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5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5"/>
    <p:sldMasterId id="2147483757" r:id="rId6"/>
  </p:sldMasterIdLst>
  <p:notesMasterIdLst>
    <p:notesMasterId r:id="rId25"/>
  </p:notesMasterIdLst>
  <p:sldIdLst>
    <p:sldId id="2147311237" r:id="rId7"/>
    <p:sldId id="260" r:id="rId8"/>
    <p:sldId id="2147311235" r:id="rId9"/>
    <p:sldId id="2147311232" r:id="rId10"/>
    <p:sldId id="2147311233" r:id="rId11"/>
    <p:sldId id="371" r:id="rId12"/>
    <p:sldId id="2147311234" r:id="rId13"/>
    <p:sldId id="2147311222" r:id="rId14"/>
    <p:sldId id="2147311229" r:id="rId15"/>
    <p:sldId id="2147311231" r:id="rId16"/>
    <p:sldId id="2146847394" r:id="rId17"/>
    <p:sldId id="2147311241" r:id="rId18"/>
    <p:sldId id="2147311224" r:id="rId19"/>
    <p:sldId id="2147311238" r:id="rId20"/>
    <p:sldId id="2145705979" r:id="rId21"/>
    <p:sldId id="256" r:id="rId22"/>
    <p:sldId id="2147311225" r:id="rId23"/>
    <p:sldId id="2146846752" r:id="rId24"/>
  </p:sldIdLst>
  <p:sldSz cx="9144000" cy="5143500" type="screen16x9"/>
  <p:notesSz cx="6858000" cy="9144000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A984D07-1518-076C-AF61-0BD945087473}" name="Shombit Roy" initials="SR" userId="S::shombit.roy@sifycorp.com::c756c23c-bc98-4e37-a5fe-728e205ffcc6" providerId="AD"/>
  <p188:author id="{34FC0925-E2A8-9709-ACE5-9090C8602C3C}" name="Abhishek Singh Tomar" initials="AST" userId="S::abhishek.tomar@sifycorp.com::42be2351-8acd-4005-aae4-d092fa1b67a6" providerId="AD"/>
  <p188:author id="{34DA5E50-3164-9A79-73EF-50D22E1D9A09}" name="Jasveen Singh" initials="JS" userId="S::jasveen.singh@sifycorp.com::4dbbeedc-bee5-4547-8caf-31649856d2e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ED730"/>
    <a:srgbClr val="10253F"/>
    <a:srgbClr val="FFFFFF"/>
    <a:srgbClr val="556677"/>
    <a:srgbClr val="17375E"/>
    <a:srgbClr val="C6D9F1"/>
    <a:srgbClr val="000000"/>
    <a:srgbClr val="07101B"/>
    <a:srgbClr val="9AAE22"/>
    <a:srgbClr val="377A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AF4C417-AA85-4A25-84F1-AB5F6D53A236}" v="8" dt="2023-10-25T06:18:35.740"/>
    <p1510:client id="{823B7034-ACE7-4E7E-52B3-9BED701B9612}" v="1" dt="2023-10-25T05:31:11.05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97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microsoft.com/office/2018/10/relationships/authors" Target="author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microsoft.com/office/2015/10/relationships/revisionInfo" Target="revisionInfo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hul Nair" userId="4a64821b-8a29-4cbe-80c1-d9771e59f4e8" providerId="ADAL" clId="{09289C7D-872F-48B0-96C0-1A0B8341E537}"/>
    <pc:docChg chg="delSld modSld">
      <pc:chgData name="Rahul Nair" userId="4a64821b-8a29-4cbe-80c1-d9771e59f4e8" providerId="ADAL" clId="{09289C7D-872F-48B0-96C0-1A0B8341E537}" dt="2023-09-19T07:48:09.503" v="41" actId="47"/>
      <pc:docMkLst>
        <pc:docMk/>
      </pc:docMkLst>
      <pc:sldChg chg="modSp mod">
        <pc:chgData name="Rahul Nair" userId="4a64821b-8a29-4cbe-80c1-d9771e59f4e8" providerId="ADAL" clId="{09289C7D-872F-48B0-96C0-1A0B8341E537}" dt="2023-09-19T07:43:05.308" v="40" actId="1036"/>
        <pc:sldMkLst>
          <pc:docMk/>
          <pc:sldMk cId="914305661" sldId="2145705979"/>
        </pc:sldMkLst>
        <pc:spChg chg="mod">
          <ac:chgData name="Rahul Nair" userId="4a64821b-8a29-4cbe-80c1-d9771e59f4e8" providerId="ADAL" clId="{09289C7D-872F-48B0-96C0-1A0B8341E537}" dt="2023-09-19T07:43:05.308" v="40" actId="1036"/>
          <ac:spMkLst>
            <pc:docMk/>
            <pc:sldMk cId="914305661" sldId="2145705979"/>
            <ac:spMk id="105" creationId="{F1143560-E87E-4F98-92A8-FC078F3FF80E}"/>
          </ac:spMkLst>
        </pc:spChg>
      </pc:sldChg>
      <pc:sldChg chg="del">
        <pc:chgData name="Rahul Nair" userId="4a64821b-8a29-4cbe-80c1-d9771e59f4e8" providerId="ADAL" clId="{09289C7D-872F-48B0-96C0-1A0B8341E537}" dt="2023-09-19T07:48:09.503" v="41" actId="47"/>
        <pc:sldMkLst>
          <pc:docMk/>
          <pc:sldMk cId="1625660381" sldId="2147311239"/>
        </pc:sldMkLst>
      </pc:sldChg>
      <pc:sldChg chg="del">
        <pc:chgData name="Rahul Nair" userId="4a64821b-8a29-4cbe-80c1-d9771e59f4e8" providerId="ADAL" clId="{09289C7D-872F-48B0-96C0-1A0B8341E537}" dt="2023-09-19T07:48:09.503" v="41" actId="47"/>
        <pc:sldMkLst>
          <pc:docMk/>
          <pc:sldMk cId="406154302" sldId="2147311240"/>
        </pc:sldMkLst>
      </pc:sldChg>
    </pc:docChg>
  </pc:docChgLst>
  <pc:docChgLst>
    <pc:chgData name="Suresh Gummaraju" userId="958874a2-3a43-4e93-ac7e-14cf179bc775" providerId="ADAL" clId="{2AF4C417-AA85-4A25-84F1-AB5F6D53A236}"/>
    <pc:docChg chg="undo custSel modSld">
      <pc:chgData name="Suresh Gummaraju" userId="958874a2-3a43-4e93-ac7e-14cf179bc775" providerId="ADAL" clId="{2AF4C417-AA85-4A25-84F1-AB5F6D53A236}" dt="2023-10-25T06:18:45.012" v="17" actId="1076"/>
      <pc:docMkLst>
        <pc:docMk/>
      </pc:docMkLst>
      <pc:sldChg chg="modSp mod">
        <pc:chgData name="Suresh Gummaraju" userId="958874a2-3a43-4e93-ac7e-14cf179bc775" providerId="ADAL" clId="{2AF4C417-AA85-4A25-84F1-AB5F6D53A236}" dt="2023-10-25T05:43:23.085" v="7" actId="1076"/>
        <pc:sldMkLst>
          <pc:docMk/>
          <pc:sldMk cId="4050880824" sldId="256"/>
        </pc:sldMkLst>
        <pc:spChg chg="mod">
          <ac:chgData name="Suresh Gummaraju" userId="958874a2-3a43-4e93-ac7e-14cf179bc775" providerId="ADAL" clId="{2AF4C417-AA85-4A25-84F1-AB5F6D53A236}" dt="2023-10-25T05:43:23.085" v="7" actId="1076"/>
          <ac:spMkLst>
            <pc:docMk/>
            <pc:sldMk cId="4050880824" sldId="256"/>
            <ac:spMk id="4" creationId="{CE462757-3F1E-7C3A-DDA7-570F976CA3BA}"/>
          </ac:spMkLst>
        </pc:spChg>
        <pc:spChg chg="mod">
          <ac:chgData name="Suresh Gummaraju" userId="958874a2-3a43-4e93-ac7e-14cf179bc775" providerId="ADAL" clId="{2AF4C417-AA85-4A25-84F1-AB5F6D53A236}" dt="2023-10-25T05:42:47.402" v="2" actId="1076"/>
          <ac:spMkLst>
            <pc:docMk/>
            <pc:sldMk cId="4050880824" sldId="256"/>
            <ac:spMk id="5" creationId="{C5ECE47E-61BB-4984-2176-E383D394AC8E}"/>
          </ac:spMkLst>
        </pc:spChg>
      </pc:sldChg>
      <pc:sldChg chg="modSp mod modAnim">
        <pc:chgData name="Suresh Gummaraju" userId="958874a2-3a43-4e93-ac7e-14cf179bc775" providerId="ADAL" clId="{2AF4C417-AA85-4A25-84F1-AB5F6D53A236}" dt="2023-10-25T06:18:45.012" v="17" actId="1076"/>
        <pc:sldMkLst>
          <pc:docMk/>
          <pc:sldMk cId="1672174842" sldId="260"/>
        </pc:sldMkLst>
        <pc:spChg chg="mod">
          <ac:chgData name="Suresh Gummaraju" userId="958874a2-3a43-4e93-ac7e-14cf179bc775" providerId="ADAL" clId="{2AF4C417-AA85-4A25-84F1-AB5F6D53A236}" dt="2023-10-25T06:18:45.012" v="17" actId="1076"/>
          <ac:spMkLst>
            <pc:docMk/>
            <pc:sldMk cId="1672174842" sldId="260"/>
            <ac:spMk id="9" creationId="{177BCCEA-D5D2-480E-9EF6-5C421A4C57C4}"/>
          </ac:spMkLst>
        </pc:spChg>
      </pc:sldChg>
      <pc:sldChg chg="modSp mod modAnim">
        <pc:chgData name="Suresh Gummaraju" userId="958874a2-3a43-4e93-ac7e-14cf179bc775" providerId="ADAL" clId="{2AF4C417-AA85-4A25-84F1-AB5F6D53A236}" dt="2023-10-25T06:03:53.856" v="12" actId="207"/>
        <pc:sldMkLst>
          <pc:docMk/>
          <pc:sldMk cId="772700237" sldId="2147311237"/>
        </pc:sldMkLst>
        <pc:spChg chg="mod">
          <ac:chgData name="Suresh Gummaraju" userId="958874a2-3a43-4e93-ac7e-14cf179bc775" providerId="ADAL" clId="{2AF4C417-AA85-4A25-84F1-AB5F6D53A236}" dt="2023-10-25T06:03:53.856" v="12" actId="207"/>
          <ac:spMkLst>
            <pc:docMk/>
            <pc:sldMk cId="772700237" sldId="2147311237"/>
            <ac:spMk id="20" creationId="{80A0D53D-ED9B-B701-5B2C-99590F282425}"/>
          </ac:spMkLst>
        </pc:spChg>
        <pc:spChg chg="mod">
          <ac:chgData name="Suresh Gummaraju" userId="958874a2-3a43-4e93-ac7e-14cf179bc775" providerId="ADAL" clId="{2AF4C417-AA85-4A25-84F1-AB5F6D53A236}" dt="2023-10-25T06:03:27.362" v="11" actId="14100"/>
          <ac:spMkLst>
            <pc:docMk/>
            <pc:sldMk cId="772700237" sldId="2147311237"/>
            <ac:spMk id="21" creationId="{3F3BFA85-097E-5AAF-D4EA-D4E90105B993}"/>
          </ac:spMkLst>
        </pc:spChg>
      </pc:sldChg>
    </pc:docChg>
  </pc:docChgLst>
  <pc:docChgLst>
    <pc:chgData name="Suresh Gummaraju" userId="S::suresh.gummaraju@sifycorp.com::958874a2-3a43-4e93-ac7e-14cf179bc775" providerId="AD" clId="Web-{823B7034-ACE7-4E7E-52B3-9BED701B9612}"/>
    <pc:docChg chg="modSld">
      <pc:chgData name="Suresh Gummaraju" userId="S::suresh.gummaraju@sifycorp.com::958874a2-3a43-4e93-ac7e-14cf179bc775" providerId="AD" clId="Web-{823B7034-ACE7-4E7E-52B3-9BED701B9612}" dt="2023-10-25T05:31:11.057" v="0" actId="14100"/>
      <pc:docMkLst>
        <pc:docMk/>
      </pc:docMkLst>
      <pc:sldChg chg="modSp">
        <pc:chgData name="Suresh Gummaraju" userId="S::suresh.gummaraju@sifycorp.com::958874a2-3a43-4e93-ac7e-14cf179bc775" providerId="AD" clId="Web-{823B7034-ACE7-4E7E-52B3-9BED701B9612}" dt="2023-10-25T05:31:11.057" v="0" actId="14100"/>
        <pc:sldMkLst>
          <pc:docMk/>
          <pc:sldMk cId="772700237" sldId="2147311237"/>
        </pc:sldMkLst>
        <pc:spChg chg="mod">
          <ac:chgData name="Suresh Gummaraju" userId="S::suresh.gummaraju@sifycorp.com::958874a2-3a43-4e93-ac7e-14cf179bc775" providerId="AD" clId="Web-{823B7034-ACE7-4E7E-52B3-9BED701B9612}" dt="2023-10-25T05:31:11.057" v="0" actId="14100"/>
          <ac:spMkLst>
            <pc:docMk/>
            <pc:sldMk cId="772700237" sldId="2147311237"/>
            <ac:spMk id="20" creationId="{80A0D53D-ED9B-B701-5B2C-99590F282425}"/>
          </ac:spMkLst>
        </pc:spChg>
      </pc:sldChg>
    </pc:docChg>
  </pc:docChgLst>
  <pc:docChgLst>
    <pc:chgData name="Melvin Varghese" userId="106bb35d-6e78-48f9-8da3-e3c65ebc8b8a" providerId="ADAL" clId="{317B65F0-BB39-470D-88B8-E0DEBE34BEBA}"/>
    <pc:docChg chg="modSld">
      <pc:chgData name="Melvin Varghese" userId="106bb35d-6e78-48f9-8da3-e3c65ebc8b8a" providerId="ADAL" clId="{317B65F0-BB39-470D-88B8-E0DEBE34BEBA}" dt="2023-04-20T11:55:21.106" v="1" actId="164"/>
      <pc:docMkLst>
        <pc:docMk/>
      </pc:docMkLst>
      <pc:sldChg chg="addSp modSp">
        <pc:chgData name="Melvin Varghese" userId="106bb35d-6e78-48f9-8da3-e3c65ebc8b8a" providerId="ADAL" clId="{317B65F0-BB39-470D-88B8-E0DEBE34BEBA}" dt="2023-04-20T11:34:59.959" v="0" actId="164"/>
        <pc:sldMkLst>
          <pc:docMk/>
          <pc:sldMk cId="1686321382" sldId="2147311162"/>
        </pc:sldMkLst>
        <pc:spChg chg="mod">
          <ac:chgData name="Melvin Varghese" userId="106bb35d-6e78-48f9-8da3-e3c65ebc8b8a" providerId="ADAL" clId="{317B65F0-BB39-470D-88B8-E0DEBE34BEBA}" dt="2023-04-20T11:34:59.959" v="0" actId="164"/>
          <ac:spMkLst>
            <pc:docMk/>
            <pc:sldMk cId="1686321382" sldId="2147311162"/>
            <ac:spMk id="3" creationId="{9EC4EC4D-9C24-E207-76CC-3854EAF83A53}"/>
          </ac:spMkLst>
        </pc:spChg>
        <pc:spChg chg="mod">
          <ac:chgData name="Melvin Varghese" userId="106bb35d-6e78-48f9-8da3-e3c65ebc8b8a" providerId="ADAL" clId="{317B65F0-BB39-470D-88B8-E0DEBE34BEBA}" dt="2023-04-20T11:34:59.959" v="0" actId="164"/>
          <ac:spMkLst>
            <pc:docMk/>
            <pc:sldMk cId="1686321382" sldId="2147311162"/>
            <ac:spMk id="4" creationId="{4825DC53-B1FD-97ED-6CAA-E0B1EF3BB604}"/>
          </ac:spMkLst>
        </pc:spChg>
        <pc:spChg chg="mod">
          <ac:chgData name="Melvin Varghese" userId="106bb35d-6e78-48f9-8da3-e3c65ebc8b8a" providerId="ADAL" clId="{317B65F0-BB39-470D-88B8-E0DEBE34BEBA}" dt="2023-04-20T11:34:59.959" v="0" actId="164"/>
          <ac:spMkLst>
            <pc:docMk/>
            <pc:sldMk cId="1686321382" sldId="2147311162"/>
            <ac:spMk id="6" creationId="{93A5F8F7-4D64-384C-E289-D2C48757E153}"/>
          </ac:spMkLst>
        </pc:spChg>
        <pc:spChg chg="mod">
          <ac:chgData name="Melvin Varghese" userId="106bb35d-6e78-48f9-8da3-e3c65ebc8b8a" providerId="ADAL" clId="{317B65F0-BB39-470D-88B8-E0DEBE34BEBA}" dt="2023-04-20T11:34:59.959" v="0" actId="164"/>
          <ac:spMkLst>
            <pc:docMk/>
            <pc:sldMk cId="1686321382" sldId="2147311162"/>
            <ac:spMk id="7" creationId="{ACDA5B23-0290-619C-C458-7990BE7C111C}"/>
          </ac:spMkLst>
        </pc:spChg>
        <pc:spChg chg="mod">
          <ac:chgData name="Melvin Varghese" userId="106bb35d-6e78-48f9-8da3-e3c65ebc8b8a" providerId="ADAL" clId="{317B65F0-BB39-470D-88B8-E0DEBE34BEBA}" dt="2023-04-20T11:34:59.959" v="0" actId="164"/>
          <ac:spMkLst>
            <pc:docMk/>
            <pc:sldMk cId="1686321382" sldId="2147311162"/>
            <ac:spMk id="8" creationId="{440C149E-FAE4-F064-C1B6-C2AEF231122A}"/>
          </ac:spMkLst>
        </pc:spChg>
        <pc:spChg chg="mod">
          <ac:chgData name="Melvin Varghese" userId="106bb35d-6e78-48f9-8da3-e3c65ebc8b8a" providerId="ADAL" clId="{317B65F0-BB39-470D-88B8-E0DEBE34BEBA}" dt="2023-04-20T11:34:59.959" v="0" actId="164"/>
          <ac:spMkLst>
            <pc:docMk/>
            <pc:sldMk cId="1686321382" sldId="2147311162"/>
            <ac:spMk id="9" creationId="{733E3E88-C79F-0271-8C89-583000DD8F5B}"/>
          </ac:spMkLst>
        </pc:spChg>
        <pc:spChg chg="mod">
          <ac:chgData name="Melvin Varghese" userId="106bb35d-6e78-48f9-8da3-e3c65ebc8b8a" providerId="ADAL" clId="{317B65F0-BB39-470D-88B8-E0DEBE34BEBA}" dt="2023-04-20T11:34:59.959" v="0" actId="164"/>
          <ac:spMkLst>
            <pc:docMk/>
            <pc:sldMk cId="1686321382" sldId="2147311162"/>
            <ac:spMk id="10" creationId="{5886F19A-BE7D-D285-D290-5F3FE21CDA1B}"/>
          </ac:spMkLst>
        </pc:spChg>
        <pc:spChg chg="mod">
          <ac:chgData name="Melvin Varghese" userId="106bb35d-6e78-48f9-8da3-e3c65ebc8b8a" providerId="ADAL" clId="{317B65F0-BB39-470D-88B8-E0DEBE34BEBA}" dt="2023-04-20T11:34:59.959" v="0" actId="164"/>
          <ac:spMkLst>
            <pc:docMk/>
            <pc:sldMk cId="1686321382" sldId="2147311162"/>
            <ac:spMk id="11" creationId="{C5B1C0DE-D581-9FE8-5B19-708E7453635F}"/>
          </ac:spMkLst>
        </pc:spChg>
        <pc:spChg chg="mod">
          <ac:chgData name="Melvin Varghese" userId="106bb35d-6e78-48f9-8da3-e3c65ebc8b8a" providerId="ADAL" clId="{317B65F0-BB39-470D-88B8-E0DEBE34BEBA}" dt="2023-04-20T11:34:59.959" v="0" actId="164"/>
          <ac:spMkLst>
            <pc:docMk/>
            <pc:sldMk cId="1686321382" sldId="2147311162"/>
            <ac:spMk id="13" creationId="{F8EFC67F-1A57-0C7B-81CA-E51F6F822EA0}"/>
          </ac:spMkLst>
        </pc:spChg>
        <pc:spChg chg="mod">
          <ac:chgData name="Melvin Varghese" userId="106bb35d-6e78-48f9-8da3-e3c65ebc8b8a" providerId="ADAL" clId="{317B65F0-BB39-470D-88B8-E0DEBE34BEBA}" dt="2023-04-20T11:34:59.959" v="0" actId="164"/>
          <ac:spMkLst>
            <pc:docMk/>
            <pc:sldMk cId="1686321382" sldId="2147311162"/>
            <ac:spMk id="15" creationId="{3D426133-9F2C-CFB9-4317-123BAB8CAE73}"/>
          </ac:spMkLst>
        </pc:spChg>
        <pc:spChg chg="mod">
          <ac:chgData name="Melvin Varghese" userId="106bb35d-6e78-48f9-8da3-e3c65ebc8b8a" providerId="ADAL" clId="{317B65F0-BB39-470D-88B8-E0DEBE34BEBA}" dt="2023-04-20T11:34:59.959" v="0" actId="164"/>
          <ac:spMkLst>
            <pc:docMk/>
            <pc:sldMk cId="1686321382" sldId="2147311162"/>
            <ac:spMk id="17" creationId="{60AE5D7D-0A9F-C097-2554-53E57532FF50}"/>
          </ac:spMkLst>
        </pc:spChg>
        <pc:spChg chg="mod">
          <ac:chgData name="Melvin Varghese" userId="106bb35d-6e78-48f9-8da3-e3c65ebc8b8a" providerId="ADAL" clId="{317B65F0-BB39-470D-88B8-E0DEBE34BEBA}" dt="2023-04-20T11:34:59.959" v="0" actId="164"/>
          <ac:spMkLst>
            <pc:docMk/>
            <pc:sldMk cId="1686321382" sldId="2147311162"/>
            <ac:spMk id="19" creationId="{2BC7C279-73CD-0FD1-584F-72646A064078}"/>
          </ac:spMkLst>
        </pc:spChg>
        <pc:spChg chg="mod">
          <ac:chgData name="Melvin Varghese" userId="106bb35d-6e78-48f9-8da3-e3c65ebc8b8a" providerId="ADAL" clId="{317B65F0-BB39-470D-88B8-E0DEBE34BEBA}" dt="2023-04-20T11:34:59.959" v="0" actId="164"/>
          <ac:spMkLst>
            <pc:docMk/>
            <pc:sldMk cId="1686321382" sldId="2147311162"/>
            <ac:spMk id="20" creationId="{9BB3EE3B-B365-2225-3F4D-2667255BEF4B}"/>
          </ac:spMkLst>
        </pc:spChg>
        <pc:spChg chg="mod">
          <ac:chgData name="Melvin Varghese" userId="106bb35d-6e78-48f9-8da3-e3c65ebc8b8a" providerId="ADAL" clId="{317B65F0-BB39-470D-88B8-E0DEBE34BEBA}" dt="2023-04-20T11:34:59.959" v="0" actId="164"/>
          <ac:spMkLst>
            <pc:docMk/>
            <pc:sldMk cId="1686321382" sldId="2147311162"/>
            <ac:spMk id="25" creationId="{1419BE7C-3DE1-2B1F-BEDA-B06CA17C43CA}"/>
          </ac:spMkLst>
        </pc:spChg>
        <pc:spChg chg="mod">
          <ac:chgData name="Melvin Varghese" userId="106bb35d-6e78-48f9-8da3-e3c65ebc8b8a" providerId="ADAL" clId="{317B65F0-BB39-470D-88B8-E0DEBE34BEBA}" dt="2023-04-20T11:34:59.959" v="0" actId="164"/>
          <ac:spMkLst>
            <pc:docMk/>
            <pc:sldMk cId="1686321382" sldId="2147311162"/>
            <ac:spMk id="28" creationId="{912A43F1-680B-D490-6D4D-F034A01D958B}"/>
          </ac:spMkLst>
        </pc:spChg>
        <pc:spChg chg="mod">
          <ac:chgData name="Melvin Varghese" userId="106bb35d-6e78-48f9-8da3-e3c65ebc8b8a" providerId="ADAL" clId="{317B65F0-BB39-470D-88B8-E0DEBE34BEBA}" dt="2023-04-20T11:34:59.959" v="0" actId="164"/>
          <ac:spMkLst>
            <pc:docMk/>
            <pc:sldMk cId="1686321382" sldId="2147311162"/>
            <ac:spMk id="29" creationId="{927F4E9A-D55B-32AC-8C43-90D75BEF58F2}"/>
          </ac:spMkLst>
        </pc:spChg>
        <pc:spChg chg="mod">
          <ac:chgData name="Melvin Varghese" userId="106bb35d-6e78-48f9-8da3-e3c65ebc8b8a" providerId="ADAL" clId="{317B65F0-BB39-470D-88B8-E0DEBE34BEBA}" dt="2023-04-20T11:34:59.959" v="0" actId="164"/>
          <ac:spMkLst>
            <pc:docMk/>
            <pc:sldMk cId="1686321382" sldId="2147311162"/>
            <ac:spMk id="30" creationId="{28503D2A-6ED0-76B2-25AD-010761B482A3}"/>
          </ac:spMkLst>
        </pc:spChg>
        <pc:spChg chg="mod">
          <ac:chgData name="Melvin Varghese" userId="106bb35d-6e78-48f9-8da3-e3c65ebc8b8a" providerId="ADAL" clId="{317B65F0-BB39-470D-88B8-E0DEBE34BEBA}" dt="2023-04-20T11:34:59.959" v="0" actId="164"/>
          <ac:spMkLst>
            <pc:docMk/>
            <pc:sldMk cId="1686321382" sldId="2147311162"/>
            <ac:spMk id="31" creationId="{90DB0B1C-B3F1-EAA7-A34A-6E9C1CA06C10}"/>
          </ac:spMkLst>
        </pc:spChg>
        <pc:spChg chg="mod">
          <ac:chgData name="Melvin Varghese" userId="106bb35d-6e78-48f9-8da3-e3c65ebc8b8a" providerId="ADAL" clId="{317B65F0-BB39-470D-88B8-E0DEBE34BEBA}" dt="2023-04-20T11:34:59.959" v="0" actId="164"/>
          <ac:spMkLst>
            <pc:docMk/>
            <pc:sldMk cId="1686321382" sldId="2147311162"/>
            <ac:spMk id="32" creationId="{6D078AEB-4B39-CF49-FC54-A22CE63620B8}"/>
          </ac:spMkLst>
        </pc:spChg>
        <pc:spChg chg="mod">
          <ac:chgData name="Melvin Varghese" userId="106bb35d-6e78-48f9-8da3-e3c65ebc8b8a" providerId="ADAL" clId="{317B65F0-BB39-470D-88B8-E0DEBE34BEBA}" dt="2023-04-20T11:34:59.959" v="0" actId="164"/>
          <ac:spMkLst>
            <pc:docMk/>
            <pc:sldMk cId="1686321382" sldId="2147311162"/>
            <ac:spMk id="38" creationId="{1CB26872-9E35-5451-3745-14785C86E797}"/>
          </ac:spMkLst>
        </pc:spChg>
        <pc:spChg chg="mod">
          <ac:chgData name="Melvin Varghese" userId="106bb35d-6e78-48f9-8da3-e3c65ebc8b8a" providerId="ADAL" clId="{317B65F0-BB39-470D-88B8-E0DEBE34BEBA}" dt="2023-04-20T11:34:59.959" v="0" actId="164"/>
          <ac:spMkLst>
            <pc:docMk/>
            <pc:sldMk cId="1686321382" sldId="2147311162"/>
            <ac:spMk id="41" creationId="{17690EAA-0F8F-5D56-685F-282E30199D86}"/>
          </ac:spMkLst>
        </pc:spChg>
        <pc:spChg chg="mod">
          <ac:chgData name="Melvin Varghese" userId="106bb35d-6e78-48f9-8da3-e3c65ebc8b8a" providerId="ADAL" clId="{317B65F0-BB39-470D-88B8-E0DEBE34BEBA}" dt="2023-04-20T11:34:59.959" v="0" actId="164"/>
          <ac:spMkLst>
            <pc:docMk/>
            <pc:sldMk cId="1686321382" sldId="2147311162"/>
            <ac:spMk id="43" creationId="{0CA34D7E-26AA-F304-A92C-93F90F21EC4B}"/>
          </ac:spMkLst>
        </pc:spChg>
        <pc:spChg chg="mod">
          <ac:chgData name="Melvin Varghese" userId="106bb35d-6e78-48f9-8da3-e3c65ebc8b8a" providerId="ADAL" clId="{317B65F0-BB39-470D-88B8-E0DEBE34BEBA}" dt="2023-04-20T11:34:59.959" v="0" actId="164"/>
          <ac:spMkLst>
            <pc:docMk/>
            <pc:sldMk cId="1686321382" sldId="2147311162"/>
            <ac:spMk id="45" creationId="{03DA66EB-1CCD-C68E-498F-2C9316818B17}"/>
          </ac:spMkLst>
        </pc:spChg>
        <pc:spChg chg="mod">
          <ac:chgData name="Melvin Varghese" userId="106bb35d-6e78-48f9-8da3-e3c65ebc8b8a" providerId="ADAL" clId="{317B65F0-BB39-470D-88B8-E0DEBE34BEBA}" dt="2023-04-20T11:34:59.959" v="0" actId="164"/>
          <ac:spMkLst>
            <pc:docMk/>
            <pc:sldMk cId="1686321382" sldId="2147311162"/>
            <ac:spMk id="47" creationId="{E054B4A9-BE43-DFE3-32D4-FFBD5E1E6689}"/>
          </ac:spMkLst>
        </pc:spChg>
        <pc:grpChg chg="add mod">
          <ac:chgData name="Melvin Varghese" userId="106bb35d-6e78-48f9-8da3-e3c65ebc8b8a" providerId="ADAL" clId="{317B65F0-BB39-470D-88B8-E0DEBE34BEBA}" dt="2023-04-20T11:34:59.959" v="0" actId="164"/>
          <ac:grpSpMkLst>
            <pc:docMk/>
            <pc:sldMk cId="1686321382" sldId="2147311162"/>
            <ac:grpSpMk id="12" creationId="{16186981-4C7D-C5AE-5B5B-CDBA0C107214}"/>
          </ac:grpSpMkLst>
        </pc:grpChg>
        <pc:picChg chg="mod">
          <ac:chgData name="Melvin Varghese" userId="106bb35d-6e78-48f9-8da3-e3c65ebc8b8a" providerId="ADAL" clId="{317B65F0-BB39-470D-88B8-E0DEBE34BEBA}" dt="2023-04-20T11:34:59.959" v="0" actId="164"/>
          <ac:picMkLst>
            <pc:docMk/>
            <pc:sldMk cId="1686321382" sldId="2147311162"/>
            <ac:picMk id="21" creationId="{30E771FF-5F5F-5573-5331-7215AA3C0A64}"/>
          </ac:picMkLst>
        </pc:picChg>
        <pc:picChg chg="mod">
          <ac:chgData name="Melvin Varghese" userId="106bb35d-6e78-48f9-8da3-e3c65ebc8b8a" providerId="ADAL" clId="{317B65F0-BB39-470D-88B8-E0DEBE34BEBA}" dt="2023-04-20T11:34:59.959" v="0" actId="164"/>
          <ac:picMkLst>
            <pc:docMk/>
            <pc:sldMk cId="1686321382" sldId="2147311162"/>
            <ac:picMk id="22" creationId="{023289B8-0A1F-C9FE-937B-CF45710B71A6}"/>
          </ac:picMkLst>
        </pc:picChg>
        <pc:picChg chg="mod">
          <ac:chgData name="Melvin Varghese" userId="106bb35d-6e78-48f9-8da3-e3c65ebc8b8a" providerId="ADAL" clId="{317B65F0-BB39-470D-88B8-E0DEBE34BEBA}" dt="2023-04-20T11:34:59.959" v="0" actId="164"/>
          <ac:picMkLst>
            <pc:docMk/>
            <pc:sldMk cId="1686321382" sldId="2147311162"/>
            <ac:picMk id="23" creationId="{00E33C25-2EFE-EAB9-B84D-C75037A29981}"/>
          </ac:picMkLst>
        </pc:picChg>
        <pc:picChg chg="mod">
          <ac:chgData name="Melvin Varghese" userId="106bb35d-6e78-48f9-8da3-e3c65ebc8b8a" providerId="ADAL" clId="{317B65F0-BB39-470D-88B8-E0DEBE34BEBA}" dt="2023-04-20T11:34:59.959" v="0" actId="164"/>
          <ac:picMkLst>
            <pc:docMk/>
            <pc:sldMk cId="1686321382" sldId="2147311162"/>
            <ac:picMk id="24" creationId="{2F777CD6-BFFF-BFC1-9BB0-FD515FBEFD51}"/>
          </ac:picMkLst>
        </pc:picChg>
        <pc:picChg chg="mod">
          <ac:chgData name="Melvin Varghese" userId="106bb35d-6e78-48f9-8da3-e3c65ebc8b8a" providerId="ADAL" clId="{317B65F0-BB39-470D-88B8-E0DEBE34BEBA}" dt="2023-04-20T11:34:59.959" v="0" actId="164"/>
          <ac:picMkLst>
            <pc:docMk/>
            <pc:sldMk cId="1686321382" sldId="2147311162"/>
            <ac:picMk id="27" creationId="{AB3CF34C-7E63-8534-1C92-A64C9883EB75}"/>
          </ac:picMkLst>
        </pc:picChg>
        <pc:picChg chg="mod">
          <ac:chgData name="Melvin Varghese" userId="106bb35d-6e78-48f9-8da3-e3c65ebc8b8a" providerId="ADAL" clId="{317B65F0-BB39-470D-88B8-E0DEBE34BEBA}" dt="2023-04-20T11:34:59.959" v="0" actId="164"/>
          <ac:picMkLst>
            <pc:docMk/>
            <pc:sldMk cId="1686321382" sldId="2147311162"/>
            <ac:picMk id="58" creationId="{1B6A9886-8096-D450-863D-602AE27F325F}"/>
          </ac:picMkLst>
        </pc:picChg>
        <pc:picChg chg="mod">
          <ac:chgData name="Melvin Varghese" userId="106bb35d-6e78-48f9-8da3-e3c65ebc8b8a" providerId="ADAL" clId="{317B65F0-BB39-470D-88B8-E0DEBE34BEBA}" dt="2023-04-20T11:34:59.959" v="0" actId="164"/>
          <ac:picMkLst>
            <pc:docMk/>
            <pc:sldMk cId="1686321382" sldId="2147311162"/>
            <ac:picMk id="60" creationId="{4A69572D-0CA0-A44F-3B69-15CC8DAE076F}"/>
          </ac:picMkLst>
        </pc:picChg>
        <pc:picChg chg="mod">
          <ac:chgData name="Melvin Varghese" userId="106bb35d-6e78-48f9-8da3-e3c65ebc8b8a" providerId="ADAL" clId="{317B65F0-BB39-470D-88B8-E0DEBE34BEBA}" dt="2023-04-20T11:34:59.959" v="0" actId="164"/>
          <ac:picMkLst>
            <pc:docMk/>
            <pc:sldMk cId="1686321382" sldId="2147311162"/>
            <ac:picMk id="62" creationId="{54E6C3AC-EBE9-ADD5-2B58-5FB98F06791F}"/>
          </ac:picMkLst>
        </pc:picChg>
        <pc:picChg chg="mod">
          <ac:chgData name="Melvin Varghese" userId="106bb35d-6e78-48f9-8da3-e3c65ebc8b8a" providerId="ADAL" clId="{317B65F0-BB39-470D-88B8-E0DEBE34BEBA}" dt="2023-04-20T11:34:59.959" v="0" actId="164"/>
          <ac:picMkLst>
            <pc:docMk/>
            <pc:sldMk cId="1686321382" sldId="2147311162"/>
            <ac:picMk id="1024" creationId="{CAC40ACD-50F0-2C04-E351-0DE7C73CA384}"/>
          </ac:picMkLst>
        </pc:picChg>
        <pc:picChg chg="mod">
          <ac:chgData name="Melvin Varghese" userId="106bb35d-6e78-48f9-8da3-e3c65ebc8b8a" providerId="ADAL" clId="{317B65F0-BB39-470D-88B8-E0DEBE34BEBA}" dt="2023-04-20T11:34:59.959" v="0" actId="164"/>
          <ac:picMkLst>
            <pc:docMk/>
            <pc:sldMk cId="1686321382" sldId="2147311162"/>
            <ac:picMk id="1027" creationId="{BF7A8485-A1B5-A6AC-EB1B-B32878F6AEBA}"/>
          </ac:picMkLst>
        </pc:picChg>
        <pc:cxnChg chg="mod">
          <ac:chgData name="Melvin Varghese" userId="106bb35d-6e78-48f9-8da3-e3c65ebc8b8a" providerId="ADAL" clId="{317B65F0-BB39-470D-88B8-E0DEBE34BEBA}" dt="2023-04-20T11:34:59.959" v="0" actId="164"/>
          <ac:cxnSpMkLst>
            <pc:docMk/>
            <pc:sldMk cId="1686321382" sldId="2147311162"/>
            <ac:cxnSpMk id="5" creationId="{E6D631F3-DBEE-5A2F-A5AC-EFDDACF631C1}"/>
          </ac:cxnSpMkLst>
        </pc:cxnChg>
      </pc:sldChg>
      <pc:sldChg chg="addSp modSp">
        <pc:chgData name="Melvin Varghese" userId="106bb35d-6e78-48f9-8da3-e3c65ebc8b8a" providerId="ADAL" clId="{317B65F0-BB39-470D-88B8-E0DEBE34BEBA}" dt="2023-04-20T11:55:21.106" v="1" actId="164"/>
        <pc:sldMkLst>
          <pc:docMk/>
          <pc:sldMk cId="3582207371" sldId="2147311236"/>
        </pc:sldMkLst>
        <pc:spChg chg="mod">
          <ac:chgData name="Melvin Varghese" userId="106bb35d-6e78-48f9-8da3-e3c65ebc8b8a" providerId="ADAL" clId="{317B65F0-BB39-470D-88B8-E0DEBE34BEBA}" dt="2023-04-20T11:55:21.106" v="1" actId="164"/>
          <ac:spMkLst>
            <pc:docMk/>
            <pc:sldMk cId="3582207371" sldId="2147311236"/>
            <ac:spMk id="166" creationId="{82CE9B72-244A-7CC8-48B3-8426AAEFCDB7}"/>
          </ac:spMkLst>
        </pc:spChg>
        <pc:spChg chg="mod">
          <ac:chgData name="Melvin Varghese" userId="106bb35d-6e78-48f9-8da3-e3c65ebc8b8a" providerId="ADAL" clId="{317B65F0-BB39-470D-88B8-E0DEBE34BEBA}" dt="2023-04-20T11:55:21.106" v="1" actId="164"/>
          <ac:spMkLst>
            <pc:docMk/>
            <pc:sldMk cId="3582207371" sldId="2147311236"/>
            <ac:spMk id="185" creationId="{50122D9A-F034-E408-3048-B9BCAD617CA6}"/>
          </ac:spMkLst>
        </pc:spChg>
        <pc:spChg chg="mod">
          <ac:chgData name="Melvin Varghese" userId="106bb35d-6e78-48f9-8da3-e3c65ebc8b8a" providerId="ADAL" clId="{317B65F0-BB39-470D-88B8-E0DEBE34BEBA}" dt="2023-04-20T11:55:21.106" v="1" actId="164"/>
          <ac:spMkLst>
            <pc:docMk/>
            <pc:sldMk cId="3582207371" sldId="2147311236"/>
            <ac:spMk id="188" creationId="{1A797F5B-4C1A-B04F-48B8-CC393772130A}"/>
          </ac:spMkLst>
        </pc:spChg>
        <pc:spChg chg="mod">
          <ac:chgData name="Melvin Varghese" userId="106bb35d-6e78-48f9-8da3-e3c65ebc8b8a" providerId="ADAL" clId="{317B65F0-BB39-470D-88B8-E0DEBE34BEBA}" dt="2023-04-20T11:55:21.106" v="1" actId="164"/>
          <ac:spMkLst>
            <pc:docMk/>
            <pc:sldMk cId="3582207371" sldId="2147311236"/>
            <ac:spMk id="189" creationId="{32C0A6D7-8382-F8B5-FC8A-94649B509E25}"/>
          </ac:spMkLst>
        </pc:spChg>
        <pc:spChg chg="mod">
          <ac:chgData name="Melvin Varghese" userId="106bb35d-6e78-48f9-8da3-e3c65ebc8b8a" providerId="ADAL" clId="{317B65F0-BB39-470D-88B8-E0DEBE34BEBA}" dt="2023-04-20T11:55:21.106" v="1" actId="164"/>
          <ac:spMkLst>
            <pc:docMk/>
            <pc:sldMk cId="3582207371" sldId="2147311236"/>
            <ac:spMk id="193" creationId="{446E3B61-1712-08F0-1021-F90AC86868F0}"/>
          </ac:spMkLst>
        </pc:spChg>
        <pc:spChg chg="mod">
          <ac:chgData name="Melvin Varghese" userId="106bb35d-6e78-48f9-8da3-e3c65ebc8b8a" providerId="ADAL" clId="{317B65F0-BB39-470D-88B8-E0DEBE34BEBA}" dt="2023-04-20T11:55:21.106" v="1" actId="164"/>
          <ac:spMkLst>
            <pc:docMk/>
            <pc:sldMk cId="3582207371" sldId="2147311236"/>
            <ac:spMk id="194" creationId="{B26EDC17-070D-9E7A-3BCD-BAEEC46A4B40}"/>
          </ac:spMkLst>
        </pc:spChg>
        <pc:spChg chg="mod">
          <ac:chgData name="Melvin Varghese" userId="106bb35d-6e78-48f9-8da3-e3c65ebc8b8a" providerId="ADAL" clId="{317B65F0-BB39-470D-88B8-E0DEBE34BEBA}" dt="2023-04-20T11:55:21.106" v="1" actId="164"/>
          <ac:spMkLst>
            <pc:docMk/>
            <pc:sldMk cId="3582207371" sldId="2147311236"/>
            <ac:spMk id="196" creationId="{24ADEF2C-F1F1-B9EC-1272-96E3E641C912}"/>
          </ac:spMkLst>
        </pc:spChg>
        <pc:spChg chg="mod">
          <ac:chgData name="Melvin Varghese" userId="106bb35d-6e78-48f9-8da3-e3c65ebc8b8a" providerId="ADAL" clId="{317B65F0-BB39-470D-88B8-E0DEBE34BEBA}" dt="2023-04-20T11:55:21.106" v="1" actId="164"/>
          <ac:spMkLst>
            <pc:docMk/>
            <pc:sldMk cId="3582207371" sldId="2147311236"/>
            <ac:spMk id="197" creationId="{620646A4-A749-6660-1BEB-ABF9C3F77508}"/>
          </ac:spMkLst>
        </pc:spChg>
        <pc:spChg chg="mod">
          <ac:chgData name="Melvin Varghese" userId="106bb35d-6e78-48f9-8da3-e3c65ebc8b8a" providerId="ADAL" clId="{317B65F0-BB39-470D-88B8-E0DEBE34BEBA}" dt="2023-04-20T11:55:21.106" v="1" actId="164"/>
          <ac:spMkLst>
            <pc:docMk/>
            <pc:sldMk cId="3582207371" sldId="2147311236"/>
            <ac:spMk id="209" creationId="{2C0BA3A6-572B-0DEF-16C9-B3F756334987}"/>
          </ac:spMkLst>
        </pc:spChg>
        <pc:spChg chg="mod">
          <ac:chgData name="Melvin Varghese" userId="106bb35d-6e78-48f9-8da3-e3c65ebc8b8a" providerId="ADAL" clId="{317B65F0-BB39-470D-88B8-E0DEBE34BEBA}" dt="2023-04-20T11:55:21.106" v="1" actId="164"/>
          <ac:spMkLst>
            <pc:docMk/>
            <pc:sldMk cId="3582207371" sldId="2147311236"/>
            <ac:spMk id="210" creationId="{4C25EB81-567A-4085-FAAD-7538C5A4AFB5}"/>
          </ac:spMkLst>
        </pc:spChg>
        <pc:spChg chg="mod">
          <ac:chgData name="Melvin Varghese" userId="106bb35d-6e78-48f9-8da3-e3c65ebc8b8a" providerId="ADAL" clId="{317B65F0-BB39-470D-88B8-E0DEBE34BEBA}" dt="2023-04-20T11:55:21.106" v="1" actId="164"/>
          <ac:spMkLst>
            <pc:docMk/>
            <pc:sldMk cId="3582207371" sldId="2147311236"/>
            <ac:spMk id="211" creationId="{0819F81B-C0FF-B536-B59D-C11F3489B8BA}"/>
          </ac:spMkLst>
        </pc:spChg>
        <pc:grpChg chg="add mod">
          <ac:chgData name="Melvin Varghese" userId="106bb35d-6e78-48f9-8da3-e3c65ebc8b8a" providerId="ADAL" clId="{317B65F0-BB39-470D-88B8-E0DEBE34BEBA}" dt="2023-04-20T11:55:21.106" v="1" actId="164"/>
          <ac:grpSpMkLst>
            <pc:docMk/>
            <pc:sldMk cId="3582207371" sldId="2147311236"/>
            <ac:grpSpMk id="2" creationId="{E5A00B9E-9E26-99FA-87C3-A70362F868BD}"/>
          </ac:grpSpMkLst>
        </pc:grpChg>
        <pc:picChg chg="mod">
          <ac:chgData name="Melvin Varghese" userId="106bb35d-6e78-48f9-8da3-e3c65ebc8b8a" providerId="ADAL" clId="{317B65F0-BB39-470D-88B8-E0DEBE34BEBA}" dt="2023-04-20T11:55:21.106" v="1" actId="164"/>
          <ac:picMkLst>
            <pc:docMk/>
            <pc:sldMk cId="3582207371" sldId="2147311236"/>
            <ac:picMk id="187" creationId="{499B5021-F426-EC57-93B5-F4E0ADBE2A39}"/>
          </ac:picMkLst>
        </pc:picChg>
        <pc:picChg chg="mod">
          <ac:chgData name="Melvin Varghese" userId="106bb35d-6e78-48f9-8da3-e3c65ebc8b8a" providerId="ADAL" clId="{317B65F0-BB39-470D-88B8-E0DEBE34BEBA}" dt="2023-04-20T11:55:21.106" v="1" actId="164"/>
          <ac:picMkLst>
            <pc:docMk/>
            <pc:sldMk cId="3582207371" sldId="2147311236"/>
            <ac:picMk id="190" creationId="{9EB00E58-59EE-27D8-410A-26588D35F42C}"/>
          </ac:picMkLst>
        </pc:picChg>
        <pc:picChg chg="mod">
          <ac:chgData name="Melvin Varghese" userId="106bb35d-6e78-48f9-8da3-e3c65ebc8b8a" providerId="ADAL" clId="{317B65F0-BB39-470D-88B8-E0DEBE34BEBA}" dt="2023-04-20T11:55:21.106" v="1" actId="164"/>
          <ac:picMkLst>
            <pc:docMk/>
            <pc:sldMk cId="3582207371" sldId="2147311236"/>
            <ac:picMk id="192" creationId="{5FFF102B-0176-D2AD-07C7-8F45ED6BA437}"/>
          </ac:picMkLst>
        </pc:picChg>
        <pc:picChg chg="mod">
          <ac:chgData name="Melvin Varghese" userId="106bb35d-6e78-48f9-8da3-e3c65ebc8b8a" providerId="ADAL" clId="{317B65F0-BB39-470D-88B8-E0DEBE34BEBA}" dt="2023-04-20T11:55:21.106" v="1" actId="164"/>
          <ac:picMkLst>
            <pc:docMk/>
            <pc:sldMk cId="3582207371" sldId="2147311236"/>
            <ac:picMk id="195" creationId="{11A8E08F-7791-E56F-1D03-3BE340598AEB}"/>
          </ac:picMkLst>
        </pc:picChg>
        <pc:picChg chg="mod">
          <ac:chgData name="Melvin Varghese" userId="106bb35d-6e78-48f9-8da3-e3c65ebc8b8a" providerId="ADAL" clId="{317B65F0-BB39-470D-88B8-E0DEBE34BEBA}" dt="2023-04-20T11:55:21.106" v="1" actId="164"/>
          <ac:picMkLst>
            <pc:docMk/>
            <pc:sldMk cId="3582207371" sldId="2147311236"/>
            <ac:picMk id="198" creationId="{4CAB0ADB-2C9D-01CD-39E0-174CDAB96CA7}"/>
          </ac:picMkLst>
        </pc:picChg>
      </pc:sldChg>
    </pc:docChg>
  </pc:docChgLst>
  <pc:docChgLst>
    <pc:chgData name="Rahul Nair" userId="4a64821b-8a29-4cbe-80c1-d9771e59f4e8" providerId="ADAL" clId="{A0D087BE-134E-4FBD-ADAF-91D9E40F9AB9}"/>
    <pc:docChg chg="undo redo custSel addSld delSld modSld sldOrd">
      <pc:chgData name="Rahul Nair" userId="4a64821b-8a29-4cbe-80c1-d9771e59f4e8" providerId="ADAL" clId="{A0D087BE-134E-4FBD-ADAF-91D9E40F9AB9}" dt="2023-05-26T08:26:37.957" v="1099"/>
      <pc:docMkLst>
        <pc:docMk/>
      </pc:docMkLst>
      <pc:sldChg chg="modSp modTransition">
        <pc:chgData name="Rahul Nair" userId="4a64821b-8a29-4cbe-80c1-d9771e59f4e8" providerId="ADAL" clId="{A0D087BE-134E-4FBD-ADAF-91D9E40F9AB9}" dt="2023-05-26T08:26:37.957" v="1099"/>
        <pc:sldMkLst>
          <pc:docMk/>
          <pc:sldMk cId="1672174842" sldId="260"/>
        </pc:sldMkLst>
        <pc:spChg chg="mod">
          <ac:chgData name="Rahul Nair" userId="4a64821b-8a29-4cbe-80c1-d9771e59f4e8" providerId="ADAL" clId="{A0D087BE-134E-4FBD-ADAF-91D9E40F9AB9}" dt="2023-05-26T04:48:35.964" v="13" actId="20577"/>
          <ac:spMkLst>
            <pc:docMk/>
            <pc:sldMk cId="1672174842" sldId="260"/>
            <ac:spMk id="9" creationId="{177BCCEA-D5D2-480E-9EF6-5C421A4C57C4}"/>
          </ac:spMkLst>
        </pc:spChg>
      </pc:sldChg>
      <pc:sldChg chg="addSp modSp add mod modTransition modClrScheme chgLayout">
        <pc:chgData name="Rahul Nair" userId="4a64821b-8a29-4cbe-80c1-d9771e59f4e8" providerId="ADAL" clId="{A0D087BE-134E-4FBD-ADAF-91D9E40F9AB9}" dt="2023-05-26T08:26:37.957" v="1099"/>
        <pc:sldMkLst>
          <pc:docMk/>
          <pc:sldMk cId="1751715316" sldId="371"/>
        </pc:sldMkLst>
        <pc:spChg chg="mod ord">
          <ac:chgData name="Rahul Nair" userId="4a64821b-8a29-4cbe-80c1-d9771e59f4e8" providerId="ADAL" clId="{A0D087BE-134E-4FBD-ADAF-91D9E40F9AB9}" dt="2023-05-26T07:38:41.661" v="1031" actId="20577"/>
          <ac:spMkLst>
            <pc:docMk/>
            <pc:sldMk cId="1751715316" sldId="371"/>
            <ac:spMk id="2" creationId="{841A3B54-9575-CC46-BD02-761D0FEE7929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5" creationId="{E531074D-F270-A345-BFA9-792708C1C124}"/>
          </ac:spMkLst>
        </pc:spChg>
        <pc:spChg chg="mod">
          <ac:chgData name="Rahul Nair" userId="4a64821b-8a29-4cbe-80c1-d9771e59f4e8" providerId="ADAL" clId="{A0D087BE-134E-4FBD-ADAF-91D9E40F9AB9}" dt="2023-05-26T07:42:39.080" v="1080" actId="1076"/>
          <ac:spMkLst>
            <pc:docMk/>
            <pc:sldMk cId="1751715316" sldId="371"/>
            <ac:spMk id="6" creationId="{C918DEAA-A60B-3343-90D6-D299E7DB194A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7" creationId="{551F3E52-2FCA-594A-AE19-F20F66794113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8" creationId="{2CC07FEB-F645-8C40-A7F6-7147BD0769C6}"/>
          </ac:spMkLst>
        </pc:spChg>
        <pc:spChg chg="mod">
          <ac:chgData name="Rahul Nair" userId="4a64821b-8a29-4cbe-80c1-d9771e59f4e8" providerId="ADAL" clId="{A0D087BE-134E-4FBD-ADAF-91D9E40F9AB9}" dt="2023-05-26T07:42:08.278" v="1075" actId="1076"/>
          <ac:spMkLst>
            <pc:docMk/>
            <pc:sldMk cId="1751715316" sldId="371"/>
            <ac:spMk id="11" creationId="{B15C61C2-E5C1-E344-B0C7-A99AF957CF44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13" creationId="{381F4562-C2C1-E044-9C41-D42A8EACD70A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18" creationId="{C3970C5E-EFE1-2C47-B307-FC324E934EF1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19" creationId="{BA7B4E66-328E-6444-9759-AB05F4C25A43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22" creationId="{9FDDE234-A9BE-FF4C-8BFC-328DF7B0AEA5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23" creationId="{75AD2C14-F402-F147-BCA7-4E7A1EF70AFD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24" creationId="{ED2EC059-D9DC-9647-8A6E-09AFB664BD6B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25" creationId="{090A0765-B5EE-B74B-8453-AF989EFBC24B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26" creationId="{F4424BF3-EADD-F045-9E51-27A84D40B1F5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27" creationId="{4D890601-BF93-2E40-9A06-149579653AD5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28" creationId="{9D983BD2-70FA-C943-ABC2-CEB5F8D34C60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29" creationId="{663FA57D-ACA0-A84E-B304-7F7D18494E41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30" creationId="{0FC5599C-43CE-174F-9FA9-6316A3F30D72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31" creationId="{BC4E933C-65F2-A64E-B101-B8FE4DED7873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32" creationId="{AD1B239D-A9FF-5A4B-8D16-FA2A941C8C3F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33" creationId="{7982E7EE-87E8-8344-A7C0-3CAC4A907C94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34" creationId="{19022EF6-F5F5-9648-9F56-5B9FCE691DC1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35" creationId="{8851F28E-7739-8844-B861-A98D5C420214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36" creationId="{AFCBF6BC-1431-7C48-A4CA-5FDCF8EB5826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37" creationId="{7D8050AC-5965-8E4D-9E50-A356DD6A7F1D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38" creationId="{78E2888B-5ADF-2946-AFE3-CD11D286A8F3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39" creationId="{DD902B06-511E-FB4A-80C9-98ECCA3A354A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40" creationId="{7224A628-60AF-7848-83F3-1C9D4CEF2EEF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41" creationId="{875589CB-6A23-EA48-8E46-AF769921AA1D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42" creationId="{39529B9C-4AA3-ED44-9C9A-5E273158B87B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43" creationId="{1B5AB513-C033-2F4F-A098-066A34191B8E}"/>
          </ac:spMkLst>
        </pc:spChg>
        <pc:spChg chg="mod">
          <ac:chgData name="Rahul Nair" userId="4a64821b-8a29-4cbe-80c1-d9771e59f4e8" providerId="ADAL" clId="{A0D087BE-134E-4FBD-ADAF-91D9E40F9AB9}" dt="2023-05-26T07:41:42.984" v="1058" actId="1036"/>
          <ac:spMkLst>
            <pc:docMk/>
            <pc:sldMk cId="1751715316" sldId="371"/>
            <ac:spMk id="44" creationId="{CA0158BE-B2FD-2C4E-8920-9C463DEBF5D5}"/>
          </ac:spMkLst>
        </pc:spChg>
        <pc:spChg chg="mod">
          <ac:chgData name="Rahul Nair" userId="4a64821b-8a29-4cbe-80c1-d9771e59f4e8" providerId="ADAL" clId="{A0D087BE-134E-4FBD-ADAF-91D9E40F9AB9}" dt="2023-05-26T07:41:35.217" v="1056" actId="1076"/>
          <ac:spMkLst>
            <pc:docMk/>
            <pc:sldMk cId="1751715316" sldId="371"/>
            <ac:spMk id="45" creationId="{0101D361-9C43-464F-8649-7BC120D7AE35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46" creationId="{B83D5189-80AD-9A44-8F2F-396DBB9DD815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47" creationId="{B7B549E8-45E8-F942-B537-1A79EA9E6E59}"/>
          </ac:spMkLst>
        </pc:spChg>
        <pc:spChg chg="mod">
          <ac:chgData name="Rahul Nair" userId="4a64821b-8a29-4cbe-80c1-d9771e59f4e8" providerId="ADAL" clId="{A0D087BE-134E-4FBD-ADAF-91D9E40F9AB9}" dt="2023-05-26T07:43:32.083" v="1084" actId="1076"/>
          <ac:spMkLst>
            <pc:docMk/>
            <pc:sldMk cId="1751715316" sldId="371"/>
            <ac:spMk id="49" creationId="{22B4856C-2B02-0540-A59B-C1A155D84A00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50" creationId="{5468AD74-8D3C-DA44-B754-9C2D18039746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53" creationId="{5733931E-D38C-AA45-A3E5-DB13204D8FA7}"/>
          </ac:spMkLst>
        </pc:spChg>
        <pc:spChg chg="mod">
          <ac:chgData name="Rahul Nair" userId="4a64821b-8a29-4cbe-80c1-d9771e59f4e8" providerId="ADAL" clId="{A0D087BE-134E-4FBD-ADAF-91D9E40F9AB9}" dt="2023-05-26T07:41:12.668" v="1046" actId="1037"/>
          <ac:spMkLst>
            <pc:docMk/>
            <pc:sldMk cId="1751715316" sldId="371"/>
            <ac:spMk id="54" creationId="{2EC96D57-755C-3446-86D3-CACC7EA08D48}"/>
          </ac:spMkLst>
        </pc:spChg>
        <pc:spChg chg="mod">
          <ac:chgData name="Rahul Nair" userId="4a64821b-8a29-4cbe-80c1-d9771e59f4e8" providerId="ADAL" clId="{A0D087BE-134E-4FBD-ADAF-91D9E40F9AB9}" dt="2023-05-26T07:42:19.507" v="1076" actId="1076"/>
          <ac:spMkLst>
            <pc:docMk/>
            <pc:sldMk cId="1751715316" sldId="371"/>
            <ac:spMk id="55" creationId="{6F608B38-9FEC-184D-BC25-EC81FFC81884}"/>
          </ac:spMkLst>
        </pc:spChg>
        <pc:spChg chg="mod">
          <ac:chgData name="Rahul Nair" userId="4a64821b-8a29-4cbe-80c1-d9771e59f4e8" providerId="ADAL" clId="{A0D087BE-134E-4FBD-ADAF-91D9E40F9AB9}" dt="2023-05-26T07:40:13.930" v="1038" actId="1036"/>
          <ac:spMkLst>
            <pc:docMk/>
            <pc:sldMk cId="1751715316" sldId="371"/>
            <ac:spMk id="56" creationId="{8117B3D4-ED68-3440-8B46-AA4E0F612E77}"/>
          </ac:spMkLst>
        </pc:spChg>
        <pc:spChg chg="mod">
          <ac:chgData name="Rahul Nair" userId="4a64821b-8a29-4cbe-80c1-d9771e59f4e8" providerId="ADAL" clId="{A0D087BE-134E-4FBD-ADAF-91D9E40F9AB9}" dt="2023-05-26T07:39:35.887" v="1036" actId="1037"/>
          <ac:spMkLst>
            <pc:docMk/>
            <pc:sldMk cId="1751715316" sldId="371"/>
            <ac:spMk id="57" creationId="{7C5E4E1F-7DE2-794D-8AE1-1C983C3639E0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58" creationId="{5B18508E-B8BD-804F-B3AE-884417A7506B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59" creationId="{D79AE2C0-FE9B-8E47-94B2-EC7EB4D31B5D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60" creationId="{A350E05C-4C10-4349-8337-274BE3986B2D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61" creationId="{5F54AAA4-EF74-F446-8840-A957C6D5C2F6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62" creationId="{CF28104C-6B6A-A441-B676-B411417C333B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64" creationId="{F3D76B98-C683-CA44-B263-763C503ACC29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65" creationId="{13F07393-BFE2-2045-B8D4-11E0D73AB002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66" creationId="{BB283DCB-8A0D-6F4E-9801-1926CA47F3F1}"/>
          </ac:spMkLst>
        </pc:spChg>
        <pc:spChg chg="mod">
          <ac:chgData name="Rahul Nair" userId="4a64821b-8a29-4cbe-80c1-d9771e59f4e8" providerId="ADAL" clId="{A0D087BE-134E-4FBD-ADAF-91D9E40F9AB9}" dt="2023-05-26T07:43:56.258" v="1089" actId="1035"/>
          <ac:spMkLst>
            <pc:docMk/>
            <pc:sldMk cId="1751715316" sldId="371"/>
            <ac:spMk id="70" creationId="{3F571C00-A1F6-344B-9997-739B231A653A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76" creationId="{20BD61DF-8769-EC4F-8F82-C4C9FDAB740A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77" creationId="{FC9316BE-745E-0747-99F3-C1F0379D3AB2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78" creationId="{FBAB2878-2053-9445-AAF8-0A7CBB09C07C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79" creationId="{470E4D68-8C05-8541-A7DE-70D3119ACBFA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80" creationId="{937F7E61-05D0-D346-8AD0-D500F3345207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81" creationId="{D0D3FF6A-317C-684F-BB9A-F90F0FE5D483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82" creationId="{EA7EDE79-D6A4-464B-903B-F7CAA53227AF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84" creationId="{8758C0BA-FDEF-B843-BE4E-B59E20DDC8BC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85" creationId="{7F25AC4D-B34B-3346-8F62-589359A8524A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86" creationId="{20259804-BE12-664E-B2A8-CC93640B746A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87" creationId="{D8CE8921-B567-B440-B2E3-26326B8E2135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88" creationId="{66E7CEBA-EB9A-A346-93C1-F7EE3D8CCBFB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89" creationId="{E6A37AC1-3374-444D-A5A0-8F27CEB8A551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90" creationId="{50AF881F-8EA6-CC4D-BB30-D29A5C197513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91" creationId="{A3A428BD-4C6E-8B4D-BA4D-D406D1C1A7B2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92" creationId="{96FE7E13-7824-AC48-87F9-6DFE93D60FFE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93" creationId="{C7E21555-9D71-6F4C-9303-7772161080BE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94" creationId="{3BCD02C1-7E7C-FE4E-9BA2-838948974968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95" creationId="{AF2758E1-AFA9-C54D-BAE1-68638B053A49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96" creationId="{A011117C-27E1-5148-B62C-DF5720F6234F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97" creationId="{2255E65F-D912-F349-A606-ED93672B11DE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98" creationId="{032BE6D5-22B0-2444-8ABE-6BAF19B619BF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99" creationId="{8D2AFF34-00EE-AC48-B3EB-47224B865088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100" creationId="{B0241554-4219-C547-A093-BB882808AA2C}"/>
          </ac:spMkLst>
        </pc:spChg>
        <pc:spChg chg="mod">
          <ac:chgData name="Rahul Nair" userId="4a64821b-8a29-4cbe-80c1-d9771e59f4e8" providerId="ADAL" clId="{A0D087BE-134E-4FBD-ADAF-91D9E40F9AB9}" dt="2023-05-26T07:38:23.738" v="1027" actId="1076"/>
          <ac:spMkLst>
            <pc:docMk/>
            <pc:sldMk cId="1751715316" sldId="371"/>
            <ac:spMk id="101" creationId="{2C53BBA4-B5F4-A74C-84A6-ACE9B7C074C9}"/>
          </ac:spMkLst>
        </pc:spChg>
        <pc:spChg chg="mod">
          <ac:chgData name="Rahul Nair" userId="4a64821b-8a29-4cbe-80c1-d9771e59f4e8" providerId="ADAL" clId="{A0D087BE-134E-4FBD-ADAF-91D9E40F9AB9}" dt="2023-05-26T07:44:24.813" v="1090" actId="207"/>
          <ac:spMkLst>
            <pc:docMk/>
            <pc:sldMk cId="1751715316" sldId="371"/>
            <ac:spMk id="107" creationId="{33938647-1618-5E4F-B03E-291F37CDED2F}"/>
          </ac:spMkLst>
        </pc:spChg>
        <pc:spChg chg="mod">
          <ac:chgData name="Rahul Nair" userId="4a64821b-8a29-4cbe-80c1-d9771e59f4e8" providerId="ADAL" clId="{A0D087BE-134E-4FBD-ADAF-91D9E40F9AB9}" dt="2023-05-26T07:43:01.630" v="1082" actId="1076"/>
          <ac:spMkLst>
            <pc:docMk/>
            <pc:sldMk cId="1751715316" sldId="371"/>
            <ac:spMk id="108" creationId="{9390C2C6-B4A7-45AD-8C72-DC08D2FDCED4}"/>
          </ac:spMkLst>
        </pc:spChg>
        <pc:spChg chg="mod">
          <ac:chgData name="Rahul Nair" userId="4a64821b-8a29-4cbe-80c1-d9771e59f4e8" providerId="ADAL" clId="{A0D087BE-134E-4FBD-ADAF-91D9E40F9AB9}" dt="2023-05-26T07:43:19.153" v="1083" actId="1076"/>
          <ac:spMkLst>
            <pc:docMk/>
            <pc:sldMk cId="1751715316" sldId="371"/>
            <ac:spMk id="109" creationId="{240A8FEE-B9D2-4EF8-A18A-A2EE34419FC3}"/>
          </ac:spMkLst>
        </pc:spChg>
        <pc:grpChg chg="add mod">
          <ac:chgData name="Rahul Nair" userId="4a64821b-8a29-4cbe-80c1-d9771e59f4e8" providerId="ADAL" clId="{A0D087BE-134E-4FBD-ADAF-91D9E40F9AB9}" dt="2023-05-26T07:40:36.938" v="1039" actId="2085"/>
          <ac:grpSpMkLst>
            <pc:docMk/>
            <pc:sldMk cId="1751715316" sldId="371"/>
            <ac:grpSpMk id="3" creationId="{DC175555-83F7-BE83-BA35-7AF7153F3587}"/>
          </ac:grpSpMkLst>
        </pc:grpChg>
        <pc:grpChg chg="mod">
          <ac:chgData name="Rahul Nair" userId="4a64821b-8a29-4cbe-80c1-d9771e59f4e8" providerId="ADAL" clId="{A0D087BE-134E-4FBD-ADAF-91D9E40F9AB9}" dt="2023-05-26T07:38:23.738" v="1027" actId="1076"/>
          <ac:grpSpMkLst>
            <pc:docMk/>
            <pc:sldMk cId="1751715316" sldId="371"/>
            <ac:grpSpMk id="12" creationId="{F47DE5EC-81F3-1349-BE20-75D5E55B03EC}"/>
          </ac:grpSpMkLst>
        </pc:grpChg>
        <pc:grpChg chg="mod">
          <ac:chgData name="Rahul Nair" userId="4a64821b-8a29-4cbe-80c1-d9771e59f4e8" providerId="ADAL" clId="{A0D087BE-134E-4FBD-ADAF-91D9E40F9AB9}" dt="2023-05-26T07:38:23.738" v="1027" actId="1076"/>
          <ac:grpSpMkLst>
            <pc:docMk/>
            <pc:sldMk cId="1751715316" sldId="371"/>
            <ac:grpSpMk id="20" creationId="{32B1178F-DDEA-084F-887E-5AF5B1683118}"/>
          </ac:grpSpMkLst>
        </pc:grpChg>
        <pc:grpChg chg="mod">
          <ac:chgData name="Rahul Nair" userId="4a64821b-8a29-4cbe-80c1-d9771e59f4e8" providerId="ADAL" clId="{A0D087BE-134E-4FBD-ADAF-91D9E40F9AB9}" dt="2023-05-26T07:38:23.738" v="1027" actId="1076"/>
          <ac:grpSpMkLst>
            <pc:docMk/>
            <pc:sldMk cId="1751715316" sldId="371"/>
            <ac:grpSpMk id="21" creationId="{20D7422D-6641-954A-BF79-EB7897302DF8}"/>
          </ac:grpSpMkLst>
        </pc:grpChg>
        <pc:grpChg chg="mod">
          <ac:chgData name="Rahul Nair" userId="4a64821b-8a29-4cbe-80c1-d9771e59f4e8" providerId="ADAL" clId="{A0D087BE-134E-4FBD-ADAF-91D9E40F9AB9}" dt="2023-05-26T07:38:23.738" v="1027" actId="1076"/>
          <ac:grpSpMkLst>
            <pc:docMk/>
            <pc:sldMk cId="1751715316" sldId="371"/>
            <ac:grpSpMk id="69" creationId="{8E72A68E-8EF8-4540-9114-3252B57CE119}"/>
          </ac:grpSpMkLst>
        </pc:grpChg>
        <pc:grpChg chg="mod">
          <ac:chgData name="Rahul Nair" userId="4a64821b-8a29-4cbe-80c1-d9771e59f4e8" providerId="ADAL" clId="{A0D087BE-134E-4FBD-ADAF-91D9E40F9AB9}" dt="2023-05-26T07:38:23.738" v="1027" actId="1076"/>
          <ac:grpSpMkLst>
            <pc:docMk/>
            <pc:sldMk cId="1751715316" sldId="371"/>
            <ac:grpSpMk id="71" creationId="{89B5272B-EFA4-F545-8E38-512FED373DAB}"/>
          </ac:grpSpMkLst>
        </pc:grpChg>
        <pc:grpChg chg="mod">
          <ac:chgData name="Rahul Nair" userId="4a64821b-8a29-4cbe-80c1-d9771e59f4e8" providerId="ADAL" clId="{A0D087BE-134E-4FBD-ADAF-91D9E40F9AB9}" dt="2023-05-26T07:38:23.738" v="1027" actId="1076"/>
          <ac:grpSpMkLst>
            <pc:docMk/>
            <pc:sldMk cId="1751715316" sldId="371"/>
            <ac:grpSpMk id="72" creationId="{CED0F305-0275-5541-8307-E9F9666CB080}"/>
          </ac:grpSpMkLst>
        </pc:grpChg>
        <pc:grpChg chg="mod">
          <ac:chgData name="Rahul Nair" userId="4a64821b-8a29-4cbe-80c1-d9771e59f4e8" providerId="ADAL" clId="{A0D087BE-134E-4FBD-ADAF-91D9E40F9AB9}" dt="2023-05-26T07:38:23.738" v="1027" actId="1076"/>
          <ac:grpSpMkLst>
            <pc:docMk/>
            <pc:sldMk cId="1751715316" sldId="371"/>
            <ac:grpSpMk id="73" creationId="{551C37ED-FDCD-7141-B35C-1448822FA1B5}"/>
          </ac:grpSpMkLst>
        </pc:grpChg>
        <pc:grpChg chg="mod">
          <ac:chgData name="Rahul Nair" userId="4a64821b-8a29-4cbe-80c1-d9771e59f4e8" providerId="ADAL" clId="{A0D087BE-134E-4FBD-ADAF-91D9E40F9AB9}" dt="2023-05-26T07:38:23.738" v="1027" actId="1076"/>
          <ac:grpSpMkLst>
            <pc:docMk/>
            <pc:sldMk cId="1751715316" sldId="371"/>
            <ac:grpSpMk id="74" creationId="{057C9CEC-C238-9A42-9BEF-B85D61CCDC47}"/>
          </ac:grpSpMkLst>
        </pc:grpChg>
        <pc:picChg chg="mod">
          <ac:chgData name="Rahul Nair" userId="4a64821b-8a29-4cbe-80c1-d9771e59f4e8" providerId="ADAL" clId="{A0D087BE-134E-4FBD-ADAF-91D9E40F9AB9}" dt="2023-05-26T07:38:23.738" v="1027" actId="1076"/>
          <ac:picMkLst>
            <pc:docMk/>
            <pc:sldMk cId="1751715316" sldId="371"/>
            <ac:picMk id="9" creationId="{AB7096B2-ECDE-6C41-9A42-3EF52D56894A}"/>
          </ac:picMkLst>
        </pc:picChg>
        <pc:picChg chg="mod">
          <ac:chgData name="Rahul Nair" userId="4a64821b-8a29-4cbe-80c1-d9771e59f4e8" providerId="ADAL" clId="{A0D087BE-134E-4FBD-ADAF-91D9E40F9AB9}" dt="2023-05-26T07:38:23.738" v="1027" actId="1076"/>
          <ac:picMkLst>
            <pc:docMk/>
            <pc:sldMk cId="1751715316" sldId="371"/>
            <ac:picMk id="10" creationId="{9A9B227E-4054-984C-A5D8-FB293B425602}"/>
          </ac:picMkLst>
        </pc:picChg>
        <pc:picChg chg="mod">
          <ac:chgData name="Rahul Nair" userId="4a64821b-8a29-4cbe-80c1-d9771e59f4e8" providerId="ADAL" clId="{A0D087BE-134E-4FBD-ADAF-91D9E40F9AB9}" dt="2023-05-26T07:38:23.738" v="1027" actId="1076"/>
          <ac:picMkLst>
            <pc:docMk/>
            <pc:sldMk cId="1751715316" sldId="371"/>
            <ac:picMk id="14" creationId="{CBC2FEB0-0CA7-8642-83EF-D28C37376DCA}"/>
          </ac:picMkLst>
        </pc:picChg>
        <pc:picChg chg="mod">
          <ac:chgData name="Rahul Nair" userId="4a64821b-8a29-4cbe-80c1-d9771e59f4e8" providerId="ADAL" clId="{A0D087BE-134E-4FBD-ADAF-91D9E40F9AB9}" dt="2023-05-26T07:38:23.738" v="1027" actId="1076"/>
          <ac:picMkLst>
            <pc:docMk/>
            <pc:sldMk cId="1751715316" sldId="371"/>
            <ac:picMk id="15" creationId="{B3F82609-DB44-CF4D-A65B-9EE8749137E0}"/>
          </ac:picMkLst>
        </pc:picChg>
        <pc:picChg chg="mod">
          <ac:chgData name="Rahul Nair" userId="4a64821b-8a29-4cbe-80c1-d9771e59f4e8" providerId="ADAL" clId="{A0D087BE-134E-4FBD-ADAF-91D9E40F9AB9}" dt="2023-05-26T07:38:23.738" v="1027" actId="1076"/>
          <ac:picMkLst>
            <pc:docMk/>
            <pc:sldMk cId="1751715316" sldId="371"/>
            <ac:picMk id="16" creationId="{04103CE5-A323-7E4C-8C84-EDF16F6CE2D7}"/>
          </ac:picMkLst>
        </pc:picChg>
        <pc:picChg chg="mod">
          <ac:chgData name="Rahul Nair" userId="4a64821b-8a29-4cbe-80c1-d9771e59f4e8" providerId="ADAL" clId="{A0D087BE-134E-4FBD-ADAF-91D9E40F9AB9}" dt="2023-05-26T07:38:23.738" v="1027" actId="1076"/>
          <ac:picMkLst>
            <pc:docMk/>
            <pc:sldMk cId="1751715316" sldId="371"/>
            <ac:picMk id="17" creationId="{AD91CE45-3BAA-1A48-9B08-8B28375F1FFF}"/>
          </ac:picMkLst>
        </pc:picChg>
        <pc:picChg chg="mod">
          <ac:chgData name="Rahul Nair" userId="4a64821b-8a29-4cbe-80c1-d9771e59f4e8" providerId="ADAL" clId="{A0D087BE-134E-4FBD-ADAF-91D9E40F9AB9}" dt="2023-05-26T07:38:23.738" v="1027" actId="1076"/>
          <ac:picMkLst>
            <pc:docMk/>
            <pc:sldMk cId="1751715316" sldId="371"/>
            <ac:picMk id="48" creationId="{B3B43A49-3376-CA4A-8564-5EDD502DCA5C}"/>
          </ac:picMkLst>
        </pc:picChg>
        <pc:picChg chg="mod">
          <ac:chgData name="Rahul Nair" userId="4a64821b-8a29-4cbe-80c1-d9771e59f4e8" providerId="ADAL" clId="{A0D087BE-134E-4FBD-ADAF-91D9E40F9AB9}" dt="2023-05-26T07:41:54.947" v="1074" actId="1036"/>
          <ac:picMkLst>
            <pc:docMk/>
            <pc:sldMk cId="1751715316" sldId="371"/>
            <ac:picMk id="51" creationId="{5CF6C3EC-8DE9-9F42-9217-4DFA3300265A}"/>
          </ac:picMkLst>
        </pc:picChg>
        <pc:picChg chg="mod">
          <ac:chgData name="Rahul Nair" userId="4a64821b-8a29-4cbe-80c1-d9771e59f4e8" providerId="ADAL" clId="{A0D087BE-134E-4FBD-ADAF-91D9E40F9AB9}" dt="2023-05-26T07:41:48.069" v="1065" actId="1037"/>
          <ac:picMkLst>
            <pc:docMk/>
            <pc:sldMk cId="1751715316" sldId="371"/>
            <ac:picMk id="52" creationId="{93E2E1CC-8032-0445-9CF7-5ADBF07B762B}"/>
          </ac:picMkLst>
        </pc:picChg>
        <pc:picChg chg="mod">
          <ac:chgData name="Rahul Nair" userId="4a64821b-8a29-4cbe-80c1-d9771e59f4e8" providerId="ADAL" clId="{A0D087BE-134E-4FBD-ADAF-91D9E40F9AB9}" dt="2023-05-26T07:38:23.738" v="1027" actId="1076"/>
          <ac:picMkLst>
            <pc:docMk/>
            <pc:sldMk cId="1751715316" sldId="371"/>
            <ac:picMk id="63" creationId="{DE9933F1-F6F1-7840-B6E4-0862052DA3C5}"/>
          </ac:picMkLst>
        </pc:picChg>
        <pc:picChg chg="mod">
          <ac:chgData name="Rahul Nair" userId="4a64821b-8a29-4cbe-80c1-d9771e59f4e8" providerId="ADAL" clId="{A0D087BE-134E-4FBD-ADAF-91D9E40F9AB9}" dt="2023-05-26T07:38:23.738" v="1027" actId="1076"/>
          <ac:picMkLst>
            <pc:docMk/>
            <pc:sldMk cId="1751715316" sldId="371"/>
            <ac:picMk id="67" creationId="{049F5880-C309-7A44-9301-646DBE102661}"/>
          </ac:picMkLst>
        </pc:picChg>
        <pc:picChg chg="mod">
          <ac:chgData name="Rahul Nair" userId="4a64821b-8a29-4cbe-80c1-d9771e59f4e8" providerId="ADAL" clId="{A0D087BE-134E-4FBD-ADAF-91D9E40F9AB9}" dt="2023-05-26T07:38:23.738" v="1027" actId="1076"/>
          <ac:picMkLst>
            <pc:docMk/>
            <pc:sldMk cId="1751715316" sldId="371"/>
            <ac:picMk id="68" creationId="{9454E9E8-746B-EF46-8BAA-DD108C594782}"/>
          </ac:picMkLst>
        </pc:picChg>
        <pc:picChg chg="mod">
          <ac:chgData name="Rahul Nair" userId="4a64821b-8a29-4cbe-80c1-d9771e59f4e8" providerId="ADAL" clId="{A0D087BE-134E-4FBD-ADAF-91D9E40F9AB9}" dt="2023-05-26T07:38:23.738" v="1027" actId="1076"/>
          <ac:picMkLst>
            <pc:docMk/>
            <pc:sldMk cId="1751715316" sldId="371"/>
            <ac:picMk id="75" creationId="{5F7D723B-A3E5-404F-8372-4D20D5933C98}"/>
          </ac:picMkLst>
        </pc:picChg>
        <pc:cxnChg chg="mod">
          <ac:chgData name="Rahul Nair" userId="4a64821b-8a29-4cbe-80c1-d9771e59f4e8" providerId="ADAL" clId="{A0D087BE-134E-4FBD-ADAF-91D9E40F9AB9}" dt="2023-05-26T07:38:23.738" v="1027" actId="1076"/>
          <ac:cxnSpMkLst>
            <pc:docMk/>
            <pc:sldMk cId="1751715316" sldId="371"/>
            <ac:cxnSpMk id="83" creationId="{56E3758A-6A02-F94C-B2F6-EB1662CF0A0E}"/>
          </ac:cxnSpMkLst>
        </pc:cxnChg>
        <pc:cxnChg chg="mod">
          <ac:chgData name="Rahul Nair" userId="4a64821b-8a29-4cbe-80c1-d9771e59f4e8" providerId="ADAL" clId="{A0D087BE-134E-4FBD-ADAF-91D9E40F9AB9}" dt="2023-05-26T07:38:23.738" v="1027" actId="1076"/>
          <ac:cxnSpMkLst>
            <pc:docMk/>
            <pc:sldMk cId="1751715316" sldId="371"/>
            <ac:cxnSpMk id="102" creationId="{594ED9A4-FE85-3B4F-84F7-4F43656C2966}"/>
          </ac:cxnSpMkLst>
        </pc:cxnChg>
        <pc:cxnChg chg="mod">
          <ac:chgData name="Rahul Nair" userId="4a64821b-8a29-4cbe-80c1-d9771e59f4e8" providerId="ADAL" clId="{A0D087BE-134E-4FBD-ADAF-91D9E40F9AB9}" dt="2023-05-26T07:38:23.738" v="1027" actId="1076"/>
          <ac:cxnSpMkLst>
            <pc:docMk/>
            <pc:sldMk cId="1751715316" sldId="371"/>
            <ac:cxnSpMk id="103" creationId="{8C5530FF-813E-FE43-A29B-E26624E0CE9A}"/>
          </ac:cxnSpMkLst>
        </pc:cxnChg>
        <pc:cxnChg chg="mod">
          <ac:chgData name="Rahul Nair" userId="4a64821b-8a29-4cbe-80c1-d9771e59f4e8" providerId="ADAL" clId="{A0D087BE-134E-4FBD-ADAF-91D9E40F9AB9}" dt="2023-05-26T07:38:23.738" v="1027" actId="1076"/>
          <ac:cxnSpMkLst>
            <pc:docMk/>
            <pc:sldMk cId="1751715316" sldId="371"/>
            <ac:cxnSpMk id="104" creationId="{5EDA6F01-41E2-1548-92D7-940AF71FC3DE}"/>
          </ac:cxnSpMkLst>
        </pc:cxnChg>
        <pc:cxnChg chg="mod">
          <ac:chgData name="Rahul Nair" userId="4a64821b-8a29-4cbe-80c1-d9771e59f4e8" providerId="ADAL" clId="{A0D087BE-134E-4FBD-ADAF-91D9E40F9AB9}" dt="2023-05-26T07:38:23.738" v="1027" actId="1076"/>
          <ac:cxnSpMkLst>
            <pc:docMk/>
            <pc:sldMk cId="1751715316" sldId="371"/>
            <ac:cxnSpMk id="105" creationId="{7E2D0279-7A9C-5041-B7BA-93E9BFF46A46}"/>
          </ac:cxnSpMkLst>
        </pc:cxnChg>
        <pc:cxnChg chg="mod">
          <ac:chgData name="Rahul Nair" userId="4a64821b-8a29-4cbe-80c1-d9771e59f4e8" providerId="ADAL" clId="{A0D087BE-134E-4FBD-ADAF-91D9E40F9AB9}" dt="2023-05-26T07:38:23.738" v="1027" actId="1076"/>
          <ac:cxnSpMkLst>
            <pc:docMk/>
            <pc:sldMk cId="1751715316" sldId="371"/>
            <ac:cxnSpMk id="106" creationId="{31122648-770E-5447-870F-A7D298691964}"/>
          </ac:cxnSpMkLst>
        </pc:cxnChg>
      </pc:sldChg>
      <pc:sldChg chg="del">
        <pc:chgData name="Rahul Nair" userId="4a64821b-8a29-4cbe-80c1-d9771e59f4e8" providerId="ADAL" clId="{A0D087BE-134E-4FBD-ADAF-91D9E40F9AB9}" dt="2023-05-26T04:55:25.326" v="23" actId="47"/>
        <pc:sldMkLst>
          <pc:docMk/>
          <pc:sldMk cId="3950466681" sldId="769"/>
        </pc:sldMkLst>
      </pc:sldChg>
      <pc:sldChg chg="add del setBg">
        <pc:chgData name="Rahul Nair" userId="4a64821b-8a29-4cbe-80c1-d9771e59f4e8" providerId="ADAL" clId="{A0D087BE-134E-4FBD-ADAF-91D9E40F9AB9}" dt="2023-05-26T05:16:53.035" v="88" actId="47"/>
        <pc:sldMkLst>
          <pc:docMk/>
          <pc:sldMk cId="2059590757" sldId="2113417264"/>
        </pc:sldMkLst>
      </pc:sldChg>
      <pc:sldChg chg="del">
        <pc:chgData name="Rahul Nair" userId="4a64821b-8a29-4cbe-80c1-d9771e59f4e8" providerId="ADAL" clId="{A0D087BE-134E-4FBD-ADAF-91D9E40F9AB9}" dt="2023-05-26T04:58:20.814" v="35" actId="47"/>
        <pc:sldMkLst>
          <pc:docMk/>
          <pc:sldMk cId="2615427281" sldId="2145705650"/>
        </pc:sldMkLst>
      </pc:sldChg>
      <pc:sldChg chg="addSp delSp modSp add mod modTransition modAnim">
        <pc:chgData name="Rahul Nair" userId="4a64821b-8a29-4cbe-80c1-d9771e59f4e8" providerId="ADAL" clId="{A0D087BE-134E-4FBD-ADAF-91D9E40F9AB9}" dt="2023-05-26T08:26:37.957" v="1099"/>
        <pc:sldMkLst>
          <pc:docMk/>
          <pc:sldMk cId="914305661" sldId="2145705979"/>
        </pc:sldMkLst>
        <pc:spChg chg="mod">
          <ac:chgData name="Rahul Nair" userId="4a64821b-8a29-4cbe-80c1-d9771e59f4e8" providerId="ADAL" clId="{A0D087BE-134E-4FBD-ADAF-91D9E40F9AB9}" dt="2023-05-26T05:22:12.353" v="135" actId="1076"/>
          <ac:spMkLst>
            <pc:docMk/>
            <pc:sldMk cId="914305661" sldId="2145705979"/>
            <ac:spMk id="2" creationId="{C35F40C9-A464-42C8-A389-BAD67BC717B7}"/>
          </ac:spMkLst>
        </pc:spChg>
        <pc:spChg chg="del">
          <ac:chgData name="Rahul Nair" userId="4a64821b-8a29-4cbe-80c1-d9771e59f4e8" providerId="ADAL" clId="{A0D087BE-134E-4FBD-ADAF-91D9E40F9AB9}" dt="2023-05-26T05:18:34.765" v="113" actId="478"/>
          <ac:spMkLst>
            <pc:docMk/>
            <pc:sldMk cId="914305661" sldId="2145705979"/>
            <ac:spMk id="3" creationId="{884E6A80-8183-4238-9CB3-76B1DB8E8ACE}"/>
          </ac:spMkLst>
        </pc:spChg>
        <pc:spChg chg="mod">
          <ac:chgData name="Rahul Nair" userId="4a64821b-8a29-4cbe-80c1-d9771e59f4e8" providerId="ADAL" clId="{A0D087BE-134E-4FBD-ADAF-91D9E40F9AB9}" dt="2023-05-26T06:27:10.218" v="461" actId="20577"/>
          <ac:spMkLst>
            <pc:docMk/>
            <pc:sldMk cId="914305661" sldId="2145705979"/>
            <ac:spMk id="5" creationId="{54D58AC1-E46D-4441-9B3E-34F9DC675948}"/>
          </ac:spMkLst>
        </pc:spChg>
        <pc:spChg chg="mod topLvl">
          <ac:chgData name="Rahul Nair" userId="4a64821b-8a29-4cbe-80c1-d9771e59f4e8" providerId="ADAL" clId="{A0D087BE-134E-4FBD-ADAF-91D9E40F9AB9}" dt="2023-05-26T06:27:10.218" v="461" actId="20577"/>
          <ac:spMkLst>
            <pc:docMk/>
            <pc:sldMk cId="914305661" sldId="2145705979"/>
            <ac:spMk id="7" creationId="{B5204482-9862-46B5-8AB7-34E5CE0E47C9}"/>
          </ac:spMkLst>
        </pc:spChg>
        <pc:spChg chg="mod topLvl">
          <ac:chgData name="Rahul Nair" userId="4a64821b-8a29-4cbe-80c1-d9771e59f4e8" providerId="ADAL" clId="{A0D087BE-134E-4FBD-ADAF-91D9E40F9AB9}" dt="2023-05-26T06:27:10.218" v="461" actId="20577"/>
          <ac:spMkLst>
            <pc:docMk/>
            <pc:sldMk cId="914305661" sldId="2145705979"/>
            <ac:spMk id="14" creationId="{83CD9B0D-665E-4052-98AB-47743707D39E}"/>
          </ac:spMkLst>
        </pc:spChg>
        <pc:spChg chg="mod topLvl">
          <ac:chgData name="Rahul Nair" userId="4a64821b-8a29-4cbe-80c1-d9771e59f4e8" providerId="ADAL" clId="{A0D087BE-134E-4FBD-ADAF-91D9E40F9AB9}" dt="2023-05-26T06:27:10.218" v="461" actId="20577"/>
          <ac:spMkLst>
            <pc:docMk/>
            <pc:sldMk cId="914305661" sldId="2145705979"/>
            <ac:spMk id="33" creationId="{90A961A9-3072-47C5-A14C-BCA36ED60D3F}"/>
          </ac:spMkLst>
        </pc:spChg>
        <pc:spChg chg="mod topLvl">
          <ac:chgData name="Rahul Nair" userId="4a64821b-8a29-4cbe-80c1-d9771e59f4e8" providerId="ADAL" clId="{A0D087BE-134E-4FBD-ADAF-91D9E40F9AB9}" dt="2023-05-26T06:27:10.218" v="461" actId="20577"/>
          <ac:spMkLst>
            <pc:docMk/>
            <pc:sldMk cId="914305661" sldId="2145705979"/>
            <ac:spMk id="34" creationId="{23043AC8-B04F-45CD-8396-BF63649CEC09}"/>
          </ac:spMkLst>
        </pc:spChg>
        <pc:spChg chg="mod topLvl">
          <ac:chgData name="Rahul Nair" userId="4a64821b-8a29-4cbe-80c1-d9771e59f4e8" providerId="ADAL" clId="{A0D087BE-134E-4FBD-ADAF-91D9E40F9AB9}" dt="2023-05-26T06:27:10.218" v="461" actId="20577"/>
          <ac:spMkLst>
            <pc:docMk/>
            <pc:sldMk cId="914305661" sldId="2145705979"/>
            <ac:spMk id="36" creationId="{18F62CC6-E6C6-48D1-BD49-8A3412678535}"/>
          </ac:spMkLst>
        </pc:spChg>
        <pc:spChg chg="mod topLvl">
          <ac:chgData name="Rahul Nair" userId="4a64821b-8a29-4cbe-80c1-d9771e59f4e8" providerId="ADAL" clId="{A0D087BE-134E-4FBD-ADAF-91D9E40F9AB9}" dt="2023-05-26T06:27:10.218" v="461" actId="20577"/>
          <ac:spMkLst>
            <pc:docMk/>
            <pc:sldMk cId="914305661" sldId="2145705979"/>
            <ac:spMk id="37" creationId="{8ABFA8BF-241D-4D20-97E4-B13926D5DBA6}"/>
          </ac:spMkLst>
        </pc:spChg>
        <pc:spChg chg="mod topLvl">
          <ac:chgData name="Rahul Nair" userId="4a64821b-8a29-4cbe-80c1-d9771e59f4e8" providerId="ADAL" clId="{A0D087BE-134E-4FBD-ADAF-91D9E40F9AB9}" dt="2023-05-26T07:20:45.935" v="884" actId="403"/>
          <ac:spMkLst>
            <pc:docMk/>
            <pc:sldMk cId="914305661" sldId="2145705979"/>
            <ac:spMk id="38" creationId="{8482563B-F0E5-4CCC-943B-709572E523BF}"/>
          </ac:spMkLst>
        </pc:spChg>
        <pc:spChg chg="mod topLvl">
          <ac:chgData name="Rahul Nair" userId="4a64821b-8a29-4cbe-80c1-d9771e59f4e8" providerId="ADAL" clId="{A0D087BE-134E-4FBD-ADAF-91D9E40F9AB9}" dt="2023-05-26T06:27:10.218" v="461" actId="20577"/>
          <ac:spMkLst>
            <pc:docMk/>
            <pc:sldMk cId="914305661" sldId="2145705979"/>
            <ac:spMk id="40" creationId="{CACB2860-537C-4FEE-BC47-B29AE7F1F3A0}"/>
          </ac:spMkLst>
        </pc:spChg>
        <pc:spChg chg="mod topLvl">
          <ac:chgData name="Rahul Nair" userId="4a64821b-8a29-4cbe-80c1-d9771e59f4e8" providerId="ADAL" clId="{A0D087BE-134E-4FBD-ADAF-91D9E40F9AB9}" dt="2023-05-26T06:27:10.218" v="461" actId="20577"/>
          <ac:spMkLst>
            <pc:docMk/>
            <pc:sldMk cId="914305661" sldId="2145705979"/>
            <ac:spMk id="41" creationId="{83C69513-6D4A-4562-874F-C732B49E1DB6}"/>
          </ac:spMkLst>
        </pc:spChg>
        <pc:spChg chg="mod topLvl">
          <ac:chgData name="Rahul Nair" userId="4a64821b-8a29-4cbe-80c1-d9771e59f4e8" providerId="ADAL" clId="{A0D087BE-134E-4FBD-ADAF-91D9E40F9AB9}" dt="2023-05-26T06:27:10.218" v="461" actId="20577"/>
          <ac:spMkLst>
            <pc:docMk/>
            <pc:sldMk cId="914305661" sldId="2145705979"/>
            <ac:spMk id="42" creationId="{77624E44-53BE-4E7A-B0E8-76B36B2DA894}"/>
          </ac:spMkLst>
        </pc:spChg>
        <pc:spChg chg="mod topLvl">
          <ac:chgData name="Rahul Nair" userId="4a64821b-8a29-4cbe-80c1-d9771e59f4e8" providerId="ADAL" clId="{A0D087BE-134E-4FBD-ADAF-91D9E40F9AB9}" dt="2023-05-26T06:27:10.218" v="461" actId="20577"/>
          <ac:spMkLst>
            <pc:docMk/>
            <pc:sldMk cId="914305661" sldId="2145705979"/>
            <ac:spMk id="48" creationId="{CF44F291-2C8C-41A5-83E6-F9E6FA42D582}"/>
          </ac:spMkLst>
        </pc:spChg>
        <pc:spChg chg="mod topLvl">
          <ac:chgData name="Rahul Nair" userId="4a64821b-8a29-4cbe-80c1-d9771e59f4e8" providerId="ADAL" clId="{A0D087BE-134E-4FBD-ADAF-91D9E40F9AB9}" dt="2023-05-26T06:27:10.218" v="461" actId="20577"/>
          <ac:spMkLst>
            <pc:docMk/>
            <pc:sldMk cId="914305661" sldId="2145705979"/>
            <ac:spMk id="49" creationId="{88454D2D-BC0C-441C-8F99-39BDAC3EFFC6}"/>
          </ac:spMkLst>
        </pc:spChg>
        <pc:spChg chg="mod topLvl">
          <ac:chgData name="Rahul Nair" userId="4a64821b-8a29-4cbe-80c1-d9771e59f4e8" providerId="ADAL" clId="{A0D087BE-134E-4FBD-ADAF-91D9E40F9AB9}" dt="2023-05-26T06:27:10.218" v="461" actId="20577"/>
          <ac:spMkLst>
            <pc:docMk/>
            <pc:sldMk cId="914305661" sldId="2145705979"/>
            <ac:spMk id="55" creationId="{43C9B278-3FEF-4255-8635-26DB2DEF0D07}"/>
          </ac:spMkLst>
        </pc:spChg>
        <pc:spChg chg="mod topLvl">
          <ac:chgData name="Rahul Nair" userId="4a64821b-8a29-4cbe-80c1-d9771e59f4e8" providerId="ADAL" clId="{A0D087BE-134E-4FBD-ADAF-91D9E40F9AB9}" dt="2023-05-26T06:27:10.218" v="461" actId="20577"/>
          <ac:spMkLst>
            <pc:docMk/>
            <pc:sldMk cId="914305661" sldId="2145705979"/>
            <ac:spMk id="56" creationId="{9893D72A-49F5-4331-84A1-05B78944637C}"/>
          </ac:spMkLst>
        </pc:spChg>
        <pc:spChg chg="mod topLvl">
          <ac:chgData name="Rahul Nair" userId="4a64821b-8a29-4cbe-80c1-d9771e59f4e8" providerId="ADAL" clId="{A0D087BE-134E-4FBD-ADAF-91D9E40F9AB9}" dt="2023-05-26T06:27:10.218" v="461" actId="20577"/>
          <ac:spMkLst>
            <pc:docMk/>
            <pc:sldMk cId="914305661" sldId="2145705979"/>
            <ac:spMk id="57" creationId="{AFAA9E67-8CFD-4A35-897F-A8F0712AE07E}"/>
          </ac:spMkLst>
        </pc:spChg>
        <pc:spChg chg="mod topLvl">
          <ac:chgData name="Rahul Nair" userId="4a64821b-8a29-4cbe-80c1-d9771e59f4e8" providerId="ADAL" clId="{A0D087BE-134E-4FBD-ADAF-91D9E40F9AB9}" dt="2023-05-26T06:27:10.218" v="461" actId="20577"/>
          <ac:spMkLst>
            <pc:docMk/>
            <pc:sldMk cId="914305661" sldId="2145705979"/>
            <ac:spMk id="58" creationId="{207166EB-B032-40CB-8120-9495C247344E}"/>
          </ac:spMkLst>
        </pc:spChg>
        <pc:spChg chg="mod topLvl">
          <ac:chgData name="Rahul Nair" userId="4a64821b-8a29-4cbe-80c1-d9771e59f4e8" providerId="ADAL" clId="{A0D087BE-134E-4FBD-ADAF-91D9E40F9AB9}" dt="2023-05-26T06:27:10.218" v="461" actId="20577"/>
          <ac:spMkLst>
            <pc:docMk/>
            <pc:sldMk cId="914305661" sldId="2145705979"/>
            <ac:spMk id="59" creationId="{53525A88-2840-420F-8288-98512B643CC7}"/>
          </ac:spMkLst>
        </pc:spChg>
        <pc:spChg chg="mod topLvl">
          <ac:chgData name="Rahul Nair" userId="4a64821b-8a29-4cbe-80c1-d9771e59f4e8" providerId="ADAL" clId="{A0D087BE-134E-4FBD-ADAF-91D9E40F9AB9}" dt="2023-05-26T05:21:15.320" v="127" actId="165"/>
          <ac:spMkLst>
            <pc:docMk/>
            <pc:sldMk cId="914305661" sldId="2145705979"/>
            <ac:spMk id="60" creationId="{4E1A24AA-1FCA-43A7-A064-3F2B236F5C61}"/>
          </ac:spMkLst>
        </pc:spChg>
        <pc:spChg chg="mod topLvl">
          <ac:chgData name="Rahul Nair" userId="4a64821b-8a29-4cbe-80c1-d9771e59f4e8" providerId="ADAL" clId="{A0D087BE-134E-4FBD-ADAF-91D9E40F9AB9}" dt="2023-05-26T06:27:10.218" v="461" actId="20577"/>
          <ac:spMkLst>
            <pc:docMk/>
            <pc:sldMk cId="914305661" sldId="2145705979"/>
            <ac:spMk id="61" creationId="{285BE3D6-BEF6-4E7B-B594-C707172096D3}"/>
          </ac:spMkLst>
        </pc:spChg>
        <pc:spChg chg="mod topLvl">
          <ac:chgData name="Rahul Nair" userId="4a64821b-8a29-4cbe-80c1-d9771e59f4e8" providerId="ADAL" clId="{A0D087BE-134E-4FBD-ADAF-91D9E40F9AB9}" dt="2023-05-26T06:27:10.218" v="461" actId="20577"/>
          <ac:spMkLst>
            <pc:docMk/>
            <pc:sldMk cId="914305661" sldId="2145705979"/>
            <ac:spMk id="62" creationId="{127F206E-7C65-42D5-95E7-5D5C6E353694}"/>
          </ac:spMkLst>
        </pc:spChg>
        <pc:spChg chg="mod topLvl">
          <ac:chgData name="Rahul Nair" userId="4a64821b-8a29-4cbe-80c1-d9771e59f4e8" providerId="ADAL" clId="{A0D087BE-134E-4FBD-ADAF-91D9E40F9AB9}" dt="2023-05-26T06:27:10.218" v="461" actId="20577"/>
          <ac:spMkLst>
            <pc:docMk/>
            <pc:sldMk cId="914305661" sldId="2145705979"/>
            <ac:spMk id="63" creationId="{0495430B-5521-47A9-BF13-7F56025FBA9C}"/>
          </ac:spMkLst>
        </pc:spChg>
        <pc:spChg chg="mod topLvl">
          <ac:chgData name="Rahul Nair" userId="4a64821b-8a29-4cbe-80c1-d9771e59f4e8" providerId="ADAL" clId="{A0D087BE-134E-4FBD-ADAF-91D9E40F9AB9}" dt="2023-05-26T06:27:10.218" v="461" actId="20577"/>
          <ac:spMkLst>
            <pc:docMk/>
            <pc:sldMk cId="914305661" sldId="2145705979"/>
            <ac:spMk id="64" creationId="{0E4EDCEB-C6D9-412F-99BC-73186BBB97FB}"/>
          </ac:spMkLst>
        </pc:spChg>
        <pc:spChg chg="mod topLvl">
          <ac:chgData name="Rahul Nair" userId="4a64821b-8a29-4cbe-80c1-d9771e59f4e8" providerId="ADAL" clId="{A0D087BE-134E-4FBD-ADAF-91D9E40F9AB9}" dt="2023-05-26T06:27:10.218" v="461" actId="20577"/>
          <ac:spMkLst>
            <pc:docMk/>
            <pc:sldMk cId="914305661" sldId="2145705979"/>
            <ac:spMk id="65" creationId="{2681CD36-B7C6-4A40-A8F1-B20A19624223}"/>
          </ac:spMkLst>
        </pc:spChg>
        <pc:spChg chg="mod topLvl">
          <ac:chgData name="Rahul Nair" userId="4a64821b-8a29-4cbe-80c1-d9771e59f4e8" providerId="ADAL" clId="{A0D087BE-134E-4FBD-ADAF-91D9E40F9AB9}" dt="2023-05-26T06:27:10.218" v="461" actId="20577"/>
          <ac:spMkLst>
            <pc:docMk/>
            <pc:sldMk cId="914305661" sldId="2145705979"/>
            <ac:spMk id="66" creationId="{FD60D767-7149-4675-8AAB-D31B8B1576D4}"/>
          </ac:spMkLst>
        </pc:spChg>
        <pc:spChg chg="mod topLvl">
          <ac:chgData name="Rahul Nair" userId="4a64821b-8a29-4cbe-80c1-d9771e59f4e8" providerId="ADAL" clId="{A0D087BE-134E-4FBD-ADAF-91D9E40F9AB9}" dt="2023-05-26T06:27:10.218" v="461" actId="20577"/>
          <ac:spMkLst>
            <pc:docMk/>
            <pc:sldMk cId="914305661" sldId="2145705979"/>
            <ac:spMk id="67" creationId="{9C0BC06D-B9BA-4E04-BC41-D93BA99731A7}"/>
          </ac:spMkLst>
        </pc:spChg>
        <pc:spChg chg="mod topLvl">
          <ac:chgData name="Rahul Nair" userId="4a64821b-8a29-4cbe-80c1-d9771e59f4e8" providerId="ADAL" clId="{A0D087BE-134E-4FBD-ADAF-91D9E40F9AB9}" dt="2023-05-26T06:27:10.218" v="461" actId="20577"/>
          <ac:spMkLst>
            <pc:docMk/>
            <pc:sldMk cId="914305661" sldId="2145705979"/>
            <ac:spMk id="68" creationId="{E9ACE740-EE7F-4AD2-B474-70D52D2C7DAE}"/>
          </ac:spMkLst>
        </pc:spChg>
        <pc:spChg chg="mod topLvl">
          <ac:chgData name="Rahul Nair" userId="4a64821b-8a29-4cbe-80c1-d9771e59f4e8" providerId="ADAL" clId="{A0D087BE-134E-4FBD-ADAF-91D9E40F9AB9}" dt="2023-05-26T06:27:10.218" v="461" actId="20577"/>
          <ac:spMkLst>
            <pc:docMk/>
            <pc:sldMk cId="914305661" sldId="2145705979"/>
            <ac:spMk id="69" creationId="{06B4D9F7-ACC4-4DF1-ABC8-B0358225FD11}"/>
          </ac:spMkLst>
        </pc:spChg>
        <pc:spChg chg="mod topLvl">
          <ac:chgData name="Rahul Nair" userId="4a64821b-8a29-4cbe-80c1-d9771e59f4e8" providerId="ADAL" clId="{A0D087BE-134E-4FBD-ADAF-91D9E40F9AB9}" dt="2023-05-26T06:27:10.218" v="461" actId="20577"/>
          <ac:spMkLst>
            <pc:docMk/>
            <pc:sldMk cId="914305661" sldId="2145705979"/>
            <ac:spMk id="70" creationId="{9D82D935-3205-47ED-BDB6-38CBEB43B8DB}"/>
          </ac:spMkLst>
        </pc:spChg>
        <pc:spChg chg="mod topLvl">
          <ac:chgData name="Rahul Nair" userId="4a64821b-8a29-4cbe-80c1-d9771e59f4e8" providerId="ADAL" clId="{A0D087BE-134E-4FBD-ADAF-91D9E40F9AB9}" dt="2023-05-26T06:27:10.218" v="461" actId="20577"/>
          <ac:spMkLst>
            <pc:docMk/>
            <pc:sldMk cId="914305661" sldId="2145705979"/>
            <ac:spMk id="71" creationId="{D79679DE-3F2F-486C-8E10-B54C14A65125}"/>
          </ac:spMkLst>
        </pc:spChg>
        <pc:spChg chg="mod topLvl">
          <ac:chgData name="Rahul Nair" userId="4a64821b-8a29-4cbe-80c1-d9771e59f4e8" providerId="ADAL" clId="{A0D087BE-134E-4FBD-ADAF-91D9E40F9AB9}" dt="2023-05-26T06:27:10.218" v="461" actId="20577"/>
          <ac:spMkLst>
            <pc:docMk/>
            <pc:sldMk cId="914305661" sldId="2145705979"/>
            <ac:spMk id="72" creationId="{6D83E54D-C076-4C3F-963B-34C034B6C594}"/>
          </ac:spMkLst>
        </pc:spChg>
        <pc:spChg chg="mod topLvl">
          <ac:chgData name="Rahul Nair" userId="4a64821b-8a29-4cbe-80c1-d9771e59f4e8" providerId="ADAL" clId="{A0D087BE-134E-4FBD-ADAF-91D9E40F9AB9}" dt="2023-05-26T06:27:10.218" v="461" actId="20577"/>
          <ac:spMkLst>
            <pc:docMk/>
            <pc:sldMk cId="914305661" sldId="2145705979"/>
            <ac:spMk id="73" creationId="{CEFC7B73-74C4-9F89-6416-7EC3965CE733}"/>
          </ac:spMkLst>
        </pc:spChg>
        <pc:spChg chg="mod topLvl">
          <ac:chgData name="Rahul Nair" userId="4a64821b-8a29-4cbe-80c1-d9771e59f4e8" providerId="ADAL" clId="{A0D087BE-134E-4FBD-ADAF-91D9E40F9AB9}" dt="2023-05-26T06:27:10.218" v="461" actId="20577"/>
          <ac:spMkLst>
            <pc:docMk/>
            <pc:sldMk cId="914305661" sldId="2145705979"/>
            <ac:spMk id="74" creationId="{ADA76E7E-04B3-4417-AFBF-B655112B7FB9}"/>
          </ac:spMkLst>
        </pc:spChg>
        <pc:spChg chg="mod ord">
          <ac:chgData name="Rahul Nair" userId="4a64821b-8a29-4cbe-80c1-d9771e59f4e8" providerId="ADAL" clId="{A0D087BE-134E-4FBD-ADAF-91D9E40F9AB9}" dt="2023-05-26T06:27:10.218" v="461" actId="20577"/>
          <ac:spMkLst>
            <pc:docMk/>
            <pc:sldMk cId="914305661" sldId="2145705979"/>
            <ac:spMk id="75" creationId="{0B9A7487-CCFF-427A-9022-3DE9E9E3BCBE}"/>
          </ac:spMkLst>
        </pc:spChg>
        <pc:spChg chg="mod topLvl">
          <ac:chgData name="Rahul Nair" userId="4a64821b-8a29-4cbe-80c1-d9771e59f4e8" providerId="ADAL" clId="{A0D087BE-134E-4FBD-ADAF-91D9E40F9AB9}" dt="2023-05-26T06:27:10.218" v="461" actId="20577"/>
          <ac:spMkLst>
            <pc:docMk/>
            <pc:sldMk cId="914305661" sldId="2145705979"/>
            <ac:spMk id="76" creationId="{0007E7EE-E4B8-4C2F-9989-55F8271D6E7D}"/>
          </ac:spMkLst>
        </pc:spChg>
        <pc:spChg chg="mod topLvl">
          <ac:chgData name="Rahul Nair" userId="4a64821b-8a29-4cbe-80c1-d9771e59f4e8" providerId="ADAL" clId="{A0D087BE-134E-4FBD-ADAF-91D9E40F9AB9}" dt="2023-05-26T06:27:10.218" v="461" actId="20577"/>
          <ac:spMkLst>
            <pc:docMk/>
            <pc:sldMk cId="914305661" sldId="2145705979"/>
            <ac:spMk id="77" creationId="{2A3F0CD0-5ECC-2E70-FEB2-DFE33AD7D217}"/>
          </ac:spMkLst>
        </pc:spChg>
        <pc:spChg chg="mod topLvl">
          <ac:chgData name="Rahul Nair" userId="4a64821b-8a29-4cbe-80c1-d9771e59f4e8" providerId="ADAL" clId="{A0D087BE-134E-4FBD-ADAF-91D9E40F9AB9}" dt="2023-05-26T06:27:10.218" v="461" actId="20577"/>
          <ac:spMkLst>
            <pc:docMk/>
            <pc:sldMk cId="914305661" sldId="2145705979"/>
            <ac:spMk id="78" creationId="{28684BC3-3CE9-B859-EF1F-5293519379FD}"/>
          </ac:spMkLst>
        </pc:spChg>
        <pc:spChg chg="mod topLvl">
          <ac:chgData name="Rahul Nair" userId="4a64821b-8a29-4cbe-80c1-d9771e59f4e8" providerId="ADAL" clId="{A0D087BE-134E-4FBD-ADAF-91D9E40F9AB9}" dt="2023-05-26T06:27:10.218" v="461" actId="20577"/>
          <ac:spMkLst>
            <pc:docMk/>
            <pc:sldMk cId="914305661" sldId="2145705979"/>
            <ac:spMk id="79" creationId="{98D80944-0EC9-6DC5-449A-BD7AA72A29D7}"/>
          </ac:spMkLst>
        </pc:spChg>
        <pc:spChg chg="mod topLvl">
          <ac:chgData name="Rahul Nair" userId="4a64821b-8a29-4cbe-80c1-d9771e59f4e8" providerId="ADAL" clId="{A0D087BE-134E-4FBD-ADAF-91D9E40F9AB9}" dt="2023-05-26T06:27:10.218" v="461" actId="20577"/>
          <ac:spMkLst>
            <pc:docMk/>
            <pc:sldMk cId="914305661" sldId="2145705979"/>
            <ac:spMk id="80" creationId="{2222E656-3A19-43EA-87A4-9B1494D887F0}"/>
          </ac:spMkLst>
        </pc:spChg>
        <pc:spChg chg="mod topLvl">
          <ac:chgData name="Rahul Nair" userId="4a64821b-8a29-4cbe-80c1-d9771e59f4e8" providerId="ADAL" clId="{A0D087BE-134E-4FBD-ADAF-91D9E40F9AB9}" dt="2023-05-26T06:27:10.218" v="461" actId="20577"/>
          <ac:spMkLst>
            <pc:docMk/>
            <pc:sldMk cId="914305661" sldId="2145705979"/>
            <ac:spMk id="82" creationId="{941BFE04-3F58-8C4B-D408-F552EC12C0EA}"/>
          </ac:spMkLst>
        </pc:spChg>
        <pc:spChg chg="mod topLvl">
          <ac:chgData name="Rahul Nair" userId="4a64821b-8a29-4cbe-80c1-d9771e59f4e8" providerId="ADAL" clId="{A0D087BE-134E-4FBD-ADAF-91D9E40F9AB9}" dt="2023-05-26T06:27:10.218" v="461" actId="20577"/>
          <ac:spMkLst>
            <pc:docMk/>
            <pc:sldMk cId="914305661" sldId="2145705979"/>
            <ac:spMk id="83" creationId="{1D8A057B-1E19-6603-3691-F4301BD306B0}"/>
          </ac:spMkLst>
        </pc:spChg>
        <pc:spChg chg="mod topLvl">
          <ac:chgData name="Rahul Nair" userId="4a64821b-8a29-4cbe-80c1-d9771e59f4e8" providerId="ADAL" clId="{A0D087BE-134E-4FBD-ADAF-91D9E40F9AB9}" dt="2023-05-26T06:27:10.218" v="461" actId="20577"/>
          <ac:spMkLst>
            <pc:docMk/>
            <pc:sldMk cId="914305661" sldId="2145705979"/>
            <ac:spMk id="84" creationId="{BA6DB32A-533B-657F-799B-5F06FA9A8002}"/>
          </ac:spMkLst>
        </pc:spChg>
        <pc:spChg chg="mod topLvl">
          <ac:chgData name="Rahul Nair" userId="4a64821b-8a29-4cbe-80c1-d9771e59f4e8" providerId="ADAL" clId="{A0D087BE-134E-4FBD-ADAF-91D9E40F9AB9}" dt="2023-05-26T06:27:10.218" v="461" actId="20577"/>
          <ac:spMkLst>
            <pc:docMk/>
            <pc:sldMk cId="914305661" sldId="2145705979"/>
            <ac:spMk id="85" creationId="{31D01807-2A49-FDB1-033E-CF1D78F272A6}"/>
          </ac:spMkLst>
        </pc:spChg>
        <pc:spChg chg="mod topLvl">
          <ac:chgData name="Rahul Nair" userId="4a64821b-8a29-4cbe-80c1-d9771e59f4e8" providerId="ADAL" clId="{A0D087BE-134E-4FBD-ADAF-91D9E40F9AB9}" dt="2023-05-26T06:27:10.218" v="461" actId="20577"/>
          <ac:spMkLst>
            <pc:docMk/>
            <pc:sldMk cId="914305661" sldId="2145705979"/>
            <ac:spMk id="86" creationId="{5555496E-E11B-A0DC-BEC7-091000902B5A}"/>
          </ac:spMkLst>
        </pc:spChg>
        <pc:spChg chg="mod topLvl">
          <ac:chgData name="Rahul Nair" userId="4a64821b-8a29-4cbe-80c1-d9771e59f4e8" providerId="ADAL" clId="{A0D087BE-134E-4FBD-ADAF-91D9E40F9AB9}" dt="2023-05-26T06:27:10.218" v="461" actId="20577"/>
          <ac:spMkLst>
            <pc:docMk/>
            <pc:sldMk cId="914305661" sldId="2145705979"/>
            <ac:spMk id="89" creationId="{F34646DB-5185-9EC9-8DF4-5CB18D584060}"/>
          </ac:spMkLst>
        </pc:spChg>
        <pc:spChg chg="mod topLvl">
          <ac:chgData name="Rahul Nair" userId="4a64821b-8a29-4cbe-80c1-d9771e59f4e8" providerId="ADAL" clId="{A0D087BE-134E-4FBD-ADAF-91D9E40F9AB9}" dt="2023-05-26T06:27:10.218" v="461" actId="20577"/>
          <ac:spMkLst>
            <pc:docMk/>
            <pc:sldMk cId="914305661" sldId="2145705979"/>
            <ac:spMk id="90" creationId="{9701ECDF-402D-42C7-BDE0-B1EEDD03978B}"/>
          </ac:spMkLst>
        </pc:spChg>
        <pc:spChg chg="mod topLvl">
          <ac:chgData name="Rahul Nair" userId="4a64821b-8a29-4cbe-80c1-d9771e59f4e8" providerId="ADAL" clId="{A0D087BE-134E-4FBD-ADAF-91D9E40F9AB9}" dt="2023-05-26T06:27:10.218" v="461" actId="20577"/>
          <ac:spMkLst>
            <pc:docMk/>
            <pc:sldMk cId="914305661" sldId="2145705979"/>
            <ac:spMk id="92" creationId="{A8BC4964-FDCA-4FAE-8313-00CD3AB4E1A6}"/>
          </ac:spMkLst>
        </pc:spChg>
        <pc:spChg chg="mod topLvl">
          <ac:chgData name="Rahul Nair" userId="4a64821b-8a29-4cbe-80c1-d9771e59f4e8" providerId="ADAL" clId="{A0D087BE-134E-4FBD-ADAF-91D9E40F9AB9}" dt="2023-05-26T06:27:10.218" v="461" actId="20577"/>
          <ac:spMkLst>
            <pc:docMk/>
            <pc:sldMk cId="914305661" sldId="2145705979"/>
            <ac:spMk id="93" creationId="{87B5D356-0485-EAEA-72C3-0A729BA54F1A}"/>
          </ac:spMkLst>
        </pc:spChg>
        <pc:spChg chg="mod topLvl">
          <ac:chgData name="Rahul Nair" userId="4a64821b-8a29-4cbe-80c1-d9771e59f4e8" providerId="ADAL" clId="{A0D087BE-134E-4FBD-ADAF-91D9E40F9AB9}" dt="2023-05-26T06:27:10.218" v="461" actId="20577"/>
          <ac:spMkLst>
            <pc:docMk/>
            <pc:sldMk cId="914305661" sldId="2145705979"/>
            <ac:spMk id="99" creationId="{1A42BD31-97A1-4C45-A1B4-9526B52C8C6B}"/>
          </ac:spMkLst>
        </pc:spChg>
        <pc:spChg chg="mod topLvl">
          <ac:chgData name="Rahul Nair" userId="4a64821b-8a29-4cbe-80c1-d9771e59f4e8" providerId="ADAL" clId="{A0D087BE-134E-4FBD-ADAF-91D9E40F9AB9}" dt="2023-05-26T06:27:10.218" v="461" actId="20577"/>
          <ac:spMkLst>
            <pc:docMk/>
            <pc:sldMk cId="914305661" sldId="2145705979"/>
            <ac:spMk id="100" creationId="{9EC2F44F-14CE-4471-BA1A-9047B6FB3FD4}"/>
          </ac:spMkLst>
        </pc:spChg>
        <pc:spChg chg="mod topLvl">
          <ac:chgData name="Rahul Nair" userId="4a64821b-8a29-4cbe-80c1-d9771e59f4e8" providerId="ADAL" clId="{A0D087BE-134E-4FBD-ADAF-91D9E40F9AB9}" dt="2023-05-26T06:27:16.639" v="468" actId="1035"/>
          <ac:spMkLst>
            <pc:docMk/>
            <pc:sldMk cId="914305661" sldId="2145705979"/>
            <ac:spMk id="101" creationId="{E4788220-D3A6-421F-91FC-7B66AE669676}"/>
          </ac:spMkLst>
        </pc:spChg>
        <pc:spChg chg="mod topLvl">
          <ac:chgData name="Rahul Nair" userId="4a64821b-8a29-4cbe-80c1-d9771e59f4e8" providerId="ADAL" clId="{A0D087BE-134E-4FBD-ADAF-91D9E40F9AB9}" dt="2023-05-26T06:27:10.218" v="461" actId="20577"/>
          <ac:spMkLst>
            <pc:docMk/>
            <pc:sldMk cId="914305661" sldId="2145705979"/>
            <ac:spMk id="104" creationId="{4320DE45-780D-435A-BF50-D4EE85E353C0}"/>
          </ac:spMkLst>
        </pc:spChg>
        <pc:spChg chg="mod topLvl">
          <ac:chgData name="Rahul Nair" userId="4a64821b-8a29-4cbe-80c1-d9771e59f4e8" providerId="ADAL" clId="{A0D087BE-134E-4FBD-ADAF-91D9E40F9AB9}" dt="2023-05-26T06:27:10.218" v="461" actId="20577"/>
          <ac:spMkLst>
            <pc:docMk/>
            <pc:sldMk cId="914305661" sldId="2145705979"/>
            <ac:spMk id="105" creationId="{F1143560-E87E-4F98-92A8-FC078F3FF80E}"/>
          </ac:spMkLst>
        </pc:spChg>
        <pc:spChg chg="mod topLvl">
          <ac:chgData name="Rahul Nair" userId="4a64821b-8a29-4cbe-80c1-d9771e59f4e8" providerId="ADAL" clId="{A0D087BE-134E-4FBD-ADAF-91D9E40F9AB9}" dt="2023-05-26T06:27:10.218" v="461" actId="20577"/>
          <ac:spMkLst>
            <pc:docMk/>
            <pc:sldMk cId="914305661" sldId="2145705979"/>
            <ac:spMk id="107" creationId="{6B13EDD3-9116-1C58-0F98-E43EC0CE8B38}"/>
          </ac:spMkLst>
        </pc:spChg>
        <pc:spChg chg="mod topLvl">
          <ac:chgData name="Rahul Nair" userId="4a64821b-8a29-4cbe-80c1-d9771e59f4e8" providerId="ADAL" clId="{A0D087BE-134E-4FBD-ADAF-91D9E40F9AB9}" dt="2023-05-26T06:27:10.218" v="461" actId="20577"/>
          <ac:spMkLst>
            <pc:docMk/>
            <pc:sldMk cId="914305661" sldId="2145705979"/>
            <ac:spMk id="108" creationId="{6F8BFFDF-5641-0AF1-4C75-67529FFD108B}"/>
          </ac:spMkLst>
        </pc:spChg>
        <pc:spChg chg="mod topLvl">
          <ac:chgData name="Rahul Nair" userId="4a64821b-8a29-4cbe-80c1-d9771e59f4e8" providerId="ADAL" clId="{A0D087BE-134E-4FBD-ADAF-91D9E40F9AB9}" dt="2023-05-26T06:27:10.218" v="461" actId="20577"/>
          <ac:spMkLst>
            <pc:docMk/>
            <pc:sldMk cId="914305661" sldId="2145705979"/>
            <ac:spMk id="109" creationId="{B16877E7-90C6-FC53-FC7B-D04AFC62FE2C}"/>
          </ac:spMkLst>
        </pc:spChg>
        <pc:spChg chg="mod topLvl">
          <ac:chgData name="Rahul Nair" userId="4a64821b-8a29-4cbe-80c1-d9771e59f4e8" providerId="ADAL" clId="{A0D087BE-134E-4FBD-ADAF-91D9E40F9AB9}" dt="2023-05-26T06:27:10.218" v="461" actId="20577"/>
          <ac:spMkLst>
            <pc:docMk/>
            <pc:sldMk cId="914305661" sldId="2145705979"/>
            <ac:spMk id="110" creationId="{255BD9E2-F9C0-F1A6-FB5D-87169C50B7D2}"/>
          </ac:spMkLst>
        </pc:spChg>
        <pc:spChg chg="mod topLvl">
          <ac:chgData name="Rahul Nair" userId="4a64821b-8a29-4cbe-80c1-d9771e59f4e8" providerId="ADAL" clId="{A0D087BE-134E-4FBD-ADAF-91D9E40F9AB9}" dt="2023-05-26T06:27:10.218" v="461" actId="20577"/>
          <ac:spMkLst>
            <pc:docMk/>
            <pc:sldMk cId="914305661" sldId="2145705979"/>
            <ac:spMk id="111" creationId="{148285AE-557B-30D8-A44C-DC737739B610}"/>
          </ac:spMkLst>
        </pc:spChg>
        <pc:spChg chg="mod topLvl">
          <ac:chgData name="Rahul Nair" userId="4a64821b-8a29-4cbe-80c1-d9771e59f4e8" providerId="ADAL" clId="{A0D087BE-134E-4FBD-ADAF-91D9E40F9AB9}" dt="2023-05-26T06:27:10.218" v="461" actId="20577"/>
          <ac:spMkLst>
            <pc:docMk/>
            <pc:sldMk cId="914305661" sldId="2145705979"/>
            <ac:spMk id="113" creationId="{ED0F9389-BAB4-9B2D-9F8C-9E501E6498CB}"/>
          </ac:spMkLst>
        </pc:spChg>
        <pc:spChg chg="mod topLvl">
          <ac:chgData name="Rahul Nair" userId="4a64821b-8a29-4cbe-80c1-d9771e59f4e8" providerId="ADAL" clId="{A0D087BE-134E-4FBD-ADAF-91D9E40F9AB9}" dt="2023-05-26T06:27:10.218" v="461" actId="20577"/>
          <ac:spMkLst>
            <pc:docMk/>
            <pc:sldMk cId="914305661" sldId="2145705979"/>
            <ac:spMk id="114" creationId="{0472285B-AE42-0A16-5732-C99C8B3FCA54}"/>
          </ac:spMkLst>
        </pc:spChg>
        <pc:grpChg chg="add del mod">
          <ac:chgData name="Rahul Nair" userId="4a64821b-8a29-4cbe-80c1-d9771e59f4e8" providerId="ADAL" clId="{A0D087BE-134E-4FBD-ADAF-91D9E40F9AB9}" dt="2023-05-26T05:21:15.320" v="127" actId="165"/>
          <ac:grpSpMkLst>
            <pc:docMk/>
            <pc:sldMk cId="914305661" sldId="2145705979"/>
            <ac:grpSpMk id="4" creationId="{B08FBED0-6760-50BF-9B34-4DCBD7D63F4A}"/>
          </ac:grpSpMkLst>
        </pc:grpChg>
        <pc:grpChg chg="add mod">
          <ac:chgData name="Rahul Nair" userId="4a64821b-8a29-4cbe-80c1-d9771e59f4e8" providerId="ADAL" clId="{A0D087BE-134E-4FBD-ADAF-91D9E40F9AB9}" dt="2023-05-26T06:27:38.722" v="469" actId="1076"/>
          <ac:grpSpMkLst>
            <pc:docMk/>
            <pc:sldMk cId="914305661" sldId="2145705979"/>
            <ac:grpSpMk id="6" creationId="{893A566C-9E73-8FB3-A3A8-87AADBE56890}"/>
          </ac:grpSpMkLst>
        </pc:grpChg>
      </pc:sldChg>
      <pc:sldChg chg="modTransition">
        <pc:chgData name="Rahul Nair" userId="4a64821b-8a29-4cbe-80c1-d9771e59f4e8" providerId="ADAL" clId="{A0D087BE-134E-4FBD-ADAF-91D9E40F9AB9}" dt="2023-05-26T08:26:37.957" v="1099"/>
        <pc:sldMkLst>
          <pc:docMk/>
          <pc:sldMk cId="920577208" sldId="2146846752"/>
        </pc:sldMkLst>
      </pc:sldChg>
      <pc:sldChg chg="addSp delSp modSp add mod modTransition modClrScheme chgLayout">
        <pc:chgData name="Rahul Nair" userId="4a64821b-8a29-4cbe-80c1-d9771e59f4e8" providerId="ADAL" clId="{A0D087BE-134E-4FBD-ADAF-91D9E40F9AB9}" dt="2023-05-26T08:26:37.957" v="1099"/>
        <pc:sldMkLst>
          <pc:docMk/>
          <pc:sldMk cId="1012645315" sldId="2146847394"/>
        </pc:sldMkLst>
        <pc:spChg chg="add mod ord">
          <ac:chgData name="Rahul Nair" userId="4a64821b-8a29-4cbe-80c1-d9771e59f4e8" providerId="ADAL" clId="{A0D087BE-134E-4FBD-ADAF-91D9E40F9AB9}" dt="2023-05-26T06:44:05.502" v="516" actId="20577"/>
          <ac:spMkLst>
            <pc:docMk/>
            <pc:sldMk cId="1012645315" sldId="2146847394"/>
            <ac:spMk id="4" creationId="{0F0C7DA5-CF0E-3760-B408-CA48A16CEE71}"/>
          </ac:spMkLst>
        </pc:spChg>
        <pc:spChg chg="del mod">
          <ac:chgData name="Rahul Nair" userId="4a64821b-8a29-4cbe-80c1-d9771e59f4e8" providerId="ADAL" clId="{A0D087BE-134E-4FBD-ADAF-91D9E40F9AB9}" dt="2023-05-26T06:36:43.383" v="478" actId="478"/>
          <ac:spMkLst>
            <pc:docMk/>
            <pc:sldMk cId="1012645315" sldId="2146847394"/>
            <ac:spMk id="11" creationId="{C647FE29-699F-43D8-905C-E30FBCEC3D64}"/>
          </ac:spMkLst>
        </pc:spChg>
        <pc:spChg chg="del mod">
          <ac:chgData name="Rahul Nair" userId="4a64821b-8a29-4cbe-80c1-d9771e59f4e8" providerId="ADAL" clId="{A0D087BE-134E-4FBD-ADAF-91D9E40F9AB9}" dt="2023-05-26T06:37:27.426" v="485" actId="478"/>
          <ac:spMkLst>
            <pc:docMk/>
            <pc:sldMk cId="1012645315" sldId="2146847394"/>
            <ac:spMk id="13" creationId="{BA76E239-B4EE-4B62-BCA5-91CC744C8C79}"/>
          </ac:spMkLst>
        </pc:spChg>
        <pc:grpChg chg="del">
          <ac:chgData name="Rahul Nair" userId="4a64821b-8a29-4cbe-80c1-d9771e59f4e8" providerId="ADAL" clId="{A0D087BE-134E-4FBD-ADAF-91D9E40F9AB9}" dt="2023-05-26T07:11:12.627" v="812" actId="478"/>
          <ac:grpSpMkLst>
            <pc:docMk/>
            <pc:sldMk cId="1012645315" sldId="2146847394"/>
            <ac:grpSpMk id="15" creationId="{53AC4EE4-F243-4F71-8122-D055C00142E0}"/>
          </ac:grpSpMkLst>
        </pc:grpChg>
        <pc:graphicFrameChg chg="mod modGraphic">
          <ac:chgData name="Rahul Nair" userId="4a64821b-8a29-4cbe-80c1-d9771e59f4e8" providerId="ADAL" clId="{A0D087BE-134E-4FBD-ADAF-91D9E40F9AB9}" dt="2023-05-26T07:14:50.789" v="836" actId="1035"/>
          <ac:graphicFrameMkLst>
            <pc:docMk/>
            <pc:sldMk cId="1012645315" sldId="2146847394"/>
            <ac:graphicFrameMk id="22" creationId="{CB1E9C4E-5BAA-7422-4858-20A0BD284648}"/>
          </ac:graphicFrameMkLst>
        </pc:graphicFrameChg>
        <pc:picChg chg="mod modCrop">
          <ac:chgData name="Rahul Nair" userId="4a64821b-8a29-4cbe-80c1-d9771e59f4e8" providerId="ADAL" clId="{A0D087BE-134E-4FBD-ADAF-91D9E40F9AB9}" dt="2023-05-26T07:14:33.542" v="833" actId="1076"/>
          <ac:picMkLst>
            <pc:docMk/>
            <pc:sldMk cId="1012645315" sldId="2146847394"/>
            <ac:picMk id="3" creationId="{E8AFA8FD-1085-E33A-D338-439A1CF27AF3}"/>
          </ac:picMkLst>
        </pc:picChg>
      </pc:sldChg>
      <pc:sldChg chg="del">
        <pc:chgData name="Rahul Nair" userId="4a64821b-8a29-4cbe-80c1-d9771e59f4e8" providerId="ADAL" clId="{A0D087BE-134E-4FBD-ADAF-91D9E40F9AB9}" dt="2023-05-26T04:40:43.828" v="0" actId="47"/>
        <pc:sldMkLst>
          <pc:docMk/>
          <pc:sldMk cId="189905619" sldId="2147311158"/>
        </pc:sldMkLst>
      </pc:sldChg>
      <pc:sldChg chg="del">
        <pc:chgData name="Rahul Nair" userId="4a64821b-8a29-4cbe-80c1-d9771e59f4e8" providerId="ADAL" clId="{A0D087BE-134E-4FBD-ADAF-91D9E40F9AB9}" dt="2023-05-26T04:40:43.828" v="0" actId="47"/>
        <pc:sldMkLst>
          <pc:docMk/>
          <pc:sldMk cId="1686321382" sldId="2147311162"/>
        </pc:sldMkLst>
      </pc:sldChg>
      <pc:sldChg chg="del">
        <pc:chgData name="Rahul Nair" userId="4a64821b-8a29-4cbe-80c1-d9771e59f4e8" providerId="ADAL" clId="{A0D087BE-134E-4FBD-ADAF-91D9E40F9AB9}" dt="2023-05-26T04:40:43.828" v="0" actId="47"/>
        <pc:sldMkLst>
          <pc:docMk/>
          <pc:sldMk cId="2918012993" sldId="2147311163"/>
        </pc:sldMkLst>
      </pc:sldChg>
      <pc:sldChg chg="del">
        <pc:chgData name="Rahul Nair" userId="4a64821b-8a29-4cbe-80c1-d9771e59f4e8" providerId="ADAL" clId="{A0D087BE-134E-4FBD-ADAF-91D9E40F9AB9}" dt="2023-05-26T04:40:43.828" v="0" actId="47"/>
        <pc:sldMkLst>
          <pc:docMk/>
          <pc:sldMk cId="2242369421" sldId="2147311165"/>
        </pc:sldMkLst>
      </pc:sldChg>
      <pc:sldChg chg="del">
        <pc:chgData name="Rahul Nair" userId="4a64821b-8a29-4cbe-80c1-d9771e59f4e8" providerId="ADAL" clId="{A0D087BE-134E-4FBD-ADAF-91D9E40F9AB9}" dt="2023-05-26T04:40:43.828" v="0" actId="47"/>
        <pc:sldMkLst>
          <pc:docMk/>
          <pc:sldMk cId="3201948933" sldId="2147311169"/>
        </pc:sldMkLst>
      </pc:sldChg>
      <pc:sldChg chg="del">
        <pc:chgData name="Rahul Nair" userId="4a64821b-8a29-4cbe-80c1-d9771e59f4e8" providerId="ADAL" clId="{A0D087BE-134E-4FBD-ADAF-91D9E40F9AB9}" dt="2023-05-26T04:40:43.828" v="0" actId="47"/>
        <pc:sldMkLst>
          <pc:docMk/>
          <pc:sldMk cId="3075632755" sldId="2147311170"/>
        </pc:sldMkLst>
      </pc:sldChg>
      <pc:sldChg chg="del">
        <pc:chgData name="Rahul Nair" userId="4a64821b-8a29-4cbe-80c1-d9771e59f4e8" providerId="ADAL" clId="{A0D087BE-134E-4FBD-ADAF-91D9E40F9AB9}" dt="2023-05-26T04:40:43.828" v="0" actId="47"/>
        <pc:sldMkLst>
          <pc:docMk/>
          <pc:sldMk cId="3071511786" sldId="2147311172"/>
        </pc:sldMkLst>
      </pc:sldChg>
      <pc:sldChg chg="del">
        <pc:chgData name="Rahul Nair" userId="4a64821b-8a29-4cbe-80c1-d9771e59f4e8" providerId="ADAL" clId="{A0D087BE-134E-4FBD-ADAF-91D9E40F9AB9}" dt="2023-05-26T04:40:43.828" v="0" actId="47"/>
        <pc:sldMkLst>
          <pc:docMk/>
          <pc:sldMk cId="2236455029" sldId="2147311199"/>
        </pc:sldMkLst>
      </pc:sldChg>
      <pc:sldChg chg="modSp mod modTransition">
        <pc:chgData name="Rahul Nair" userId="4a64821b-8a29-4cbe-80c1-d9771e59f4e8" providerId="ADAL" clId="{A0D087BE-134E-4FBD-ADAF-91D9E40F9AB9}" dt="2023-05-26T08:26:37.957" v="1099"/>
        <pc:sldMkLst>
          <pc:docMk/>
          <pc:sldMk cId="1901575849" sldId="2147311222"/>
        </pc:sldMkLst>
        <pc:spChg chg="mod">
          <ac:chgData name="Rahul Nair" userId="4a64821b-8a29-4cbe-80c1-d9771e59f4e8" providerId="ADAL" clId="{A0D087BE-134E-4FBD-ADAF-91D9E40F9AB9}" dt="2023-05-26T04:57:29.341" v="32" actId="2085"/>
          <ac:spMkLst>
            <pc:docMk/>
            <pc:sldMk cId="1901575849" sldId="2147311222"/>
            <ac:spMk id="2" creationId="{6C2F8772-C2A4-41FD-A6D4-336A248B031B}"/>
          </ac:spMkLst>
        </pc:spChg>
        <pc:spChg chg="mod">
          <ac:chgData name="Rahul Nair" userId="4a64821b-8a29-4cbe-80c1-d9771e59f4e8" providerId="ADAL" clId="{A0D087BE-134E-4FBD-ADAF-91D9E40F9AB9}" dt="2023-05-26T07:15:45.707" v="868" actId="20577"/>
          <ac:spMkLst>
            <pc:docMk/>
            <pc:sldMk cId="1901575849" sldId="2147311222"/>
            <ac:spMk id="4" creationId="{133A57E1-6520-5D3C-2A6E-1F51B070ADEB}"/>
          </ac:spMkLst>
        </pc:spChg>
        <pc:spChg chg="mod">
          <ac:chgData name="Rahul Nair" userId="4a64821b-8a29-4cbe-80c1-d9771e59f4e8" providerId="ADAL" clId="{A0D087BE-134E-4FBD-ADAF-91D9E40F9AB9}" dt="2023-05-26T04:57:29.341" v="32" actId="2085"/>
          <ac:spMkLst>
            <pc:docMk/>
            <pc:sldMk cId="1901575849" sldId="2147311222"/>
            <ac:spMk id="5" creationId="{5C852099-1873-3F74-F11F-703E7A91E578}"/>
          </ac:spMkLst>
        </pc:spChg>
        <pc:spChg chg="mod">
          <ac:chgData name="Rahul Nair" userId="4a64821b-8a29-4cbe-80c1-d9771e59f4e8" providerId="ADAL" clId="{A0D087BE-134E-4FBD-ADAF-91D9E40F9AB9}" dt="2023-05-26T04:57:29.341" v="32" actId="2085"/>
          <ac:spMkLst>
            <pc:docMk/>
            <pc:sldMk cId="1901575849" sldId="2147311222"/>
            <ac:spMk id="6" creationId="{1D82080C-6FA2-DE36-9681-7C2BB13C099D}"/>
          </ac:spMkLst>
        </pc:spChg>
        <pc:spChg chg="mod">
          <ac:chgData name="Rahul Nair" userId="4a64821b-8a29-4cbe-80c1-d9771e59f4e8" providerId="ADAL" clId="{A0D087BE-134E-4FBD-ADAF-91D9E40F9AB9}" dt="2023-05-26T04:57:29.341" v="32" actId="2085"/>
          <ac:spMkLst>
            <pc:docMk/>
            <pc:sldMk cId="1901575849" sldId="2147311222"/>
            <ac:spMk id="7" creationId="{D56BA512-5D7D-BF66-0821-650C4F4C0B38}"/>
          </ac:spMkLst>
        </pc:spChg>
        <pc:spChg chg="mod">
          <ac:chgData name="Rahul Nair" userId="4a64821b-8a29-4cbe-80c1-d9771e59f4e8" providerId="ADAL" clId="{A0D087BE-134E-4FBD-ADAF-91D9E40F9AB9}" dt="2023-05-26T04:57:29.341" v="32" actId="2085"/>
          <ac:spMkLst>
            <pc:docMk/>
            <pc:sldMk cId="1901575849" sldId="2147311222"/>
            <ac:spMk id="8" creationId="{51887408-73DA-4E8C-E10A-812A17A7F0AF}"/>
          </ac:spMkLst>
        </pc:spChg>
        <pc:spChg chg="mod">
          <ac:chgData name="Rahul Nair" userId="4a64821b-8a29-4cbe-80c1-d9771e59f4e8" providerId="ADAL" clId="{A0D087BE-134E-4FBD-ADAF-91D9E40F9AB9}" dt="2023-05-26T04:57:29.341" v="32" actId="2085"/>
          <ac:spMkLst>
            <pc:docMk/>
            <pc:sldMk cId="1901575849" sldId="2147311222"/>
            <ac:spMk id="10" creationId="{DB2A2FF4-762A-726B-601A-94C5114EB108}"/>
          </ac:spMkLst>
        </pc:spChg>
        <pc:spChg chg="mod">
          <ac:chgData name="Rahul Nair" userId="4a64821b-8a29-4cbe-80c1-d9771e59f4e8" providerId="ADAL" clId="{A0D087BE-134E-4FBD-ADAF-91D9E40F9AB9}" dt="2023-05-26T06:47:29.644" v="533" actId="20577"/>
          <ac:spMkLst>
            <pc:docMk/>
            <pc:sldMk cId="1901575849" sldId="2147311222"/>
            <ac:spMk id="24" creationId="{0626A24D-B504-AED1-B040-BF0DC7A882AF}"/>
          </ac:spMkLst>
        </pc:spChg>
        <pc:graphicFrameChg chg="mod">
          <ac:chgData name="Rahul Nair" userId="4a64821b-8a29-4cbe-80c1-d9771e59f4e8" providerId="ADAL" clId="{A0D087BE-134E-4FBD-ADAF-91D9E40F9AB9}" dt="2023-05-26T04:57:43.394" v="33" actId="2085"/>
          <ac:graphicFrameMkLst>
            <pc:docMk/>
            <pc:sldMk cId="1901575849" sldId="2147311222"/>
            <ac:graphicFrameMk id="12" creationId="{66BFB10A-2AA7-B42C-78F7-AE08BEC19F4D}"/>
          </ac:graphicFrameMkLst>
        </pc:graphicFrameChg>
      </pc:sldChg>
      <pc:sldChg chg="modSp ord modTransition">
        <pc:chgData name="Rahul Nair" userId="4a64821b-8a29-4cbe-80c1-d9771e59f4e8" providerId="ADAL" clId="{A0D087BE-134E-4FBD-ADAF-91D9E40F9AB9}" dt="2023-05-26T08:26:37.957" v="1099"/>
        <pc:sldMkLst>
          <pc:docMk/>
          <pc:sldMk cId="283327184" sldId="2147311224"/>
        </pc:sldMkLst>
        <pc:spChg chg="mod">
          <ac:chgData name="Rahul Nair" userId="4a64821b-8a29-4cbe-80c1-d9771e59f4e8" providerId="ADAL" clId="{A0D087BE-134E-4FBD-ADAF-91D9E40F9AB9}" dt="2023-05-26T04:55:58.438" v="25" actId="2711"/>
          <ac:spMkLst>
            <pc:docMk/>
            <pc:sldMk cId="283327184" sldId="2147311224"/>
            <ac:spMk id="2" creationId="{6C2F8772-C2A4-41FD-A6D4-336A248B031B}"/>
          </ac:spMkLst>
        </pc:spChg>
        <pc:graphicFrameChg chg="mod">
          <ac:chgData name="Rahul Nair" userId="4a64821b-8a29-4cbe-80c1-d9771e59f4e8" providerId="ADAL" clId="{A0D087BE-134E-4FBD-ADAF-91D9E40F9AB9}" dt="2023-05-26T05:30:16.440" v="148" actId="2085"/>
          <ac:graphicFrameMkLst>
            <pc:docMk/>
            <pc:sldMk cId="283327184" sldId="2147311224"/>
            <ac:graphicFrameMk id="7" creationId="{C38FA886-3297-E388-F5B9-FDA6317E87BD}"/>
          </ac:graphicFrameMkLst>
        </pc:graphicFrameChg>
        <pc:graphicFrameChg chg="mod">
          <ac:chgData name="Rahul Nair" userId="4a64821b-8a29-4cbe-80c1-d9771e59f4e8" providerId="ADAL" clId="{A0D087BE-134E-4FBD-ADAF-91D9E40F9AB9}" dt="2023-05-26T04:56:05.764" v="26" actId="2711"/>
          <ac:graphicFrameMkLst>
            <pc:docMk/>
            <pc:sldMk cId="283327184" sldId="2147311224"/>
            <ac:graphicFrameMk id="10" creationId="{40C4DA7B-BD6F-5A56-AD0D-E8A922804810}"/>
          </ac:graphicFrameMkLst>
        </pc:graphicFrameChg>
        <pc:graphicFrameChg chg="mod">
          <ac:chgData name="Rahul Nair" userId="4a64821b-8a29-4cbe-80c1-d9771e59f4e8" providerId="ADAL" clId="{A0D087BE-134E-4FBD-ADAF-91D9E40F9AB9}" dt="2023-05-26T06:16:17.587" v="429" actId="2711"/>
          <ac:graphicFrameMkLst>
            <pc:docMk/>
            <pc:sldMk cId="283327184" sldId="2147311224"/>
            <ac:graphicFrameMk id="12" creationId="{4AF59120-AE10-715F-C8F6-17C223185B68}"/>
          </ac:graphicFrameMkLst>
        </pc:graphicFrameChg>
      </pc:sldChg>
      <pc:sldChg chg="modTransition">
        <pc:chgData name="Rahul Nair" userId="4a64821b-8a29-4cbe-80c1-d9771e59f4e8" providerId="ADAL" clId="{A0D087BE-134E-4FBD-ADAF-91D9E40F9AB9}" dt="2023-05-26T08:26:37.957" v="1099"/>
        <pc:sldMkLst>
          <pc:docMk/>
          <pc:sldMk cId="3277277981" sldId="2147311225"/>
        </pc:sldMkLst>
      </pc:sldChg>
      <pc:sldChg chg="modSp mod modTransition">
        <pc:chgData name="Rahul Nair" userId="4a64821b-8a29-4cbe-80c1-d9771e59f4e8" providerId="ADAL" clId="{A0D087BE-134E-4FBD-ADAF-91D9E40F9AB9}" dt="2023-05-26T08:26:37.957" v="1099"/>
        <pc:sldMkLst>
          <pc:docMk/>
          <pc:sldMk cId="1399019458" sldId="2147311229"/>
        </pc:sldMkLst>
        <pc:spChg chg="mod">
          <ac:chgData name="Rahul Nair" userId="4a64821b-8a29-4cbe-80c1-d9771e59f4e8" providerId="ADAL" clId="{A0D087BE-134E-4FBD-ADAF-91D9E40F9AB9}" dt="2023-05-26T04:58:07.216" v="34" actId="2711"/>
          <ac:spMkLst>
            <pc:docMk/>
            <pc:sldMk cId="1399019458" sldId="2147311229"/>
            <ac:spMk id="2" creationId="{6C2F8772-C2A4-41FD-A6D4-336A248B031B}"/>
          </ac:spMkLst>
        </pc:spChg>
        <pc:spChg chg="mod">
          <ac:chgData name="Rahul Nair" userId="4a64821b-8a29-4cbe-80c1-d9771e59f4e8" providerId="ADAL" clId="{A0D087BE-134E-4FBD-ADAF-91D9E40F9AB9}" dt="2023-05-26T04:58:07.216" v="34" actId="2711"/>
          <ac:spMkLst>
            <pc:docMk/>
            <pc:sldMk cId="1399019458" sldId="2147311229"/>
            <ac:spMk id="25" creationId="{18ECC5F8-6F36-B56E-2636-A03080EF8E4E}"/>
          </ac:spMkLst>
        </pc:spChg>
        <pc:spChg chg="mod">
          <ac:chgData name="Rahul Nair" userId="4a64821b-8a29-4cbe-80c1-d9771e59f4e8" providerId="ADAL" clId="{A0D087BE-134E-4FBD-ADAF-91D9E40F9AB9}" dt="2023-05-26T04:58:07.216" v="34" actId="2711"/>
          <ac:spMkLst>
            <pc:docMk/>
            <pc:sldMk cId="1399019458" sldId="2147311229"/>
            <ac:spMk id="26" creationId="{EA47E893-69DC-7364-4BC4-92B665E63D13}"/>
          </ac:spMkLst>
        </pc:spChg>
        <pc:spChg chg="mod">
          <ac:chgData name="Rahul Nair" userId="4a64821b-8a29-4cbe-80c1-d9771e59f4e8" providerId="ADAL" clId="{A0D087BE-134E-4FBD-ADAF-91D9E40F9AB9}" dt="2023-05-26T04:58:07.216" v="34" actId="2711"/>
          <ac:spMkLst>
            <pc:docMk/>
            <pc:sldMk cId="1399019458" sldId="2147311229"/>
            <ac:spMk id="27" creationId="{33082199-02FA-0E84-C6A5-7E79EBF97D5F}"/>
          </ac:spMkLst>
        </pc:spChg>
        <pc:spChg chg="mod">
          <ac:chgData name="Rahul Nair" userId="4a64821b-8a29-4cbe-80c1-d9771e59f4e8" providerId="ADAL" clId="{A0D087BE-134E-4FBD-ADAF-91D9E40F9AB9}" dt="2023-05-26T04:58:07.216" v="34" actId="2711"/>
          <ac:spMkLst>
            <pc:docMk/>
            <pc:sldMk cId="1399019458" sldId="2147311229"/>
            <ac:spMk id="28" creationId="{0D34C1D1-AE78-C22A-E441-A566D3AC6FDC}"/>
          </ac:spMkLst>
        </pc:spChg>
        <pc:spChg chg="mod">
          <ac:chgData name="Rahul Nair" userId="4a64821b-8a29-4cbe-80c1-d9771e59f4e8" providerId="ADAL" clId="{A0D087BE-134E-4FBD-ADAF-91D9E40F9AB9}" dt="2023-05-26T04:58:07.216" v="34" actId="2711"/>
          <ac:spMkLst>
            <pc:docMk/>
            <pc:sldMk cId="1399019458" sldId="2147311229"/>
            <ac:spMk id="29" creationId="{2A840E9F-F610-79D8-42A9-217B0D80AF05}"/>
          </ac:spMkLst>
        </pc:spChg>
        <pc:spChg chg="mod">
          <ac:chgData name="Rahul Nair" userId="4a64821b-8a29-4cbe-80c1-d9771e59f4e8" providerId="ADAL" clId="{A0D087BE-134E-4FBD-ADAF-91D9E40F9AB9}" dt="2023-05-26T04:58:07.216" v="34" actId="2711"/>
          <ac:spMkLst>
            <pc:docMk/>
            <pc:sldMk cId="1399019458" sldId="2147311229"/>
            <ac:spMk id="30" creationId="{A107D38D-409C-F330-4931-2BC5628ED926}"/>
          </ac:spMkLst>
        </pc:spChg>
        <pc:spChg chg="mod">
          <ac:chgData name="Rahul Nair" userId="4a64821b-8a29-4cbe-80c1-d9771e59f4e8" providerId="ADAL" clId="{A0D087BE-134E-4FBD-ADAF-91D9E40F9AB9}" dt="2023-05-26T04:58:07.216" v="34" actId="2711"/>
          <ac:spMkLst>
            <pc:docMk/>
            <pc:sldMk cId="1399019458" sldId="2147311229"/>
            <ac:spMk id="33" creationId="{12BD4BDA-CFD5-38EA-D65D-5005955E2A97}"/>
          </ac:spMkLst>
        </pc:spChg>
        <pc:spChg chg="mod">
          <ac:chgData name="Rahul Nair" userId="4a64821b-8a29-4cbe-80c1-d9771e59f4e8" providerId="ADAL" clId="{A0D087BE-134E-4FBD-ADAF-91D9E40F9AB9}" dt="2023-05-26T04:58:07.216" v="34" actId="2711"/>
          <ac:spMkLst>
            <pc:docMk/>
            <pc:sldMk cId="1399019458" sldId="2147311229"/>
            <ac:spMk id="34" creationId="{96B8C203-267C-D4AD-F5A9-A9FFB3E25DA8}"/>
          </ac:spMkLst>
        </pc:spChg>
        <pc:spChg chg="mod">
          <ac:chgData name="Rahul Nair" userId="4a64821b-8a29-4cbe-80c1-d9771e59f4e8" providerId="ADAL" clId="{A0D087BE-134E-4FBD-ADAF-91D9E40F9AB9}" dt="2023-05-26T04:58:07.216" v="34" actId="2711"/>
          <ac:spMkLst>
            <pc:docMk/>
            <pc:sldMk cId="1399019458" sldId="2147311229"/>
            <ac:spMk id="38" creationId="{EB723A97-31C4-4924-FA37-1EC44E831A91}"/>
          </ac:spMkLst>
        </pc:spChg>
        <pc:spChg chg="mod">
          <ac:chgData name="Rahul Nair" userId="4a64821b-8a29-4cbe-80c1-d9771e59f4e8" providerId="ADAL" clId="{A0D087BE-134E-4FBD-ADAF-91D9E40F9AB9}" dt="2023-05-26T04:58:07.216" v="34" actId="2711"/>
          <ac:spMkLst>
            <pc:docMk/>
            <pc:sldMk cId="1399019458" sldId="2147311229"/>
            <ac:spMk id="39" creationId="{E665D8B7-6D10-B787-764F-70B2EF28A551}"/>
          </ac:spMkLst>
        </pc:spChg>
        <pc:spChg chg="mod">
          <ac:chgData name="Rahul Nair" userId="4a64821b-8a29-4cbe-80c1-d9771e59f4e8" providerId="ADAL" clId="{A0D087BE-134E-4FBD-ADAF-91D9E40F9AB9}" dt="2023-05-26T04:58:07.216" v="34" actId="2711"/>
          <ac:spMkLst>
            <pc:docMk/>
            <pc:sldMk cId="1399019458" sldId="2147311229"/>
            <ac:spMk id="40" creationId="{C09D2DA6-6470-02F9-A0D4-767486AAFBCC}"/>
          </ac:spMkLst>
        </pc:spChg>
        <pc:spChg chg="mod">
          <ac:chgData name="Rahul Nair" userId="4a64821b-8a29-4cbe-80c1-d9771e59f4e8" providerId="ADAL" clId="{A0D087BE-134E-4FBD-ADAF-91D9E40F9AB9}" dt="2023-05-26T04:58:07.216" v="34" actId="2711"/>
          <ac:spMkLst>
            <pc:docMk/>
            <pc:sldMk cId="1399019458" sldId="2147311229"/>
            <ac:spMk id="42" creationId="{89E96159-B4E7-7C48-38FC-429ECF975CEB}"/>
          </ac:spMkLst>
        </pc:spChg>
        <pc:spChg chg="mod">
          <ac:chgData name="Rahul Nair" userId="4a64821b-8a29-4cbe-80c1-d9771e59f4e8" providerId="ADAL" clId="{A0D087BE-134E-4FBD-ADAF-91D9E40F9AB9}" dt="2023-05-26T04:58:07.216" v="34" actId="2711"/>
          <ac:spMkLst>
            <pc:docMk/>
            <pc:sldMk cId="1399019458" sldId="2147311229"/>
            <ac:spMk id="43" creationId="{F33DC4DD-653F-9AA5-1D0B-59F17A4A4A4F}"/>
          </ac:spMkLst>
        </pc:spChg>
        <pc:spChg chg="mod">
          <ac:chgData name="Rahul Nair" userId="4a64821b-8a29-4cbe-80c1-d9771e59f4e8" providerId="ADAL" clId="{A0D087BE-134E-4FBD-ADAF-91D9E40F9AB9}" dt="2023-05-26T04:58:07.216" v="34" actId="2711"/>
          <ac:spMkLst>
            <pc:docMk/>
            <pc:sldMk cId="1399019458" sldId="2147311229"/>
            <ac:spMk id="44" creationId="{38869647-4B69-38E7-1605-E9CE9C82720E}"/>
          </ac:spMkLst>
        </pc:spChg>
        <pc:spChg chg="mod">
          <ac:chgData name="Rahul Nair" userId="4a64821b-8a29-4cbe-80c1-d9771e59f4e8" providerId="ADAL" clId="{A0D087BE-134E-4FBD-ADAF-91D9E40F9AB9}" dt="2023-05-26T04:58:07.216" v="34" actId="2711"/>
          <ac:spMkLst>
            <pc:docMk/>
            <pc:sldMk cId="1399019458" sldId="2147311229"/>
            <ac:spMk id="45" creationId="{A871CBA8-A963-5FF3-00D4-843890C3172D}"/>
          </ac:spMkLst>
        </pc:spChg>
        <pc:spChg chg="mod">
          <ac:chgData name="Rahul Nair" userId="4a64821b-8a29-4cbe-80c1-d9771e59f4e8" providerId="ADAL" clId="{A0D087BE-134E-4FBD-ADAF-91D9E40F9AB9}" dt="2023-05-26T04:58:07.216" v="34" actId="2711"/>
          <ac:spMkLst>
            <pc:docMk/>
            <pc:sldMk cId="1399019458" sldId="2147311229"/>
            <ac:spMk id="46" creationId="{472A3E9D-A930-8508-A248-551A15638C4C}"/>
          </ac:spMkLst>
        </pc:spChg>
        <pc:spChg chg="mod">
          <ac:chgData name="Rahul Nair" userId="4a64821b-8a29-4cbe-80c1-d9771e59f4e8" providerId="ADAL" clId="{A0D087BE-134E-4FBD-ADAF-91D9E40F9AB9}" dt="2023-05-26T04:58:07.216" v="34" actId="2711"/>
          <ac:spMkLst>
            <pc:docMk/>
            <pc:sldMk cId="1399019458" sldId="2147311229"/>
            <ac:spMk id="47" creationId="{E972CE82-8ED0-B9C4-D5AD-952934CBC64D}"/>
          </ac:spMkLst>
        </pc:spChg>
        <pc:spChg chg="mod">
          <ac:chgData name="Rahul Nair" userId="4a64821b-8a29-4cbe-80c1-d9771e59f4e8" providerId="ADAL" clId="{A0D087BE-134E-4FBD-ADAF-91D9E40F9AB9}" dt="2023-05-26T04:58:07.216" v="34" actId="2711"/>
          <ac:spMkLst>
            <pc:docMk/>
            <pc:sldMk cId="1399019458" sldId="2147311229"/>
            <ac:spMk id="48" creationId="{9FA4B8BD-9AA9-00D2-5851-6329715D5696}"/>
          </ac:spMkLst>
        </pc:spChg>
        <pc:spChg chg="mod">
          <ac:chgData name="Rahul Nair" userId="4a64821b-8a29-4cbe-80c1-d9771e59f4e8" providerId="ADAL" clId="{A0D087BE-134E-4FBD-ADAF-91D9E40F9AB9}" dt="2023-05-26T04:58:07.216" v="34" actId="2711"/>
          <ac:spMkLst>
            <pc:docMk/>
            <pc:sldMk cId="1399019458" sldId="2147311229"/>
            <ac:spMk id="49" creationId="{2E6E1FC2-49FE-36AD-96DE-20F661CCC013}"/>
          </ac:spMkLst>
        </pc:spChg>
        <pc:spChg chg="mod">
          <ac:chgData name="Rahul Nair" userId="4a64821b-8a29-4cbe-80c1-d9771e59f4e8" providerId="ADAL" clId="{A0D087BE-134E-4FBD-ADAF-91D9E40F9AB9}" dt="2023-05-26T04:58:07.216" v="34" actId="2711"/>
          <ac:spMkLst>
            <pc:docMk/>
            <pc:sldMk cId="1399019458" sldId="2147311229"/>
            <ac:spMk id="50" creationId="{4DEF83B6-67AD-9E5F-B35C-7BDBE4CCB119}"/>
          </ac:spMkLst>
        </pc:spChg>
        <pc:spChg chg="mod">
          <ac:chgData name="Rahul Nair" userId="4a64821b-8a29-4cbe-80c1-d9771e59f4e8" providerId="ADAL" clId="{A0D087BE-134E-4FBD-ADAF-91D9E40F9AB9}" dt="2023-05-26T04:58:07.216" v="34" actId="2711"/>
          <ac:spMkLst>
            <pc:docMk/>
            <pc:sldMk cId="1399019458" sldId="2147311229"/>
            <ac:spMk id="51" creationId="{1576A694-2EE3-FBD1-C977-2E1DADA42A90}"/>
          </ac:spMkLst>
        </pc:spChg>
        <pc:spChg chg="mod">
          <ac:chgData name="Rahul Nair" userId="4a64821b-8a29-4cbe-80c1-d9771e59f4e8" providerId="ADAL" clId="{A0D087BE-134E-4FBD-ADAF-91D9E40F9AB9}" dt="2023-05-26T04:58:07.216" v="34" actId="2711"/>
          <ac:spMkLst>
            <pc:docMk/>
            <pc:sldMk cId="1399019458" sldId="2147311229"/>
            <ac:spMk id="52" creationId="{281ECF81-1B82-759A-7561-C3C62DDBEBF1}"/>
          </ac:spMkLst>
        </pc:spChg>
        <pc:spChg chg="mod">
          <ac:chgData name="Rahul Nair" userId="4a64821b-8a29-4cbe-80c1-d9771e59f4e8" providerId="ADAL" clId="{A0D087BE-134E-4FBD-ADAF-91D9E40F9AB9}" dt="2023-05-26T04:58:07.216" v="34" actId="2711"/>
          <ac:spMkLst>
            <pc:docMk/>
            <pc:sldMk cId="1399019458" sldId="2147311229"/>
            <ac:spMk id="53" creationId="{DF223A3C-0EA9-0E48-2CE3-B88FADD52434}"/>
          </ac:spMkLst>
        </pc:spChg>
        <pc:spChg chg="mod">
          <ac:chgData name="Rahul Nair" userId="4a64821b-8a29-4cbe-80c1-d9771e59f4e8" providerId="ADAL" clId="{A0D087BE-134E-4FBD-ADAF-91D9E40F9AB9}" dt="2023-05-26T04:58:07.216" v="34" actId="2711"/>
          <ac:spMkLst>
            <pc:docMk/>
            <pc:sldMk cId="1399019458" sldId="2147311229"/>
            <ac:spMk id="54" creationId="{A82D329D-5AA1-11CE-ECF4-F539790D2A5E}"/>
          </ac:spMkLst>
        </pc:spChg>
        <pc:spChg chg="mod">
          <ac:chgData name="Rahul Nair" userId="4a64821b-8a29-4cbe-80c1-d9771e59f4e8" providerId="ADAL" clId="{A0D087BE-134E-4FBD-ADAF-91D9E40F9AB9}" dt="2023-05-26T04:58:07.216" v="34" actId="2711"/>
          <ac:spMkLst>
            <pc:docMk/>
            <pc:sldMk cId="1399019458" sldId="2147311229"/>
            <ac:spMk id="55" creationId="{BBBB0CD9-7FCA-644D-A58E-AC437B407805}"/>
          </ac:spMkLst>
        </pc:spChg>
      </pc:sldChg>
      <pc:sldChg chg="modSp mod modTransition">
        <pc:chgData name="Rahul Nair" userId="4a64821b-8a29-4cbe-80c1-d9771e59f4e8" providerId="ADAL" clId="{A0D087BE-134E-4FBD-ADAF-91D9E40F9AB9}" dt="2023-05-26T08:26:37.957" v="1099"/>
        <pc:sldMkLst>
          <pc:docMk/>
          <pc:sldMk cId="2277849343" sldId="2147311231"/>
        </pc:sldMkLst>
        <pc:spChg chg="mod">
          <ac:chgData name="Rahul Nair" userId="4a64821b-8a29-4cbe-80c1-d9771e59f4e8" providerId="ADAL" clId="{A0D087BE-134E-4FBD-ADAF-91D9E40F9AB9}" dt="2023-05-26T04:59:56.739" v="37" actId="2711"/>
          <ac:spMkLst>
            <pc:docMk/>
            <pc:sldMk cId="2277849343" sldId="2147311231"/>
            <ac:spMk id="3" creationId="{9DE21981-CF09-1BD7-AD0D-A39576A1A22E}"/>
          </ac:spMkLst>
        </pc:spChg>
        <pc:spChg chg="mod">
          <ac:chgData name="Rahul Nair" userId="4a64821b-8a29-4cbe-80c1-d9771e59f4e8" providerId="ADAL" clId="{A0D087BE-134E-4FBD-ADAF-91D9E40F9AB9}" dt="2023-05-26T05:00:02.253" v="38" actId="2085"/>
          <ac:spMkLst>
            <pc:docMk/>
            <pc:sldMk cId="2277849343" sldId="2147311231"/>
            <ac:spMk id="5" creationId="{EA8F567E-206E-B56E-1FBF-6E0BC3F415E3}"/>
          </ac:spMkLst>
        </pc:spChg>
        <pc:spChg chg="mod">
          <ac:chgData name="Rahul Nair" userId="4a64821b-8a29-4cbe-80c1-d9771e59f4e8" providerId="ADAL" clId="{A0D087BE-134E-4FBD-ADAF-91D9E40F9AB9}" dt="2023-05-26T04:59:56.739" v="37" actId="2711"/>
          <ac:spMkLst>
            <pc:docMk/>
            <pc:sldMk cId="2277849343" sldId="2147311231"/>
            <ac:spMk id="7" creationId="{0D1F8756-4616-D84D-9C40-D2C04D7D927E}"/>
          </ac:spMkLst>
        </pc:spChg>
        <pc:spChg chg="mod">
          <ac:chgData name="Rahul Nair" userId="4a64821b-8a29-4cbe-80c1-d9771e59f4e8" providerId="ADAL" clId="{A0D087BE-134E-4FBD-ADAF-91D9E40F9AB9}" dt="2023-05-26T04:59:56.739" v="37" actId="2711"/>
          <ac:spMkLst>
            <pc:docMk/>
            <pc:sldMk cId="2277849343" sldId="2147311231"/>
            <ac:spMk id="8" creationId="{1F297797-3A08-08EF-A86F-F1FF5837A857}"/>
          </ac:spMkLst>
        </pc:spChg>
        <pc:spChg chg="mod">
          <ac:chgData name="Rahul Nair" userId="4a64821b-8a29-4cbe-80c1-d9771e59f4e8" providerId="ADAL" clId="{A0D087BE-134E-4FBD-ADAF-91D9E40F9AB9}" dt="2023-05-26T04:59:56.739" v="37" actId="2711"/>
          <ac:spMkLst>
            <pc:docMk/>
            <pc:sldMk cId="2277849343" sldId="2147311231"/>
            <ac:spMk id="9" creationId="{16A0DF1E-E9C1-6FA2-09A5-0B4976EDE363}"/>
          </ac:spMkLst>
        </pc:spChg>
        <pc:spChg chg="mod">
          <ac:chgData name="Rahul Nair" userId="4a64821b-8a29-4cbe-80c1-d9771e59f4e8" providerId="ADAL" clId="{A0D087BE-134E-4FBD-ADAF-91D9E40F9AB9}" dt="2023-05-26T04:59:56.739" v="37" actId="2711"/>
          <ac:spMkLst>
            <pc:docMk/>
            <pc:sldMk cId="2277849343" sldId="2147311231"/>
            <ac:spMk id="11" creationId="{150DCB33-75D9-4118-EF90-A7E7722EA584}"/>
          </ac:spMkLst>
        </pc:spChg>
        <pc:spChg chg="mod">
          <ac:chgData name="Rahul Nair" userId="4a64821b-8a29-4cbe-80c1-d9771e59f4e8" providerId="ADAL" clId="{A0D087BE-134E-4FBD-ADAF-91D9E40F9AB9}" dt="2023-05-26T04:59:56.739" v="37" actId="2711"/>
          <ac:spMkLst>
            <pc:docMk/>
            <pc:sldMk cId="2277849343" sldId="2147311231"/>
            <ac:spMk id="12" creationId="{53E349E4-7212-378F-5AE2-75B093F164C9}"/>
          </ac:spMkLst>
        </pc:spChg>
        <pc:spChg chg="mod">
          <ac:chgData name="Rahul Nair" userId="4a64821b-8a29-4cbe-80c1-d9771e59f4e8" providerId="ADAL" clId="{A0D087BE-134E-4FBD-ADAF-91D9E40F9AB9}" dt="2023-05-26T04:59:56.739" v="37" actId="2711"/>
          <ac:spMkLst>
            <pc:docMk/>
            <pc:sldMk cId="2277849343" sldId="2147311231"/>
            <ac:spMk id="23" creationId="{520E256A-B73F-E64A-A2C8-38EEDB0697D2}"/>
          </ac:spMkLst>
        </pc:spChg>
        <pc:spChg chg="mod">
          <ac:chgData name="Rahul Nair" userId="4a64821b-8a29-4cbe-80c1-d9771e59f4e8" providerId="ADAL" clId="{A0D087BE-134E-4FBD-ADAF-91D9E40F9AB9}" dt="2023-05-26T04:59:56.739" v="37" actId="2711"/>
          <ac:spMkLst>
            <pc:docMk/>
            <pc:sldMk cId="2277849343" sldId="2147311231"/>
            <ac:spMk id="24" creationId="{6AC49872-DDE0-37C5-92FC-FBC070783387}"/>
          </ac:spMkLst>
        </pc:spChg>
        <pc:spChg chg="mod">
          <ac:chgData name="Rahul Nair" userId="4a64821b-8a29-4cbe-80c1-d9771e59f4e8" providerId="ADAL" clId="{A0D087BE-134E-4FBD-ADAF-91D9E40F9AB9}" dt="2023-05-26T04:59:56.739" v="37" actId="2711"/>
          <ac:spMkLst>
            <pc:docMk/>
            <pc:sldMk cId="2277849343" sldId="2147311231"/>
            <ac:spMk id="35" creationId="{D3BA5CED-9147-390A-6D4D-E88445E6164E}"/>
          </ac:spMkLst>
        </pc:spChg>
        <pc:spChg chg="mod">
          <ac:chgData name="Rahul Nair" userId="4a64821b-8a29-4cbe-80c1-d9771e59f4e8" providerId="ADAL" clId="{A0D087BE-134E-4FBD-ADAF-91D9E40F9AB9}" dt="2023-05-26T04:59:56.739" v="37" actId="2711"/>
          <ac:spMkLst>
            <pc:docMk/>
            <pc:sldMk cId="2277849343" sldId="2147311231"/>
            <ac:spMk id="36" creationId="{383FD583-37DA-7999-F07F-3CCF1B993FC3}"/>
          </ac:spMkLst>
        </pc:spChg>
        <pc:spChg chg="mod">
          <ac:chgData name="Rahul Nair" userId="4a64821b-8a29-4cbe-80c1-d9771e59f4e8" providerId="ADAL" clId="{A0D087BE-134E-4FBD-ADAF-91D9E40F9AB9}" dt="2023-05-26T04:59:56.739" v="37" actId="2711"/>
          <ac:spMkLst>
            <pc:docMk/>
            <pc:sldMk cId="2277849343" sldId="2147311231"/>
            <ac:spMk id="45" creationId="{29ACEEE7-0B9C-0705-C0AF-FBA3ADAE7235}"/>
          </ac:spMkLst>
        </pc:spChg>
        <pc:spChg chg="mod">
          <ac:chgData name="Rahul Nair" userId="4a64821b-8a29-4cbe-80c1-d9771e59f4e8" providerId="ADAL" clId="{A0D087BE-134E-4FBD-ADAF-91D9E40F9AB9}" dt="2023-05-26T04:59:56.739" v="37" actId="2711"/>
          <ac:spMkLst>
            <pc:docMk/>
            <pc:sldMk cId="2277849343" sldId="2147311231"/>
            <ac:spMk id="46" creationId="{BFD712BE-4174-E612-08D0-3CFD8695E549}"/>
          </ac:spMkLst>
        </pc:spChg>
        <pc:spChg chg="mod">
          <ac:chgData name="Rahul Nair" userId="4a64821b-8a29-4cbe-80c1-d9771e59f4e8" providerId="ADAL" clId="{A0D087BE-134E-4FBD-ADAF-91D9E40F9AB9}" dt="2023-05-26T04:59:56.739" v="37" actId="2711"/>
          <ac:spMkLst>
            <pc:docMk/>
            <pc:sldMk cId="2277849343" sldId="2147311231"/>
            <ac:spMk id="52" creationId="{A1766E75-A494-328E-6801-4D4D7176CC39}"/>
          </ac:spMkLst>
        </pc:spChg>
        <pc:spChg chg="mod">
          <ac:chgData name="Rahul Nair" userId="4a64821b-8a29-4cbe-80c1-d9771e59f4e8" providerId="ADAL" clId="{A0D087BE-134E-4FBD-ADAF-91D9E40F9AB9}" dt="2023-05-26T04:59:56.739" v="37" actId="2711"/>
          <ac:spMkLst>
            <pc:docMk/>
            <pc:sldMk cId="2277849343" sldId="2147311231"/>
            <ac:spMk id="53" creationId="{E959B8DF-2F9B-9BFA-7CBD-09957CB7E9ED}"/>
          </ac:spMkLst>
        </pc:spChg>
        <pc:spChg chg="mod">
          <ac:chgData name="Rahul Nair" userId="4a64821b-8a29-4cbe-80c1-d9771e59f4e8" providerId="ADAL" clId="{A0D087BE-134E-4FBD-ADAF-91D9E40F9AB9}" dt="2023-05-26T04:59:56.739" v="37" actId="2711"/>
          <ac:spMkLst>
            <pc:docMk/>
            <pc:sldMk cId="2277849343" sldId="2147311231"/>
            <ac:spMk id="65" creationId="{DFA8DDFA-AD8E-3E8B-4F0B-060B8A61BB74}"/>
          </ac:spMkLst>
        </pc:spChg>
        <pc:grpChg chg="mod">
          <ac:chgData name="Rahul Nair" userId="4a64821b-8a29-4cbe-80c1-d9771e59f4e8" providerId="ADAL" clId="{A0D087BE-134E-4FBD-ADAF-91D9E40F9AB9}" dt="2023-05-26T04:59:56.739" v="37" actId="2711"/>
          <ac:grpSpMkLst>
            <pc:docMk/>
            <pc:sldMk cId="2277849343" sldId="2147311231"/>
            <ac:grpSpMk id="13" creationId="{B43DC105-F9B8-BAB3-2390-7B8B9A682ADB}"/>
          </ac:grpSpMkLst>
        </pc:grpChg>
        <pc:grpChg chg="mod">
          <ac:chgData name="Rahul Nair" userId="4a64821b-8a29-4cbe-80c1-d9771e59f4e8" providerId="ADAL" clId="{A0D087BE-134E-4FBD-ADAF-91D9E40F9AB9}" dt="2023-05-26T04:59:56.739" v="37" actId="2711"/>
          <ac:grpSpMkLst>
            <pc:docMk/>
            <pc:sldMk cId="2277849343" sldId="2147311231"/>
            <ac:grpSpMk id="25" creationId="{BFCD0AA2-C5B5-DF0A-38BE-7CAD2A15EDDC}"/>
          </ac:grpSpMkLst>
        </pc:grpChg>
        <pc:grpChg chg="mod">
          <ac:chgData name="Rahul Nair" userId="4a64821b-8a29-4cbe-80c1-d9771e59f4e8" providerId="ADAL" clId="{A0D087BE-134E-4FBD-ADAF-91D9E40F9AB9}" dt="2023-05-26T04:59:56.739" v="37" actId="2711"/>
          <ac:grpSpMkLst>
            <pc:docMk/>
            <pc:sldMk cId="2277849343" sldId="2147311231"/>
            <ac:grpSpMk id="37" creationId="{7A511DB8-3BFF-5344-B2C9-CD30BE25B600}"/>
          </ac:grpSpMkLst>
        </pc:grpChg>
        <pc:grpChg chg="mod">
          <ac:chgData name="Rahul Nair" userId="4a64821b-8a29-4cbe-80c1-d9771e59f4e8" providerId="ADAL" clId="{A0D087BE-134E-4FBD-ADAF-91D9E40F9AB9}" dt="2023-05-26T04:59:56.739" v="37" actId="2711"/>
          <ac:grpSpMkLst>
            <pc:docMk/>
            <pc:sldMk cId="2277849343" sldId="2147311231"/>
            <ac:grpSpMk id="47" creationId="{E5BAB049-DDF9-8B33-A1D5-1DB3719747AE}"/>
          </ac:grpSpMkLst>
        </pc:grpChg>
        <pc:grpChg chg="mod">
          <ac:chgData name="Rahul Nair" userId="4a64821b-8a29-4cbe-80c1-d9771e59f4e8" providerId="ADAL" clId="{A0D087BE-134E-4FBD-ADAF-91D9E40F9AB9}" dt="2023-05-26T04:59:56.739" v="37" actId="2711"/>
          <ac:grpSpMkLst>
            <pc:docMk/>
            <pc:sldMk cId="2277849343" sldId="2147311231"/>
            <ac:grpSpMk id="54" creationId="{DCA1EA53-8B8A-048B-8F5D-47AC97744DA4}"/>
          </ac:grpSpMkLst>
        </pc:grpChg>
      </pc:sldChg>
      <pc:sldChg chg="modSp mod modTransition">
        <pc:chgData name="Rahul Nair" userId="4a64821b-8a29-4cbe-80c1-d9771e59f4e8" providerId="ADAL" clId="{A0D087BE-134E-4FBD-ADAF-91D9E40F9AB9}" dt="2023-05-26T08:26:37.957" v="1099"/>
        <pc:sldMkLst>
          <pc:docMk/>
          <pc:sldMk cId="2172240269" sldId="2147311232"/>
        </pc:sldMkLst>
        <pc:spChg chg="mod">
          <ac:chgData name="Rahul Nair" userId="4a64821b-8a29-4cbe-80c1-d9771e59f4e8" providerId="ADAL" clId="{A0D087BE-134E-4FBD-ADAF-91D9E40F9AB9}" dt="2023-05-26T04:50:55.736" v="17" actId="2711"/>
          <ac:spMkLst>
            <pc:docMk/>
            <pc:sldMk cId="2172240269" sldId="2147311232"/>
            <ac:spMk id="2" creationId="{6C2F8772-C2A4-41FD-A6D4-336A248B031B}"/>
          </ac:spMkLst>
        </pc:spChg>
        <pc:spChg chg="mod">
          <ac:chgData name="Rahul Nair" userId="4a64821b-8a29-4cbe-80c1-d9771e59f4e8" providerId="ADAL" clId="{A0D087BE-134E-4FBD-ADAF-91D9E40F9AB9}" dt="2023-05-26T04:50:55.736" v="17" actId="2711"/>
          <ac:spMkLst>
            <pc:docMk/>
            <pc:sldMk cId="2172240269" sldId="2147311232"/>
            <ac:spMk id="11" creationId="{84E15F80-D53E-D45C-303A-789ADFC7606D}"/>
          </ac:spMkLst>
        </pc:spChg>
        <pc:spChg chg="mod">
          <ac:chgData name="Rahul Nair" userId="4a64821b-8a29-4cbe-80c1-d9771e59f4e8" providerId="ADAL" clId="{A0D087BE-134E-4FBD-ADAF-91D9E40F9AB9}" dt="2023-05-26T04:50:55.736" v="17" actId="2711"/>
          <ac:spMkLst>
            <pc:docMk/>
            <pc:sldMk cId="2172240269" sldId="2147311232"/>
            <ac:spMk id="16" creationId="{9C0D3012-21B4-DFAC-E417-B95F19984715}"/>
          </ac:spMkLst>
        </pc:spChg>
        <pc:grpChg chg="mod">
          <ac:chgData name="Rahul Nair" userId="4a64821b-8a29-4cbe-80c1-d9771e59f4e8" providerId="ADAL" clId="{A0D087BE-134E-4FBD-ADAF-91D9E40F9AB9}" dt="2023-05-26T04:50:55.736" v="17" actId="2711"/>
          <ac:grpSpMkLst>
            <pc:docMk/>
            <pc:sldMk cId="2172240269" sldId="2147311232"/>
            <ac:grpSpMk id="8" creationId="{7B7271DF-6F12-2CF7-0C02-B04F1571EE4B}"/>
          </ac:grpSpMkLst>
        </pc:grpChg>
        <pc:graphicFrameChg chg="mod">
          <ac:chgData name="Rahul Nair" userId="4a64821b-8a29-4cbe-80c1-d9771e59f4e8" providerId="ADAL" clId="{A0D087BE-134E-4FBD-ADAF-91D9E40F9AB9}" dt="2023-05-26T04:58:53.216" v="36" actId="2085"/>
          <ac:graphicFrameMkLst>
            <pc:docMk/>
            <pc:sldMk cId="2172240269" sldId="2147311232"/>
            <ac:graphicFrameMk id="18" creationId="{E8ADCB80-7314-20B6-F543-15577925B7D7}"/>
          </ac:graphicFrameMkLst>
        </pc:graphicFrameChg>
      </pc:sldChg>
      <pc:sldChg chg="modSp mod modTransition">
        <pc:chgData name="Rahul Nair" userId="4a64821b-8a29-4cbe-80c1-d9771e59f4e8" providerId="ADAL" clId="{A0D087BE-134E-4FBD-ADAF-91D9E40F9AB9}" dt="2023-05-26T08:26:37.957" v="1099"/>
        <pc:sldMkLst>
          <pc:docMk/>
          <pc:sldMk cId="989644709" sldId="2147311233"/>
        </pc:sldMkLst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2" creationId="{6C2F8772-C2A4-41FD-A6D4-336A248B031B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9" creationId="{6D294301-D52D-F8D0-9003-BE62CED1F50B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11" creationId="{8B9327AE-58CD-F47C-3C23-2DD1F3D4B2A7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12" creationId="{C8E75812-E431-DFE3-9696-51364B5E6708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13" creationId="{DF43C20C-8DBC-1FBB-798A-86BFB7A61D80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14" creationId="{42604D9F-2E51-30EE-3667-D3D8E48C51FE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15" creationId="{CEC21246-73C0-0496-97B6-4A552B2C93E1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18" creationId="{A66DF10E-EDBE-648D-EBE1-275CCA0B5F2B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19" creationId="{55CEBDB9-147B-23E9-0093-B9AE70F731DA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21" creationId="{15206938-1A13-B908-6A55-1D8F1503D6C1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22" creationId="{E618917C-CF02-AF79-3BAC-0DEC29589649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23" creationId="{066B317F-D454-CD6E-32D0-6CF511B97B54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24" creationId="{7CEAB121-C5C5-A49A-54B4-120A7C82B947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25" creationId="{BA63F4FD-88CD-8F3C-B455-B18A1C34AF32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29" creationId="{7C8A01AD-B406-B7DD-FB45-1D43EF8A905D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31" creationId="{9351EECB-063D-AD0B-94B7-5E210DC15A68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32" creationId="{0DD08008-7E4F-BA9E-F373-ACBCB6E3F69B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34" creationId="{3173B65F-9BCF-D74C-E67C-E796BD48E65B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39" creationId="{DF4003CA-8415-D62F-D9F0-F534193D9670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41" creationId="{B1DEFC0C-0ECB-F759-0F9C-501D5B16ABE6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42" creationId="{10EAAAF5-0150-053B-5393-F67B568A25D2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43" creationId="{C62A9369-450D-BF52-4F8B-371E2F676164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44" creationId="{560EC207-1CEE-73BE-E2FC-8C9113966F34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45" creationId="{0C497451-8E63-238A-9645-317590FC0A37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46" creationId="{F2FE163A-2E27-4596-D353-5824B274FAFA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47" creationId="{1AD4D03B-6823-7F5A-4475-805FDE719C04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48" creationId="{4D0C0779-06EE-73C0-518A-FE807AF1EC90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49" creationId="{CA91A8D4-3769-1A50-B3B6-57004CC8E60B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50" creationId="{0B9A4761-F163-4AB7-DD6A-E745980FC3A2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51" creationId="{2E12CA8C-6D63-C44F-0AA7-23A361D4F849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52" creationId="{591CA429-4AF0-CDF2-F42C-3316A281E971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53" creationId="{84D58B06-2EB6-0C1B-2403-2F84FF02673F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54" creationId="{EBDD10BE-1BAB-F681-6A42-CA1DD05F71F3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55" creationId="{318955F2-7FA2-1864-EE04-E14D0E174F44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59" creationId="{D09698C2-88EB-9E95-89CD-C0CB9CB948E0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61" creationId="{12D7918B-736D-42AD-486E-369FB4D83827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62" creationId="{D5F804AA-5C7C-4279-4CDB-53596009C649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63" creationId="{36CFDFA6-A681-85CF-28FB-62F8E595942E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64" creationId="{6B9C7ABD-5281-00CB-A19E-DB48C458DCB4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65" creationId="{5287EC8F-6A37-3281-0BA6-6D38FB1E3BE3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66" creationId="{6730ADC0-8E9D-C04F-084E-2412BE14E043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67" creationId="{44FFE42B-1834-742F-B9CF-9F429F9760DD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68" creationId="{2131C422-AB9B-46E3-496C-58B0869A0937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69" creationId="{A37AF57C-D068-ADA3-B7AA-B39FDF5E6C6E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70" creationId="{49DEE7AC-80D3-7174-C7C6-CED16B4D1046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71" creationId="{311DF44D-B028-3A69-554B-1E474355E56C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72" creationId="{8CFCEDF4-1909-5932-F0D6-39BBCB220DC6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73" creationId="{CB6CACCA-ABB8-50FD-A9E8-18683ADDBB18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74" creationId="{6D3C6370-8B0C-179F-5283-A6138294DCAC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75" creationId="{BE14AA29-1571-19DE-6D42-90AAF8E131ED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76" creationId="{E343097C-BB9E-E86F-71E7-E9F2D844727C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82" creationId="{86A566A3-3DAE-4EF0-81CD-1679F37B7C0D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83" creationId="{46ED82DD-CC61-9796-BFDB-170C94EA36F8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84" creationId="{70190692-9823-FC4D-DFF3-A76A91757F9C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85" creationId="{DC683268-11DB-A05E-59B0-F868126E0FD6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86" creationId="{FBAB05F8-9B7D-0127-BD22-FEF385537331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87" creationId="{B1210419-1291-91E3-B61F-09CD18A851BE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88" creationId="{B2C2D754-257C-A5B7-EA30-4E548293BA85}"/>
          </ac:spMkLst>
        </pc:spChg>
        <pc:spChg chg="mod">
          <ac:chgData name="Rahul Nair" userId="4a64821b-8a29-4cbe-80c1-d9771e59f4e8" providerId="ADAL" clId="{A0D087BE-134E-4FBD-ADAF-91D9E40F9AB9}" dt="2023-05-26T04:54:10.463" v="20" actId="2711"/>
          <ac:spMkLst>
            <pc:docMk/>
            <pc:sldMk cId="989644709" sldId="2147311233"/>
            <ac:spMk id="89" creationId="{1F384354-1371-2D9A-7723-F16D1632C247}"/>
          </ac:spMkLst>
        </pc:spChg>
      </pc:sldChg>
      <pc:sldChg chg="modSp add del mod ord modTransition">
        <pc:chgData name="Rahul Nair" userId="4a64821b-8a29-4cbe-80c1-d9771e59f4e8" providerId="ADAL" clId="{A0D087BE-134E-4FBD-ADAF-91D9E40F9AB9}" dt="2023-05-26T08:26:37.957" v="1099"/>
        <pc:sldMkLst>
          <pc:docMk/>
          <pc:sldMk cId="440720398" sldId="2147311234"/>
        </pc:sldMkLst>
        <pc:spChg chg="mod">
          <ac:chgData name="Rahul Nair" userId="4a64821b-8a29-4cbe-80c1-d9771e59f4e8" providerId="ADAL" clId="{A0D087BE-134E-4FBD-ADAF-91D9E40F9AB9}" dt="2023-05-26T08:25:37.823" v="1092" actId="2711"/>
          <ac:spMkLst>
            <pc:docMk/>
            <pc:sldMk cId="440720398" sldId="2147311234"/>
            <ac:spMk id="2" creationId="{78CF70B3-F520-FDAA-1504-8EAE3214AD23}"/>
          </ac:spMkLst>
        </pc:spChg>
        <pc:spChg chg="mod">
          <ac:chgData name="Rahul Nair" userId="4a64821b-8a29-4cbe-80c1-d9771e59f4e8" providerId="ADAL" clId="{A0D087BE-134E-4FBD-ADAF-91D9E40F9AB9}" dt="2023-05-26T08:25:37.823" v="1092" actId="2711"/>
          <ac:spMkLst>
            <pc:docMk/>
            <pc:sldMk cId="440720398" sldId="2147311234"/>
            <ac:spMk id="3" creationId="{42762724-6FCF-7E73-E218-65E98123D322}"/>
          </ac:spMkLst>
        </pc:spChg>
        <pc:spChg chg="mod">
          <ac:chgData name="Rahul Nair" userId="4a64821b-8a29-4cbe-80c1-d9771e59f4e8" providerId="ADAL" clId="{A0D087BE-134E-4FBD-ADAF-91D9E40F9AB9}" dt="2023-05-26T08:25:37.823" v="1092" actId="2711"/>
          <ac:spMkLst>
            <pc:docMk/>
            <pc:sldMk cId="440720398" sldId="2147311234"/>
            <ac:spMk id="4" creationId="{CCF1E656-CCB9-1697-82A9-553293F89E0B}"/>
          </ac:spMkLst>
        </pc:spChg>
        <pc:spChg chg="mod">
          <ac:chgData name="Rahul Nair" userId="4a64821b-8a29-4cbe-80c1-d9771e59f4e8" providerId="ADAL" clId="{A0D087BE-134E-4FBD-ADAF-91D9E40F9AB9}" dt="2023-05-26T08:25:37.823" v="1092" actId="2711"/>
          <ac:spMkLst>
            <pc:docMk/>
            <pc:sldMk cId="440720398" sldId="2147311234"/>
            <ac:spMk id="5" creationId="{E84075C7-6B51-A357-1365-9F8F32E75924}"/>
          </ac:spMkLst>
        </pc:spChg>
        <pc:spChg chg="mod">
          <ac:chgData name="Rahul Nair" userId="4a64821b-8a29-4cbe-80c1-d9771e59f4e8" providerId="ADAL" clId="{A0D087BE-134E-4FBD-ADAF-91D9E40F9AB9}" dt="2023-05-26T08:25:37.823" v="1092" actId="2711"/>
          <ac:spMkLst>
            <pc:docMk/>
            <pc:sldMk cId="440720398" sldId="2147311234"/>
            <ac:spMk id="7" creationId="{5D365339-0A48-6FFF-FE19-F8373D868C61}"/>
          </ac:spMkLst>
        </pc:spChg>
        <pc:spChg chg="mod">
          <ac:chgData name="Rahul Nair" userId="4a64821b-8a29-4cbe-80c1-d9771e59f4e8" providerId="ADAL" clId="{A0D087BE-134E-4FBD-ADAF-91D9E40F9AB9}" dt="2023-05-26T08:25:37.823" v="1092" actId="2711"/>
          <ac:spMkLst>
            <pc:docMk/>
            <pc:sldMk cId="440720398" sldId="2147311234"/>
            <ac:spMk id="8" creationId="{405B7648-3011-C819-BDC8-6CEF2A4712D1}"/>
          </ac:spMkLst>
        </pc:spChg>
        <pc:spChg chg="mod">
          <ac:chgData name="Rahul Nair" userId="4a64821b-8a29-4cbe-80c1-d9771e59f4e8" providerId="ADAL" clId="{A0D087BE-134E-4FBD-ADAF-91D9E40F9AB9}" dt="2023-05-26T08:25:37.823" v="1092" actId="2711"/>
          <ac:spMkLst>
            <pc:docMk/>
            <pc:sldMk cId="440720398" sldId="2147311234"/>
            <ac:spMk id="9" creationId="{35EA966B-F027-E8E9-BF62-85BEBA9562E9}"/>
          </ac:spMkLst>
        </pc:spChg>
        <pc:spChg chg="mod">
          <ac:chgData name="Rahul Nair" userId="4a64821b-8a29-4cbe-80c1-d9771e59f4e8" providerId="ADAL" clId="{A0D087BE-134E-4FBD-ADAF-91D9E40F9AB9}" dt="2023-05-26T08:25:37.823" v="1092" actId="2711"/>
          <ac:spMkLst>
            <pc:docMk/>
            <pc:sldMk cId="440720398" sldId="2147311234"/>
            <ac:spMk id="10" creationId="{301C4066-55EE-B877-FD6A-71E7D0C0EDA5}"/>
          </ac:spMkLst>
        </pc:spChg>
        <pc:spChg chg="mod">
          <ac:chgData name="Rahul Nair" userId="4a64821b-8a29-4cbe-80c1-d9771e59f4e8" providerId="ADAL" clId="{A0D087BE-134E-4FBD-ADAF-91D9E40F9AB9}" dt="2023-05-26T08:25:37.823" v="1092" actId="2711"/>
          <ac:spMkLst>
            <pc:docMk/>
            <pc:sldMk cId="440720398" sldId="2147311234"/>
            <ac:spMk id="11" creationId="{385336F5-4EE0-6B4A-AFE5-6CBD47B5F196}"/>
          </ac:spMkLst>
        </pc:spChg>
        <pc:spChg chg="mod">
          <ac:chgData name="Rahul Nair" userId="4a64821b-8a29-4cbe-80c1-d9771e59f4e8" providerId="ADAL" clId="{A0D087BE-134E-4FBD-ADAF-91D9E40F9AB9}" dt="2023-05-26T08:25:37.823" v="1092" actId="2711"/>
          <ac:spMkLst>
            <pc:docMk/>
            <pc:sldMk cId="440720398" sldId="2147311234"/>
            <ac:spMk id="12" creationId="{781AA0C4-31B3-BB6F-F9C8-5439620191CE}"/>
          </ac:spMkLst>
        </pc:spChg>
        <pc:spChg chg="mod">
          <ac:chgData name="Rahul Nair" userId="4a64821b-8a29-4cbe-80c1-d9771e59f4e8" providerId="ADAL" clId="{A0D087BE-134E-4FBD-ADAF-91D9E40F9AB9}" dt="2023-05-26T08:25:37.823" v="1092" actId="2711"/>
          <ac:spMkLst>
            <pc:docMk/>
            <pc:sldMk cId="440720398" sldId="2147311234"/>
            <ac:spMk id="15" creationId="{B7887E98-7E5E-EFB3-5BCD-A15C467F4991}"/>
          </ac:spMkLst>
        </pc:spChg>
        <pc:spChg chg="mod">
          <ac:chgData name="Rahul Nair" userId="4a64821b-8a29-4cbe-80c1-d9771e59f4e8" providerId="ADAL" clId="{A0D087BE-134E-4FBD-ADAF-91D9E40F9AB9}" dt="2023-05-26T08:25:37.823" v="1092" actId="2711"/>
          <ac:spMkLst>
            <pc:docMk/>
            <pc:sldMk cId="440720398" sldId="2147311234"/>
            <ac:spMk id="26" creationId="{033844B5-6685-39FA-39BA-045B8A3491C4}"/>
          </ac:spMkLst>
        </pc:spChg>
        <pc:spChg chg="mod">
          <ac:chgData name="Rahul Nair" userId="4a64821b-8a29-4cbe-80c1-d9771e59f4e8" providerId="ADAL" clId="{A0D087BE-134E-4FBD-ADAF-91D9E40F9AB9}" dt="2023-05-26T08:25:37.823" v="1092" actId="2711"/>
          <ac:spMkLst>
            <pc:docMk/>
            <pc:sldMk cId="440720398" sldId="2147311234"/>
            <ac:spMk id="31" creationId="{58573A87-C8F0-5033-F787-166CBDD68079}"/>
          </ac:spMkLst>
        </pc:spChg>
        <pc:spChg chg="mod">
          <ac:chgData name="Rahul Nair" userId="4a64821b-8a29-4cbe-80c1-d9771e59f4e8" providerId="ADAL" clId="{A0D087BE-134E-4FBD-ADAF-91D9E40F9AB9}" dt="2023-05-26T08:25:37.823" v="1092" actId="2711"/>
          <ac:spMkLst>
            <pc:docMk/>
            <pc:sldMk cId="440720398" sldId="2147311234"/>
            <ac:spMk id="32" creationId="{03BC3DEB-83C8-4EE3-FFD1-1879532506D4}"/>
          </ac:spMkLst>
        </pc:spChg>
        <pc:spChg chg="mod">
          <ac:chgData name="Rahul Nair" userId="4a64821b-8a29-4cbe-80c1-d9771e59f4e8" providerId="ADAL" clId="{A0D087BE-134E-4FBD-ADAF-91D9E40F9AB9}" dt="2023-05-26T08:25:37.823" v="1092" actId="2711"/>
          <ac:spMkLst>
            <pc:docMk/>
            <pc:sldMk cId="440720398" sldId="2147311234"/>
            <ac:spMk id="33" creationId="{A7732835-A9EC-AE34-EE97-E7B8FF1EBA82}"/>
          </ac:spMkLst>
        </pc:spChg>
        <pc:spChg chg="mod">
          <ac:chgData name="Rahul Nair" userId="4a64821b-8a29-4cbe-80c1-d9771e59f4e8" providerId="ADAL" clId="{A0D087BE-134E-4FBD-ADAF-91D9E40F9AB9}" dt="2023-05-26T08:25:37.823" v="1092" actId="2711"/>
          <ac:spMkLst>
            <pc:docMk/>
            <pc:sldMk cId="440720398" sldId="2147311234"/>
            <ac:spMk id="34" creationId="{A54D8B26-CA66-4DFC-7F89-15FDD6FD68FE}"/>
          </ac:spMkLst>
        </pc:spChg>
      </pc:sldChg>
      <pc:sldChg chg="modSp mod modTransition">
        <pc:chgData name="Rahul Nair" userId="4a64821b-8a29-4cbe-80c1-d9771e59f4e8" providerId="ADAL" clId="{A0D087BE-134E-4FBD-ADAF-91D9E40F9AB9}" dt="2023-05-26T08:26:37.957" v="1099"/>
        <pc:sldMkLst>
          <pc:docMk/>
          <pc:sldMk cId="3310002733" sldId="2147311235"/>
        </pc:sldMkLst>
        <pc:spChg chg="mod">
          <ac:chgData name="Rahul Nair" userId="4a64821b-8a29-4cbe-80c1-d9771e59f4e8" providerId="ADAL" clId="{A0D087BE-134E-4FBD-ADAF-91D9E40F9AB9}" dt="2023-05-26T04:48:53.056" v="14" actId="2711"/>
          <ac:spMkLst>
            <pc:docMk/>
            <pc:sldMk cId="3310002733" sldId="2147311235"/>
            <ac:spMk id="2" creationId="{6C2F8772-C2A4-41FD-A6D4-336A248B031B}"/>
          </ac:spMkLst>
        </pc:spChg>
        <pc:spChg chg="mod">
          <ac:chgData name="Rahul Nair" userId="4a64821b-8a29-4cbe-80c1-d9771e59f4e8" providerId="ADAL" clId="{A0D087BE-134E-4FBD-ADAF-91D9E40F9AB9}" dt="2023-05-26T04:48:53.056" v="14" actId="2711"/>
          <ac:spMkLst>
            <pc:docMk/>
            <pc:sldMk cId="3310002733" sldId="2147311235"/>
            <ac:spMk id="3" creationId="{56E7D3A3-A8D9-3EB6-FA98-B90548A11DDF}"/>
          </ac:spMkLst>
        </pc:spChg>
        <pc:spChg chg="mod">
          <ac:chgData name="Rahul Nair" userId="4a64821b-8a29-4cbe-80c1-d9771e59f4e8" providerId="ADAL" clId="{A0D087BE-134E-4FBD-ADAF-91D9E40F9AB9}" dt="2023-05-26T04:48:53.056" v="14" actId="2711"/>
          <ac:spMkLst>
            <pc:docMk/>
            <pc:sldMk cId="3310002733" sldId="2147311235"/>
            <ac:spMk id="6" creationId="{E97AE585-8EEB-94AB-AFAA-64AD69A74684}"/>
          </ac:spMkLst>
        </pc:spChg>
        <pc:spChg chg="mod">
          <ac:chgData name="Rahul Nair" userId="4a64821b-8a29-4cbe-80c1-d9771e59f4e8" providerId="ADAL" clId="{A0D087BE-134E-4FBD-ADAF-91D9E40F9AB9}" dt="2023-05-26T04:48:53.056" v="14" actId="2711"/>
          <ac:spMkLst>
            <pc:docMk/>
            <pc:sldMk cId="3310002733" sldId="2147311235"/>
            <ac:spMk id="7" creationId="{1890727D-DB3E-6BE0-1967-6630E6CD8EA2}"/>
          </ac:spMkLst>
        </pc:spChg>
        <pc:spChg chg="mod">
          <ac:chgData name="Rahul Nair" userId="4a64821b-8a29-4cbe-80c1-d9771e59f4e8" providerId="ADAL" clId="{A0D087BE-134E-4FBD-ADAF-91D9E40F9AB9}" dt="2023-05-26T04:48:53.056" v="14" actId="2711"/>
          <ac:spMkLst>
            <pc:docMk/>
            <pc:sldMk cId="3310002733" sldId="2147311235"/>
            <ac:spMk id="8" creationId="{F82F432D-4424-6794-2624-6C1E5F9E805B}"/>
          </ac:spMkLst>
        </pc:spChg>
        <pc:spChg chg="mod">
          <ac:chgData name="Rahul Nair" userId="4a64821b-8a29-4cbe-80c1-d9771e59f4e8" providerId="ADAL" clId="{A0D087BE-134E-4FBD-ADAF-91D9E40F9AB9}" dt="2023-05-26T04:48:53.056" v="14" actId="2711"/>
          <ac:spMkLst>
            <pc:docMk/>
            <pc:sldMk cId="3310002733" sldId="2147311235"/>
            <ac:spMk id="10" creationId="{2143DEC3-B8CA-5002-93B4-A55937A9ABA6}"/>
          </ac:spMkLst>
        </pc:spChg>
        <pc:spChg chg="mod">
          <ac:chgData name="Rahul Nair" userId="4a64821b-8a29-4cbe-80c1-d9771e59f4e8" providerId="ADAL" clId="{A0D087BE-134E-4FBD-ADAF-91D9E40F9AB9}" dt="2023-05-26T04:48:53.056" v="14" actId="2711"/>
          <ac:spMkLst>
            <pc:docMk/>
            <pc:sldMk cId="3310002733" sldId="2147311235"/>
            <ac:spMk id="11" creationId="{F8525CA2-423C-393E-1998-F2C0B61DD20B}"/>
          </ac:spMkLst>
        </pc:spChg>
        <pc:spChg chg="mod">
          <ac:chgData name="Rahul Nair" userId="4a64821b-8a29-4cbe-80c1-d9771e59f4e8" providerId="ADAL" clId="{A0D087BE-134E-4FBD-ADAF-91D9E40F9AB9}" dt="2023-05-26T04:48:53.056" v="14" actId="2711"/>
          <ac:spMkLst>
            <pc:docMk/>
            <pc:sldMk cId="3310002733" sldId="2147311235"/>
            <ac:spMk id="14" creationId="{A6E1034D-0539-08A3-2046-6EBE0BC84076}"/>
          </ac:spMkLst>
        </pc:spChg>
      </pc:sldChg>
      <pc:sldChg chg="del">
        <pc:chgData name="Rahul Nair" userId="4a64821b-8a29-4cbe-80c1-d9771e59f4e8" providerId="ADAL" clId="{A0D087BE-134E-4FBD-ADAF-91D9E40F9AB9}" dt="2023-05-26T04:55:20.020" v="22" actId="47"/>
        <pc:sldMkLst>
          <pc:docMk/>
          <pc:sldMk cId="3582207371" sldId="2147311236"/>
        </pc:sldMkLst>
      </pc:sldChg>
      <pc:sldChg chg="modSp mod modTransition">
        <pc:chgData name="Rahul Nair" userId="4a64821b-8a29-4cbe-80c1-d9771e59f4e8" providerId="ADAL" clId="{A0D087BE-134E-4FBD-ADAF-91D9E40F9AB9}" dt="2023-05-26T08:26:37.957" v="1099"/>
        <pc:sldMkLst>
          <pc:docMk/>
          <pc:sldMk cId="772700237" sldId="2147311237"/>
        </pc:sldMkLst>
        <pc:spChg chg="mod">
          <ac:chgData name="Rahul Nair" userId="4a64821b-8a29-4cbe-80c1-d9771e59f4e8" providerId="ADAL" clId="{A0D087BE-134E-4FBD-ADAF-91D9E40F9AB9}" dt="2023-05-26T04:48:28.035" v="9" actId="20577"/>
          <ac:spMkLst>
            <pc:docMk/>
            <pc:sldMk cId="772700237" sldId="2147311237"/>
            <ac:spMk id="22" creationId="{3C712D98-6596-4E53-E3BE-1D55D140C071}"/>
          </ac:spMkLst>
        </pc:spChg>
        <pc:spChg chg="mod">
          <ac:chgData name="Rahul Nair" userId="4a64821b-8a29-4cbe-80c1-d9771e59f4e8" providerId="ADAL" clId="{A0D087BE-134E-4FBD-ADAF-91D9E40F9AB9}" dt="2023-05-26T04:48:14.962" v="5" actId="122"/>
          <ac:spMkLst>
            <pc:docMk/>
            <pc:sldMk cId="772700237" sldId="2147311237"/>
            <ac:spMk id="27" creationId="{57702BE7-AF15-845C-D1BB-E0241F50AFB7}"/>
          </ac:spMkLst>
        </pc:spChg>
      </pc:sldChg>
      <pc:sldChg chg="addSp modSp new mod modTransition">
        <pc:chgData name="Rahul Nair" userId="4a64821b-8a29-4cbe-80c1-d9771e59f4e8" providerId="ADAL" clId="{A0D087BE-134E-4FBD-ADAF-91D9E40F9AB9}" dt="2023-05-26T08:26:37.957" v="1099"/>
        <pc:sldMkLst>
          <pc:docMk/>
          <pc:sldMk cId="214939396" sldId="2147311238"/>
        </pc:sldMkLst>
        <pc:spChg chg="mod">
          <ac:chgData name="Rahul Nair" userId="4a64821b-8a29-4cbe-80c1-d9771e59f4e8" providerId="ADAL" clId="{A0D087BE-134E-4FBD-ADAF-91D9E40F9AB9}" dt="2023-05-26T05:20:30.359" v="122" actId="1076"/>
          <ac:spMkLst>
            <pc:docMk/>
            <pc:sldMk cId="214939396" sldId="2147311238"/>
            <ac:spMk id="2" creationId="{3E722F04-3E34-D5C4-C7D2-10CD486110CF}"/>
          </ac:spMkLst>
        </pc:spChg>
        <pc:graphicFrameChg chg="add mod modGraphic">
          <ac:chgData name="Rahul Nair" userId="4a64821b-8a29-4cbe-80c1-d9771e59f4e8" providerId="ADAL" clId="{A0D087BE-134E-4FBD-ADAF-91D9E40F9AB9}" dt="2023-05-26T07:18:35.671" v="874" actId="207"/>
          <ac:graphicFrameMkLst>
            <pc:docMk/>
            <pc:sldMk cId="214939396" sldId="2147311238"/>
            <ac:graphicFrameMk id="3" creationId="{C640AAD9-935E-9F9A-587B-E1FD7939F241}"/>
          </ac:graphicFrameMkLst>
        </pc:graphicFrameChg>
      </pc:sldChg>
      <pc:sldChg chg="addSp delSp modSp new mod modTransition modAnim">
        <pc:chgData name="Rahul Nair" userId="4a64821b-8a29-4cbe-80c1-d9771e59f4e8" providerId="ADAL" clId="{A0D087BE-134E-4FBD-ADAF-91D9E40F9AB9}" dt="2023-05-26T08:26:37.957" v="1099"/>
        <pc:sldMkLst>
          <pc:docMk/>
          <pc:sldMk cId="1625660381" sldId="2147311239"/>
        </pc:sldMkLst>
        <pc:spChg chg="mod">
          <ac:chgData name="Rahul Nair" userId="4a64821b-8a29-4cbe-80c1-d9771e59f4e8" providerId="ADAL" clId="{A0D087BE-134E-4FBD-ADAF-91D9E40F9AB9}" dt="2023-05-26T05:33:52.915" v="155" actId="20577"/>
          <ac:spMkLst>
            <pc:docMk/>
            <pc:sldMk cId="1625660381" sldId="2147311239"/>
            <ac:spMk id="2" creationId="{1A64658A-A815-01A7-03B6-DC91E9CAC17E}"/>
          </ac:spMkLst>
        </pc:spChg>
        <pc:spChg chg="add mod ord topLvl">
          <ac:chgData name="Rahul Nair" userId="4a64821b-8a29-4cbe-80c1-d9771e59f4e8" providerId="ADAL" clId="{A0D087BE-134E-4FBD-ADAF-91D9E40F9AB9}" dt="2023-05-26T05:50:43.033" v="295" actId="14861"/>
          <ac:spMkLst>
            <pc:docMk/>
            <pc:sldMk cId="1625660381" sldId="2147311239"/>
            <ac:spMk id="5" creationId="{0B28C8AD-1036-B70D-D5CE-AD53F2B500BB}"/>
          </ac:spMkLst>
        </pc:spChg>
        <pc:spChg chg="add del mod">
          <ac:chgData name="Rahul Nair" userId="4a64821b-8a29-4cbe-80c1-d9771e59f4e8" providerId="ADAL" clId="{A0D087BE-134E-4FBD-ADAF-91D9E40F9AB9}" dt="2023-05-26T05:40:56.087" v="213" actId="478"/>
          <ac:spMkLst>
            <pc:docMk/>
            <pc:sldMk cId="1625660381" sldId="2147311239"/>
            <ac:spMk id="8" creationId="{484ABCFD-199C-9202-4863-97EBF91FB9B2}"/>
          </ac:spMkLst>
        </pc:spChg>
        <pc:spChg chg="add mod">
          <ac:chgData name="Rahul Nair" userId="4a64821b-8a29-4cbe-80c1-d9771e59f4e8" providerId="ADAL" clId="{A0D087BE-134E-4FBD-ADAF-91D9E40F9AB9}" dt="2023-05-26T07:19:08.572" v="881" actId="20577"/>
          <ac:spMkLst>
            <pc:docMk/>
            <pc:sldMk cId="1625660381" sldId="2147311239"/>
            <ac:spMk id="9" creationId="{1C614573-6C27-8F38-EF04-6B0B7653E73A}"/>
          </ac:spMkLst>
        </pc:spChg>
        <pc:grpChg chg="add del mod">
          <ac:chgData name="Rahul Nair" userId="4a64821b-8a29-4cbe-80c1-d9771e59f4e8" providerId="ADAL" clId="{A0D087BE-134E-4FBD-ADAF-91D9E40F9AB9}" dt="2023-05-26T05:45:10.838" v="244" actId="165"/>
          <ac:grpSpMkLst>
            <pc:docMk/>
            <pc:sldMk cId="1625660381" sldId="2147311239"/>
            <ac:grpSpMk id="6" creationId="{C4EA0044-0AFA-0CDE-8D5A-1A6DA2F0D1E6}"/>
          </ac:grpSpMkLst>
        </pc:grpChg>
        <pc:grpChg chg="add mod">
          <ac:chgData name="Rahul Nair" userId="4a64821b-8a29-4cbe-80c1-d9771e59f4e8" providerId="ADAL" clId="{A0D087BE-134E-4FBD-ADAF-91D9E40F9AB9}" dt="2023-05-26T05:45:31.206" v="245" actId="164"/>
          <ac:grpSpMkLst>
            <pc:docMk/>
            <pc:sldMk cId="1625660381" sldId="2147311239"/>
            <ac:grpSpMk id="11" creationId="{C1464F43-6857-A4AA-D52D-51BEDE207694}"/>
          </ac:grpSpMkLst>
        </pc:grpChg>
        <pc:picChg chg="add mod">
          <ac:chgData name="Rahul Nair" userId="4a64821b-8a29-4cbe-80c1-d9771e59f4e8" providerId="ADAL" clId="{A0D087BE-134E-4FBD-ADAF-91D9E40F9AB9}" dt="2023-05-26T05:34:30.873" v="159"/>
          <ac:picMkLst>
            <pc:docMk/>
            <pc:sldMk cId="1625660381" sldId="2147311239"/>
            <ac:picMk id="3" creationId="{C17B1061-1951-3019-D890-E5F9B715177C}"/>
          </ac:picMkLst>
        </pc:picChg>
        <pc:picChg chg="add mod topLvl">
          <ac:chgData name="Rahul Nair" userId="4a64821b-8a29-4cbe-80c1-d9771e59f4e8" providerId="ADAL" clId="{A0D087BE-134E-4FBD-ADAF-91D9E40F9AB9}" dt="2023-05-26T05:45:31.206" v="245" actId="164"/>
          <ac:picMkLst>
            <pc:docMk/>
            <pc:sldMk cId="1625660381" sldId="2147311239"/>
            <ac:picMk id="4" creationId="{51765865-3BB4-1C29-F221-E2FDD9253CAD}"/>
          </ac:picMkLst>
        </pc:picChg>
        <pc:picChg chg="add mod">
          <ac:chgData name="Rahul Nair" userId="4a64821b-8a29-4cbe-80c1-d9771e59f4e8" providerId="ADAL" clId="{A0D087BE-134E-4FBD-ADAF-91D9E40F9AB9}" dt="2023-05-26T05:45:31.206" v="245" actId="164"/>
          <ac:picMkLst>
            <pc:docMk/>
            <pc:sldMk cId="1625660381" sldId="2147311239"/>
            <ac:picMk id="10" creationId="{32A01B4E-146E-7B23-4A76-7827E5184DFB}"/>
          </ac:picMkLst>
        </pc:picChg>
      </pc:sldChg>
      <pc:sldChg chg="del">
        <pc:chgData name="Rahul Nair" userId="4a64821b-8a29-4cbe-80c1-d9771e59f4e8" providerId="ADAL" clId="{A0D087BE-134E-4FBD-ADAF-91D9E40F9AB9}" dt="2023-05-26T04:40:43.828" v="0" actId="47"/>
        <pc:sldMkLst>
          <pc:docMk/>
          <pc:sldMk cId="3834740717" sldId="2147311239"/>
        </pc:sldMkLst>
      </pc:sldChg>
      <pc:sldChg chg="addSp delSp modSp add mod modTransition delAnim modAnim modNotesTx">
        <pc:chgData name="Rahul Nair" userId="4a64821b-8a29-4cbe-80c1-d9771e59f4e8" providerId="ADAL" clId="{A0D087BE-134E-4FBD-ADAF-91D9E40F9AB9}" dt="2023-05-26T08:26:37.957" v="1099"/>
        <pc:sldMkLst>
          <pc:docMk/>
          <pc:sldMk cId="406154302" sldId="2147311240"/>
        </pc:sldMkLst>
        <pc:spChg chg="mod">
          <ac:chgData name="Rahul Nair" userId="4a64821b-8a29-4cbe-80c1-d9771e59f4e8" providerId="ADAL" clId="{A0D087BE-134E-4FBD-ADAF-91D9E40F9AB9}" dt="2023-05-26T06:01:04.900" v="373" actId="1076"/>
          <ac:spMkLst>
            <pc:docMk/>
            <pc:sldMk cId="406154302" sldId="2147311240"/>
            <ac:spMk id="2" creationId="{1A64658A-A815-01A7-03B6-DC91E9CAC17E}"/>
          </ac:spMkLst>
        </pc:spChg>
        <pc:spChg chg="add mod ord">
          <ac:chgData name="Rahul Nair" userId="4a64821b-8a29-4cbe-80c1-d9771e59f4e8" providerId="ADAL" clId="{A0D087BE-134E-4FBD-ADAF-91D9E40F9AB9}" dt="2023-05-26T07:19:24.255" v="882" actId="207"/>
          <ac:spMkLst>
            <pc:docMk/>
            <pc:sldMk cId="406154302" sldId="2147311240"/>
            <ac:spMk id="7" creationId="{A9AED969-DF66-8EC6-FB91-23600AA072F7}"/>
          </ac:spMkLst>
        </pc:spChg>
        <pc:spChg chg="del mod">
          <ac:chgData name="Rahul Nair" userId="4a64821b-8a29-4cbe-80c1-d9771e59f4e8" providerId="ADAL" clId="{A0D087BE-134E-4FBD-ADAF-91D9E40F9AB9}" dt="2023-05-26T05:46:52.933" v="274" actId="478"/>
          <ac:spMkLst>
            <pc:docMk/>
            <pc:sldMk cId="406154302" sldId="2147311240"/>
            <ac:spMk id="9" creationId="{1C614573-6C27-8F38-EF04-6B0B7653E73A}"/>
          </ac:spMkLst>
        </pc:spChg>
        <pc:grpChg chg="add mod">
          <ac:chgData name="Rahul Nair" userId="4a64821b-8a29-4cbe-80c1-d9771e59f4e8" providerId="ADAL" clId="{A0D087BE-134E-4FBD-ADAF-91D9E40F9AB9}" dt="2023-05-26T06:04:01.450" v="387" actId="164"/>
          <ac:grpSpMkLst>
            <pc:docMk/>
            <pc:sldMk cId="406154302" sldId="2147311240"/>
            <ac:grpSpMk id="8" creationId="{E2EBF647-1551-3955-4945-0D42C3277B91}"/>
          </ac:grpSpMkLst>
        </pc:grpChg>
        <pc:grpChg chg="del">
          <ac:chgData name="Rahul Nair" userId="4a64821b-8a29-4cbe-80c1-d9771e59f4e8" providerId="ADAL" clId="{A0D087BE-134E-4FBD-ADAF-91D9E40F9AB9}" dt="2023-05-26T05:46:48.027" v="272" actId="478"/>
          <ac:grpSpMkLst>
            <pc:docMk/>
            <pc:sldMk cId="406154302" sldId="2147311240"/>
            <ac:grpSpMk id="11" creationId="{C1464F43-6857-A4AA-D52D-51BEDE207694}"/>
          </ac:grpSpMkLst>
        </pc:grpChg>
        <pc:graphicFrameChg chg="add mod modGraphic">
          <ac:chgData name="Rahul Nair" userId="4a64821b-8a29-4cbe-80c1-d9771e59f4e8" providerId="ADAL" clId="{A0D087BE-134E-4FBD-ADAF-91D9E40F9AB9}" dt="2023-05-26T07:21:46.541" v="892" actId="20577"/>
          <ac:graphicFrameMkLst>
            <pc:docMk/>
            <pc:sldMk cId="406154302" sldId="2147311240"/>
            <ac:graphicFrameMk id="6" creationId="{9CDE9EBA-0997-15F6-B11C-3BA2CB5D8DC3}"/>
          </ac:graphicFrameMkLst>
        </pc:graphicFrameChg>
        <pc:picChg chg="add mod">
          <ac:chgData name="Rahul Nair" userId="4a64821b-8a29-4cbe-80c1-d9771e59f4e8" providerId="ADAL" clId="{A0D087BE-134E-4FBD-ADAF-91D9E40F9AB9}" dt="2023-05-26T06:15:29.765" v="428" actId="1036"/>
          <ac:picMkLst>
            <pc:docMk/>
            <pc:sldMk cId="406154302" sldId="2147311240"/>
            <ac:picMk id="3" creationId="{642F0293-8F3A-D491-A92C-12A9A3423880}"/>
          </ac:picMkLst>
        </pc:picChg>
        <pc:picChg chg="add mod modCrop">
          <ac:chgData name="Rahul Nair" userId="4a64821b-8a29-4cbe-80c1-d9771e59f4e8" providerId="ADAL" clId="{A0D087BE-134E-4FBD-ADAF-91D9E40F9AB9}" dt="2023-05-26T06:10:37.263" v="405" actId="14861"/>
          <ac:picMkLst>
            <pc:docMk/>
            <pc:sldMk cId="406154302" sldId="2147311240"/>
            <ac:picMk id="13" creationId="{76990881-82D5-5616-7B86-D01EC33EEDDC}"/>
          </ac:picMkLst>
        </pc:picChg>
      </pc:sldChg>
      <pc:sldChg chg="del">
        <pc:chgData name="Rahul Nair" userId="4a64821b-8a29-4cbe-80c1-d9771e59f4e8" providerId="ADAL" clId="{A0D087BE-134E-4FBD-ADAF-91D9E40F9AB9}" dt="2023-05-26T04:40:43.828" v="0" actId="47"/>
        <pc:sldMkLst>
          <pc:docMk/>
          <pc:sldMk cId="1253773453" sldId="2147311241"/>
        </pc:sldMkLst>
      </pc:sldChg>
      <pc:sldChg chg="addSp delSp modSp add mod modTransition">
        <pc:chgData name="Rahul Nair" userId="4a64821b-8a29-4cbe-80c1-d9771e59f4e8" providerId="ADAL" clId="{A0D087BE-134E-4FBD-ADAF-91D9E40F9AB9}" dt="2023-05-26T08:26:37.957" v="1099"/>
        <pc:sldMkLst>
          <pc:docMk/>
          <pc:sldMk cId="3945200033" sldId="2147311241"/>
        </pc:sldMkLst>
        <pc:spChg chg="mod">
          <ac:chgData name="Rahul Nair" userId="4a64821b-8a29-4cbe-80c1-d9771e59f4e8" providerId="ADAL" clId="{A0D087BE-134E-4FBD-ADAF-91D9E40F9AB9}" dt="2023-05-26T07:04:03.734" v="703" actId="1037"/>
          <ac:spMkLst>
            <pc:docMk/>
            <pc:sldMk cId="3945200033" sldId="2147311241"/>
            <ac:spMk id="4" creationId="{0F0C7DA5-CF0E-3760-B408-CA48A16CEE71}"/>
          </ac:spMkLst>
        </pc:spChg>
        <pc:spChg chg="del mod topLvl">
          <ac:chgData name="Rahul Nair" userId="4a64821b-8a29-4cbe-80c1-d9771e59f4e8" providerId="ADAL" clId="{A0D087BE-134E-4FBD-ADAF-91D9E40F9AB9}" dt="2023-05-26T07:04:15.794" v="705" actId="478"/>
          <ac:spMkLst>
            <pc:docMk/>
            <pc:sldMk cId="3945200033" sldId="2147311241"/>
            <ac:spMk id="19" creationId="{CD251D9A-EA79-4AE4-9F51-ACFB33E1327A}"/>
          </ac:spMkLst>
        </pc:spChg>
        <pc:grpChg chg="del mod">
          <ac:chgData name="Rahul Nair" userId="4a64821b-8a29-4cbe-80c1-d9771e59f4e8" providerId="ADAL" clId="{A0D087BE-134E-4FBD-ADAF-91D9E40F9AB9}" dt="2023-05-26T07:04:15.794" v="705" actId="478"/>
          <ac:grpSpMkLst>
            <pc:docMk/>
            <pc:sldMk cId="3945200033" sldId="2147311241"/>
            <ac:grpSpMk id="15" creationId="{53AC4EE4-F243-4F71-8122-D055C00142E0}"/>
          </ac:grpSpMkLst>
        </pc:grpChg>
        <pc:graphicFrameChg chg="mod modGraphic">
          <ac:chgData name="Rahul Nair" userId="4a64821b-8a29-4cbe-80c1-d9771e59f4e8" providerId="ADAL" clId="{A0D087BE-134E-4FBD-ADAF-91D9E40F9AB9}" dt="2023-05-26T07:15:08.130" v="838" actId="1035"/>
          <ac:graphicFrameMkLst>
            <pc:docMk/>
            <pc:sldMk cId="3945200033" sldId="2147311241"/>
            <ac:graphicFrameMk id="22" creationId="{CB1E9C4E-5BAA-7422-4858-20A0BD284648}"/>
          </ac:graphicFrameMkLst>
        </pc:graphicFrameChg>
        <pc:picChg chg="mod">
          <ac:chgData name="Rahul Nair" userId="4a64821b-8a29-4cbe-80c1-d9771e59f4e8" providerId="ADAL" clId="{A0D087BE-134E-4FBD-ADAF-91D9E40F9AB9}" dt="2023-05-26T07:04:03.734" v="703" actId="1037"/>
          <ac:picMkLst>
            <pc:docMk/>
            <pc:sldMk cId="3945200033" sldId="2147311241"/>
            <ac:picMk id="2" creationId="{327C17D2-C9AD-809F-FDD6-020ADEFF16E5}"/>
          </ac:picMkLst>
        </pc:picChg>
        <pc:picChg chg="del">
          <ac:chgData name="Rahul Nair" userId="4a64821b-8a29-4cbe-80c1-d9771e59f4e8" providerId="ADAL" clId="{A0D087BE-134E-4FBD-ADAF-91D9E40F9AB9}" dt="2023-05-26T06:43:56.239" v="508" actId="478"/>
          <ac:picMkLst>
            <pc:docMk/>
            <pc:sldMk cId="3945200033" sldId="2147311241"/>
            <ac:picMk id="3" creationId="{E8AFA8FD-1085-E33A-D338-439A1CF27AF3}"/>
          </ac:picMkLst>
        </pc:picChg>
        <pc:picChg chg="add mod">
          <ac:chgData name="Rahul Nair" userId="4a64821b-8a29-4cbe-80c1-d9771e59f4e8" providerId="ADAL" clId="{A0D087BE-134E-4FBD-ADAF-91D9E40F9AB9}" dt="2023-05-26T07:15:12.540" v="847" actId="1035"/>
          <ac:picMkLst>
            <pc:docMk/>
            <pc:sldMk cId="3945200033" sldId="2147311241"/>
            <ac:picMk id="6" creationId="{2863D417-0B3B-6810-6251-02A3811A5D5A}"/>
          </ac:picMkLst>
        </pc:picChg>
        <pc:picChg chg="add mod">
          <ac:chgData name="Rahul Nair" userId="4a64821b-8a29-4cbe-80c1-d9771e59f4e8" providerId="ADAL" clId="{A0D087BE-134E-4FBD-ADAF-91D9E40F9AB9}" dt="2023-05-26T07:13:02.644" v="826" actId="14861"/>
          <ac:picMkLst>
            <pc:docMk/>
            <pc:sldMk cId="3945200033" sldId="2147311241"/>
            <ac:picMk id="8" creationId="{56A5C19F-A1EB-A7D4-3739-E7B0D17BA8C2}"/>
          </ac:picMkLst>
        </pc:picChg>
        <pc:picChg chg="add mod ord">
          <ac:chgData name="Rahul Nair" userId="4a64821b-8a29-4cbe-80c1-d9771e59f4e8" providerId="ADAL" clId="{A0D087BE-134E-4FBD-ADAF-91D9E40F9AB9}" dt="2023-05-26T07:13:24.092" v="831" actId="1036"/>
          <ac:picMkLst>
            <pc:docMk/>
            <pc:sldMk cId="3945200033" sldId="2147311241"/>
            <ac:picMk id="10" creationId="{2EFC1591-8D5E-F729-1156-479D857C07BC}"/>
          </ac:picMkLst>
        </pc:picChg>
        <pc:picChg chg="add mod">
          <ac:chgData name="Rahul Nair" userId="4a64821b-8a29-4cbe-80c1-d9771e59f4e8" providerId="ADAL" clId="{A0D087BE-134E-4FBD-ADAF-91D9E40F9AB9}" dt="2023-05-26T07:13:09.174" v="827" actId="1076"/>
          <ac:picMkLst>
            <pc:docMk/>
            <pc:sldMk cId="3945200033" sldId="2147311241"/>
            <ac:picMk id="12" creationId="{D161E659-E8A7-8252-68B2-E39289CAFA9F}"/>
          </ac:picMkLst>
        </pc:picChg>
        <pc:picChg chg="add mod">
          <ac:chgData name="Rahul Nair" userId="4a64821b-8a29-4cbe-80c1-d9771e59f4e8" providerId="ADAL" clId="{A0D087BE-134E-4FBD-ADAF-91D9E40F9AB9}" dt="2023-05-26T07:15:17.995" v="848" actId="1076"/>
          <ac:picMkLst>
            <pc:docMk/>
            <pc:sldMk cId="3945200033" sldId="2147311241"/>
            <ac:picMk id="14" creationId="{3F995F42-B26D-0859-6B72-4301E524D813}"/>
          </ac:picMkLst>
        </pc:picChg>
        <pc:picChg chg="add del mod">
          <ac:chgData name="Rahul Nair" userId="4a64821b-8a29-4cbe-80c1-d9771e59f4e8" providerId="ADAL" clId="{A0D087BE-134E-4FBD-ADAF-91D9E40F9AB9}" dt="2023-05-26T07:12:38.392" v="822" actId="478"/>
          <ac:picMkLst>
            <pc:docMk/>
            <pc:sldMk cId="3945200033" sldId="2147311241"/>
            <ac:picMk id="16" creationId="{1F12EA22-03EA-8EA3-3B16-607BBBA3650A}"/>
          </ac:picMkLst>
        </pc:picChg>
        <pc:picChg chg="del mod topLvl">
          <ac:chgData name="Rahul Nair" userId="4a64821b-8a29-4cbe-80c1-d9771e59f4e8" providerId="ADAL" clId="{A0D087BE-134E-4FBD-ADAF-91D9E40F9AB9}" dt="2023-05-26T07:04:19.442" v="707" actId="478"/>
          <ac:picMkLst>
            <pc:docMk/>
            <pc:sldMk cId="3945200033" sldId="2147311241"/>
            <ac:picMk id="17" creationId="{16DCD982-FDD6-4E1A-B681-88AD6FF61CAE}"/>
          </ac:picMkLst>
        </pc:picChg>
        <pc:picChg chg="add del mod">
          <ac:chgData name="Rahul Nair" userId="4a64821b-8a29-4cbe-80c1-d9771e59f4e8" providerId="ADAL" clId="{A0D087BE-134E-4FBD-ADAF-91D9E40F9AB9}" dt="2023-05-26T07:12:32.381" v="820" actId="478"/>
          <ac:picMkLst>
            <pc:docMk/>
            <pc:sldMk cId="3945200033" sldId="2147311241"/>
            <ac:picMk id="18" creationId="{B9F4BCA6-C01D-40D3-ACAC-DE0E6CE8B515}"/>
          </ac:picMkLst>
        </pc:picChg>
        <pc:picChg chg="add del mod">
          <ac:chgData name="Rahul Nair" userId="4a64821b-8a29-4cbe-80c1-d9771e59f4e8" providerId="ADAL" clId="{A0D087BE-134E-4FBD-ADAF-91D9E40F9AB9}" dt="2023-05-26T07:12:43.194" v="824" actId="478"/>
          <ac:picMkLst>
            <pc:docMk/>
            <pc:sldMk cId="3945200033" sldId="2147311241"/>
            <ac:picMk id="20" creationId="{86277838-ECEC-DFAE-C446-95E12FE91B9B}"/>
          </ac:picMkLst>
        </pc:picChg>
      </pc:sldChg>
      <pc:sldChg chg="del">
        <pc:chgData name="Rahul Nair" userId="4a64821b-8a29-4cbe-80c1-d9771e59f4e8" providerId="ADAL" clId="{A0D087BE-134E-4FBD-ADAF-91D9E40F9AB9}" dt="2023-05-26T04:40:43.828" v="0" actId="47"/>
        <pc:sldMkLst>
          <pc:docMk/>
          <pc:sldMk cId="721545944" sldId="2147311243"/>
        </pc:sldMkLst>
      </pc:sldChg>
      <pc:sldChg chg="del">
        <pc:chgData name="Rahul Nair" userId="4a64821b-8a29-4cbe-80c1-d9771e59f4e8" providerId="ADAL" clId="{A0D087BE-134E-4FBD-ADAF-91D9E40F9AB9}" dt="2023-05-26T04:40:43.828" v="0" actId="47"/>
        <pc:sldMkLst>
          <pc:docMk/>
          <pc:sldMk cId="2779219843" sldId="2147311244"/>
        </pc:sldMkLst>
      </pc:sldChg>
      <pc:sldChg chg="del">
        <pc:chgData name="Rahul Nair" userId="4a64821b-8a29-4cbe-80c1-d9771e59f4e8" providerId="ADAL" clId="{A0D087BE-134E-4FBD-ADAF-91D9E40F9AB9}" dt="2023-05-26T04:40:43.828" v="0" actId="47"/>
        <pc:sldMkLst>
          <pc:docMk/>
          <pc:sldMk cId="2243353522" sldId="2147311245"/>
        </pc:sldMkLst>
      </pc:sldChg>
      <pc:sldChg chg="del">
        <pc:chgData name="Rahul Nair" userId="4a64821b-8a29-4cbe-80c1-d9771e59f4e8" providerId="ADAL" clId="{A0D087BE-134E-4FBD-ADAF-91D9E40F9AB9}" dt="2023-05-26T04:40:43.828" v="0" actId="47"/>
        <pc:sldMkLst>
          <pc:docMk/>
          <pc:sldMk cId="2598698001" sldId="2147311246"/>
        </pc:sldMkLst>
      </pc:sldChg>
      <pc:sldChg chg="del">
        <pc:chgData name="Rahul Nair" userId="4a64821b-8a29-4cbe-80c1-d9771e59f4e8" providerId="ADAL" clId="{A0D087BE-134E-4FBD-ADAF-91D9E40F9AB9}" dt="2023-05-26T04:40:43.828" v="0" actId="47"/>
        <pc:sldMkLst>
          <pc:docMk/>
          <pc:sldMk cId="1636675983" sldId="2147311248"/>
        </pc:sldMkLst>
      </pc:sldChg>
      <pc:sldChg chg="del">
        <pc:chgData name="Rahul Nair" userId="4a64821b-8a29-4cbe-80c1-d9771e59f4e8" providerId="ADAL" clId="{A0D087BE-134E-4FBD-ADAF-91D9E40F9AB9}" dt="2023-05-26T04:40:43.828" v="0" actId="47"/>
        <pc:sldMkLst>
          <pc:docMk/>
          <pc:sldMk cId="288952724" sldId="2147311249"/>
        </pc:sldMkLst>
      </pc:sldChg>
      <pc:sldChg chg="del">
        <pc:chgData name="Rahul Nair" userId="4a64821b-8a29-4cbe-80c1-d9771e59f4e8" providerId="ADAL" clId="{A0D087BE-134E-4FBD-ADAF-91D9E40F9AB9}" dt="2023-05-26T04:40:43.828" v="0" actId="47"/>
        <pc:sldMkLst>
          <pc:docMk/>
          <pc:sldMk cId="2256527047" sldId="2147311250"/>
        </pc:sldMkLst>
      </pc:sldChg>
      <pc:sldMasterChg chg="delSldLayout">
        <pc:chgData name="Rahul Nair" userId="4a64821b-8a29-4cbe-80c1-d9771e59f4e8" providerId="ADAL" clId="{A0D087BE-134E-4FBD-ADAF-91D9E40F9AB9}" dt="2023-05-26T05:16:53.035" v="88" actId="47"/>
        <pc:sldMasterMkLst>
          <pc:docMk/>
          <pc:sldMasterMk cId="504258009" sldId="2147483664"/>
        </pc:sldMasterMkLst>
        <pc:sldLayoutChg chg="del">
          <pc:chgData name="Rahul Nair" userId="4a64821b-8a29-4cbe-80c1-d9771e59f4e8" providerId="ADAL" clId="{A0D087BE-134E-4FBD-ADAF-91D9E40F9AB9}" dt="2023-05-26T05:16:53.035" v="88" actId="47"/>
          <pc:sldLayoutMkLst>
            <pc:docMk/>
            <pc:sldMasterMk cId="504258009" sldId="2147483664"/>
            <pc:sldLayoutMk cId="2398090924" sldId="2147483754"/>
          </pc:sldLayoutMkLst>
        </pc:sldLayoutChg>
      </pc:sldMaster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Relationship Id="rId4" Type="http://schemas.openxmlformats.org/officeDocument/2006/relationships/image" Target="../media/image19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Relationship Id="rId4" Type="http://schemas.openxmlformats.org/officeDocument/2006/relationships/image" Target="../media/image1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9FB2ED6-EC5D-4655-8044-73A1D286D63A}" type="doc">
      <dgm:prSet loTypeId="urn:microsoft.com/office/officeart/2005/8/layout/pList2" loCatId="list" qsTypeId="urn:microsoft.com/office/officeart/2005/8/quickstyle/simple1" qsCatId="simple" csTypeId="urn:microsoft.com/office/officeart/2005/8/colors/colorful4" csCatId="colorful" phldr="1"/>
      <dgm:spPr/>
    </dgm:pt>
    <dgm:pt modelId="{A8C4EDCB-75B9-4056-BC5C-E91F15B60616}">
      <dgm:prSet phldrT="[Text]" custT="1"/>
      <dgm:spPr>
        <a:ln w="9525">
          <a:noFill/>
          <a:prstDash val="sysDot"/>
        </a:ln>
      </dgm:spPr>
      <dgm:t>
        <a:bodyPr/>
        <a:lstStyle/>
        <a:p>
          <a:pPr algn="ctr"/>
          <a:r>
            <a:rPr lang="en-IN" sz="1200" b="1" i="0">
              <a:latin typeface="TheSansOffice" panose="020B0503040302060204"/>
            </a:rPr>
            <a:t>Networking and security converged</a:t>
          </a:r>
          <a:endParaRPr lang="en-US" sz="1200" b="0" i="0">
            <a:latin typeface="TheSansOffice" panose="020B0503040302060204"/>
          </a:endParaRPr>
        </a:p>
        <a:p>
          <a:pPr algn="ctr"/>
          <a:r>
            <a:rPr lang="en-US" sz="1000" b="0" i="0">
              <a:latin typeface="TheSansOffice" panose="020B0503040302060204"/>
            </a:rPr>
            <a:t>Faster transition to secure access service edge (SASE) architecture.</a:t>
          </a:r>
          <a:endParaRPr lang="en-IN" sz="1000" b="0">
            <a:latin typeface="TheSansOffice" panose="020B0503040302060204"/>
          </a:endParaRPr>
        </a:p>
      </dgm:t>
    </dgm:pt>
    <dgm:pt modelId="{48EA4480-2429-4A56-A9A7-65ABFAB52DEE}" type="parTrans" cxnId="{4908C355-3F05-4401-836F-9AC6765F511F}">
      <dgm:prSet/>
      <dgm:spPr/>
      <dgm:t>
        <a:bodyPr/>
        <a:lstStyle/>
        <a:p>
          <a:endParaRPr lang="en-IN"/>
        </a:p>
      </dgm:t>
    </dgm:pt>
    <dgm:pt modelId="{5DD2C605-D639-438A-BFDC-8EC1D575D647}" type="sibTrans" cxnId="{4908C355-3F05-4401-836F-9AC6765F511F}">
      <dgm:prSet/>
      <dgm:spPr/>
      <dgm:t>
        <a:bodyPr/>
        <a:lstStyle/>
        <a:p>
          <a:endParaRPr lang="en-IN"/>
        </a:p>
      </dgm:t>
    </dgm:pt>
    <dgm:pt modelId="{A95FDF21-D7AF-4B0A-8410-4DAFCF1E56F6}">
      <dgm:prSet phldrT="[Text]" custT="1"/>
      <dgm:spPr>
        <a:ln w="9525">
          <a:noFill/>
          <a:prstDash val="sysDot"/>
        </a:ln>
      </dgm:spPr>
      <dgm:t>
        <a:bodyPr/>
        <a:lstStyle/>
        <a:p>
          <a:pPr algn="ctr"/>
          <a:r>
            <a:rPr lang="en-IN" sz="1200" b="1" i="0">
              <a:latin typeface="TheSansOffice" panose="020B0503040302060204"/>
            </a:rPr>
            <a:t>Optimized for multi-cloud</a:t>
          </a:r>
          <a:endParaRPr lang="en-US" sz="1200">
            <a:latin typeface="TheSansOffice" panose="020B0503040302060204"/>
          </a:endParaRPr>
        </a:p>
        <a:p>
          <a:pPr algn="ctr"/>
          <a:r>
            <a:rPr lang="en-US" sz="1000">
              <a:latin typeface="TheSansOffice" panose="020B0503040302060204"/>
            </a:rPr>
            <a:t>Infrastructure to deliver Cloud connectivity to SaaS, PaaS and Hybrid clouds</a:t>
          </a:r>
          <a:endParaRPr lang="en-IN" sz="1000" b="1">
            <a:latin typeface="TheSansOffice" panose="020B0503040302060204"/>
          </a:endParaRPr>
        </a:p>
      </dgm:t>
    </dgm:pt>
    <dgm:pt modelId="{6558B7C3-4CBD-4679-90E3-4BABB19ADBBA}" type="parTrans" cxnId="{08FAA7E0-B1D9-4522-A868-35929F00CF46}">
      <dgm:prSet/>
      <dgm:spPr/>
      <dgm:t>
        <a:bodyPr/>
        <a:lstStyle/>
        <a:p>
          <a:endParaRPr lang="en-IN"/>
        </a:p>
      </dgm:t>
    </dgm:pt>
    <dgm:pt modelId="{B9FAC0DD-A81F-46E7-A154-4D29966A176C}" type="sibTrans" cxnId="{08FAA7E0-B1D9-4522-A868-35929F00CF46}">
      <dgm:prSet/>
      <dgm:spPr/>
      <dgm:t>
        <a:bodyPr/>
        <a:lstStyle/>
        <a:p>
          <a:endParaRPr lang="en-IN"/>
        </a:p>
      </dgm:t>
    </dgm:pt>
    <dgm:pt modelId="{2FA9318E-3330-4647-8ADA-43C5A7919EB2}">
      <dgm:prSet phldrT="[Text]" custT="1"/>
      <dgm:spPr>
        <a:ln w="9525">
          <a:noFill/>
          <a:prstDash val="sysDot"/>
        </a:ln>
      </dgm:spPr>
      <dgm:t>
        <a:bodyPr/>
        <a:lstStyle/>
        <a:p>
          <a:pPr algn="ctr"/>
          <a:r>
            <a:rPr lang="en-IN" sz="1200" b="1" i="0">
              <a:latin typeface="TheSansOffice" panose="020B0503040302060204"/>
            </a:rPr>
            <a:t>Cloud-scale infrastructure</a:t>
          </a:r>
          <a:endParaRPr lang="en-US" sz="1200">
            <a:latin typeface="TheSansOffice" panose="020B0503040302060204"/>
          </a:endParaRPr>
        </a:p>
        <a:p>
          <a:pPr algn="ctr"/>
          <a:r>
            <a:rPr lang="en-US" sz="1000">
              <a:latin typeface="TheSansOffice" panose="020B0503040302060204"/>
            </a:rPr>
            <a:t>Multi-tenant, cloud-native platform to orchestrate, provision, control and manage tenants</a:t>
          </a:r>
          <a:endParaRPr lang="en-IN" sz="1000" b="1">
            <a:latin typeface="TheSansOffice" panose="020B0503040302060204"/>
          </a:endParaRPr>
        </a:p>
      </dgm:t>
    </dgm:pt>
    <dgm:pt modelId="{9BEF2189-1FFB-4E39-9917-AB8CFA78B80B}" type="parTrans" cxnId="{3B59B317-3116-429D-BDAF-2B3E62BC09BE}">
      <dgm:prSet/>
      <dgm:spPr/>
      <dgm:t>
        <a:bodyPr/>
        <a:lstStyle/>
        <a:p>
          <a:endParaRPr lang="en-IN"/>
        </a:p>
      </dgm:t>
    </dgm:pt>
    <dgm:pt modelId="{8BBD19E4-A2F9-4850-8295-D45E35DF20AE}" type="sibTrans" cxnId="{3B59B317-3116-429D-BDAF-2B3E62BC09BE}">
      <dgm:prSet/>
      <dgm:spPr/>
      <dgm:t>
        <a:bodyPr/>
        <a:lstStyle/>
        <a:p>
          <a:endParaRPr lang="en-IN"/>
        </a:p>
      </dgm:t>
    </dgm:pt>
    <dgm:pt modelId="{7A0A1273-ED93-4612-887C-EFF45B435866}">
      <dgm:prSet custT="1"/>
      <dgm:spPr>
        <a:ln w="9525">
          <a:noFill/>
          <a:prstDash val="sysDot"/>
        </a:ln>
      </dgm:spPr>
      <dgm:t>
        <a:bodyPr/>
        <a:lstStyle/>
        <a:p>
          <a:pPr algn="ctr"/>
          <a:r>
            <a:rPr lang="en-IN" sz="1200" b="1">
              <a:latin typeface="TheSansOffice" panose="020B0503040302060204"/>
            </a:rPr>
            <a:t>Enhanced visibility</a:t>
          </a:r>
          <a:endParaRPr lang="en-US" sz="1200" b="0">
            <a:latin typeface="TheSansOffice" panose="020B0503040302060204"/>
          </a:endParaRPr>
        </a:p>
        <a:p>
          <a:pPr algn="ctr"/>
          <a:r>
            <a:rPr lang="en-US" sz="1000" b="0">
              <a:latin typeface="TheSansOffice" panose="020B0503040302060204"/>
            </a:rPr>
            <a:t>CPE health, Availability report, </a:t>
          </a:r>
          <a:r>
            <a:rPr lang="en-IN" sz="1000" b="0">
              <a:latin typeface="TheSansOffice" panose="020B0503040302060204"/>
            </a:rPr>
            <a:t>Link statistics, App performance – based routing</a:t>
          </a:r>
        </a:p>
      </dgm:t>
    </dgm:pt>
    <dgm:pt modelId="{0AE2896F-9862-4A94-9FDC-94159B4F3FD1}" type="parTrans" cxnId="{68872AB2-AE0D-4DED-90A9-58F0C736D8B2}">
      <dgm:prSet/>
      <dgm:spPr/>
      <dgm:t>
        <a:bodyPr/>
        <a:lstStyle/>
        <a:p>
          <a:endParaRPr lang="en-IN"/>
        </a:p>
      </dgm:t>
    </dgm:pt>
    <dgm:pt modelId="{9ECA2CAA-C01E-437E-81A3-9FCC467010F2}" type="sibTrans" cxnId="{68872AB2-AE0D-4DED-90A9-58F0C736D8B2}">
      <dgm:prSet/>
      <dgm:spPr/>
      <dgm:t>
        <a:bodyPr/>
        <a:lstStyle/>
        <a:p>
          <a:endParaRPr lang="en-IN"/>
        </a:p>
      </dgm:t>
    </dgm:pt>
    <dgm:pt modelId="{6FBA23C8-4DAC-45BB-BBC5-88AB8AB6854D}" type="pres">
      <dgm:prSet presAssocID="{D9FB2ED6-EC5D-4655-8044-73A1D286D63A}" presName="Name0" presStyleCnt="0">
        <dgm:presLayoutVars>
          <dgm:dir/>
          <dgm:resizeHandles val="exact"/>
        </dgm:presLayoutVars>
      </dgm:prSet>
      <dgm:spPr/>
    </dgm:pt>
    <dgm:pt modelId="{718F1475-8111-4573-AF79-8438322123E0}" type="pres">
      <dgm:prSet presAssocID="{D9FB2ED6-EC5D-4655-8044-73A1D286D63A}" presName="bkgdShp" presStyleLbl="alignAccFollowNode1" presStyleIdx="0" presStyleCnt="1" custScaleY="85242"/>
      <dgm:spPr/>
    </dgm:pt>
    <dgm:pt modelId="{156609F4-1C5F-4039-B8B9-FAADF3B6D5B3}" type="pres">
      <dgm:prSet presAssocID="{D9FB2ED6-EC5D-4655-8044-73A1D286D63A}" presName="linComp" presStyleCnt="0"/>
      <dgm:spPr/>
    </dgm:pt>
    <dgm:pt modelId="{C4A5BD38-FE40-42B4-9FE0-833864C625CD}" type="pres">
      <dgm:prSet presAssocID="{7A0A1273-ED93-4612-887C-EFF45B435866}" presName="compNode" presStyleCnt="0"/>
      <dgm:spPr/>
    </dgm:pt>
    <dgm:pt modelId="{B76BF642-D3C2-4A37-BE28-6DACEC2AD83C}" type="pres">
      <dgm:prSet presAssocID="{7A0A1273-ED93-4612-887C-EFF45B435866}" presName="node" presStyleLbl="node1" presStyleIdx="0" presStyleCnt="4" custScaleY="111820">
        <dgm:presLayoutVars>
          <dgm:bulletEnabled val="1"/>
        </dgm:presLayoutVars>
      </dgm:prSet>
      <dgm:spPr/>
    </dgm:pt>
    <dgm:pt modelId="{00BC294F-5938-456C-97C0-A23044A86F91}" type="pres">
      <dgm:prSet presAssocID="{7A0A1273-ED93-4612-887C-EFF45B435866}" presName="invisiNode" presStyleLbl="node1" presStyleIdx="0" presStyleCnt="4"/>
      <dgm:spPr/>
    </dgm:pt>
    <dgm:pt modelId="{5EB86611-5109-4531-985B-7E54FF2965F1}" type="pres">
      <dgm:prSet presAssocID="{7A0A1273-ED93-4612-887C-EFF45B435866}" presName="imagNode" presStyleLbl="fgImgPlace1" presStyleIdx="0" presStyleCnt="4" custScaleX="61887" custScaleY="7244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>
          <a:noFill/>
        </a:ln>
      </dgm:spPr>
    </dgm:pt>
    <dgm:pt modelId="{1EBAF3DC-E121-4348-BD69-A31378DCD06A}" type="pres">
      <dgm:prSet presAssocID="{9ECA2CAA-C01E-437E-81A3-9FCC467010F2}" presName="sibTrans" presStyleLbl="sibTrans2D1" presStyleIdx="0" presStyleCnt="0"/>
      <dgm:spPr/>
    </dgm:pt>
    <dgm:pt modelId="{39A918CE-BD3A-4154-8159-9CC36B882945}" type="pres">
      <dgm:prSet presAssocID="{A8C4EDCB-75B9-4056-BC5C-E91F15B60616}" presName="compNode" presStyleCnt="0"/>
      <dgm:spPr/>
    </dgm:pt>
    <dgm:pt modelId="{A3A86334-FAE5-40BB-9ECE-88351B526EE0}" type="pres">
      <dgm:prSet presAssocID="{A8C4EDCB-75B9-4056-BC5C-E91F15B60616}" presName="node" presStyleLbl="node1" presStyleIdx="1" presStyleCnt="4" custScaleY="111820">
        <dgm:presLayoutVars>
          <dgm:bulletEnabled val="1"/>
        </dgm:presLayoutVars>
      </dgm:prSet>
      <dgm:spPr/>
    </dgm:pt>
    <dgm:pt modelId="{901E4E7D-4E7E-4F8E-9080-61C53EDA0C1D}" type="pres">
      <dgm:prSet presAssocID="{A8C4EDCB-75B9-4056-BC5C-E91F15B60616}" presName="invisiNode" presStyleLbl="node1" presStyleIdx="1" presStyleCnt="4"/>
      <dgm:spPr/>
    </dgm:pt>
    <dgm:pt modelId="{408A8ACF-655A-47A1-8ED6-3F0D6A6A3EB4}" type="pres">
      <dgm:prSet presAssocID="{A8C4EDCB-75B9-4056-BC5C-E91F15B60616}" presName="imagNode" presStyleLbl="fgImgPlace1" presStyleIdx="1" presStyleCnt="4" custScaleX="61887" custScaleY="7244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000" b="-7000"/>
          </a:stretch>
        </a:blipFill>
        <a:ln>
          <a:noFill/>
        </a:ln>
      </dgm:spPr>
    </dgm:pt>
    <dgm:pt modelId="{C6B0D692-16FB-4212-B7C7-976EBFC024C5}" type="pres">
      <dgm:prSet presAssocID="{5DD2C605-D639-438A-BFDC-8EC1D575D647}" presName="sibTrans" presStyleLbl="sibTrans2D1" presStyleIdx="0" presStyleCnt="0"/>
      <dgm:spPr/>
    </dgm:pt>
    <dgm:pt modelId="{DA38DDEB-CE94-40EC-A0FA-451948894338}" type="pres">
      <dgm:prSet presAssocID="{A95FDF21-D7AF-4B0A-8410-4DAFCF1E56F6}" presName="compNode" presStyleCnt="0"/>
      <dgm:spPr/>
    </dgm:pt>
    <dgm:pt modelId="{097D301F-21A6-4949-9DED-A2646AE547B6}" type="pres">
      <dgm:prSet presAssocID="{A95FDF21-D7AF-4B0A-8410-4DAFCF1E56F6}" presName="node" presStyleLbl="node1" presStyleIdx="2" presStyleCnt="4" custScaleY="111820">
        <dgm:presLayoutVars>
          <dgm:bulletEnabled val="1"/>
        </dgm:presLayoutVars>
      </dgm:prSet>
      <dgm:spPr/>
    </dgm:pt>
    <dgm:pt modelId="{0D2A16FA-AAB1-4635-BDC4-5BD75A2A1FA2}" type="pres">
      <dgm:prSet presAssocID="{A95FDF21-D7AF-4B0A-8410-4DAFCF1E56F6}" presName="invisiNode" presStyleLbl="node1" presStyleIdx="2" presStyleCnt="4"/>
      <dgm:spPr/>
    </dgm:pt>
    <dgm:pt modelId="{3D5266CD-47C1-429A-837F-8B557C0B194E}" type="pres">
      <dgm:prSet presAssocID="{A95FDF21-D7AF-4B0A-8410-4DAFCF1E56F6}" presName="imagNode" presStyleLbl="fgImgPlace1" presStyleIdx="2" presStyleCnt="4" custScaleX="61887" custScaleY="7244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>
          <a:noFill/>
        </a:ln>
      </dgm:spPr>
    </dgm:pt>
    <dgm:pt modelId="{04B46EE1-65C1-4825-83D9-046B1B5BC767}" type="pres">
      <dgm:prSet presAssocID="{B9FAC0DD-A81F-46E7-A154-4D29966A176C}" presName="sibTrans" presStyleLbl="sibTrans2D1" presStyleIdx="0" presStyleCnt="0"/>
      <dgm:spPr/>
    </dgm:pt>
    <dgm:pt modelId="{389B85D5-42FD-4D33-8B15-81FBACE762BD}" type="pres">
      <dgm:prSet presAssocID="{2FA9318E-3330-4647-8ADA-43C5A7919EB2}" presName="compNode" presStyleCnt="0"/>
      <dgm:spPr/>
    </dgm:pt>
    <dgm:pt modelId="{B730F95E-BF75-4990-8BCA-2E083CA5C120}" type="pres">
      <dgm:prSet presAssocID="{2FA9318E-3330-4647-8ADA-43C5A7919EB2}" presName="node" presStyleLbl="node1" presStyleIdx="3" presStyleCnt="4" custScaleY="111820">
        <dgm:presLayoutVars>
          <dgm:bulletEnabled val="1"/>
        </dgm:presLayoutVars>
      </dgm:prSet>
      <dgm:spPr/>
    </dgm:pt>
    <dgm:pt modelId="{43C447E5-3567-4C19-BCD9-C70A2BEA3481}" type="pres">
      <dgm:prSet presAssocID="{2FA9318E-3330-4647-8ADA-43C5A7919EB2}" presName="invisiNode" presStyleLbl="node1" presStyleIdx="3" presStyleCnt="4"/>
      <dgm:spPr/>
    </dgm:pt>
    <dgm:pt modelId="{55735EFF-FA11-4E19-9B0D-9FCC8CEB2209}" type="pres">
      <dgm:prSet presAssocID="{2FA9318E-3330-4647-8ADA-43C5A7919EB2}" presName="imagNode" presStyleLbl="fgImgPlace1" presStyleIdx="3" presStyleCnt="4" custScaleX="61887" custScaleY="72443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>
          <a:noFill/>
        </a:ln>
      </dgm:spPr>
    </dgm:pt>
  </dgm:ptLst>
  <dgm:cxnLst>
    <dgm:cxn modelId="{DD3BBA00-6A58-4BCE-9DA1-F9FFDBB171E9}" type="presOf" srcId="{2FA9318E-3330-4647-8ADA-43C5A7919EB2}" destId="{B730F95E-BF75-4990-8BCA-2E083CA5C120}" srcOrd="0" destOrd="0" presId="urn:microsoft.com/office/officeart/2005/8/layout/pList2"/>
    <dgm:cxn modelId="{69F0DB13-EAC6-46CC-B4C4-D9F1514E0C6D}" type="presOf" srcId="{5DD2C605-D639-438A-BFDC-8EC1D575D647}" destId="{C6B0D692-16FB-4212-B7C7-976EBFC024C5}" srcOrd="0" destOrd="0" presId="urn:microsoft.com/office/officeart/2005/8/layout/pList2"/>
    <dgm:cxn modelId="{3B59B317-3116-429D-BDAF-2B3E62BC09BE}" srcId="{D9FB2ED6-EC5D-4655-8044-73A1D286D63A}" destId="{2FA9318E-3330-4647-8ADA-43C5A7919EB2}" srcOrd="3" destOrd="0" parTransId="{9BEF2189-1FFB-4E39-9917-AB8CFA78B80B}" sibTransId="{8BBD19E4-A2F9-4850-8295-D45E35DF20AE}"/>
    <dgm:cxn modelId="{27003A24-3131-4F05-B285-A5F17DCF96EF}" type="presOf" srcId="{B9FAC0DD-A81F-46E7-A154-4D29966A176C}" destId="{04B46EE1-65C1-4825-83D9-046B1B5BC767}" srcOrd="0" destOrd="0" presId="urn:microsoft.com/office/officeart/2005/8/layout/pList2"/>
    <dgm:cxn modelId="{D3857B39-2249-4422-9D67-CAFB0AEAB295}" type="presOf" srcId="{A8C4EDCB-75B9-4056-BC5C-E91F15B60616}" destId="{A3A86334-FAE5-40BB-9ECE-88351B526EE0}" srcOrd="0" destOrd="0" presId="urn:microsoft.com/office/officeart/2005/8/layout/pList2"/>
    <dgm:cxn modelId="{4908C355-3F05-4401-836F-9AC6765F511F}" srcId="{D9FB2ED6-EC5D-4655-8044-73A1D286D63A}" destId="{A8C4EDCB-75B9-4056-BC5C-E91F15B60616}" srcOrd="1" destOrd="0" parTransId="{48EA4480-2429-4A56-A9A7-65ABFAB52DEE}" sibTransId="{5DD2C605-D639-438A-BFDC-8EC1D575D647}"/>
    <dgm:cxn modelId="{D81D54A8-5718-49E4-8FBF-D16E90363C52}" type="presOf" srcId="{7A0A1273-ED93-4612-887C-EFF45B435866}" destId="{B76BF642-D3C2-4A37-BE28-6DACEC2AD83C}" srcOrd="0" destOrd="0" presId="urn:microsoft.com/office/officeart/2005/8/layout/pList2"/>
    <dgm:cxn modelId="{68872AB2-AE0D-4DED-90A9-58F0C736D8B2}" srcId="{D9FB2ED6-EC5D-4655-8044-73A1D286D63A}" destId="{7A0A1273-ED93-4612-887C-EFF45B435866}" srcOrd="0" destOrd="0" parTransId="{0AE2896F-9862-4A94-9FDC-94159B4F3FD1}" sibTransId="{9ECA2CAA-C01E-437E-81A3-9FCC467010F2}"/>
    <dgm:cxn modelId="{6928A5B4-35EF-46E6-9E9B-CC62086F25E4}" type="presOf" srcId="{D9FB2ED6-EC5D-4655-8044-73A1D286D63A}" destId="{6FBA23C8-4DAC-45BB-BBC5-88AB8AB6854D}" srcOrd="0" destOrd="0" presId="urn:microsoft.com/office/officeart/2005/8/layout/pList2"/>
    <dgm:cxn modelId="{3D162BD9-8B1D-4737-BAE6-3CF9D06D218A}" type="presOf" srcId="{A95FDF21-D7AF-4B0A-8410-4DAFCF1E56F6}" destId="{097D301F-21A6-4949-9DED-A2646AE547B6}" srcOrd="0" destOrd="0" presId="urn:microsoft.com/office/officeart/2005/8/layout/pList2"/>
    <dgm:cxn modelId="{08FAA7E0-B1D9-4522-A868-35929F00CF46}" srcId="{D9FB2ED6-EC5D-4655-8044-73A1D286D63A}" destId="{A95FDF21-D7AF-4B0A-8410-4DAFCF1E56F6}" srcOrd="2" destOrd="0" parTransId="{6558B7C3-4CBD-4679-90E3-4BABB19ADBBA}" sibTransId="{B9FAC0DD-A81F-46E7-A154-4D29966A176C}"/>
    <dgm:cxn modelId="{D5DF25F4-5294-497F-8615-236CB8EF36B9}" type="presOf" srcId="{9ECA2CAA-C01E-437E-81A3-9FCC467010F2}" destId="{1EBAF3DC-E121-4348-BD69-A31378DCD06A}" srcOrd="0" destOrd="0" presId="urn:microsoft.com/office/officeart/2005/8/layout/pList2"/>
    <dgm:cxn modelId="{73FE7666-CF82-4AD7-A98B-2CDE54BA98CE}" type="presParOf" srcId="{6FBA23C8-4DAC-45BB-BBC5-88AB8AB6854D}" destId="{718F1475-8111-4573-AF79-8438322123E0}" srcOrd="0" destOrd="0" presId="urn:microsoft.com/office/officeart/2005/8/layout/pList2"/>
    <dgm:cxn modelId="{08BCDA1E-18E4-41EA-A68E-A23C7C66C161}" type="presParOf" srcId="{6FBA23C8-4DAC-45BB-BBC5-88AB8AB6854D}" destId="{156609F4-1C5F-4039-B8B9-FAADF3B6D5B3}" srcOrd="1" destOrd="0" presId="urn:microsoft.com/office/officeart/2005/8/layout/pList2"/>
    <dgm:cxn modelId="{39CABF46-AEAF-4372-84CB-CB50CA79E11E}" type="presParOf" srcId="{156609F4-1C5F-4039-B8B9-FAADF3B6D5B3}" destId="{C4A5BD38-FE40-42B4-9FE0-833864C625CD}" srcOrd="0" destOrd="0" presId="urn:microsoft.com/office/officeart/2005/8/layout/pList2"/>
    <dgm:cxn modelId="{88215A63-37CC-424A-947B-147F4455B293}" type="presParOf" srcId="{C4A5BD38-FE40-42B4-9FE0-833864C625CD}" destId="{B76BF642-D3C2-4A37-BE28-6DACEC2AD83C}" srcOrd="0" destOrd="0" presId="urn:microsoft.com/office/officeart/2005/8/layout/pList2"/>
    <dgm:cxn modelId="{691DE554-6B94-4624-9AB3-A1F5442E5187}" type="presParOf" srcId="{C4A5BD38-FE40-42B4-9FE0-833864C625CD}" destId="{00BC294F-5938-456C-97C0-A23044A86F91}" srcOrd="1" destOrd="0" presId="urn:microsoft.com/office/officeart/2005/8/layout/pList2"/>
    <dgm:cxn modelId="{AA857B9D-B211-42B0-8C2D-03D680CA12B1}" type="presParOf" srcId="{C4A5BD38-FE40-42B4-9FE0-833864C625CD}" destId="{5EB86611-5109-4531-985B-7E54FF2965F1}" srcOrd="2" destOrd="0" presId="urn:microsoft.com/office/officeart/2005/8/layout/pList2"/>
    <dgm:cxn modelId="{B60686E2-C40E-473D-B492-28AA5595A449}" type="presParOf" srcId="{156609F4-1C5F-4039-B8B9-FAADF3B6D5B3}" destId="{1EBAF3DC-E121-4348-BD69-A31378DCD06A}" srcOrd="1" destOrd="0" presId="urn:microsoft.com/office/officeart/2005/8/layout/pList2"/>
    <dgm:cxn modelId="{72ECD8B1-49C3-4F12-A4A5-928EC0DC7E3A}" type="presParOf" srcId="{156609F4-1C5F-4039-B8B9-FAADF3B6D5B3}" destId="{39A918CE-BD3A-4154-8159-9CC36B882945}" srcOrd="2" destOrd="0" presId="urn:microsoft.com/office/officeart/2005/8/layout/pList2"/>
    <dgm:cxn modelId="{4ABEB05F-A7BC-4D52-B3FC-498290E52441}" type="presParOf" srcId="{39A918CE-BD3A-4154-8159-9CC36B882945}" destId="{A3A86334-FAE5-40BB-9ECE-88351B526EE0}" srcOrd="0" destOrd="0" presId="urn:microsoft.com/office/officeart/2005/8/layout/pList2"/>
    <dgm:cxn modelId="{A8226803-FC26-4672-AC27-35999C6DF4EE}" type="presParOf" srcId="{39A918CE-BD3A-4154-8159-9CC36B882945}" destId="{901E4E7D-4E7E-4F8E-9080-61C53EDA0C1D}" srcOrd="1" destOrd="0" presId="urn:microsoft.com/office/officeart/2005/8/layout/pList2"/>
    <dgm:cxn modelId="{C0254877-A005-49A8-9531-F1DA42638821}" type="presParOf" srcId="{39A918CE-BD3A-4154-8159-9CC36B882945}" destId="{408A8ACF-655A-47A1-8ED6-3F0D6A6A3EB4}" srcOrd="2" destOrd="0" presId="urn:microsoft.com/office/officeart/2005/8/layout/pList2"/>
    <dgm:cxn modelId="{11751A6E-B67A-4392-8F88-748097D3D06C}" type="presParOf" srcId="{156609F4-1C5F-4039-B8B9-FAADF3B6D5B3}" destId="{C6B0D692-16FB-4212-B7C7-976EBFC024C5}" srcOrd="3" destOrd="0" presId="urn:microsoft.com/office/officeart/2005/8/layout/pList2"/>
    <dgm:cxn modelId="{2D581615-772B-4726-AB94-DC1B4ADC1C85}" type="presParOf" srcId="{156609F4-1C5F-4039-B8B9-FAADF3B6D5B3}" destId="{DA38DDEB-CE94-40EC-A0FA-451948894338}" srcOrd="4" destOrd="0" presId="urn:microsoft.com/office/officeart/2005/8/layout/pList2"/>
    <dgm:cxn modelId="{849C489F-A3C2-4F0E-BD6E-5334B1B6CF79}" type="presParOf" srcId="{DA38DDEB-CE94-40EC-A0FA-451948894338}" destId="{097D301F-21A6-4949-9DED-A2646AE547B6}" srcOrd="0" destOrd="0" presId="urn:microsoft.com/office/officeart/2005/8/layout/pList2"/>
    <dgm:cxn modelId="{73EEB159-FC66-4EA1-A3F7-DF1A903915E1}" type="presParOf" srcId="{DA38DDEB-CE94-40EC-A0FA-451948894338}" destId="{0D2A16FA-AAB1-4635-BDC4-5BD75A2A1FA2}" srcOrd="1" destOrd="0" presId="urn:microsoft.com/office/officeart/2005/8/layout/pList2"/>
    <dgm:cxn modelId="{D7EBB353-929A-45B7-B0C9-73DEDEF79425}" type="presParOf" srcId="{DA38DDEB-CE94-40EC-A0FA-451948894338}" destId="{3D5266CD-47C1-429A-837F-8B557C0B194E}" srcOrd="2" destOrd="0" presId="urn:microsoft.com/office/officeart/2005/8/layout/pList2"/>
    <dgm:cxn modelId="{E8886F10-2236-4108-8AD7-88B4A3F6B451}" type="presParOf" srcId="{156609F4-1C5F-4039-B8B9-FAADF3B6D5B3}" destId="{04B46EE1-65C1-4825-83D9-046B1B5BC767}" srcOrd="5" destOrd="0" presId="urn:microsoft.com/office/officeart/2005/8/layout/pList2"/>
    <dgm:cxn modelId="{1CA6891F-4AAA-452A-B903-4BBEEB9BFA60}" type="presParOf" srcId="{156609F4-1C5F-4039-B8B9-FAADF3B6D5B3}" destId="{389B85D5-42FD-4D33-8B15-81FBACE762BD}" srcOrd="6" destOrd="0" presId="urn:microsoft.com/office/officeart/2005/8/layout/pList2"/>
    <dgm:cxn modelId="{A4F7062C-2A9D-4869-9293-C12DDF41A162}" type="presParOf" srcId="{389B85D5-42FD-4D33-8B15-81FBACE762BD}" destId="{B730F95E-BF75-4990-8BCA-2E083CA5C120}" srcOrd="0" destOrd="0" presId="urn:microsoft.com/office/officeart/2005/8/layout/pList2"/>
    <dgm:cxn modelId="{7C523D6B-F1EB-4864-B26C-6B520080E5C2}" type="presParOf" srcId="{389B85D5-42FD-4D33-8B15-81FBACE762BD}" destId="{43C447E5-3567-4C19-BCD9-C70A2BEA3481}" srcOrd="1" destOrd="0" presId="urn:microsoft.com/office/officeart/2005/8/layout/pList2"/>
    <dgm:cxn modelId="{E2B222CA-479B-44DF-A3D4-334697DE2D78}" type="presParOf" srcId="{389B85D5-42FD-4D33-8B15-81FBACE762BD}" destId="{55735EFF-FA11-4E19-9B0D-9FCC8CEB2209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F1544C8-74A4-4626-ADDD-29C9C2312F86}" type="doc">
      <dgm:prSet loTypeId="urn:microsoft.com/office/officeart/2005/8/layout/vList2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en-IN"/>
        </a:p>
      </dgm:t>
    </dgm:pt>
    <dgm:pt modelId="{0634EB07-797D-40F1-AB65-9E4949C03C47}">
      <dgm:prSet phldrT="[Text]" custT="1"/>
      <dgm:spPr>
        <a:solidFill>
          <a:srgbClr val="FFFFFF">
            <a:alpha val="80000"/>
          </a:srgbClr>
        </a:solidFill>
        <a:ln w="6350">
          <a:noFill/>
        </a:ln>
      </dgm:spPr>
      <dgm:t>
        <a:bodyPr/>
        <a:lstStyle/>
        <a:p>
          <a:pPr algn="ctr">
            <a:lnSpc>
              <a:spcPct val="100000"/>
            </a:lnSpc>
            <a:spcAft>
              <a:spcPts val="0"/>
            </a:spcAft>
            <a:buNone/>
          </a:pPr>
          <a:r>
            <a:rPr lang="en-US" sz="1200">
              <a:solidFill>
                <a:schemeClr val="tx1"/>
              </a:solidFill>
              <a:latin typeface="TheSansOffice" panose="020B0503040302060204"/>
              <a:ea typeface="Open Sans Condensed" panose="020B0806030504020204" pitchFamily="34" charset="0"/>
              <a:cs typeface="Segoe UI" panose="020B0502040204020203" pitchFamily="34" charset="0"/>
            </a:rPr>
            <a:t>Service-based model. </a:t>
          </a:r>
        </a:p>
        <a:p>
          <a:pPr algn="ctr">
            <a:lnSpc>
              <a:spcPct val="100000"/>
            </a:lnSpc>
            <a:spcAft>
              <a:spcPts val="0"/>
            </a:spcAft>
            <a:buNone/>
          </a:pPr>
          <a:r>
            <a:rPr lang="en-US" sz="1200">
              <a:solidFill>
                <a:schemeClr val="tx1"/>
              </a:solidFill>
              <a:latin typeface="TheSansOffice" panose="020B0503040302060204"/>
              <a:ea typeface="Open Sans Condensed" panose="020B0806030504020204" pitchFamily="34" charset="0"/>
              <a:cs typeface="Segoe UI" panose="020B0502040204020203" pitchFamily="34" charset="0"/>
            </a:rPr>
            <a:t>End-to-End ownership.</a:t>
          </a:r>
          <a:endParaRPr lang="en-IN" sz="1200">
            <a:solidFill>
              <a:schemeClr val="tx1"/>
            </a:solidFill>
            <a:latin typeface="TheSansOffice" panose="020B0503040302060204"/>
          </a:endParaRPr>
        </a:p>
      </dgm:t>
    </dgm:pt>
    <dgm:pt modelId="{721D3748-D854-4A92-B54E-C448DA38EBBE}" type="parTrans" cxnId="{93615C1A-243E-47DE-A7BB-302F851335A8}">
      <dgm:prSet/>
      <dgm:spPr/>
      <dgm:t>
        <a:bodyPr/>
        <a:lstStyle/>
        <a:p>
          <a:pPr algn="ctr"/>
          <a:endParaRPr lang="en-IN" sz="1600"/>
        </a:p>
      </dgm:t>
    </dgm:pt>
    <dgm:pt modelId="{26250AA9-F8B4-486F-B485-0E74413D2AC9}" type="sibTrans" cxnId="{93615C1A-243E-47DE-A7BB-302F851335A8}">
      <dgm:prSet/>
      <dgm:spPr/>
      <dgm:t>
        <a:bodyPr/>
        <a:lstStyle/>
        <a:p>
          <a:pPr algn="ctr"/>
          <a:endParaRPr lang="en-IN" sz="1600"/>
        </a:p>
      </dgm:t>
    </dgm:pt>
    <dgm:pt modelId="{211340E4-484B-4472-B60A-A285F8636F17}">
      <dgm:prSet phldrT="[Text]" custT="1"/>
      <dgm:spPr>
        <a:solidFill>
          <a:srgbClr val="FFFFFF">
            <a:alpha val="80000"/>
          </a:srgbClr>
        </a:solidFill>
        <a:ln w="6350">
          <a:noFill/>
        </a:ln>
      </dgm:spPr>
      <dgm:t>
        <a:bodyPr/>
        <a:lstStyle/>
        <a:p>
          <a:pPr algn="ctr">
            <a:lnSpc>
              <a:spcPct val="100000"/>
            </a:lnSpc>
            <a:spcAft>
              <a:spcPts val="0"/>
            </a:spcAft>
            <a:buNone/>
          </a:pPr>
          <a:r>
            <a:rPr lang="en-US" sz="1200">
              <a:solidFill>
                <a:schemeClr val="tx1"/>
              </a:solidFill>
              <a:latin typeface="TheSansOffice" panose="020B0503040302060204"/>
              <a:ea typeface="Open Sans Condensed" panose="020B0806030504020204" pitchFamily="34" charset="0"/>
              <a:cs typeface="Segoe UI" panose="020B0502040204020203" pitchFamily="34" charset="0"/>
            </a:rPr>
            <a:t>Cloud-based Centralized </a:t>
          </a:r>
        </a:p>
        <a:p>
          <a:pPr algn="ctr">
            <a:lnSpc>
              <a:spcPct val="100000"/>
            </a:lnSpc>
            <a:spcAft>
              <a:spcPts val="0"/>
            </a:spcAft>
            <a:buNone/>
          </a:pPr>
          <a:r>
            <a:rPr lang="en-US" sz="1200">
              <a:solidFill>
                <a:schemeClr val="tx1"/>
              </a:solidFill>
              <a:latin typeface="TheSansOffice" panose="020B0503040302060204"/>
              <a:ea typeface="Open Sans Condensed" panose="020B0806030504020204" pitchFamily="34" charset="0"/>
              <a:cs typeface="Segoe UI" panose="020B0502040204020203" pitchFamily="34" charset="0"/>
            </a:rPr>
            <a:t>Management platform</a:t>
          </a:r>
          <a:endParaRPr lang="en-IN" sz="1200">
            <a:solidFill>
              <a:schemeClr val="tx1"/>
            </a:solidFill>
            <a:latin typeface="TheSansOffice" panose="020B0503040302060204"/>
          </a:endParaRPr>
        </a:p>
      </dgm:t>
    </dgm:pt>
    <dgm:pt modelId="{F0423ABB-4B61-4774-972F-CACA4B03FAE6}" type="parTrans" cxnId="{287A11FA-94F5-4372-B9C9-6986562069FC}">
      <dgm:prSet/>
      <dgm:spPr/>
      <dgm:t>
        <a:bodyPr/>
        <a:lstStyle/>
        <a:p>
          <a:pPr algn="ctr"/>
          <a:endParaRPr lang="en-IN" sz="1600"/>
        </a:p>
      </dgm:t>
    </dgm:pt>
    <dgm:pt modelId="{24FC724E-15F9-44CB-9693-789AC826E074}" type="sibTrans" cxnId="{287A11FA-94F5-4372-B9C9-6986562069FC}">
      <dgm:prSet/>
      <dgm:spPr/>
      <dgm:t>
        <a:bodyPr/>
        <a:lstStyle/>
        <a:p>
          <a:pPr algn="ctr"/>
          <a:endParaRPr lang="en-IN" sz="1600"/>
        </a:p>
      </dgm:t>
    </dgm:pt>
    <dgm:pt modelId="{43D32958-B618-45BD-8541-07E17A14AACD}">
      <dgm:prSet phldrT="[Text]" custT="1"/>
      <dgm:spPr>
        <a:solidFill>
          <a:srgbClr val="FFFFFF">
            <a:alpha val="80000"/>
          </a:srgbClr>
        </a:solidFill>
        <a:ln w="6350">
          <a:noFill/>
        </a:ln>
      </dgm:spPr>
      <dgm:t>
        <a:bodyPr/>
        <a:lstStyle/>
        <a:p>
          <a:pPr algn="ctr">
            <a:lnSpc>
              <a:spcPct val="100000"/>
            </a:lnSpc>
            <a:spcAft>
              <a:spcPts val="0"/>
            </a:spcAft>
            <a:buNone/>
          </a:pPr>
          <a:r>
            <a:rPr lang="en-US" sz="1200">
              <a:solidFill>
                <a:schemeClr val="tx1"/>
              </a:solidFill>
              <a:latin typeface="TheSansOffice" panose="020B0503040302060204"/>
              <a:ea typeface="Open Sans Condensed" panose="020B0806030504020204" pitchFamily="34" charset="0"/>
              <a:cs typeface="Segoe UI" panose="020B0502040204020203" pitchFamily="34" charset="0"/>
            </a:rPr>
            <a:t>Controlled Internet access to </a:t>
          </a:r>
        </a:p>
        <a:p>
          <a:pPr algn="ctr">
            <a:lnSpc>
              <a:spcPct val="100000"/>
            </a:lnSpc>
            <a:spcAft>
              <a:spcPts val="0"/>
            </a:spcAft>
            <a:buNone/>
          </a:pPr>
          <a:r>
            <a:rPr lang="en-US" sz="1200">
              <a:solidFill>
                <a:schemeClr val="tx1"/>
              </a:solidFill>
              <a:latin typeface="TheSansOffice" panose="020B0503040302060204"/>
              <a:ea typeface="Open Sans Condensed" panose="020B0806030504020204" pitchFamily="34" charset="0"/>
              <a:cs typeface="Segoe UI" panose="020B0502040204020203" pitchFamily="34" charset="0"/>
            </a:rPr>
            <a:t>guest users</a:t>
          </a:r>
          <a:endParaRPr lang="en-IN" sz="1200">
            <a:solidFill>
              <a:schemeClr val="tx1"/>
            </a:solidFill>
            <a:latin typeface="TheSansOffice" panose="020B0503040302060204"/>
          </a:endParaRPr>
        </a:p>
      </dgm:t>
    </dgm:pt>
    <dgm:pt modelId="{C4911829-4178-4306-A7EB-2FA9B4B46EC2}" type="parTrans" cxnId="{05336154-B14B-4B5D-93BE-DC89700EE0F3}">
      <dgm:prSet/>
      <dgm:spPr/>
      <dgm:t>
        <a:bodyPr/>
        <a:lstStyle/>
        <a:p>
          <a:pPr algn="ctr"/>
          <a:endParaRPr lang="en-IN" sz="1600"/>
        </a:p>
      </dgm:t>
    </dgm:pt>
    <dgm:pt modelId="{798ECD99-8CC2-481C-8FF6-1EC8FB81C54A}" type="sibTrans" cxnId="{05336154-B14B-4B5D-93BE-DC89700EE0F3}">
      <dgm:prSet/>
      <dgm:spPr/>
      <dgm:t>
        <a:bodyPr/>
        <a:lstStyle/>
        <a:p>
          <a:pPr algn="ctr"/>
          <a:endParaRPr lang="en-IN" sz="1600"/>
        </a:p>
      </dgm:t>
    </dgm:pt>
    <dgm:pt modelId="{83708D2D-4652-47DA-ADFE-FC926868830E}">
      <dgm:prSet phldrT="[Text]" custT="1"/>
      <dgm:spPr>
        <a:solidFill>
          <a:srgbClr val="FFFFFF">
            <a:alpha val="80000"/>
          </a:srgbClr>
        </a:solidFill>
        <a:ln w="6350">
          <a:noFill/>
        </a:ln>
      </dgm:spPr>
      <dgm:t>
        <a:bodyPr/>
        <a:lstStyle/>
        <a:p>
          <a:pPr algn="ctr">
            <a:lnSpc>
              <a:spcPct val="100000"/>
            </a:lnSpc>
            <a:spcAft>
              <a:spcPts val="0"/>
            </a:spcAft>
            <a:buNone/>
          </a:pPr>
          <a:r>
            <a:rPr lang="en-US" sz="1200">
              <a:solidFill>
                <a:schemeClr val="tx1"/>
              </a:solidFill>
              <a:latin typeface="TheSansOffice" panose="020B0503040302060204"/>
              <a:cs typeface="Segoe UI" panose="020B0502040204020203" pitchFamily="34" charset="0"/>
            </a:rPr>
            <a:t>Highly scalable &amp; resilient</a:t>
          </a:r>
          <a:endParaRPr lang="en-IN" sz="1200">
            <a:solidFill>
              <a:schemeClr val="tx1"/>
            </a:solidFill>
            <a:latin typeface="TheSansOffice" panose="020B0503040302060204"/>
          </a:endParaRPr>
        </a:p>
      </dgm:t>
    </dgm:pt>
    <dgm:pt modelId="{E68C40FC-322E-414E-B511-9E50BDCDA671}" type="parTrans" cxnId="{02ED57C4-3092-4BE9-818B-841E6FFA49C1}">
      <dgm:prSet/>
      <dgm:spPr/>
      <dgm:t>
        <a:bodyPr/>
        <a:lstStyle/>
        <a:p>
          <a:pPr algn="ctr"/>
          <a:endParaRPr lang="en-IN" sz="1600"/>
        </a:p>
      </dgm:t>
    </dgm:pt>
    <dgm:pt modelId="{7104DACE-5CAD-4A9C-B853-B54695CFB7FE}" type="sibTrans" cxnId="{02ED57C4-3092-4BE9-818B-841E6FFA49C1}">
      <dgm:prSet/>
      <dgm:spPr/>
      <dgm:t>
        <a:bodyPr/>
        <a:lstStyle/>
        <a:p>
          <a:pPr algn="ctr"/>
          <a:endParaRPr lang="en-IN" sz="1600"/>
        </a:p>
      </dgm:t>
    </dgm:pt>
    <dgm:pt modelId="{4ED8A195-99E4-4869-AF6D-4EFE262C7FEF}">
      <dgm:prSet phldrT="[Text]" custT="1"/>
      <dgm:spPr>
        <a:solidFill>
          <a:srgbClr val="FFFFFF">
            <a:alpha val="80000"/>
          </a:srgbClr>
        </a:solidFill>
        <a:ln w="6350">
          <a:noFill/>
        </a:ln>
      </dgm:spPr>
      <dgm:t>
        <a:bodyPr/>
        <a:lstStyle/>
        <a:p>
          <a:pPr algn="ctr">
            <a:lnSpc>
              <a:spcPct val="100000"/>
            </a:lnSpc>
            <a:spcAft>
              <a:spcPts val="0"/>
            </a:spcAft>
            <a:buNone/>
          </a:pPr>
          <a:r>
            <a:rPr lang="en-US" sz="1200">
              <a:solidFill>
                <a:schemeClr val="tx1"/>
              </a:solidFill>
              <a:latin typeface="TheSansOffice" panose="020B0503040302060204"/>
              <a:cs typeface="Segoe UI" panose="020B0502040204020203" pitchFamily="34" charset="0"/>
            </a:rPr>
            <a:t>Pan India deployment </a:t>
          </a:r>
          <a:br>
            <a:rPr lang="en-US" sz="1200">
              <a:solidFill>
                <a:schemeClr val="tx1"/>
              </a:solidFill>
              <a:latin typeface="TheSansOffice" panose="020B0503040302060204"/>
              <a:cs typeface="Segoe UI" panose="020B0502040204020203" pitchFamily="34" charset="0"/>
            </a:rPr>
          </a:br>
          <a:r>
            <a:rPr lang="en-US" sz="1200">
              <a:solidFill>
                <a:schemeClr val="tx1"/>
              </a:solidFill>
              <a:latin typeface="TheSansOffice" panose="020B0503040302060204"/>
              <a:cs typeface="Segoe UI" panose="020B0502040204020203" pitchFamily="34" charset="0"/>
            </a:rPr>
            <a:t>&amp; support</a:t>
          </a:r>
          <a:endParaRPr lang="en-IN" sz="1200">
            <a:solidFill>
              <a:schemeClr val="tx1"/>
            </a:solidFill>
            <a:latin typeface="TheSansOffice" panose="020B0503040302060204"/>
          </a:endParaRPr>
        </a:p>
      </dgm:t>
    </dgm:pt>
    <dgm:pt modelId="{81D92CA7-AC6B-4574-9618-64C695371412}" type="parTrans" cxnId="{30C9D716-56B6-4B1C-973C-0077DAB6E334}">
      <dgm:prSet/>
      <dgm:spPr/>
      <dgm:t>
        <a:bodyPr/>
        <a:lstStyle/>
        <a:p>
          <a:pPr algn="ctr"/>
          <a:endParaRPr lang="en-IN" sz="1600"/>
        </a:p>
      </dgm:t>
    </dgm:pt>
    <dgm:pt modelId="{1639821B-16C2-4F84-A76B-8FE5E6F542F9}" type="sibTrans" cxnId="{30C9D716-56B6-4B1C-973C-0077DAB6E334}">
      <dgm:prSet/>
      <dgm:spPr/>
      <dgm:t>
        <a:bodyPr/>
        <a:lstStyle/>
        <a:p>
          <a:pPr algn="ctr"/>
          <a:endParaRPr lang="en-IN" sz="1600"/>
        </a:p>
      </dgm:t>
    </dgm:pt>
    <dgm:pt modelId="{62A09C7D-03EB-47ED-826E-6DE477151031}" type="pres">
      <dgm:prSet presAssocID="{FF1544C8-74A4-4626-ADDD-29C9C2312F86}" presName="linear" presStyleCnt="0">
        <dgm:presLayoutVars>
          <dgm:animLvl val="lvl"/>
          <dgm:resizeHandles val="exact"/>
        </dgm:presLayoutVars>
      </dgm:prSet>
      <dgm:spPr/>
    </dgm:pt>
    <dgm:pt modelId="{F8E63D95-AC32-4414-8EF7-A22D8B770BA6}" type="pres">
      <dgm:prSet presAssocID="{0634EB07-797D-40F1-AB65-9E4949C03C47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0DECA11C-4BD9-4156-8EE1-46307AE1C380}" type="pres">
      <dgm:prSet presAssocID="{26250AA9-F8B4-486F-B485-0E74413D2AC9}" presName="spacer" presStyleCnt="0"/>
      <dgm:spPr/>
    </dgm:pt>
    <dgm:pt modelId="{8C0A1015-6453-457A-B2E3-9DD8DB90BBA1}" type="pres">
      <dgm:prSet presAssocID="{211340E4-484B-4472-B60A-A285F8636F17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17D19282-ACD4-4D51-81B9-0462A31155AD}" type="pres">
      <dgm:prSet presAssocID="{24FC724E-15F9-44CB-9693-789AC826E074}" presName="spacer" presStyleCnt="0"/>
      <dgm:spPr/>
    </dgm:pt>
    <dgm:pt modelId="{1F2D50B8-E8BA-4F15-B2B9-D524C5C19D4F}" type="pres">
      <dgm:prSet presAssocID="{43D32958-B618-45BD-8541-07E17A14AACD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E146AB08-397F-4373-881C-E6D89026BA13}" type="pres">
      <dgm:prSet presAssocID="{798ECD99-8CC2-481C-8FF6-1EC8FB81C54A}" presName="spacer" presStyleCnt="0"/>
      <dgm:spPr/>
    </dgm:pt>
    <dgm:pt modelId="{373F6128-25AA-4D59-B307-871F35BC0B03}" type="pres">
      <dgm:prSet presAssocID="{83708D2D-4652-47DA-ADFE-FC926868830E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F8D63AE3-1914-44A4-A2E6-DB0A9E79A678}" type="pres">
      <dgm:prSet presAssocID="{7104DACE-5CAD-4A9C-B853-B54695CFB7FE}" presName="spacer" presStyleCnt="0"/>
      <dgm:spPr/>
    </dgm:pt>
    <dgm:pt modelId="{0C50B882-41F1-4E0E-B723-676F870DDE84}" type="pres">
      <dgm:prSet presAssocID="{4ED8A195-99E4-4869-AF6D-4EFE262C7FEF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7ED59108-73B3-420A-B3ED-3608295AD6F0}" type="presOf" srcId="{FF1544C8-74A4-4626-ADDD-29C9C2312F86}" destId="{62A09C7D-03EB-47ED-826E-6DE477151031}" srcOrd="0" destOrd="0" presId="urn:microsoft.com/office/officeart/2005/8/layout/vList2"/>
    <dgm:cxn modelId="{30C9D716-56B6-4B1C-973C-0077DAB6E334}" srcId="{FF1544C8-74A4-4626-ADDD-29C9C2312F86}" destId="{4ED8A195-99E4-4869-AF6D-4EFE262C7FEF}" srcOrd="4" destOrd="0" parTransId="{81D92CA7-AC6B-4574-9618-64C695371412}" sibTransId="{1639821B-16C2-4F84-A76B-8FE5E6F542F9}"/>
    <dgm:cxn modelId="{93615C1A-243E-47DE-A7BB-302F851335A8}" srcId="{FF1544C8-74A4-4626-ADDD-29C9C2312F86}" destId="{0634EB07-797D-40F1-AB65-9E4949C03C47}" srcOrd="0" destOrd="0" parTransId="{721D3748-D854-4A92-B54E-C448DA38EBBE}" sibTransId="{26250AA9-F8B4-486F-B485-0E74413D2AC9}"/>
    <dgm:cxn modelId="{73F2431F-1100-493D-9591-DCC9841728D3}" type="presOf" srcId="{0634EB07-797D-40F1-AB65-9E4949C03C47}" destId="{F8E63D95-AC32-4414-8EF7-A22D8B770BA6}" srcOrd="0" destOrd="0" presId="urn:microsoft.com/office/officeart/2005/8/layout/vList2"/>
    <dgm:cxn modelId="{D81A0920-5E5F-4F17-B398-16F75ED7CE76}" type="presOf" srcId="{211340E4-484B-4472-B60A-A285F8636F17}" destId="{8C0A1015-6453-457A-B2E3-9DD8DB90BBA1}" srcOrd="0" destOrd="0" presId="urn:microsoft.com/office/officeart/2005/8/layout/vList2"/>
    <dgm:cxn modelId="{B9A5AC2B-1349-40CE-9414-F5C974EC7BEB}" type="presOf" srcId="{83708D2D-4652-47DA-ADFE-FC926868830E}" destId="{373F6128-25AA-4D59-B307-871F35BC0B03}" srcOrd="0" destOrd="0" presId="urn:microsoft.com/office/officeart/2005/8/layout/vList2"/>
    <dgm:cxn modelId="{23F4D030-29AA-427A-A1B6-302E6F29EFE1}" type="presOf" srcId="{4ED8A195-99E4-4869-AF6D-4EFE262C7FEF}" destId="{0C50B882-41F1-4E0E-B723-676F870DDE84}" srcOrd="0" destOrd="0" presId="urn:microsoft.com/office/officeart/2005/8/layout/vList2"/>
    <dgm:cxn modelId="{05336154-B14B-4B5D-93BE-DC89700EE0F3}" srcId="{FF1544C8-74A4-4626-ADDD-29C9C2312F86}" destId="{43D32958-B618-45BD-8541-07E17A14AACD}" srcOrd="2" destOrd="0" parTransId="{C4911829-4178-4306-A7EB-2FA9B4B46EC2}" sibTransId="{798ECD99-8CC2-481C-8FF6-1EC8FB81C54A}"/>
    <dgm:cxn modelId="{40D91D88-88D0-481A-9D78-F6E66DE0614A}" type="presOf" srcId="{43D32958-B618-45BD-8541-07E17A14AACD}" destId="{1F2D50B8-E8BA-4F15-B2B9-D524C5C19D4F}" srcOrd="0" destOrd="0" presId="urn:microsoft.com/office/officeart/2005/8/layout/vList2"/>
    <dgm:cxn modelId="{02ED57C4-3092-4BE9-818B-841E6FFA49C1}" srcId="{FF1544C8-74A4-4626-ADDD-29C9C2312F86}" destId="{83708D2D-4652-47DA-ADFE-FC926868830E}" srcOrd="3" destOrd="0" parTransId="{E68C40FC-322E-414E-B511-9E50BDCDA671}" sibTransId="{7104DACE-5CAD-4A9C-B853-B54695CFB7FE}"/>
    <dgm:cxn modelId="{287A11FA-94F5-4372-B9C9-6986562069FC}" srcId="{FF1544C8-74A4-4626-ADDD-29C9C2312F86}" destId="{211340E4-484B-4472-B60A-A285F8636F17}" srcOrd="1" destOrd="0" parTransId="{F0423ABB-4B61-4774-972F-CACA4B03FAE6}" sibTransId="{24FC724E-15F9-44CB-9693-789AC826E074}"/>
    <dgm:cxn modelId="{D666A987-F16B-4EB5-AB33-9A05B686B68D}" type="presParOf" srcId="{62A09C7D-03EB-47ED-826E-6DE477151031}" destId="{F8E63D95-AC32-4414-8EF7-A22D8B770BA6}" srcOrd="0" destOrd="0" presId="urn:microsoft.com/office/officeart/2005/8/layout/vList2"/>
    <dgm:cxn modelId="{5ABFDB60-9561-4AF7-B9D0-CA55A4CB2769}" type="presParOf" srcId="{62A09C7D-03EB-47ED-826E-6DE477151031}" destId="{0DECA11C-4BD9-4156-8EE1-46307AE1C380}" srcOrd="1" destOrd="0" presId="urn:microsoft.com/office/officeart/2005/8/layout/vList2"/>
    <dgm:cxn modelId="{8902646D-D442-423E-8CC6-3CFD6EFCB135}" type="presParOf" srcId="{62A09C7D-03EB-47ED-826E-6DE477151031}" destId="{8C0A1015-6453-457A-B2E3-9DD8DB90BBA1}" srcOrd="2" destOrd="0" presId="urn:microsoft.com/office/officeart/2005/8/layout/vList2"/>
    <dgm:cxn modelId="{2FF90B10-66F2-453A-90A7-45CF23085CDC}" type="presParOf" srcId="{62A09C7D-03EB-47ED-826E-6DE477151031}" destId="{17D19282-ACD4-4D51-81B9-0462A31155AD}" srcOrd="3" destOrd="0" presId="urn:microsoft.com/office/officeart/2005/8/layout/vList2"/>
    <dgm:cxn modelId="{F4F0E67F-F8BF-4A3A-8D68-3476AB1896D8}" type="presParOf" srcId="{62A09C7D-03EB-47ED-826E-6DE477151031}" destId="{1F2D50B8-E8BA-4F15-B2B9-D524C5C19D4F}" srcOrd="4" destOrd="0" presId="urn:microsoft.com/office/officeart/2005/8/layout/vList2"/>
    <dgm:cxn modelId="{B5A78475-66AA-4F97-96DD-325791350797}" type="presParOf" srcId="{62A09C7D-03EB-47ED-826E-6DE477151031}" destId="{E146AB08-397F-4373-881C-E6D89026BA13}" srcOrd="5" destOrd="0" presId="urn:microsoft.com/office/officeart/2005/8/layout/vList2"/>
    <dgm:cxn modelId="{7F3A1D6F-2F19-49E1-AE68-36E4A4FF3ED8}" type="presParOf" srcId="{62A09C7D-03EB-47ED-826E-6DE477151031}" destId="{373F6128-25AA-4D59-B307-871F35BC0B03}" srcOrd="6" destOrd="0" presId="urn:microsoft.com/office/officeart/2005/8/layout/vList2"/>
    <dgm:cxn modelId="{6E2FFFFC-F8E8-4F29-92F9-1B01C9ED40E1}" type="presParOf" srcId="{62A09C7D-03EB-47ED-826E-6DE477151031}" destId="{F8D63AE3-1914-44A4-A2E6-DB0A9E79A678}" srcOrd="7" destOrd="0" presId="urn:microsoft.com/office/officeart/2005/8/layout/vList2"/>
    <dgm:cxn modelId="{689DEEFF-FC45-4F04-8464-40FD48D02B88}" type="presParOf" srcId="{62A09C7D-03EB-47ED-826E-6DE477151031}" destId="{0C50B882-41F1-4E0E-B723-676F870DDE84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4BB63BC-1B59-4799-BEB7-F571B4B8532A}" type="doc">
      <dgm:prSet loTypeId="urn:microsoft.com/office/officeart/2005/8/layout/default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en-IN"/>
        </a:p>
      </dgm:t>
    </dgm:pt>
    <dgm:pt modelId="{3B3E06B6-C20C-4740-B08A-A93DAF143FC3}">
      <dgm:prSet phldrT="[Text]" custT="1"/>
      <dgm:spPr>
        <a:ln>
          <a:noFill/>
        </a:ln>
      </dgm:spPr>
      <dgm:t>
        <a:bodyPr/>
        <a:lstStyle/>
        <a:p>
          <a:pPr algn="ctr"/>
          <a:r>
            <a:rPr lang="en-US" sz="1200" b="0" i="0">
              <a:solidFill>
                <a:schemeClr val="accent4">
                  <a:lumMod val="50000"/>
                </a:schemeClr>
              </a:solidFill>
              <a:latin typeface="TheSansOffice" panose="020B0503040302060204"/>
            </a:rPr>
            <a:t>Aruba AP have excellent performance, deliver high-speed wireless connectivity and support many simultaneous client devices</a:t>
          </a:r>
          <a:endParaRPr lang="en-IN" sz="1200">
            <a:solidFill>
              <a:schemeClr val="accent4">
                <a:lumMod val="50000"/>
              </a:schemeClr>
            </a:solidFill>
            <a:latin typeface="TheSansOffice" panose="020B0503040302060204"/>
          </a:endParaRPr>
        </a:p>
      </dgm:t>
    </dgm:pt>
    <dgm:pt modelId="{4A538BBE-FE5C-4E35-83C2-A98A93C8EC1C}" type="parTrans" cxnId="{00DDB1DF-DF52-4F99-92BE-4E3BEE74AF8B}">
      <dgm:prSet/>
      <dgm:spPr/>
      <dgm:t>
        <a:bodyPr/>
        <a:lstStyle/>
        <a:p>
          <a:endParaRPr lang="en-IN" sz="1200">
            <a:solidFill>
              <a:schemeClr val="accent4">
                <a:lumMod val="50000"/>
              </a:schemeClr>
            </a:solidFill>
            <a:latin typeface="TheSansOffice" panose="020B0503040302060204"/>
          </a:endParaRPr>
        </a:p>
      </dgm:t>
    </dgm:pt>
    <dgm:pt modelId="{8823F5D3-9170-4A1A-A209-DB9D572B0DA9}" type="sibTrans" cxnId="{00DDB1DF-DF52-4F99-92BE-4E3BEE74AF8B}">
      <dgm:prSet/>
      <dgm:spPr/>
      <dgm:t>
        <a:bodyPr/>
        <a:lstStyle/>
        <a:p>
          <a:endParaRPr lang="en-IN" sz="1200">
            <a:solidFill>
              <a:schemeClr val="accent4">
                <a:lumMod val="50000"/>
              </a:schemeClr>
            </a:solidFill>
            <a:latin typeface="TheSansOffice" panose="020B0503040302060204"/>
          </a:endParaRPr>
        </a:p>
      </dgm:t>
    </dgm:pt>
    <dgm:pt modelId="{153082A8-8EA0-4A43-AD37-50E70CA23AE7}">
      <dgm:prSet phldrT="[Text]" custT="1"/>
      <dgm:spPr>
        <a:ln>
          <a:noFill/>
        </a:ln>
      </dgm:spPr>
      <dgm:t>
        <a:bodyPr/>
        <a:lstStyle/>
        <a:p>
          <a:pPr algn="ctr">
            <a:buClrTx/>
            <a:buSzTx/>
            <a:buFontTx/>
            <a:buNone/>
          </a:pPr>
          <a:r>
            <a:rPr lang="en-US" sz="1200" b="0" i="0">
              <a:solidFill>
                <a:schemeClr val="accent4">
                  <a:lumMod val="50000"/>
                </a:schemeClr>
              </a:solidFill>
              <a:effectLst/>
              <a:latin typeface="TheSansOffice" panose="020B0503040302060204"/>
            </a:rPr>
            <a:t>The APs use industrial-rated components and are backed by Aruba’s limited lifetime warranty.</a:t>
          </a:r>
          <a:endParaRPr lang="en-IN" sz="1200">
            <a:solidFill>
              <a:schemeClr val="accent4">
                <a:lumMod val="50000"/>
              </a:schemeClr>
            </a:solidFill>
            <a:latin typeface="TheSansOffice" panose="020B0503040302060204"/>
          </a:endParaRPr>
        </a:p>
      </dgm:t>
    </dgm:pt>
    <dgm:pt modelId="{B77CF873-3D6F-4C62-A959-F0B3348B9326}" type="parTrans" cxnId="{BBD1667A-6C2E-4D07-A8A3-EBF1F8ECFF3E}">
      <dgm:prSet/>
      <dgm:spPr/>
      <dgm:t>
        <a:bodyPr/>
        <a:lstStyle/>
        <a:p>
          <a:endParaRPr lang="en-IN" sz="1200">
            <a:solidFill>
              <a:schemeClr val="accent4">
                <a:lumMod val="50000"/>
              </a:schemeClr>
            </a:solidFill>
            <a:latin typeface="TheSansOffice" panose="020B0503040302060204"/>
          </a:endParaRPr>
        </a:p>
      </dgm:t>
    </dgm:pt>
    <dgm:pt modelId="{AF40208E-1360-43F7-8946-EE3F6D1D28E0}" type="sibTrans" cxnId="{BBD1667A-6C2E-4D07-A8A3-EBF1F8ECFF3E}">
      <dgm:prSet/>
      <dgm:spPr/>
      <dgm:t>
        <a:bodyPr/>
        <a:lstStyle/>
        <a:p>
          <a:endParaRPr lang="en-IN" sz="1200">
            <a:solidFill>
              <a:schemeClr val="accent4">
                <a:lumMod val="50000"/>
              </a:schemeClr>
            </a:solidFill>
            <a:latin typeface="TheSansOffice" panose="020B0503040302060204"/>
          </a:endParaRPr>
        </a:p>
      </dgm:t>
    </dgm:pt>
    <dgm:pt modelId="{CA9DB516-586D-4831-9EA9-BC7CFF4C1A73}">
      <dgm:prSet phldrT="[Text]" custT="1"/>
      <dgm:spPr>
        <a:ln>
          <a:noFill/>
        </a:ln>
      </dgm:spPr>
      <dgm:t>
        <a:bodyPr/>
        <a:lstStyle/>
        <a:p>
          <a:pPr algn="ctr"/>
          <a:r>
            <a:rPr lang="en-US" sz="1200" b="0" i="0">
              <a:solidFill>
                <a:schemeClr val="accent4">
                  <a:lumMod val="50000"/>
                </a:schemeClr>
              </a:solidFill>
              <a:latin typeface="TheSansOffice" panose="020B0503040302060204"/>
            </a:rPr>
            <a:t>The outdoor sealed access points are built to withstand extreme variations in temperature and persistent moisture and precipitation. </a:t>
          </a:r>
          <a:endParaRPr lang="en-IN" sz="1200">
            <a:solidFill>
              <a:schemeClr val="accent4">
                <a:lumMod val="50000"/>
              </a:schemeClr>
            </a:solidFill>
            <a:latin typeface="TheSansOffice" panose="020B0503040302060204"/>
          </a:endParaRPr>
        </a:p>
      </dgm:t>
    </dgm:pt>
    <dgm:pt modelId="{E6F04768-389E-4A42-8020-707F2B68E7AC}" type="parTrans" cxnId="{6558BD66-D873-469B-8ED6-4C9E65CBA54E}">
      <dgm:prSet/>
      <dgm:spPr/>
      <dgm:t>
        <a:bodyPr/>
        <a:lstStyle/>
        <a:p>
          <a:endParaRPr lang="en-IN" sz="1200">
            <a:solidFill>
              <a:schemeClr val="accent4">
                <a:lumMod val="50000"/>
              </a:schemeClr>
            </a:solidFill>
            <a:latin typeface="TheSansOffice" panose="020B0503040302060204"/>
          </a:endParaRPr>
        </a:p>
      </dgm:t>
    </dgm:pt>
    <dgm:pt modelId="{B955741F-6791-45EF-8D95-DA6BB707C639}" type="sibTrans" cxnId="{6558BD66-D873-469B-8ED6-4C9E65CBA54E}">
      <dgm:prSet/>
      <dgm:spPr/>
      <dgm:t>
        <a:bodyPr/>
        <a:lstStyle/>
        <a:p>
          <a:endParaRPr lang="en-IN" sz="1200">
            <a:solidFill>
              <a:schemeClr val="accent4">
                <a:lumMod val="50000"/>
              </a:schemeClr>
            </a:solidFill>
            <a:latin typeface="TheSansOffice" panose="020B0503040302060204"/>
          </a:endParaRPr>
        </a:p>
      </dgm:t>
    </dgm:pt>
    <dgm:pt modelId="{73338847-3A6F-4271-A701-A9294033AC3E}">
      <dgm:prSet phldrT="[Text]" custT="1"/>
      <dgm:spPr>
        <a:ln>
          <a:noFill/>
        </a:ln>
      </dgm:spPr>
      <dgm:t>
        <a:bodyPr/>
        <a:lstStyle/>
        <a:p>
          <a:pPr algn="ctr"/>
          <a:r>
            <a:rPr lang="en-US" sz="1200" b="0" i="0">
              <a:solidFill>
                <a:schemeClr val="accent4">
                  <a:lumMod val="50000"/>
                </a:schemeClr>
              </a:solidFill>
              <a:latin typeface="TheSansOffice" panose="020B0503040302060204"/>
            </a:rPr>
            <a:t>Aruba AP utilize intelligent RF management features which optimize channel and power assignments, to optimize performance</a:t>
          </a:r>
          <a:endParaRPr lang="en-IN" sz="1200">
            <a:solidFill>
              <a:schemeClr val="accent4">
                <a:lumMod val="50000"/>
              </a:schemeClr>
            </a:solidFill>
            <a:latin typeface="TheSansOffice" panose="020B0503040302060204"/>
          </a:endParaRPr>
        </a:p>
      </dgm:t>
    </dgm:pt>
    <dgm:pt modelId="{8413ECB4-FC40-40C8-B31B-9A78C4BB0542}" type="parTrans" cxnId="{86856609-A11A-452D-A67E-4B816E321091}">
      <dgm:prSet/>
      <dgm:spPr/>
      <dgm:t>
        <a:bodyPr/>
        <a:lstStyle/>
        <a:p>
          <a:endParaRPr lang="en-IN" sz="1200">
            <a:solidFill>
              <a:schemeClr val="accent4">
                <a:lumMod val="50000"/>
              </a:schemeClr>
            </a:solidFill>
            <a:latin typeface="TheSansOffice" panose="020B0503040302060204"/>
          </a:endParaRPr>
        </a:p>
      </dgm:t>
    </dgm:pt>
    <dgm:pt modelId="{BFD5FE62-1F74-4C53-B2E1-2A4C5E20A93E}" type="sibTrans" cxnId="{86856609-A11A-452D-A67E-4B816E321091}">
      <dgm:prSet/>
      <dgm:spPr/>
      <dgm:t>
        <a:bodyPr/>
        <a:lstStyle/>
        <a:p>
          <a:endParaRPr lang="en-IN" sz="1200">
            <a:solidFill>
              <a:schemeClr val="accent4">
                <a:lumMod val="50000"/>
              </a:schemeClr>
            </a:solidFill>
            <a:latin typeface="TheSansOffice" panose="020B0503040302060204"/>
          </a:endParaRPr>
        </a:p>
      </dgm:t>
    </dgm:pt>
    <dgm:pt modelId="{876ED872-3C0C-451F-BBE5-6C67C9D7C002}" type="pres">
      <dgm:prSet presAssocID="{B4BB63BC-1B59-4799-BEB7-F571B4B8532A}" presName="diagram" presStyleCnt="0">
        <dgm:presLayoutVars>
          <dgm:dir/>
          <dgm:resizeHandles val="exact"/>
        </dgm:presLayoutVars>
      </dgm:prSet>
      <dgm:spPr/>
    </dgm:pt>
    <dgm:pt modelId="{09DD0298-3D2C-4681-9BEE-E216DB2F3C2E}" type="pres">
      <dgm:prSet presAssocID="{3B3E06B6-C20C-4740-B08A-A93DAF143FC3}" presName="node" presStyleLbl="node1" presStyleIdx="0" presStyleCnt="4" custScaleX="120234" custLinFactNeighborX="4998" custLinFactNeighborY="15">
        <dgm:presLayoutVars>
          <dgm:bulletEnabled val="1"/>
        </dgm:presLayoutVars>
      </dgm:prSet>
      <dgm:spPr/>
    </dgm:pt>
    <dgm:pt modelId="{2736E588-AA2B-49B6-8A6D-EBB678FD0FAE}" type="pres">
      <dgm:prSet presAssocID="{8823F5D3-9170-4A1A-A209-DB9D572B0DA9}" presName="sibTrans" presStyleCnt="0"/>
      <dgm:spPr/>
    </dgm:pt>
    <dgm:pt modelId="{BD08C0DE-11DF-4423-A17A-B29A17343126}" type="pres">
      <dgm:prSet presAssocID="{153082A8-8EA0-4A43-AD37-50E70CA23AE7}" presName="node" presStyleLbl="node1" presStyleIdx="1" presStyleCnt="4" custScaleX="120234">
        <dgm:presLayoutVars>
          <dgm:bulletEnabled val="1"/>
        </dgm:presLayoutVars>
      </dgm:prSet>
      <dgm:spPr/>
    </dgm:pt>
    <dgm:pt modelId="{35FD5484-BAE2-4E8E-AB4D-BA719F7D4B57}" type="pres">
      <dgm:prSet presAssocID="{AF40208E-1360-43F7-8946-EE3F6D1D28E0}" presName="sibTrans" presStyleCnt="0"/>
      <dgm:spPr/>
    </dgm:pt>
    <dgm:pt modelId="{C34B2618-DB63-47E9-8030-CD5ABDD820D5}" type="pres">
      <dgm:prSet presAssocID="{CA9DB516-586D-4831-9EA9-BC7CFF4C1A73}" presName="node" presStyleLbl="node1" presStyleIdx="2" presStyleCnt="4" custScaleX="120234">
        <dgm:presLayoutVars>
          <dgm:bulletEnabled val="1"/>
        </dgm:presLayoutVars>
      </dgm:prSet>
      <dgm:spPr/>
    </dgm:pt>
    <dgm:pt modelId="{EF6AAD68-71F2-4D7D-9DD4-09A2F3898353}" type="pres">
      <dgm:prSet presAssocID="{B955741F-6791-45EF-8D95-DA6BB707C639}" presName="sibTrans" presStyleCnt="0"/>
      <dgm:spPr/>
    </dgm:pt>
    <dgm:pt modelId="{3D6143CE-D7D8-49C9-9EC4-0BF0AA75DC65}" type="pres">
      <dgm:prSet presAssocID="{73338847-3A6F-4271-A701-A9294033AC3E}" presName="node" presStyleLbl="node1" presStyleIdx="3" presStyleCnt="4" custScaleX="120234" custLinFactNeighborX="-3570">
        <dgm:presLayoutVars>
          <dgm:bulletEnabled val="1"/>
        </dgm:presLayoutVars>
      </dgm:prSet>
      <dgm:spPr/>
    </dgm:pt>
  </dgm:ptLst>
  <dgm:cxnLst>
    <dgm:cxn modelId="{86856609-A11A-452D-A67E-4B816E321091}" srcId="{B4BB63BC-1B59-4799-BEB7-F571B4B8532A}" destId="{73338847-3A6F-4271-A701-A9294033AC3E}" srcOrd="3" destOrd="0" parTransId="{8413ECB4-FC40-40C8-B31B-9A78C4BB0542}" sibTransId="{BFD5FE62-1F74-4C53-B2E1-2A4C5E20A93E}"/>
    <dgm:cxn modelId="{70A2EC3B-A47E-4CBF-ACAC-DF5036066FA8}" type="presOf" srcId="{3B3E06B6-C20C-4740-B08A-A93DAF143FC3}" destId="{09DD0298-3D2C-4681-9BEE-E216DB2F3C2E}" srcOrd="0" destOrd="0" presId="urn:microsoft.com/office/officeart/2005/8/layout/default"/>
    <dgm:cxn modelId="{6558BD66-D873-469B-8ED6-4C9E65CBA54E}" srcId="{B4BB63BC-1B59-4799-BEB7-F571B4B8532A}" destId="{CA9DB516-586D-4831-9EA9-BC7CFF4C1A73}" srcOrd="2" destOrd="0" parTransId="{E6F04768-389E-4A42-8020-707F2B68E7AC}" sibTransId="{B955741F-6791-45EF-8D95-DA6BB707C639}"/>
    <dgm:cxn modelId="{BBD1667A-6C2E-4D07-A8A3-EBF1F8ECFF3E}" srcId="{B4BB63BC-1B59-4799-BEB7-F571B4B8532A}" destId="{153082A8-8EA0-4A43-AD37-50E70CA23AE7}" srcOrd="1" destOrd="0" parTransId="{B77CF873-3D6F-4C62-A959-F0B3348B9326}" sibTransId="{AF40208E-1360-43F7-8946-EE3F6D1D28E0}"/>
    <dgm:cxn modelId="{181A3688-DAA7-42BA-8D30-0F59828BC9E6}" type="presOf" srcId="{73338847-3A6F-4271-A701-A9294033AC3E}" destId="{3D6143CE-D7D8-49C9-9EC4-0BF0AA75DC65}" srcOrd="0" destOrd="0" presId="urn:microsoft.com/office/officeart/2005/8/layout/default"/>
    <dgm:cxn modelId="{2E20AECF-1D69-4629-A622-B250C6FA05F4}" type="presOf" srcId="{CA9DB516-586D-4831-9EA9-BC7CFF4C1A73}" destId="{C34B2618-DB63-47E9-8030-CD5ABDD820D5}" srcOrd="0" destOrd="0" presId="urn:microsoft.com/office/officeart/2005/8/layout/default"/>
    <dgm:cxn modelId="{00DDB1DF-DF52-4F99-92BE-4E3BEE74AF8B}" srcId="{B4BB63BC-1B59-4799-BEB7-F571B4B8532A}" destId="{3B3E06B6-C20C-4740-B08A-A93DAF143FC3}" srcOrd="0" destOrd="0" parTransId="{4A538BBE-FE5C-4E35-83C2-A98A93C8EC1C}" sibTransId="{8823F5D3-9170-4A1A-A209-DB9D572B0DA9}"/>
    <dgm:cxn modelId="{6C173BED-E5D9-4E79-8B8C-692DFA0D4F08}" type="presOf" srcId="{153082A8-8EA0-4A43-AD37-50E70CA23AE7}" destId="{BD08C0DE-11DF-4423-A17A-B29A17343126}" srcOrd="0" destOrd="0" presId="urn:microsoft.com/office/officeart/2005/8/layout/default"/>
    <dgm:cxn modelId="{0E1DE8EF-8E4F-4F9E-9ABE-55C4CBD58D9D}" type="presOf" srcId="{B4BB63BC-1B59-4799-BEB7-F571B4B8532A}" destId="{876ED872-3C0C-451F-BBE5-6C67C9D7C002}" srcOrd="0" destOrd="0" presId="urn:microsoft.com/office/officeart/2005/8/layout/default"/>
    <dgm:cxn modelId="{3C51890B-8101-4AB3-A90E-DE873A9E2F56}" type="presParOf" srcId="{876ED872-3C0C-451F-BBE5-6C67C9D7C002}" destId="{09DD0298-3D2C-4681-9BEE-E216DB2F3C2E}" srcOrd="0" destOrd="0" presId="urn:microsoft.com/office/officeart/2005/8/layout/default"/>
    <dgm:cxn modelId="{C993B855-100D-4217-9E50-B2C17DC1AF40}" type="presParOf" srcId="{876ED872-3C0C-451F-BBE5-6C67C9D7C002}" destId="{2736E588-AA2B-49B6-8A6D-EBB678FD0FAE}" srcOrd="1" destOrd="0" presId="urn:microsoft.com/office/officeart/2005/8/layout/default"/>
    <dgm:cxn modelId="{6B5CF5C9-C0BB-4BC8-98AD-677BF9DD4C8A}" type="presParOf" srcId="{876ED872-3C0C-451F-BBE5-6C67C9D7C002}" destId="{BD08C0DE-11DF-4423-A17A-B29A17343126}" srcOrd="2" destOrd="0" presId="urn:microsoft.com/office/officeart/2005/8/layout/default"/>
    <dgm:cxn modelId="{CDC5E04C-26F1-428D-AF44-5FC798F165A7}" type="presParOf" srcId="{876ED872-3C0C-451F-BBE5-6C67C9D7C002}" destId="{35FD5484-BAE2-4E8E-AB4D-BA719F7D4B57}" srcOrd="3" destOrd="0" presId="urn:microsoft.com/office/officeart/2005/8/layout/default"/>
    <dgm:cxn modelId="{23F38191-E7D0-4AD2-80A5-96480545689A}" type="presParOf" srcId="{876ED872-3C0C-451F-BBE5-6C67C9D7C002}" destId="{C34B2618-DB63-47E9-8030-CD5ABDD820D5}" srcOrd="4" destOrd="0" presId="urn:microsoft.com/office/officeart/2005/8/layout/default"/>
    <dgm:cxn modelId="{662CA07E-C922-4294-9E98-297B47172C59}" type="presParOf" srcId="{876ED872-3C0C-451F-BBE5-6C67C9D7C002}" destId="{EF6AAD68-71F2-4D7D-9DD4-09A2F3898353}" srcOrd="5" destOrd="0" presId="urn:microsoft.com/office/officeart/2005/8/layout/default"/>
    <dgm:cxn modelId="{5E69CD5B-EB8B-4281-9949-DCB13E24AE91}" type="presParOf" srcId="{876ED872-3C0C-451F-BBE5-6C67C9D7C002}" destId="{3D6143CE-D7D8-49C9-9EC4-0BF0AA75DC65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4BB63BC-1B59-4799-BEB7-F571B4B8532A}" type="doc">
      <dgm:prSet loTypeId="urn:microsoft.com/office/officeart/2005/8/layout/default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en-IN"/>
        </a:p>
      </dgm:t>
    </dgm:pt>
    <dgm:pt modelId="{3B3E06B6-C20C-4740-B08A-A93DAF143FC3}">
      <dgm:prSet phldrT="[Text]" custT="1"/>
      <dgm:spPr>
        <a:ln>
          <a:noFill/>
        </a:ln>
      </dgm:spPr>
      <dgm:t>
        <a:bodyPr/>
        <a:lstStyle/>
        <a:p>
          <a:pPr algn="ctr"/>
          <a:r>
            <a:rPr lang="en-US" sz="1200" b="0" i="0">
              <a:solidFill>
                <a:schemeClr val="accent4">
                  <a:lumMod val="50000"/>
                </a:schemeClr>
              </a:solidFill>
              <a:latin typeface="TheSansOffice" panose="020B0503040302060204"/>
            </a:rPr>
            <a:t>Meraki AP are managed through a central dashboard, which allows for easy configuration, monitoring, and troubleshooting</a:t>
          </a:r>
          <a:endParaRPr lang="en-IN" sz="1200">
            <a:solidFill>
              <a:schemeClr val="accent4">
                <a:lumMod val="50000"/>
              </a:schemeClr>
            </a:solidFill>
            <a:latin typeface="TheSansOffice" panose="020B0503040302060204"/>
          </a:endParaRPr>
        </a:p>
      </dgm:t>
    </dgm:pt>
    <dgm:pt modelId="{4A538BBE-FE5C-4E35-83C2-A98A93C8EC1C}" type="parTrans" cxnId="{00DDB1DF-DF52-4F99-92BE-4E3BEE74AF8B}">
      <dgm:prSet/>
      <dgm:spPr/>
      <dgm:t>
        <a:bodyPr/>
        <a:lstStyle/>
        <a:p>
          <a:endParaRPr lang="en-IN" sz="1200">
            <a:solidFill>
              <a:schemeClr val="accent4">
                <a:lumMod val="50000"/>
              </a:schemeClr>
            </a:solidFill>
            <a:latin typeface="TheSansOffice" panose="020B0503040302060204"/>
          </a:endParaRPr>
        </a:p>
      </dgm:t>
    </dgm:pt>
    <dgm:pt modelId="{8823F5D3-9170-4A1A-A209-DB9D572B0DA9}" type="sibTrans" cxnId="{00DDB1DF-DF52-4F99-92BE-4E3BEE74AF8B}">
      <dgm:prSet/>
      <dgm:spPr/>
      <dgm:t>
        <a:bodyPr/>
        <a:lstStyle/>
        <a:p>
          <a:endParaRPr lang="en-IN" sz="1200">
            <a:solidFill>
              <a:schemeClr val="accent4">
                <a:lumMod val="50000"/>
              </a:schemeClr>
            </a:solidFill>
            <a:latin typeface="TheSansOffice" panose="020B0503040302060204"/>
          </a:endParaRPr>
        </a:p>
      </dgm:t>
    </dgm:pt>
    <dgm:pt modelId="{153082A8-8EA0-4A43-AD37-50E70CA23AE7}">
      <dgm:prSet phldrT="[Text]" custT="1"/>
      <dgm:spPr>
        <a:ln>
          <a:noFill/>
        </a:ln>
      </dgm:spPr>
      <dgm:t>
        <a:bodyPr/>
        <a:lstStyle/>
        <a:p>
          <a:pPr algn="ctr">
            <a:buClrTx/>
            <a:buSzTx/>
            <a:buFontTx/>
            <a:buNone/>
          </a:pPr>
          <a:r>
            <a:rPr lang="en-US" sz="1200" b="0" i="0">
              <a:solidFill>
                <a:schemeClr val="accent4">
                  <a:lumMod val="50000"/>
                </a:schemeClr>
              </a:solidFill>
              <a:latin typeface="TheSansOffice" panose="020B0503040302060204"/>
            </a:rPr>
            <a:t>Meraki AP are designed to be highly scalable. Its cloud platform streamlines the work of managing large-scale deployments</a:t>
          </a:r>
          <a:endParaRPr lang="en-IN" sz="1200">
            <a:solidFill>
              <a:schemeClr val="accent4">
                <a:lumMod val="50000"/>
              </a:schemeClr>
            </a:solidFill>
            <a:latin typeface="TheSansOffice" panose="020B0503040302060204"/>
          </a:endParaRPr>
        </a:p>
      </dgm:t>
    </dgm:pt>
    <dgm:pt modelId="{B77CF873-3D6F-4C62-A959-F0B3348B9326}" type="parTrans" cxnId="{BBD1667A-6C2E-4D07-A8A3-EBF1F8ECFF3E}">
      <dgm:prSet/>
      <dgm:spPr/>
      <dgm:t>
        <a:bodyPr/>
        <a:lstStyle/>
        <a:p>
          <a:endParaRPr lang="en-IN" sz="1200">
            <a:solidFill>
              <a:schemeClr val="accent4">
                <a:lumMod val="50000"/>
              </a:schemeClr>
            </a:solidFill>
            <a:latin typeface="TheSansOffice" panose="020B0503040302060204"/>
          </a:endParaRPr>
        </a:p>
      </dgm:t>
    </dgm:pt>
    <dgm:pt modelId="{AF40208E-1360-43F7-8946-EE3F6D1D28E0}" type="sibTrans" cxnId="{BBD1667A-6C2E-4D07-A8A3-EBF1F8ECFF3E}">
      <dgm:prSet/>
      <dgm:spPr/>
      <dgm:t>
        <a:bodyPr/>
        <a:lstStyle/>
        <a:p>
          <a:endParaRPr lang="en-IN" sz="1200">
            <a:solidFill>
              <a:schemeClr val="accent4">
                <a:lumMod val="50000"/>
              </a:schemeClr>
            </a:solidFill>
            <a:latin typeface="TheSansOffice" panose="020B0503040302060204"/>
          </a:endParaRPr>
        </a:p>
      </dgm:t>
    </dgm:pt>
    <dgm:pt modelId="{CA9DB516-586D-4831-9EA9-BC7CFF4C1A73}">
      <dgm:prSet phldrT="[Text]" custT="1"/>
      <dgm:spPr>
        <a:ln>
          <a:noFill/>
        </a:ln>
      </dgm:spPr>
      <dgm:t>
        <a:bodyPr/>
        <a:lstStyle/>
        <a:p>
          <a:pPr algn="ctr"/>
          <a:r>
            <a:rPr lang="en-US" sz="1200" b="0" i="0">
              <a:solidFill>
                <a:schemeClr val="accent4">
                  <a:lumMod val="50000"/>
                </a:schemeClr>
              </a:solidFill>
              <a:latin typeface="TheSansOffice" panose="020B0503040302060204"/>
            </a:rPr>
            <a:t>Meraki AP have integrated security features, like built-in stateful firewall, intrusion detection/ prevention system (IDS/IPS), &amp; content filtering.</a:t>
          </a:r>
          <a:endParaRPr lang="en-IN" sz="1200">
            <a:solidFill>
              <a:schemeClr val="accent4">
                <a:lumMod val="50000"/>
              </a:schemeClr>
            </a:solidFill>
            <a:latin typeface="TheSansOffice" panose="020B0503040302060204"/>
          </a:endParaRPr>
        </a:p>
      </dgm:t>
    </dgm:pt>
    <dgm:pt modelId="{E6F04768-389E-4A42-8020-707F2B68E7AC}" type="parTrans" cxnId="{6558BD66-D873-469B-8ED6-4C9E65CBA54E}">
      <dgm:prSet/>
      <dgm:spPr/>
      <dgm:t>
        <a:bodyPr/>
        <a:lstStyle/>
        <a:p>
          <a:endParaRPr lang="en-IN" sz="1200">
            <a:solidFill>
              <a:schemeClr val="accent4">
                <a:lumMod val="50000"/>
              </a:schemeClr>
            </a:solidFill>
            <a:latin typeface="TheSansOffice" panose="020B0503040302060204"/>
          </a:endParaRPr>
        </a:p>
      </dgm:t>
    </dgm:pt>
    <dgm:pt modelId="{B955741F-6791-45EF-8D95-DA6BB707C639}" type="sibTrans" cxnId="{6558BD66-D873-469B-8ED6-4C9E65CBA54E}">
      <dgm:prSet/>
      <dgm:spPr/>
      <dgm:t>
        <a:bodyPr/>
        <a:lstStyle/>
        <a:p>
          <a:endParaRPr lang="en-IN" sz="1200">
            <a:solidFill>
              <a:schemeClr val="accent4">
                <a:lumMod val="50000"/>
              </a:schemeClr>
            </a:solidFill>
            <a:latin typeface="TheSansOffice" panose="020B0503040302060204"/>
          </a:endParaRPr>
        </a:p>
      </dgm:t>
    </dgm:pt>
    <dgm:pt modelId="{73338847-3A6F-4271-A701-A9294033AC3E}">
      <dgm:prSet phldrT="[Text]" custT="1"/>
      <dgm:spPr>
        <a:ln>
          <a:noFill/>
        </a:ln>
      </dgm:spPr>
      <dgm:t>
        <a:bodyPr/>
        <a:lstStyle/>
        <a:p>
          <a:pPr algn="ctr"/>
          <a:r>
            <a:rPr lang="en-US" sz="1200" b="0" i="0">
              <a:solidFill>
                <a:schemeClr val="accent4">
                  <a:lumMod val="50000"/>
                </a:schemeClr>
              </a:solidFill>
              <a:latin typeface="TheSansOffice" panose="020B0503040302060204"/>
            </a:rPr>
            <a:t>Meraki access points seamlessly integrate with other Meraki products, </a:t>
          </a:r>
          <a:r>
            <a:rPr lang="en-IN" sz="1200" b="0" i="0">
              <a:solidFill>
                <a:schemeClr val="accent4">
                  <a:lumMod val="50000"/>
                </a:schemeClr>
              </a:solidFill>
              <a:latin typeface="TheSansOffice" panose="020B0503040302060204"/>
            </a:rPr>
            <a:t>forming a comprehensive network ecosystem</a:t>
          </a:r>
          <a:endParaRPr lang="en-IN" sz="1200">
            <a:solidFill>
              <a:schemeClr val="accent4">
                <a:lumMod val="50000"/>
              </a:schemeClr>
            </a:solidFill>
            <a:latin typeface="TheSansOffice" panose="020B0503040302060204"/>
          </a:endParaRPr>
        </a:p>
      </dgm:t>
    </dgm:pt>
    <dgm:pt modelId="{8413ECB4-FC40-40C8-B31B-9A78C4BB0542}" type="parTrans" cxnId="{86856609-A11A-452D-A67E-4B816E321091}">
      <dgm:prSet/>
      <dgm:spPr/>
      <dgm:t>
        <a:bodyPr/>
        <a:lstStyle/>
        <a:p>
          <a:endParaRPr lang="en-IN" sz="1200">
            <a:solidFill>
              <a:schemeClr val="accent4">
                <a:lumMod val="50000"/>
              </a:schemeClr>
            </a:solidFill>
            <a:latin typeface="TheSansOffice" panose="020B0503040302060204"/>
          </a:endParaRPr>
        </a:p>
      </dgm:t>
    </dgm:pt>
    <dgm:pt modelId="{BFD5FE62-1F74-4C53-B2E1-2A4C5E20A93E}" type="sibTrans" cxnId="{86856609-A11A-452D-A67E-4B816E321091}">
      <dgm:prSet/>
      <dgm:spPr/>
      <dgm:t>
        <a:bodyPr/>
        <a:lstStyle/>
        <a:p>
          <a:endParaRPr lang="en-IN" sz="1200">
            <a:solidFill>
              <a:schemeClr val="accent4">
                <a:lumMod val="50000"/>
              </a:schemeClr>
            </a:solidFill>
            <a:latin typeface="TheSansOffice" panose="020B0503040302060204"/>
          </a:endParaRPr>
        </a:p>
      </dgm:t>
    </dgm:pt>
    <dgm:pt modelId="{876ED872-3C0C-451F-BBE5-6C67C9D7C002}" type="pres">
      <dgm:prSet presAssocID="{B4BB63BC-1B59-4799-BEB7-F571B4B8532A}" presName="diagram" presStyleCnt="0">
        <dgm:presLayoutVars>
          <dgm:dir/>
          <dgm:resizeHandles val="exact"/>
        </dgm:presLayoutVars>
      </dgm:prSet>
      <dgm:spPr/>
    </dgm:pt>
    <dgm:pt modelId="{09DD0298-3D2C-4681-9BEE-E216DB2F3C2E}" type="pres">
      <dgm:prSet presAssocID="{3B3E06B6-C20C-4740-B08A-A93DAF143FC3}" presName="node" presStyleLbl="node1" presStyleIdx="0" presStyleCnt="4" custScaleX="120234" custLinFactNeighborX="-2142" custLinFactNeighborY="15">
        <dgm:presLayoutVars>
          <dgm:bulletEnabled val="1"/>
        </dgm:presLayoutVars>
      </dgm:prSet>
      <dgm:spPr/>
    </dgm:pt>
    <dgm:pt modelId="{2736E588-AA2B-49B6-8A6D-EBB678FD0FAE}" type="pres">
      <dgm:prSet presAssocID="{8823F5D3-9170-4A1A-A209-DB9D572B0DA9}" presName="sibTrans" presStyleCnt="0"/>
      <dgm:spPr/>
    </dgm:pt>
    <dgm:pt modelId="{BD08C0DE-11DF-4423-A17A-B29A17343126}" type="pres">
      <dgm:prSet presAssocID="{153082A8-8EA0-4A43-AD37-50E70CA23AE7}" presName="node" presStyleLbl="node1" presStyleIdx="1" presStyleCnt="4" custScaleX="120234">
        <dgm:presLayoutVars>
          <dgm:bulletEnabled val="1"/>
        </dgm:presLayoutVars>
      </dgm:prSet>
      <dgm:spPr/>
    </dgm:pt>
    <dgm:pt modelId="{35FD5484-BAE2-4E8E-AB4D-BA719F7D4B57}" type="pres">
      <dgm:prSet presAssocID="{AF40208E-1360-43F7-8946-EE3F6D1D28E0}" presName="sibTrans" presStyleCnt="0"/>
      <dgm:spPr/>
    </dgm:pt>
    <dgm:pt modelId="{C34B2618-DB63-47E9-8030-CD5ABDD820D5}" type="pres">
      <dgm:prSet presAssocID="{CA9DB516-586D-4831-9EA9-BC7CFF4C1A73}" presName="node" presStyleLbl="node1" presStyleIdx="2" presStyleCnt="4" custScaleX="120234" custLinFactNeighborX="3182" custLinFactNeighborY="1">
        <dgm:presLayoutVars>
          <dgm:bulletEnabled val="1"/>
        </dgm:presLayoutVars>
      </dgm:prSet>
      <dgm:spPr/>
    </dgm:pt>
    <dgm:pt modelId="{EF6AAD68-71F2-4D7D-9DD4-09A2F3898353}" type="pres">
      <dgm:prSet presAssocID="{B955741F-6791-45EF-8D95-DA6BB707C639}" presName="sibTrans" presStyleCnt="0"/>
      <dgm:spPr/>
    </dgm:pt>
    <dgm:pt modelId="{3D6143CE-D7D8-49C9-9EC4-0BF0AA75DC65}" type="pres">
      <dgm:prSet presAssocID="{73338847-3A6F-4271-A701-A9294033AC3E}" presName="node" presStyleLbl="node1" presStyleIdx="3" presStyleCnt="4" custScaleX="120234" custLinFactNeighborX="4998">
        <dgm:presLayoutVars>
          <dgm:bulletEnabled val="1"/>
        </dgm:presLayoutVars>
      </dgm:prSet>
      <dgm:spPr/>
    </dgm:pt>
  </dgm:ptLst>
  <dgm:cxnLst>
    <dgm:cxn modelId="{86856609-A11A-452D-A67E-4B816E321091}" srcId="{B4BB63BC-1B59-4799-BEB7-F571B4B8532A}" destId="{73338847-3A6F-4271-A701-A9294033AC3E}" srcOrd="3" destOrd="0" parTransId="{8413ECB4-FC40-40C8-B31B-9A78C4BB0542}" sibTransId="{BFD5FE62-1F74-4C53-B2E1-2A4C5E20A93E}"/>
    <dgm:cxn modelId="{70A2EC3B-A47E-4CBF-ACAC-DF5036066FA8}" type="presOf" srcId="{3B3E06B6-C20C-4740-B08A-A93DAF143FC3}" destId="{09DD0298-3D2C-4681-9BEE-E216DB2F3C2E}" srcOrd="0" destOrd="0" presId="urn:microsoft.com/office/officeart/2005/8/layout/default"/>
    <dgm:cxn modelId="{6558BD66-D873-469B-8ED6-4C9E65CBA54E}" srcId="{B4BB63BC-1B59-4799-BEB7-F571B4B8532A}" destId="{CA9DB516-586D-4831-9EA9-BC7CFF4C1A73}" srcOrd="2" destOrd="0" parTransId="{E6F04768-389E-4A42-8020-707F2B68E7AC}" sibTransId="{B955741F-6791-45EF-8D95-DA6BB707C639}"/>
    <dgm:cxn modelId="{BBD1667A-6C2E-4D07-A8A3-EBF1F8ECFF3E}" srcId="{B4BB63BC-1B59-4799-BEB7-F571B4B8532A}" destId="{153082A8-8EA0-4A43-AD37-50E70CA23AE7}" srcOrd="1" destOrd="0" parTransId="{B77CF873-3D6F-4C62-A959-F0B3348B9326}" sibTransId="{AF40208E-1360-43F7-8946-EE3F6D1D28E0}"/>
    <dgm:cxn modelId="{181A3688-DAA7-42BA-8D30-0F59828BC9E6}" type="presOf" srcId="{73338847-3A6F-4271-A701-A9294033AC3E}" destId="{3D6143CE-D7D8-49C9-9EC4-0BF0AA75DC65}" srcOrd="0" destOrd="0" presId="urn:microsoft.com/office/officeart/2005/8/layout/default"/>
    <dgm:cxn modelId="{2E20AECF-1D69-4629-A622-B250C6FA05F4}" type="presOf" srcId="{CA9DB516-586D-4831-9EA9-BC7CFF4C1A73}" destId="{C34B2618-DB63-47E9-8030-CD5ABDD820D5}" srcOrd="0" destOrd="0" presId="urn:microsoft.com/office/officeart/2005/8/layout/default"/>
    <dgm:cxn modelId="{00DDB1DF-DF52-4F99-92BE-4E3BEE74AF8B}" srcId="{B4BB63BC-1B59-4799-BEB7-F571B4B8532A}" destId="{3B3E06B6-C20C-4740-B08A-A93DAF143FC3}" srcOrd="0" destOrd="0" parTransId="{4A538BBE-FE5C-4E35-83C2-A98A93C8EC1C}" sibTransId="{8823F5D3-9170-4A1A-A209-DB9D572B0DA9}"/>
    <dgm:cxn modelId="{6C173BED-E5D9-4E79-8B8C-692DFA0D4F08}" type="presOf" srcId="{153082A8-8EA0-4A43-AD37-50E70CA23AE7}" destId="{BD08C0DE-11DF-4423-A17A-B29A17343126}" srcOrd="0" destOrd="0" presId="urn:microsoft.com/office/officeart/2005/8/layout/default"/>
    <dgm:cxn modelId="{0E1DE8EF-8E4F-4F9E-9ABE-55C4CBD58D9D}" type="presOf" srcId="{B4BB63BC-1B59-4799-BEB7-F571B4B8532A}" destId="{876ED872-3C0C-451F-BBE5-6C67C9D7C002}" srcOrd="0" destOrd="0" presId="urn:microsoft.com/office/officeart/2005/8/layout/default"/>
    <dgm:cxn modelId="{3C51890B-8101-4AB3-A90E-DE873A9E2F56}" type="presParOf" srcId="{876ED872-3C0C-451F-BBE5-6C67C9D7C002}" destId="{09DD0298-3D2C-4681-9BEE-E216DB2F3C2E}" srcOrd="0" destOrd="0" presId="urn:microsoft.com/office/officeart/2005/8/layout/default"/>
    <dgm:cxn modelId="{C993B855-100D-4217-9E50-B2C17DC1AF40}" type="presParOf" srcId="{876ED872-3C0C-451F-BBE5-6C67C9D7C002}" destId="{2736E588-AA2B-49B6-8A6D-EBB678FD0FAE}" srcOrd="1" destOrd="0" presId="urn:microsoft.com/office/officeart/2005/8/layout/default"/>
    <dgm:cxn modelId="{6B5CF5C9-C0BB-4BC8-98AD-677BF9DD4C8A}" type="presParOf" srcId="{876ED872-3C0C-451F-BBE5-6C67C9D7C002}" destId="{BD08C0DE-11DF-4423-A17A-B29A17343126}" srcOrd="2" destOrd="0" presId="urn:microsoft.com/office/officeart/2005/8/layout/default"/>
    <dgm:cxn modelId="{CDC5E04C-26F1-428D-AF44-5FC798F165A7}" type="presParOf" srcId="{876ED872-3C0C-451F-BBE5-6C67C9D7C002}" destId="{35FD5484-BAE2-4E8E-AB4D-BA719F7D4B57}" srcOrd="3" destOrd="0" presId="urn:microsoft.com/office/officeart/2005/8/layout/default"/>
    <dgm:cxn modelId="{23F38191-E7D0-4AD2-80A5-96480545689A}" type="presParOf" srcId="{876ED872-3C0C-451F-BBE5-6C67C9D7C002}" destId="{C34B2618-DB63-47E9-8030-CD5ABDD820D5}" srcOrd="4" destOrd="0" presId="urn:microsoft.com/office/officeart/2005/8/layout/default"/>
    <dgm:cxn modelId="{662CA07E-C922-4294-9E98-297B47172C59}" type="presParOf" srcId="{876ED872-3C0C-451F-BBE5-6C67C9D7C002}" destId="{EF6AAD68-71F2-4D7D-9DD4-09A2F3898353}" srcOrd="5" destOrd="0" presId="urn:microsoft.com/office/officeart/2005/8/layout/default"/>
    <dgm:cxn modelId="{5E69CD5B-EB8B-4281-9949-DCB13E24AE91}" type="presParOf" srcId="{876ED872-3C0C-451F-BBE5-6C67C9D7C002}" destId="{3D6143CE-D7D8-49C9-9EC4-0BF0AA75DC65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5393E72-9479-4A92-BED8-EF4282B0F40D}" type="doc">
      <dgm:prSet loTypeId="urn:microsoft.com/office/officeart/2005/8/layout/default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IN"/>
        </a:p>
      </dgm:t>
    </dgm:pt>
    <dgm:pt modelId="{1FD02E56-9EC9-499D-9E1E-FE320B4D027B}">
      <dgm:prSet phldrT="[Text]" custT="1"/>
      <dgm:spPr>
        <a:solidFill>
          <a:schemeClr val="tx2">
            <a:lumMod val="75000"/>
            <a:alpha val="80000"/>
          </a:schemeClr>
        </a:solidFill>
        <a:ln w="6350">
          <a:noFill/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  <a:buFont typeface="Arial" panose="020B0604020202020204" pitchFamily="34" charset="0"/>
            <a:buChar char="•"/>
          </a:pPr>
          <a:r>
            <a:rPr lang="en-US" sz="1200" b="1">
              <a:solidFill>
                <a:srgbClr val="BED730"/>
              </a:solidFill>
              <a:latin typeface="TheSansOffice" panose="020B0503040302060204"/>
            </a:rPr>
            <a:t>2,333</a:t>
          </a:r>
          <a:r>
            <a:rPr lang="en-US" sz="1200">
              <a:solidFill>
                <a:srgbClr val="BED730"/>
              </a:solidFill>
              <a:latin typeface="TheSansOffice" panose="020B0503040302060204"/>
            </a:rPr>
            <a:t> </a:t>
          </a:r>
        </a:p>
        <a:p>
          <a:pPr>
            <a:lnSpc>
              <a:spcPct val="100000"/>
            </a:lnSpc>
            <a:spcAft>
              <a:spcPts val="0"/>
            </a:spcAft>
            <a:buFont typeface="Arial" panose="020B0604020202020204" pitchFamily="34" charset="0"/>
            <a:buChar char="•"/>
          </a:pPr>
          <a:r>
            <a:rPr lang="en-US" sz="1200">
              <a:solidFill>
                <a:schemeClr val="bg1"/>
              </a:solidFill>
              <a:latin typeface="TheSansOffice" panose="020B0503040302060204"/>
            </a:rPr>
            <a:t>POPs</a:t>
          </a:r>
          <a:endParaRPr lang="en-IN" sz="1200">
            <a:solidFill>
              <a:schemeClr val="bg1"/>
            </a:solidFill>
            <a:latin typeface="TheSansOffice" panose="020B0503040302060204"/>
          </a:endParaRPr>
        </a:p>
      </dgm:t>
    </dgm:pt>
    <dgm:pt modelId="{A001BF96-CD70-4A9A-8862-B403BC8DF30B}" type="parTrans" cxnId="{D863B5E2-E14D-45B2-9951-9C948EC38846}">
      <dgm:prSet/>
      <dgm:spPr/>
      <dgm:t>
        <a:bodyPr/>
        <a:lstStyle/>
        <a:p>
          <a:endParaRPr lang="en-IN" sz="1200">
            <a:latin typeface="TheSansOffice" panose="020B0503040302060204"/>
          </a:endParaRPr>
        </a:p>
      </dgm:t>
    </dgm:pt>
    <dgm:pt modelId="{EF274624-35DB-4467-BA0E-04BED2C8480C}" type="sibTrans" cxnId="{D863B5E2-E14D-45B2-9951-9C948EC38846}">
      <dgm:prSet/>
      <dgm:spPr/>
      <dgm:t>
        <a:bodyPr/>
        <a:lstStyle/>
        <a:p>
          <a:endParaRPr lang="en-IN" sz="1200">
            <a:latin typeface="TheSansOffice" panose="020B0503040302060204"/>
          </a:endParaRPr>
        </a:p>
      </dgm:t>
    </dgm:pt>
    <dgm:pt modelId="{DFE9BC69-B5AB-4F90-AEC4-9F905A10AE4A}">
      <dgm:prSet custT="1"/>
      <dgm:spPr>
        <a:solidFill>
          <a:srgbClr val="10253F">
            <a:alpha val="80000"/>
          </a:srgbClr>
        </a:solidFill>
        <a:ln w="6350">
          <a:noFill/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200" b="1">
              <a:solidFill>
                <a:srgbClr val="BED730"/>
              </a:solidFill>
              <a:latin typeface="TheSansOffice" panose="020B0503040302060204"/>
            </a:rPr>
            <a:t>4,000</a:t>
          </a:r>
          <a:r>
            <a:rPr lang="en-IN" sz="1200" b="1">
              <a:solidFill>
                <a:schemeClr val="bg1"/>
              </a:solidFill>
              <a:latin typeface="TheSansOffice" panose="020B0503040302060204"/>
            </a:rPr>
            <a:t>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IN" sz="1200">
              <a:solidFill>
                <a:schemeClr val="bg1"/>
              </a:solidFill>
              <a:latin typeface="TheSansOffice" panose="020B0503040302060204"/>
            </a:rPr>
            <a:t>Infra Links</a:t>
          </a:r>
        </a:p>
      </dgm:t>
    </dgm:pt>
    <dgm:pt modelId="{73D03C80-8DAD-4136-A98E-CFF16BF86119}" type="parTrans" cxnId="{BC26DAF6-31BF-4823-A909-7246A70D18D1}">
      <dgm:prSet/>
      <dgm:spPr/>
      <dgm:t>
        <a:bodyPr/>
        <a:lstStyle/>
        <a:p>
          <a:endParaRPr lang="en-IN" sz="1200">
            <a:latin typeface="TheSansOffice" panose="020B0503040302060204"/>
          </a:endParaRPr>
        </a:p>
      </dgm:t>
    </dgm:pt>
    <dgm:pt modelId="{60E2A3B8-961B-437E-BEE0-65D6E05CF0F2}" type="sibTrans" cxnId="{BC26DAF6-31BF-4823-A909-7246A70D18D1}">
      <dgm:prSet/>
      <dgm:spPr/>
      <dgm:t>
        <a:bodyPr/>
        <a:lstStyle/>
        <a:p>
          <a:endParaRPr lang="en-IN" sz="1200">
            <a:latin typeface="TheSansOffice" panose="020B0503040302060204"/>
          </a:endParaRPr>
        </a:p>
      </dgm:t>
    </dgm:pt>
    <dgm:pt modelId="{5185E5F9-D70F-4FA3-97AB-4936B8C0520D}">
      <dgm:prSet custT="1"/>
      <dgm:spPr>
        <a:solidFill>
          <a:schemeClr val="tx2">
            <a:lumMod val="75000"/>
            <a:alpha val="80000"/>
          </a:schemeClr>
        </a:solidFill>
        <a:ln w="6350">
          <a:noFill/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IN" sz="1200" b="1">
              <a:solidFill>
                <a:srgbClr val="BED730"/>
              </a:solidFill>
              <a:latin typeface="TheSansOffice" panose="020B0503040302060204"/>
            </a:rPr>
            <a:t>9,000</a:t>
          </a:r>
          <a:r>
            <a:rPr lang="en-IN" sz="1200" b="1">
              <a:solidFill>
                <a:schemeClr val="bg1"/>
              </a:solidFill>
              <a:latin typeface="TheSansOffice" panose="020B0503040302060204"/>
            </a:rPr>
            <a:t>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IN" sz="1200">
              <a:solidFill>
                <a:schemeClr val="bg1"/>
              </a:solidFill>
              <a:latin typeface="TheSansOffice" panose="020B0503040302060204"/>
            </a:rPr>
            <a:t>IP/MPLS Nodes</a:t>
          </a:r>
        </a:p>
      </dgm:t>
    </dgm:pt>
    <dgm:pt modelId="{9894FD4B-244D-4417-9104-D66458117BE8}" type="parTrans" cxnId="{567EA106-1EF3-41C9-9395-B4551A121BCD}">
      <dgm:prSet/>
      <dgm:spPr/>
      <dgm:t>
        <a:bodyPr/>
        <a:lstStyle/>
        <a:p>
          <a:endParaRPr lang="en-IN" sz="1200">
            <a:latin typeface="TheSansOffice" panose="020B0503040302060204"/>
          </a:endParaRPr>
        </a:p>
      </dgm:t>
    </dgm:pt>
    <dgm:pt modelId="{6DAFC98E-C250-4A65-9961-1FC10C0C4BF5}" type="sibTrans" cxnId="{567EA106-1EF3-41C9-9395-B4551A121BCD}">
      <dgm:prSet/>
      <dgm:spPr/>
      <dgm:t>
        <a:bodyPr/>
        <a:lstStyle/>
        <a:p>
          <a:endParaRPr lang="en-IN" sz="1200">
            <a:latin typeface="TheSansOffice" panose="020B0503040302060204"/>
          </a:endParaRPr>
        </a:p>
      </dgm:t>
    </dgm:pt>
    <dgm:pt modelId="{71AF5F35-4B60-48D1-9EBB-77CF655D1218}">
      <dgm:prSet custT="1"/>
      <dgm:spPr>
        <a:solidFill>
          <a:srgbClr val="10253F">
            <a:alpha val="80000"/>
          </a:srgbClr>
        </a:solidFill>
        <a:ln w="6350">
          <a:noFill/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IN" sz="1200" b="1">
              <a:solidFill>
                <a:srgbClr val="BED730"/>
              </a:solidFill>
              <a:latin typeface="TheSansOffice" panose="020B0503040302060204"/>
            </a:rPr>
            <a:t>1,20,022</a:t>
          </a:r>
          <a:r>
            <a:rPr lang="en-IN" sz="1200">
              <a:solidFill>
                <a:schemeClr val="bg1"/>
              </a:solidFill>
              <a:latin typeface="TheSansOffice" panose="020B0503040302060204"/>
            </a:rPr>
            <a:t> Wireless Links</a:t>
          </a:r>
        </a:p>
      </dgm:t>
    </dgm:pt>
    <dgm:pt modelId="{FB5A5743-7F29-47DC-8224-6DEF0D7BE322}" type="parTrans" cxnId="{4E1A8873-9D64-4871-9872-79C35E3D5516}">
      <dgm:prSet/>
      <dgm:spPr/>
      <dgm:t>
        <a:bodyPr/>
        <a:lstStyle/>
        <a:p>
          <a:endParaRPr lang="en-IN" sz="1200">
            <a:latin typeface="TheSansOffice" panose="020B0503040302060204"/>
          </a:endParaRPr>
        </a:p>
      </dgm:t>
    </dgm:pt>
    <dgm:pt modelId="{5DE50A9A-6B31-4049-B912-F8CBA4BE4492}" type="sibTrans" cxnId="{4E1A8873-9D64-4871-9872-79C35E3D5516}">
      <dgm:prSet/>
      <dgm:spPr/>
      <dgm:t>
        <a:bodyPr/>
        <a:lstStyle/>
        <a:p>
          <a:endParaRPr lang="en-IN" sz="1200">
            <a:latin typeface="TheSansOffice" panose="020B0503040302060204"/>
          </a:endParaRPr>
        </a:p>
      </dgm:t>
    </dgm:pt>
    <dgm:pt modelId="{4FB3AE2E-C2E4-4B59-81D0-0CBE1B944FE1}">
      <dgm:prSet custT="1"/>
      <dgm:spPr>
        <a:solidFill>
          <a:schemeClr val="tx2">
            <a:lumMod val="75000"/>
            <a:alpha val="80000"/>
          </a:schemeClr>
        </a:solidFill>
        <a:ln w="6350">
          <a:noFill/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200" b="1">
              <a:solidFill>
                <a:srgbClr val="BED730"/>
              </a:solidFill>
              <a:latin typeface="TheSansOffice" panose="020B0503040302060204"/>
            </a:rPr>
            <a:t>600+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1200">
              <a:solidFill>
                <a:schemeClr val="bg1"/>
              </a:solidFill>
              <a:latin typeface="TheSansOffice" panose="020B0503040302060204"/>
            </a:rPr>
            <a:t>MNS Customers</a:t>
          </a:r>
        </a:p>
      </dgm:t>
    </dgm:pt>
    <dgm:pt modelId="{389F0712-287B-4B3C-8782-643423939A50}" type="parTrans" cxnId="{AF965565-804A-4DC1-B21B-A4D51A43253D}">
      <dgm:prSet/>
      <dgm:spPr/>
      <dgm:t>
        <a:bodyPr/>
        <a:lstStyle/>
        <a:p>
          <a:endParaRPr lang="en-IN" sz="1200">
            <a:latin typeface="TheSansOffice" panose="020B0503040302060204"/>
          </a:endParaRPr>
        </a:p>
      </dgm:t>
    </dgm:pt>
    <dgm:pt modelId="{EBB6A9A8-3A5C-442D-A29D-0B139DB434DB}" type="sibTrans" cxnId="{AF965565-804A-4DC1-B21B-A4D51A43253D}">
      <dgm:prSet/>
      <dgm:spPr/>
      <dgm:t>
        <a:bodyPr/>
        <a:lstStyle/>
        <a:p>
          <a:endParaRPr lang="en-IN" sz="1200">
            <a:latin typeface="TheSansOffice" panose="020B0503040302060204"/>
          </a:endParaRPr>
        </a:p>
      </dgm:t>
    </dgm:pt>
    <dgm:pt modelId="{DB4CF93A-F3FB-4B3F-8EB1-71CF27B8F6B4}">
      <dgm:prSet custT="1"/>
      <dgm:spPr>
        <a:solidFill>
          <a:srgbClr val="10253F">
            <a:alpha val="80000"/>
          </a:srgbClr>
        </a:solidFill>
        <a:ln w="6350">
          <a:noFill/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200" b="1">
              <a:solidFill>
                <a:srgbClr val="BED730"/>
              </a:solidFill>
              <a:latin typeface="TheSansOffice" panose="020B0503040302060204"/>
            </a:rPr>
            <a:t>76,000+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1200">
              <a:solidFill>
                <a:schemeClr val="bg1"/>
              </a:solidFill>
              <a:latin typeface="TheSansOffice" panose="020B0503040302060204"/>
            </a:rPr>
            <a:t>Managed WAN Links</a:t>
          </a:r>
        </a:p>
      </dgm:t>
    </dgm:pt>
    <dgm:pt modelId="{C6D9C94E-9D2F-481A-A33A-508827BBF03B}" type="parTrans" cxnId="{033FAA76-85ED-45CA-8A0D-86845647FBF8}">
      <dgm:prSet/>
      <dgm:spPr/>
      <dgm:t>
        <a:bodyPr/>
        <a:lstStyle/>
        <a:p>
          <a:endParaRPr lang="en-IN" sz="1200">
            <a:latin typeface="TheSansOffice" panose="020B0503040302060204"/>
          </a:endParaRPr>
        </a:p>
      </dgm:t>
    </dgm:pt>
    <dgm:pt modelId="{2EB3783A-EB63-4616-AD15-2BEE5858A00E}" type="sibTrans" cxnId="{033FAA76-85ED-45CA-8A0D-86845647FBF8}">
      <dgm:prSet/>
      <dgm:spPr/>
      <dgm:t>
        <a:bodyPr/>
        <a:lstStyle/>
        <a:p>
          <a:endParaRPr lang="en-IN" sz="1200">
            <a:latin typeface="TheSansOffice" panose="020B0503040302060204"/>
          </a:endParaRPr>
        </a:p>
      </dgm:t>
    </dgm:pt>
    <dgm:pt modelId="{C61D56BA-3E07-4721-A33B-4217A620DA18}">
      <dgm:prSet custT="1"/>
      <dgm:spPr>
        <a:solidFill>
          <a:schemeClr val="tx2">
            <a:lumMod val="75000"/>
            <a:alpha val="80000"/>
          </a:schemeClr>
        </a:solidFill>
        <a:ln w="6350">
          <a:noFill/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200" b="1">
              <a:solidFill>
                <a:srgbClr val="BED730"/>
              </a:solidFill>
              <a:latin typeface="TheSansOffice" panose="020B0503040302060204"/>
            </a:rPr>
            <a:t>47,000+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1200">
              <a:solidFill>
                <a:schemeClr val="bg1"/>
              </a:solidFill>
              <a:latin typeface="TheSansOffice" panose="020B0503040302060204"/>
            </a:rPr>
            <a:t>Managed CPE</a:t>
          </a:r>
        </a:p>
      </dgm:t>
    </dgm:pt>
    <dgm:pt modelId="{BA4DBBF7-CD80-46D0-9BA2-FB8A191BBC7C}" type="parTrans" cxnId="{BAF99D8B-7DCE-4034-A1B0-0C8A6A9C4851}">
      <dgm:prSet/>
      <dgm:spPr/>
      <dgm:t>
        <a:bodyPr/>
        <a:lstStyle/>
        <a:p>
          <a:endParaRPr lang="en-IN" sz="1200">
            <a:latin typeface="TheSansOffice" panose="020B0503040302060204"/>
          </a:endParaRPr>
        </a:p>
      </dgm:t>
    </dgm:pt>
    <dgm:pt modelId="{4876496D-2CE1-4F54-A562-0B28C84F44B2}" type="sibTrans" cxnId="{BAF99D8B-7DCE-4034-A1B0-0C8A6A9C4851}">
      <dgm:prSet/>
      <dgm:spPr/>
      <dgm:t>
        <a:bodyPr/>
        <a:lstStyle/>
        <a:p>
          <a:endParaRPr lang="en-IN" sz="1200">
            <a:latin typeface="TheSansOffice" panose="020B0503040302060204"/>
          </a:endParaRPr>
        </a:p>
      </dgm:t>
    </dgm:pt>
    <dgm:pt modelId="{76A9365F-0282-4C4B-A380-C43472642FCE}">
      <dgm:prSet custT="1"/>
      <dgm:spPr>
        <a:solidFill>
          <a:srgbClr val="10253F">
            <a:alpha val="80000"/>
          </a:srgbClr>
        </a:solidFill>
        <a:ln w="6350">
          <a:noFill/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200" b="1">
              <a:solidFill>
                <a:srgbClr val="BED730"/>
              </a:solidFill>
              <a:latin typeface="TheSansOffice" panose="020B0503040302060204"/>
            </a:rPr>
            <a:t>4,000+ </a:t>
          </a:r>
          <a:r>
            <a:rPr lang="en-US" sz="1200">
              <a:solidFill>
                <a:schemeClr val="bg1"/>
              </a:solidFill>
              <a:latin typeface="TheSansOffice" panose="020B0503040302060204"/>
            </a:rPr>
            <a:t>Tickets/day</a:t>
          </a:r>
        </a:p>
      </dgm:t>
    </dgm:pt>
    <dgm:pt modelId="{BFEBCDCB-2BAA-4678-AD16-6D1F79DE2921}" type="parTrans" cxnId="{0D82AC94-4962-4343-8C57-B16549A8632C}">
      <dgm:prSet/>
      <dgm:spPr/>
      <dgm:t>
        <a:bodyPr/>
        <a:lstStyle/>
        <a:p>
          <a:endParaRPr lang="en-IN" sz="1200">
            <a:latin typeface="TheSansOffice" panose="020B0503040302060204"/>
          </a:endParaRPr>
        </a:p>
      </dgm:t>
    </dgm:pt>
    <dgm:pt modelId="{D132DDCC-8760-4A0A-BB95-0D74322BC0B0}" type="sibTrans" cxnId="{0D82AC94-4962-4343-8C57-B16549A8632C}">
      <dgm:prSet/>
      <dgm:spPr/>
      <dgm:t>
        <a:bodyPr/>
        <a:lstStyle/>
        <a:p>
          <a:endParaRPr lang="en-IN" sz="1200">
            <a:latin typeface="TheSansOffice" panose="020B0503040302060204"/>
          </a:endParaRPr>
        </a:p>
      </dgm:t>
    </dgm:pt>
    <dgm:pt modelId="{03CC9D88-2439-43D5-8348-A44F390F399B}">
      <dgm:prSet custT="1"/>
      <dgm:spPr>
        <a:solidFill>
          <a:schemeClr val="tx2">
            <a:lumMod val="75000"/>
            <a:alpha val="80000"/>
          </a:schemeClr>
        </a:solidFill>
        <a:ln w="6350">
          <a:noFill/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200" b="1">
              <a:solidFill>
                <a:srgbClr val="BED730"/>
              </a:solidFill>
              <a:latin typeface="TheSansOffice" panose="020B0503040302060204"/>
            </a:rPr>
            <a:t>400+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1200">
              <a:solidFill>
                <a:schemeClr val="bg1"/>
              </a:solidFill>
              <a:latin typeface="TheSansOffice" panose="020B0503040302060204"/>
            </a:rPr>
            <a:t>Skilled people</a:t>
          </a:r>
        </a:p>
      </dgm:t>
    </dgm:pt>
    <dgm:pt modelId="{68BC0FE4-0D82-47B0-9743-13B0536ACD37}" type="parTrans" cxnId="{0DE48B43-D259-4D7A-8225-B7F515F07240}">
      <dgm:prSet/>
      <dgm:spPr/>
      <dgm:t>
        <a:bodyPr/>
        <a:lstStyle/>
        <a:p>
          <a:endParaRPr lang="en-IN" sz="1200">
            <a:latin typeface="TheSansOffice" panose="020B0503040302060204"/>
          </a:endParaRPr>
        </a:p>
      </dgm:t>
    </dgm:pt>
    <dgm:pt modelId="{C24EDCC1-28E3-42E8-918B-2531CA0E8E79}" type="sibTrans" cxnId="{0DE48B43-D259-4D7A-8225-B7F515F07240}">
      <dgm:prSet/>
      <dgm:spPr/>
      <dgm:t>
        <a:bodyPr/>
        <a:lstStyle/>
        <a:p>
          <a:endParaRPr lang="en-IN" sz="1200">
            <a:latin typeface="TheSansOffice" panose="020B0503040302060204"/>
          </a:endParaRPr>
        </a:p>
      </dgm:t>
    </dgm:pt>
    <dgm:pt modelId="{4F37146D-17EC-41A5-98FC-A870EC44D311}" type="pres">
      <dgm:prSet presAssocID="{95393E72-9479-4A92-BED8-EF4282B0F40D}" presName="diagram" presStyleCnt="0">
        <dgm:presLayoutVars>
          <dgm:dir/>
          <dgm:resizeHandles val="exact"/>
        </dgm:presLayoutVars>
      </dgm:prSet>
      <dgm:spPr/>
    </dgm:pt>
    <dgm:pt modelId="{7056121F-193C-45D9-830A-BC8F26CE875A}" type="pres">
      <dgm:prSet presAssocID="{1FD02E56-9EC9-499D-9E1E-FE320B4D027B}" presName="node" presStyleLbl="node1" presStyleIdx="0" presStyleCnt="9" custScaleX="141855" custScaleY="219004">
        <dgm:presLayoutVars>
          <dgm:bulletEnabled val="1"/>
        </dgm:presLayoutVars>
      </dgm:prSet>
      <dgm:spPr>
        <a:prstGeom prst="rect">
          <a:avLst/>
        </a:prstGeom>
      </dgm:spPr>
    </dgm:pt>
    <dgm:pt modelId="{F22C37F4-2958-43DB-AC4A-EAF2817FC2AB}" type="pres">
      <dgm:prSet presAssocID="{EF274624-35DB-4467-BA0E-04BED2C8480C}" presName="sibTrans" presStyleCnt="0"/>
      <dgm:spPr/>
    </dgm:pt>
    <dgm:pt modelId="{1C70DC6A-0042-4AC0-A8AB-DF442E37B3B2}" type="pres">
      <dgm:prSet presAssocID="{DFE9BC69-B5AB-4F90-AEC4-9F905A10AE4A}" presName="node" presStyleLbl="node1" presStyleIdx="1" presStyleCnt="9" custScaleX="141855" custScaleY="219004">
        <dgm:presLayoutVars>
          <dgm:bulletEnabled val="1"/>
        </dgm:presLayoutVars>
      </dgm:prSet>
      <dgm:spPr>
        <a:prstGeom prst="rect">
          <a:avLst/>
        </a:prstGeom>
      </dgm:spPr>
    </dgm:pt>
    <dgm:pt modelId="{97FABE29-F56F-463D-A895-115EBF750A84}" type="pres">
      <dgm:prSet presAssocID="{60E2A3B8-961B-437E-BEE0-65D6E05CF0F2}" presName="sibTrans" presStyleCnt="0"/>
      <dgm:spPr/>
    </dgm:pt>
    <dgm:pt modelId="{D66ABB93-3221-48C1-8A63-B9CF0D0002EF}" type="pres">
      <dgm:prSet presAssocID="{5185E5F9-D70F-4FA3-97AB-4936B8C0520D}" presName="node" presStyleLbl="node1" presStyleIdx="2" presStyleCnt="9" custScaleX="141855" custScaleY="219004">
        <dgm:presLayoutVars>
          <dgm:bulletEnabled val="1"/>
        </dgm:presLayoutVars>
      </dgm:prSet>
      <dgm:spPr>
        <a:prstGeom prst="rect">
          <a:avLst/>
        </a:prstGeom>
      </dgm:spPr>
    </dgm:pt>
    <dgm:pt modelId="{37FCCB4A-C890-46BA-9367-238B988B2F50}" type="pres">
      <dgm:prSet presAssocID="{6DAFC98E-C250-4A65-9961-1FC10C0C4BF5}" presName="sibTrans" presStyleCnt="0"/>
      <dgm:spPr/>
    </dgm:pt>
    <dgm:pt modelId="{D03BCD04-5B1E-48B5-9038-6CD2723B71D0}" type="pres">
      <dgm:prSet presAssocID="{71AF5F35-4B60-48D1-9EBB-77CF655D1218}" presName="node" presStyleLbl="node1" presStyleIdx="3" presStyleCnt="9" custScaleX="141855" custScaleY="219004">
        <dgm:presLayoutVars>
          <dgm:bulletEnabled val="1"/>
        </dgm:presLayoutVars>
      </dgm:prSet>
      <dgm:spPr>
        <a:prstGeom prst="rect">
          <a:avLst/>
        </a:prstGeom>
      </dgm:spPr>
    </dgm:pt>
    <dgm:pt modelId="{2B3EC3BE-703C-4270-B587-4FA11AD06954}" type="pres">
      <dgm:prSet presAssocID="{5DE50A9A-6B31-4049-B912-F8CBA4BE4492}" presName="sibTrans" presStyleCnt="0"/>
      <dgm:spPr/>
    </dgm:pt>
    <dgm:pt modelId="{AE9620C3-9195-46B3-9881-96D405079C0A}" type="pres">
      <dgm:prSet presAssocID="{4FB3AE2E-C2E4-4B59-81D0-0CBE1B944FE1}" presName="node" presStyleLbl="node1" presStyleIdx="4" presStyleCnt="9" custScaleX="141855" custScaleY="219004">
        <dgm:presLayoutVars>
          <dgm:bulletEnabled val="1"/>
        </dgm:presLayoutVars>
      </dgm:prSet>
      <dgm:spPr>
        <a:prstGeom prst="rect">
          <a:avLst/>
        </a:prstGeom>
      </dgm:spPr>
    </dgm:pt>
    <dgm:pt modelId="{BE1FBB20-38A5-48D4-B076-AD6E619A98C1}" type="pres">
      <dgm:prSet presAssocID="{EBB6A9A8-3A5C-442D-A29D-0B139DB434DB}" presName="sibTrans" presStyleCnt="0"/>
      <dgm:spPr/>
    </dgm:pt>
    <dgm:pt modelId="{5027DA22-2A6E-469E-9E97-8270ED50DA85}" type="pres">
      <dgm:prSet presAssocID="{DB4CF93A-F3FB-4B3F-8EB1-71CF27B8F6B4}" presName="node" presStyleLbl="node1" presStyleIdx="5" presStyleCnt="9" custScaleX="141855" custScaleY="219004">
        <dgm:presLayoutVars>
          <dgm:bulletEnabled val="1"/>
        </dgm:presLayoutVars>
      </dgm:prSet>
      <dgm:spPr>
        <a:prstGeom prst="rect">
          <a:avLst/>
        </a:prstGeom>
      </dgm:spPr>
    </dgm:pt>
    <dgm:pt modelId="{3112BCBA-E971-4BAE-BC3E-7D7A82B5471B}" type="pres">
      <dgm:prSet presAssocID="{2EB3783A-EB63-4616-AD15-2BEE5858A00E}" presName="sibTrans" presStyleCnt="0"/>
      <dgm:spPr/>
    </dgm:pt>
    <dgm:pt modelId="{A75CE771-59B4-459D-A38A-2C087190FF3E}" type="pres">
      <dgm:prSet presAssocID="{C61D56BA-3E07-4721-A33B-4217A620DA18}" presName="node" presStyleLbl="node1" presStyleIdx="6" presStyleCnt="9" custScaleX="141855" custScaleY="219004">
        <dgm:presLayoutVars>
          <dgm:bulletEnabled val="1"/>
        </dgm:presLayoutVars>
      </dgm:prSet>
      <dgm:spPr>
        <a:prstGeom prst="rect">
          <a:avLst/>
        </a:prstGeom>
      </dgm:spPr>
    </dgm:pt>
    <dgm:pt modelId="{6D4D25C3-AD4E-45AD-9155-C27F37CFB8F9}" type="pres">
      <dgm:prSet presAssocID="{4876496D-2CE1-4F54-A562-0B28C84F44B2}" presName="sibTrans" presStyleCnt="0"/>
      <dgm:spPr/>
    </dgm:pt>
    <dgm:pt modelId="{6C46DF23-B4C3-4740-8134-178405CFA0F1}" type="pres">
      <dgm:prSet presAssocID="{76A9365F-0282-4C4B-A380-C43472642FCE}" presName="node" presStyleLbl="node1" presStyleIdx="7" presStyleCnt="9" custScaleX="141855" custScaleY="219004">
        <dgm:presLayoutVars>
          <dgm:bulletEnabled val="1"/>
        </dgm:presLayoutVars>
      </dgm:prSet>
      <dgm:spPr>
        <a:prstGeom prst="rect">
          <a:avLst/>
        </a:prstGeom>
      </dgm:spPr>
    </dgm:pt>
    <dgm:pt modelId="{C47FB212-66EE-4B06-A7AF-2BC5FC876FE1}" type="pres">
      <dgm:prSet presAssocID="{D132DDCC-8760-4A0A-BB95-0D74322BC0B0}" presName="sibTrans" presStyleCnt="0"/>
      <dgm:spPr/>
    </dgm:pt>
    <dgm:pt modelId="{DCB063F5-0A02-400E-913B-105ECF0798F7}" type="pres">
      <dgm:prSet presAssocID="{03CC9D88-2439-43D5-8348-A44F390F399B}" presName="node" presStyleLbl="node1" presStyleIdx="8" presStyleCnt="9" custScaleX="141855" custScaleY="219004">
        <dgm:presLayoutVars>
          <dgm:bulletEnabled val="1"/>
        </dgm:presLayoutVars>
      </dgm:prSet>
      <dgm:spPr>
        <a:prstGeom prst="rect">
          <a:avLst/>
        </a:prstGeom>
      </dgm:spPr>
    </dgm:pt>
  </dgm:ptLst>
  <dgm:cxnLst>
    <dgm:cxn modelId="{567EA106-1EF3-41C9-9395-B4551A121BCD}" srcId="{95393E72-9479-4A92-BED8-EF4282B0F40D}" destId="{5185E5F9-D70F-4FA3-97AB-4936B8C0520D}" srcOrd="2" destOrd="0" parTransId="{9894FD4B-244D-4417-9104-D66458117BE8}" sibTransId="{6DAFC98E-C250-4A65-9961-1FC10C0C4BF5}"/>
    <dgm:cxn modelId="{9D64EE0D-546B-4154-89A7-A5FDCD7B4C17}" type="presOf" srcId="{03CC9D88-2439-43D5-8348-A44F390F399B}" destId="{DCB063F5-0A02-400E-913B-105ECF0798F7}" srcOrd="0" destOrd="0" presId="urn:microsoft.com/office/officeart/2005/8/layout/default"/>
    <dgm:cxn modelId="{A7590015-B0EC-46E1-8ADB-82520A33B855}" type="presOf" srcId="{C61D56BA-3E07-4721-A33B-4217A620DA18}" destId="{A75CE771-59B4-459D-A38A-2C087190FF3E}" srcOrd="0" destOrd="0" presId="urn:microsoft.com/office/officeart/2005/8/layout/default"/>
    <dgm:cxn modelId="{F947A627-F9FA-4541-B205-E65EEF5E70A2}" type="presOf" srcId="{95393E72-9479-4A92-BED8-EF4282B0F40D}" destId="{4F37146D-17EC-41A5-98FC-A870EC44D311}" srcOrd="0" destOrd="0" presId="urn:microsoft.com/office/officeart/2005/8/layout/default"/>
    <dgm:cxn modelId="{868F6729-A586-4DD9-AB25-860E2C85907E}" type="presOf" srcId="{1FD02E56-9EC9-499D-9E1E-FE320B4D027B}" destId="{7056121F-193C-45D9-830A-BC8F26CE875A}" srcOrd="0" destOrd="0" presId="urn:microsoft.com/office/officeart/2005/8/layout/default"/>
    <dgm:cxn modelId="{884EA82E-7441-4792-BA94-7B01D6AE5DEC}" type="presOf" srcId="{DFE9BC69-B5AB-4F90-AEC4-9F905A10AE4A}" destId="{1C70DC6A-0042-4AC0-A8AB-DF442E37B3B2}" srcOrd="0" destOrd="0" presId="urn:microsoft.com/office/officeart/2005/8/layout/default"/>
    <dgm:cxn modelId="{0DE48B43-D259-4D7A-8225-B7F515F07240}" srcId="{95393E72-9479-4A92-BED8-EF4282B0F40D}" destId="{03CC9D88-2439-43D5-8348-A44F390F399B}" srcOrd="8" destOrd="0" parTransId="{68BC0FE4-0D82-47B0-9743-13B0536ACD37}" sibTransId="{C24EDCC1-28E3-42E8-918B-2531CA0E8E79}"/>
    <dgm:cxn modelId="{AF965565-804A-4DC1-B21B-A4D51A43253D}" srcId="{95393E72-9479-4A92-BED8-EF4282B0F40D}" destId="{4FB3AE2E-C2E4-4B59-81D0-0CBE1B944FE1}" srcOrd="4" destOrd="0" parTransId="{389F0712-287B-4B3C-8782-643423939A50}" sibTransId="{EBB6A9A8-3A5C-442D-A29D-0B139DB434DB}"/>
    <dgm:cxn modelId="{26542F69-E00E-4334-8BB9-BB2A1A2E6B4B}" type="presOf" srcId="{71AF5F35-4B60-48D1-9EBB-77CF655D1218}" destId="{D03BCD04-5B1E-48B5-9038-6CD2723B71D0}" srcOrd="0" destOrd="0" presId="urn:microsoft.com/office/officeart/2005/8/layout/default"/>
    <dgm:cxn modelId="{4E1A8873-9D64-4871-9872-79C35E3D5516}" srcId="{95393E72-9479-4A92-BED8-EF4282B0F40D}" destId="{71AF5F35-4B60-48D1-9EBB-77CF655D1218}" srcOrd="3" destOrd="0" parTransId="{FB5A5743-7F29-47DC-8224-6DEF0D7BE322}" sibTransId="{5DE50A9A-6B31-4049-B912-F8CBA4BE4492}"/>
    <dgm:cxn modelId="{033FAA76-85ED-45CA-8A0D-86845647FBF8}" srcId="{95393E72-9479-4A92-BED8-EF4282B0F40D}" destId="{DB4CF93A-F3FB-4B3F-8EB1-71CF27B8F6B4}" srcOrd="5" destOrd="0" parTransId="{C6D9C94E-9D2F-481A-A33A-508827BBF03B}" sibTransId="{2EB3783A-EB63-4616-AD15-2BEE5858A00E}"/>
    <dgm:cxn modelId="{DA39C157-B53D-42A8-90AE-0ADDC0123224}" type="presOf" srcId="{4FB3AE2E-C2E4-4B59-81D0-0CBE1B944FE1}" destId="{AE9620C3-9195-46B3-9881-96D405079C0A}" srcOrd="0" destOrd="0" presId="urn:microsoft.com/office/officeart/2005/8/layout/default"/>
    <dgm:cxn modelId="{6B188680-F9D4-40D1-BF48-3F0AB6AE3A19}" type="presOf" srcId="{DB4CF93A-F3FB-4B3F-8EB1-71CF27B8F6B4}" destId="{5027DA22-2A6E-469E-9E97-8270ED50DA85}" srcOrd="0" destOrd="0" presId="urn:microsoft.com/office/officeart/2005/8/layout/default"/>
    <dgm:cxn modelId="{BAF99D8B-7DCE-4034-A1B0-0C8A6A9C4851}" srcId="{95393E72-9479-4A92-BED8-EF4282B0F40D}" destId="{C61D56BA-3E07-4721-A33B-4217A620DA18}" srcOrd="6" destOrd="0" parTransId="{BA4DBBF7-CD80-46D0-9BA2-FB8A191BBC7C}" sibTransId="{4876496D-2CE1-4F54-A562-0B28C84F44B2}"/>
    <dgm:cxn modelId="{0D82AC94-4962-4343-8C57-B16549A8632C}" srcId="{95393E72-9479-4A92-BED8-EF4282B0F40D}" destId="{76A9365F-0282-4C4B-A380-C43472642FCE}" srcOrd="7" destOrd="0" parTransId="{BFEBCDCB-2BAA-4678-AD16-6D1F79DE2921}" sibTransId="{D132DDCC-8760-4A0A-BB95-0D74322BC0B0}"/>
    <dgm:cxn modelId="{3AD6A1C4-8442-4A95-803C-C114A6F867F1}" type="presOf" srcId="{5185E5F9-D70F-4FA3-97AB-4936B8C0520D}" destId="{D66ABB93-3221-48C1-8A63-B9CF0D0002EF}" srcOrd="0" destOrd="0" presId="urn:microsoft.com/office/officeart/2005/8/layout/default"/>
    <dgm:cxn modelId="{D863B5E2-E14D-45B2-9951-9C948EC38846}" srcId="{95393E72-9479-4A92-BED8-EF4282B0F40D}" destId="{1FD02E56-9EC9-499D-9E1E-FE320B4D027B}" srcOrd="0" destOrd="0" parTransId="{A001BF96-CD70-4A9A-8862-B403BC8DF30B}" sibTransId="{EF274624-35DB-4467-BA0E-04BED2C8480C}"/>
    <dgm:cxn modelId="{E10033E5-5025-4202-BED1-458CA8A1504C}" type="presOf" srcId="{76A9365F-0282-4C4B-A380-C43472642FCE}" destId="{6C46DF23-B4C3-4740-8134-178405CFA0F1}" srcOrd="0" destOrd="0" presId="urn:microsoft.com/office/officeart/2005/8/layout/default"/>
    <dgm:cxn modelId="{BC26DAF6-31BF-4823-A909-7246A70D18D1}" srcId="{95393E72-9479-4A92-BED8-EF4282B0F40D}" destId="{DFE9BC69-B5AB-4F90-AEC4-9F905A10AE4A}" srcOrd="1" destOrd="0" parTransId="{73D03C80-8DAD-4136-A98E-CFF16BF86119}" sibTransId="{60E2A3B8-961B-437E-BEE0-65D6E05CF0F2}"/>
    <dgm:cxn modelId="{D165CE37-1E76-44F0-B0F5-0DF43B665C65}" type="presParOf" srcId="{4F37146D-17EC-41A5-98FC-A870EC44D311}" destId="{7056121F-193C-45D9-830A-BC8F26CE875A}" srcOrd="0" destOrd="0" presId="urn:microsoft.com/office/officeart/2005/8/layout/default"/>
    <dgm:cxn modelId="{1E0798FC-49F8-4B32-BDE3-01814D5EA6D9}" type="presParOf" srcId="{4F37146D-17EC-41A5-98FC-A870EC44D311}" destId="{F22C37F4-2958-43DB-AC4A-EAF2817FC2AB}" srcOrd="1" destOrd="0" presId="urn:microsoft.com/office/officeart/2005/8/layout/default"/>
    <dgm:cxn modelId="{B046E4C5-A85E-47EC-B796-17B2586FA5B2}" type="presParOf" srcId="{4F37146D-17EC-41A5-98FC-A870EC44D311}" destId="{1C70DC6A-0042-4AC0-A8AB-DF442E37B3B2}" srcOrd="2" destOrd="0" presId="urn:microsoft.com/office/officeart/2005/8/layout/default"/>
    <dgm:cxn modelId="{067FFB84-138B-466E-865A-C772C783A844}" type="presParOf" srcId="{4F37146D-17EC-41A5-98FC-A870EC44D311}" destId="{97FABE29-F56F-463D-A895-115EBF750A84}" srcOrd="3" destOrd="0" presId="urn:microsoft.com/office/officeart/2005/8/layout/default"/>
    <dgm:cxn modelId="{CF860574-8D7E-4E26-9B84-A9D451416A33}" type="presParOf" srcId="{4F37146D-17EC-41A5-98FC-A870EC44D311}" destId="{D66ABB93-3221-48C1-8A63-B9CF0D0002EF}" srcOrd="4" destOrd="0" presId="urn:microsoft.com/office/officeart/2005/8/layout/default"/>
    <dgm:cxn modelId="{737A4ABF-A2F1-4DC8-88BD-4D201CC4B1F6}" type="presParOf" srcId="{4F37146D-17EC-41A5-98FC-A870EC44D311}" destId="{37FCCB4A-C890-46BA-9367-238B988B2F50}" srcOrd="5" destOrd="0" presId="urn:microsoft.com/office/officeart/2005/8/layout/default"/>
    <dgm:cxn modelId="{2A80DF78-A9C8-4A8D-940A-8AB12AAC930C}" type="presParOf" srcId="{4F37146D-17EC-41A5-98FC-A870EC44D311}" destId="{D03BCD04-5B1E-48B5-9038-6CD2723B71D0}" srcOrd="6" destOrd="0" presId="urn:microsoft.com/office/officeart/2005/8/layout/default"/>
    <dgm:cxn modelId="{F854C7EB-9F4C-4853-B008-9983DF2F7E0F}" type="presParOf" srcId="{4F37146D-17EC-41A5-98FC-A870EC44D311}" destId="{2B3EC3BE-703C-4270-B587-4FA11AD06954}" srcOrd="7" destOrd="0" presId="urn:microsoft.com/office/officeart/2005/8/layout/default"/>
    <dgm:cxn modelId="{90E34D5B-5BF4-426D-BD36-3467C5619C57}" type="presParOf" srcId="{4F37146D-17EC-41A5-98FC-A870EC44D311}" destId="{AE9620C3-9195-46B3-9881-96D405079C0A}" srcOrd="8" destOrd="0" presId="urn:microsoft.com/office/officeart/2005/8/layout/default"/>
    <dgm:cxn modelId="{856EF0E0-1154-4ED0-8F88-4CBE2730C80B}" type="presParOf" srcId="{4F37146D-17EC-41A5-98FC-A870EC44D311}" destId="{BE1FBB20-38A5-48D4-B076-AD6E619A98C1}" srcOrd="9" destOrd="0" presId="urn:microsoft.com/office/officeart/2005/8/layout/default"/>
    <dgm:cxn modelId="{63210FAF-E7EA-4F37-89DD-8C6D81B41272}" type="presParOf" srcId="{4F37146D-17EC-41A5-98FC-A870EC44D311}" destId="{5027DA22-2A6E-469E-9E97-8270ED50DA85}" srcOrd="10" destOrd="0" presId="urn:microsoft.com/office/officeart/2005/8/layout/default"/>
    <dgm:cxn modelId="{AE6C4E64-B488-43DB-993D-F719372C7D62}" type="presParOf" srcId="{4F37146D-17EC-41A5-98FC-A870EC44D311}" destId="{3112BCBA-E971-4BAE-BC3E-7D7A82B5471B}" srcOrd="11" destOrd="0" presId="urn:microsoft.com/office/officeart/2005/8/layout/default"/>
    <dgm:cxn modelId="{60542C0B-D453-475E-9C57-BB0758AA5A9E}" type="presParOf" srcId="{4F37146D-17EC-41A5-98FC-A870EC44D311}" destId="{A75CE771-59B4-459D-A38A-2C087190FF3E}" srcOrd="12" destOrd="0" presId="urn:microsoft.com/office/officeart/2005/8/layout/default"/>
    <dgm:cxn modelId="{2668BE38-9638-49D4-ADEC-1C25C2520548}" type="presParOf" srcId="{4F37146D-17EC-41A5-98FC-A870EC44D311}" destId="{6D4D25C3-AD4E-45AD-9155-C27F37CFB8F9}" srcOrd="13" destOrd="0" presId="urn:microsoft.com/office/officeart/2005/8/layout/default"/>
    <dgm:cxn modelId="{92334A4C-15F1-4EDE-99D1-466007BD8442}" type="presParOf" srcId="{4F37146D-17EC-41A5-98FC-A870EC44D311}" destId="{6C46DF23-B4C3-4740-8134-178405CFA0F1}" srcOrd="14" destOrd="0" presId="urn:microsoft.com/office/officeart/2005/8/layout/default"/>
    <dgm:cxn modelId="{3A627E36-E182-44E3-96DB-7725B261C26B}" type="presParOf" srcId="{4F37146D-17EC-41A5-98FC-A870EC44D311}" destId="{C47FB212-66EE-4B06-A7AF-2BC5FC876FE1}" srcOrd="15" destOrd="0" presId="urn:microsoft.com/office/officeart/2005/8/layout/default"/>
    <dgm:cxn modelId="{F5BEEA94-4A33-43C4-90E1-6E08FBA9C1EC}" type="presParOf" srcId="{4F37146D-17EC-41A5-98FC-A870EC44D311}" destId="{DCB063F5-0A02-400E-913B-105ECF0798F7}" srcOrd="1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0CC4A5B-A562-437C-B6BE-568E92704736}" type="doc">
      <dgm:prSet loTypeId="urn:microsoft.com/office/officeart/2005/8/layout/hierarchy4" loCatId="list" qsTypeId="urn:microsoft.com/office/officeart/2005/8/quickstyle/simple2" qsCatId="simple" csTypeId="urn:microsoft.com/office/officeart/2005/8/colors/accent3_5" csCatId="accent3" phldr="1"/>
      <dgm:spPr/>
      <dgm:t>
        <a:bodyPr/>
        <a:lstStyle/>
        <a:p>
          <a:endParaRPr lang="en-IN"/>
        </a:p>
      </dgm:t>
    </dgm:pt>
    <dgm:pt modelId="{DDFF5230-B878-44F7-B2F5-ED38DC93B359}">
      <dgm:prSet phldrT="[Text]" custT="1"/>
      <dgm:spPr>
        <a:solidFill>
          <a:srgbClr val="BED730"/>
        </a:solidFill>
        <a:ln w="6350">
          <a:solidFill>
            <a:schemeClr val="accent3">
              <a:lumMod val="60000"/>
              <a:lumOff val="40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400" b="1">
              <a:solidFill>
                <a:schemeClr val="tx1"/>
              </a:solidFill>
              <a:latin typeface="TheSansOffice" panose="020B0503040302060204"/>
            </a:rPr>
            <a:t>Strengths</a:t>
          </a:r>
          <a:endParaRPr lang="en-IN" sz="1400" b="1">
            <a:solidFill>
              <a:schemeClr val="tx1"/>
            </a:solidFill>
            <a:latin typeface="TheSansOffice" panose="020B0503040302060204"/>
          </a:endParaRPr>
        </a:p>
      </dgm:t>
    </dgm:pt>
    <dgm:pt modelId="{0F790961-0D96-4ED8-9287-1A117D41D132}" type="parTrans" cxnId="{268CF257-D5CB-425C-8C9F-90E3D07F5B0F}">
      <dgm:prSet/>
      <dgm:spPr/>
      <dgm:t>
        <a:bodyPr/>
        <a:lstStyle/>
        <a:p>
          <a:endParaRPr lang="en-IN">
            <a:solidFill>
              <a:schemeClr val="tx1">
                <a:lumMod val="85000"/>
                <a:lumOff val="15000"/>
              </a:schemeClr>
            </a:solidFill>
            <a:latin typeface="TheSansOffice" panose="020B0503040302060204"/>
          </a:endParaRPr>
        </a:p>
      </dgm:t>
    </dgm:pt>
    <dgm:pt modelId="{ED3A1BF1-1645-4682-9AE2-E52B18F48673}" type="sibTrans" cxnId="{268CF257-D5CB-425C-8C9F-90E3D07F5B0F}">
      <dgm:prSet/>
      <dgm:spPr/>
      <dgm:t>
        <a:bodyPr/>
        <a:lstStyle/>
        <a:p>
          <a:endParaRPr lang="en-IN">
            <a:solidFill>
              <a:schemeClr val="tx1">
                <a:lumMod val="85000"/>
                <a:lumOff val="15000"/>
              </a:schemeClr>
            </a:solidFill>
            <a:latin typeface="TheSansOffice" panose="020B0503040302060204"/>
          </a:endParaRPr>
        </a:p>
      </dgm:t>
    </dgm:pt>
    <dgm:pt modelId="{1C4AD603-0CF9-41F8-978A-711B3736A197}">
      <dgm:prSet phldrT="[Text]" custT="1"/>
      <dgm:spPr>
        <a:solidFill>
          <a:schemeClr val="accent3">
            <a:lumMod val="20000"/>
            <a:lumOff val="80000"/>
          </a:schemeClr>
        </a:solidFill>
        <a:ln w="6350">
          <a:solidFill>
            <a:schemeClr val="accent3">
              <a:lumMod val="60000"/>
              <a:lumOff val="40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  <a:buFont typeface="Arial" panose="020B0604020202020204" pitchFamily="34" charset="0"/>
            <a:buChar char="•"/>
          </a:pPr>
          <a:r>
            <a:rPr lang="en-US" sz="1000">
              <a:solidFill>
                <a:schemeClr val="tx1">
                  <a:lumMod val="85000"/>
                  <a:lumOff val="15000"/>
                </a:schemeClr>
              </a:solidFill>
              <a:latin typeface="TheSansOffice" panose="020B0503040302060204"/>
            </a:rPr>
            <a:t>Uniquely positioned as an NMSP, NSP &amp; NI</a:t>
          </a:r>
          <a:endParaRPr lang="en-IN" sz="1000">
            <a:solidFill>
              <a:schemeClr val="tx1">
                <a:lumMod val="85000"/>
                <a:lumOff val="15000"/>
              </a:schemeClr>
            </a:solidFill>
            <a:latin typeface="TheSansOffice" panose="020B0503040302060204"/>
          </a:endParaRPr>
        </a:p>
      </dgm:t>
    </dgm:pt>
    <dgm:pt modelId="{E1E93986-0E4F-4033-A6A2-5F60921BCAB1}" type="parTrans" cxnId="{CC89240A-BFCA-4F24-804B-686C515338FE}">
      <dgm:prSet/>
      <dgm:spPr/>
      <dgm:t>
        <a:bodyPr/>
        <a:lstStyle/>
        <a:p>
          <a:endParaRPr lang="en-IN">
            <a:solidFill>
              <a:schemeClr val="tx1">
                <a:lumMod val="85000"/>
                <a:lumOff val="15000"/>
              </a:schemeClr>
            </a:solidFill>
            <a:latin typeface="TheSansOffice" panose="020B0503040302060204"/>
          </a:endParaRPr>
        </a:p>
      </dgm:t>
    </dgm:pt>
    <dgm:pt modelId="{D75A0C17-E27D-4351-B962-CE96FC6F7529}" type="sibTrans" cxnId="{CC89240A-BFCA-4F24-804B-686C515338FE}">
      <dgm:prSet/>
      <dgm:spPr/>
      <dgm:t>
        <a:bodyPr/>
        <a:lstStyle/>
        <a:p>
          <a:endParaRPr lang="en-IN">
            <a:solidFill>
              <a:schemeClr val="tx1">
                <a:lumMod val="85000"/>
                <a:lumOff val="15000"/>
              </a:schemeClr>
            </a:solidFill>
            <a:latin typeface="TheSansOffice" panose="020B0503040302060204"/>
          </a:endParaRPr>
        </a:p>
      </dgm:t>
    </dgm:pt>
    <dgm:pt modelId="{17CCBC0E-0EF7-4ADA-B4DE-478911EAADB9}">
      <dgm:prSet custT="1"/>
      <dgm:spPr>
        <a:solidFill>
          <a:schemeClr val="accent3">
            <a:lumMod val="20000"/>
            <a:lumOff val="80000"/>
          </a:schemeClr>
        </a:solidFill>
        <a:ln w="6350">
          <a:solidFill>
            <a:schemeClr val="accent3">
              <a:lumMod val="60000"/>
              <a:lumOff val="40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000">
              <a:solidFill>
                <a:schemeClr val="tx1">
                  <a:lumMod val="85000"/>
                  <a:lumOff val="15000"/>
                </a:schemeClr>
              </a:solidFill>
              <a:latin typeface="TheSansOffice" panose="020B0503040302060204"/>
            </a:rPr>
            <a:t>Managing Carrier Class Networks for 20+ years</a:t>
          </a:r>
        </a:p>
      </dgm:t>
    </dgm:pt>
    <dgm:pt modelId="{177381F1-DC52-4C85-BB64-3C1BD3BC3723}" type="parTrans" cxnId="{28172882-295B-4429-AE85-6C5AF3D9FD91}">
      <dgm:prSet/>
      <dgm:spPr/>
      <dgm:t>
        <a:bodyPr/>
        <a:lstStyle/>
        <a:p>
          <a:endParaRPr lang="en-IN">
            <a:solidFill>
              <a:schemeClr val="tx1">
                <a:lumMod val="85000"/>
                <a:lumOff val="15000"/>
              </a:schemeClr>
            </a:solidFill>
            <a:latin typeface="TheSansOffice" panose="020B0503040302060204"/>
          </a:endParaRPr>
        </a:p>
      </dgm:t>
    </dgm:pt>
    <dgm:pt modelId="{121E9875-32D5-446D-85E6-3887D74BA2DA}" type="sibTrans" cxnId="{28172882-295B-4429-AE85-6C5AF3D9FD91}">
      <dgm:prSet/>
      <dgm:spPr/>
      <dgm:t>
        <a:bodyPr/>
        <a:lstStyle/>
        <a:p>
          <a:endParaRPr lang="en-IN">
            <a:solidFill>
              <a:schemeClr val="tx1">
                <a:lumMod val="85000"/>
                <a:lumOff val="15000"/>
              </a:schemeClr>
            </a:solidFill>
            <a:latin typeface="TheSansOffice" panose="020B0503040302060204"/>
          </a:endParaRPr>
        </a:p>
      </dgm:t>
    </dgm:pt>
    <dgm:pt modelId="{2DAB749E-8DA0-42F6-B928-CEFF37112968}">
      <dgm:prSet custT="1"/>
      <dgm:spPr>
        <a:solidFill>
          <a:schemeClr val="accent3">
            <a:lumMod val="20000"/>
            <a:lumOff val="80000"/>
          </a:schemeClr>
        </a:solidFill>
        <a:ln w="6350">
          <a:solidFill>
            <a:schemeClr val="accent3">
              <a:lumMod val="60000"/>
              <a:lumOff val="40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000">
              <a:solidFill>
                <a:schemeClr val="tx1">
                  <a:lumMod val="85000"/>
                  <a:lumOff val="15000"/>
                </a:schemeClr>
              </a:solidFill>
              <a:latin typeface="TheSansOffice" panose="020B0503040302060204"/>
            </a:rPr>
            <a:t>Collaborative relationships with leading Telcos</a:t>
          </a:r>
        </a:p>
      </dgm:t>
    </dgm:pt>
    <dgm:pt modelId="{ECAD9325-BEF4-4FEE-BA98-F07E41A02F2C}" type="parTrans" cxnId="{C3E135BF-4B27-4C0B-AF10-12973F598031}">
      <dgm:prSet/>
      <dgm:spPr/>
      <dgm:t>
        <a:bodyPr/>
        <a:lstStyle/>
        <a:p>
          <a:endParaRPr lang="en-IN">
            <a:solidFill>
              <a:schemeClr val="tx1">
                <a:lumMod val="85000"/>
                <a:lumOff val="15000"/>
              </a:schemeClr>
            </a:solidFill>
            <a:latin typeface="TheSansOffice" panose="020B0503040302060204"/>
          </a:endParaRPr>
        </a:p>
      </dgm:t>
    </dgm:pt>
    <dgm:pt modelId="{EC2AC9D3-390B-4E45-B87A-DF7EF40F1AD5}" type="sibTrans" cxnId="{C3E135BF-4B27-4C0B-AF10-12973F598031}">
      <dgm:prSet/>
      <dgm:spPr/>
      <dgm:t>
        <a:bodyPr/>
        <a:lstStyle/>
        <a:p>
          <a:endParaRPr lang="en-IN">
            <a:solidFill>
              <a:schemeClr val="tx1">
                <a:lumMod val="85000"/>
                <a:lumOff val="15000"/>
              </a:schemeClr>
            </a:solidFill>
            <a:latin typeface="TheSansOffice" panose="020B0503040302060204"/>
          </a:endParaRPr>
        </a:p>
      </dgm:t>
    </dgm:pt>
    <dgm:pt modelId="{36247578-62D9-4858-9455-209DA8110705}">
      <dgm:prSet custT="1"/>
      <dgm:spPr>
        <a:solidFill>
          <a:schemeClr val="accent3">
            <a:lumMod val="20000"/>
            <a:lumOff val="80000"/>
          </a:schemeClr>
        </a:solidFill>
        <a:ln w="6350">
          <a:solidFill>
            <a:schemeClr val="accent3">
              <a:lumMod val="60000"/>
              <a:lumOff val="40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000">
              <a:solidFill>
                <a:schemeClr val="tx1">
                  <a:lumMod val="85000"/>
                  <a:lumOff val="15000"/>
                </a:schemeClr>
              </a:solidFill>
              <a:latin typeface="TheSansOffice" panose="020B0503040302060204"/>
            </a:rPr>
            <a:t>Running some of India’s largest,  complex,  mission-critical networks</a:t>
          </a:r>
          <a:endParaRPr lang="en-IN" sz="1000">
            <a:solidFill>
              <a:schemeClr val="tx1">
                <a:lumMod val="85000"/>
                <a:lumOff val="15000"/>
              </a:schemeClr>
            </a:solidFill>
            <a:latin typeface="TheSansOffice" panose="020B0503040302060204"/>
          </a:endParaRPr>
        </a:p>
      </dgm:t>
    </dgm:pt>
    <dgm:pt modelId="{C14B4958-09F9-454C-8607-86BE3A3A979B}" type="parTrans" cxnId="{7D331C59-CA0D-4F00-8457-FAE67C5A3A3C}">
      <dgm:prSet/>
      <dgm:spPr/>
      <dgm:t>
        <a:bodyPr/>
        <a:lstStyle/>
        <a:p>
          <a:endParaRPr lang="en-IN">
            <a:solidFill>
              <a:schemeClr val="tx1">
                <a:lumMod val="85000"/>
                <a:lumOff val="15000"/>
              </a:schemeClr>
            </a:solidFill>
            <a:latin typeface="TheSansOffice" panose="020B0503040302060204"/>
          </a:endParaRPr>
        </a:p>
      </dgm:t>
    </dgm:pt>
    <dgm:pt modelId="{C8BEADF4-7C5D-4ADE-A574-385E84B056BF}" type="sibTrans" cxnId="{7D331C59-CA0D-4F00-8457-FAE67C5A3A3C}">
      <dgm:prSet/>
      <dgm:spPr/>
      <dgm:t>
        <a:bodyPr/>
        <a:lstStyle/>
        <a:p>
          <a:endParaRPr lang="en-IN">
            <a:solidFill>
              <a:schemeClr val="tx1">
                <a:lumMod val="85000"/>
                <a:lumOff val="15000"/>
              </a:schemeClr>
            </a:solidFill>
            <a:latin typeface="TheSansOffice" panose="020B0503040302060204"/>
          </a:endParaRPr>
        </a:p>
      </dgm:t>
    </dgm:pt>
    <dgm:pt modelId="{05089983-4307-49E4-B7F1-3AA78289B0D8}" type="pres">
      <dgm:prSet presAssocID="{00CC4A5B-A562-437C-B6BE-568E92704736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C3642A12-411D-4F51-B049-EE05AD9122E0}" type="pres">
      <dgm:prSet presAssocID="{DDFF5230-B878-44F7-B2F5-ED38DC93B359}" presName="vertOne" presStyleCnt="0"/>
      <dgm:spPr/>
    </dgm:pt>
    <dgm:pt modelId="{EC939180-3B19-4C46-8FE4-9CBE0A67340A}" type="pres">
      <dgm:prSet presAssocID="{DDFF5230-B878-44F7-B2F5-ED38DC93B359}" presName="txOne" presStyleLbl="node0" presStyleIdx="0" presStyleCnt="1" custScaleY="34780">
        <dgm:presLayoutVars>
          <dgm:chPref val="3"/>
        </dgm:presLayoutVars>
      </dgm:prSet>
      <dgm:spPr/>
    </dgm:pt>
    <dgm:pt modelId="{953634D0-FF1C-48DF-B1BC-3A0F023E354A}" type="pres">
      <dgm:prSet presAssocID="{DDFF5230-B878-44F7-B2F5-ED38DC93B359}" presName="parTransOne" presStyleCnt="0"/>
      <dgm:spPr/>
    </dgm:pt>
    <dgm:pt modelId="{E5DCB38B-9274-4A57-BB0E-8D49900A6E5B}" type="pres">
      <dgm:prSet presAssocID="{DDFF5230-B878-44F7-B2F5-ED38DC93B359}" presName="horzOne" presStyleCnt="0"/>
      <dgm:spPr/>
    </dgm:pt>
    <dgm:pt modelId="{E7F4CD01-7DBF-475F-82FF-A12B721B2503}" type="pres">
      <dgm:prSet presAssocID="{1C4AD603-0CF9-41F8-978A-711B3736A197}" presName="vertTwo" presStyleCnt="0"/>
      <dgm:spPr/>
    </dgm:pt>
    <dgm:pt modelId="{B0D494C5-178E-4492-8B0B-E25AD36038A3}" type="pres">
      <dgm:prSet presAssocID="{1C4AD603-0CF9-41F8-978A-711B3736A197}" presName="txTwo" presStyleLbl="node2" presStyleIdx="0" presStyleCnt="4" custLinFactNeighborX="-69" custLinFactNeighborY="13">
        <dgm:presLayoutVars>
          <dgm:chPref val="3"/>
        </dgm:presLayoutVars>
      </dgm:prSet>
      <dgm:spPr/>
    </dgm:pt>
    <dgm:pt modelId="{4ADAE523-0604-4B8C-B805-B778C0E1BADC}" type="pres">
      <dgm:prSet presAssocID="{1C4AD603-0CF9-41F8-978A-711B3736A197}" presName="horzTwo" presStyleCnt="0"/>
      <dgm:spPr/>
    </dgm:pt>
    <dgm:pt modelId="{71390908-1011-43C4-84FC-FD5AEF5ABC36}" type="pres">
      <dgm:prSet presAssocID="{D75A0C17-E27D-4351-B962-CE96FC6F7529}" presName="sibSpaceTwo" presStyleCnt="0"/>
      <dgm:spPr/>
    </dgm:pt>
    <dgm:pt modelId="{F9353D36-0722-4132-AE1A-935E0A4D7925}" type="pres">
      <dgm:prSet presAssocID="{17CCBC0E-0EF7-4ADA-B4DE-478911EAADB9}" presName="vertTwo" presStyleCnt="0"/>
      <dgm:spPr/>
    </dgm:pt>
    <dgm:pt modelId="{84B687A8-76D9-40CA-8893-763F91B498F4}" type="pres">
      <dgm:prSet presAssocID="{17CCBC0E-0EF7-4ADA-B4DE-478911EAADB9}" presName="txTwo" presStyleLbl="node2" presStyleIdx="1" presStyleCnt="4">
        <dgm:presLayoutVars>
          <dgm:chPref val="3"/>
        </dgm:presLayoutVars>
      </dgm:prSet>
      <dgm:spPr/>
    </dgm:pt>
    <dgm:pt modelId="{3D0EDA88-FC03-4E48-8022-00E6E25F61D7}" type="pres">
      <dgm:prSet presAssocID="{17CCBC0E-0EF7-4ADA-B4DE-478911EAADB9}" presName="horzTwo" presStyleCnt="0"/>
      <dgm:spPr/>
    </dgm:pt>
    <dgm:pt modelId="{69D6DFE9-5A15-451C-8817-EA05E7650C9D}" type="pres">
      <dgm:prSet presAssocID="{121E9875-32D5-446D-85E6-3887D74BA2DA}" presName="sibSpaceTwo" presStyleCnt="0"/>
      <dgm:spPr/>
    </dgm:pt>
    <dgm:pt modelId="{4EB5573F-1954-4B32-A34D-2D403B34DDCB}" type="pres">
      <dgm:prSet presAssocID="{2DAB749E-8DA0-42F6-B928-CEFF37112968}" presName="vertTwo" presStyleCnt="0"/>
      <dgm:spPr/>
    </dgm:pt>
    <dgm:pt modelId="{DEC7A3B4-2371-41F3-A5FF-FEB627A1738A}" type="pres">
      <dgm:prSet presAssocID="{2DAB749E-8DA0-42F6-B928-CEFF37112968}" presName="txTwo" presStyleLbl="node2" presStyleIdx="2" presStyleCnt="4">
        <dgm:presLayoutVars>
          <dgm:chPref val="3"/>
        </dgm:presLayoutVars>
      </dgm:prSet>
      <dgm:spPr/>
    </dgm:pt>
    <dgm:pt modelId="{5CEC870F-EDDA-4744-990C-877618360A3A}" type="pres">
      <dgm:prSet presAssocID="{2DAB749E-8DA0-42F6-B928-CEFF37112968}" presName="horzTwo" presStyleCnt="0"/>
      <dgm:spPr/>
    </dgm:pt>
    <dgm:pt modelId="{3325C873-484F-484F-99DA-CFC1ED63A482}" type="pres">
      <dgm:prSet presAssocID="{EC2AC9D3-390B-4E45-B87A-DF7EF40F1AD5}" presName="sibSpaceTwo" presStyleCnt="0"/>
      <dgm:spPr/>
    </dgm:pt>
    <dgm:pt modelId="{D8FAB539-5709-4088-978B-9582FD7E9CA5}" type="pres">
      <dgm:prSet presAssocID="{36247578-62D9-4858-9455-209DA8110705}" presName="vertTwo" presStyleCnt="0"/>
      <dgm:spPr/>
    </dgm:pt>
    <dgm:pt modelId="{7ADA1974-CBE8-4347-896D-7BA835279447}" type="pres">
      <dgm:prSet presAssocID="{36247578-62D9-4858-9455-209DA8110705}" presName="txTwo" presStyleLbl="node2" presStyleIdx="3" presStyleCnt="4" custScaleX="121704">
        <dgm:presLayoutVars>
          <dgm:chPref val="3"/>
        </dgm:presLayoutVars>
      </dgm:prSet>
      <dgm:spPr/>
    </dgm:pt>
    <dgm:pt modelId="{697293DE-3165-4882-8236-77C72F584D9A}" type="pres">
      <dgm:prSet presAssocID="{36247578-62D9-4858-9455-209DA8110705}" presName="horzTwo" presStyleCnt="0"/>
      <dgm:spPr/>
    </dgm:pt>
  </dgm:ptLst>
  <dgm:cxnLst>
    <dgm:cxn modelId="{CC89240A-BFCA-4F24-804B-686C515338FE}" srcId="{DDFF5230-B878-44F7-B2F5-ED38DC93B359}" destId="{1C4AD603-0CF9-41F8-978A-711B3736A197}" srcOrd="0" destOrd="0" parTransId="{E1E93986-0E4F-4033-A6A2-5F60921BCAB1}" sibTransId="{D75A0C17-E27D-4351-B962-CE96FC6F7529}"/>
    <dgm:cxn modelId="{0267870F-B213-43DA-B3A7-64D035DE9807}" type="presOf" srcId="{2DAB749E-8DA0-42F6-B928-CEFF37112968}" destId="{DEC7A3B4-2371-41F3-A5FF-FEB627A1738A}" srcOrd="0" destOrd="0" presId="urn:microsoft.com/office/officeart/2005/8/layout/hierarchy4"/>
    <dgm:cxn modelId="{FD937820-793D-477E-BE38-39C4D34BA73F}" type="presOf" srcId="{17CCBC0E-0EF7-4ADA-B4DE-478911EAADB9}" destId="{84B687A8-76D9-40CA-8893-763F91B498F4}" srcOrd="0" destOrd="0" presId="urn:microsoft.com/office/officeart/2005/8/layout/hierarchy4"/>
    <dgm:cxn modelId="{EE1CB822-FB09-4BF6-B334-4F11ACC8283E}" type="presOf" srcId="{DDFF5230-B878-44F7-B2F5-ED38DC93B359}" destId="{EC939180-3B19-4C46-8FE4-9CBE0A67340A}" srcOrd="0" destOrd="0" presId="urn:microsoft.com/office/officeart/2005/8/layout/hierarchy4"/>
    <dgm:cxn modelId="{F4D82628-9D85-4CBA-B494-1E4A7AE6C3C0}" type="presOf" srcId="{36247578-62D9-4858-9455-209DA8110705}" destId="{7ADA1974-CBE8-4347-896D-7BA835279447}" srcOrd="0" destOrd="0" presId="urn:microsoft.com/office/officeart/2005/8/layout/hierarchy4"/>
    <dgm:cxn modelId="{268CF257-D5CB-425C-8C9F-90E3D07F5B0F}" srcId="{00CC4A5B-A562-437C-B6BE-568E92704736}" destId="{DDFF5230-B878-44F7-B2F5-ED38DC93B359}" srcOrd="0" destOrd="0" parTransId="{0F790961-0D96-4ED8-9287-1A117D41D132}" sibTransId="{ED3A1BF1-1645-4682-9AE2-E52B18F48673}"/>
    <dgm:cxn modelId="{7D331C59-CA0D-4F00-8457-FAE67C5A3A3C}" srcId="{DDFF5230-B878-44F7-B2F5-ED38DC93B359}" destId="{36247578-62D9-4858-9455-209DA8110705}" srcOrd="3" destOrd="0" parTransId="{C14B4958-09F9-454C-8607-86BE3A3A979B}" sibTransId="{C8BEADF4-7C5D-4ADE-A574-385E84B056BF}"/>
    <dgm:cxn modelId="{28172882-295B-4429-AE85-6C5AF3D9FD91}" srcId="{DDFF5230-B878-44F7-B2F5-ED38DC93B359}" destId="{17CCBC0E-0EF7-4ADA-B4DE-478911EAADB9}" srcOrd="1" destOrd="0" parTransId="{177381F1-DC52-4C85-BB64-3C1BD3BC3723}" sibTransId="{121E9875-32D5-446D-85E6-3887D74BA2DA}"/>
    <dgm:cxn modelId="{C3E135BF-4B27-4C0B-AF10-12973F598031}" srcId="{DDFF5230-B878-44F7-B2F5-ED38DC93B359}" destId="{2DAB749E-8DA0-42F6-B928-CEFF37112968}" srcOrd="2" destOrd="0" parTransId="{ECAD9325-BEF4-4FEE-BA98-F07E41A02F2C}" sibTransId="{EC2AC9D3-390B-4E45-B87A-DF7EF40F1AD5}"/>
    <dgm:cxn modelId="{0CAC75EE-A2BC-456D-85F4-8FEA33E8B722}" type="presOf" srcId="{1C4AD603-0CF9-41F8-978A-711B3736A197}" destId="{B0D494C5-178E-4492-8B0B-E25AD36038A3}" srcOrd="0" destOrd="0" presId="urn:microsoft.com/office/officeart/2005/8/layout/hierarchy4"/>
    <dgm:cxn modelId="{1D154CF8-5D48-45CB-B3C2-18D6F53009A8}" type="presOf" srcId="{00CC4A5B-A562-437C-B6BE-568E92704736}" destId="{05089983-4307-49E4-B7F1-3AA78289B0D8}" srcOrd="0" destOrd="0" presId="urn:microsoft.com/office/officeart/2005/8/layout/hierarchy4"/>
    <dgm:cxn modelId="{CC7722EB-F3F1-4973-9299-6F479B7F131E}" type="presParOf" srcId="{05089983-4307-49E4-B7F1-3AA78289B0D8}" destId="{C3642A12-411D-4F51-B049-EE05AD9122E0}" srcOrd="0" destOrd="0" presId="urn:microsoft.com/office/officeart/2005/8/layout/hierarchy4"/>
    <dgm:cxn modelId="{8C1FCDE4-C6B7-4BA3-843E-83F74D54F4FE}" type="presParOf" srcId="{C3642A12-411D-4F51-B049-EE05AD9122E0}" destId="{EC939180-3B19-4C46-8FE4-9CBE0A67340A}" srcOrd="0" destOrd="0" presId="urn:microsoft.com/office/officeart/2005/8/layout/hierarchy4"/>
    <dgm:cxn modelId="{24E079E4-F014-470F-BCB2-E9540239BB81}" type="presParOf" srcId="{C3642A12-411D-4F51-B049-EE05AD9122E0}" destId="{953634D0-FF1C-48DF-B1BC-3A0F023E354A}" srcOrd="1" destOrd="0" presId="urn:microsoft.com/office/officeart/2005/8/layout/hierarchy4"/>
    <dgm:cxn modelId="{C513A3D9-42DA-46C2-ACFA-7AA4840A642E}" type="presParOf" srcId="{C3642A12-411D-4F51-B049-EE05AD9122E0}" destId="{E5DCB38B-9274-4A57-BB0E-8D49900A6E5B}" srcOrd="2" destOrd="0" presId="urn:microsoft.com/office/officeart/2005/8/layout/hierarchy4"/>
    <dgm:cxn modelId="{B2659E7E-98DD-4B90-83A4-583D66C5ED3D}" type="presParOf" srcId="{E5DCB38B-9274-4A57-BB0E-8D49900A6E5B}" destId="{E7F4CD01-7DBF-475F-82FF-A12B721B2503}" srcOrd="0" destOrd="0" presId="urn:microsoft.com/office/officeart/2005/8/layout/hierarchy4"/>
    <dgm:cxn modelId="{890F7635-884D-44F2-B267-738A5D2AFC73}" type="presParOf" srcId="{E7F4CD01-7DBF-475F-82FF-A12B721B2503}" destId="{B0D494C5-178E-4492-8B0B-E25AD36038A3}" srcOrd="0" destOrd="0" presId="urn:microsoft.com/office/officeart/2005/8/layout/hierarchy4"/>
    <dgm:cxn modelId="{1D8AD743-8E7E-4BF4-9996-4BA2088D14DB}" type="presParOf" srcId="{E7F4CD01-7DBF-475F-82FF-A12B721B2503}" destId="{4ADAE523-0604-4B8C-B805-B778C0E1BADC}" srcOrd="1" destOrd="0" presId="urn:microsoft.com/office/officeart/2005/8/layout/hierarchy4"/>
    <dgm:cxn modelId="{4AC8B836-1D92-4103-BF67-EC8FAF28E261}" type="presParOf" srcId="{E5DCB38B-9274-4A57-BB0E-8D49900A6E5B}" destId="{71390908-1011-43C4-84FC-FD5AEF5ABC36}" srcOrd="1" destOrd="0" presId="urn:microsoft.com/office/officeart/2005/8/layout/hierarchy4"/>
    <dgm:cxn modelId="{01980661-3855-49AF-85E0-C4D87DE02C1E}" type="presParOf" srcId="{E5DCB38B-9274-4A57-BB0E-8D49900A6E5B}" destId="{F9353D36-0722-4132-AE1A-935E0A4D7925}" srcOrd="2" destOrd="0" presId="urn:microsoft.com/office/officeart/2005/8/layout/hierarchy4"/>
    <dgm:cxn modelId="{18ADDEDC-D7AE-4187-9B63-57FD7B174259}" type="presParOf" srcId="{F9353D36-0722-4132-AE1A-935E0A4D7925}" destId="{84B687A8-76D9-40CA-8893-763F91B498F4}" srcOrd="0" destOrd="0" presId="urn:microsoft.com/office/officeart/2005/8/layout/hierarchy4"/>
    <dgm:cxn modelId="{2E3978D8-EB39-4822-86B4-E93EA4380843}" type="presParOf" srcId="{F9353D36-0722-4132-AE1A-935E0A4D7925}" destId="{3D0EDA88-FC03-4E48-8022-00E6E25F61D7}" srcOrd="1" destOrd="0" presId="urn:microsoft.com/office/officeart/2005/8/layout/hierarchy4"/>
    <dgm:cxn modelId="{21CD8201-F86F-4710-8FDC-B6388EDA5A0C}" type="presParOf" srcId="{E5DCB38B-9274-4A57-BB0E-8D49900A6E5B}" destId="{69D6DFE9-5A15-451C-8817-EA05E7650C9D}" srcOrd="3" destOrd="0" presId="urn:microsoft.com/office/officeart/2005/8/layout/hierarchy4"/>
    <dgm:cxn modelId="{BA84006A-5826-4A83-9B36-12F084C50030}" type="presParOf" srcId="{E5DCB38B-9274-4A57-BB0E-8D49900A6E5B}" destId="{4EB5573F-1954-4B32-A34D-2D403B34DDCB}" srcOrd="4" destOrd="0" presId="urn:microsoft.com/office/officeart/2005/8/layout/hierarchy4"/>
    <dgm:cxn modelId="{530D5650-A49E-4A05-B5D3-0DE504420029}" type="presParOf" srcId="{4EB5573F-1954-4B32-A34D-2D403B34DDCB}" destId="{DEC7A3B4-2371-41F3-A5FF-FEB627A1738A}" srcOrd="0" destOrd="0" presId="urn:microsoft.com/office/officeart/2005/8/layout/hierarchy4"/>
    <dgm:cxn modelId="{83A22954-4C37-4993-8D82-D85C4F9A4D25}" type="presParOf" srcId="{4EB5573F-1954-4B32-A34D-2D403B34DDCB}" destId="{5CEC870F-EDDA-4744-990C-877618360A3A}" srcOrd="1" destOrd="0" presId="urn:microsoft.com/office/officeart/2005/8/layout/hierarchy4"/>
    <dgm:cxn modelId="{182CAD05-F983-4CD4-95D9-AD32A8BFAD4E}" type="presParOf" srcId="{E5DCB38B-9274-4A57-BB0E-8D49900A6E5B}" destId="{3325C873-484F-484F-99DA-CFC1ED63A482}" srcOrd="5" destOrd="0" presId="urn:microsoft.com/office/officeart/2005/8/layout/hierarchy4"/>
    <dgm:cxn modelId="{50DA2FE5-DA95-4B47-B1CA-D2B728E0A836}" type="presParOf" srcId="{E5DCB38B-9274-4A57-BB0E-8D49900A6E5B}" destId="{D8FAB539-5709-4088-978B-9582FD7E9CA5}" srcOrd="6" destOrd="0" presId="urn:microsoft.com/office/officeart/2005/8/layout/hierarchy4"/>
    <dgm:cxn modelId="{E82B9D6C-08EF-47EA-A7EF-07B9D0FEBD89}" type="presParOf" srcId="{D8FAB539-5709-4088-978B-9582FD7E9CA5}" destId="{7ADA1974-CBE8-4347-896D-7BA835279447}" srcOrd="0" destOrd="0" presId="urn:microsoft.com/office/officeart/2005/8/layout/hierarchy4"/>
    <dgm:cxn modelId="{5961113E-1B41-4AB3-9F0E-718B01B885CD}" type="presParOf" srcId="{D8FAB539-5709-4088-978B-9582FD7E9CA5}" destId="{697293DE-3165-4882-8236-77C72F584D9A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0CC4A5B-A562-437C-B6BE-568E92704736}" type="doc">
      <dgm:prSet loTypeId="urn:microsoft.com/office/officeart/2005/8/layout/hierarchy4" loCatId="list" qsTypeId="urn:microsoft.com/office/officeart/2005/8/quickstyle/simple2" qsCatId="simple" csTypeId="urn:microsoft.com/office/officeart/2005/8/colors/accent3_5" csCatId="accent3" phldr="1"/>
      <dgm:spPr/>
      <dgm:t>
        <a:bodyPr/>
        <a:lstStyle/>
        <a:p>
          <a:endParaRPr lang="en-IN"/>
        </a:p>
      </dgm:t>
    </dgm:pt>
    <dgm:pt modelId="{DDFF5230-B878-44F7-B2F5-ED38DC93B359}">
      <dgm:prSet phldrT="[Text]" custT="1"/>
      <dgm:spPr>
        <a:solidFill>
          <a:srgbClr val="BED730"/>
        </a:solidFill>
        <a:ln w="6350" cap="flat" cmpd="sng" algn="ctr">
          <a:solidFill>
            <a:srgbClr val="9BBB59">
              <a:lumMod val="60000"/>
              <a:lumOff val="4000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 spcFirstLastPara="0" vert="horz" wrap="square" lIns="53340" tIns="53340" rIns="53340" bIns="53340" numCol="1" spcCol="1270" anchor="ctr" anchorCtr="0"/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400" b="1" kern="1200">
              <a:solidFill>
                <a:prstClr val="black"/>
              </a:solidFill>
              <a:latin typeface="TheSansOffice" panose="020B0503040302060204"/>
              <a:ea typeface="+mn-ea"/>
              <a:cs typeface="+mn-cs"/>
            </a:rPr>
            <a:t>Upcoming Next-Gen NOC Features</a:t>
          </a:r>
          <a:endParaRPr lang="en-IN" sz="1400" b="1" kern="1200">
            <a:solidFill>
              <a:prstClr val="black"/>
            </a:solidFill>
            <a:latin typeface="TheSansOffice" panose="020B0503040302060204"/>
            <a:ea typeface="+mn-ea"/>
            <a:cs typeface="+mn-cs"/>
          </a:endParaRPr>
        </a:p>
      </dgm:t>
    </dgm:pt>
    <dgm:pt modelId="{0F790961-0D96-4ED8-9287-1A117D41D132}" type="parTrans" cxnId="{268CF257-D5CB-425C-8C9F-90E3D07F5B0F}">
      <dgm:prSet/>
      <dgm:spPr/>
      <dgm:t>
        <a:bodyPr/>
        <a:lstStyle/>
        <a:p>
          <a:endParaRPr lang="en-IN">
            <a:solidFill>
              <a:schemeClr val="tx1">
                <a:lumMod val="85000"/>
                <a:lumOff val="15000"/>
              </a:schemeClr>
            </a:solidFill>
            <a:latin typeface="TheSansOffice" panose="020B0503040302060204"/>
          </a:endParaRPr>
        </a:p>
      </dgm:t>
    </dgm:pt>
    <dgm:pt modelId="{ED3A1BF1-1645-4682-9AE2-E52B18F48673}" type="sibTrans" cxnId="{268CF257-D5CB-425C-8C9F-90E3D07F5B0F}">
      <dgm:prSet/>
      <dgm:spPr/>
      <dgm:t>
        <a:bodyPr/>
        <a:lstStyle/>
        <a:p>
          <a:endParaRPr lang="en-IN">
            <a:solidFill>
              <a:schemeClr val="tx1">
                <a:lumMod val="85000"/>
                <a:lumOff val="15000"/>
              </a:schemeClr>
            </a:solidFill>
            <a:latin typeface="TheSansOffice" panose="020B0503040302060204"/>
          </a:endParaRPr>
        </a:p>
      </dgm:t>
    </dgm:pt>
    <dgm:pt modelId="{1C4AD603-0CF9-41F8-978A-711B3736A197}">
      <dgm:prSet phldrT="[Text]" custT="1"/>
      <dgm:spPr>
        <a:solidFill>
          <a:schemeClr val="accent3">
            <a:lumMod val="20000"/>
            <a:lumOff val="80000"/>
          </a:schemeClr>
        </a:solidFill>
        <a:ln w="6350">
          <a:solidFill>
            <a:schemeClr val="accent3">
              <a:lumMod val="60000"/>
              <a:lumOff val="40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  <a:buFont typeface="Arial" panose="020B0604020202020204" pitchFamily="34" charset="0"/>
            <a:buChar char="•"/>
          </a:pPr>
          <a:r>
            <a:rPr lang="en-US" sz="1000">
              <a:solidFill>
                <a:schemeClr val="tx1"/>
              </a:solidFill>
              <a:latin typeface="TheSansOffice" panose="020B0503040302060204"/>
            </a:rPr>
            <a:t>Robotic Process Automation by Leveraging AIOps </a:t>
          </a:r>
          <a:endParaRPr lang="en-IN" sz="1000">
            <a:solidFill>
              <a:schemeClr val="tx1"/>
            </a:solidFill>
            <a:latin typeface="TheSansOffice" panose="020B0503040302060204"/>
          </a:endParaRPr>
        </a:p>
      </dgm:t>
    </dgm:pt>
    <dgm:pt modelId="{E1E93986-0E4F-4033-A6A2-5F60921BCAB1}" type="parTrans" cxnId="{CC89240A-BFCA-4F24-804B-686C515338FE}">
      <dgm:prSet/>
      <dgm:spPr/>
      <dgm:t>
        <a:bodyPr/>
        <a:lstStyle/>
        <a:p>
          <a:endParaRPr lang="en-IN">
            <a:solidFill>
              <a:schemeClr val="tx1">
                <a:lumMod val="85000"/>
                <a:lumOff val="15000"/>
              </a:schemeClr>
            </a:solidFill>
            <a:latin typeface="TheSansOffice" panose="020B0503040302060204"/>
          </a:endParaRPr>
        </a:p>
      </dgm:t>
    </dgm:pt>
    <dgm:pt modelId="{D75A0C17-E27D-4351-B962-CE96FC6F7529}" type="sibTrans" cxnId="{CC89240A-BFCA-4F24-804B-686C515338FE}">
      <dgm:prSet/>
      <dgm:spPr/>
      <dgm:t>
        <a:bodyPr/>
        <a:lstStyle/>
        <a:p>
          <a:endParaRPr lang="en-IN">
            <a:solidFill>
              <a:schemeClr val="tx1">
                <a:lumMod val="85000"/>
                <a:lumOff val="15000"/>
              </a:schemeClr>
            </a:solidFill>
            <a:latin typeface="TheSansOffice" panose="020B0503040302060204"/>
          </a:endParaRPr>
        </a:p>
      </dgm:t>
    </dgm:pt>
    <dgm:pt modelId="{402CA1C9-36F8-4A7D-93B1-7677B745C557}">
      <dgm:prSet custT="1"/>
      <dgm:spPr>
        <a:solidFill>
          <a:schemeClr val="accent3">
            <a:lumMod val="20000"/>
            <a:lumOff val="80000"/>
          </a:schemeClr>
        </a:solidFill>
        <a:ln w="6350">
          <a:solidFill>
            <a:schemeClr val="accent3">
              <a:lumMod val="60000"/>
              <a:lumOff val="40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  <a:buFont typeface="Arial" panose="020B0604020202020204" pitchFamily="34" charset="0"/>
            <a:buChar char="•"/>
          </a:pPr>
          <a:r>
            <a:rPr lang="en-US" sz="1000">
              <a:solidFill>
                <a:schemeClr val="tx1"/>
              </a:solidFill>
              <a:latin typeface="TheSansOffice" panose="020B0503040302060204"/>
            </a:rPr>
            <a:t>AI/ML led Intelligent Network Monitoring</a:t>
          </a:r>
        </a:p>
      </dgm:t>
    </dgm:pt>
    <dgm:pt modelId="{E3FA07DB-2523-4F11-84F7-5C28150FF986}" type="parTrans" cxnId="{3CF24469-A2F1-4984-85B5-FC62D2F47E97}">
      <dgm:prSet/>
      <dgm:spPr/>
      <dgm:t>
        <a:bodyPr/>
        <a:lstStyle/>
        <a:p>
          <a:endParaRPr lang="en-IN">
            <a:solidFill>
              <a:schemeClr val="tx1">
                <a:lumMod val="85000"/>
                <a:lumOff val="15000"/>
              </a:schemeClr>
            </a:solidFill>
            <a:latin typeface="TheSansOffice" panose="020B0503040302060204"/>
          </a:endParaRPr>
        </a:p>
      </dgm:t>
    </dgm:pt>
    <dgm:pt modelId="{D2989ACB-C79C-4882-B774-1F871285FA7B}" type="sibTrans" cxnId="{3CF24469-A2F1-4984-85B5-FC62D2F47E97}">
      <dgm:prSet/>
      <dgm:spPr/>
      <dgm:t>
        <a:bodyPr/>
        <a:lstStyle/>
        <a:p>
          <a:endParaRPr lang="en-IN">
            <a:solidFill>
              <a:schemeClr val="tx1">
                <a:lumMod val="85000"/>
                <a:lumOff val="15000"/>
              </a:schemeClr>
            </a:solidFill>
            <a:latin typeface="TheSansOffice" panose="020B0503040302060204"/>
          </a:endParaRPr>
        </a:p>
      </dgm:t>
    </dgm:pt>
    <dgm:pt modelId="{4B528D49-062C-4023-8966-C0A3F052CCC7}">
      <dgm:prSet custT="1"/>
      <dgm:spPr>
        <a:solidFill>
          <a:schemeClr val="accent3">
            <a:lumMod val="20000"/>
            <a:lumOff val="80000"/>
          </a:schemeClr>
        </a:solidFill>
        <a:ln w="6350">
          <a:solidFill>
            <a:schemeClr val="accent3">
              <a:lumMod val="60000"/>
              <a:lumOff val="40000"/>
            </a:schemeClr>
          </a:solidFill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  <a:buFont typeface="Arial" panose="020B0604020202020204" pitchFamily="34" charset="0"/>
            <a:buChar char="•"/>
          </a:pPr>
          <a:r>
            <a:rPr lang="en-US" sz="1000">
              <a:solidFill>
                <a:schemeClr val="tx1"/>
              </a:solidFill>
              <a:latin typeface="TheSansOffice" panose="020B0503040302060204"/>
            </a:rPr>
            <a:t>Full Stack Observability (FSO) Enablement</a:t>
          </a:r>
        </a:p>
      </dgm:t>
    </dgm:pt>
    <dgm:pt modelId="{C5FD787B-06E6-4D4C-B991-0F060A7FA528}" type="parTrans" cxnId="{BAEBCA40-A77F-472E-B0C0-95AA6AF34347}">
      <dgm:prSet/>
      <dgm:spPr/>
      <dgm:t>
        <a:bodyPr/>
        <a:lstStyle/>
        <a:p>
          <a:endParaRPr lang="en-IN">
            <a:solidFill>
              <a:schemeClr val="tx1">
                <a:lumMod val="85000"/>
                <a:lumOff val="15000"/>
              </a:schemeClr>
            </a:solidFill>
            <a:latin typeface="TheSansOffice" panose="020B0503040302060204"/>
          </a:endParaRPr>
        </a:p>
      </dgm:t>
    </dgm:pt>
    <dgm:pt modelId="{C6AF3F30-66E8-400A-9156-573396806B8A}" type="sibTrans" cxnId="{BAEBCA40-A77F-472E-B0C0-95AA6AF34347}">
      <dgm:prSet/>
      <dgm:spPr/>
      <dgm:t>
        <a:bodyPr/>
        <a:lstStyle/>
        <a:p>
          <a:endParaRPr lang="en-IN">
            <a:solidFill>
              <a:schemeClr val="tx1">
                <a:lumMod val="85000"/>
                <a:lumOff val="15000"/>
              </a:schemeClr>
            </a:solidFill>
            <a:latin typeface="TheSansOffice" panose="020B0503040302060204"/>
          </a:endParaRPr>
        </a:p>
      </dgm:t>
    </dgm:pt>
    <dgm:pt modelId="{05089983-4307-49E4-B7F1-3AA78289B0D8}" type="pres">
      <dgm:prSet presAssocID="{00CC4A5B-A562-437C-B6BE-568E92704736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C3642A12-411D-4F51-B049-EE05AD9122E0}" type="pres">
      <dgm:prSet presAssocID="{DDFF5230-B878-44F7-B2F5-ED38DC93B359}" presName="vertOne" presStyleCnt="0"/>
      <dgm:spPr/>
    </dgm:pt>
    <dgm:pt modelId="{EC939180-3B19-4C46-8FE4-9CBE0A67340A}" type="pres">
      <dgm:prSet presAssocID="{DDFF5230-B878-44F7-B2F5-ED38DC93B359}" presName="txOne" presStyleLbl="node0" presStyleIdx="0" presStyleCnt="1" custScaleY="36933">
        <dgm:presLayoutVars>
          <dgm:chPref val="3"/>
        </dgm:presLayoutVars>
      </dgm:prSet>
      <dgm:spPr>
        <a:xfrm>
          <a:off x="1461" y="74"/>
          <a:ext cx="4064639" cy="609124"/>
        </a:xfrm>
        <a:prstGeom prst="roundRect">
          <a:avLst>
            <a:gd name="adj" fmla="val 10000"/>
          </a:avLst>
        </a:prstGeom>
      </dgm:spPr>
    </dgm:pt>
    <dgm:pt modelId="{953634D0-FF1C-48DF-B1BC-3A0F023E354A}" type="pres">
      <dgm:prSet presAssocID="{DDFF5230-B878-44F7-B2F5-ED38DC93B359}" presName="parTransOne" presStyleCnt="0"/>
      <dgm:spPr/>
    </dgm:pt>
    <dgm:pt modelId="{E5DCB38B-9274-4A57-BB0E-8D49900A6E5B}" type="pres">
      <dgm:prSet presAssocID="{DDFF5230-B878-44F7-B2F5-ED38DC93B359}" presName="horzOne" presStyleCnt="0"/>
      <dgm:spPr/>
    </dgm:pt>
    <dgm:pt modelId="{E7F4CD01-7DBF-475F-82FF-A12B721B2503}" type="pres">
      <dgm:prSet presAssocID="{1C4AD603-0CF9-41F8-978A-711B3736A197}" presName="vertTwo" presStyleCnt="0"/>
      <dgm:spPr/>
    </dgm:pt>
    <dgm:pt modelId="{B0D494C5-178E-4492-8B0B-E25AD36038A3}" type="pres">
      <dgm:prSet presAssocID="{1C4AD603-0CF9-41F8-978A-711B3736A197}" presName="txTwo" presStyleLbl="node2" presStyleIdx="0" presStyleCnt="3">
        <dgm:presLayoutVars>
          <dgm:chPref val="3"/>
        </dgm:presLayoutVars>
      </dgm:prSet>
      <dgm:spPr/>
    </dgm:pt>
    <dgm:pt modelId="{4ADAE523-0604-4B8C-B805-B778C0E1BADC}" type="pres">
      <dgm:prSet presAssocID="{1C4AD603-0CF9-41F8-978A-711B3736A197}" presName="horzTwo" presStyleCnt="0"/>
      <dgm:spPr/>
    </dgm:pt>
    <dgm:pt modelId="{71390908-1011-43C4-84FC-FD5AEF5ABC36}" type="pres">
      <dgm:prSet presAssocID="{D75A0C17-E27D-4351-B962-CE96FC6F7529}" presName="sibSpaceTwo" presStyleCnt="0"/>
      <dgm:spPr/>
    </dgm:pt>
    <dgm:pt modelId="{372E27A8-BD00-4313-8DCC-2B53D1739CF3}" type="pres">
      <dgm:prSet presAssocID="{402CA1C9-36F8-4A7D-93B1-7677B745C557}" presName="vertTwo" presStyleCnt="0"/>
      <dgm:spPr/>
    </dgm:pt>
    <dgm:pt modelId="{49EBA767-F5C4-4D37-9138-32D901DDA326}" type="pres">
      <dgm:prSet presAssocID="{402CA1C9-36F8-4A7D-93B1-7677B745C557}" presName="txTwo" presStyleLbl="node2" presStyleIdx="1" presStyleCnt="3">
        <dgm:presLayoutVars>
          <dgm:chPref val="3"/>
        </dgm:presLayoutVars>
      </dgm:prSet>
      <dgm:spPr/>
    </dgm:pt>
    <dgm:pt modelId="{826D4CE6-6B05-4643-913F-F0E1A6EDB89C}" type="pres">
      <dgm:prSet presAssocID="{402CA1C9-36F8-4A7D-93B1-7677B745C557}" presName="horzTwo" presStyleCnt="0"/>
      <dgm:spPr/>
    </dgm:pt>
    <dgm:pt modelId="{6D9656B4-CC76-4ED5-AE41-F40C5911C191}" type="pres">
      <dgm:prSet presAssocID="{D2989ACB-C79C-4882-B774-1F871285FA7B}" presName="sibSpaceTwo" presStyleCnt="0"/>
      <dgm:spPr/>
    </dgm:pt>
    <dgm:pt modelId="{8E9CD02C-A07D-4977-825F-4BFB4B27C9A7}" type="pres">
      <dgm:prSet presAssocID="{4B528D49-062C-4023-8966-C0A3F052CCC7}" presName="vertTwo" presStyleCnt="0"/>
      <dgm:spPr/>
    </dgm:pt>
    <dgm:pt modelId="{D728A5AA-C911-4C09-8886-68F85D14A8E4}" type="pres">
      <dgm:prSet presAssocID="{4B528D49-062C-4023-8966-C0A3F052CCC7}" presName="txTwo" presStyleLbl="node2" presStyleIdx="2" presStyleCnt="3">
        <dgm:presLayoutVars>
          <dgm:chPref val="3"/>
        </dgm:presLayoutVars>
      </dgm:prSet>
      <dgm:spPr/>
    </dgm:pt>
    <dgm:pt modelId="{EF7897B3-1DD2-4677-8169-8EA79AA0E897}" type="pres">
      <dgm:prSet presAssocID="{4B528D49-062C-4023-8966-C0A3F052CCC7}" presName="horzTwo" presStyleCnt="0"/>
      <dgm:spPr/>
    </dgm:pt>
  </dgm:ptLst>
  <dgm:cxnLst>
    <dgm:cxn modelId="{CC89240A-BFCA-4F24-804B-686C515338FE}" srcId="{DDFF5230-B878-44F7-B2F5-ED38DC93B359}" destId="{1C4AD603-0CF9-41F8-978A-711B3736A197}" srcOrd="0" destOrd="0" parTransId="{E1E93986-0E4F-4033-A6A2-5F60921BCAB1}" sibTransId="{D75A0C17-E27D-4351-B962-CE96FC6F7529}"/>
    <dgm:cxn modelId="{63F7DC1A-8A2D-4E49-B958-3792CBCADFE8}" type="presOf" srcId="{4B528D49-062C-4023-8966-C0A3F052CCC7}" destId="{D728A5AA-C911-4C09-8886-68F85D14A8E4}" srcOrd="0" destOrd="0" presId="urn:microsoft.com/office/officeart/2005/8/layout/hierarchy4"/>
    <dgm:cxn modelId="{EE1CB822-FB09-4BF6-B334-4F11ACC8283E}" type="presOf" srcId="{DDFF5230-B878-44F7-B2F5-ED38DC93B359}" destId="{EC939180-3B19-4C46-8FE4-9CBE0A67340A}" srcOrd="0" destOrd="0" presId="urn:microsoft.com/office/officeart/2005/8/layout/hierarchy4"/>
    <dgm:cxn modelId="{BAEBCA40-A77F-472E-B0C0-95AA6AF34347}" srcId="{DDFF5230-B878-44F7-B2F5-ED38DC93B359}" destId="{4B528D49-062C-4023-8966-C0A3F052CCC7}" srcOrd="2" destOrd="0" parTransId="{C5FD787B-06E6-4D4C-B991-0F060A7FA528}" sibTransId="{C6AF3F30-66E8-400A-9156-573396806B8A}"/>
    <dgm:cxn modelId="{3CF24469-A2F1-4984-85B5-FC62D2F47E97}" srcId="{DDFF5230-B878-44F7-B2F5-ED38DC93B359}" destId="{402CA1C9-36F8-4A7D-93B1-7677B745C557}" srcOrd="1" destOrd="0" parTransId="{E3FA07DB-2523-4F11-84F7-5C28150FF986}" sibTransId="{D2989ACB-C79C-4882-B774-1F871285FA7B}"/>
    <dgm:cxn modelId="{7CF38673-D845-4315-9D01-08C001A141F4}" type="presOf" srcId="{402CA1C9-36F8-4A7D-93B1-7677B745C557}" destId="{49EBA767-F5C4-4D37-9138-32D901DDA326}" srcOrd="0" destOrd="0" presId="urn:microsoft.com/office/officeart/2005/8/layout/hierarchy4"/>
    <dgm:cxn modelId="{268CF257-D5CB-425C-8C9F-90E3D07F5B0F}" srcId="{00CC4A5B-A562-437C-B6BE-568E92704736}" destId="{DDFF5230-B878-44F7-B2F5-ED38DC93B359}" srcOrd="0" destOrd="0" parTransId="{0F790961-0D96-4ED8-9287-1A117D41D132}" sibTransId="{ED3A1BF1-1645-4682-9AE2-E52B18F48673}"/>
    <dgm:cxn modelId="{0CAC75EE-A2BC-456D-85F4-8FEA33E8B722}" type="presOf" srcId="{1C4AD603-0CF9-41F8-978A-711B3736A197}" destId="{B0D494C5-178E-4492-8B0B-E25AD36038A3}" srcOrd="0" destOrd="0" presId="urn:microsoft.com/office/officeart/2005/8/layout/hierarchy4"/>
    <dgm:cxn modelId="{1D154CF8-5D48-45CB-B3C2-18D6F53009A8}" type="presOf" srcId="{00CC4A5B-A562-437C-B6BE-568E92704736}" destId="{05089983-4307-49E4-B7F1-3AA78289B0D8}" srcOrd="0" destOrd="0" presId="urn:microsoft.com/office/officeart/2005/8/layout/hierarchy4"/>
    <dgm:cxn modelId="{CC7722EB-F3F1-4973-9299-6F479B7F131E}" type="presParOf" srcId="{05089983-4307-49E4-B7F1-3AA78289B0D8}" destId="{C3642A12-411D-4F51-B049-EE05AD9122E0}" srcOrd="0" destOrd="0" presId="urn:microsoft.com/office/officeart/2005/8/layout/hierarchy4"/>
    <dgm:cxn modelId="{8C1FCDE4-C6B7-4BA3-843E-83F74D54F4FE}" type="presParOf" srcId="{C3642A12-411D-4F51-B049-EE05AD9122E0}" destId="{EC939180-3B19-4C46-8FE4-9CBE0A67340A}" srcOrd="0" destOrd="0" presId="urn:microsoft.com/office/officeart/2005/8/layout/hierarchy4"/>
    <dgm:cxn modelId="{24E079E4-F014-470F-BCB2-E9540239BB81}" type="presParOf" srcId="{C3642A12-411D-4F51-B049-EE05AD9122E0}" destId="{953634D0-FF1C-48DF-B1BC-3A0F023E354A}" srcOrd="1" destOrd="0" presId="urn:microsoft.com/office/officeart/2005/8/layout/hierarchy4"/>
    <dgm:cxn modelId="{C513A3D9-42DA-46C2-ACFA-7AA4840A642E}" type="presParOf" srcId="{C3642A12-411D-4F51-B049-EE05AD9122E0}" destId="{E5DCB38B-9274-4A57-BB0E-8D49900A6E5B}" srcOrd="2" destOrd="0" presId="urn:microsoft.com/office/officeart/2005/8/layout/hierarchy4"/>
    <dgm:cxn modelId="{B2659E7E-98DD-4B90-83A4-583D66C5ED3D}" type="presParOf" srcId="{E5DCB38B-9274-4A57-BB0E-8D49900A6E5B}" destId="{E7F4CD01-7DBF-475F-82FF-A12B721B2503}" srcOrd="0" destOrd="0" presId="urn:microsoft.com/office/officeart/2005/8/layout/hierarchy4"/>
    <dgm:cxn modelId="{890F7635-884D-44F2-B267-738A5D2AFC73}" type="presParOf" srcId="{E7F4CD01-7DBF-475F-82FF-A12B721B2503}" destId="{B0D494C5-178E-4492-8B0B-E25AD36038A3}" srcOrd="0" destOrd="0" presId="urn:microsoft.com/office/officeart/2005/8/layout/hierarchy4"/>
    <dgm:cxn modelId="{1D8AD743-8E7E-4BF4-9996-4BA2088D14DB}" type="presParOf" srcId="{E7F4CD01-7DBF-475F-82FF-A12B721B2503}" destId="{4ADAE523-0604-4B8C-B805-B778C0E1BADC}" srcOrd="1" destOrd="0" presId="urn:microsoft.com/office/officeart/2005/8/layout/hierarchy4"/>
    <dgm:cxn modelId="{4AC8B836-1D92-4103-BF67-EC8FAF28E261}" type="presParOf" srcId="{E5DCB38B-9274-4A57-BB0E-8D49900A6E5B}" destId="{71390908-1011-43C4-84FC-FD5AEF5ABC36}" srcOrd="1" destOrd="0" presId="urn:microsoft.com/office/officeart/2005/8/layout/hierarchy4"/>
    <dgm:cxn modelId="{D5087ADC-7A4D-4485-AE4D-C2D513CD9652}" type="presParOf" srcId="{E5DCB38B-9274-4A57-BB0E-8D49900A6E5B}" destId="{372E27A8-BD00-4313-8DCC-2B53D1739CF3}" srcOrd="2" destOrd="0" presId="urn:microsoft.com/office/officeart/2005/8/layout/hierarchy4"/>
    <dgm:cxn modelId="{37AE22A6-A68F-4A8F-8F91-CE7A6E6BB8DC}" type="presParOf" srcId="{372E27A8-BD00-4313-8DCC-2B53D1739CF3}" destId="{49EBA767-F5C4-4D37-9138-32D901DDA326}" srcOrd="0" destOrd="0" presId="urn:microsoft.com/office/officeart/2005/8/layout/hierarchy4"/>
    <dgm:cxn modelId="{136E32DC-0216-4CB0-832E-F1C1A89CF555}" type="presParOf" srcId="{372E27A8-BD00-4313-8DCC-2B53D1739CF3}" destId="{826D4CE6-6B05-4643-913F-F0E1A6EDB89C}" srcOrd="1" destOrd="0" presId="urn:microsoft.com/office/officeart/2005/8/layout/hierarchy4"/>
    <dgm:cxn modelId="{F47C3788-3D60-4CB1-BC9E-48C2D66D924A}" type="presParOf" srcId="{E5DCB38B-9274-4A57-BB0E-8D49900A6E5B}" destId="{6D9656B4-CC76-4ED5-AE41-F40C5911C191}" srcOrd="3" destOrd="0" presId="urn:microsoft.com/office/officeart/2005/8/layout/hierarchy4"/>
    <dgm:cxn modelId="{ADB1C4C2-9182-4E2F-816F-68246A5F8DCE}" type="presParOf" srcId="{E5DCB38B-9274-4A57-BB0E-8D49900A6E5B}" destId="{8E9CD02C-A07D-4977-825F-4BFB4B27C9A7}" srcOrd="4" destOrd="0" presId="urn:microsoft.com/office/officeart/2005/8/layout/hierarchy4"/>
    <dgm:cxn modelId="{5D8C03A9-C10B-49E0-B882-7788BD23720F}" type="presParOf" srcId="{8E9CD02C-A07D-4977-825F-4BFB4B27C9A7}" destId="{D728A5AA-C911-4C09-8886-68F85D14A8E4}" srcOrd="0" destOrd="0" presId="urn:microsoft.com/office/officeart/2005/8/layout/hierarchy4"/>
    <dgm:cxn modelId="{2B3610F8-2D7E-43EC-9835-97DF6AC778DC}" type="presParOf" srcId="{8E9CD02C-A07D-4977-825F-4BFB4B27C9A7}" destId="{EF7897B3-1DD2-4677-8169-8EA79AA0E897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97716AE-FF11-42C3-9FF9-6AA595EBA1E6}" type="doc">
      <dgm:prSet loTypeId="urn:microsoft.com/office/officeart/2005/8/layout/lProcess2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IN"/>
        </a:p>
      </dgm:t>
    </dgm:pt>
    <dgm:pt modelId="{A795BC83-E2B6-400A-96AF-18CA83401A34}">
      <dgm:prSet phldrT="[Text]"/>
      <dgm:spPr>
        <a:solidFill>
          <a:schemeClr val="bg1">
            <a:lumMod val="50000"/>
          </a:schemeClr>
        </a:solidFill>
        <a:ln>
          <a:noFill/>
        </a:ln>
      </dgm:spPr>
      <dgm:t>
        <a:bodyPr/>
        <a:lstStyle/>
        <a:p>
          <a:r>
            <a:rPr lang="en-GB">
              <a:latin typeface="TheSansOffice" panose="020B0503040302060204"/>
            </a:rPr>
            <a:t>Component players</a:t>
          </a:r>
          <a:endParaRPr lang="en-IN">
            <a:latin typeface="TheSansOffice" panose="020B0503040302060204"/>
          </a:endParaRPr>
        </a:p>
      </dgm:t>
    </dgm:pt>
    <dgm:pt modelId="{C7601317-33D3-4932-8969-A30BFDF2AEC5}" type="parTrans" cxnId="{8C112D1E-E37B-476C-80CB-C80DB0DAA53C}">
      <dgm:prSet/>
      <dgm:spPr/>
      <dgm:t>
        <a:bodyPr/>
        <a:lstStyle/>
        <a:p>
          <a:endParaRPr lang="en-IN">
            <a:latin typeface="TheSansOffice" panose="020B0503040302060204"/>
          </a:endParaRPr>
        </a:p>
      </dgm:t>
    </dgm:pt>
    <dgm:pt modelId="{4FFA6FA9-47CD-4DCB-9AA0-C4E8E2E259EE}" type="sibTrans" cxnId="{8C112D1E-E37B-476C-80CB-C80DB0DAA53C}">
      <dgm:prSet/>
      <dgm:spPr/>
      <dgm:t>
        <a:bodyPr/>
        <a:lstStyle/>
        <a:p>
          <a:endParaRPr lang="en-IN">
            <a:latin typeface="TheSansOffice" panose="020B0503040302060204"/>
          </a:endParaRPr>
        </a:p>
      </dgm:t>
    </dgm:pt>
    <dgm:pt modelId="{2AD83210-C3B8-4B45-8F9F-150AF64C2C0A}">
      <dgm:prSet phldrT="[Text]"/>
      <dgm:spPr>
        <a:solidFill>
          <a:schemeClr val="bg1">
            <a:lumMod val="85000"/>
          </a:schemeClr>
        </a:solidFill>
        <a:ln>
          <a:noFill/>
        </a:ln>
      </dgm:spPr>
      <dgm:t>
        <a:bodyPr/>
        <a:lstStyle/>
        <a:p>
          <a:r>
            <a:rPr lang="en-GB">
              <a:solidFill>
                <a:schemeClr val="tx1">
                  <a:lumMod val="65000"/>
                  <a:lumOff val="35000"/>
                </a:schemeClr>
              </a:solidFill>
              <a:latin typeface="TheSansOffice" panose="020B0503040302060204"/>
            </a:rPr>
            <a:t>Requires individual sourcing of components</a:t>
          </a:r>
          <a:endParaRPr lang="en-IN">
            <a:solidFill>
              <a:schemeClr val="tx1">
                <a:lumMod val="65000"/>
                <a:lumOff val="35000"/>
              </a:schemeClr>
            </a:solidFill>
            <a:latin typeface="TheSansOffice" panose="020B0503040302060204"/>
          </a:endParaRPr>
        </a:p>
      </dgm:t>
    </dgm:pt>
    <dgm:pt modelId="{879AF5FB-FA4E-47B5-BDB6-C4BD67DC2839}" type="parTrans" cxnId="{BC7E16E9-BA3E-4F83-A453-89B80B907F2C}">
      <dgm:prSet/>
      <dgm:spPr/>
      <dgm:t>
        <a:bodyPr/>
        <a:lstStyle/>
        <a:p>
          <a:endParaRPr lang="en-IN">
            <a:latin typeface="TheSansOffice" panose="020B0503040302060204"/>
          </a:endParaRPr>
        </a:p>
      </dgm:t>
    </dgm:pt>
    <dgm:pt modelId="{E9FD08B0-2977-4E4C-86B5-10997F506F31}" type="sibTrans" cxnId="{BC7E16E9-BA3E-4F83-A453-89B80B907F2C}">
      <dgm:prSet/>
      <dgm:spPr/>
      <dgm:t>
        <a:bodyPr/>
        <a:lstStyle/>
        <a:p>
          <a:endParaRPr lang="en-IN">
            <a:latin typeface="TheSansOffice" panose="020B0503040302060204"/>
          </a:endParaRPr>
        </a:p>
      </dgm:t>
    </dgm:pt>
    <dgm:pt modelId="{64546490-4061-45A3-9BA4-82D245AA51BE}">
      <dgm:prSet phldrT="[Text]" custT="1"/>
      <dgm:spPr>
        <a:solidFill>
          <a:schemeClr val="tx2">
            <a:lumMod val="75000"/>
          </a:schemeClr>
        </a:solidFill>
        <a:ln>
          <a:noFill/>
        </a:ln>
      </dgm:spPr>
      <dgm:t>
        <a:bodyPr/>
        <a:lstStyle/>
        <a:p>
          <a:r>
            <a:rPr lang="en-US" sz="6000">
              <a:solidFill>
                <a:schemeClr val="bg1"/>
              </a:solidFill>
              <a:latin typeface="+mj-lt"/>
            </a:rPr>
            <a:t>Sify</a:t>
          </a:r>
          <a:endParaRPr lang="en-IN" sz="6000">
            <a:solidFill>
              <a:schemeClr val="bg1"/>
            </a:solidFill>
            <a:latin typeface="+mj-lt"/>
          </a:endParaRPr>
        </a:p>
      </dgm:t>
    </dgm:pt>
    <dgm:pt modelId="{0AB86881-5F3C-4D5D-A17F-040E10B86554}" type="parTrans" cxnId="{3AD2B4A0-99E5-4C82-8852-F7A50BFD05CE}">
      <dgm:prSet/>
      <dgm:spPr/>
      <dgm:t>
        <a:bodyPr/>
        <a:lstStyle/>
        <a:p>
          <a:endParaRPr lang="en-IN">
            <a:latin typeface="TheSansOffice" panose="020B0503040302060204"/>
          </a:endParaRPr>
        </a:p>
      </dgm:t>
    </dgm:pt>
    <dgm:pt modelId="{5CBD3C0E-0335-441C-9BA6-CCA154F5203D}" type="sibTrans" cxnId="{3AD2B4A0-99E5-4C82-8852-F7A50BFD05CE}">
      <dgm:prSet/>
      <dgm:spPr/>
      <dgm:t>
        <a:bodyPr/>
        <a:lstStyle/>
        <a:p>
          <a:endParaRPr lang="en-IN">
            <a:latin typeface="TheSansOffice" panose="020B0503040302060204"/>
          </a:endParaRPr>
        </a:p>
      </dgm:t>
    </dgm:pt>
    <dgm:pt modelId="{C069D325-7321-439C-8D72-789D29F52C3A}">
      <dgm:prSet phldrT="[Text]"/>
      <dgm:spPr>
        <a:ln>
          <a:noFill/>
        </a:ln>
      </dgm:spPr>
      <dgm:t>
        <a:bodyPr/>
        <a:lstStyle/>
        <a:p>
          <a:r>
            <a:rPr lang="en-IN">
              <a:solidFill>
                <a:schemeClr val="tx2">
                  <a:lumMod val="75000"/>
                </a:schemeClr>
              </a:solidFill>
              <a:latin typeface="TheSansOffice" panose="020B0503040302060204"/>
            </a:rPr>
            <a:t>More inclusive. Delivers an integrated solution with singular ownership.</a:t>
          </a:r>
        </a:p>
      </dgm:t>
    </dgm:pt>
    <dgm:pt modelId="{287ED8BD-429A-4312-A941-A3556C49BFFA}" type="parTrans" cxnId="{35005F1B-FA8A-460C-8DEC-3E9182075509}">
      <dgm:prSet/>
      <dgm:spPr/>
      <dgm:t>
        <a:bodyPr/>
        <a:lstStyle/>
        <a:p>
          <a:endParaRPr lang="en-IN">
            <a:latin typeface="TheSansOffice" panose="020B0503040302060204"/>
          </a:endParaRPr>
        </a:p>
      </dgm:t>
    </dgm:pt>
    <dgm:pt modelId="{E6CF1EF0-21F7-4B87-B16F-DA6CC893C562}" type="sibTrans" cxnId="{35005F1B-FA8A-460C-8DEC-3E9182075509}">
      <dgm:prSet/>
      <dgm:spPr/>
      <dgm:t>
        <a:bodyPr/>
        <a:lstStyle/>
        <a:p>
          <a:endParaRPr lang="en-IN">
            <a:latin typeface="TheSansOffice" panose="020B0503040302060204"/>
          </a:endParaRPr>
        </a:p>
      </dgm:t>
    </dgm:pt>
    <dgm:pt modelId="{0AF6A7F1-E155-411D-95F1-FB71E064BCD4}">
      <dgm:prSet phldrT="[Text]"/>
      <dgm:spPr>
        <a:solidFill>
          <a:schemeClr val="bg1">
            <a:lumMod val="50000"/>
          </a:schemeClr>
        </a:solidFill>
        <a:ln>
          <a:noFill/>
        </a:ln>
      </dgm:spPr>
      <dgm:t>
        <a:bodyPr/>
        <a:lstStyle/>
        <a:p>
          <a:r>
            <a:rPr lang="en-GB">
              <a:latin typeface="TheSansOffice" panose="020B0503040302060204"/>
            </a:rPr>
            <a:t>System Integrators</a:t>
          </a:r>
          <a:endParaRPr lang="en-IN">
            <a:latin typeface="TheSansOffice" panose="020B0503040302060204"/>
          </a:endParaRPr>
        </a:p>
      </dgm:t>
    </dgm:pt>
    <dgm:pt modelId="{25B1F09C-8358-4B38-91E0-53F90A243265}" type="parTrans" cxnId="{4073B7D3-7C30-4C63-A995-7947DDB23E52}">
      <dgm:prSet/>
      <dgm:spPr/>
      <dgm:t>
        <a:bodyPr/>
        <a:lstStyle/>
        <a:p>
          <a:endParaRPr lang="en-IN">
            <a:latin typeface="TheSansOffice" panose="020B0503040302060204"/>
          </a:endParaRPr>
        </a:p>
      </dgm:t>
    </dgm:pt>
    <dgm:pt modelId="{D15D1499-6CC9-42A3-9786-DFEFFC847F04}" type="sibTrans" cxnId="{4073B7D3-7C30-4C63-A995-7947DDB23E52}">
      <dgm:prSet/>
      <dgm:spPr/>
      <dgm:t>
        <a:bodyPr/>
        <a:lstStyle/>
        <a:p>
          <a:endParaRPr lang="en-IN">
            <a:latin typeface="TheSansOffice" panose="020B0503040302060204"/>
          </a:endParaRPr>
        </a:p>
      </dgm:t>
    </dgm:pt>
    <dgm:pt modelId="{CED8ECB4-C6C8-4697-864D-C3B6E61ADB45}">
      <dgm:prSet phldrT="[Text]"/>
      <dgm:spPr>
        <a:solidFill>
          <a:schemeClr val="bg1">
            <a:lumMod val="85000"/>
          </a:schemeClr>
        </a:solidFill>
        <a:ln>
          <a:noFill/>
        </a:ln>
      </dgm:spPr>
      <dgm:t>
        <a:bodyPr/>
        <a:lstStyle/>
        <a:p>
          <a:r>
            <a:rPr lang="en-GB">
              <a:solidFill>
                <a:schemeClr val="tx1">
                  <a:lumMod val="65000"/>
                  <a:lumOff val="35000"/>
                </a:schemeClr>
              </a:solidFill>
              <a:latin typeface="TheSansOffice" panose="020B0503040302060204"/>
            </a:rPr>
            <a:t>Labour and capital intensive </a:t>
          </a:r>
          <a:endParaRPr lang="en-IN">
            <a:solidFill>
              <a:schemeClr val="tx1">
                <a:lumMod val="65000"/>
                <a:lumOff val="35000"/>
              </a:schemeClr>
            </a:solidFill>
            <a:latin typeface="TheSansOffice" panose="020B0503040302060204"/>
          </a:endParaRPr>
        </a:p>
      </dgm:t>
    </dgm:pt>
    <dgm:pt modelId="{56DDAEDA-30EC-431D-9DE7-239D92B98637}" type="parTrans" cxnId="{7548EDB6-4969-4AC4-9182-1B732EA6A20F}">
      <dgm:prSet/>
      <dgm:spPr/>
      <dgm:t>
        <a:bodyPr/>
        <a:lstStyle/>
        <a:p>
          <a:endParaRPr lang="en-IN">
            <a:latin typeface="TheSansOffice" panose="020B0503040302060204"/>
          </a:endParaRPr>
        </a:p>
      </dgm:t>
    </dgm:pt>
    <dgm:pt modelId="{1DC0A77A-1CDA-4DE6-9596-715A0C8A879D}" type="sibTrans" cxnId="{7548EDB6-4969-4AC4-9182-1B732EA6A20F}">
      <dgm:prSet/>
      <dgm:spPr/>
      <dgm:t>
        <a:bodyPr/>
        <a:lstStyle/>
        <a:p>
          <a:endParaRPr lang="en-IN">
            <a:latin typeface="TheSansOffice" panose="020B0503040302060204"/>
          </a:endParaRPr>
        </a:p>
      </dgm:t>
    </dgm:pt>
    <dgm:pt modelId="{0E1AADF0-A22D-4D3E-A87D-7D93EFEEAD68}">
      <dgm:prSet/>
      <dgm:spPr>
        <a:solidFill>
          <a:schemeClr val="bg1">
            <a:lumMod val="85000"/>
          </a:schemeClr>
        </a:solidFill>
        <a:ln>
          <a:noFill/>
        </a:ln>
      </dgm:spPr>
      <dgm:t>
        <a:bodyPr/>
        <a:lstStyle/>
        <a:p>
          <a:r>
            <a:rPr lang="en-GB">
              <a:solidFill>
                <a:schemeClr val="tx1">
                  <a:lumMod val="65000"/>
                  <a:lumOff val="35000"/>
                </a:schemeClr>
              </a:solidFill>
              <a:latin typeface="TheSansOffice" panose="020B0503040302060204"/>
            </a:rPr>
            <a:t>No accountability for End-to-End business outcomes</a:t>
          </a:r>
          <a:endParaRPr lang="en-IN">
            <a:solidFill>
              <a:schemeClr val="tx1">
                <a:lumMod val="65000"/>
                <a:lumOff val="35000"/>
              </a:schemeClr>
            </a:solidFill>
            <a:latin typeface="TheSansOffice" panose="020B0503040302060204"/>
          </a:endParaRPr>
        </a:p>
      </dgm:t>
    </dgm:pt>
    <dgm:pt modelId="{D8417DC7-8D55-4C6D-A443-B47721ACEFB8}" type="parTrans" cxnId="{22693DD6-E904-4B37-89CB-E190283DD41A}">
      <dgm:prSet/>
      <dgm:spPr/>
      <dgm:t>
        <a:bodyPr/>
        <a:lstStyle/>
        <a:p>
          <a:endParaRPr lang="en-IN">
            <a:latin typeface="TheSansOffice" panose="020B0503040302060204"/>
          </a:endParaRPr>
        </a:p>
      </dgm:t>
    </dgm:pt>
    <dgm:pt modelId="{23A393FF-2FB8-440E-B4A7-A1D3AD1F0DB6}" type="sibTrans" cxnId="{22693DD6-E904-4B37-89CB-E190283DD41A}">
      <dgm:prSet/>
      <dgm:spPr/>
      <dgm:t>
        <a:bodyPr/>
        <a:lstStyle/>
        <a:p>
          <a:endParaRPr lang="en-IN">
            <a:latin typeface="TheSansOffice" panose="020B0503040302060204"/>
          </a:endParaRPr>
        </a:p>
      </dgm:t>
    </dgm:pt>
    <dgm:pt modelId="{16D7662A-A6BF-44D9-8169-E1CAE9B81E8D}">
      <dgm:prSet/>
      <dgm:spPr>
        <a:ln>
          <a:noFill/>
        </a:ln>
      </dgm:spPr>
      <dgm:t>
        <a:bodyPr/>
        <a:lstStyle/>
        <a:p>
          <a:r>
            <a:rPr lang="en-GB">
              <a:solidFill>
                <a:schemeClr val="tx2">
                  <a:lumMod val="75000"/>
                </a:schemeClr>
              </a:solidFill>
              <a:latin typeface="TheSansOffice" panose="020B0503040302060204"/>
            </a:rPr>
            <a:t>Extensive breadth of standard building blocks like WAN, DC, IT, Cloud, LAN, etc.</a:t>
          </a:r>
        </a:p>
      </dgm:t>
    </dgm:pt>
    <dgm:pt modelId="{0C77E045-5EFD-4D6E-A1D0-7EDF06CED1BC}" type="parTrans" cxnId="{AA179B6B-99CE-436E-A166-E6B5377D82C7}">
      <dgm:prSet/>
      <dgm:spPr/>
      <dgm:t>
        <a:bodyPr/>
        <a:lstStyle/>
        <a:p>
          <a:endParaRPr lang="en-IN">
            <a:latin typeface="TheSansOffice" panose="020B0503040302060204"/>
          </a:endParaRPr>
        </a:p>
      </dgm:t>
    </dgm:pt>
    <dgm:pt modelId="{60B3E6BB-989D-434B-AD90-A840DF897076}" type="sibTrans" cxnId="{AA179B6B-99CE-436E-A166-E6B5377D82C7}">
      <dgm:prSet/>
      <dgm:spPr/>
      <dgm:t>
        <a:bodyPr/>
        <a:lstStyle/>
        <a:p>
          <a:endParaRPr lang="en-IN">
            <a:latin typeface="TheSansOffice" panose="020B0503040302060204"/>
          </a:endParaRPr>
        </a:p>
      </dgm:t>
    </dgm:pt>
    <dgm:pt modelId="{F9020533-25E8-40A2-9F5D-DCE852090054}">
      <dgm:prSet/>
      <dgm:spPr>
        <a:ln>
          <a:noFill/>
        </a:ln>
      </dgm:spPr>
      <dgm:t>
        <a:bodyPr/>
        <a:lstStyle/>
        <a:p>
          <a:r>
            <a:rPr lang="en-GB">
              <a:solidFill>
                <a:schemeClr val="tx2">
                  <a:lumMod val="75000"/>
                </a:schemeClr>
              </a:solidFill>
              <a:latin typeface="TheSansOffice" panose="020B0503040302060204"/>
            </a:rPr>
            <a:t>Flexible services and outsourcing arrangements.</a:t>
          </a:r>
        </a:p>
      </dgm:t>
    </dgm:pt>
    <dgm:pt modelId="{D584AC9D-603F-41B5-8B72-7D76C5742FCA}" type="parTrans" cxnId="{7706DAF0-211A-46D6-BCDD-5B68080187B6}">
      <dgm:prSet/>
      <dgm:spPr/>
      <dgm:t>
        <a:bodyPr/>
        <a:lstStyle/>
        <a:p>
          <a:endParaRPr lang="en-IN">
            <a:latin typeface="TheSansOffice" panose="020B0503040302060204"/>
          </a:endParaRPr>
        </a:p>
      </dgm:t>
    </dgm:pt>
    <dgm:pt modelId="{B5A67CB0-5462-4459-865D-89A9C5237C2F}" type="sibTrans" cxnId="{7706DAF0-211A-46D6-BCDD-5B68080187B6}">
      <dgm:prSet/>
      <dgm:spPr/>
      <dgm:t>
        <a:bodyPr/>
        <a:lstStyle/>
        <a:p>
          <a:endParaRPr lang="en-IN">
            <a:latin typeface="TheSansOffice" panose="020B0503040302060204"/>
          </a:endParaRPr>
        </a:p>
      </dgm:t>
    </dgm:pt>
    <dgm:pt modelId="{72794005-5600-477E-AE5E-32B88FC09509}">
      <dgm:prSet/>
      <dgm:spPr>
        <a:ln>
          <a:noFill/>
        </a:ln>
      </dgm:spPr>
      <dgm:t>
        <a:bodyPr/>
        <a:lstStyle/>
        <a:p>
          <a:r>
            <a:rPr lang="en-GB">
              <a:solidFill>
                <a:schemeClr val="tx2">
                  <a:lumMod val="75000"/>
                </a:schemeClr>
              </a:solidFill>
              <a:latin typeface="TheSansOffice" panose="020B0503040302060204"/>
            </a:rPr>
            <a:t>Managed services, networks and cloud on a foundation of owned assets.</a:t>
          </a:r>
        </a:p>
      </dgm:t>
    </dgm:pt>
    <dgm:pt modelId="{25F670D7-D811-43E7-8796-938477DDF3B8}" type="parTrans" cxnId="{3D449828-BD6F-482E-89D7-8794B7F857FF}">
      <dgm:prSet/>
      <dgm:spPr/>
      <dgm:t>
        <a:bodyPr/>
        <a:lstStyle/>
        <a:p>
          <a:endParaRPr lang="en-IN">
            <a:latin typeface="TheSansOffice" panose="020B0503040302060204"/>
          </a:endParaRPr>
        </a:p>
      </dgm:t>
    </dgm:pt>
    <dgm:pt modelId="{64815187-5CA4-4C45-BEFC-F81302254639}" type="sibTrans" cxnId="{3D449828-BD6F-482E-89D7-8794B7F857FF}">
      <dgm:prSet/>
      <dgm:spPr/>
      <dgm:t>
        <a:bodyPr/>
        <a:lstStyle/>
        <a:p>
          <a:endParaRPr lang="en-IN">
            <a:latin typeface="TheSansOffice" panose="020B0503040302060204"/>
          </a:endParaRPr>
        </a:p>
      </dgm:t>
    </dgm:pt>
    <dgm:pt modelId="{9A49BA7D-60D4-418F-819B-A9765F912A6F}">
      <dgm:prSet/>
      <dgm:spPr>
        <a:solidFill>
          <a:schemeClr val="bg1">
            <a:lumMod val="85000"/>
          </a:schemeClr>
        </a:solidFill>
        <a:ln>
          <a:noFill/>
        </a:ln>
      </dgm:spPr>
      <dgm:t>
        <a:bodyPr/>
        <a:lstStyle/>
        <a:p>
          <a:r>
            <a:rPr lang="en-GB">
              <a:solidFill>
                <a:schemeClr val="tx1">
                  <a:lumMod val="65000"/>
                  <a:lumOff val="35000"/>
                </a:schemeClr>
              </a:solidFill>
              <a:latin typeface="TheSansOffice" panose="020B0503040302060204"/>
            </a:rPr>
            <a:t>Focus on only large and complex deals</a:t>
          </a:r>
        </a:p>
      </dgm:t>
    </dgm:pt>
    <dgm:pt modelId="{0AC7DC85-21E1-4B48-918B-054057899667}" type="parTrans" cxnId="{FC4A15FD-B505-4C49-90F2-31652F1DBADB}">
      <dgm:prSet/>
      <dgm:spPr/>
      <dgm:t>
        <a:bodyPr/>
        <a:lstStyle/>
        <a:p>
          <a:endParaRPr lang="en-IN">
            <a:latin typeface="TheSansOffice" panose="020B0503040302060204"/>
          </a:endParaRPr>
        </a:p>
      </dgm:t>
    </dgm:pt>
    <dgm:pt modelId="{00D92B26-590C-4AA0-87DC-26E9EDBCCC07}" type="sibTrans" cxnId="{FC4A15FD-B505-4C49-90F2-31652F1DBADB}">
      <dgm:prSet/>
      <dgm:spPr/>
      <dgm:t>
        <a:bodyPr/>
        <a:lstStyle/>
        <a:p>
          <a:endParaRPr lang="en-IN">
            <a:latin typeface="TheSansOffice" panose="020B0503040302060204"/>
          </a:endParaRPr>
        </a:p>
      </dgm:t>
    </dgm:pt>
    <dgm:pt modelId="{60713A9B-D6FE-495E-9564-E28AB15734F3}" type="pres">
      <dgm:prSet presAssocID="{697716AE-FF11-42C3-9FF9-6AA595EBA1E6}" presName="theList" presStyleCnt="0">
        <dgm:presLayoutVars>
          <dgm:dir/>
          <dgm:animLvl val="lvl"/>
          <dgm:resizeHandles val="exact"/>
        </dgm:presLayoutVars>
      </dgm:prSet>
      <dgm:spPr/>
    </dgm:pt>
    <dgm:pt modelId="{0E6311B2-2923-4CD1-8CDE-26B892F80162}" type="pres">
      <dgm:prSet presAssocID="{A795BC83-E2B6-400A-96AF-18CA83401A34}" presName="compNode" presStyleCnt="0"/>
      <dgm:spPr/>
    </dgm:pt>
    <dgm:pt modelId="{D301BC2E-604D-414A-BBFB-884069BB11CB}" type="pres">
      <dgm:prSet presAssocID="{A795BC83-E2B6-400A-96AF-18CA83401A34}" presName="aNode" presStyleLbl="bgShp" presStyleIdx="0" presStyleCnt="3"/>
      <dgm:spPr/>
    </dgm:pt>
    <dgm:pt modelId="{4CC9007D-42D4-4EB5-998B-5D2E17989B99}" type="pres">
      <dgm:prSet presAssocID="{A795BC83-E2B6-400A-96AF-18CA83401A34}" presName="textNode" presStyleLbl="bgShp" presStyleIdx="0" presStyleCnt="3"/>
      <dgm:spPr/>
    </dgm:pt>
    <dgm:pt modelId="{D9F855BE-F714-4755-A4DC-D42744FCC893}" type="pres">
      <dgm:prSet presAssocID="{A795BC83-E2B6-400A-96AF-18CA83401A34}" presName="compChildNode" presStyleCnt="0"/>
      <dgm:spPr/>
    </dgm:pt>
    <dgm:pt modelId="{EBAABCD4-DC17-40B7-82A8-F8DC04DC419C}" type="pres">
      <dgm:prSet presAssocID="{A795BC83-E2B6-400A-96AF-18CA83401A34}" presName="theInnerList" presStyleCnt="0"/>
      <dgm:spPr/>
    </dgm:pt>
    <dgm:pt modelId="{665FFF36-78D4-4286-A71A-136BA9580868}" type="pres">
      <dgm:prSet presAssocID="{2AD83210-C3B8-4B45-8F9F-150AF64C2C0A}" presName="childNode" presStyleLbl="node1" presStyleIdx="0" presStyleCnt="8">
        <dgm:presLayoutVars>
          <dgm:bulletEnabled val="1"/>
        </dgm:presLayoutVars>
      </dgm:prSet>
      <dgm:spPr/>
    </dgm:pt>
    <dgm:pt modelId="{9F82FB6D-9E62-471D-BA01-614D0B383E3C}" type="pres">
      <dgm:prSet presAssocID="{2AD83210-C3B8-4B45-8F9F-150AF64C2C0A}" presName="aSpace2" presStyleCnt="0"/>
      <dgm:spPr/>
    </dgm:pt>
    <dgm:pt modelId="{AC00FDF2-587E-4F10-90CF-8856C36D491C}" type="pres">
      <dgm:prSet presAssocID="{0E1AADF0-A22D-4D3E-A87D-7D93EFEEAD68}" presName="childNode" presStyleLbl="node1" presStyleIdx="1" presStyleCnt="8">
        <dgm:presLayoutVars>
          <dgm:bulletEnabled val="1"/>
        </dgm:presLayoutVars>
      </dgm:prSet>
      <dgm:spPr/>
    </dgm:pt>
    <dgm:pt modelId="{7476B423-F435-4F5A-8BD1-3E71A79FDBB5}" type="pres">
      <dgm:prSet presAssocID="{A795BC83-E2B6-400A-96AF-18CA83401A34}" presName="aSpace" presStyleCnt="0"/>
      <dgm:spPr/>
    </dgm:pt>
    <dgm:pt modelId="{3F93DE50-44AA-48BA-82E3-B91F85735E42}" type="pres">
      <dgm:prSet presAssocID="{64546490-4061-45A3-9BA4-82D245AA51BE}" presName="compNode" presStyleCnt="0"/>
      <dgm:spPr/>
    </dgm:pt>
    <dgm:pt modelId="{E04FC809-2CEA-436D-B9C0-5912A3DC486C}" type="pres">
      <dgm:prSet presAssocID="{64546490-4061-45A3-9BA4-82D245AA51BE}" presName="aNode" presStyleLbl="bgShp" presStyleIdx="1" presStyleCnt="3"/>
      <dgm:spPr/>
    </dgm:pt>
    <dgm:pt modelId="{92ECCBE1-711D-48E5-9B62-5EE032C36E67}" type="pres">
      <dgm:prSet presAssocID="{64546490-4061-45A3-9BA4-82D245AA51BE}" presName="textNode" presStyleLbl="bgShp" presStyleIdx="1" presStyleCnt="3"/>
      <dgm:spPr/>
    </dgm:pt>
    <dgm:pt modelId="{DC04206D-5A0E-4DB4-935E-DE18BEDDB114}" type="pres">
      <dgm:prSet presAssocID="{64546490-4061-45A3-9BA4-82D245AA51BE}" presName="compChildNode" presStyleCnt="0"/>
      <dgm:spPr/>
    </dgm:pt>
    <dgm:pt modelId="{159860DE-00F5-4681-9816-97219DCA9C70}" type="pres">
      <dgm:prSet presAssocID="{64546490-4061-45A3-9BA4-82D245AA51BE}" presName="theInnerList" presStyleCnt="0"/>
      <dgm:spPr/>
    </dgm:pt>
    <dgm:pt modelId="{B2ACF9D5-FEE2-4EEF-B854-FA441ADC48EF}" type="pres">
      <dgm:prSet presAssocID="{C069D325-7321-439C-8D72-789D29F52C3A}" presName="childNode" presStyleLbl="node1" presStyleIdx="2" presStyleCnt="8">
        <dgm:presLayoutVars>
          <dgm:bulletEnabled val="1"/>
        </dgm:presLayoutVars>
      </dgm:prSet>
      <dgm:spPr/>
    </dgm:pt>
    <dgm:pt modelId="{43C27762-BCFA-40F3-9309-414FA716BF13}" type="pres">
      <dgm:prSet presAssocID="{C069D325-7321-439C-8D72-789D29F52C3A}" presName="aSpace2" presStyleCnt="0"/>
      <dgm:spPr/>
    </dgm:pt>
    <dgm:pt modelId="{FD738AAD-A9CD-4137-A7D1-3D80794254BB}" type="pres">
      <dgm:prSet presAssocID="{16D7662A-A6BF-44D9-8169-E1CAE9B81E8D}" presName="childNode" presStyleLbl="node1" presStyleIdx="3" presStyleCnt="8">
        <dgm:presLayoutVars>
          <dgm:bulletEnabled val="1"/>
        </dgm:presLayoutVars>
      </dgm:prSet>
      <dgm:spPr/>
    </dgm:pt>
    <dgm:pt modelId="{A072E9CD-76FF-4046-A266-D1339C68EDC7}" type="pres">
      <dgm:prSet presAssocID="{16D7662A-A6BF-44D9-8169-E1CAE9B81E8D}" presName="aSpace2" presStyleCnt="0"/>
      <dgm:spPr/>
    </dgm:pt>
    <dgm:pt modelId="{6AA68247-E149-4CB6-8E58-447602F2C4C1}" type="pres">
      <dgm:prSet presAssocID="{F9020533-25E8-40A2-9F5D-DCE852090054}" presName="childNode" presStyleLbl="node1" presStyleIdx="4" presStyleCnt="8">
        <dgm:presLayoutVars>
          <dgm:bulletEnabled val="1"/>
        </dgm:presLayoutVars>
      </dgm:prSet>
      <dgm:spPr/>
    </dgm:pt>
    <dgm:pt modelId="{65C65B61-81C4-4432-85BF-5A3182B1D1A7}" type="pres">
      <dgm:prSet presAssocID="{F9020533-25E8-40A2-9F5D-DCE852090054}" presName="aSpace2" presStyleCnt="0"/>
      <dgm:spPr/>
    </dgm:pt>
    <dgm:pt modelId="{02581F96-2D7D-4D70-AC80-10290C730EBD}" type="pres">
      <dgm:prSet presAssocID="{72794005-5600-477E-AE5E-32B88FC09509}" presName="childNode" presStyleLbl="node1" presStyleIdx="5" presStyleCnt="8">
        <dgm:presLayoutVars>
          <dgm:bulletEnabled val="1"/>
        </dgm:presLayoutVars>
      </dgm:prSet>
      <dgm:spPr/>
    </dgm:pt>
    <dgm:pt modelId="{706F2808-6651-495D-9AA0-F5D3F0492901}" type="pres">
      <dgm:prSet presAssocID="{64546490-4061-45A3-9BA4-82D245AA51BE}" presName="aSpace" presStyleCnt="0"/>
      <dgm:spPr/>
    </dgm:pt>
    <dgm:pt modelId="{BEDA9780-EC12-4973-8651-105C238E33FD}" type="pres">
      <dgm:prSet presAssocID="{0AF6A7F1-E155-411D-95F1-FB71E064BCD4}" presName="compNode" presStyleCnt="0"/>
      <dgm:spPr/>
    </dgm:pt>
    <dgm:pt modelId="{73D96E58-5A87-4BA5-A4CA-C29860E5544A}" type="pres">
      <dgm:prSet presAssocID="{0AF6A7F1-E155-411D-95F1-FB71E064BCD4}" presName="aNode" presStyleLbl="bgShp" presStyleIdx="2" presStyleCnt="3"/>
      <dgm:spPr/>
    </dgm:pt>
    <dgm:pt modelId="{21EF1E23-ED0D-44F3-AA2F-052BD7ED9C0F}" type="pres">
      <dgm:prSet presAssocID="{0AF6A7F1-E155-411D-95F1-FB71E064BCD4}" presName="textNode" presStyleLbl="bgShp" presStyleIdx="2" presStyleCnt="3"/>
      <dgm:spPr/>
    </dgm:pt>
    <dgm:pt modelId="{EC784862-85DA-4531-9CA7-836303657351}" type="pres">
      <dgm:prSet presAssocID="{0AF6A7F1-E155-411D-95F1-FB71E064BCD4}" presName="compChildNode" presStyleCnt="0"/>
      <dgm:spPr/>
    </dgm:pt>
    <dgm:pt modelId="{2CC35BA5-FB3C-4592-BB34-B1804C035EBA}" type="pres">
      <dgm:prSet presAssocID="{0AF6A7F1-E155-411D-95F1-FB71E064BCD4}" presName="theInnerList" presStyleCnt="0"/>
      <dgm:spPr/>
    </dgm:pt>
    <dgm:pt modelId="{5836E3FD-A5AA-4222-8A21-6748EFE9B6E1}" type="pres">
      <dgm:prSet presAssocID="{CED8ECB4-C6C8-4697-864D-C3B6E61ADB45}" presName="childNode" presStyleLbl="node1" presStyleIdx="6" presStyleCnt="8">
        <dgm:presLayoutVars>
          <dgm:bulletEnabled val="1"/>
        </dgm:presLayoutVars>
      </dgm:prSet>
      <dgm:spPr/>
    </dgm:pt>
    <dgm:pt modelId="{E1DAC3C1-0096-4A08-AAE1-AD79D97E834E}" type="pres">
      <dgm:prSet presAssocID="{CED8ECB4-C6C8-4697-864D-C3B6E61ADB45}" presName="aSpace2" presStyleCnt="0"/>
      <dgm:spPr/>
    </dgm:pt>
    <dgm:pt modelId="{523D1584-BFEA-40A1-A26A-96DB8348CE8A}" type="pres">
      <dgm:prSet presAssocID="{9A49BA7D-60D4-418F-819B-A9765F912A6F}" presName="childNode" presStyleLbl="node1" presStyleIdx="7" presStyleCnt="8">
        <dgm:presLayoutVars>
          <dgm:bulletEnabled val="1"/>
        </dgm:presLayoutVars>
      </dgm:prSet>
      <dgm:spPr/>
    </dgm:pt>
  </dgm:ptLst>
  <dgm:cxnLst>
    <dgm:cxn modelId="{35005F1B-FA8A-460C-8DEC-3E9182075509}" srcId="{64546490-4061-45A3-9BA4-82D245AA51BE}" destId="{C069D325-7321-439C-8D72-789D29F52C3A}" srcOrd="0" destOrd="0" parTransId="{287ED8BD-429A-4312-A941-A3556C49BFFA}" sibTransId="{E6CF1EF0-21F7-4B87-B16F-DA6CC893C562}"/>
    <dgm:cxn modelId="{8C112D1E-E37B-476C-80CB-C80DB0DAA53C}" srcId="{697716AE-FF11-42C3-9FF9-6AA595EBA1E6}" destId="{A795BC83-E2B6-400A-96AF-18CA83401A34}" srcOrd="0" destOrd="0" parTransId="{C7601317-33D3-4932-8969-A30BFDF2AEC5}" sibTransId="{4FFA6FA9-47CD-4DCB-9AA0-C4E8E2E259EE}"/>
    <dgm:cxn modelId="{19532527-0F0C-4A0B-948A-01FAB0D38B39}" type="presOf" srcId="{CED8ECB4-C6C8-4697-864D-C3B6E61ADB45}" destId="{5836E3FD-A5AA-4222-8A21-6748EFE9B6E1}" srcOrd="0" destOrd="0" presId="urn:microsoft.com/office/officeart/2005/8/layout/lProcess2"/>
    <dgm:cxn modelId="{3D449828-BD6F-482E-89D7-8794B7F857FF}" srcId="{64546490-4061-45A3-9BA4-82D245AA51BE}" destId="{72794005-5600-477E-AE5E-32B88FC09509}" srcOrd="3" destOrd="0" parTransId="{25F670D7-D811-43E7-8796-938477DDF3B8}" sibTransId="{64815187-5CA4-4C45-BEFC-F81302254639}"/>
    <dgm:cxn modelId="{7453B02E-5232-4A2D-84A6-4D6873A16618}" type="presOf" srcId="{0AF6A7F1-E155-411D-95F1-FB71E064BCD4}" destId="{73D96E58-5A87-4BA5-A4CA-C29860E5544A}" srcOrd="0" destOrd="0" presId="urn:microsoft.com/office/officeart/2005/8/layout/lProcess2"/>
    <dgm:cxn modelId="{0161305E-9156-47AD-B96F-EDA32E84E027}" type="presOf" srcId="{64546490-4061-45A3-9BA4-82D245AA51BE}" destId="{E04FC809-2CEA-436D-B9C0-5912A3DC486C}" srcOrd="0" destOrd="0" presId="urn:microsoft.com/office/officeart/2005/8/layout/lProcess2"/>
    <dgm:cxn modelId="{54882A48-4096-4C80-A233-0F0902A0AAE3}" type="presOf" srcId="{697716AE-FF11-42C3-9FF9-6AA595EBA1E6}" destId="{60713A9B-D6FE-495E-9564-E28AB15734F3}" srcOrd="0" destOrd="0" presId="urn:microsoft.com/office/officeart/2005/8/layout/lProcess2"/>
    <dgm:cxn modelId="{AA179B6B-99CE-436E-A166-E6B5377D82C7}" srcId="{64546490-4061-45A3-9BA4-82D245AA51BE}" destId="{16D7662A-A6BF-44D9-8169-E1CAE9B81E8D}" srcOrd="1" destOrd="0" parTransId="{0C77E045-5EFD-4D6E-A1D0-7EDF06CED1BC}" sibTransId="{60B3E6BB-989D-434B-AD90-A840DF897076}"/>
    <dgm:cxn modelId="{8C8B6776-24AA-497B-9BD2-FCA1CB0279BF}" type="presOf" srcId="{0AF6A7F1-E155-411D-95F1-FB71E064BCD4}" destId="{21EF1E23-ED0D-44F3-AA2F-052BD7ED9C0F}" srcOrd="1" destOrd="0" presId="urn:microsoft.com/office/officeart/2005/8/layout/lProcess2"/>
    <dgm:cxn modelId="{8A34EA58-8401-4B52-8D06-6C0BFE01EDD6}" type="presOf" srcId="{0E1AADF0-A22D-4D3E-A87D-7D93EFEEAD68}" destId="{AC00FDF2-587E-4F10-90CF-8856C36D491C}" srcOrd="0" destOrd="0" presId="urn:microsoft.com/office/officeart/2005/8/layout/lProcess2"/>
    <dgm:cxn modelId="{CCDCBF7D-D02E-43D9-BB68-44BF487AE6D7}" type="presOf" srcId="{F9020533-25E8-40A2-9F5D-DCE852090054}" destId="{6AA68247-E149-4CB6-8E58-447602F2C4C1}" srcOrd="0" destOrd="0" presId="urn:microsoft.com/office/officeart/2005/8/layout/lProcess2"/>
    <dgm:cxn modelId="{3CD10790-DD2B-421A-9F10-AD175A31C482}" type="presOf" srcId="{2AD83210-C3B8-4B45-8F9F-150AF64C2C0A}" destId="{665FFF36-78D4-4286-A71A-136BA9580868}" srcOrd="0" destOrd="0" presId="urn:microsoft.com/office/officeart/2005/8/layout/lProcess2"/>
    <dgm:cxn modelId="{3AD2B4A0-99E5-4C82-8852-F7A50BFD05CE}" srcId="{697716AE-FF11-42C3-9FF9-6AA595EBA1E6}" destId="{64546490-4061-45A3-9BA4-82D245AA51BE}" srcOrd="1" destOrd="0" parTransId="{0AB86881-5F3C-4D5D-A17F-040E10B86554}" sibTransId="{5CBD3C0E-0335-441C-9BA6-CCA154F5203D}"/>
    <dgm:cxn modelId="{D5ECB1AD-D10C-4C44-93BF-1A14C9440A25}" type="presOf" srcId="{72794005-5600-477E-AE5E-32B88FC09509}" destId="{02581F96-2D7D-4D70-AC80-10290C730EBD}" srcOrd="0" destOrd="0" presId="urn:microsoft.com/office/officeart/2005/8/layout/lProcess2"/>
    <dgm:cxn modelId="{7548EDB6-4969-4AC4-9182-1B732EA6A20F}" srcId="{0AF6A7F1-E155-411D-95F1-FB71E064BCD4}" destId="{CED8ECB4-C6C8-4697-864D-C3B6E61ADB45}" srcOrd="0" destOrd="0" parTransId="{56DDAEDA-30EC-431D-9DE7-239D92B98637}" sibTransId="{1DC0A77A-1CDA-4DE6-9596-715A0C8A879D}"/>
    <dgm:cxn modelId="{9968A4BD-FF60-4145-AF45-16A13B117E99}" type="presOf" srcId="{9A49BA7D-60D4-418F-819B-A9765F912A6F}" destId="{523D1584-BFEA-40A1-A26A-96DB8348CE8A}" srcOrd="0" destOrd="0" presId="urn:microsoft.com/office/officeart/2005/8/layout/lProcess2"/>
    <dgm:cxn modelId="{BA5E51C7-73D3-47CE-84D0-54B3C4FB59A3}" type="presOf" srcId="{A795BC83-E2B6-400A-96AF-18CA83401A34}" destId="{4CC9007D-42D4-4EB5-998B-5D2E17989B99}" srcOrd="1" destOrd="0" presId="urn:microsoft.com/office/officeart/2005/8/layout/lProcess2"/>
    <dgm:cxn modelId="{4073B7D3-7C30-4C63-A995-7947DDB23E52}" srcId="{697716AE-FF11-42C3-9FF9-6AA595EBA1E6}" destId="{0AF6A7F1-E155-411D-95F1-FB71E064BCD4}" srcOrd="2" destOrd="0" parTransId="{25B1F09C-8358-4B38-91E0-53F90A243265}" sibTransId="{D15D1499-6CC9-42A3-9786-DFEFFC847F04}"/>
    <dgm:cxn modelId="{C77B82D4-DCE5-4B07-988F-7B20FED5A6A6}" type="presOf" srcId="{C069D325-7321-439C-8D72-789D29F52C3A}" destId="{B2ACF9D5-FEE2-4EEF-B854-FA441ADC48EF}" srcOrd="0" destOrd="0" presId="urn:microsoft.com/office/officeart/2005/8/layout/lProcess2"/>
    <dgm:cxn modelId="{BF3236D5-9F46-4FDB-B54A-565BA8FCE5B2}" type="presOf" srcId="{16D7662A-A6BF-44D9-8169-E1CAE9B81E8D}" destId="{FD738AAD-A9CD-4137-A7D1-3D80794254BB}" srcOrd="0" destOrd="0" presId="urn:microsoft.com/office/officeart/2005/8/layout/lProcess2"/>
    <dgm:cxn modelId="{22693DD6-E904-4B37-89CB-E190283DD41A}" srcId="{A795BC83-E2B6-400A-96AF-18CA83401A34}" destId="{0E1AADF0-A22D-4D3E-A87D-7D93EFEEAD68}" srcOrd="1" destOrd="0" parTransId="{D8417DC7-8D55-4C6D-A443-B47721ACEFB8}" sibTransId="{23A393FF-2FB8-440E-B4A7-A1D3AD1F0DB6}"/>
    <dgm:cxn modelId="{3D3A58E8-6A10-488F-9FA5-21AB44BBF840}" type="presOf" srcId="{64546490-4061-45A3-9BA4-82D245AA51BE}" destId="{92ECCBE1-711D-48E5-9B62-5EE032C36E67}" srcOrd="1" destOrd="0" presId="urn:microsoft.com/office/officeart/2005/8/layout/lProcess2"/>
    <dgm:cxn modelId="{BC7E16E9-BA3E-4F83-A453-89B80B907F2C}" srcId="{A795BC83-E2B6-400A-96AF-18CA83401A34}" destId="{2AD83210-C3B8-4B45-8F9F-150AF64C2C0A}" srcOrd="0" destOrd="0" parTransId="{879AF5FB-FA4E-47B5-BDB6-C4BD67DC2839}" sibTransId="{E9FD08B0-2977-4E4C-86B5-10997F506F31}"/>
    <dgm:cxn modelId="{7706DAF0-211A-46D6-BCDD-5B68080187B6}" srcId="{64546490-4061-45A3-9BA4-82D245AA51BE}" destId="{F9020533-25E8-40A2-9F5D-DCE852090054}" srcOrd="2" destOrd="0" parTransId="{D584AC9D-603F-41B5-8B72-7D76C5742FCA}" sibTransId="{B5A67CB0-5462-4459-865D-89A9C5237C2F}"/>
    <dgm:cxn modelId="{CD99A1F8-86B9-4120-8899-C9EA002640A2}" type="presOf" srcId="{A795BC83-E2B6-400A-96AF-18CA83401A34}" destId="{D301BC2E-604D-414A-BBFB-884069BB11CB}" srcOrd="0" destOrd="0" presId="urn:microsoft.com/office/officeart/2005/8/layout/lProcess2"/>
    <dgm:cxn modelId="{FC4A15FD-B505-4C49-90F2-31652F1DBADB}" srcId="{0AF6A7F1-E155-411D-95F1-FB71E064BCD4}" destId="{9A49BA7D-60D4-418F-819B-A9765F912A6F}" srcOrd="1" destOrd="0" parTransId="{0AC7DC85-21E1-4B48-918B-054057899667}" sibTransId="{00D92B26-590C-4AA0-87DC-26E9EDBCCC07}"/>
    <dgm:cxn modelId="{DA70E4BE-5F73-47D7-B566-9276F66C6740}" type="presParOf" srcId="{60713A9B-D6FE-495E-9564-E28AB15734F3}" destId="{0E6311B2-2923-4CD1-8CDE-26B892F80162}" srcOrd="0" destOrd="0" presId="urn:microsoft.com/office/officeart/2005/8/layout/lProcess2"/>
    <dgm:cxn modelId="{35258FC9-D64B-41E4-A1A5-C5E05AD28844}" type="presParOf" srcId="{0E6311B2-2923-4CD1-8CDE-26B892F80162}" destId="{D301BC2E-604D-414A-BBFB-884069BB11CB}" srcOrd="0" destOrd="0" presId="urn:microsoft.com/office/officeart/2005/8/layout/lProcess2"/>
    <dgm:cxn modelId="{2B52E44D-7A6C-47FD-9E0E-3E2FE86DD980}" type="presParOf" srcId="{0E6311B2-2923-4CD1-8CDE-26B892F80162}" destId="{4CC9007D-42D4-4EB5-998B-5D2E17989B99}" srcOrd="1" destOrd="0" presId="urn:microsoft.com/office/officeart/2005/8/layout/lProcess2"/>
    <dgm:cxn modelId="{A7DA304C-B5DC-4606-9D17-C59B2BDF90EE}" type="presParOf" srcId="{0E6311B2-2923-4CD1-8CDE-26B892F80162}" destId="{D9F855BE-F714-4755-A4DC-D42744FCC893}" srcOrd="2" destOrd="0" presId="urn:microsoft.com/office/officeart/2005/8/layout/lProcess2"/>
    <dgm:cxn modelId="{0A6A40D1-5996-4268-90E6-E79A026ECD69}" type="presParOf" srcId="{D9F855BE-F714-4755-A4DC-D42744FCC893}" destId="{EBAABCD4-DC17-40B7-82A8-F8DC04DC419C}" srcOrd="0" destOrd="0" presId="urn:microsoft.com/office/officeart/2005/8/layout/lProcess2"/>
    <dgm:cxn modelId="{97D9C16A-7DC8-4517-BA3A-1B79FE6D2733}" type="presParOf" srcId="{EBAABCD4-DC17-40B7-82A8-F8DC04DC419C}" destId="{665FFF36-78D4-4286-A71A-136BA9580868}" srcOrd="0" destOrd="0" presId="urn:microsoft.com/office/officeart/2005/8/layout/lProcess2"/>
    <dgm:cxn modelId="{6D10FFAB-95DC-4C0B-B585-6227E29C7FFF}" type="presParOf" srcId="{EBAABCD4-DC17-40B7-82A8-F8DC04DC419C}" destId="{9F82FB6D-9E62-471D-BA01-614D0B383E3C}" srcOrd="1" destOrd="0" presId="urn:microsoft.com/office/officeart/2005/8/layout/lProcess2"/>
    <dgm:cxn modelId="{969AAB95-634E-4F43-B57A-44BFEC0C8381}" type="presParOf" srcId="{EBAABCD4-DC17-40B7-82A8-F8DC04DC419C}" destId="{AC00FDF2-587E-4F10-90CF-8856C36D491C}" srcOrd="2" destOrd="0" presId="urn:microsoft.com/office/officeart/2005/8/layout/lProcess2"/>
    <dgm:cxn modelId="{B28F2195-A7A2-4D7C-952F-1220EA96C666}" type="presParOf" srcId="{60713A9B-D6FE-495E-9564-E28AB15734F3}" destId="{7476B423-F435-4F5A-8BD1-3E71A79FDBB5}" srcOrd="1" destOrd="0" presId="urn:microsoft.com/office/officeart/2005/8/layout/lProcess2"/>
    <dgm:cxn modelId="{82EDE5BB-BE6C-4E05-ACA3-D495593DB09E}" type="presParOf" srcId="{60713A9B-D6FE-495E-9564-E28AB15734F3}" destId="{3F93DE50-44AA-48BA-82E3-B91F85735E42}" srcOrd="2" destOrd="0" presId="urn:microsoft.com/office/officeart/2005/8/layout/lProcess2"/>
    <dgm:cxn modelId="{28D95BB4-D52B-4B8C-AE22-795F69EC49B3}" type="presParOf" srcId="{3F93DE50-44AA-48BA-82E3-B91F85735E42}" destId="{E04FC809-2CEA-436D-B9C0-5912A3DC486C}" srcOrd="0" destOrd="0" presId="urn:microsoft.com/office/officeart/2005/8/layout/lProcess2"/>
    <dgm:cxn modelId="{7222E70A-8D76-4BCE-8D98-0AC0646EE4E4}" type="presParOf" srcId="{3F93DE50-44AA-48BA-82E3-B91F85735E42}" destId="{92ECCBE1-711D-48E5-9B62-5EE032C36E67}" srcOrd="1" destOrd="0" presId="urn:microsoft.com/office/officeart/2005/8/layout/lProcess2"/>
    <dgm:cxn modelId="{41B7A7AC-6D46-4843-A702-635878624F00}" type="presParOf" srcId="{3F93DE50-44AA-48BA-82E3-B91F85735E42}" destId="{DC04206D-5A0E-4DB4-935E-DE18BEDDB114}" srcOrd="2" destOrd="0" presId="urn:microsoft.com/office/officeart/2005/8/layout/lProcess2"/>
    <dgm:cxn modelId="{3E386F91-4293-4C7D-BA53-7C75F3DDE39E}" type="presParOf" srcId="{DC04206D-5A0E-4DB4-935E-DE18BEDDB114}" destId="{159860DE-00F5-4681-9816-97219DCA9C70}" srcOrd="0" destOrd="0" presId="urn:microsoft.com/office/officeart/2005/8/layout/lProcess2"/>
    <dgm:cxn modelId="{F29FBD69-DF86-4F88-8379-727DC90DBBCE}" type="presParOf" srcId="{159860DE-00F5-4681-9816-97219DCA9C70}" destId="{B2ACF9D5-FEE2-4EEF-B854-FA441ADC48EF}" srcOrd="0" destOrd="0" presId="urn:microsoft.com/office/officeart/2005/8/layout/lProcess2"/>
    <dgm:cxn modelId="{72496635-AF0E-4F5C-81BF-AB2A06F14BEE}" type="presParOf" srcId="{159860DE-00F5-4681-9816-97219DCA9C70}" destId="{43C27762-BCFA-40F3-9309-414FA716BF13}" srcOrd="1" destOrd="0" presId="urn:microsoft.com/office/officeart/2005/8/layout/lProcess2"/>
    <dgm:cxn modelId="{4E981EAC-DE16-440D-8CAE-6500C1C1B9A0}" type="presParOf" srcId="{159860DE-00F5-4681-9816-97219DCA9C70}" destId="{FD738AAD-A9CD-4137-A7D1-3D80794254BB}" srcOrd="2" destOrd="0" presId="urn:microsoft.com/office/officeart/2005/8/layout/lProcess2"/>
    <dgm:cxn modelId="{39BAD719-30D3-4A8D-94FD-E3D197414BDE}" type="presParOf" srcId="{159860DE-00F5-4681-9816-97219DCA9C70}" destId="{A072E9CD-76FF-4046-A266-D1339C68EDC7}" srcOrd="3" destOrd="0" presId="urn:microsoft.com/office/officeart/2005/8/layout/lProcess2"/>
    <dgm:cxn modelId="{5DAB0637-9BF3-4930-ABE0-88BF7836EB83}" type="presParOf" srcId="{159860DE-00F5-4681-9816-97219DCA9C70}" destId="{6AA68247-E149-4CB6-8E58-447602F2C4C1}" srcOrd="4" destOrd="0" presId="urn:microsoft.com/office/officeart/2005/8/layout/lProcess2"/>
    <dgm:cxn modelId="{64D226DB-E614-47B7-B471-CAD13C7D8909}" type="presParOf" srcId="{159860DE-00F5-4681-9816-97219DCA9C70}" destId="{65C65B61-81C4-4432-85BF-5A3182B1D1A7}" srcOrd="5" destOrd="0" presId="urn:microsoft.com/office/officeart/2005/8/layout/lProcess2"/>
    <dgm:cxn modelId="{0B6F2084-3568-41E2-BD73-D62E59727949}" type="presParOf" srcId="{159860DE-00F5-4681-9816-97219DCA9C70}" destId="{02581F96-2D7D-4D70-AC80-10290C730EBD}" srcOrd="6" destOrd="0" presId="urn:microsoft.com/office/officeart/2005/8/layout/lProcess2"/>
    <dgm:cxn modelId="{D1A0C23F-185D-4E43-A3BF-60E44376DBBB}" type="presParOf" srcId="{60713A9B-D6FE-495E-9564-E28AB15734F3}" destId="{706F2808-6651-495D-9AA0-F5D3F0492901}" srcOrd="3" destOrd="0" presId="urn:microsoft.com/office/officeart/2005/8/layout/lProcess2"/>
    <dgm:cxn modelId="{3DF3EC2B-DC52-49AD-91FE-12D771B41CE1}" type="presParOf" srcId="{60713A9B-D6FE-495E-9564-E28AB15734F3}" destId="{BEDA9780-EC12-4973-8651-105C238E33FD}" srcOrd="4" destOrd="0" presId="urn:microsoft.com/office/officeart/2005/8/layout/lProcess2"/>
    <dgm:cxn modelId="{7BAE6EB7-E761-4B97-94CA-73A743EB5730}" type="presParOf" srcId="{BEDA9780-EC12-4973-8651-105C238E33FD}" destId="{73D96E58-5A87-4BA5-A4CA-C29860E5544A}" srcOrd="0" destOrd="0" presId="urn:microsoft.com/office/officeart/2005/8/layout/lProcess2"/>
    <dgm:cxn modelId="{3CA26C84-1D18-4755-9221-4D58DE06D2C2}" type="presParOf" srcId="{BEDA9780-EC12-4973-8651-105C238E33FD}" destId="{21EF1E23-ED0D-44F3-AA2F-052BD7ED9C0F}" srcOrd="1" destOrd="0" presId="urn:microsoft.com/office/officeart/2005/8/layout/lProcess2"/>
    <dgm:cxn modelId="{A8A6A0ED-CE22-4D50-A8BD-EC7BB8C05939}" type="presParOf" srcId="{BEDA9780-EC12-4973-8651-105C238E33FD}" destId="{EC784862-85DA-4531-9CA7-836303657351}" srcOrd="2" destOrd="0" presId="urn:microsoft.com/office/officeart/2005/8/layout/lProcess2"/>
    <dgm:cxn modelId="{8A4536BE-0DAD-4508-B760-61124AA41B52}" type="presParOf" srcId="{EC784862-85DA-4531-9CA7-836303657351}" destId="{2CC35BA5-FB3C-4592-BB34-B1804C035EBA}" srcOrd="0" destOrd="0" presId="urn:microsoft.com/office/officeart/2005/8/layout/lProcess2"/>
    <dgm:cxn modelId="{DAC2BB6B-1F99-4F0F-BE76-F1285BF50591}" type="presParOf" srcId="{2CC35BA5-FB3C-4592-BB34-B1804C035EBA}" destId="{5836E3FD-A5AA-4222-8A21-6748EFE9B6E1}" srcOrd="0" destOrd="0" presId="urn:microsoft.com/office/officeart/2005/8/layout/lProcess2"/>
    <dgm:cxn modelId="{56981BB3-DC10-4156-8DCE-43C092804623}" type="presParOf" srcId="{2CC35BA5-FB3C-4592-BB34-B1804C035EBA}" destId="{E1DAC3C1-0096-4A08-AAE1-AD79D97E834E}" srcOrd="1" destOrd="0" presId="urn:microsoft.com/office/officeart/2005/8/layout/lProcess2"/>
    <dgm:cxn modelId="{65638739-2557-4C9C-8BFE-1C7504464AE6}" type="presParOf" srcId="{2CC35BA5-FB3C-4592-BB34-B1804C035EBA}" destId="{523D1584-BFEA-40A1-A26A-96DB8348CE8A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8F1475-8111-4573-AF79-8438322123E0}">
      <dsp:nvSpPr>
        <dsp:cNvPr id="0" name=""/>
        <dsp:cNvSpPr/>
      </dsp:nvSpPr>
      <dsp:spPr>
        <a:xfrm>
          <a:off x="0" y="90006"/>
          <a:ext cx="5325132" cy="1039748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B86611-5109-4531-985B-7E54FF2965F1}">
      <dsp:nvSpPr>
        <dsp:cNvPr id="0" name=""/>
        <dsp:cNvSpPr/>
      </dsp:nvSpPr>
      <dsp:spPr>
        <a:xfrm>
          <a:off x="385153" y="241828"/>
          <a:ext cx="719300" cy="647996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6BF642-D3C2-4A37-BE28-6DACEC2AD83C}">
      <dsp:nvSpPr>
        <dsp:cNvPr id="0" name=""/>
        <dsp:cNvSpPr/>
      </dsp:nvSpPr>
      <dsp:spPr>
        <a:xfrm rot="10800000">
          <a:off x="163663" y="1087599"/>
          <a:ext cx="1162280" cy="1667033"/>
        </a:xfrm>
        <a:prstGeom prst="round2SameRect">
          <a:avLst>
            <a:gd name="adj1" fmla="val 10500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9525" cap="flat" cmpd="sng" algn="ctr">
          <a:noFill/>
          <a:prstDash val="sysDot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200" b="1" kern="1200">
              <a:latin typeface="TheSansOffice" panose="020B0503040302060204"/>
            </a:rPr>
            <a:t>Enhanced visibility</a:t>
          </a:r>
          <a:endParaRPr lang="en-US" sz="1200" b="0" kern="1200">
            <a:latin typeface="TheSansOffice" panose="020B0503040302060204"/>
          </a:endParaRP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0" kern="1200">
              <a:latin typeface="TheSansOffice" panose="020B0503040302060204"/>
            </a:rPr>
            <a:t>CPE health, Availability report, </a:t>
          </a:r>
          <a:r>
            <a:rPr lang="en-IN" sz="1000" b="0" kern="1200">
              <a:latin typeface="TheSansOffice" panose="020B0503040302060204"/>
            </a:rPr>
            <a:t>Link statistics, App performance – based routing</a:t>
          </a:r>
        </a:p>
      </dsp:txBody>
      <dsp:txXfrm rot="10800000">
        <a:off x="199407" y="1087599"/>
        <a:ext cx="1090792" cy="1631289"/>
      </dsp:txXfrm>
    </dsp:sp>
    <dsp:sp modelId="{408A8ACF-655A-47A1-8ED6-3F0D6A6A3EB4}">
      <dsp:nvSpPr>
        <dsp:cNvPr id="0" name=""/>
        <dsp:cNvSpPr/>
      </dsp:nvSpPr>
      <dsp:spPr>
        <a:xfrm>
          <a:off x="1663661" y="241828"/>
          <a:ext cx="719300" cy="647996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000" b="-7000"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A86334-FAE5-40BB-9ECE-88351B526EE0}">
      <dsp:nvSpPr>
        <dsp:cNvPr id="0" name=""/>
        <dsp:cNvSpPr/>
      </dsp:nvSpPr>
      <dsp:spPr>
        <a:xfrm rot="10800000">
          <a:off x="1442171" y="1087599"/>
          <a:ext cx="1162280" cy="1667033"/>
        </a:xfrm>
        <a:prstGeom prst="round2SameRect">
          <a:avLst>
            <a:gd name="adj1" fmla="val 10500"/>
            <a:gd name="adj2" fmla="val 0"/>
          </a:avLst>
        </a:prstGeom>
        <a:solidFill>
          <a:schemeClr val="accent4">
            <a:hueOff val="-1488257"/>
            <a:satOff val="8966"/>
            <a:lumOff val="719"/>
            <a:alphaOff val="0"/>
          </a:schemeClr>
        </a:solidFill>
        <a:ln w="9525" cap="flat" cmpd="sng" algn="ctr">
          <a:noFill/>
          <a:prstDash val="sysDot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200" b="1" i="0" kern="1200">
              <a:latin typeface="TheSansOffice" panose="020B0503040302060204"/>
            </a:rPr>
            <a:t>Networking and security converged</a:t>
          </a:r>
          <a:endParaRPr lang="en-US" sz="1200" b="0" i="0" kern="1200">
            <a:latin typeface="TheSansOffice" panose="020B0503040302060204"/>
          </a:endParaRP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0" i="0" kern="1200">
              <a:latin typeface="TheSansOffice" panose="020B0503040302060204"/>
            </a:rPr>
            <a:t>Faster transition to secure access service edge (SASE) architecture.</a:t>
          </a:r>
          <a:endParaRPr lang="en-IN" sz="1000" b="0" kern="1200">
            <a:latin typeface="TheSansOffice" panose="020B0503040302060204"/>
          </a:endParaRPr>
        </a:p>
      </dsp:txBody>
      <dsp:txXfrm rot="10800000">
        <a:off x="1477915" y="1087599"/>
        <a:ext cx="1090792" cy="1631289"/>
      </dsp:txXfrm>
    </dsp:sp>
    <dsp:sp modelId="{3D5266CD-47C1-429A-837F-8B557C0B194E}">
      <dsp:nvSpPr>
        <dsp:cNvPr id="0" name=""/>
        <dsp:cNvSpPr/>
      </dsp:nvSpPr>
      <dsp:spPr>
        <a:xfrm>
          <a:off x="2942169" y="241828"/>
          <a:ext cx="719300" cy="647996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97D301F-21A6-4949-9DED-A2646AE547B6}">
      <dsp:nvSpPr>
        <dsp:cNvPr id="0" name=""/>
        <dsp:cNvSpPr/>
      </dsp:nvSpPr>
      <dsp:spPr>
        <a:xfrm rot="10800000">
          <a:off x="2720680" y="1087599"/>
          <a:ext cx="1162280" cy="1667033"/>
        </a:xfrm>
        <a:prstGeom prst="round2SameRect">
          <a:avLst>
            <a:gd name="adj1" fmla="val 10500"/>
            <a:gd name="adj2" fmla="val 0"/>
          </a:avLst>
        </a:prstGeom>
        <a:solidFill>
          <a:schemeClr val="accent4">
            <a:hueOff val="-2976513"/>
            <a:satOff val="17933"/>
            <a:lumOff val="1437"/>
            <a:alphaOff val="0"/>
          </a:schemeClr>
        </a:solidFill>
        <a:ln w="9525" cap="flat" cmpd="sng" algn="ctr">
          <a:noFill/>
          <a:prstDash val="sysDot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200" b="1" i="0" kern="1200">
              <a:latin typeface="TheSansOffice" panose="020B0503040302060204"/>
            </a:rPr>
            <a:t>Optimized for multi-cloud</a:t>
          </a:r>
          <a:endParaRPr lang="en-US" sz="1200" kern="1200">
            <a:latin typeface="TheSansOffice" panose="020B0503040302060204"/>
          </a:endParaRP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>
              <a:latin typeface="TheSansOffice" panose="020B0503040302060204"/>
            </a:rPr>
            <a:t>Infrastructure to deliver Cloud connectivity to SaaS, PaaS and Hybrid clouds</a:t>
          </a:r>
          <a:endParaRPr lang="en-IN" sz="1000" b="1" kern="1200">
            <a:latin typeface="TheSansOffice" panose="020B0503040302060204"/>
          </a:endParaRPr>
        </a:p>
      </dsp:txBody>
      <dsp:txXfrm rot="10800000">
        <a:off x="2756424" y="1087599"/>
        <a:ext cx="1090792" cy="1631289"/>
      </dsp:txXfrm>
    </dsp:sp>
    <dsp:sp modelId="{55735EFF-FA11-4E19-9B0D-9FCC8CEB2209}">
      <dsp:nvSpPr>
        <dsp:cNvPr id="0" name=""/>
        <dsp:cNvSpPr/>
      </dsp:nvSpPr>
      <dsp:spPr>
        <a:xfrm>
          <a:off x="4220678" y="241828"/>
          <a:ext cx="719300" cy="647996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" r="-3000"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30F95E-BF75-4990-8BCA-2E083CA5C120}">
      <dsp:nvSpPr>
        <dsp:cNvPr id="0" name=""/>
        <dsp:cNvSpPr/>
      </dsp:nvSpPr>
      <dsp:spPr>
        <a:xfrm rot="10800000">
          <a:off x="3999188" y="1087599"/>
          <a:ext cx="1162280" cy="1667033"/>
        </a:xfrm>
        <a:prstGeom prst="round2SameRect">
          <a:avLst>
            <a:gd name="adj1" fmla="val 10500"/>
            <a:gd name="adj2" fmla="val 0"/>
          </a:avLst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9525" cap="flat" cmpd="sng" algn="ctr">
          <a:noFill/>
          <a:prstDash val="sysDot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t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200" b="1" i="0" kern="1200">
              <a:latin typeface="TheSansOffice" panose="020B0503040302060204"/>
            </a:rPr>
            <a:t>Cloud-scale infrastructure</a:t>
          </a:r>
          <a:endParaRPr lang="en-US" sz="1200" kern="1200">
            <a:latin typeface="TheSansOffice" panose="020B0503040302060204"/>
          </a:endParaRP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>
              <a:latin typeface="TheSansOffice" panose="020B0503040302060204"/>
            </a:rPr>
            <a:t>Multi-tenant, cloud-native platform to orchestrate, provision, control and manage tenants</a:t>
          </a:r>
          <a:endParaRPr lang="en-IN" sz="1000" b="1" kern="1200">
            <a:latin typeface="TheSansOffice" panose="020B0503040302060204"/>
          </a:endParaRPr>
        </a:p>
      </dsp:txBody>
      <dsp:txXfrm rot="10800000">
        <a:off x="4034932" y="1087599"/>
        <a:ext cx="1090792" cy="163128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E63D95-AC32-4414-8EF7-A22D8B770BA6}">
      <dsp:nvSpPr>
        <dsp:cNvPr id="0" name=""/>
        <dsp:cNvSpPr/>
      </dsp:nvSpPr>
      <dsp:spPr>
        <a:xfrm>
          <a:off x="0" y="6034"/>
          <a:ext cx="2872867" cy="542880"/>
        </a:xfrm>
        <a:prstGeom prst="roundRect">
          <a:avLst/>
        </a:prstGeom>
        <a:solidFill>
          <a:srgbClr val="FFFFFF">
            <a:alpha val="80000"/>
          </a:srgbClr>
        </a:solidFill>
        <a:ln w="63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200" kern="1200">
              <a:solidFill>
                <a:schemeClr val="tx1"/>
              </a:solidFill>
              <a:latin typeface="TheSansOffice" panose="020B0503040302060204"/>
              <a:ea typeface="Open Sans Condensed" panose="020B0806030504020204" pitchFamily="34" charset="0"/>
              <a:cs typeface="Segoe UI" panose="020B0502040204020203" pitchFamily="34" charset="0"/>
            </a:rPr>
            <a:t>Service-based model. </a:t>
          </a:r>
        </a:p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200" kern="1200">
              <a:solidFill>
                <a:schemeClr val="tx1"/>
              </a:solidFill>
              <a:latin typeface="TheSansOffice" panose="020B0503040302060204"/>
              <a:ea typeface="Open Sans Condensed" panose="020B0806030504020204" pitchFamily="34" charset="0"/>
              <a:cs typeface="Segoe UI" panose="020B0502040204020203" pitchFamily="34" charset="0"/>
            </a:rPr>
            <a:t>End-to-End ownership.</a:t>
          </a:r>
          <a:endParaRPr lang="en-IN" sz="1200" kern="1200">
            <a:solidFill>
              <a:schemeClr val="tx1"/>
            </a:solidFill>
            <a:latin typeface="TheSansOffice" panose="020B0503040302060204"/>
          </a:endParaRPr>
        </a:p>
      </dsp:txBody>
      <dsp:txXfrm>
        <a:off x="26501" y="32535"/>
        <a:ext cx="2819865" cy="489878"/>
      </dsp:txXfrm>
    </dsp:sp>
    <dsp:sp modelId="{8C0A1015-6453-457A-B2E3-9DD8DB90BBA1}">
      <dsp:nvSpPr>
        <dsp:cNvPr id="0" name=""/>
        <dsp:cNvSpPr/>
      </dsp:nvSpPr>
      <dsp:spPr>
        <a:xfrm>
          <a:off x="0" y="632434"/>
          <a:ext cx="2872867" cy="542880"/>
        </a:xfrm>
        <a:prstGeom prst="roundRect">
          <a:avLst/>
        </a:prstGeom>
        <a:solidFill>
          <a:srgbClr val="FFFFFF">
            <a:alpha val="80000"/>
          </a:srgbClr>
        </a:solidFill>
        <a:ln w="63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200" kern="1200">
              <a:solidFill>
                <a:schemeClr val="tx1"/>
              </a:solidFill>
              <a:latin typeface="TheSansOffice" panose="020B0503040302060204"/>
              <a:ea typeface="Open Sans Condensed" panose="020B0806030504020204" pitchFamily="34" charset="0"/>
              <a:cs typeface="Segoe UI" panose="020B0502040204020203" pitchFamily="34" charset="0"/>
            </a:rPr>
            <a:t>Cloud-based Centralized </a:t>
          </a:r>
        </a:p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200" kern="1200">
              <a:solidFill>
                <a:schemeClr val="tx1"/>
              </a:solidFill>
              <a:latin typeface="TheSansOffice" panose="020B0503040302060204"/>
              <a:ea typeface="Open Sans Condensed" panose="020B0806030504020204" pitchFamily="34" charset="0"/>
              <a:cs typeface="Segoe UI" panose="020B0502040204020203" pitchFamily="34" charset="0"/>
            </a:rPr>
            <a:t>Management platform</a:t>
          </a:r>
          <a:endParaRPr lang="en-IN" sz="1200" kern="1200">
            <a:solidFill>
              <a:schemeClr val="tx1"/>
            </a:solidFill>
            <a:latin typeface="TheSansOffice" panose="020B0503040302060204"/>
          </a:endParaRPr>
        </a:p>
      </dsp:txBody>
      <dsp:txXfrm>
        <a:off x="26501" y="658935"/>
        <a:ext cx="2819865" cy="489878"/>
      </dsp:txXfrm>
    </dsp:sp>
    <dsp:sp modelId="{1F2D50B8-E8BA-4F15-B2B9-D524C5C19D4F}">
      <dsp:nvSpPr>
        <dsp:cNvPr id="0" name=""/>
        <dsp:cNvSpPr/>
      </dsp:nvSpPr>
      <dsp:spPr>
        <a:xfrm>
          <a:off x="0" y="1258834"/>
          <a:ext cx="2872867" cy="542880"/>
        </a:xfrm>
        <a:prstGeom prst="roundRect">
          <a:avLst/>
        </a:prstGeom>
        <a:solidFill>
          <a:srgbClr val="FFFFFF">
            <a:alpha val="80000"/>
          </a:srgbClr>
        </a:solidFill>
        <a:ln w="63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200" kern="1200">
              <a:solidFill>
                <a:schemeClr val="tx1"/>
              </a:solidFill>
              <a:latin typeface="TheSansOffice" panose="020B0503040302060204"/>
              <a:ea typeface="Open Sans Condensed" panose="020B0806030504020204" pitchFamily="34" charset="0"/>
              <a:cs typeface="Segoe UI" panose="020B0502040204020203" pitchFamily="34" charset="0"/>
            </a:rPr>
            <a:t>Controlled Internet access to </a:t>
          </a:r>
        </a:p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200" kern="1200">
              <a:solidFill>
                <a:schemeClr val="tx1"/>
              </a:solidFill>
              <a:latin typeface="TheSansOffice" panose="020B0503040302060204"/>
              <a:ea typeface="Open Sans Condensed" panose="020B0806030504020204" pitchFamily="34" charset="0"/>
              <a:cs typeface="Segoe UI" panose="020B0502040204020203" pitchFamily="34" charset="0"/>
            </a:rPr>
            <a:t>guest users</a:t>
          </a:r>
          <a:endParaRPr lang="en-IN" sz="1200" kern="1200">
            <a:solidFill>
              <a:schemeClr val="tx1"/>
            </a:solidFill>
            <a:latin typeface="TheSansOffice" panose="020B0503040302060204"/>
          </a:endParaRPr>
        </a:p>
      </dsp:txBody>
      <dsp:txXfrm>
        <a:off x="26501" y="1285335"/>
        <a:ext cx="2819865" cy="489878"/>
      </dsp:txXfrm>
    </dsp:sp>
    <dsp:sp modelId="{373F6128-25AA-4D59-B307-871F35BC0B03}">
      <dsp:nvSpPr>
        <dsp:cNvPr id="0" name=""/>
        <dsp:cNvSpPr/>
      </dsp:nvSpPr>
      <dsp:spPr>
        <a:xfrm>
          <a:off x="0" y="1885234"/>
          <a:ext cx="2872867" cy="542880"/>
        </a:xfrm>
        <a:prstGeom prst="roundRect">
          <a:avLst/>
        </a:prstGeom>
        <a:solidFill>
          <a:srgbClr val="FFFFFF">
            <a:alpha val="80000"/>
          </a:srgbClr>
        </a:solidFill>
        <a:ln w="63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200" kern="1200">
              <a:solidFill>
                <a:schemeClr val="tx1"/>
              </a:solidFill>
              <a:latin typeface="TheSansOffice" panose="020B0503040302060204"/>
              <a:cs typeface="Segoe UI" panose="020B0502040204020203" pitchFamily="34" charset="0"/>
            </a:rPr>
            <a:t>Highly scalable &amp; resilient</a:t>
          </a:r>
          <a:endParaRPr lang="en-IN" sz="1200" kern="1200">
            <a:solidFill>
              <a:schemeClr val="tx1"/>
            </a:solidFill>
            <a:latin typeface="TheSansOffice" panose="020B0503040302060204"/>
          </a:endParaRPr>
        </a:p>
      </dsp:txBody>
      <dsp:txXfrm>
        <a:off x="26501" y="1911735"/>
        <a:ext cx="2819865" cy="489878"/>
      </dsp:txXfrm>
    </dsp:sp>
    <dsp:sp modelId="{0C50B882-41F1-4E0E-B723-676F870DDE84}">
      <dsp:nvSpPr>
        <dsp:cNvPr id="0" name=""/>
        <dsp:cNvSpPr/>
      </dsp:nvSpPr>
      <dsp:spPr>
        <a:xfrm>
          <a:off x="0" y="2511634"/>
          <a:ext cx="2872867" cy="542880"/>
        </a:xfrm>
        <a:prstGeom prst="roundRect">
          <a:avLst/>
        </a:prstGeom>
        <a:solidFill>
          <a:srgbClr val="FFFFFF">
            <a:alpha val="80000"/>
          </a:srgbClr>
        </a:solidFill>
        <a:ln w="63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200" kern="1200">
              <a:solidFill>
                <a:schemeClr val="tx1"/>
              </a:solidFill>
              <a:latin typeface="TheSansOffice" panose="020B0503040302060204"/>
              <a:cs typeface="Segoe UI" panose="020B0502040204020203" pitchFamily="34" charset="0"/>
            </a:rPr>
            <a:t>Pan India deployment </a:t>
          </a:r>
          <a:br>
            <a:rPr lang="en-US" sz="1200" kern="1200">
              <a:solidFill>
                <a:schemeClr val="tx1"/>
              </a:solidFill>
              <a:latin typeface="TheSansOffice" panose="020B0503040302060204"/>
              <a:cs typeface="Segoe UI" panose="020B0502040204020203" pitchFamily="34" charset="0"/>
            </a:rPr>
          </a:br>
          <a:r>
            <a:rPr lang="en-US" sz="1200" kern="1200">
              <a:solidFill>
                <a:schemeClr val="tx1"/>
              </a:solidFill>
              <a:latin typeface="TheSansOffice" panose="020B0503040302060204"/>
              <a:cs typeface="Segoe UI" panose="020B0502040204020203" pitchFamily="34" charset="0"/>
            </a:rPr>
            <a:t>&amp; support</a:t>
          </a:r>
          <a:endParaRPr lang="en-IN" sz="1200" kern="1200">
            <a:solidFill>
              <a:schemeClr val="tx1"/>
            </a:solidFill>
            <a:latin typeface="TheSansOffice" panose="020B0503040302060204"/>
          </a:endParaRPr>
        </a:p>
      </dsp:txBody>
      <dsp:txXfrm>
        <a:off x="26501" y="2538135"/>
        <a:ext cx="2819865" cy="48987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DD0298-3D2C-4681-9BEE-E216DB2F3C2E}">
      <dsp:nvSpPr>
        <dsp:cNvPr id="0" name=""/>
        <dsp:cNvSpPr/>
      </dsp:nvSpPr>
      <dsp:spPr>
        <a:xfrm>
          <a:off x="310053" y="283"/>
          <a:ext cx="1925691" cy="96097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0" i="0" kern="1200">
              <a:solidFill>
                <a:schemeClr val="accent4">
                  <a:lumMod val="50000"/>
                </a:schemeClr>
              </a:solidFill>
              <a:latin typeface="TheSansOffice" panose="020B0503040302060204"/>
            </a:rPr>
            <a:t>Aruba AP have excellent performance, deliver high-speed wireless connectivity and support many simultaneous client devices</a:t>
          </a:r>
          <a:endParaRPr lang="en-IN" sz="1200" kern="1200">
            <a:solidFill>
              <a:schemeClr val="accent4">
                <a:lumMod val="50000"/>
              </a:schemeClr>
            </a:solidFill>
            <a:latin typeface="TheSansOffice" panose="020B0503040302060204"/>
          </a:endParaRPr>
        </a:p>
      </dsp:txBody>
      <dsp:txXfrm>
        <a:off x="310053" y="283"/>
        <a:ext cx="1925691" cy="960972"/>
      </dsp:txXfrm>
    </dsp:sp>
    <dsp:sp modelId="{BD08C0DE-11DF-4423-A17A-B29A17343126}">
      <dsp:nvSpPr>
        <dsp:cNvPr id="0" name=""/>
        <dsp:cNvSpPr/>
      </dsp:nvSpPr>
      <dsp:spPr>
        <a:xfrm>
          <a:off x="2315858" y="141"/>
          <a:ext cx="1925691" cy="96097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lang="en-US" sz="1200" b="0" i="0" kern="1200">
              <a:solidFill>
                <a:schemeClr val="accent4">
                  <a:lumMod val="50000"/>
                </a:schemeClr>
              </a:solidFill>
              <a:effectLst/>
              <a:latin typeface="TheSansOffice" panose="020B0503040302060204"/>
            </a:rPr>
            <a:t>The APs use industrial-rated components and are backed by Aruba’s limited lifetime warranty.</a:t>
          </a:r>
          <a:endParaRPr lang="en-IN" sz="1200" kern="1200">
            <a:solidFill>
              <a:schemeClr val="accent4">
                <a:lumMod val="50000"/>
              </a:schemeClr>
            </a:solidFill>
            <a:latin typeface="TheSansOffice" panose="020B0503040302060204"/>
          </a:endParaRPr>
        </a:p>
      </dsp:txBody>
      <dsp:txXfrm>
        <a:off x="2315858" y="141"/>
        <a:ext cx="1925691" cy="960972"/>
      </dsp:txXfrm>
    </dsp:sp>
    <dsp:sp modelId="{C34B2618-DB63-47E9-8030-CD5ABDD820D5}">
      <dsp:nvSpPr>
        <dsp:cNvPr id="0" name=""/>
        <dsp:cNvSpPr/>
      </dsp:nvSpPr>
      <dsp:spPr>
        <a:xfrm>
          <a:off x="4401712" y="141"/>
          <a:ext cx="1925691" cy="96097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0" i="0" kern="1200">
              <a:solidFill>
                <a:schemeClr val="accent4">
                  <a:lumMod val="50000"/>
                </a:schemeClr>
              </a:solidFill>
              <a:latin typeface="TheSansOffice" panose="020B0503040302060204"/>
            </a:rPr>
            <a:t>The outdoor sealed access points are built to withstand extreme variations in temperature and persistent moisture and precipitation. </a:t>
          </a:r>
          <a:endParaRPr lang="en-IN" sz="1200" kern="1200">
            <a:solidFill>
              <a:schemeClr val="accent4">
                <a:lumMod val="50000"/>
              </a:schemeClr>
            </a:solidFill>
            <a:latin typeface="TheSansOffice" panose="020B0503040302060204"/>
          </a:endParaRPr>
        </a:p>
      </dsp:txBody>
      <dsp:txXfrm>
        <a:off x="4401712" y="141"/>
        <a:ext cx="1925691" cy="960972"/>
      </dsp:txXfrm>
    </dsp:sp>
    <dsp:sp modelId="{3D6143CE-D7D8-49C9-9EC4-0BF0AA75DC65}">
      <dsp:nvSpPr>
        <dsp:cNvPr id="0" name=""/>
        <dsp:cNvSpPr/>
      </dsp:nvSpPr>
      <dsp:spPr>
        <a:xfrm>
          <a:off x="6430388" y="141"/>
          <a:ext cx="1925691" cy="96097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0" i="0" kern="1200">
              <a:solidFill>
                <a:schemeClr val="accent4">
                  <a:lumMod val="50000"/>
                </a:schemeClr>
              </a:solidFill>
              <a:latin typeface="TheSansOffice" panose="020B0503040302060204"/>
            </a:rPr>
            <a:t>Aruba AP utilize intelligent RF management features which optimize channel and power assignments, to optimize performance</a:t>
          </a:r>
          <a:endParaRPr lang="en-IN" sz="1200" kern="1200">
            <a:solidFill>
              <a:schemeClr val="accent4">
                <a:lumMod val="50000"/>
              </a:schemeClr>
            </a:solidFill>
            <a:latin typeface="TheSansOffice" panose="020B0503040302060204"/>
          </a:endParaRPr>
        </a:p>
      </dsp:txBody>
      <dsp:txXfrm>
        <a:off x="6430388" y="141"/>
        <a:ext cx="1925691" cy="96097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DD0298-3D2C-4681-9BEE-E216DB2F3C2E}">
      <dsp:nvSpPr>
        <dsp:cNvPr id="0" name=""/>
        <dsp:cNvSpPr/>
      </dsp:nvSpPr>
      <dsp:spPr>
        <a:xfrm>
          <a:off x="195697" y="283"/>
          <a:ext cx="1925691" cy="96097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0" i="0" kern="1200">
              <a:solidFill>
                <a:schemeClr val="accent4">
                  <a:lumMod val="50000"/>
                </a:schemeClr>
              </a:solidFill>
              <a:latin typeface="TheSansOffice" panose="020B0503040302060204"/>
            </a:rPr>
            <a:t>Meraki AP are managed through a central dashboard, which allows for easy configuration, monitoring, and troubleshooting</a:t>
          </a:r>
          <a:endParaRPr lang="en-IN" sz="1200" kern="1200">
            <a:solidFill>
              <a:schemeClr val="accent4">
                <a:lumMod val="50000"/>
              </a:schemeClr>
            </a:solidFill>
            <a:latin typeface="TheSansOffice" panose="020B0503040302060204"/>
          </a:endParaRPr>
        </a:p>
      </dsp:txBody>
      <dsp:txXfrm>
        <a:off x="195697" y="283"/>
        <a:ext cx="1925691" cy="960972"/>
      </dsp:txXfrm>
    </dsp:sp>
    <dsp:sp modelId="{BD08C0DE-11DF-4423-A17A-B29A17343126}">
      <dsp:nvSpPr>
        <dsp:cNvPr id="0" name=""/>
        <dsp:cNvSpPr/>
      </dsp:nvSpPr>
      <dsp:spPr>
        <a:xfrm>
          <a:off x="2315858" y="141"/>
          <a:ext cx="1925691" cy="96097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lang="en-US" sz="1200" b="0" i="0" kern="1200">
              <a:solidFill>
                <a:schemeClr val="accent4">
                  <a:lumMod val="50000"/>
                </a:schemeClr>
              </a:solidFill>
              <a:latin typeface="TheSansOffice" panose="020B0503040302060204"/>
            </a:rPr>
            <a:t>Meraki AP are designed to be highly scalable. Its cloud platform streamlines the work of managing large-scale deployments</a:t>
          </a:r>
          <a:endParaRPr lang="en-IN" sz="1200" kern="1200">
            <a:solidFill>
              <a:schemeClr val="accent4">
                <a:lumMod val="50000"/>
              </a:schemeClr>
            </a:solidFill>
            <a:latin typeface="TheSansOffice" panose="020B0503040302060204"/>
          </a:endParaRPr>
        </a:p>
      </dsp:txBody>
      <dsp:txXfrm>
        <a:off x="2315858" y="141"/>
        <a:ext cx="1925691" cy="960972"/>
      </dsp:txXfrm>
    </dsp:sp>
    <dsp:sp modelId="{C34B2618-DB63-47E9-8030-CD5ABDD820D5}">
      <dsp:nvSpPr>
        <dsp:cNvPr id="0" name=""/>
        <dsp:cNvSpPr/>
      </dsp:nvSpPr>
      <dsp:spPr>
        <a:xfrm>
          <a:off x="4452675" y="151"/>
          <a:ext cx="1925691" cy="96097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0" i="0" kern="1200">
              <a:solidFill>
                <a:schemeClr val="accent4">
                  <a:lumMod val="50000"/>
                </a:schemeClr>
              </a:solidFill>
              <a:latin typeface="TheSansOffice" panose="020B0503040302060204"/>
            </a:rPr>
            <a:t>Meraki AP have integrated security features, like built-in stateful firewall, intrusion detection/ prevention system (IDS/IPS), &amp; content filtering.</a:t>
          </a:r>
          <a:endParaRPr lang="en-IN" sz="1200" kern="1200">
            <a:solidFill>
              <a:schemeClr val="accent4">
                <a:lumMod val="50000"/>
              </a:schemeClr>
            </a:solidFill>
            <a:latin typeface="TheSansOffice" panose="020B0503040302060204"/>
          </a:endParaRPr>
        </a:p>
      </dsp:txBody>
      <dsp:txXfrm>
        <a:off x="4452675" y="151"/>
        <a:ext cx="1925691" cy="960972"/>
      </dsp:txXfrm>
    </dsp:sp>
    <dsp:sp modelId="{3D6143CE-D7D8-49C9-9EC4-0BF0AA75DC65}">
      <dsp:nvSpPr>
        <dsp:cNvPr id="0" name=""/>
        <dsp:cNvSpPr/>
      </dsp:nvSpPr>
      <dsp:spPr>
        <a:xfrm>
          <a:off x="6567614" y="141"/>
          <a:ext cx="1925691" cy="96097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0" i="0" kern="1200">
              <a:solidFill>
                <a:schemeClr val="accent4">
                  <a:lumMod val="50000"/>
                </a:schemeClr>
              </a:solidFill>
              <a:latin typeface="TheSansOffice" panose="020B0503040302060204"/>
            </a:rPr>
            <a:t>Meraki access points seamlessly integrate with other Meraki products, </a:t>
          </a:r>
          <a:r>
            <a:rPr lang="en-IN" sz="1200" b="0" i="0" kern="1200">
              <a:solidFill>
                <a:schemeClr val="accent4">
                  <a:lumMod val="50000"/>
                </a:schemeClr>
              </a:solidFill>
              <a:latin typeface="TheSansOffice" panose="020B0503040302060204"/>
            </a:rPr>
            <a:t>forming a comprehensive network ecosystem</a:t>
          </a:r>
          <a:endParaRPr lang="en-IN" sz="1200" kern="1200">
            <a:solidFill>
              <a:schemeClr val="accent4">
                <a:lumMod val="50000"/>
              </a:schemeClr>
            </a:solidFill>
            <a:latin typeface="TheSansOffice" panose="020B0503040302060204"/>
          </a:endParaRPr>
        </a:p>
      </dsp:txBody>
      <dsp:txXfrm>
        <a:off x="6567614" y="141"/>
        <a:ext cx="1925691" cy="96097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56121F-193C-45D9-830A-BC8F26CE875A}">
      <dsp:nvSpPr>
        <dsp:cNvPr id="0" name=""/>
        <dsp:cNvSpPr/>
      </dsp:nvSpPr>
      <dsp:spPr>
        <a:xfrm>
          <a:off x="29505" y="1479"/>
          <a:ext cx="1281520" cy="1187091"/>
        </a:xfrm>
        <a:prstGeom prst="rect">
          <a:avLst/>
        </a:prstGeom>
        <a:solidFill>
          <a:schemeClr val="tx2">
            <a:lumMod val="75000"/>
            <a:alpha val="80000"/>
          </a:schemeClr>
        </a:solidFill>
        <a:ln w="63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Font typeface="Arial" panose="020B0604020202020204" pitchFamily="34" charset="0"/>
            <a:buNone/>
          </a:pPr>
          <a:r>
            <a:rPr lang="en-US" sz="1200" b="1" kern="1200">
              <a:solidFill>
                <a:srgbClr val="BED730"/>
              </a:solidFill>
              <a:latin typeface="TheSansOffice" panose="020B0503040302060204"/>
            </a:rPr>
            <a:t>2,333</a:t>
          </a:r>
          <a:r>
            <a:rPr lang="en-US" sz="1200" kern="1200">
              <a:solidFill>
                <a:srgbClr val="BED730"/>
              </a:solidFill>
              <a:latin typeface="TheSansOffice" panose="020B0503040302060204"/>
            </a:rPr>
            <a:t> </a:t>
          </a:r>
        </a:p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Font typeface="Arial" panose="020B0604020202020204" pitchFamily="34" charset="0"/>
            <a:buNone/>
          </a:pPr>
          <a:r>
            <a:rPr lang="en-US" sz="1200" kern="1200">
              <a:solidFill>
                <a:schemeClr val="bg1"/>
              </a:solidFill>
              <a:latin typeface="TheSansOffice" panose="020B0503040302060204"/>
            </a:rPr>
            <a:t>POPs</a:t>
          </a:r>
          <a:endParaRPr lang="en-IN" sz="1200" kern="1200">
            <a:solidFill>
              <a:schemeClr val="bg1"/>
            </a:solidFill>
            <a:latin typeface="TheSansOffice" panose="020B0503040302060204"/>
          </a:endParaRPr>
        </a:p>
      </dsp:txBody>
      <dsp:txXfrm>
        <a:off x="29505" y="1479"/>
        <a:ext cx="1281520" cy="1187091"/>
      </dsp:txXfrm>
    </dsp:sp>
    <dsp:sp modelId="{1C70DC6A-0042-4AC0-A8AB-DF442E37B3B2}">
      <dsp:nvSpPr>
        <dsp:cNvPr id="0" name=""/>
        <dsp:cNvSpPr/>
      </dsp:nvSpPr>
      <dsp:spPr>
        <a:xfrm>
          <a:off x="1401366" y="1479"/>
          <a:ext cx="1281520" cy="1187091"/>
        </a:xfrm>
        <a:prstGeom prst="rect">
          <a:avLst/>
        </a:prstGeom>
        <a:solidFill>
          <a:srgbClr val="10253F">
            <a:alpha val="80000"/>
          </a:srgbClr>
        </a:solidFill>
        <a:ln w="63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200" b="1" kern="1200">
              <a:solidFill>
                <a:srgbClr val="BED730"/>
              </a:solidFill>
              <a:latin typeface="TheSansOffice" panose="020B0503040302060204"/>
            </a:rPr>
            <a:t>4,000</a:t>
          </a:r>
          <a:r>
            <a:rPr lang="en-IN" sz="1200" b="1" kern="1200">
              <a:solidFill>
                <a:schemeClr val="bg1"/>
              </a:solidFill>
              <a:latin typeface="TheSansOffice" panose="020B0503040302060204"/>
            </a:rPr>
            <a:t> </a:t>
          </a:r>
        </a:p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N" sz="1200" kern="1200">
              <a:solidFill>
                <a:schemeClr val="bg1"/>
              </a:solidFill>
              <a:latin typeface="TheSansOffice" panose="020B0503040302060204"/>
            </a:rPr>
            <a:t>Infra Links</a:t>
          </a:r>
        </a:p>
      </dsp:txBody>
      <dsp:txXfrm>
        <a:off x="1401366" y="1479"/>
        <a:ext cx="1281520" cy="1187091"/>
      </dsp:txXfrm>
    </dsp:sp>
    <dsp:sp modelId="{D66ABB93-3221-48C1-8A63-B9CF0D0002EF}">
      <dsp:nvSpPr>
        <dsp:cNvPr id="0" name=""/>
        <dsp:cNvSpPr/>
      </dsp:nvSpPr>
      <dsp:spPr>
        <a:xfrm>
          <a:off x="2773227" y="1479"/>
          <a:ext cx="1281520" cy="1187091"/>
        </a:xfrm>
        <a:prstGeom prst="rect">
          <a:avLst/>
        </a:prstGeom>
        <a:solidFill>
          <a:schemeClr val="tx2">
            <a:lumMod val="75000"/>
            <a:alpha val="80000"/>
          </a:schemeClr>
        </a:solidFill>
        <a:ln w="63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N" sz="1200" b="1" kern="1200">
              <a:solidFill>
                <a:srgbClr val="BED730"/>
              </a:solidFill>
              <a:latin typeface="TheSansOffice" panose="020B0503040302060204"/>
            </a:rPr>
            <a:t>9,000</a:t>
          </a:r>
          <a:r>
            <a:rPr lang="en-IN" sz="1200" b="1" kern="1200">
              <a:solidFill>
                <a:schemeClr val="bg1"/>
              </a:solidFill>
              <a:latin typeface="TheSansOffice" panose="020B0503040302060204"/>
            </a:rPr>
            <a:t> </a:t>
          </a:r>
        </a:p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N" sz="1200" kern="1200">
              <a:solidFill>
                <a:schemeClr val="bg1"/>
              </a:solidFill>
              <a:latin typeface="TheSansOffice" panose="020B0503040302060204"/>
            </a:rPr>
            <a:t>IP/MPLS Nodes</a:t>
          </a:r>
        </a:p>
      </dsp:txBody>
      <dsp:txXfrm>
        <a:off x="2773227" y="1479"/>
        <a:ext cx="1281520" cy="1187091"/>
      </dsp:txXfrm>
    </dsp:sp>
    <dsp:sp modelId="{D03BCD04-5B1E-48B5-9038-6CD2723B71D0}">
      <dsp:nvSpPr>
        <dsp:cNvPr id="0" name=""/>
        <dsp:cNvSpPr/>
      </dsp:nvSpPr>
      <dsp:spPr>
        <a:xfrm>
          <a:off x="29505" y="1278911"/>
          <a:ext cx="1281520" cy="1187091"/>
        </a:xfrm>
        <a:prstGeom prst="rect">
          <a:avLst/>
        </a:prstGeom>
        <a:solidFill>
          <a:srgbClr val="10253F">
            <a:alpha val="80000"/>
          </a:srgbClr>
        </a:solidFill>
        <a:ln w="63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IN" sz="1200" b="1" kern="1200">
              <a:solidFill>
                <a:srgbClr val="BED730"/>
              </a:solidFill>
              <a:latin typeface="TheSansOffice" panose="020B0503040302060204"/>
            </a:rPr>
            <a:t>1,20,022</a:t>
          </a:r>
          <a:r>
            <a:rPr lang="en-IN" sz="1200" kern="1200">
              <a:solidFill>
                <a:schemeClr val="bg1"/>
              </a:solidFill>
              <a:latin typeface="TheSansOffice" panose="020B0503040302060204"/>
            </a:rPr>
            <a:t> Wireless Links</a:t>
          </a:r>
        </a:p>
      </dsp:txBody>
      <dsp:txXfrm>
        <a:off x="29505" y="1278911"/>
        <a:ext cx="1281520" cy="1187091"/>
      </dsp:txXfrm>
    </dsp:sp>
    <dsp:sp modelId="{AE9620C3-9195-46B3-9881-96D405079C0A}">
      <dsp:nvSpPr>
        <dsp:cNvPr id="0" name=""/>
        <dsp:cNvSpPr/>
      </dsp:nvSpPr>
      <dsp:spPr>
        <a:xfrm>
          <a:off x="1401366" y="1278911"/>
          <a:ext cx="1281520" cy="1187091"/>
        </a:xfrm>
        <a:prstGeom prst="rect">
          <a:avLst/>
        </a:prstGeom>
        <a:solidFill>
          <a:schemeClr val="tx2">
            <a:lumMod val="75000"/>
            <a:alpha val="80000"/>
          </a:schemeClr>
        </a:solidFill>
        <a:ln w="63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200" b="1" kern="1200">
              <a:solidFill>
                <a:srgbClr val="BED730"/>
              </a:solidFill>
              <a:latin typeface="TheSansOffice" panose="020B0503040302060204"/>
            </a:rPr>
            <a:t>600+ </a:t>
          </a:r>
        </a:p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200" kern="1200">
              <a:solidFill>
                <a:schemeClr val="bg1"/>
              </a:solidFill>
              <a:latin typeface="TheSansOffice" panose="020B0503040302060204"/>
            </a:rPr>
            <a:t>MNS Customers</a:t>
          </a:r>
        </a:p>
      </dsp:txBody>
      <dsp:txXfrm>
        <a:off x="1401366" y="1278911"/>
        <a:ext cx="1281520" cy="1187091"/>
      </dsp:txXfrm>
    </dsp:sp>
    <dsp:sp modelId="{5027DA22-2A6E-469E-9E97-8270ED50DA85}">
      <dsp:nvSpPr>
        <dsp:cNvPr id="0" name=""/>
        <dsp:cNvSpPr/>
      </dsp:nvSpPr>
      <dsp:spPr>
        <a:xfrm>
          <a:off x="2773227" y="1278911"/>
          <a:ext cx="1281520" cy="1187091"/>
        </a:xfrm>
        <a:prstGeom prst="rect">
          <a:avLst/>
        </a:prstGeom>
        <a:solidFill>
          <a:srgbClr val="10253F">
            <a:alpha val="80000"/>
          </a:srgbClr>
        </a:solidFill>
        <a:ln w="63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200" b="1" kern="1200">
              <a:solidFill>
                <a:srgbClr val="BED730"/>
              </a:solidFill>
              <a:latin typeface="TheSansOffice" panose="020B0503040302060204"/>
            </a:rPr>
            <a:t>76,000+ </a:t>
          </a:r>
        </a:p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200" kern="1200">
              <a:solidFill>
                <a:schemeClr val="bg1"/>
              </a:solidFill>
              <a:latin typeface="TheSansOffice" panose="020B0503040302060204"/>
            </a:rPr>
            <a:t>Managed WAN Links</a:t>
          </a:r>
        </a:p>
      </dsp:txBody>
      <dsp:txXfrm>
        <a:off x="2773227" y="1278911"/>
        <a:ext cx="1281520" cy="1187091"/>
      </dsp:txXfrm>
    </dsp:sp>
    <dsp:sp modelId="{A75CE771-59B4-459D-A38A-2C087190FF3E}">
      <dsp:nvSpPr>
        <dsp:cNvPr id="0" name=""/>
        <dsp:cNvSpPr/>
      </dsp:nvSpPr>
      <dsp:spPr>
        <a:xfrm>
          <a:off x="29505" y="2556343"/>
          <a:ext cx="1281520" cy="1187091"/>
        </a:xfrm>
        <a:prstGeom prst="rect">
          <a:avLst/>
        </a:prstGeom>
        <a:solidFill>
          <a:schemeClr val="tx2">
            <a:lumMod val="75000"/>
            <a:alpha val="80000"/>
          </a:schemeClr>
        </a:solidFill>
        <a:ln w="63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200" b="1" kern="1200">
              <a:solidFill>
                <a:srgbClr val="BED730"/>
              </a:solidFill>
              <a:latin typeface="TheSansOffice" panose="020B0503040302060204"/>
            </a:rPr>
            <a:t>47,000+ </a:t>
          </a:r>
        </a:p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200" kern="1200">
              <a:solidFill>
                <a:schemeClr val="bg1"/>
              </a:solidFill>
              <a:latin typeface="TheSansOffice" panose="020B0503040302060204"/>
            </a:rPr>
            <a:t>Managed CPE</a:t>
          </a:r>
        </a:p>
      </dsp:txBody>
      <dsp:txXfrm>
        <a:off x="29505" y="2556343"/>
        <a:ext cx="1281520" cy="1187091"/>
      </dsp:txXfrm>
    </dsp:sp>
    <dsp:sp modelId="{6C46DF23-B4C3-4740-8134-178405CFA0F1}">
      <dsp:nvSpPr>
        <dsp:cNvPr id="0" name=""/>
        <dsp:cNvSpPr/>
      </dsp:nvSpPr>
      <dsp:spPr>
        <a:xfrm>
          <a:off x="1401366" y="2556343"/>
          <a:ext cx="1281520" cy="1187091"/>
        </a:xfrm>
        <a:prstGeom prst="rect">
          <a:avLst/>
        </a:prstGeom>
        <a:solidFill>
          <a:srgbClr val="10253F">
            <a:alpha val="80000"/>
          </a:srgbClr>
        </a:solidFill>
        <a:ln w="63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200" b="1" kern="1200">
              <a:solidFill>
                <a:srgbClr val="BED730"/>
              </a:solidFill>
              <a:latin typeface="TheSansOffice" panose="020B0503040302060204"/>
            </a:rPr>
            <a:t>4,000+ </a:t>
          </a:r>
          <a:r>
            <a:rPr lang="en-US" sz="1200" kern="1200">
              <a:solidFill>
                <a:schemeClr val="bg1"/>
              </a:solidFill>
              <a:latin typeface="TheSansOffice" panose="020B0503040302060204"/>
            </a:rPr>
            <a:t>Tickets/day</a:t>
          </a:r>
        </a:p>
      </dsp:txBody>
      <dsp:txXfrm>
        <a:off x="1401366" y="2556343"/>
        <a:ext cx="1281520" cy="1187091"/>
      </dsp:txXfrm>
    </dsp:sp>
    <dsp:sp modelId="{DCB063F5-0A02-400E-913B-105ECF0798F7}">
      <dsp:nvSpPr>
        <dsp:cNvPr id="0" name=""/>
        <dsp:cNvSpPr/>
      </dsp:nvSpPr>
      <dsp:spPr>
        <a:xfrm>
          <a:off x="2773227" y="2556343"/>
          <a:ext cx="1281520" cy="1187091"/>
        </a:xfrm>
        <a:prstGeom prst="rect">
          <a:avLst/>
        </a:prstGeom>
        <a:solidFill>
          <a:schemeClr val="tx2">
            <a:lumMod val="75000"/>
            <a:alpha val="80000"/>
          </a:schemeClr>
        </a:solidFill>
        <a:ln w="635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200" b="1" kern="1200">
              <a:solidFill>
                <a:srgbClr val="BED730"/>
              </a:solidFill>
              <a:latin typeface="TheSansOffice" panose="020B0503040302060204"/>
            </a:rPr>
            <a:t>400+ </a:t>
          </a:r>
        </a:p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200" kern="1200">
              <a:solidFill>
                <a:schemeClr val="bg1"/>
              </a:solidFill>
              <a:latin typeface="TheSansOffice" panose="020B0503040302060204"/>
            </a:rPr>
            <a:t>Skilled people</a:t>
          </a:r>
        </a:p>
      </dsp:txBody>
      <dsp:txXfrm>
        <a:off x="2773227" y="2556343"/>
        <a:ext cx="1281520" cy="118709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39180-3B19-4C46-8FE4-9CBE0A67340A}">
      <dsp:nvSpPr>
        <dsp:cNvPr id="0" name=""/>
        <dsp:cNvSpPr/>
      </dsp:nvSpPr>
      <dsp:spPr>
        <a:xfrm>
          <a:off x="1169" y="736"/>
          <a:ext cx="4058158" cy="369146"/>
        </a:xfrm>
        <a:prstGeom prst="roundRect">
          <a:avLst>
            <a:gd name="adj" fmla="val 10000"/>
          </a:avLst>
        </a:prstGeom>
        <a:solidFill>
          <a:srgbClr val="BED730"/>
        </a:solidFill>
        <a:ln w="6350" cap="flat" cmpd="sng" algn="ctr">
          <a:solidFill>
            <a:schemeClr val="accent3">
              <a:lumMod val="60000"/>
              <a:lumOff val="40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400" b="1" kern="1200">
              <a:solidFill>
                <a:schemeClr val="tx1"/>
              </a:solidFill>
              <a:latin typeface="TheSansOffice" panose="020B0503040302060204"/>
            </a:rPr>
            <a:t>Strengths</a:t>
          </a:r>
          <a:endParaRPr lang="en-IN" sz="1400" b="1" kern="1200">
            <a:solidFill>
              <a:schemeClr val="tx1"/>
            </a:solidFill>
            <a:latin typeface="TheSansOffice" panose="020B0503040302060204"/>
          </a:endParaRPr>
        </a:p>
      </dsp:txBody>
      <dsp:txXfrm>
        <a:off x="11981" y="11548"/>
        <a:ext cx="4036534" cy="347522"/>
      </dsp:txXfrm>
    </dsp:sp>
    <dsp:sp modelId="{B0D494C5-178E-4492-8B0B-E25AD36038A3}">
      <dsp:nvSpPr>
        <dsp:cNvPr id="0" name=""/>
        <dsp:cNvSpPr/>
      </dsp:nvSpPr>
      <dsp:spPr>
        <a:xfrm>
          <a:off x="542" y="522352"/>
          <a:ext cx="908060" cy="1061374"/>
        </a:xfrm>
        <a:prstGeom prst="roundRect">
          <a:avLst>
            <a:gd name="adj" fmla="val 10000"/>
          </a:avLst>
        </a:prstGeom>
        <a:solidFill>
          <a:schemeClr val="accent3">
            <a:lumMod val="20000"/>
            <a:lumOff val="80000"/>
          </a:schemeClr>
        </a:solidFill>
        <a:ln w="6350" cap="flat" cmpd="sng" algn="ctr">
          <a:solidFill>
            <a:schemeClr val="accent3">
              <a:lumMod val="60000"/>
              <a:lumOff val="40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  <a:buFont typeface="Arial" panose="020B0604020202020204" pitchFamily="34" charset="0"/>
            <a:buNone/>
          </a:pPr>
          <a:r>
            <a:rPr lang="en-US" sz="1000" kern="1200">
              <a:solidFill>
                <a:schemeClr val="tx1">
                  <a:lumMod val="85000"/>
                  <a:lumOff val="15000"/>
                </a:schemeClr>
              </a:solidFill>
              <a:latin typeface="TheSansOffice" panose="020B0503040302060204"/>
            </a:rPr>
            <a:t>Uniquely positioned as an NMSP, NSP &amp; NI</a:t>
          </a:r>
          <a:endParaRPr lang="en-IN" sz="1000" kern="1200">
            <a:solidFill>
              <a:schemeClr val="tx1">
                <a:lumMod val="85000"/>
                <a:lumOff val="15000"/>
              </a:schemeClr>
            </a:solidFill>
            <a:latin typeface="TheSansOffice" panose="020B0503040302060204"/>
          </a:endParaRPr>
        </a:p>
      </dsp:txBody>
      <dsp:txXfrm>
        <a:off x="27138" y="548948"/>
        <a:ext cx="854868" cy="1008182"/>
      </dsp:txXfrm>
    </dsp:sp>
    <dsp:sp modelId="{84B687A8-76D9-40CA-8893-763F91B498F4}">
      <dsp:nvSpPr>
        <dsp:cNvPr id="0" name=""/>
        <dsp:cNvSpPr/>
      </dsp:nvSpPr>
      <dsp:spPr>
        <a:xfrm>
          <a:off x="985506" y="522214"/>
          <a:ext cx="908060" cy="1061374"/>
        </a:xfrm>
        <a:prstGeom prst="roundRect">
          <a:avLst>
            <a:gd name="adj" fmla="val 10000"/>
          </a:avLst>
        </a:prstGeom>
        <a:solidFill>
          <a:schemeClr val="accent3">
            <a:lumMod val="20000"/>
            <a:lumOff val="80000"/>
          </a:schemeClr>
        </a:solidFill>
        <a:ln w="6350" cap="flat" cmpd="sng" algn="ctr">
          <a:solidFill>
            <a:schemeClr val="accent3">
              <a:lumMod val="60000"/>
              <a:lumOff val="40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000" kern="1200">
              <a:solidFill>
                <a:schemeClr val="tx1">
                  <a:lumMod val="85000"/>
                  <a:lumOff val="15000"/>
                </a:schemeClr>
              </a:solidFill>
              <a:latin typeface="TheSansOffice" panose="020B0503040302060204"/>
            </a:rPr>
            <a:t>Managing Carrier Class Networks for 20+ years</a:t>
          </a:r>
        </a:p>
      </dsp:txBody>
      <dsp:txXfrm>
        <a:off x="1012102" y="548810"/>
        <a:ext cx="854868" cy="1008182"/>
      </dsp:txXfrm>
    </dsp:sp>
    <dsp:sp modelId="{DEC7A3B4-2371-41F3-A5FF-FEB627A1738A}">
      <dsp:nvSpPr>
        <dsp:cNvPr id="0" name=""/>
        <dsp:cNvSpPr/>
      </dsp:nvSpPr>
      <dsp:spPr>
        <a:xfrm>
          <a:off x="1969844" y="522214"/>
          <a:ext cx="908060" cy="1061374"/>
        </a:xfrm>
        <a:prstGeom prst="roundRect">
          <a:avLst>
            <a:gd name="adj" fmla="val 10000"/>
          </a:avLst>
        </a:prstGeom>
        <a:solidFill>
          <a:schemeClr val="accent3">
            <a:lumMod val="20000"/>
            <a:lumOff val="80000"/>
          </a:schemeClr>
        </a:solidFill>
        <a:ln w="6350" cap="flat" cmpd="sng" algn="ctr">
          <a:solidFill>
            <a:schemeClr val="accent3">
              <a:lumMod val="60000"/>
              <a:lumOff val="40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000" kern="1200">
              <a:solidFill>
                <a:schemeClr val="tx1">
                  <a:lumMod val="85000"/>
                  <a:lumOff val="15000"/>
                </a:schemeClr>
              </a:solidFill>
              <a:latin typeface="TheSansOffice" panose="020B0503040302060204"/>
            </a:rPr>
            <a:t>Collaborative relationships with leading Telcos</a:t>
          </a:r>
        </a:p>
      </dsp:txBody>
      <dsp:txXfrm>
        <a:off x="1996440" y="548810"/>
        <a:ext cx="854868" cy="1008182"/>
      </dsp:txXfrm>
    </dsp:sp>
    <dsp:sp modelId="{7ADA1974-CBE8-4347-896D-7BA835279447}">
      <dsp:nvSpPr>
        <dsp:cNvPr id="0" name=""/>
        <dsp:cNvSpPr/>
      </dsp:nvSpPr>
      <dsp:spPr>
        <a:xfrm>
          <a:off x="2954181" y="522214"/>
          <a:ext cx="1105145" cy="1061374"/>
        </a:xfrm>
        <a:prstGeom prst="roundRect">
          <a:avLst>
            <a:gd name="adj" fmla="val 10000"/>
          </a:avLst>
        </a:prstGeom>
        <a:solidFill>
          <a:schemeClr val="accent3">
            <a:lumMod val="20000"/>
            <a:lumOff val="80000"/>
          </a:schemeClr>
        </a:solidFill>
        <a:ln w="6350" cap="flat" cmpd="sng" algn="ctr">
          <a:solidFill>
            <a:schemeClr val="accent3">
              <a:lumMod val="60000"/>
              <a:lumOff val="40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000" kern="1200">
              <a:solidFill>
                <a:schemeClr val="tx1">
                  <a:lumMod val="85000"/>
                  <a:lumOff val="15000"/>
                </a:schemeClr>
              </a:solidFill>
              <a:latin typeface="TheSansOffice" panose="020B0503040302060204"/>
            </a:rPr>
            <a:t>Running some of India’s largest,  complex,  mission-critical networks</a:t>
          </a:r>
          <a:endParaRPr lang="en-IN" sz="1000" kern="1200">
            <a:solidFill>
              <a:schemeClr val="tx1">
                <a:lumMod val="85000"/>
                <a:lumOff val="15000"/>
              </a:schemeClr>
            </a:solidFill>
            <a:latin typeface="TheSansOffice" panose="020B0503040302060204"/>
          </a:endParaRPr>
        </a:p>
      </dsp:txBody>
      <dsp:txXfrm>
        <a:off x="2985268" y="553301"/>
        <a:ext cx="1042971" cy="99920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939180-3B19-4C46-8FE4-9CBE0A67340A}">
      <dsp:nvSpPr>
        <dsp:cNvPr id="0" name=""/>
        <dsp:cNvSpPr/>
      </dsp:nvSpPr>
      <dsp:spPr>
        <a:xfrm>
          <a:off x="1461" y="883"/>
          <a:ext cx="4064639" cy="386283"/>
        </a:xfrm>
        <a:prstGeom prst="roundRect">
          <a:avLst>
            <a:gd name="adj" fmla="val 10000"/>
          </a:avLst>
        </a:prstGeom>
        <a:solidFill>
          <a:srgbClr val="BED730"/>
        </a:solidFill>
        <a:ln w="6350" cap="flat" cmpd="sng" algn="ctr">
          <a:solidFill>
            <a:srgbClr val="9BBB59">
              <a:lumMod val="60000"/>
              <a:lumOff val="4000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400" b="1" kern="1200">
              <a:solidFill>
                <a:prstClr val="black"/>
              </a:solidFill>
              <a:latin typeface="TheSansOffice" panose="020B0503040302060204"/>
              <a:ea typeface="+mn-ea"/>
              <a:cs typeface="+mn-cs"/>
            </a:rPr>
            <a:t>Upcoming Next-Gen NOC Features</a:t>
          </a:r>
          <a:endParaRPr lang="en-IN" sz="1400" b="1" kern="1200">
            <a:solidFill>
              <a:prstClr val="black"/>
            </a:solidFill>
            <a:latin typeface="TheSansOffice" panose="020B0503040302060204"/>
            <a:ea typeface="+mn-ea"/>
            <a:cs typeface="+mn-cs"/>
          </a:endParaRPr>
        </a:p>
      </dsp:txBody>
      <dsp:txXfrm>
        <a:off x="12775" y="12197"/>
        <a:ext cx="4042011" cy="363655"/>
      </dsp:txXfrm>
    </dsp:sp>
    <dsp:sp modelId="{B0D494C5-178E-4492-8B0B-E25AD36038A3}">
      <dsp:nvSpPr>
        <dsp:cNvPr id="0" name=""/>
        <dsp:cNvSpPr/>
      </dsp:nvSpPr>
      <dsp:spPr>
        <a:xfrm>
          <a:off x="1461" y="537539"/>
          <a:ext cx="1283030" cy="1045902"/>
        </a:xfrm>
        <a:prstGeom prst="roundRect">
          <a:avLst>
            <a:gd name="adj" fmla="val 10000"/>
          </a:avLst>
        </a:prstGeom>
        <a:solidFill>
          <a:schemeClr val="accent3">
            <a:lumMod val="20000"/>
            <a:lumOff val="80000"/>
          </a:schemeClr>
        </a:solidFill>
        <a:ln w="6350" cap="flat" cmpd="sng" algn="ctr">
          <a:solidFill>
            <a:schemeClr val="accent3">
              <a:lumMod val="60000"/>
              <a:lumOff val="40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  <a:buFont typeface="Arial" panose="020B0604020202020204" pitchFamily="34" charset="0"/>
            <a:buNone/>
          </a:pPr>
          <a:r>
            <a:rPr lang="en-US" sz="1000" kern="1200">
              <a:solidFill>
                <a:schemeClr val="tx1"/>
              </a:solidFill>
              <a:latin typeface="TheSansOffice" panose="020B0503040302060204"/>
            </a:rPr>
            <a:t>Robotic Process Automation by Leveraging AIOps </a:t>
          </a:r>
          <a:endParaRPr lang="en-IN" sz="1000" kern="1200">
            <a:solidFill>
              <a:schemeClr val="tx1"/>
            </a:solidFill>
            <a:latin typeface="TheSansOffice" panose="020B0503040302060204"/>
          </a:endParaRPr>
        </a:p>
      </dsp:txBody>
      <dsp:txXfrm>
        <a:off x="32094" y="568172"/>
        <a:ext cx="1221764" cy="984636"/>
      </dsp:txXfrm>
    </dsp:sp>
    <dsp:sp modelId="{49EBA767-F5C4-4D37-9138-32D901DDA326}">
      <dsp:nvSpPr>
        <dsp:cNvPr id="0" name=""/>
        <dsp:cNvSpPr/>
      </dsp:nvSpPr>
      <dsp:spPr>
        <a:xfrm>
          <a:off x="1392266" y="537539"/>
          <a:ext cx="1283030" cy="1045902"/>
        </a:xfrm>
        <a:prstGeom prst="roundRect">
          <a:avLst>
            <a:gd name="adj" fmla="val 10000"/>
          </a:avLst>
        </a:prstGeom>
        <a:solidFill>
          <a:schemeClr val="accent3">
            <a:lumMod val="20000"/>
            <a:lumOff val="80000"/>
          </a:schemeClr>
        </a:solidFill>
        <a:ln w="6350" cap="flat" cmpd="sng" algn="ctr">
          <a:solidFill>
            <a:schemeClr val="accent3">
              <a:lumMod val="60000"/>
              <a:lumOff val="40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  <a:buFont typeface="Arial" panose="020B0604020202020204" pitchFamily="34" charset="0"/>
            <a:buNone/>
          </a:pPr>
          <a:r>
            <a:rPr lang="en-US" sz="1000" kern="1200">
              <a:solidFill>
                <a:schemeClr val="tx1"/>
              </a:solidFill>
              <a:latin typeface="TheSansOffice" panose="020B0503040302060204"/>
            </a:rPr>
            <a:t>AI/ML led Intelligent Network Monitoring</a:t>
          </a:r>
        </a:p>
      </dsp:txBody>
      <dsp:txXfrm>
        <a:off x="1422899" y="568172"/>
        <a:ext cx="1221764" cy="984636"/>
      </dsp:txXfrm>
    </dsp:sp>
    <dsp:sp modelId="{D728A5AA-C911-4C09-8886-68F85D14A8E4}">
      <dsp:nvSpPr>
        <dsp:cNvPr id="0" name=""/>
        <dsp:cNvSpPr/>
      </dsp:nvSpPr>
      <dsp:spPr>
        <a:xfrm>
          <a:off x="2783071" y="537539"/>
          <a:ext cx="1283030" cy="1045902"/>
        </a:xfrm>
        <a:prstGeom prst="roundRect">
          <a:avLst>
            <a:gd name="adj" fmla="val 10000"/>
          </a:avLst>
        </a:prstGeom>
        <a:solidFill>
          <a:schemeClr val="accent3">
            <a:lumMod val="20000"/>
            <a:lumOff val="80000"/>
          </a:schemeClr>
        </a:solidFill>
        <a:ln w="6350" cap="flat" cmpd="sng" algn="ctr">
          <a:solidFill>
            <a:schemeClr val="accent3">
              <a:lumMod val="60000"/>
              <a:lumOff val="40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100000"/>
            </a:lnSpc>
            <a:spcBef>
              <a:spcPct val="0"/>
            </a:spcBef>
            <a:spcAft>
              <a:spcPts val="0"/>
            </a:spcAft>
            <a:buFont typeface="Arial" panose="020B0604020202020204" pitchFamily="34" charset="0"/>
            <a:buNone/>
          </a:pPr>
          <a:r>
            <a:rPr lang="en-US" sz="1000" kern="1200">
              <a:solidFill>
                <a:schemeClr val="tx1"/>
              </a:solidFill>
              <a:latin typeface="TheSansOffice" panose="020B0503040302060204"/>
            </a:rPr>
            <a:t>Full Stack Observability (FSO) Enablement</a:t>
          </a:r>
        </a:p>
      </dsp:txBody>
      <dsp:txXfrm>
        <a:off x="2813704" y="568172"/>
        <a:ext cx="1221764" cy="98463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01BC2E-604D-414A-BBFB-884069BB11CB}">
      <dsp:nvSpPr>
        <dsp:cNvPr id="0" name=""/>
        <dsp:cNvSpPr/>
      </dsp:nvSpPr>
      <dsp:spPr>
        <a:xfrm>
          <a:off x="1037" y="0"/>
          <a:ext cx="2696531" cy="3681211"/>
        </a:xfrm>
        <a:prstGeom prst="roundRect">
          <a:avLst>
            <a:gd name="adj" fmla="val 10000"/>
          </a:avLst>
        </a:prstGeom>
        <a:solidFill>
          <a:schemeClr val="bg1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100" kern="1200">
              <a:latin typeface="TheSansOffice" panose="020B0503040302060204"/>
            </a:rPr>
            <a:t>Component players</a:t>
          </a:r>
          <a:endParaRPr lang="en-IN" sz="3100" kern="1200">
            <a:latin typeface="TheSansOffice" panose="020B0503040302060204"/>
          </a:endParaRPr>
        </a:p>
      </dsp:txBody>
      <dsp:txXfrm>
        <a:off x="1037" y="0"/>
        <a:ext cx="2696531" cy="1104363"/>
      </dsp:txXfrm>
    </dsp:sp>
    <dsp:sp modelId="{665FFF36-78D4-4286-A71A-136BA9580868}">
      <dsp:nvSpPr>
        <dsp:cNvPr id="0" name=""/>
        <dsp:cNvSpPr/>
      </dsp:nvSpPr>
      <dsp:spPr>
        <a:xfrm>
          <a:off x="270690" y="1105441"/>
          <a:ext cx="2157225" cy="1109935"/>
        </a:xfrm>
        <a:prstGeom prst="roundRect">
          <a:avLst>
            <a:gd name="adj" fmla="val 10000"/>
          </a:avLst>
        </a:prstGeom>
        <a:solidFill>
          <a:schemeClr val="bg1">
            <a:lumMod val="85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>
              <a:solidFill>
                <a:schemeClr val="tx1">
                  <a:lumMod val="65000"/>
                  <a:lumOff val="35000"/>
                </a:schemeClr>
              </a:solidFill>
              <a:latin typeface="TheSansOffice" panose="020B0503040302060204"/>
            </a:rPr>
            <a:t>Requires individual sourcing of components</a:t>
          </a:r>
          <a:endParaRPr lang="en-IN" sz="1100" kern="1200">
            <a:solidFill>
              <a:schemeClr val="tx1">
                <a:lumMod val="65000"/>
                <a:lumOff val="35000"/>
              </a:schemeClr>
            </a:solidFill>
            <a:latin typeface="TheSansOffice" panose="020B0503040302060204"/>
          </a:endParaRPr>
        </a:p>
      </dsp:txBody>
      <dsp:txXfrm>
        <a:off x="303199" y="1137950"/>
        <a:ext cx="2092207" cy="1044917"/>
      </dsp:txXfrm>
    </dsp:sp>
    <dsp:sp modelId="{AC00FDF2-587E-4F10-90CF-8856C36D491C}">
      <dsp:nvSpPr>
        <dsp:cNvPr id="0" name=""/>
        <dsp:cNvSpPr/>
      </dsp:nvSpPr>
      <dsp:spPr>
        <a:xfrm>
          <a:off x="270690" y="2386136"/>
          <a:ext cx="2157225" cy="1109935"/>
        </a:xfrm>
        <a:prstGeom prst="roundRect">
          <a:avLst>
            <a:gd name="adj" fmla="val 10000"/>
          </a:avLst>
        </a:prstGeom>
        <a:solidFill>
          <a:schemeClr val="bg1">
            <a:lumMod val="85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>
              <a:solidFill>
                <a:schemeClr val="tx1">
                  <a:lumMod val="65000"/>
                  <a:lumOff val="35000"/>
                </a:schemeClr>
              </a:solidFill>
              <a:latin typeface="TheSansOffice" panose="020B0503040302060204"/>
            </a:rPr>
            <a:t>No accountability for End-to-End business outcomes</a:t>
          </a:r>
          <a:endParaRPr lang="en-IN" sz="1100" kern="1200">
            <a:solidFill>
              <a:schemeClr val="tx1">
                <a:lumMod val="65000"/>
                <a:lumOff val="35000"/>
              </a:schemeClr>
            </a:solidFill>
            <a:latin typeface="TheSansOffice" panose="020B0503040302060204"/>
          </a:endParaRPr>
        </a:p>
      </dsp:txBody>
      <dsp:txXfrm>
        <a:off x="303199" y="2418645"/>
        <a:ext cx="2092207" cy="1044917"/>
      </dsp:txXfrm>
    </dsp:sp>
    <dsp:sp modelId="{E04FC809-2CEA-436D-B9C0-5912A3DC486C}">
      <dsp:nvSpPr>
        <dsp:cNvPr id="0" name=""/>
        <dsp:cNvSpPr/>
      </dsp:nvSpPr>
      <dsp:spPr>
        <a:xfrm>
          <a:off x="2899809" y="0"/>
          <a:ext cx="2696531" cy="3681211"/>
        </a:xfrm>
        <a:prstGeom prst="roundRect">
          <a:avLst>
            <a:gd name="adj" fmla="val 10000"/>
          </a:avLst>
        </a:prstGeom>
        <a:solidFill>
          <a:schemeClr val="tx2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0" tIns="228600" rIns="228600" bIns="228600" numCol="1" spcCol="1270" anchor="ctr" anchorCtr="0">
          <a:noAutofit/>
        </a:bodyPr>
        <a:lstStyle/>
        <a:p>
          <a:pPr marL="0" lvl="0" indent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000" kern="1200">
              <a:solidFill>
                <a:schemeClr val="bg1"/>
              </a:solidFill>
              <a:latin typeface="+mj-lt"/>
            </a:rPr>
            <a:t>Sify</a:t>
          </a:r>
          <a:endParaRPr lang="en-IN" sz="6000" kern="1200">
            <a:solidFill>
              <a:schemeClr val="bg1"/>
            </a:solidFill>
            <a:latin typeface="+mj-lt"/>
          </a:endParaRPr>
        </a:p>
      </dsp:txBody>
      <dsp:txXfrm>
        <a:off x="2899809" y="0"/>
        <a:ext cx="2696531" cy="1104363"/>
      </dsp:txXfrm>
    </dsp:sp>
    <dsp:sp modelId="{B2ACF9D5-FEE2-4EEF-B854-FA441ADC48EF}">
      <dsp:nvSpPr>
        <dsp:cNvPr id="0" name=""/>
        <dsp:cNvSpPr/>
      </dsp:nvSpPr>
      <dsp:spPr>
        <a:xfrm>
          <a:off x="3169462" y="1104453"/>
          <a:ext cx="2157225" cy="53627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N" sz="1100" kern="1200">
              <a:solidFill>
                <a:schemeClr val="tx2">
                  <a:lumMod val="75000"/>
                </a:schemeClr>
              </a:solidFill>
              <a:latin typeface="TheSansOffice" panose="020B0503040302060204"/>
            </a:rPr>
            <a:t>More inclusive. Delivers an integrated solution with singular ownership.</a:t>
          </a:r>
        </a:p>
      </dsp:txBody>
      <dsp:txXfrm>
        <a:off x="3185169" y="1120160"/>
        <a:ext cx="2125811" cy="504860"/>
      </dsp:txXfrm>
    </dsp:sp>
    <dsp:sp modelId="{FD738AAD-A9CD-4137-A7D1-3D80794254BB}">
      <dsp:nvSpPr>
        <dsp:cNvPr id="0" name=""/>
        <dsp:cNvSpPr/>
      </dsp:nvSpPr>
      <dsp:spPr>
        <a:xfrm>
          <a:off x="3169462" y="1723230"/>
          <a:ext cx="2157225" cy="53627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>
              <a:solidFill>
                <a:schemeClr val="tx2">
                  <a:lumMod val="75000"/>
                </a:schemeClr>
              </a:solidFill>
              <a:latin typeface="TheSansOffice" panose="020B0503040302060204"/>
            </a:rPr>
            <a:t>Extensive breadth of standard building blocks like WAN, DC, IT, Cloud, LAN, etc.</a:t>
          </a:r>
        </a:p>
      </dsp:txBody>
      <dsp:txXfrm>
        <a:off x="3185169" y="1738937"/>
        <a:ext cx="2125811" cy="504860"/>
      </dsp:txXfrm>
    </dsp:sp>
    <dsp:sp modelId="{6AA68247-E149-4CB6-8E58-447602F2C4C1}">
      <dsp:nvSpPr>
        <dsp:cNvPr id="0" name=""/>
        <dsp:cNvSpPr/>
      </dsp:nvSpPr>
      <dsp:spPr>
        <a:xfrm>
          <a:off x="3169462" y="2342008"/>
          <a:ext cx="2157225" cy="53627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>
              <a:solidFill>
                <a:schemeClr val="tx2">
                  <a:lumMod val="75000"/>
                </a:schemeClr>
              </a:solidFill>
              <a:latin typeface="TheSansOffice" panose="020B0503040302060204"/>
            </a:rPr>
            <a:t>Flexible services and outsourcing arrangements.</a:t>
          </a:r>
        </a:p>
      </dsp:txBody>
      <dsp:txXfrm>
        <a:off x="3185169" y="2357715"/>
        <a:ext cx="2125811" cy="504860"/>
      </dsp:txXfrm>
    </dsp:sp>
    <dsp:sp modelId="{02581F96-2D7D-4D70-AC80-10290C730EBD}">
      <dsp:nvSpPr>
        <dsp:cNvPr id="0" name=""/>
        <dsp:cNvSpPr/>
      </dsp:nvSpPr>
      <dsp:spPr>
        <a:xfrm>
          <a:off x="3169462" y="2960786"/>
          <a:ext cx="2157225" cy="536274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>
              <a:solidFill>
                <a:schemeClr val="tx2">
                  <a:lumMod val="75000"/>
                </a:schemeClr>
              </a:solidFill>
              <a:latin typeface="TheSansOffice" panose="020B0503040302060204"/>
            </a:rPr>
            <a:t>Managed services, networks and cloud on a foundation of owned assets.</a:t>
          </a:r>
        </a:p>
      </dsp:txBody>
      <dsp:txXfrm>
        <a:off x="3185169" y="2976493"/>
        <a:ext cx="2125811" cy="504860"/>
      </dsp:txXfrm>
    </dsp:sp>
    <dsp:sp modelId="{73D96E58-5A87-4BA5-A4CA-C29860E5544A}">
      <dsp:nvSpPr>
        <dsp:cNvPr id="0" name=""/>
        <dsp:cNvSpPr/>
      </dsp:nvSpPr>
      <dsp:spPr>
        <a:xfrm>
          <a:off x="5798580" y="0"/>
          <a:ext cx="2696531" cy="3681211"/>
        </a:xfrm>
        <a:prstGeom prst="roundRect">
          <a:avLst>
            <a:gd name="adj" fmla="val 10000"/>
          </a:avLst>
        </a:prstGeom>
        <a:solidFill>
          <a:schemeClr val="bg1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100" kern="1200">
              <a:latin typeface="TheSansOffice" panose="020B0503040302060204"/>
            </a:rPr>
            <a:t>System Integrators</a:t>
          </a:r>
          <a:endParaRPr lang="en-IN" sz="3100" kern="1200">
            <a:latin typeface="TheSansOffice" panose="020B0503040302060204"/>
          </a:endParaRPr>
        </a:p>
      </dsp:txBody>
      <dsp:txXfrm>
        <a:off x="5798580" y="0"/>
        <a:ext cx="2696531" cy="1104363"/>
      </dsp:txXfrm>
    </dsp:sp>
    <dsp:sp modelId="{5836E3FD-A5AA-4222-8A21-6748EFE9B6E1}">
      <dsp:nvSpPr>
        <dsp:cNvPr id="0" name=""/>
        <dsp:cNvSpPr/>
      </dsp:nvSpPr>
      <dsp:spPr>
        <a:xfrm>
          <a:off x="6068234" y="1105441"/>
          <a:ext cx="2157225" cy="1109935"/>
        </a:xfrm>
        <a:prstGeom prst="roundRect">
          <a:avLst>
            <a:gd name="adj" fmla="val 10000"/>
          </a:avLst>
        </a:prstGeom>
        <a:solidFill>
          <a:schemeClr val="bg1">
            <a:lumMod val="85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>
              <a:solidFill>
                <a:schemeClr val="tx1">
                  <a:lumMod val="65000"/>
                  <a:lumOff val="35000"/>
                </a:schemeClr>
              </a:solidFill>
              <a:latin typeface="TheSansOffice" panose="020B0503040302060204"/>
            </a:rPr>
            <a:t>Labour and capital intensive </a:t>
          </a:r>
          <a:endParaRPr lang="en-IN" sz="1100" kern="1200">
            <a:solidFill>
              <a:schemeClr val="tx1">
                <a:lumMod val="65000"/>
                <a:lumOff val="35000"/>
              </a:schemeClr>
            </a:solidFill>
            <a:latin typeface="TheSansOffice" panose="020B0503040302060204"/>
          </a:endParaRPr>
        </a:p>
      </dsp:txBody>
      <dsp:txXfrm>
        <a:off x="6100743" y="1137950"/>
        <a:ext cx="2092207" cy="1044917"/>
      </dsp:txXfrm>
    </dsp:sp>
    <dsp:sp modelId="{523D1584-BFEA-40A1-A26A-96DB8348CE8A}">
      <dsp:nvSpPr>
        <dsp:cNvPr id="0" name=""/>
        <dsp:cNvSpPr/>
      </dsp:nvSpPr>
      <dsp:spPr>
        <a:xfrm>
          <a:off x="6068234" y="2386136"/>
          <a:ext cx="2157225" cy="1109935"/>
        </a:xfrm>
        <a:prstGeom prst="roundRect">
          <a:avLst>
            <a:gd name="adj" fmla="val 10000"/>
          </a:avLst>
        </a:prstGeom>
        <a:solidFill>
          <a:schemeClr val="bg1">
            <a:lumMod val="85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0955" rIns="27940" bIns="2095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>
              <a:solidFill>
                <a:schemeClr val="tx1">
                  <a:lumMod val="65000"/>
                  <a:lumOff val="35000"/>
                </a:schemeClr>
              </a:solidFill>
              <a:latin typeface="TheSansOffice" panose="020B0503040302060204"/>
            </a:rPr>
            <a:t>Focus on only large and complex deals</a:t>
          </a:r>
        </a:p>
      </dsp:txBody>
      <dsp:txXfrm>
        <a:off x="6100743" y="2418645"/>
        <a:ext cx="2092207" cy="104491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BAD27F-7762-414A-BE79-7A70DF6828B9}" type="datetimeFigureOut">
              <a:rPr lang="en-IN" smtClean="0"/>
              <a:t>25-10-2023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234906-1882-4BA8-A1C1-521A4753B5B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106580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b="1" cap="none" spc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This slide must be applicable to both Network and DC – Change cover photos and generalize Sify description (initial edits below)</a:t>
            </a:r>
          </a:p>
          <a:p>
            <a:pPr algn="l"/>
            <a:r>
              <a:rPr lang="en-US" b="1" cap="none" spc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Relevant network content has to be added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C02BD9-4983-4322-A08C-345F0664D442}" type="slidenum">
              <a:rPr kumimoji="0" lang="en-I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I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0666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599C03-E950-4B29-825E-5D63E3AC6CF8}" type="slidenum">
              <a:rPr kumimoji="0" lang="en-I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I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44319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599C03-E950-4B29-825E-5D63E3AC6CF8}" type="slidenum">
              <a:rPr kumimoji="0" lang="en-I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I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80515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599C03-E950-4B29-825E-5D63E3AC6CF8}" type="slidenum">
              <a:rPr kumimoji="0" lang="en-I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I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72675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599C03-E950-4B29-825E-5D63E3AC6CF8}" type="slidenum">
              <a:rPr kumimoji="0" lang="en-I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I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22992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Redington, , ABP, , </a:t>
            </a:r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46BAD9-6C85-4C03-959E-B62A116471D1}" type="slidenum">
              <a:rPr kumimoji="0" lang="en-I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I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8677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669B1578-6875-4FE4-99AE-450C6FFB42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EFE246B-E024-F02D-1A07-FD6218BDDC6B}"/>
              </a:ext>
            </a:extLst>
          </p:cNvPr>
          <p:cNvSpPr/>
          <p:nvPr userDrawn="1"/>
        </p:nvSpPr>
        <p:spPr>
          <a:xfrm>
            <a:off x="0" y="0"/>
            <a:ext cx="9144001" cy="51435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/>
          </a:p>
        </p:txBody>
      </p:sp>
      <p:pic>
        <p:nvPicPr>
          <p:cNvPr id="18" name="Picture 2" descr="Image result for sify logo">
            <a:extLst>
              <a:ext uri="{FF2B5EF4-FFF2-40B4-BE49-F238E27FC236}">
                <a16:creationId xmlns:a16="http://schemas.microsoft.com/office/drawing/2014/main" id="{7E477AC7-F05E-40F6-892D-1033110209FF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7971587" y="234501"/>
            <a:ext cx="905357" cy="51296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 Placeholder 16">
            <a:extLst>
              <a:ext uri="{FF2B5EF4-FFF2-40B4-BE49-F238E27FC236}">
                <a16:creationId xmlns:a16="http://schemas.microsoft.com/office/drawing/2014/main" id="{A0043FE2-98C6-40A8-A25D-C92BA3A47D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4099" y="987426"/>
            <a:ext cx="4417289" cy="1566132"/>
          </a:xfrm>
        </p:spPr>
        <p:txBody>
          <a:bodyPr>
            <a:noAutofit/>
          </a:bodyPr>
          <a:lstStyle>
            <a:lvl1pPr marL="0" indent="0" algn="l">
              <a:lnSpc>
                <a:spcPts val="3400"/>
              </a:lnSpc>
              <a:spcBef>
                <a:spcPts val="0"/>
              </a:spcBef>
              <a:buNone/>
              <a:defRPr sz="3200" b="1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TITLE OF THE SLIDE - LINE ONE</a:t>
            </a:r>
            <a:endParaRPr lang="en-IN"/>
          </a:p>
        </p:txBody>
      </p:sp>
      <p:sp>
        <p:nvSpPr>
          <p:cNvPr id="29" name="Text Placeholder 16">
            <a:extLst>
              <a:ext uri="{FF2B5EF4-FFF2-40B4-BE49-F238E27FC236}">
                <a16:creationId xmlns:a16="http://schemas.microsoft.com/office/drawing/2014/main" id="{AB770F6E-1524-4A33-82FC-93CB64C2692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4100" y="2571751"/>
            <a:ext cx="7316314" cy="341072"/>
          </a:xfrm>
        </p:spPr>
        <p:txBody>
          <a:bodyPr>
            <a:noAutofit/>
          </a:bodyPr>
          <a:lstStyle>
            <a:lvl1pPr marL="0" indent="0">
              <a:lnSpc>
                <a:spcPts val="2000"/>
              </a:lnSpc>
              <a:spcBef>
                <a:spcPts val="0"/>
              </a:spcBef>
              <a:buNone/>
              <a:defRPr sz="1800" b="1" cap="none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/>
              <a:t>Sub Title </a:t>
            </a:r>
          </a:p>
        </p:txBody>
      </p:sp>
      <p:sp>
        <p:nvSpPr>
          <p:cNvPr id="30" name="Text Placeholder 16">
            <a:extLst>
              <a:ext uri="{FF2B5EF4-FFF2-40B4-BE49-F238E27FC236}">
                <a16:creationId xmlns:a16="http://schemas.microsoft.com/office/drawing/2014/main" id="{155CA787-D36C-48A9-A94B-D13C3645EBA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4099" y="2996461"/>
            <a:ext cx="5112246" cy="277103"/>
          </a:xfrm>
        </p:spPr>
        <p:txBody>
          <a:bodyPr anchor="t">
            <a:noAutofit/>
          </a:bodyPr>
          <a:lstStyle>
            <a:lvl1pPr marL="0" indent="0">
              <a:lnSpc>
                <a:spcPts val="1800"/>
              </a:lnSpc>
              <a:buNone/>
              <a:defRPr sz="1200" b="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r>
              <a:rPr lang="en-US"/>
              <a:t>Month 2023</a:t>
            </a:r>
          </a:p>
        </p:txBody>
      </p:sp>
    </p:spTree>
    <p:extLst>
      <p:ext uri="{BB962C8B-B14F-4D97-AF65-F5344CB8AC3E}">
        <p14:creationId xmlns:p14="http://schemas.microsoft.com/office/powerpoint/2010/main" val="1111578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1CF5F4CF-AAD1-4AFE-98D0-497D00F5455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32" y="1255"/>
            <a:ext cx="9139536" cy="5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8C00623-BBB6-CF60-107E-584B25B0B661}"/>
              </a:ext>
            </a:extLst>
          </p:cNvPr>
          <p:cNvSpPr/>
          <p:nvPr userDrawn="1"/>
        </p:nvSpPr>
        <p:spPr>
          <a:xfrm>
            <a:off x="0" y="0"/>
            <a:ext cx="9144001" cy="5143500"/>
          </a:xfrm>
          <a:prstGeom prst="rect">
            <a:avLst/>
          </a:prstGeom>
          <a:solidFill>
            <a:srgbClr val="00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IN"/>
          </a:p>
        </p:txBody>
      </p:sp>
      <p:pic>
        <p:nvPicPr>
          <p:cNvPr id="23" name="Picture 22" descr="http://skillwise.in/consulting/images_new/logo/sify.png">
            <a:extLst>
              <a:ext uri="{FF2B5EF4-FFF2-40B4-BE49-F238E27FC236}">
                <a16:creationId xmlns:a16="http://schemas.microsoft.com/office/drawing/2014/main" id="{502C8AC8-AFE6-467F-8CDF-743475E1E56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60303" y="-25426"/>
            <a:ext cx="1194705" cy="1194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91E53CF5-21DD-0643-92BD-DCA404F11458}"/>
              </a:ext>
            </a:extLst>
          </p:cNvPr>
          <p:cNvGrpSpPr/>
          <p:nvPr userDrawn="1"/>
        </p:nvGrpSpPr>
        <p:grpSpPr>
          <a:xfrm>
            <a:off x="291314" y="3974242"/>
            <a:ext cx="8515330" cy="758096"/>
            <a:chOff x="388418" y="4989095"/>
            <a:chExt cx="11353773" cy="1010794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660BE776-C5A2-8543-18F3-F4CA20B884B1}"/>
                </a:ext>
              </a:extLst>
            </p:cNvPr>
            <p:cNvCxnSpPr/>
            <p:nvPr/>
          </p:nvCxnSpPr>
          <p:spPr>
            <a:xfrm>
              <a:off x="1635665" y="4989095"/>
              <a:ext cx="0" cy="994610"/>
            </a:xfrm>
            <a:prstGeom prst="line">
              <a:avLst/>
            </a:prstGeom>
            <a:ln>
              <a:solidFill>
                <a:srgbClr val="54666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15CC3E1A-2F78-3C8C-215A-3F5AFBCD2AB8}"/>
                </a:ext>
              </a:extLst>
            </p:cNvPr>
            <p:cNvCxnSpPr/>
            <p:nvPr/>
          </p:nvCxnSpPr>
          <p:spPr>
            <a:xfrm>
              <a:off x="3448423" y="4989095"/>
              <a:ext cx="0" cy="994610"/>
            </a:xfrm>
            <a:prstGeom prst="line">
              <a:avLst/>
            </a:prstGeom>
            <a:ln>
              <a:solidFill>
                <a:srgbClr val="54666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9D18059D-29A3-8AAA-DA15-1F876AE2D5DA}"/>
                </a:ext>
              </a:extLst>
            </p:cNvPr>
            <p:cNvCxnSpPr/>
            <p:nvPr/>
          </p:nvCxnSpPr>
          <p:spPr>
            <a:xfrm>
              <a:off x="5068675" y="4989095"/>
              <a:ext cx="0" cy="994610"/>
            </a:xfrm>
            <a:prstGeom prst="line">
              <a:avLst/>
            </a:prstGeom>
            <a:ln>
              <a:solidFill>
                <a:srgbClr val="54666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D5ACBCBE-50B1-E46F-DE38-80E7712A1AE2}"/>
                </a:ext>
              </a:extLst>
            </p:cNvPr>
            <p:cNvCxnSpPr/>
            <p:nvPr/>
          </p:nvCxnSpPr>
          <p:spPr>
            <a:xfrm>
              <a:off x="6869054" y="4989095"/>
              <a:ext cx="0" cy="994610"/>
            </a:xfrm>
            <a:prstGeom prst="line">
              <a:avLst/>
            </a:prstGeom>
            <a:ln>
              <a:solidFill>
                <a:srgbClr val="54666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BA44C6A7-64FA-22A5-CB88-D18E2C26B2CB}"/>
                </a:ext>
              </a:extLst>
            </p:cNvPr>
            <p:cNvCxnSpPr/>
            <p:nvPr/>
          </p:nvCxnSpPr>
          <p:spPr>
            <a:xfrm>
              <a:off x="8553475" y="4989095"/>
              <a:ext cx="0" cy="994610"/>
            </a:xfrm>
            <a:prstGeom prst="line">
              <a:avLst/>
            </a:prstGeom>
            <a:ln>
              <a:solidFill>
                <a:srgbClr val="54666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1FF86FA-DF0C-C732-0F39-FE4E709624EE}"/>
                </a:ext>
              </a:extLst>
            </p:cNvPr>
            <p:cNvCxnSpPr/>
            <p:nvPr/>
          </p:nvCxnSpPr>
          <p:spPr>
            <a:xfrm>
              <a:off x="10221854" y="4989095"/>
              <a:ext cx="0" cy="994610"/>
            </a:xfrm>
            <a:prstGeom prst="line">
              <a:avLst/>
            </a:prstGeom>
            <a:ln>
              <a:solidFill>
                <a:srgbClr val="54666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6163F1D1-471D-D669-D345-35BFA319204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8418" y="4994607"/>
              <a:ext cx="11353773" cy="1005282"/>
            </a:xfrm>
            <a:prstGeom prst="rect">
              <a:avLst/>
            </a:prstGeom>
          </p:spPr>
        </p:pic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CF235276-04A0-DEB4-7C18-EC4C65EDF6C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314" y="156427"/>
            <a:ext cx="990016" cy="830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190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24000" y="257737"/>
            <a:ext cx="8496150" cy="369322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/>
              <a:t>TITLE OF THE SLIDE GOES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4000" y="987426"/>
            <a:ext cx="8496150" cy="3744913"/>
          </a:xfrm>
        </p:spPr>
        <p:txBody>
          <a:bodyPr/>
          <a:lstStyle>
            <a:lvl1pPr marL="226766" indent="-226766">
              <a:buFont typeface="Wingdings" panose="05000000000000000000" pitchFamily="2" charset="2"/>
              <a:buChar char="§"/>
              <a:defRPr/>
            </a:lvl1pPr>
            <a:lvl2pPr>
              <a:defRPr sz="1600"/>
            </a:lvl2pPr>
            <a:lvl3pPr marL="791981">
              <a:defRPr sz="1600"/>
            </a:lvl3pPr>
            <a:lvl4pPr marL="1079973">
              <a:defRPr sz="1400"/>
            </a:lvl4pPr>
            <a:lvl5pPr marL="1331967"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B342A-830E-438F-A6A8-BEDF509AB0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1223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658DCF0-1ED5-4F76-942B-A19560D269A4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>
              <a:latin typeface="Arial Nova" panose="020B05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1537751-3942-4783-9212-4A763A64B904}"/>
              </a:ext>
            </a:extLst>
          </p:cNvPr>
          <p:cNvSpPr/>
          <p:nvPr userDrawn="1"/>
        </p:nvSpPr>
        <p:spPr>
          <a:xfrm>
            <a:off x="1" y="0"/>
            <a:ext cx="9164516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>
              <a:latin typeface="Arial Nova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3069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23850" y="1026478"/>
            <a:ext cx="4103688" cy="3669347"/>
          </a:xfrm>
        </p:spPr>
        <p:txBody>
          <a:bodyPr>
            <a:normAutofit/>
          </a:bodyPr>
          <a:lstStyle>
            <a:lvl1pPr marL="226772" indent="-226772">
              <a:buFont typeface="Wingdings" panose="05000000000000000000" pitchFamily="2" charset="2"/>
              <a:buChar char="§"/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35513" y="1026478"/>
            <a:ext cx="4084637" cy="3669347"/>
          </a:xfrm>
        </p:spPr>
        <p:txBody>
          <a:bodyPr>
            <a:normAutofit/>
          </a:bodyPr>
          <a:lstStyle>
            <a:lvl1pPr marL="226772" indent="-226772">
              <a:buFont typeface="Wingdings" panose="05000000000000000000" pitchFamily="2" charset="2"/>
              <a:buChar char="§"/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23850" y="367201"/>
            <a:ext cx="7578150" cy="369332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/>
              <a:t>TITLE OF THE SLIDE GOES HERE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B342A-830E-438F-A6A8-BEDF509AB0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9638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E54ABC-3A0F-65CA-38D9-3D3D09F4E6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C82C55-A43B-3776-BB65-CC8BB1622E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84B1F3-D98B-5FA0-4DA8-A41A7E1B5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38E75-F8CC-45BF-9E62-D6E5A5E69464}" type="datetimeFigureOut">
              <a:rPr lang="en-IN" smtClean="0"/>
              <a:t>25-10-2023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686097-9256-9F7E-4EE3-FE9B29F56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ABD3D7-148B-AAC9-003E-4310E7C7CA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DDFC5-FB20-4095-9A09-AA6BF67FA8D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451216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8A5CE9-B3DB-8DC9-E2C3-245F0FAC4C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3145D5-45E5-C19E-2BBD-270667AF8A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A80943-82E0-5D8A-D1C1-9538BB902D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38E75-F8CC-45BF-9E62-D6E5A5E69464}" type="datetimeFigureOut">
              <a:rPr lang="en-IN" smtClean="0"/>
              <a:t>25-10-2023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9A52C5-4B11-6B78-1ABD-E1CC2E9A3B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18470C-95ED-FF6C-C06A-CFB2D9FBD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DDFC5-FB20-4095-9A09-AA6BF67FA8D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450865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EDE317-F6BC-310B-DAF2-655B82441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4A58E1-E2C3-AB6C-EF29-7E8F4BD5BE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290BD7-09FB-DC76-E0C6-B25F4594E2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38E75-F8CC-45BF-9E62-D6E5A5E69464}" type="datetimeFigureOut">
              <a:rPr lang="en-IN" smtClean="0"/>
              <a:t>25-10-2023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75E983-9973-5E28-72AD-F23D32DC65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1BA614-F10D-5B52-7713-96F8002890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DDFC5-FB20-4095-9A09-AA6BF67FA8D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181681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1B15FD-BB63-692D-B280-FA0B669117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4A7FAB-857C-A65F-6D5A-8F5A3ACCD8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B7080F-B158-79CE-FA86-21252CF750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DD298B-52D2-A027-4CC6-E7548F6DFC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38E75-F8CC-45BF-9E62-D6E5A5E69464}" type="datetimeFigureOut">
              <a:rPr lang="en-IN" smtClean="0"/>
              <a:t>25-10-2023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4C4A84-2839-53C5-2844-8ECEB8B6EA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266D3C-2AA8-27EC-2F8C-72943DB7EE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DDFC5-FB20-4095-9A09-AA6BF67FA8D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407649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214FD2-E7A2-14DB-CC58-FC94C7492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F03BC5-D3EB-9F77-33B6-71E169F255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6ABEE5-6910-095C-9F33-3A560E0A4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9B48553-1C07-5F9D-2785-8A12C16534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FA9A68-D7B9-98D2-EB3C-0FC87B7E64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B2EB9E9-F30F-D5EA-12B0-FF31C32EC7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38E75-F8CC-45BF-9E62-D6E5A5E69464}" type="datetimeFigureOut">
              <a:rPr lang="en-IN" smtClean="0"/>
              <a:t>25-10-2023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970443-9B4E-B7AC-AD5F-D3A3F91F5C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FEFBA5B-BAA2-61D3-A689-AA39624E74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DDFC5-FB20-4095-9A09-AA6BF67FA8D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921701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28B274-1DA2-13D1-B661-6C087B6FEB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9012CE9-DDAE-D52D-0B90-E083D915CD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38E75-F8CC-45BF-9E62-D6E5A5E69464}" type="datetimeFigureOut">
              <a:rPr lang="en-IN" smtClean="0"/>
              <a:t>25-10-2023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2492BA4-9089-D742-1918-F19ACAD9B1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E31970-2359-52A1-74E9-78E91D6C1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DDFC5-FB20-4095-9A09-AA6BF67FA8D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91090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>
            <a:extLst>
              <a:ext uri="{FF2B5EF4-FFF2-40B4-BE49-F238E27FC236}">
                <a16:creationId xmlns:a16="http://schemas.microsoft.com/office/drawing/2014/main" id="{6A0757AA-6517-B65F-4632-B72189D0CC8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32" y="1256"/>
            <a:ext cx="9139536" cy="5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EFE246B-E024-F02D-1A07-FD6218BDDC6B}"/>
              </a:ext>
            </a:extLst>
          </p:cNvPr>
          <p:cNvSpPr/>
          <p:nvPr userDrawn="1"/>
        </p:nvSpPr>
        <p:spPr>
          <a:xfrm>
            <a:off x="-1" y="0"/>
            <a:ext cx="9144001" cy="5143500"/>
          </a:xfrm>
          <a:prstGeom prst="rect">
            <a:avLst/>
          </a:prstGeom>
          <a:solidFill>
            <a:schemeClr val="tx2">
              <a:lumMod val="50000"/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/>
          </a:p>
        </p:txBody>
      </p:sp>
      <p:pic>
        <p:nvPicPr>
          <p:cNvPr id="18" name="Picture 2" descr="Image result for sify logo">
            <a:extLst>
              <a:ext uri="{FF2B5EF4-FFF2-40B4-BE49-F238E27FC236}">
                <a16:creationId xmlns:a16="http://schemas.microsoft.com/office/drawing/2014/main" id="{7E477AC7-F05E-40F6-892D-1033110209FF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7971587" y="234501"/>
            <a:ext cx="905357" cy="51296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Placeholder 16">
            <a:extLst>
              <a:ext uri="{FF2B5EF4-FFF2-40B4-BE49-F238E27FC236}">
                <a16:creationId xmlns:a16="http://schemas.microsoft.com/office/drawing/2014/main" id="{5F905869-677A-E047-75F7-BBDE2250855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4100" y="1478846"/>
            <a:ext cx="4237900" cy="953686"/>
          </a:xfrm>
        </p:spPr>
        <p:txBody>
          <a:bodyPr>
            <a:noAutofit/>
          </a:bodyPr>
          <a:lstStyle>
            <a:lvl1pPr marL="0" indent="0" algn="l">
              <a:lnSpc>
                <a:spcPts val="3400"/>
              </a:lnSpc>
              <a:spcBef>
                <a:spcPts val="0"/>
              </a:spcBef>
              <a:buNone/>
              <a:defRPr sz="3200" b="1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TITLE OF THE SLIDE - LINE ONE</a:t>
            </a:r>
            <a:endParaRPr lang="en-IN"/>
          </a:p>
        </p:txBody>
      </p:sp>
      <p:sp>
        <p:nvSpPr>
          <p:cNvPr id="8" name="Text Placeholder 16">
            <a:extLst>
              <a:ext uri="{FF2B5EF4-FFF2-40B4-BE49-F238E27FC236}">
                <a16:creationId xmlns:a16="http://schemas.microsoft.com/office/drawing/2014/main" id="{957BB5C6-519B-29DE-3496-A5AA6BDF4F3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4100" y="3328954"/>
            <a:ext cx="4058513" cy="341072"/>
          </a:xfrm>
        </p:spPr>
        <p:txBody>
          <a:bodyPr>
            <a:noAutofit/>
          </a:bodyPr>
          <a:lstStyle>
            <a:lvl1pPr marL="0" indent="0">
              <a:lnSpc>
                <a:spcPts val="2000"/>
              </a:lnSpc>
              <a:spcBef>
                <a:spcPts val="0"/>
              </a:spcBef>
              <a:buNone/>
              <a:defRPr sz="1800" b="1" cap="none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/>
              <a:t>Sub Title </a:t>
            </a:r>
          </a:p>
        </p:txBody>
      </p:sp>
      <p:sp>
        <p:nvSpPr>
          <p:cNvPr id="9" name="Text Placeholder 16">
            <a:extLst>
              <a:ext uri="{FF2B5EF4-FFF2-40B4-BE49-F238E27FC236}">
                <a16:creationId xmlns:a16="http://schemas.microsoft.com/office/drawing/2014/main" id="{BEEC9615-F3D7-5C52-8A92-F4E921D5B07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4099" y="3929017"/>
            <a:ext cx="5112246" cy="277103"/>
          </a:xfrm>
        </p:spPr>
        <p:txBody>
          <a:bodyPr anchor="t">
            <a:noAutofit/>
          </a:bodyPr>
          <a:lstStyle>
            <a:lvl1pPr marL="0" indent="0">
              <a:lnSpc>
                <a:spcPts val="1800"/>
              </a:lnSpc>
              <a:buNone/>
              <a:defRPr sz="1200" b="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r>
              <a:rPr lang="en-US"/>
              <a:t>Month 2023</a:t>
            </a:r>
          </a:p>
        </p:txBody>
      </p:sp>
    </p:spTree>
    <p:extLst>
      <p:ext uri="{BB962C8B-B14F-4D97-AF65-F5344CB8AC3E}">
        <p14:creationId xmlns:p14="http://schemas.microsoft.com/office/powerpoint/2010/main" val="5136117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A8DB8E6-C794-1D68-66F8-0435FBB244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38E75-F8CC-45BF-9E62-D6E5A5E69464}" type="datetimeFigureOut">
              <a:rPr lang="en-IN" smtClean="0"/>
              <a:t>25-10-2023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1EDB34F-07D3-FAD3-5B52-B24A7874F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DB724E-C381-DCD5-AE71-613FFF65F8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DDFC5-FB20-4095-9A09-AA6BF67FA8D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116215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4627E6-E2E1-2F08-6C3E-DE80E3648E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9442E3-E662-776A-DAA6-08F9A9CDA1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57B2F4-D003-C244-5F3A-17BB764051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A4A5F9-AE54-92BD-8889-8F63408440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38E75-F8CC-45BF-9E62-D6E5A5E69464}" type="datetimeFigureOut">
              <a:rPr lang="en-IN" smtClean="0"/>
              <a:t>25-10-2023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6FA5DD-8E7A-CC86-692F-D6FB4D928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F94CB2-19CE-92B0-A90F-8A71924B1C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DDFC5-FB20-4095-9A09-AA6BF67FA8D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91249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9F2B8F-F601-50B5-7748-9F0BDCA66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6474B66-A462-009A-4413-25D40DA79EF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21A63B-B621-CBFF-FDEA-40CF20DF6F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C68ADE-D927-A64E-0A1E-622541AB56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38E75-F8CC-45BF-9E62-D6E5A5E69464}" type="datetimeFigureOut">
              <a:rPr lang="en-IN" smtClean="0"/>
              <a:t>25-10-2023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5683DA-A5FE-8C3E-F65A-4B1BE6D45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0211D7-2FD5-770C-6E09-88CCD2DCD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DDFC5-FB20-4095-9A09-AA6BF67FA8D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3675030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F38054-4A64-E91F-D8A4-5FF5A7E793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1FA0456-AEF1-BF31-6F8B-3C463AC41C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468603-7D08-0291-6A34-5505E8598D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38E75-F8CC-45BF-9E62-D6E5A5E69464}" type="datetimeFigureOut">
              <a:rPr lang="en-IN" smtClean="0"/>
              <a:t>25-10-2023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AB4EC0-2677-0C4C-17F5-C828179875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400872-EA30-82A3-C868-64FE5333E7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DDFC5-FB20-4095-9A09-AA6BF67FA8D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0977260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D251FD7-E0A6-2B13-322A-C2BB18DFCBE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2FA2EF5-A6CE-11D7-0EE7-332FDDD9A0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F12472-5B98-3DAE-A8CD-3357E770C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38E75-F8CC-45BF-9E62-D6E5A5E69464}" type="datetimeFigureOut">
              <a:rPr lang="en-IN" smtClean="0"/>
              <a:t>25-10-2023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29A510-3F2C-DD8E-0F91-5F139B04A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4477EF-9B8C-20FA-E7CE-F2FD75A59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DDFC5-FB20-4095-9A09-AA6BF67FA8D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15881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>
            <a:extLst>
              <a:ext uri="{FF2B5EF4-FFF2-40B4-BE49-F238E27FC236}">
                <a16:creationId xmlns:a16="http://schemas.microsoft.com/office/drawing/2014/main" id="{6A0757AA-6517-B65F-4632-B72189D0CC8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32" y="1256"/>
            <a:ext cx="9139536" cy="5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EFE246B-E024-F02D-1A07-FD6218BDDC6B}"/>
              </a:ext>
            </a:extLst>
          </p:cNvPr>
          <p:cNvSpPr/>
          <p:nvPr userDrawn="1"/>
        </p:nvSpPr>
        <p:spPr>
          <a:xfrm>
            <a:off x="-1" y="0"/>
            <a:ext cx="9144001" cy="5143500"/>
          </a:xfrm>
          <a:prstGeom prst="rect">
            <a:avLst/>
          </a:prstGeom>
          <a:solidFill>
            <a:srgbClr val="0A1828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/>
          </a:p>
        </p:txBody>
      </p:sp>
      <p:pic>
        <p:nvPicPr>
          <p:cNvPr id="18" name="Picture 2" descr="Image result for sify logo">
            <a:extLst>
              <a:ext uri="{FF2B5EF4-FFF2-40B4-BE49-F238E27FC236}">
                <a16:creationId xmlns:a16="http://schemas.microsoft.com/office/drawing/2014/main" id="{7E477AC7-F05E-40F6-892D-1033110209FF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7971587" y="234501"/>
            <a:ext cx="905357" cy="51296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Placeholder 16">
            <a:extLst>
              <a:ext uri="{FF2B5EF4-FFF2-40B4-BE49-F238E27FC236}">
                <a16:creationId xmlns:a16="http://schemas.microsoft.com/office/drawing/2014/main" id="{9A007490-0022-B21A-1872-62BF6AE811A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4100" y="1478846"/>
            <a:ext cx="4237900" cy="953686"/>
          </a:xfrm>
        </p:spPr>
        <p:txBody>
          <a:bodyPr>
            <a:noAutofit/>
          </a:bodyPr>
          <a:lstStyle>
            <a:lvl1pPr marL="0" indent="0" algn="l">
              <a:lnSpc>
                <a:spcPts val="3400"/>
              </a:lnSpc>
              <a:spcBef>
                <a:spcPts val="0"/>
              </a:spcBef>
              <a:buNone/>
              <a:defRPr sz="3200" b="1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TITLE OF THE SLIDE - LINE ONE</a:t>
            </a:r>
            <a:endParaRPr lang="en-IN"/>
          </a:p>
        </p:txBody>
      </p:sp>
      <p:sp>
        <p:nvSpPr>
          <p:cNvPr id="8" name="Text Placeholder 16">
            <a:extLst>
              <a:ext uri="{FF2B5EF4-FFF2-40B4-BE49-F238E27FC236}">
                <a16:creationId xmlns:a16="http://schemas.microsoft.com/office/drawing/2014/main" id="{E16B1940-1342-C17E-2E3E-6E4BC56B216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4100" y="3328954"/>
            <a:ext cx="4058513" cy="341072"/>
          </a:xfrm>
        </p:spPr>
        <p:txBody>
          <a:bodyPr>
            <a:noAutofit/>
          </a:bodyPr>
          <a:lstStyle>
            <a:lvl1pPr marL="0" indent="0">
              <a:lnSpc>
                <a:spcPts val="2000"/>
              </a:lnSpc>
              <a:spcBef>
                <a:spcPts val="0"/>
              </a:spcBef>
              <a:buNone/>
              <a:defRPr sz="1800" b="1" cap="none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/>
              <a:t>Sub Title </a:t>
            </a:r>
          </a:p>
        </p:txBody>
      </p:sp>
      <p:sp>
        <p:nvSpPr>
          <p:cNvPr id="9" name="Text Placeholder 16">
            <a:extLst>
              <a:ext uri="{FF2B5EF4-FFF2-40B4-BE49-F238E27FC236}">
                <a16:creationId xmlns:a16="http://schemas.microsoft.com/office/drawing/2014/main" id="{C8D5FC32-06A1-062D-9A0F-96D0CF0827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4099" y="3929017"/>
            <a:ext cx="5112246" cy="277103"/>
          </a:xfrm>
        </p:spPr>
        <p:txBody>
          <a:bodyPr anchor="t">
            <a:noAutofit/>
          </a:bodyPr>
          <a:lstStyle>
            <a:lvl1pPr marL="0" indent="0">
              <a:lnSpc>
                <a:spcPts val="1800"/>
              </a:lnSpc>
              <a:buNone/>
              <a:defRPr sz="1200" b="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r>
              <a:rPr lang="en-US"/>
              <a:t>Month 2023</a:t>
            </a:r>
          </a:p>
        </p:txBody>
      </p:sp>
    </p:spTree>
    <p:extLst>
      <p:ext uri="{BB962C8B-B14F-4D97-AF65-F5344CB8AC3E}">
        <p14:creationId xmlns:p14="http://schemas.microsoft.com/office/powerpoint/2010/main" val="14640243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>
            <a:extLst>
              <a:ext uri="{FF2B5EF4-FFF2-40B4-BE49-F238E27FC236}">
                <a16:creationId xmlns:a16="http://schemas.microsoft.com/office/drawing/2014/main" id="{6A0757AA-6517-B65F-4632-B72189D0CC8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32" y="1256"/>
            <a:ext cx="9139536" cy="5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EFE246B-E024-F02D-1A07-FD6218BDDC6B}"/>
              </a:ext>
            </a:extLst>
          </p:cNvPr>
          <p:cNvSpPr/>
          <p:nvPr userDrawn="1"/>
        </p:nvSpPr>
        <p:spPr>
          <a:xfrm>
            <a:off x="-1" y="0"/>
            <a:ext cx="9144001" cy="5143500"/>
          </a:xfrm>
          <a:prstGeom prst="rect">
            <a:avLst/>
          </a:prstGeom>
          <a:solidFill>
            <a:srgbClr val="0A1828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/>
          </a:p>
        </p:txBody>
      </p:sp>
      <p:pic>
        <p:nvPicPr>
          <p:cNvPr id="18" name="Picture 2" descr="Image result for sify logo">
            <a:extLst>
              <a:ext uri="{FF2B5EF4-FFF2-40B4-BE49-F238E27FC236}">
                <a16:creationId xmlns:a16="http://schemas.microsoft.com/office/drawing/2014/main" id="{7E477AC7-F05E-40F6-892D-1033110209FF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7971587" y="234501"/>
            <a:ext cx="905357" cy="51296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Placeholder 16">
            <a:extLst>
              <a:ext uri="{FF2B5EF4-FFF2-40B4-BE49-F238E27FC236}">
                <a16:creationId xmlns:a16="http://schemas.microsoft.com/office/drawing/2014/main" id="{9A007490-0022-B21A-1872-62BF6AE811A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4100" y="1478846"/>
            <a:ext cx="4237900" cy="953686"/>
          </a:xfrm>
        </p:spPr>
        <p:txBody>
          <a:bodyPr>
            <a:noAutofit/>
          </a:bodyPr>
          <a:lstStyle>
            <a:lvl1pPr marL="0" indent="0" algn="l">
              <a:lnSpc>
                <a:spcPts val="3400"/>
              </a:lnSpc>
              <a:spcBef>
                <a:spcPts val="0"/>
              </a:spcBef>
              <a:buNone/>
              <a:defRPr sz="3200" b="1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TITLE OF THE SLIDE - LINE ONE</a:t>
            </a:r>
            <a:endParaRPr lang="en-IN"/>
          </a:p>
        </p:txBody>
      </p:sp>
      <p:sp>
        <p:nvSpPr>
          <p:cNvPr id="8" name="Text Placeholder 16">
            <a:extLst>
              <a:ext uri="{FF2B5EF4-FFF2-40B4-BE49-F238E27FC236}">
                <a16:creationId xmlns:a16="http://schemas.microsoft.com/office/drawing/2014/main" id="{E16B1940-1342-C17E-2E3E-6E4BC56B216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4100" y="3328954"/>
            <a:ext cx="4058513" cy="341072"/>
          </a:xfrm>
        </p:spPr>
        <p:txBody>
          <a:bodyPr>
            <a:noAutofit/>
          </a:bodyPr>
          <a:lstStyle>
            <a:lvl1pPr marL="0" indent="0">
              <a:lnSpc>
                <a:spcPts val="2000"/>
              </a:lnSpc>
              <a:spcBef>
                <a:spcPts val="0"/>
              </a:spcBef>
              <a:buNone/>
              <a:defRPr sz="1800" b="1" cap="none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/>
              <a:t>Sub Title </a:t>
            </a:r>
          </a:p>
        </p:txBody>
      </p:sp>
      <p:sp>
        <p:nvSpPr>
          <p:cNvPr id="9" name="Text Placeholder 16">
            <a:extLst>
              <a:ext uri="{FF2B5EF4-FFF2-40B4-BE49-F238E27FC236}">
                <a16:creationId xmlns:a16="http://schemas.microsoft.com/office/drawing/2014/main" id="{C8D5FC32-06A1-062D-9A0F-96D0CF0827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4099" y="3929017"/>
            <a:ext cx="5112246" cy="277103"/>
          </a:xfrm>
        </p:spPr>
        <p:txBody>
          <a:bodyPr anchor="t">
            <a:noAutofit/>
          </a:bodyPr>
          <a:lstStyle>
            <a:lvl1pPr marL="0" indent="0">
              <a:lnSpc>
                <a:spcPts val="1800"/>
              </a:lnSpc>
              <a:buNone/>
              <a:defRPr sz="1200" b="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r>
              <a:rPr lang="en-US"/>
              <a:t>Month 2023</a:t>
            </a:r>
          </a:p>
        </p:txBody>
      </p:sp>
    </p:spTree>
    <p:extLst>
      <p:ext uri="{BB962C8B-B14F-4D97-AF65-F5344CB8AC3E}">
        <p14:creationId xmlns:p14="http://schemas.microsoft.com/office/powerpoint/2010/main" val="1598963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65BA79F-C34F-D564-54A0-3C52CFA5D91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9143999" cy="51435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E794680-026D-525E-495F-3EE907F68862}"/>
              </a:ext>
            </a:extLst>
          </p:cNvPr>
          <p:cNvSpPr/>
          <p:nvPr userDrawn="1"/>
        </p:nvSpPr>
        <p:spPr>
          <a:xfrm>
            <a:off x="2" y="0"/>
            <a:ext cx="9143999" cy="514350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>
              <a:latin typeface="TheSansOffice" panose="020B050304030206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9F9AD19-9D39-BF4F-73A5-2DC9F6550DEE}"/>
              </a:ext>
            </a:extLst>
          </p:cNvPr>
          <p:cNvSpPr txBox="1"/>
          <p:nvPr userDrawn="1"/>
        </p:nvSpPr>
        <p:spPr>
          <a:xfrm>
            <a:off x="243840" y="4887674"/>
            <a:ext cx="102108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>
                <a:solidFill>
                  <a:schemeClr val="bg1"/>
                </a:solidFill>
              </a:rPr>
              <a:t>Digital@Core</a:t>
            </a:r>
            <a:endParaRPr lang="en-US" sz="1050" baseline="30000">
              <a:solidFill>
                <a:schemeClr val="bg1"/>
              </a:solidFill>
            </a:endParaRPr>
          </a:p>
        </p:txBody>
      </p:sp>
      <p:pic>
        <p:nvPicPr>
          <p:cNvPr id="9" name="Picture 2" descr="Image result for sify logo">
            <a:extLst>
              <a:ext uri="{FF2B5EF4-FFF2-40B4-BE49-F238E27FC236}">
                <a16:creationId xmlns:a16="http://schemas.microsoft.com/office/drawing/2014/main" id="{7F2D3FE4-6492-8334-39F6-B655E8F847ED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31564" y="4928479"/>
            <a:ext cx="317690" cy="180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itle 4">
            <a:extLst>
              <a:ext uri="{FF2B5EF4-FFF2-40B4-BE49-F238E27FC236}">
                <a16:creationId xmlns:a16="http://schemas.microsoft.com/office/drawing/2014/main" id="{289692E0-75EA-3CC9-02A2-875AE46836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4000" y="211571"/>
            <a:ext cx="7537450" cy="461655"/>
          </a:xfrm>
        </p:spPr>
        <p:txBody>
          <a:bodyPr/>
          <a:lstStyle>
            <a:lvl1pPr>
              <a:defRPr sz="2400" baseline="0">
                <a:solidFill>
                  <a:srgbClr val="BED730"/>
                </a:solidFill>
                <a:latin typeface="TheSansOffice" panose="020B0503040302060204" pitchFamily="34" charset="0"/>
              </a:defRPr>
            </a:lvl1pPr>
          </a:lstStyle>
          <a:p>
            <a:r>
              <a:rPr lang="en-US"/>
              <a:t>TITLE OF THE SLIDE GOES HERE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1C92178-976E-FFED-2482-D56A54A1369E}"/>
              </a:ext>
            </a:extLst>
          </p:cNvPr>
          <p:cNvSpPr txBox="1"/>
          <p:nvPr userDrawn="1"/>
        </p:nvSpPr>
        <p:spPr>
          <a:xfrm>
            <a:off x="7482608" y="4916513"/>
            <a:ext cx="169295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N" sz="900">
                <a:solidFill>
                  <a:schemeClr val="bg1">
                    <a:lumMod val="75000"/>
                  </a:schemeClr>
                </a:solidFill>
              </a:rPr>
              <a:t>Sify Confidential</a:t>
            </a:r>
          </a:p>
        </p:txBody>
      </p:sp>
    </p:spTree>
    <p:extLst>
      <p:ext uri="{BB962C8B-B14F-4D97-AF65-F5344CB8AC3E}">
        <p14:creationId xmlns:p14="http://schemas.microsoft.com/office/powerpoint/2010/main" val="409810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8B2F7CF-481F-CD39-0C15-A1D021C8A5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0"/>
            <a:ext cx="9143999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257DB89-CFDA-370A-F43F-545BC20B5C25}"/>
              </a:ext>
            </a:extLst>
          </p:cNvPr>
          <p:cNvSpPr/>
          <p:nvPr userDrawn="1"/>
        </p:nvSpPr>
        <p:spPr>
          <a:xfrm>
            <a:off x="2" y="0"/>
            <a:ext cx="9143999" cy="514350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>
              <a:latin typeface="TheSansOffice" panose="020B0503040302060204" pitchFamily="34" charset="0"/>
            </a:endParaRPr>
          </a:p>
        </p:txBody>
      </p:sp>
      <p:sp>
        <p:nvSpPr>
          <p:cNvPr id="7" name="Title 4">
            <a:extLst>
              <a:ext uri="{FF2B5EF4-FFF2-40B4-BE49-F238E27FC236}">
                <a16:creationId xmlns:a16="http://schemas.microsoft.com/office/drawing/2014/main" id="{CCE68003-E007-481A-83D1-DBB6D223AC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4000" y="211571"/>
            <a:ext cx="8496150" cy="461655"/>
          </a:xfrm>
        </p:spPr>
        <p:txBody>
          <a:bodyPr/>
          <a:lstStyle>
            <a:lvl1pPr>
              <a:defRPr sz="2400" baseline="0">
                <a:solidFill>
                  <a:srgbClr val="BED730"/>
                </a:solidFill>
                <a:latin typeface="TheSansOffice" panose="020B0503040302060204" pitchFamily="34" charset="0"/>
              </a:defRPr>
            </a:lvl1pPr>
          </a:lstStyle>
          <a:p>
            <a:r>
              <a:rPr lang="en-US"/>
              <a:t>TITLE OF THE SLIDE GOES HERE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2746C1B-C4A0-E12C-D58B-4B9817B50B2F}"/>
              </a:ext>
            </a:extLst>
          </p:cNvPr>
          <p:cNvSpPr txBox="1"/>
          <p:nvPr userDrawn="1"/>
        </p:nvSpPr>
        <p:spPr>
          <a:xfrm>
            <a:off x="243840" y="4887674"/>
            <a:ext cx="102108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>
                <a:solidFill>
                  <a:schemeClr val="bg1"/>
                </a:solidFill>
              </a:rPr>
              <a:t>Digital@Core</a:t>
            </a:r>
            <a:endParaRPr lang="en-US" sz="1050" baseline="30000">
              <a:solidFill>
                <a:schemeClr val="bg1"/>
              </a:solidFill>
            </a:endParaRPr>
          </a:p>
        </p:txBody>
      </p:sp>
      <p:pic>
        <p:nvPicPr>
          <p:cNvPr id="6" name="Picture 2" descr="Image result for sify logo">
            <a:extLst>
              <a:ext uri="{FF2B5EF4-FFF2-40B4-BE49-F238E27FC236}">
                <a16:creationId xmlns:a16="http://schemas.microsoft.com/office/drawing/2014/main" id="{E9AA1736-2CBC-46C1-26D7-B1FEF23E9561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31564" y="4928479"/>
            <a:ext cx="317690" cy="180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E40368C-CFBC-1C80-A8C5-AA58B1E00339}"/>
              </a:ext>
            </a:extLst>
          </p:cNvPr>
          <p:cNvSpPr txBox="1"/>
          <p:nvPr userDrawn="1"/>
        </p:nvSpPr>
        <p:spPr>
          <a:xfrm>
            <a:off x="7482608" y="4916513"/>
            <a:ext cx="169295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N" sz="900">
                <a:solidFill>
                  <a:schemeClr val="bg1">
                    <a:lumMod val="75000"/>
                  </a:schemeClr>
                </a:solidFill>
              </a:rPr>
              <a:t>Sify Confidential</a:t>
            </a:r>
          </a:p>
        </p:txBody>
      </p:sp>
    </p:spTree>
    <p:extLst>
      <p:ext uri="{BB962C8B-B14F-4D97-AF65-F5344CB8AC3E}">
        <p14:creationId xmlns:p14="http://schemas.microsoft.com/office/powerpoint/2010/main" val="42160309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vi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E8F71F-4755-EF6B-7086-DC614D25ED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286D9F2-E638-44D4-8E5E-7D3A3E917C44}"/>
              </a:ext>
            </a:extLst>
          </p:cNvPr>
          <p:cNvSpPr/>
          <p:nvPr userDrawn="1"/>
        </p:nvSpPr>
        <p:spPr>
          <a:xfrm>
            <a:off x="1" y="0"/>
            <a:ext cx="9144001" cy="514350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/>
          </a:p>
        </p:txBody>
      </p:sp>
      <p:sp>
        <p:nvSpPr>
          <p:cNvPr id="9" name="Flowchart: Connector 8">
            <a:extLst>
              <a:ext uri="{FF2B5EF4-FFF2-40B4-BE49-F238E27FC236}">
                <a16:creationId xmlns:a16="http://schemas.microsoft.com/office/drawing/2014/main" id="{27F25071-BBB9-47AC-A5E5-4FA1422313E0}"/>
              </a:ext>
            </a:extLst>
          </p:cNvPr>
          <p:cNvSpPr/>
          <p:nvPr userDrawn="1"/>
        </p:nvSpPr>
        <p:spPr>
          <a:xfrm>
            <a:off x="6195273" y="2015776"/>
            <a:ext cx="394916" cy="394916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/>
          </a:p>
        </p:txBody>
      </p: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14FA2173-C01F-499E-9EC4-47F068652B3F}"/>
              </a:ext>
            </a:extLst>
          </p:cNvPr>
          <p:cNvSpPr/>
          <p:nvPr userDrawn="1"/>
        </p:nvSpPr>
        <p:spPr>
          <a:xfrm>
            <a:off x="6240114" y="2444897"/>
            <a:ext cx="305232" cy="305232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D3431D-4776-4E72-8183-E70F4FBB8B40}"/>
              </a:ext>
            </a:extLst>
          </p:cNvPr>
          <p:cNvSpPr/>
          <p:nvPr userDrawn="1"/>
        </p:nvSpPr>
        <p:spPr>
          <a:xfrm>
            <a:off x="-6505" y="3822828"/>
            <a:ext cx="9150505" cy="1320673"/>
          </a:xfrm>
          <a:prstGeom prst="rect">
            <a:avLst/>
          </a:prstGeom>
          <a:solidFill>
            <a:srgbClr val="000000">
              <a:alpha val="60000"/>
            </a:srgbClr>
          </a:solidFill>
          <a:ln w="6350">
            <a:solidFill>
              <a:srgbClr val="BED7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4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  <a:sym typeface="Arial"/>
              <a:rtl val="0"/>
            </a:endParaRPr>
          </a:p>
        </p:txBody>
      </p:sp>
      <p:pic>
        <p:nvPicPr>
          <p:cNvPr id="16" name="Picture 2" descr="Image result for sify logo">
            <a:extLst>
              <a:ext uri="{FF2B5EF4-FFF2-40B4-BE49-F238E27FC236}">
                <a16:creationId xmlns:a16="http://schemas.microsoft.com/office/drawing/2014/main" id="{1EE9F260-C274-4C84-B741-C5A278EF8BB3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7971587" y="234501"/>
            <a:ext cx="905357" cy="51296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F20C6DDB-ECD9-4134-AD1E-3F734F69447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0597" y="3822826"/>
            <a:ext cx="8499553" cy="1251183"/>
          </a:xfrm>
        </p:spPr>
        <p:txBody>
          <a:bodyPr anchor="ctr">
            <a:norm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400" b="1" cap="all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/>
              <a:t>Section separator</a:t>
            </a:r>
          </a:p>
        </p:txBody>
      </p:sp>
    </p:spTree>
    <p:extLst>
      <p:ext uri="{BB962C8B-B14F-4D97-AF65-F5344CB8AC3E}">
        <p14:creationId xmlns:p14="http://schemas.microsoft.com/office/powerpoint/2010/main" val="24589936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hank You 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B83F388-8DA6-F3FF-548C-922930AEE2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FE68ACB-2593-4C7C-7E2A-EF7DBD15124A}"/>
              </a:ext>
            </a:extLst>
          </p:cNvPr>
          <p:cNvSpPr/>
          <p:nvPr userDrawn="1"/>
        </p:nvSpPr>
        <p:spPr>
          <a:xfrm>
            <a:off x="1" y="0"/>
            <a:ext cx="9144001" cy="5143500"/>
          </a:xfrm>
          <a:prstGeom prst="rect">
            <a:avLst/>
          </a:prstGeom>
          <a:solidFill>
            <a:srgbClr val="00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52031C83-E40D-4038-958F-45A64DCB1F4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850" y="116215"/>
            <a:ext cx="905358" cy="759938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2DCD772-99C7-8F41-F311-6E8AB6D05A8F}"/>
              </a:ext>
            </a:extLst>
          </p:cNvPr>
          <p:cNvCxnSpPr>
            <a:cxnSpLocks/>
          </p:cNvCxnSpPr>
          <p:nvPr userDrawn="1"/>
        </p:nvCxnSpPr>
        <p:spPr>
          <a:xfrm>
            <a:off x="1" y="2719567"/>
            <a:ext cx="4392611" cy="0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F6B712CD-B155-BA00-9933-CE6891B875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979" y="2869973"/>
            <a:ext cx="4044502" cy="358107"/>
          </a:xfrm>
          <a:prstGeom prst="rect">
            <a:avLst/>
          </a:prstGeom>
        </p:spPr>
      </p:pic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38B56D2C-FECD-4402-FDB5-45A80136C27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0598" y="2071256"/>
            <a:ext cx="4072016" cy="497908"/>
          </a:xfrm>
        </p:spPr>
        <p:txBody>
          <a:bodyPr anchor="ctr">
            <a:norm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400" b="1" cap="all" baseline="0">
                <a:solidFill>
                  <a:srgbClr val="BED730"/>
                </a:solidFill>
              </a:defRPr>
            </a:lvl1pPr>
          </a:lstStyle>
          <a:p>
            <a:pPr lvl="0"/>
            <a:r>
              <a:rPr lang="en-US"/>
              <a:t>THANK YOU</a:t>
            </a:r>
          </a:p>
        </p:txBody>
      </p:sp>
      <p:pic>
        <p:nvPicPr>
          <p:cNvPr id="7" name="Picture 2" descr="Image result for sify logo">
            <a:extLst>
              <a:ext uri="{FF2B5EF4-FFF2-40B4-BE49-F238E27FC236}">
                <a16:creationId xmlns:a16="http://schemas.microsoft.com/office/drawing/2014/main" id="{74B075DA-52F1-B8EB-30D9-2A31D0B2AA2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7971587" y="234501"/>
            <a:ext cx="905357" cy="51296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6403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1CF5F4CF-AAD1-4AFE-98D0-497D00F5455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32" y="1255"/>
            <a:ext cx="9139536" cy="514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8C00623-BBB6-CF60-107E-584B25B0B661}"/>
              </a:ext>
            </a:extLst>
          </p:cNvPr>
          <p:cNvSpPr/>
          <p:nvPr userDrawn="1"/>
        </p:nvSpPr>
        <p:spPr>
          <a:xfrm>
            <a:off x="0" y="0"/>
            <a:ext cx="9144001" cy="5143500"/>
          </a:xfrm>
          <a:prstGeom prst="rect">
            <a:avLst/>
          </a:prstGeom>
          <a:solidFill>
            <a:srgbClr val="00000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IN"/>
          </a:p>
        </p:txBody>
      </p:sp>
      <p:pic>
        <p:nvPicPr>
          <p:cNvPr id="23" name="Picture 22" descr="http://skillwise.in/consulting/images_new/logo/sify.png">
            <a:extLst>
              <a:ext uri="{FF2B5EF4-FFF2-40B4-BE49-F238E27FC236}">
                <a16:creationId xmlns:a16="http://schemas.microsoft.com/office/drawing/2014/main" id="{502C8AC8-AFE6-467F-8CDF-743475E1E56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60303" y="-25426"/>
            <a:ext cx="1194705" cy="1194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91E53CF5-21DD-0643-92BD-DCA404F11458}"/>
              </a:ext>
            </a:extLst>
          </p:cNvPr>
          <p:cNvGrpSpPr/>
          <p:nvPr userDrawn="1"/>
        </p:nvGrpSpPr>
        <p:grpSpPr>
          <a:xfrm>
            <a:off x="291314" y="3974242"/>
            <a:ext cx="8515330" cy="758096"/>
            <a:chOff x="388418" y="4989095"/>
            <a:chExt cx="11353773" cy="1010794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660BE776-C5A2-8543-18F3-F4CA20B884B1}"/>
                </a:ext>
              </a:extLst>
            </p:cNvPr>
            <p:cNvCxnSpPr/>
            <p:nvPr/>
          </p:nvCxnSpPr>
          <p:spPr>
            <a:xfrm>
              <a:off x="1635665" y="4989095"/>
              <a:ext cx="0" cy="994610"/>
            </a:xfrm>
            <a:prstGeom prst="line">
              <a:avLst/>
            </a:prstGeom>
            <a:ln>
              <a:solidFill>
                <a:srgbClr val="54666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15CC3E1A-2F78-3C8C-215A-3F5AFBCD2AB8}"/>
                </a:ext>
              </a:extLst>
            </p:cNvPr>
            <p:cNvCxnSpPr/>
            <p:nvPr/>
          </p:nvCxnSpPr>
          <p:spPr>
            <a:xfrm>
              <a:off x="3448423" y="4989095"/>
              <a:ext cx="0" cy="994610"/>
            </a:xfrm>
            <a:prstGeom prst="line">
              <a:avLst/>
            </a:prstGeom>
            <a:ln>
              <a:solidFill>
                <a:srgbClr val="54666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9D18059D-29A3-8AAA-DA15-1F876AE2D5DA}"/>
                </a:ext>
              </a:extLst>
            </p:cNvPr>
            <p:cNvCxnSpPr/>
            <p:nvPr/>
          </p:nvCxnSpPr>
          <p:spPr>
            <a:xfrm>
              <a:off x="5068675" y="4989095"/>
              <a:ext cx="0" cy="994610"/>
            </a:xfrm>
            <a:prstGeom prst="line">
              <a:avLst/>
            </a:prstGeom>
            <a:ln>
              <a:solidFill>
                <a:srgbClr val="54666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D5ACBCBE-50B1-E46F-DE38-80E7712A1AE2}"/>
                </a:ext>
              </a:extLst>
            </p:cNvPr>
            <p:cNvCxnSpPr/>
            <p:nvPr/>
          </p:nvCxnSpPr>
          <p:spPr>
            <a:xfrm>
              <a:off x="6869054" y="4989095"/>
              <a:ext cx="0" cy="994610"/>
            </a:xfrm>
            <a:prstGeom prst="line">
              <a:avLst/>
            </a:prstGeom>
            <a:ln>
              <a:solidFill>
                <a:srgbClr val="54666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BA44C6A7-64FA-22A5-CB88-D18E2C26B2CB}"/>
                </a:ext>
              </a:extLst>
            </p:cNvPr>
            <p:cNvCxnSpPr/>
            <p:nvPr/>
          </p:nvCxnSpPr>
          <p:spPr>
            <a:xfrm>
              <a:off x="8553475" y="4989095"/>
              <a:ext cx="0" cy="994610"/>
            </a:xfrm>
            <a:prstGeom prst="line">
              <a:avLst/>
            </a:prstGeom>
            <a:ln>
              <a:solidFill>
                <a:srgbClr val="54666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1FF86FA-DF0C-C732-0F39-FE4E709624EE}"/>
                </a:ext>
              </a:extLst>
            </p:cNvPr>
            <p:cNvCxnSpPr/>
            <p:nvPr/>
          </p:nvCxnSpPr>
          <p:spPr>
            <a:xfrm>
              <a:off x="10221854" y="4989095"/>
              <a:ext cx="0" cy="994610"/>
            </a:xfrm>
            <a:prstGeom prst="line">
              <a:avLst/>
            </a:prstGeom>
            <a:ln>
              <a:solidFill>
                <a:srgbClr val="54666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6163F1D1-471D-D669-D345-35BFA319204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8418" y="4994607"/>
              <a:ext cx="11353773" cy="1005282"/>
            </a:xfrm>
            <a:prstGeom prst="rect">
              <a:avLst/>
            </a:prstGeom>
          </p:spPr>
        </p:pic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2B1714C8-BDCD-7AF7-523C-90D4C3A24D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2665"/>
          <a:stretch/>
        </p:blipFill>
        <p:spPr>
          <a:xfrm>
            <a:off x="379915" y="155024"/>
            <a:ext cx="1016193" cy="65963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00CDD3F-4B6C-0C5E-4716-7BAF58FD03C0}"/>
              </a:ext>
            </a:extLst>
          </p:cNvPr>
          <p:cNvSpPr txBox="1"/>
          <p:nvPr userDrawn="1"/>
        </p:nvSpPr>
        <p:spPr>
          <a:xfrm>
            <a:off x="323850" y="788857"/>
            <a:ext cx="11283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>
                <a:solidFill>
                  <a:schemeClr val="bg1"/>
                </a:solidFill>
              </a:rPr>
              <a:t>InfinitDIGITAL</a:t>
            </a:r>
          </a:p>
        </p:txBody>
      </p:sp>
    </p:spTree>
    <p:extLst>
      <p:ext uri="{BB962C8B-B14F-4D97-AF65-F5344CB8AC3E}">
        <p14:creationId xmlns:p14="http://schemas.microsoft.com/office/powerpoint/2010/main" val="24774244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000" y="987426"/>
            <a:ext cx="8496150" cy="3744913"/>
          </a:xfrm>
          <a:prstGeom prst="rect">
            <a:avLst/>
          </a:prstGeom>
        </p:spPr>
        <p:txBody>
          <a:bodyPr vert="horz" lIns="0" tIns="0" rIns="91428" bIns="45715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86433" y="4767265"/>
            <a:ext cx="487680" cy="274637"/>
          </a:xfrm>
          <a:prstGeom prst="rect">
            <a:avLst/>
          </a:prstGeom>
        </p:spPr>
        <p:txBody>
          <a:bodyPr vert="horz" lIns="91428" tIns="45715" rIns="0" bIns="45715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TheSansOffice" panose="020B0503040302060204" pitchFamily="34" charset="0"/>
              </a:defRPr>
            </a:lvl1pPr>
          </a:lstStyle>
          <a:p>
            <a:fld id="{D6AB342A-830E-438F-A6A8-BEDF509AB0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itle Placeholder 11"/>
          <p:cNvSpPr>
            <a:spLocks noGrp="1"/>
          </p:cNvSpPr>
          <p:nvPr>
            <p:ph type="title"/>
          </p:nvPr>
        </p:nvSpPr>
        <p:spPr>
          <a:xfrm>
            <a:off x="324000" y="257738"/>
            <a:ext cx="8496150" cy="369322"/>
          </a:xfrm>
          <a:prstGeom prst="rect">
            <a:avLst/>
          </a:prstGeom>
        </p:spPr>
        <p:txBody>
          <a:bodyPr vert="horz" wrap="square" lIns="0" tIns="45715" rIns="91428" bIns="45715" rtlCol="0" anchor="ctr">
            <a:spAutoFit/>
          </a:bodyPr>
          <a:lstStyle/>
          <a:p>
            <a:pPr marL="0" marR="0" lvl="0" indent="0" algn="l" defTabSz="91426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TITLE OF THE SLIDE GOES HERE</a:t>
            </a:r>
          </a:p>
        </p:txBody>
      </p:sp>
    </p:spTree>
    <p:extLst>
      <p:ext uri="{BB962C8B-B14F-4D97-AF65-F5344CB8AC3E}">
        <p14:creationId xmlns:p14="http://schemas.microsoft.com/office/powerpoint/2010/main" val="504258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743" r:id="rId2"/>
    <p:sldLayoutId id="2147483750" r:id="rId3"/>
    <p:sldLayoutId id="2147483753" r:id="rId4"/>
    <p:sldLayoutId id="2147483666" r:id="rId5"/>
    <p:sldLayoutId id="2147483670" r:id="rId6"/>
    <p:sldLayoutId id="2147483675" r:id="rId7"/>
    <p:sldLayoutId id="2147483681" r:id="rId8"/>
    <p:sldLayoutId id="2147483744" r:id="rId9"/>
    <p:sldLayoutId id="2147483747" r:id="rId10"/>
    <p:sldLayoutId id="2147483754" r:id="rId11"/>
    <p:sldLayoutId id="2147483755" r:id="rId12"/>
    <p:sldLayoutId id="2147483756" r:id="rId13"/>
  </p:sldLayoutIdLst>
  <p:txStyles>
    <p:titleStyle>
      <a:lvl1pPr algn="l" defTabSz="914264" rtl="0" eaLnBrk="1" latinLnBrk="0" hangingPunct="1">
        <a:spcBef>
          <a:spcPct val="0"/>
        </a:spcBef>
        <a:buNone/>
        <a:defRPr kumimoji="0" lang="en-US" sz="1800" b="1" i="0" u="none" strike="noStrike" kern="1200" cap="all" spc="0" normalizeH="0" baseline="0" noProof="0" dirty="0" smtClean="0">
          <a:ln>
            <a:noFill/>
          </a:ln>
          <a:solidFill>
            <a:schemeClr val="tx2">
              <a:lumMod val="75000"/>
            </a:schemeClr>
          </a:solidFill>
          <a:effectLst/>
          <a:uLnTx/>
          <a:uFillTx/>
          <a:latin typeface="TheSansOffice" panose="020B0503040302060204" pitchFamily="34" charset="0"/>
          <a:ea typeface="+mj-ea"/>
          <a:cs typeface="+mj-cs"/>
        </a:defRPr>
      </a:lvl1pPr>
    </p:titleStyle>
    <p:bodyStyle>
      <a:lvl1pPr marL="226766" indent="-226766" algn="l" defTabSz="914264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600" kern="1200">
          <a:solidFill>
            <a:srgbClr val="595959"/>
          </a:solidFill>
          <a:latin typeface="TheSansOffice" panose="020B0503040302060204" pitchFamily="34" charset="0"/>
          <a:ea typeface="+mn-ea"/>
          <a:cs typeface="+mn-cs"/>
        </a:defRPr>
      </a:lvl1pPr>
      <a:lvl2pPr marL="568715" indent="-285707" algn="l" defTabSz="914264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400" kern="1200">
          <a:solidFill>
            <a:srgbClr val="595959"/>
          </a:solidFill>
          <a:latin typeface="TheSansOffice" panose="020B0503040302060204" pitchFamily="34" charset="0"/>
          <a:ea typeface="+mn-ea"/>
          <a:cs typeface="+mn-cs"/>
        </a:defRPr>
      </a:lvl2pPr>
      <a:lvl3pPr marL="1142828" indent="-228566" algn="l" defTabSz="914264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200" kern="1200">
          <a:solidFill>
            <a:srgbClr val="595959"/>
          </a:solidFill>
          <a:latin typeface="Trebuchet MS" pitchFamily="34" charset="0"/>
          <a:ea typeface="+mn-ea"/>
          <a:cs typeface="+mn-cs"/>
        </a:defRPr>
      </a:lvl3pPr>
      <a:lvl4pPr marL="1599960" indent="-228566" algn="l" defTabSz="914264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100" kern="1200">
          <a:solidFill>
            <a:srgbClr val="595959"/>
          </a:solidFill>
          <a:latin typeface="Trebuchet MS" pitchFamily="34" charset="0"/>
          <a:ea typeface="+mn-ea"/>
          <a:cs typeface="+mn-cs"/>
        </a:defRPr>
      </a:lvl4pPr>
      <a:lvl5pPr marL="2057092" indent="-228566" algn="l" defTabSz="914264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»"/>
        <a:defRPr sz="1100" kern="1200">
          <a:solidFill>
            <a:srgbClr val="595959"/>
          </a:solidFill>
          <a:latin typeface="Trebuchet MS" pitchFamily="34" charset="0"/>
          <a:ea typeface="+mn-ea"/>
          <a:cs typeface="+mn-cs"/>
        </a:defRPr>
      </a:lvl5pPr>
      <a:lvl6pPr marL="2514224" indent="-228566" algn="l" defTabSz="91426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55" indent="-228566" algn="l" defTabSz="91426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86" indent="-228566" algn="l" defTabSz="91426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18" indent="-228566" algn="l" defTabSz="91426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2" algn="l" defTabSz="9142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64" algn="l" defTabSz="9142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95" algn="l" defTabSz="9142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6" algn="l" defTabSz="9142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58" algn="l" defTabSz="9142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88" algn="l" defTabSz="9142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21" algn="l" defTabSz="9142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52" algn="l" defTabSz="9142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880" userDrawn="1">
          <p15:clr>
            <a:srgbClr val="F26B43"/>
          </p15:clr>
        </p15:guide>
        <p15:guide id="3" pos="2993" userDrawn="1">
          <p15:clr>
            <a:srgbClr val="F26B43"/>
          </p15:clr>
        </p15:guide>
        <p15:guide id="4" pos="2767" userDrawn="1">
          <p15:clr>
            <a:srgbClr val="F26B43"/>
          </p15:clr>
        </p15:guide>
        <p15:guide id="5" pos="204" userDrawn="1">
          <p15:clr>
            <a:srgbClr val="F26B43"/>
          </p15:clr>
        </p15:guide>
        <p15:guide id="7" orient="horz" pos="1620" userDrawn="1">
          <p15:clr>
            <a:srgbClr val="F26B43"/>
          </p15:clr>
        </p15:guide>
        <p15:guide id="8" orient="horz" pos="622" userDrawn="1">
          <p15:clr>
            <a:srgbClr val="F26B43"/>
          </p15:clr>
        </p15:guide>
        <p15:guide id="9" orient="horz" pos="395" userDrawn="1">
          <p15:clr>
            <a:srgbClr val="F26B43"/>
          </p15:clr>
        </p15:guide>
        <p15:guide id="11" pos="5556" userDrawn="1">
          <p15:clr>
            <a:srgbClr val="F26B43"/>
          </p15:clr>
        </p15:guide>
        <p15:guide id="12" orient="horz" pos="2981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5F2854D-144D-2061-2443-4BA69963D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5FE08D-C438-A7D6-19AC-87227A61A9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36DEA7-51AE-EA16-2490-16DFEED996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038E75-F8CC-45BF-9E62-D6E5A5E69464}" type="datetimeFigureOut">
              <a:rPr lang="en-IN" smtClean="0"/>
              <a:t>25-10-2023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6BAF60-C86F-CE69-7A1E-2017B80082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8CDA3F-E79C-264C-E604-837625E5FC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DDFC5-FB20-4095-9A09-AA6BF67FA8D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49170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microsoft.com/office/2007/relationships/hdphoto" Target="../media/hdphoto2.wdp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47.png"/><Relationship Id="rId9" Type="http://schemas.microsoft.com/office/2007/relationships/diagramDrawing" Target="../diagrams/drawing3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13" Type="http://schemas.openxmlformats.org/officeDocument/2006/relationships/image" Target="../media/image52.png"/><Relationship Id="rId3" Type="http://schemas.microsoft.com/office/2007/relationships/hdphoto" Target="../media/hdphoto2.wdp"/><Relationship Id="rId7" Type="http://schemas.openxmlformats.org/officeDocument/2006/relationships/diagramColors" Target="../diagrams/colors4.xml"/><Relationship Id="rId12" Type="http://schemas.openxmlformats.org/officeDocument/2006/relationships/image" Target="../media/image5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4.xml"/><Relationship Id="rId11" Type="http://schemas.openxmlformats.org/officeDocument/2006/relationships/image" Target="../media/image50.png"/><Relationship Id="rId5" Type="http://schemas.openxmlformats.org/officeDocument/2006/relationships/diagramLayout" Target="../diagrams/layout4.xml"/><Relationship Id="rId10" Type="http://schemas.openxmlformats.org/officeDocument/2006/relationships/image" Target="../media/image49.png"/><Relationship Id="rId4" Type="http://schemas.openxmlformats.org/officeDocument/2006/relationships/diagramData" Target="../diagrams/data4.xml"/><Relationship Id="rId9" Type="http://schemas.openxmlformats.org/officeDocument/2006/relationships/image" Target="../media/image4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13" Type="http://schemas.openxmlformats.org/officeDocument/2006/relationships/diagramData" Target="../diagrams/data7.xml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12" Type="http://schemas.microsoft.com/office/2007/relationships/diagramDrawing" Target="../diagrams/drawing6.xml"/><Relationship Id="rId17" Type="http://schemas.microsoft.com/office/2007/relationships/diagramDrawing" Target="../diagrams/drawing7.xml"/><Relationship Id="rId2" Type="http://schemas.openxmlformats.org/officeDocument/2006/relationships/notesSlide" Target="../notesSlides/notesSlide5.xml"/><Relationship Id="rId16" Type="http://schemas.openxmlformats.org/officeDocument/2006/relationships/diagramColors" Target="../diagrams/colors7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5.xml"/><Relationship Id="rId11" Type="http://schemas.openxmlformats.org/officeDocument/2006/relationships/diagramColors" Target="../diagrams/colors6.xml"/><Relationship Id="rId5" Type="http://schemas.openxmlformats.org/officeDocument/2006/relationships/diagramQuickStyle" Target="../diagrams/quickStyle5.xml"/><Relationship Id="rId15" Type="http://schemas.openxmlformats.org/officeDocument/2006/relationships/diagramQuickStyle" Target="../diagrams/quickStyle7.xml"/><Relationship Id="rId10" Type="http://schemas.openxmlformats.org/officeDocument/2006/relationships/diagramQuickStyle" Target="../diagrams/quickStyle6.xml"/><Relationship Id="rId4" Type="http://schemas.openxmlformats.org/officeDocument/2006/relationships/diagramLayout" Target="../diagrams/layout5.xml"/><Relationship Id="rId9" Type="http://schemas.openxmlformats.org/officeDocument/2006/relationships/diagramLayout" Target="../diagrams/layout6.xml"/><Relationship Id="rId14" Type="http://schemas.openxmlformats.org/officeDocument/2006/relationships/diagramLayout" Target="../diagrams/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4.png"/><Relationship Id="rId18" Type="http://schemas.openxmlformats.org/officeDocument/2006/relationships/image" Target="../media/image69.png"/><Relationship Id="rId26" Type="http://schemas.openxmlformats.org/officeDocument/2006/relationships/image" Target="../media/image76.jpeg"/><Relationship Id="rId3" Type="http://schemas.openxmlformats.org/officeDocument/2006/relationships/image" Target="../media/image54.png"/><Relationship Id="rId21" Type="http://schemas.openxmlformats.org/officeDocument/2006/relationships/image" Target="../media/image72.png"/><Relationship Id="rId34" Type="http://schemas.openxmlformats.org/officeDocument/2006/relationships/image" Target="../media/image84.png"/><Relationship Id="rId7" Type="http://schemas.openxmlformats.org/officeDocument/2006/relationships/image" Target="../media/image58.png"/><Relationship Id="rId12" Type="http://schemas.openxmlformats.org/officeDocument/2006/relationships/image" Target="../media/image63.png"/><Relationship Id="rId17" Type="http://schemas.openxmlformats.org/officeDocument/2006/relationships/image" Target="../media/image68.jpeg"/><Relationship Id="rId25" Type="http://schemas.openxmlformats.org/officeDocument/2006/relationships/image" Target="../media/image75.png"/><Relationship Id="rId33" Type="http://schemas.openxmlformats.org/officeDocument/2006/relationships/image" Target="../media/image83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67.png"/><Relationship Id="rId20" Type="http://schemas.openxmlformats.org/officeDocument/2006/relationships/image" Target="../media/image71.png"/><Relationship Id="rId29" Type="http://schemas.openxmlformats.org/officeDocument/2006/relationships/image" Target="../media/image7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7.jpeg"/><Relationship Id="rId11" Type="http://schemas.openxmlformats.org/officeDocument/2006/relationships/image" Target="../media/image62.png"/><Relationship Id="rId24" Type="http://schemas.openxmlformats.org/officeDocument/2006/relationships/hyperlink" Target="https://www.intralinks.com/our-customers?page=32" TargetMode="External"/><Relationship Id="rId32" Type="http://schemas.openxmlformats.org/officeDocument/2006/relationships/image" Target="../media/image82.png"/><Relationship Id="rId5" Type="http://schemas.openxmlformats.org/officeDocument/2006/relationships/image" Target="../media/image56.png"/><Relationship Id="rId15" Type="http://schemas.openxmlformats.org/officeDocument/2006/relationships/image" Target="../media/image66.jpeg"/><Relationship Id="rId23" Type="http://schemas.openxmlformats.org/officeDocument/2006/relationships/image" Target="../media/image74.png"/><Relationship Id="rId28" Type="http://schemas.openxmlformats.org/officeDocument/2006/relationships/image" Target="../media/image78.png"/><Relationship Id="rId10" Type="http://schemas.openxmlformats.org/officeDocument/2006/relationships/image" Target="../media/image61.svg"/><Relationship Id="rId19" Type="http://schemas.openxmlformats.org/officeDocument/2006/relationships/image" Target="../media/image70.jpeg"/><Relationship Id="rId31" Type="http://schemas.openxmlformats.org/officeDocument/2006/relationships/image" Target="../media/image81.png"/><Relationship Id="rId4" Type="http://schemas.openxmlformats.org/officeDocument/2006/relationships/image" Target="../media/image55.png"/><Relationship Id="rId9" Type="http://schemas.openxmlformats.org/officeDocument/2006/relationships/image" Target="../media/image60.png"/><Relationship Id="rId14" Type="http://schemas.openxmlformats.org/officeDocument/2006/relationships/image" Target="../media/image65.png"/><Relationship Id="rId22" Type="http://schemas.openxmlformats.org/officeDocument/2006/relationships/image" Target="../media/image73.png"/><Relationship Id="rId27" Type="http://schemas.openxmlformats.org/officeDocument/2006/relationships/image" Target="../media/image77.jpeg"/><Relationship Id="rId30" Type="http://schemas.openxmlformats.org/officeDocument/2006/relationships/image" Target="../media/image80.jpeg"/><Relationship Id="rId35" Type="http://schemas.openxmlformats.org/officeDocument/2006/relationships/image" Target="../media/image85.svg"/><Relationship Id="rId8" Type="http://schemas.openxmlformats.org/officeDocument/2006/relationships/image" Target="../media/image5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emf"/><Relationship Id="rId7" Type="http://schemas.openxmlformats.org/officeDocument/2006/relationships/image" Target="../media/image2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emf"/><Relationship Id="rId5" Type="http://schemas.openxmlformats.org/officeDocument/2006/relationships/image" Target="../media/image22.emf"/><Relationship Id="rId4" Type="http://schemas.openxmlformats.org/officeDocument/2006/relationships/image" Target="../media/image21.emf"/><Relationship Id="rId9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7.tiff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12" Type="http://schemas.openxmlformats.org/officeDocument/2006/relationships/image" Target="../media/image36.tif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png"/><Relationship Id="rId11" Type="http://schemas.openxmlformats.org/officeDocument/2006/relationships/image" Target="../media/image35.tiff"/><Relationship Id="rId5" Type="http://schemas.openxmlformats.org/officeDocument/2006/relationships/image" Target="../media/image30.png"/><Relationship Id="rId15" Type="http://schemas.openxmlformats.org/officeDocument/2006/relationships/image" Target="../media/image39.tiff"/><Relationship Id="rId10" Type="http://schemas.openxmlformats.org/officeDocument/2006/relationships/image" Target="../media/image34.tiff"/><Relationship Id="rId4" Type="http://schemas.openxmlformats.org/officeDocument/2006/relationships/image" Target="../media/image29.png"/><Relationship Id="rId9" Type="http://schemas.microsoft.com/office/2007/relationships/hdphoto" Target="../media/hdphoto1.wdp"/><Relationship Id="rId14" Type="http://schemas.openxmlformats.org/officeDocument/2006/relationships/image" Target="../media/image38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svg"/><Relationship Id="rId7" Type="http://schemas.openxmlformats.org/officeDocument/2006/relationships/image" Target="../media/image45.sv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png"/><Relationship Id="rId5" Type="http://schemas.openxmlformats.org/officeDocument/2006/relationships/image" Target="../media/image43.svg"/><Relationship Id="rId4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20">
            <a:extLst>
              <a:ext uri="{FF2B5EF4-FFF2-40B4-BE49-F238E27FC236}">
                <a16:creationId xmlns:a16="http://schemas.microsoft.com/office/drawing/2014/main" id="{80A0D53D-ED9B-B701-5B2C-99590F2824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4100" y="1478846"/>
            <a:ext cx="7590700" cy="953686"/>
          </a:xfrm>
        </p:spPr>
        <p:txBody>
          <a:bodyPr/>
          <a:lstStyle/>
          <a:p>
            <a:pPr lvl="0"/>
            <a:r>
              <a:rPr lang="en-US" dirty="0">
                <a:solidFill>
                  <a:srgbClr val="BED730"/>
                </a:solidFill>
              </a:rPr>
              <a:t>SIFY</a:t>
            </a:r>
          </a:p>
          <a:p>
            <a:pPr lvl="0"/>
            <a:r>
              <a:rPr lang="en-US" dirty="0"/>
              <a:t>INDIA’s DIGITAL INFRASTRUCTURE LEADER</a:t>
            </a:r>
            <a:endParaRPr lang="en-IN" dirty="0"/>
          </a:p>
        </p:txBody>
      </p:sp>
      <p:sp>
        <p:nvSpPr>
          <p:cNvPr id="21" name="Text Placeholder 1">
            <a:extLst>
              <a:ext uri="{FF2B5EF4-FFF2-40B4-BE49-F238E27FC236}">
                <a16:creationId xmlns:a16="http://schemas.microsoft.com/office/drawing/2014/main" id="{3F3BFA85-097E-5AAF-D4EA-D4E90105B99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34100" y="3328954"/>
            <a:ext cx="4577869" cy="341072"/>
          </a:xfrm>
        </p:spPr>
        <p:txBody>
          <a:bodyPr/>
          <a:lstStyle/>
          <a:p>
            <a:pPr lvl="0"/>
            <a:r>
              <a:rPr lang="en-US" noProof="0" dirty="0"/>
              <a:t>Building the platform for India’s Digital Future</a:t>
            </a:r>
            <a:endParaRPr lang="en-IN" noProof="0" dirty="0"/>
          </a:p>
        </p:txBody>
      </p:sp>
      <p:sp>
        <p:nvSpPr>
          <p:cNvPr id="22" name="Text Placeholder 25">
            <a:extLst>
              <a:ext uri="{FF2B5EF4-FFF2-40B4-BE49-F238E27FC236}">
                <a16:creationId xmlns:a16="http://schemas.microsoft.com/office/drawing/2014/main" id="{3C712D98-6596-4E53-E3BE-1D55D140C07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4099" y="3929017"/>
            <a:ext cx="5112246" cy="277103"/>
          </a:xfrm>
        </p:spPr>
        <p:txBody>
          <a:bodyPr/>
          <a:lstStyle/>
          <a:p>
            <a:r>
              <a:rPr lang="en-US" dirty="0"/>
              <a:t>May 2023</a:t>
            </a:r>
            <a:endParaRPr lang="en-IN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92CAF8E-0B84-4E2F-948A-ACFC92D36390}"/>
              </a:ext>
            </a:extLst>
          </p:cNvPr>
          <p:cNvGrpSpPr/>
          <p:nvPr/>
        </p:nvGrpSpPr>
        <p:grpSpPr>
          <a:xfrm>
            <a:off x="0" y="4300338"/>
            <a:ext cx="9144000" cy="432000"/>
            <a:chOff x="0" y="4300338"/>
            <a:chExt cx="9144000" cy="432000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64A791D-9534-AF5F-1B64-45A6F1DD791C}"/>
                </a:ext>
              </a:extLst>
            </p:cNvPr>
            <p:cNvSpPr/>
            <p:nvPr/>
          </p:nvSpPr>
          <p:spPr>
            <a:xfrm>
              <a:off x="0" y="4300338"/>
              <a:ext cx="9144000" cy="432000"/>
            </a:xfrm>
            <a:prstGeom prst="rect">
              <a:avLst/>
            </a:prstGeom>
            <a:solidFill>
              <a:srgbClr val="07101B">
                <a:alpha val="80000"/>
              </a:srgbClr>
            </a:solidFill>
            <a:ln w="9525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7702BE7-AF15-845C-D1BB-E0241F50AFB7}"/>
                </a:ext>
              </a:extLst>
            </p:cNvPr>
            <p:cNvSpPr txBox="1"/>
            <p:nvPr/>
          </p:nvSpPr>
          <p:spPr>
            <a:xfrm>
              <a:off x="323850" y="4378512"/>
              <a:ext cx="8496301" cy="2800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ts val="16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heSansOffice" panose="020B0503040302060204"/>
                </a:rPr>
                <a:t>Enabling Cloud and Digital Services</a:t>
              </a:r>
              <a:r>
                <a:rPr kumimoji="0" lang="en-US" sz="1050" b="0" i="0" u="none" strike="noStrike" kern="1200" cap="none" spc="0" normalizeH="0" baseline="0" noProof="0">
                  <a:ln>
                    <a:noFill/>
                  </a:ln>
                  <a:solidFill>
                    <a:srgbClr val="BED730"/>
                  </a:solidFill>
                  <a:effectLst/>
                  <a:uLnTx/>
                  <a:uFillTx/>
                  <a:latin typeface="TheSansOffice" panose="020B0503040302060204"/>
                </a:rPr>
                <a:t> | </a:t>
              </a:r>
              <a:r>
                <a:rPr kumimoji="0" lang="en-US" sz="10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heSansOffice" panose="020B0503040302060204"/>
                </a:rPr>
                <a:t>Hyperscale Data Center Campuses</a:t>
              </a:r>
              <a:r>
                <a:rPr kumimoji="0" lang="en-US" sz="1050" b="0" i="0" u="none" strike="noStrike" kern="1200" cap="none" spc="0" normalizeH="0" baseline="0" noProof="0">
                  <a:ln>
                    <a:noFill/>
                  </a:ln>
                  <a:solidFill>
                    <a:srgbClr val="BED730"/>
                  </a:solidFill>
                  <a:effectLst/>
                  <a:uLnTx/>
                  <a:uFillTx/>
                  <a:latin typeface="TheSansOffice" panose="020B0503040302060204"/>
                </a:rPr>
                <a:t> | </a:t>
              </a:r>
              <a:r>
                <a:rPr kumimoji="0" lang="en-US" sz="10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heSansOffice" panose="020B0503040302060204"/>
                </a:rPr>
                <a:t>Next Gen Enterprise Network Services </a:t>
              </a:r>
              <a:r>
                <a:rPr kumimoji="0" lang="en-US" sz="1050" b="0" i="0" u="none" strike="noStrike" kern="1200" cap="none" spc="0" normalizeH="0" baseline="0" noProof="0">
                  <a:ln>
                    <a:noFill/>
                  </a:ln>
                  <a:solidFill>
                    <a:srgbClr val="BED730"/>
                  </a:solidFill>
                  <a:effectLst/>
                  <a:uLnTx/>
                  <a:uFillTx/>
                  <a:latin typeface="TheSansOffice" panose="020B0503040302060204"/>
                </a:rPr>
                <a:t>| </a:t>
              </a:r>
              <a:r>
                <a:rPr kumimoji="0" lang="en-US" sz="10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heSansOffice" panose="020B0503040302060204"/>
                </a:rPr>
                <a:t>Hyper-Scale Network Infra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727002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uiExpand="1" build="p"/>
      <p:bldP spid="21" grpId="0" build="p"/>
      <p:bldP spid="2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9DE21981-CF09-1BD7-AD0D-A39576A1A22E}"/>
              </a:ext>
            </a:extLst>
          </p:cNvPr>
          <p:cNvSpPr/>
          <p:nvPr/>
        </p:nvSpPr>
        <p:spPr>
          <a:xfrm>
            <a:off x="2687197" y="1248120"/>
            <a:ext cx="3769605" cy="3469573"/>
          </a:xfrm>
          <a:custGeom>
            <a:avLst/>
            <a:gdLst>
              <a:gd name="connsiteX0" fmla="*/ 2978705 w 5957410"/>
              <a:gd name="connsiteY0" fmla="*/ 0 h 5186311"/>
              <a:gd name="connsiteX1" fmla="*/ 5957410 w 5957410"/>
              <a:gd name="connsiteY1" fmla="*/ 2978705 h 5186311"/>
              <a:gd name="connsiteX2" fmla="*/ 5084967 w 5957410"/>
              <a:gd name="connsiteY2" fmla="*/ 5084967 h 5186311"/>
              <a:gd name="connsiteX3" fmla="*/ 4973461 w 5957410"/>
              <a:gd name="connsiteY3" fmla="*/ 5186311 h 5186311"/>
              <a:gd name="connsiteX4" fmla="*/ 983950 w 5957410"/>
              <a:gd name="connsiteY4" fmla="*/ 5186311 h 5186311"/>
              <a:gd name="connsiteX5" fmla="*/ 872443 w 5957410"/>
              <a:gd name="connsiteY5" fmla="*/ 5084967 h 5186311"/>
              <a:gd name="connsiteX6" fmla="*/ 0 w 5957410"/>
              <a:gd name="connsiteY6" fmla="*/ 2978705 h 5186311"/>
              <a:gd name="connsiteX7" fmla="*/ 2978705 w 5957410"/>
              <a:gd name="connsiteY7" fmla="*/ 0 h 5186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57410" h="5186311">
                <a:moveTo>
                  <a:pt x="2978705" y="0"/>
                </a:moveTo>
                <a:cubicBezTo>
                  <a:pt x="4623798" y="0"/>
                  <a:pt x="5957410" y="1333612"/>
                  <a:pt x="5957410" y="2978705"/>
                </a:cubicBezTo>
                <a:cubicBezTo>
                  <a:pt x="5957410" y="3801251"/>
                  <a:pt x="5624007" y="4545928"/>
                  <a:pt x="5084967" y="5084967"/>
                </a:cubicBezTo>
                <a:lnTo>
                  <a:pt x="4973461" y="5186311"/>
                </a:lnTo>
                <a:lnTo>
                  <a:pt x="983950" y="5186311"/>
                </a:lnTo>
                <a:lnTo>
                  <a:pt x="872443" y="5084967"/>
                </a:lnTo>
                <a:cubicBezTo>
                  <a:pt x="333403" y="4545928"/>
                  <a:pt x="0" y="3801251"/>
                  <a:pt x="0" y="2978705"/>
                </a:cubicBezTo>
                <a:cubicBezTo>
                  <a:pt x="0" y="1333612"/>
                  <a:pt x="1333612" y="0"/>
                  <a:pt x="2978705" y="0"/>
                </a:cubicBezTo>
                <a:close/>
              </a:path>
            </a:pathLst>
          </a:custGeom>
          <a:noFill/>
          <a:ln w="22225">
            <a:solidFill>
              <a:srgbClr val="BED73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/>
            <a:endParaRPr lang="id-ID">
              <a:solidFill>
                <a:schemeClr val="bg1"/>
              </a:solidFill>
              <a:latin typeface="TheSansOffice" panose="020B0503040302060204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EA8F567E-206E-B56E-1FBF-6E0BC3F415E3}"/>
              </a:ext>
            </a:extLst>
          </p:cNvPr>
          <p:cNvSpPr/>
          <p:nvPr/>
        </p:nvSpPr>
        <p:spPr>
          <a:xfrm>
            <a:off x="3328558" y="1853201"/>
            <a:ext cx="2518428" cy="2518428"/>
          </a:xfrm>
          <a:prstGeom prst="ellipse">
            <a:avLst/>
          </a:prstGeom>
          <a:solidFill>
            <a:srgbClr val="BED730"/>
          </a:solidFill>
          <a:ln w="127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914264"/>
            <a:r>
              <a:rPr lang="en-IN" sz="2000" b="1" spc="130">
                <a:solidFill>
                  <a:schemeClr val="tx1"/>
                </a:solidFill>
                <a:latin typeface="TheSansOffice" panose="020B0503040302060204"/>
              </a:rPr>
              <a:t>UBIQUITOUS WIRELESS COVERAGE</a:t>
            </a:r>
            <a:endParaRPr lang="id-ID" sz="2000" b="1" spc="130">
              <a:solidFill>
                <a:schemeClr val="tx1"/>
              </a:solidFill>
              <a:latin typeface="TheSansOffice" panose="020B050304030206020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D1F8756-4616-D84D-9C40-D2C04D7D927E}"/>
              </a:ext>
            </a:extLst>
          </p:cNvPr>
          <p:cNvSpPr txBox="1"/>
          <p:nvPr/>
        </p:nvSpPr>
        <p:spPr>
          <a:xfrm>
            <a:off x="6164132" y="1240944"/>
            <a:ext cx="2359945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264"/>
            <a:r>
              <a:rPr lang="en-US" sz="1100" b="1">
                <a:solidFill>
                  <a:srgbClr val="BED730"/>
                </a:solidFill>
                <a:latin typeface="TheSansOffice" panose="020B0503040302060204"/>
              </a:rPr>
              <a:t>A fully-managed, secure wireless platform</a:t>
            </a:r>
            <a:r>
              <a:rPr lang="en-US" sz="1000" b="1">
                <a:solidFill>
                  <a:schemeClr val="bg1"/>
                </a:solidFill>
                <a:latin typeface="TheSansOffice" panose="020B0503040302060204"/>
              </a:rPr>
              <a:t> </a:t>
            </a:r>
            <a:r>
              <a:rPr lang="en-US" sz="1000">
                <a:solidFill>
                  <a:schemeClr val="bg1"/>
                </a:solidFill>
                <a:latin typeface="TheSansOffice" panose="020B0503040302060204"/>
              </a:rPr>
              <a:t>that integrates Information Technology (IT), Operational Technology (OT) and People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F297797-3A08-08EF-A86F-F1FF5837A857}"/>
              </a:ext>
            </a:extLst>
          </p:cNvPr>
          <p:cNvSpPr/>
          <p:nvPr/>
        </p:nvSpPr>
        <p:spPr>
          <a:xfrm>
            <a:off x="5399502" y="1307571"/>
            <a:ext cx="631367" cy="63136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/>
            <a:endParaRPr lang="id-ID">
              <a:solidFill>
                <a:schemeClr val="bg1"/>
              </a:solidFill>
              <a:latin typeface="TheSansOffice" panose="020B0503040302060204"/>
            </a:endParaRPr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16A0DF1E-E9C1-6FA2-09A5-0B4976EDE363}"/>
              </a:ext>
            </a:extLst>
          </p:cNvPr>
          <p:cNvSpPr>
            <a:spLocks noEditPoints="1"/>
          </p:cNvSpPr>
          <p:nvPr/>
        </p:nvSpPr>
        <p:spPr bwMode="auto">
          <a:xfrm>
            <a:off x="5565026" y="1405773"/>
            <a:ext cx="300319" cy="434962"/>
          </a:xfrm>
          <a:custGeom>
            <a:avLst/>
            <a:gdLst>
              <a:gd name="T0" fmla="*/ 67 w 78"/>
              <a:gd name="T1" fmla="*/ 43 h 115"/>
              <a:gd name="T2" fmla="*/ 58 w 78"/>
              <a:gd name="T3" fmla="*/ 34 h 115"/>
              <a:gd name="T4" fmla="*/ 58 w 78"/>
              <a:gd name="T5" fmla="*/ 8 h 115"/>
              <a:gd name="T6" fmla="*/ 56 w 78"/>
              <a:gd name="T7" fmla="*/ 11 h 115"/>
              <a:gd name="T8" fmla="*/ 56 w 78"/>
              <a:gd name="T9" fmla="*/ 32 h 115"/>
              <a:gd name="T10" fmla="*/ 12 w 78"/>
              <a:gd name="T11" fmla="*/ 0 h 115"/>
              <a:gd name="T12" fmla="*/ 17 w 78"/>
              <a:gd name="T13" fmla="*/ 38 h 115"/>
              <a:gd name="T14" fmla="*/ 17 w 78"/>
              <a:gd name="T15" fmla="*/ 5 h 115"/>
              <a:gd name="T16" fmla="*/ 26 w 78"/>
              <a:gd name="T17" fmla="*/ 29 h 115"/>
              <a:gd name="T18" fmla="*/ 23 w 78"/>
              <a:gd name="T19" fmla="*/ 32 h 115"/>
              <a:gd name="T20" fmla="*/ 64 w 78"/>
              <a:gd name="T21" fmla="*/ 65 h 115"/>
              <a:gd name="T22" fmla="*/ 63 w 78"/>
              <a:gd name="T23" fmla="*/ 62 h 115"/>
              <a:gd name="T24" fmla="*/ 4 w 78"/>
              <a:gd name="T25" fmla="*/ 79 h 115"/>
              <a:gd name="T26" fmla="*/ 33 w 78"/>
              <a:gd name="T27" fmla="*/ 24 h 115"/>
              <a:gd name="T28" fmla="*/ 40 w 78"/>
              <a:gd name="T29" fmla="*/ 30 h 115"/>
              <a:gd name="T30" fmla="*/ 16 w 78"/>
              <a:gd name="T31" fmla="*/ 57 h 115"/>
              <a:gd name="T32" fmla="*/ 16 w 78"/>
              <a:gd name="T33" fmla="*/ 57 h 115"/>
              <a:gd name="T34" fmla="*/ 15 w 78"/>
              <a:gd name="T35" fmla="*/ 80 h 115"/>
              <a:gd name="T36" fmla="*/ 9 w 78"/>
              <a:gd name="T37" fmla="*/ 74 h 115"/>
              <a:gd name="T38" fmla="*/ 7 w 78"/>
              <a:gd name="T39" fmla="*/ 79 h 115"/>
              <a:gd name="T40" fmla="*/ 17 w 78"/>
              <a:gd name="T41" fmla="*/ 99 h 115"/>
              <a:gd name="T42" fmla="*/ 21 w 78"/>
              <a:gd name="T43" fmla="*/ 89 h 115"/>
              <a:gd name="T44" fmla="*/ 22 w 78"/>
              <a:gd name="T45" fmla="*/ 52 h 115"/>
              <a:gd name="T46" fmla="*/ 22 w 78"/>
              <a:gd name="T47" fmla="*/ 52 h 115"/>
              <a:gd name="T48" fmla="*/ 42 w 78"/>
              <a:gd name="T49" fmla="*/ 47 h 115"/>
              <a:gd name="T50" fmla="*/ 44 w 78"/>
              <a:gd name="T51" fmla="*/ 53 h 115"/>
              <a:gd name="T52" fmla="*/ 39 w 78"/>
              <a:gd name="T53" fmla="*/ 55 h 115"/>
              <a:gd name="T54" fmla="*/ 37 w 78"/>
              <a:gd name="T55" fmla="*/ 60 h 115"/>
              <a:gd name="T56" fmla="*/ 42 w 78"/>
              <a:gd name="T57" fmla="*/ 57 h 115"/>
              <a:gd name="T58" fmla="*/ 48 w 78"/>
              <a:gd name="T59" fmla="*/ 59 h 115"/>
              <a:gd name="T60" fmla="*/ 46 w 78"/>
              <a:gd name="T61" fmla="*/ 56 h 115"/>
              <a:gd name="T62" fmla="*/ 52 w 78"/>
              <a:gd name="T63" fmla="*/ 59 h 115"/>
              <a:gd name="T64" fmla="*/ 56 w 78"/>
              <a:gd name="T65" fmla="*/ 59 h 115"/>
              <a:gd name="T66" fmla="*/ 50 w 78"/>
              <a:gd name="T67" fmla="*/ 63 h 115"/>
              <a:gd name="T68" fmla="*/ 43 w 78"/>
              <a:gd name="T69" fmla="*/ 60 h 115"/>
              <a:gd name="T70" fmla="*/ 32 w 78"/>
              <a:gd name="T71" fmla="*/ 68 h 115"/>
              <a:gd name="T72" fmla="*/ 39 w 78"/>
              <a:gd name="T73" fmla="*/ 77 h 115"/>
              <a:gd name="T74" fmla="*/ 48 w 78"/>
              <a:gd name="T75" fmla="*/ 79 h 115"/>
              <a:gd name="T76" fmla="*/ 49 w 78"/>
              <a:gd name="T77" fmla="*/ 92 h 115"/>
              <a:gd name="T78" fmla="*/ 60 w 78"/>
              <a:gd name="T79" fmla="*/ 93 h 115"/>
              <a:gd name="T80" fmla="*/ 63 w 78"/>
              <a:gd name="T81" fmla="*/ 81 h 115"/>
              <a:gd name="T82" fmla="*/ 58 w 78"/>
              <a:gd name="T83" fmla="*/ 64 h 115"/>
              <a:gd name="T84" fmla="*/ 66 w 78"/>
              <a:gd name="T85" fmla="*/ 65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8" h="115">
                <a:moveTo>
                  <a:pt x="64" y="3"/>
                </a:moveTo>
                <a:cubicBezTo>
                  <a:pt x="67" y="0"/>
                  <a:pt x="67" y="0"/>
                  <a:pt x="67" y="0"/>
                </a:cubicBezTo>
                <a:cubicBezTo>
                  <a:pt x="78" y="12"/>
                  <a:pt x="78" y="31"/>
                  <a:pt x="67" y="43"/>
                </a:cubicBezTo>
                <a:cubicBezTo>
                  <a:pt x="64" y="40"/>
                  <a:pt x="64" y="40"/>
                  <a:pt x="64" y="40"/>
                </a:cubicBezTo>
                <a:cubicBezTo>
                  <a:pt x="74" y="30"/>
                  <a:pt x="74" y="13"/>
                  <a:pt x="64" y="3"/>
                </a:cubicBezTo>
                <a:close/>
                <a:moveTo>
                  <a:pt x="58" y="34"/>
                </a:moveTo>
                <a:cubicBezTo>
                  <a:pt x="61" y="38"/>
                  <a:pt x="61" y="38"/>
                  <a:pt x="61" y="38"/>
                </a:cubicBezTo>
                <a:cubicBezTo>
                  <a:pt x="70" y="29"/>
                  <a:pt x="70" y="14"/>
                  <a:pt x="61" y="5"/>
                </a:cubicBezTo>
                <a:cubicBezTo>
                  <a:pt x="58" y="8"/>
                  <a:pt x="58" y="8"/>
                  <a:pt x="58" y="8"/>
                </a:cubicBezTo>
                <a:cubicBezTo>
                  <a:pt x="65" y="16"/>
                  <a:pt x="65" y="27"/>
                  <a:pt x="58" y="34"/>
                </a:cubicBezTo>
                <a:close/>
                <a:moveTo>
                  <a:pt x="56" y="32"/>
                </a:moveTo>
                <a:cubicBezTo>
                  <a:pt x="62" y="26"/>
                  <a:pt x="62" y="17"/>
                  <a:pt x="56" y="11"/>
                </a:cubicBezTo>
                <a:cubicBezTo>
                  <a:pt x="53" y="14"/>
                  <a:pt x="53" y="14"/>
                  <a:pt x="53" y="14"/>
                </a:cubicBezTo>
                <a:cubicBezTo>
                  <a:pt x="57" y="18"/>
                  <a:pt x="57" y="25"/>
                  <a:pt x="53" y="29"/>
                </a:cubicBezTo>
                <a:lnTo>
                  <a:pt x="56" y="32"/>
                </a:lnTo>
                <a:close/>
                <a:moveTo>
                  <a:pt x="15" y="40"/>
                </a:moveTo>
                <a:cubicBezTo>
                  <a:pt x="5" y="30"/>
                  <a:pt x="5" y="13"/>
                  <a:pt x="15" y="3"/>
                </a:cubicBezTo>
                <a:cubicBezTo>
                  <a:pt x="12" y="0"/>
                  <a:pt x="12" y="0"/>
                  <a:pt x="12" y="0"/>
                </a:cubicBezTo>
                <a:cubicBezTo>
                  <a:pt x="0" y="12"/>
                  <a:pt x="0" y="31"/>
                  <a:pt x="12" y="43"/>
                </a:cubicBezTo>
                <a:lnTo>
                  <a:pt x="15" y="40"/>
                </a:lnTo>
                <a:close/>
                <a:moveTo>
                  <a:pt x="17" y="38"/>
                </a:moveTo>
                <a:cubicBezTo>
                  <a:pt x="20" y="34"/>
                  <a:pt x="20" y="34"/>
                  <a:pt x="20" y="34"/>
                </a:cubicBezTo>
                <a:cubicBezTo>
                  <a:pt x="13" y="27"/>
                  <a:pt x="13" y="16"/>
                  <a:pt x="20" y="8"/>
                </a:cubicBezTo>
                <a:cubicBezTo>
                  <a:pt x="17" y="5"/>
                  <a:pt x="17" y="5"/>
                  <a:pt x="17" y="5"/>
                </a:cubicBezTo>
                <a:cubicBezTo>
                  <a:pt x="8" y="14"/>
                  <a:pt x="8" y="29"/>
                  <a:pt x="17" y="38"/>
                </a:cubicBezTo>
                <a:close/>
                <a:moveTo>
                  <a:pt x="23" y="32"/>
                </a:moveTo>
                <a:cubicBezTo>
                  <a:pt x="26" y="29"/>
                  <a:pt x="26" y="29"/>
                  <a:pt x="26" y="29"/>
                </a:cubicBezTo>
                <a:cubicBezTo>
                  <a:pt x="22" y="25"/>
                  <a:pt x="22" y="18"/>
                  <a:pt x="26" y="14"/>
                </a:cubicBezTo>
                <a:cubicBezTo>
                  <a:pt x="23" y="11"/>
                  <a:pt x="23" y="11"/>
                  <a:pt x="23" y="11"/>
                </a:cubicBezTo>
                <a:cubicBezTo>
                  <a:pt x="17" y="17"/>
                  <a:pt x="17" y="26"/>
                  <a:pt x="23" y="32"/>
                </a:cubicBezTo>
                <a:close/>
                <a:moveTo>
                  <a:pt x="63" y="62"/>
                </a:moveTo>
                <a:cubicBezTo>
                  <a:pt x="62" y="63"/>
                  <a:pt x="62" y="63"/>
                  <a:pt x="62" y="63"/>
                </a:cubicBezTo>
                <a:cubicBezTo>
                  <a:pt x="64" y="65"/>
                  <a:pt x="64" y="65"/>
                  <a:pt x="64" y="65"/>
                </a:cubicBezTo>
                <a:cubicBezTo>
                  <a:pt x="66" y="65"/>
                  <a:pt x="66" y="65"/>
                  <a:pt x="66" y="65"/>
                </a:cubicBezTo>
                <a:cubicBezTo>
                  <a:pt x="65" y="65"/>
                  <a:pt x="65" y="64"/>
                  <a:pt x="65" y="64"/>
                </a:cubicBezTo>
                <a:cubicBezTo>
                  <a:pt x="65" y="64"/>
                  <a:pt x="63" y="63"/>
                  <a:pt x="63" y="62"/>
                </a:cubicBezTo>
                <a:close/>
                <a:moveTo>
                  <a:pt x="75" y="79"/>
                </a:moveTo>
                <a:cubicBezTo>
                  <a:pt x="75" y="99"/>
                  <a:pt x="59" y="115"/>
                  <a:pt x="39" y="115"/>
                </a:cubicBezTo>
                <a:cubicBezTo>
                  <a:pt x="20" y="115"/>
                  <a:pt x="4" y="99"/>
                  <a:pt x="4" y="79"/>
                </a:cubicBezTo>
                <a:cubicBezTo>
                  <a:pt x="4" y="62"/>
                  <a:pt x="17" y="47"/>
                  <a:pt x="34" y="44"/>
                </a:cubicBezTo>
                <a:cubicBezTo>
                  <a:pt x="38" y="30"/>
                  <a:pt x="38" y="30"/>
                  <a:pt x="38" y="30"/>
                </a:cubicBezTo>
                <a:cubicBezTo>
                  <a:pt x="35" y="29"/>
                  <a:pt x="33" y="27"/>
                  <a:pt x="33" y="24"/>
                </a:cubicBezTo>
                <a:cubicBezTo>
                  <a:pt x="33" y="20"/>
                  <a:pt x="36" y="18"/>
                  <a:pt x="39" y="18"/>
                </a:cubicBezTo>
                <a:cubicBezTo>
                  <a:pt x="43" y="18"/>
                  <a:pt x="45" y="20"/>
                  <a:pt x="45" y="24"/>
                </a:cubicBezTo>
                <a:cubicBezTo>
                  <a:pt x="45" y="27"/>
                  <a:pt x="43" y="29"/>
                  <a:pt x="40" y="30"/>
                </a:cubicBezTo>
                <a:cubicBezTo>
                  <a:pt x="45" y="44"/>
                  <a:pt x="45" y="44"/>
                  <a:pt x="45" y="44"/>
                </a:cubicBezTo>
                <a:cubicBezTo>
                  <a:pt x="62" y="47"/>
                  <a:pt x="75" y="62"/>
                  <a:pt x="75" y="79"/>
                </a:cubicBezTo>
                <a:close/>
                <a:moveTo>
                  <a:pt x="16" y="57"/>
                </a:moveTo>
                <a:cubicBezTo>
                  <a:pt x="16" y="57"/>
                  <a:pt x="16" y="57"/>
                  <a:pt x="17" y="57"/>
                </a:cubicBezTo>
                <a:cubicBezTo>
                  <a:pt x="17" y="57"/>
                  <a:pt x="20" y="57"/>
                  <a:pt x="18" y="55"/>
                </a:cubicBezTo>
                <a:cubicBezTo>
                  <a:pt x="17" y="56"/>
                  <a:pt x="16" y="56"/>
                  <a:pt x="16" y="57"/>
                </a:cubicBezTo>
                <a:close/>
                <a:moveTo>
                  <a:pt x="21" y="83"/>
                </a:moveTo>
                <a:cubicBezTo>
                  <a:pt x="21" y="83"/>
                  <a:pt x="20" y="82"/>
                  <a:pt x="18" y="82"/>
                </a:cubicBezTo>
                <a:cubicBezTo>
                  <a:pt x="18" y="82"/>
                  <a:pt x="16" y="80"/>
                  <a:pt x="15" y="80"/>
                </a:cubicBezTo>
                <a:cubicBezTo>
                  <a:pt x="15" y="80"/>
                  <a:pt x="14" y="76"/>
                  <a:pt x="12" y="77"/>
                </a:cubicBezTo>
                <a:cubicBezTo>
                  <a:pt x="12" y="77"/>
                  <a:pt x="12" y="75"/>
                  <a:pt x="11" y="75"/>
                </a:cubicBezTo>
                <a:cubicBezTo>
                  <a:pt x="11" y="75"/>
                  <a:pt x="10" y="74"/>
                  <a:pt x="9" y="74"/>
                </a:cubicBezTo>
                <a:cubicBezTo>
                  <a:pt x="8" y="73"/>
                  <a:pt x="8" y="73"/>
                  <a:pt x="8" y="73"/>
                </a:cubicBezTo>
                <a:cubicBezTo>
                  <a:pt x="8" y="73"/>
                  <a:pt x="8" y="73"/>
                  <a:pt x="8" y="74"/>
                </a:cubicBezTo>
                <a:cubicBezTo>
                  <a:pt x="7" y="75"/>
                  <a:pt x="7" y="77"/>
                  <a:pt x="7" y="79"/>
                </a:cubicBezTo>
                <a:cubicBezTo>
                  <a:pt x="7" y="88"/>
                  <a:pt x="11" y="97"/>
                  <a:pt x="17" y="102"/>
                </a:cubicBezTo>
                <a:cubicBezTo>
                  <a:pt x="17" y="102"/>
                  <a:pt x="17" y="102"/>
                  <a:pt x="17" y="102"/>
                </a:cubicBezTo>
                <a:cubicBezTo>
                  <a:pt x="17" y="102"/>
                  <a:pt x="18" y="100"/>
                  <a:pt x="17" y="99"/>
                </a:cubicBezTo>
                <a:cubicBezTo>
                  <a:pt x="17" y="99"/>
                  <a:pt x="18" y="98"/>
                  <a:pt x="18" y="97"/>
                </a:cubicBezTo>
                <a:cubicBezTo>
                  <a:pt x="18" y="97"/>
                  <a:pt x="17" y="94"/>
                  <a:pt x="19" y="94"/>
                </a:cubicBezTo>
                <a:cubicBezTo>
                  <a:pt x="19" y="94"/>
                  <a:pt x="22" y="94"/>
                  <a:pt x="21" y="89"/>
                </a:cubicBezTo>
                <a:cubicBezTo>
                  <a:pt x="21" y="89"/>
                  <a:pt x="20" y="87"/>
                  <a:pt x="22" y="86"/>
                </a:cubicBezTo>
                <a:cubicBezTo>
                  <a:pt x="22" y="86"/>
                  <a:pt x="23" y="83"/>
                  <a:pt x="21" y="83"/>
                </a:cubicBezTo>
                <a:close/>
                <a:moveTo>
                  <a:pt x="22" y="52"/>
                </a:moveTo>
                <a:cubicBezTo>
                  <a:pt x="21" y="53"/>
                  <a:pt x="20" y="54"/>
                  <a:pt x="18" y="55"/>
                </a:cubicBezTo>
                <a:cubicBezTo>
                  <a:pt x="19" y="55"/>
                  <a:pt x="22" y="55"/>
                  <a:pt x="22" y="53"/>
                </a:cubicBezTo>
                <a:lnTo>
                  <a:pt x="22" y="52"/>
                </a:lnTo>
                <a:close/>
                <a:moveTo>
                  <a:pt x="66" y="65"/>
                </a:moveTo>
                <a:cubicBezTo>
                  <a:pt x="66" y="65"/>
                  <a:pt x="67" y="65"/>
                  <a:pt x="68" y="65"/>
                </a:cubicBezTo>
                <a:cubicBezTo>
                  <a:pt x="63" y="55"/>
                  <a:pt x="53" y="48"/>
                  <a:pt x="42" y="47"/>
                </a:cubicBezTo>
                <a:cubicBezTo>
                  <a:pt x="40" y="50"/>
                  <a:pt x="43" y="51"/>
                  <a:pt x="43" y="51"/>
                </a:cubicBezTo>
                <a:cubicBezTo>
                  <a:pt x="44" y="52"/>
                  <a:pt x="46" y="50"/>
                  <a:pt x="46" y="50"/>
                </a:cubicBezTo>
                <a:cubicBezTo>
                  <a:pt x="47" y="51"/>
                  <a:pt x="44" y="53"/>
                  <a:pt x="44" y="53"/>
                </a:cubicBezTo>
                <a:cubicBezTo>
                  <a:pt x="41" y="53"/>
                  <a:pt x="40" y="54"/>
                  <a:pt x="40" y="54"/>
                </a:cubicBezTo>
                <a:cubicBezTo>
                  <a:pt x="39" y="53"/>
                  <a:pt x="38" y="54"/>
                  <a:pt x="38" y="54"/>
                </a:cubicBezTo>
                <a:cubicBezTo>
                  <a:pt x="37" y="55"/>
                  <a:pt x="39" y="55"/>
                  <a:pt x="39" y="55"/>
                </a:cubicBezTo>
                <a:cubicBezTo>
                  <a:pt x="40" y="56"/>
                  <a:pt x="40" y="56"/>
                  <a:pt x="40" y="57"/>
                </a:cubicBezTo>
                <a:cubicBezTo>
                  <a:pt x="39" y="57"/>
                  <a:pt x="37" y="57"/>
                  <a:pt x="37" y="57"/>
                </a:cubicBezTo>
                <a:cubicBezTo>
                  <a:pt x="36" y="57"/>
                  <a:pt x="37" y="60"/>
                  <a:pt x="37" y="60"/>
                </a:cubicBezTo>
                <a:cubicBezTo>
                  <a:pt x="38" y="60"/>
                  <a:pt x="38" y="60"/>
                  <a:pt x="38" y="60"/>
                </a:cubicBezTo>
                <a:cubicBezTo>
                  <a:pt x="41" y="61"/>
                  <a:pt x="41" y="58"/>
                  <a:pt x="41" y="58"/>
                </a:cubicBezTo>
                <a:cubicBezTo>
                  <a:pt x="42" y="58"/>
                  <a:pt x="42" y="57"/>
                  <a:pt x="42" y="57"/>
                </a:cubicBezTo>
                <a:cubicBezTo>
                  <a:pt x="43" y="57"/>
                  <a:pt x="45" y="56"/>
                  <a:pt x="45" y="56"/>
                </a:cubicBezTo>
                <a:cubicBezTo>
                  <a:pt x="45" y="57"/>
                  <a:pt x="46" y="58"/>
                  <a:pt x="46" y="58"/>
                </a:cubicBezTo>
                <a:cubicBezTo>
                  <a:pt x="47" y="58"/>
                  <a:pt x="48" y="59"/>
                  <a:pt x="48" y="59"/>
                </a:cubicBezTo>
                <a:cubicBezTo>
                  <a:pt x="46" y="59"/>
                  <a:pt x="48" y="60"/>
                  <a:pt x="48" y="60"/>
                </a:cubicBezTo>
                <a:cubicBezTo>
                  <a:pt x="50" y="59"/>
                  <a:pt x="48" y="58"/>
                  <a:pt x="48" y="58"/>
                </a:cubicBezTo>
                <a:cubicBezTo>
                  <a:pt x="44" y="56"/>
                  <a:pt x="46" y="56"/>
                  <a:pt x="46" y="56"/>
                </a:cubicBezTo>
                <a:cubicBezTo>
                  <a:pt x="47" y="57"/>
                  <a:pt x="49" y="57"/>
                  <a:pt x="49" y="57"/>
                </a:cubicBezTo>
                <a:cubicBezTo>
                  <a:pt x="50" y="59"/>
                  <a:pt x="51" y="60"/>
                  <a:pt x="51" y="60"/>
                </a:cubicBezTo>
                <a:cubicBezTo>
                  <a:pt x="52" y="60"/>
                  <a:pt x="52" y="59"/>
                  <a:pt x="52" y="59"/>
                </a:cubicBezTo>
                <a:cubicBezTo>
                  <a:pt x="51" y="59"/>
                  <a:pt x="51" y="58"/>
                  <a:pt x="51" y="58"/>
                </a:cubicBezTo>
                <a:cubicBezTo>
                  <a:pt x="50" y="57"/>
                  <a:pt x="52" y="58"/>
                  <a:pt x="52" y="58"/>
                </a:cubicBezTo>
                <a:cubicBezTo>
                  <a:pt x="53" y="60"/>
                  <a:pt x="56" y="59"/>
                  <a:pt x="56" y="59"/>
                </a:cubicBezTo>
                <a:cubicBezTo>
                  <a:pt x="58" y="59"/>
                  <a:pt x="57" y="62"/>
                  <a:pt x="57" y="62"/>
                </a:cubicBezTo>
                <a:cubicBezTo>
                  <a:pt x="55" y="64"/>
                  <a:pt x="51" y="61"/>
                  <a:pt x="51" y="61"/>
                </a:cubicBezTo>
                <a:cubicBezTo>
                  <a:pt x="52" y="63"/>
                  <a:pt x="50" y="63"/>
                  <a:pt x="50" y="63"/>
                </a:cubicBezTo>
                <a:cubicBezTo>
                  <a:pt x="49" y="61"/>
                  <a:pt x="47" y="62"/>
                  <a:pt x="47" y="62"/>
                </a:cubicBezTo>
                <a:cubicBezTo>
                  <a:pt x="47" y="61"/>
                  <a:pt x="46" y="60"/>
                  <a:pt x="46" y="60"/>
                </a:cubicBezTo>
                <a:cubicBezTo>
                  <a:pt x="45" y="59"/>
                  <a:pt x="43" y="60"/>
                  <a:pt x="43" y="60"/>
                </a:cubicBezTo>
                <a:cubicBezTo>
                  <a:pt x="41" y="61"/>
                  <a:pt x="38" y="61"/>
                  <a:pt x="38" y="61"/>
                </a:cubicBezTo>
                <a:cubicBezTo>
                  <a:pt x="37" y="61"/>
                  <a:pt x="36" y="64"/>
                  <a:pt x="36" y="64"/>
                </a:cubicBezTo>
                <a:cubicBezTo>
                  <a:pt x="33" y="65"/>
                  <a:pt x="32" y="68"/>
                  <a:pt x="32" y="68"/>
                </a:cubicBezTo>
                <a:cubicBezTo>
                  <a:pt x="32" y="70"/>
                  <a:pt x="32" y="71"/>
                  <a:pt x="32" y="71"/>
                </a:cubicBezTo>
                <a:cubicBezTo>
                  <a:pt x="31" y="73"/>
                  <a:pt x="34" y="75"/>
                  <a:pt x="34" y="75"/>
                </a:cubicBezTo>
                <a:cubicBezTo>
                  <a:pt x="36" y="79"/>
                  <a:pt x="39" y="77"/>
                  <a:pt x="39" y="77"/>
                </a:cubicBezTo>
                <a:cubicBezTo>
                  <a:pt x="40" y="78"/>
                  <a:pt x="45" y="76"/>
                  <a:pt x="45" y="76"/>
                </a:cubicBezTo>
                <a:cubicBezTo>
                  <a:pt x="45" y="78"/>
                  <a:pt x="47" y="77"/>
                  <a:pt x="47" y="77"/>
                </a:cubicBezTo>
                <a:cubicBezTo>
                  <a:pt x="48" y="78"/>
                  <a:pt x="48" y="79"/>
                  <a:pt x="48" y="79"/>
                </a:cubicBezTo>
                <a:cubicBezTo>
                  <a:pt x="47" y="81"/>
                  <a:pt x="49" y="83"/>
                  <a:pt x="49" y="83"/>
                </a:cubicBezTo>
                <a:cubicBezTo>
                  <a:pt x="52" y="87"/>
                  <a:pt x="50" y="87"/>
                  <a:pt x="50" y="87"/>
                </a:cubicBezTo>
                <a:cubicBezTo>
                  <a:pt x="48" y="90"/>
                  <a:pt x="49" y="92"/>
                  <a:pt x="49" y="92"/>
                </a:cubicBezTo>
                <a:cubicBezTo>
                  <a:pt x="51" y="95"/>
                  <a:pt x="51" y="98"/>
                  <a:pt x="51" y="98"/>
                </a:cubicBezTo>
                <a:cubicBezTo>
                  <a:pt x="56" y="99"/>
                  <a:pt x="58" y="95"/>
                  <a:pt x="58" y="95"/>
                </a:cubicBezTo>
                <a:cubicBezTo>
                  <a:pt x="60" y="95"/>
                  <a:pt x="60" y="93"/>
                  <a:pt x="60" y="93"/>
                </a:cubicBezTo>
                <a:cubicBezTo>
                  <a:pt x="60" y="91"/>
                  <a:pt x="61" y="90"/>
                  <a:pt x="61" y="90"/>
                </a:cubicBezTo>
                <a:cubicBezTo>
                  <a:pt x="63" y="89"/>
                  <a:pt x="63" y="85"/>
                  <a:pt x="63" y="85"/>
                </a:cubicBezTo>
                <a:cubicBezTo>
                  <a:pt x="63" y="83"/>
                  <a:pt x="63" y="81"/>
                  <a:pt x="63" y="81"/>
                </a:cubicBezTo>
                <a:cubicBezTo>
                  <a:pt x="66" y="78"/>
                  <a:pt x="66" y="73"/>
                  <a:pt x="66" y="73"/>
                </a:cubicBezTo>
                <a:cubicBezTo>
                  <a:pt x="65" y="73"/>
                  <a:pt x="64" y="73"/>
                  <a:pt x="64" y="73"/>
                </a:cubicBezTo>
                <a:cubicBezTo>
                  <a:pt x="61" y="70"/>
                  <a:pt x="58" y="64"/>
                  <a:pt x="58" y="64"/>
                </a:cubicBezTo>
                <a:cubicBezTo>
                  <a:pt x="61" y="65"/>
                  <a:pt x="64" y="72"/>
                  <a:pt x="64" y="72"/>
                </a:cubicBezTo>
                <a:cubicBezTo>
                  <a:pt x="66" y="71"/>
                  <a:pt x="66" y="69"/>
                  <a:pt x="66" y="69"/>
                </a:cubicBezTo>
                <a:cubicBezTo>
                  <a:pt x="68" y="68"/>
                  <a:pt x="66" y="65"/>
                  <a:pt x="66" y="65"/>
                </a:cubicBezTo>
                <a:close/>
                <a:moveTo>
                  <a:pt x="66" y="65"/>
                </a:moveTo>
                <a:cubicBezTo>
                  <a:pt x="66" y="65"/>
                  <a:pt x="66" y="65"/>
                  <a:pt x="66" y="65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264"/>
            <a:endParaRPr lang="en-IN">
              <a:solidFill>
                <a:schemeClr val="bg1"/>
              </a:solidFill>
              <a:latin typeface="TheSansOffice" panose="020B0503040302060204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50DCB33-75D9-4118-EF90-A7E7722EA584}"/>
              </a:ext>
            </a:extLst>
          </p:cNvPr>
          <p:cNvSpPr txBox="1"/>
          <p:nvPr/>
        </p:nvSpPr>
        <p:spPr>
          <a:xfrm>
            <a:off x="6795499" y="2304098"/>
            <a:ext cx="1925506" cy="9541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264"/>
            <a:r>
              <a:rPr lang="en-US" sz="1100" b="1">
                <a:solidFill>
                  <a:srgbClr val="BED730"/>
                </a:solidFill>
                <a:latin typeface="TheSansOffice" panose="020B0503040302060204"/>
              </a:rPr>
              <a:t>Entire platform is provided as a service</a:t>
            </a:r>
            <a:r>
              <a:rPr lang="en-US" sz="1100">
                <a:solidFill>
                  <a:srgbClr val="BED730"/>
                </a:solidFill>
                <a:latin typeface="TheSansOffice" panose="020B0503040302060204"/>
              </a:rPr>
              <a:t> </a:t>
            </a:r>
            <a:r>
              <a:rPr lang="en-US" sz="1000">
                <a:solidFill>
                  <a:schemeClr val="bg1"/>
                </a:solidFill>
                <a:latin typeface="TheSansOffice" panose="020B0503040302060204"/>
              </a:rPr>
              <a:t>including site surveys, hardware and AMCs, installation, commissioning, end-user authentication and </a:t>
            </a:r>
            <a:br>
              <a:rPr lang="en-US" sz="1000">
                <a:solidFill>
                  <a:schemeClr val="bg1"/>
                </a:solidFill>
                <a:latin typeface="TheSansOffice" panose="020B0503040302060204"/>
              </a:rPr>
            </a:br>
            <a:r>
              <a:rPr lang="en-US" sz="1000">
                <a:solidFill>
                  <a:schemeClr val="bg1"/>
                </a:solidFill>
                <a:latin typeface="TheSansOffice" panose="020B0503040302060204"/>
              </a:rPr>
              <a:t>detailed reporting.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53E349E4-7212-378F-5AE2-75B093F164C9}"/>
              </a:ext>
            </a:extLst>
          </p:cNvPr>
          <p:cNvSpPr/>
          <p:nvPr/>
        </p:nvSpPr>
        <p:spPr>
          <a:xfrm>
            <a:off x="6031735" y="2417124"/>
            <a:ext cx="631367" cy="6313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/>
            <a:endParaRPr lang="id-ID">
              <a:solidFill>
                <a:schemeClr val="bg1"/>
              </a:solidFill>
              <a:latin typeface="TheSansOffice" panose="020B0503040302060204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43DC105-F9B8-BAB3-2390-7B8B9A682ADB}"/>
              </a:ext>
            </a:extLst>
          </p:cNvPr>
          <p:cNvGrpSpPr/>
          <p:nvPr/>
        </p:nvGrpSpPr>
        <p:grpSpPr>
          <a:xfrm>
            <a:off x="6164132" y="2567760"/>
            <a:ext cx="366573" cy="330095"/>
            <a:chOff x="-1341438" y="-1035050"/>
            <a:chExt cx="973138" cy="876300"/>
          </a:xfrm>
          <a:solidFill>
            <a:schemeClr val="bg1"/>
          </a:solidFill>
        </p:grpSpPr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26CED7D2-865F-A142-92FD-6D78F8F522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104900" y="-414338"/>
              <a:ext cx="93663" cy="255587"/>
            </a:xfrm>
            <a:custGeom>
              <a:avLst/>
              <a:gdLst>
                <a:gd name="T0" fmla="*/ 3 w 14"/>
                <a:gd name="T1" fmla="*/ 10 h 38"/>
                <a:gd name="T2" fmla="*/ 0 w 14"/>
                <a:gd name="T3" fmla="*/ 15 h 38"/>
                <a:gd name="T4" fmla="*/ 0 w 14"/>
                <a:gd name="T5" fmla="*/ 38 h 38"/>
                <a:gd name="T6" fmla="*/ 14 w 14"/>
                <a:gd name="T7" fmla="*/ 38 h 38"/>
                <a:gd name="T8" fmla="*/ 14 w 14"/>
                <a:gd name="T9" fmla="*/ 2 h 38"/>
                <a:gd name="T10" fmla="*/ 11 w 14"/>
                <a:gd name="T11" fmla="*/ 1 h 38"/>
                <a:gd name="T12" fmla="*/ 3 w 14"/>
                <a:gd name="T13" fmla="*/ 10 h 38"/>
                <a:gd name="T14" fmla="*/ 3 w 14"/>
                <a:gd name="T15" fmla="*/ 10 h 38"/>
                <a:gd name="T16" fmla="*/ 3 w 14"/>
                <a:gd name="T17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38">
                  <a:moveTo>
                    <a:pt x="3" y="10"/>
                  </a:moveTo>
                  <a:cubicBezTo>
                    <a:pt x="1" y="11"/>
                    <a:pt x="0" y="13"/>
                    <a:pt x="0" y="1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0"/>
                    <a:pt x="13" y="0"/>
                    <a:pt x="11" y="1"/>
                  </a:cubicBezTo>
                  <a:lnTo>
                    <a:pt x="3" y="10"/>
                  </a:lnTo>
                  <a:close/>
                  <a:moveTo>
                    <a:pt x="3" y="10"/>
                  </a:moveTo>
                  <a:cubicBezTo>
                    <a:pt x="3" y="10"/>
                    <a:pt x="3" y="10"/>
                    <a:pt x="3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64"/>
              <a:endParaRPr lang="en-IN">
                <a:solidFill>
                  <a:schemeClr val="bg1"/>
                </a:solidFill>
                <a:latin typeface="TheSansOffice" panose="020B0503040302060204"/>
              </a:endParaRPr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7D7A3796-9EA6-B948-BF2A-131C220E29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06438" y="-563563"/>
              <a:ext cx="87313" cy="404812"/>
            </a:xfrm>
            <a:custGeom>
              <a:avLst/>
              <a:gdLst>
                <a:gd name="T0" fmla="*/ 2 w 13"/>
                <a:gd name="T1" fmla="*/ 10 h 60"/>
                <a:gd name="T2" fmla="*/ 0 w 13"/>
                <a:gd name="T3" fmla="*/ 15 h 60"/>
                <a:gd name="T4" fmla="*/ 0 w 13"/>
                <a:gd name="T5" fmla="*/ 60 h 60"/>
                <a:gd name="T6" fmla="*/ 13 w 13"/>
                <a:gd name="T7" fmla="*/ 60 h 60"/>
                <a:gd name="T8" fmla="*/ 13 w 13"/>
                <a:gd name="T9" fmla="*/ 2 h 60"/>
                <a:gd name="T10" fmla="*/ 11 w 13"/>
                <a:gd name="T11" fmla="*/ 1 h 60"/>
                <a:gd name="T12" fmla="*/ 2 w 13"/>
                <a:gd name="T13" fmla="*/ 10 h 60"/>
                <a:gd name="T14" fmla="*/ 2 w 13"/>
                <a:gd name="T15" fmla="*/ 10 h 60"/>
                <a:gd name="T16" fmla="*/ 2 w 13"/>
                <a:gd name="T17" fmla="*/ 1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60">
                  <a:moveTo>
                    <a:pt x="2" y="10"/>
                  </a:moveTo>
                  <a:cubicBezTo>
                    <a:pt x="1" y="11"/>
                    <a:pt x="0" y="14"/>
                    <a:pt x="0" y="15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0"/>
                    <a:pt x="12" y="0"/>
                    <a:pt x="11" y="1"/>
                  </a:cubicBezTo>
                  <a:lnTo>
                    <a:pt x="2" y="10"/>
                  </a:lnTo>
                  <a:close/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64"/>
              <a:endParaRPr lang="en-IN">
                <a:solidFill>
                  <a:schemeClr val="bg1"/>
                </a:solidFill>
                <a:latin typeface="TheSansOffice" panose="020B0503040302060204"/>
              </a:endParaRPr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8551DCF1-AF03-5414-4E55-15CEC78D1F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77850" y="-692150"/>
              <a:ext cx="87313" cy="533400"/>
            </a:xfrm>
            <a:custGeom>
              <a:avLst/>
              <a:gdLst>
                <a:gd name="T0" fmla="*/ 3 w 13"/>
                <a:gd name="T1" fmla="*/ 9 h 79"/>
                <a:gd name="T2" fmla="*/ 0 w 13"/>
                <a:gd name="T3" fmla="*/ 15 h 79"/>
                <a:gd name="T4" fmla="*/ 0 w 13"/>
                <a:gd name="T5" fmla="*/ 79 h 79"/>
                <a:gd name="T6" fmla="*/ 13 w 13"/>
                <a:gd name="T7" fmla="*/ 79 h 79"/>
                <a:gd name="T8" fmla="*/ 13 w 13"/>
                <a:gd name="T9" fmla="*/ 2 h 79"/>
                <a:gd name="T10" fmla="*/ 11 w 13"/>
                <a:gd name="T11" fmla="*/ 1 h 79"/>
                <a:gd name="T12" fmla="*/ 3 w 13"/>
                <a:gd name="T13" fmla="*/ 9 h 79"/>
                <a:gd name="T14" fmla="*/ 3 w 13"/>
                <a:gd name="T15" fmla="*/ 9 h 79"/>
                <a:gd name="T16" fmla="*/ 3 w 13"/>
                <a:gd name="T17" fmla="*/ 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79">
                  <a:moveTo>
                    <a:pt x="3" y="9"/>
                  </a:moveTo>
                  <a:cubicBezTo>
                    <a:pt x="1" y="11"/>
                    <a:pt x="0" y="13"/>
                    <a:pt x="0" y="15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1"/>
                  </a:cubicBezTo>
                  <a:lnTo>
                    <a:pt x="3" y="9"/>
                  </a:lnTo>
                  <a:close/>
                  <a:moveTo>
                    <a:pt x="3" y="9"/>
                  </a:moveTo>
                  <a:cubicBezTo>
                    <a:pt x="3" y="9"/>
                    <a:pt x="3" y="9"/>
                    <a:pt x="3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64"/>
              <a:endParaRPr lang="en-IN">
                <a:solidFill>
                  <a:schemeClr val="bg1"/>
                </a:solidFill>
                <a:latin typeface="TheSansOffice" panose="020B0503040302060204"/>
              </a:endParaRPr>
            </a:p>
          </p:txBody>
        </p:sp>
        <p:sp>
          <p:nvSpPr>
            <p:cNvPr id="17" name="Freeform 12">
              <a:extLst>
                <a:ext uri="{FF2B5EF4-FFF2-40B4-BE49-F238E27FC236}">
                  <a16:creationId xmlns:a16="http://schemas.microsoft.com/office/drawing/2014/main" id="{1F334909-1468-D5E6-A769-8A015E3CF0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841375" y="-434975"/>
              <a:ext cx="93663" cy="276225"/>
            </a:xfrm>
            <a:custGeom>
              <a:avLst/>
              <a:gdLst>
                <a:gd name="T0" fmla="*/ 3 w 14"/>
                <a:gd name="T1" fmla="*/ 10 h 41"/>
                <a:gd name="T2" fmla="*/ 2 w 14"/>
                <a:gd name="T3" fmla="*/ 11 h 41"/>
                <a:gd name="T4" fmla="*/ 0 w 14"/>
                <a:gd name="T5" fmla="*/ 16 h 41"/>
                <a:gd name="T6" fmla="*/ 0 w 14"/>
                <a:gd name="T7" fmla="*/ 41 h 41"/>
                <a:gd name="T8" fmla="*/ 14 w 14"/>
                <a:gd name="T9" fmla="*/ 41 h 41"/>
                <a:gd name="T10" fmla="*/ 14 w 14"/>
                <a:gd name="T11" fmla="*/ 3 h 41"/>
                <a:gd name="T12" fmla="*/ 11 w 14"/>
                <a:gd name="T13" fmla="*/ 2 h 41"/>
                <a:gd name="T14" fmla="*/ 3 w 14"/>
                <a:gd name="T15" fmla="*/ 10 h 41"/>
                <a:gd name="T16" fmla="*/ 3 w 14"/>
                <a:gd name="T17" fmla="*/ 10 h 41"/>
                <a:gd name="T18" fmla="*/ 3 w 14"/>
                <a:gd name="T19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41">
                  <a:moveTo>
                    <a:pt x="3" y="10"/>
                  </a:moveTo>
                  <a:cubicBezTo>
                    <a:pt x="3" y="10"/>
                    <a:pt x="2" y="11"/>
                    <a:pt x="2" y="11"/>
                  </a:cubicBezTo>
                  <a:cubicBezTo>
                    <a:pt x="1" y="12"/>
                    <a:pt x="0" y="14"/>
                    <a:pt x="0" y="1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1"/>
                    <a:pt x="13" y="0"/>
                    <a:pt x="11" y="2"/>
                  </a:cubicBezTo>
                  <a:lnTo>
                    <a:pt x="3" y="10"/>
                  </a:lnTo>
                  <a:close/>
                  <a:moveTo>
                    <a:pt x="3" y="10"/>
                  </a:moveTo>
                  <a:cubicBezTo>
                    <a:pt x="3" y="10"/>
                    <a:pt x="3" y="10"/>
                    <a:pt x="3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64"/>
              <a:endParaRPr lang="en-IN">
                <a:solidFill>
                  <a:schemeClr val="bg1"/>
                </a:solidFill>
                <a:latin typeface="TheSansOffice" panose="020B0503040302060204"/>
              </a:endParaRPr>
            </a:p>
          </p:txBody>
        </p:sp>
        <p:sp>
          <p:nvSpPr>
            <p:cNvPr id="18" name="Freeform 13">
              <a:extLst>
                <a:ext uri="{FF2B5EF4-FFF2-40B4-BE49-F238E27FC236}">
                  <a16:creationId xmlns:a16="http://schemas.microsoft.com/office/drawing/2014/main" id="{411D8B34-E3AA-F714-9BD7-84A86D8484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969963" y="-422275"/>
              <a:ext cx="87313" cy="263525"/>
            </a:xfrm>
            <a:custGeom>
              <a:avLst/>
              <a:gdLst>
                <a:gd name="T0" fmla="*/ 2 w 13"/>
                <a:gd name="T1" fmla="*/ 1 h 39"/>
                <a:gd name="T2" fmla="*/ 0 w 13"/>
                <a:gd name="T3" fmla="*/ 2 h 39"/>
                <a:gd name="T4" fmla="*/ 0 w 13"/>
                <a:gd name="T5" fmla="*/ 39 h 39"/>
                <a:gd name="T6" fmla="*/ 13 w 13"/>
                <a:gd name="T7" fmla="*/ 39 h 39"/>
                <a:gd name="T8" fmla="*/ 13 w 13"/>
                <a:gd name="T9" fmla="*/ 16 h 39"/>
                <a:gd name="T10" fmla="*/ 11 w 13"/>
                <a:gd name="T11" fmla="*/ 10 h 39"/>
                <a:gd name="T12" fmla="*/ 9 w 13"/>
                <a:gd name="T13" fmla="*/ 8 h 39"/>
                <a:gd name="T14" fmla="*/ 2 w 13"/>
                <a:gd name="T15" fmla="*/ 1 h 39"/>
                <a:gd name="T16" fmla="*/ 2 w 13"/>
                <a:gd name="T17" fmla="*/ 1 h 39"/>
                <a:gd name="T18" fmla="*/ 2 w 13"/>
                <a:gd name="T19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39">
                  <a:moveTo>
                    <a:pt x="2" y="1"/>
                  </a:moveTo>
                  <a:cubicBezTo>
                    <a:pt x="1" y="0"/>
                    <a:pt x="0" y="0"/>
                    <a:pt x="0" y="2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4"/>
                    <a:pt x="12" y="11"/>
                    <a:pt x="11" y="10"/>
                  </a:cubicBezTo>
                  <a:cubicBezTo>
                    <a:pt x="9" y="8"/>
                    <a:pt x="9" y="8"/>
                    <a:pt x="9" y="8"/>
                  </a:cubicBezTo>
                  <a:lnTo>
                    <a:pt x="2" y="1"/>
                  </a:ln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64"/>
              <a:endParaRPr lang="en-IN">
                <a:solidFill>
                  <a:schemeClr val="bg1"/>
                </a:solidFill>
                <a:latin typeface="TheSansOffice" panose="020B0503040302060204"/>
              </a:endParaRPr>
            </a:p>
          </p:txBody>
        </p:sp>
        <p:sp>
          <p:nvSpPr>
            <p:cNvPr id="19" name="Freeform 14">
              <a:extLst>
                <a:ext uri="{FF2B5EF4-FFF2-40B4-BE49-F238E27FC236}">
                  <a16:creationId xmlns:a16="http://schemas.microsoft.com/office/drawing/2014/main" id="{D311CD23-DB17-2CE6-DA14-9218DCB104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247775" y="-287338"/>
              <a:ext cx="101600" cy="128587"/>
            </a:xfrm>
            <a:custGeom>
              <a:avLst/>
              <a:gdLst>
                <a:gd name="T0" fmla="*/ 7 w 15"/>
                <a:gd name="T1" fmla="*/ 8 h 19"/>
                <a:gd name="T2" fmla="*/ 2 w 15"/>
                <a:gd name="T3" fmla="*/ 12 h 19"/>
                <a:gd name="T4" fmla="*/ 0 w 15"/>
                <a:gd name="T5" fmla="*/ 17 h 19"/>
                <a:gd name="T6" fmla="*/ 0 w 15"/>
                <a:gd name="T7" fmla="*/ 19 h 19"/>
                <a:gd name="T8" fmla="*/ 15 w 15"/>
                <a:gd name="T9" fmla="*/ 19 h 19"/>
                <a:gd name="T10" fmla="*/ 15 w 15"/>
                <a:gd name="T11" fmla="*/ 2 h 19"/>
                <a:gd name="T12" fmla="*/ 13 w 15"/>
                <a:gd name="T13" fmla="*/ 1 h 19"/>
                <a:gd name="T14" fmla="*/ 7 w 15"/>
                <a:gd name="T15" fmla="*/ 8 h 19"/>
                <a:gd name="T16" fmla="*/ 7 w 15"/>
                <a:gd name="T17" fmla="*/ 8 h 19"/>
                <a:gd name="T18" fmla="*/ 7 w 15"/>
                <a:gd name="T1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9">
                  <a:moveTo>
                    <a:pt x="7" y="8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1" y="13"/>
                    <a:pt x="0" y="15"/>
                    <a:pt x="0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4" y="0"/>
                    <a:pt x="13" y="1"/>
                  </a:cubicBezTo>
                  <a:lnTo>
                    <a:pt x="7" y="8"/>
                  </a:lnTo>
                  <a:close/>
                  <a:moveTo>
                    <a:pt x="7" y="8"/>
                  </a:moveTo>
                  <a:cubicBezTo>
                    <a:pt x="7" y="8"/>
                    <a:pt x="7" y="8"/>
                    <a:pt x="7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64"/>
              <a:endParaRPr lang="en-IN">
                <a:solidFill>
                  <a:schemeClr val="bg1"/>
                </a:solidFill>
                <a:latin typeface="TheSansOffice" panose="020B0503040302060204"/>
              </a:endParaRPr>
            </a:p>
          </p:txBody>
        </p:sp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id="{EE8CF479-B7CB-B573-9B04-87D1AC924D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341438" y="-1035050"/>
              <a:ext cx="973138" cy="728662"/>
            </a:xfrm>
            <a:custGeom>
              <a:avLst/>
              <a:gdLst>
                <a:gd name="T0" fmla="*/ 142 w 144"/>
                <a:gd name="T1" fmla="*/ 53 h 108"/>
                <a:gd name="T2" fmla="*/ 144 w 144"/>
                <a:gd name="T3" fmla="*/ 52 h 108"/>
                <a:gd name="T4" fmla="*/ 144 w 144"/>
                <a:gd name="T5" fmla="*/ 6 h 108"/>
                <a:gd name="T6" fmla="*/ 138 w 144"/>
                <a:gd name="T7" fmla="*/ 0 h 108"/>
                <a:gd name="T8" fmla="*/ 92 w 144"/>
                <a:gd name="T9" fmla="*/ 0 h 108"/>
                <a:gd name="T10" fmla="*/ 91 w 144"/>
                <a:gd name="T11" fmla="*/ 2 h 108"/>
                <a:gd name="T12" fmla="*/ 108 w 144"/>
                <a:gd name="T13" fmla="*/ 18 h 108"/>
                <a:gd name="T14" fmla="*/ 101 w 144"/>
                <a:gd name="T15" fmla="*/ 25 h 108"/>
                <a:gd name="T16" fmla="*/ 70 w 144"/>
                <a:gd name="T17" fmla="*/ 56 h 108"/>
                <a:gd name="T18" fmla="*/ 54 w 144"/>
                <a:gd name="T19" fmla="*/ 39 h 108"/>
                <a:gd name="T20" fmla="*/ 50 w 144"/>
                <a:gd name="T21" fmla="*/ 39 h 108"/>
                <a:gd name="T22" fmla="*/ 5 w 144"/>
                <a:gd name="T23" fmla="*/ 84 h 108"/>
                <a:gd name="T24" fmla="*/ 5 w 144"/>
                <a:gd name="T25" fmla="*/ 103 h 108"/>
                <a:gd name="T26" fmla="*/ 5 w 144"/>
                <a:gd name="T27" fmla="*/ 103 h 108"/>
                <a:gd name="T28" fmla="*/ 23 w 144"/>
                <a:gd name="T29" fmla="*/ 103 h 108"/>
                <a:gd name="T30" fmla="*/ 52 w 144"/>
                <a:gd name="T31" fmla="*/ 74 h 108"/>
                <a:gd name="T32" fmla="*/ 68 w 144"/>
                <a:gd name="T33" fmla="*/ 90 h 108"/>
                <a:gd name="T34" fmla="*/ 73 w 144"/>
                <a:gd name="T35" fmla="*/ 90 h 108"/>
                <a:gd name="T36" fmla="*/ 126 w 144"/>
                <a:gd name="T37" fmla="*/ 37 h 108"/>
                <a:gd name="T38" fmla="*/ 142 w 144"/>
                <a:gd name="T39" fmla="*/ 53 h 108"/>
                <a:gd name="T40" fmla="*/ 142 w 144"/>
                <a:gd name="T41" fmla="*/ 53 h 108"/>
                <a:gd name="T42" fmla="*/ 142 w 144"/>
                <a:gd name="T43" fmla="*/ 5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4" h="108">
                  <a:moveTo>
                    <a:pt x="142" y="53"/>
                  </a:moveTo>
                  <a:cubicBezTo>
                    <a:pt x="143" y="54"/>
                    <a:pt x="144" y="54"/>
                    <a:pt x="144" y="52"/>
                  </a:cubicBezTo>
                  <a:cubicBezTo>
                    <a:pt x="144" y="6"/>
                    <a:pt x="144" y="6"/>
                    <a:pt x="144" y="6"/>
                  </a:cubicBezTo>
                  <a:cubicBezTo>
                    <a:pt x="144" y="3"/>
                    <a:pt x="141" y="0"/>
                    <a:pt x="138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1" y="0"/>
                    <a:pt x="90" y="1"/>
                    <a:pt x="91" y="2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70" y="56"/>
                    <a:pt x="70" y="56"/>
                    <a:pt x="70" y="56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3" y="38"/>
                    <a:pt x="51" y="38"/>
                    <a:pt x="50" y="39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0" y="89"/>
                    <a:pt x="0" y="98"/>
                    <a:pt x="5" y="103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10" y="108"/>
                    <a:pt x="18" y="108"/>
                    <a:pt x="23" y="103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9" y="91"/>
                    <a:pt x="71" y="91"/>
                    <a:pt x="73" y="90"/>
                  </a:cubicBezTo>
                  <a:cubicBezTo>
                    <a:pt x="126" y="37"/>
                    <a:pt x="126" y="37"/>
                    <a:pt x="126" y="37"/>
                  </a:cubicBezTo>
                  <a:lnTo>
                    <a:pt x="142" y="53"/>
                  </a:lnTo>
                  <a:close/>
                  <a:moveTo>
                    <a:pt x="142" y="53"/>
                  </a:moveTo>
                  <a:cubicBezTo>
                    <a:pt x="142" y="53"/>
                    <a:pt x="142" y="53"/>
                    <a:pt x="142" y="5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64"/>
              <a:endParaRPr lang="en-IN">
                <a:solidFill>
                  <a:schemeClr val="bg1"/>
                </a:solidFill>
                <a:latin typeface="TheSansOffice" panose="020B0503040302060204"/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520E256A-B73F-E64A-A2C8-38EEDB0697D2}"/>
              </a:ext>
            </a:extLst>
          </p:cNvPr>
          <p:cNvSpPr txBox="1"/>
          <p:nvPr/>
        </p:nvSpPr>
        <p:spPr>
          <a:xfrm>
            <a:off x="6813310" y="3557781"/>
            <a:ext cx="1847202" cy="78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264"/>
            <a:r>
              <a:rPr lang="en-US" sz="1100" b="1">
                <a:solidFill>
                  <a:srgbClr val="BED730"/>
                </a:solidFill>
                <a:latin typeface="TheSansOffice" panose="020B0503040302060204"/>
              </a:rPr>
              <a:t>Highly secure </a:t>
            </a:r>
            <a:r>
              <a:rPr lang="en-US" sz="1000">
                <a:solidFill>
                  <a:schemeClr val="bg1"/>
                </a:solidFill>
                <a:latin typeface="TheSansOffice" panose="020B0503040302060204"/>
              </a:rPr>
              <a:t>and provides insights into user patterns and analytics such as location of user, bandwidth utilized, applications browsed etc.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AC49872-DDE0-37C5-92FC-FBC070783387}"/>
              </a:ext>
            </a:extLst>
          </p:cNvPr>
          <p:cNvSpPr/>
          <p:nvPr/>
        </p:nvSpPr>
        <p:spPr>
          <a:xfrm>
            <a:off x="6019288" y="3611604"/>
            <a:ext cx="631367" cy="63136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/>
            <a:endParaRPr lang="id-ID">
              <a:solidFill>
                <a:schemeClr val="bg1"/>
              </a:solidFill>
              <a:latin typeface="TheSansOffice" panose="020B0503040302060204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BFCD0AA2-C5B5-DF0A-38BE-7CAD2A15EDDC}"/>
              </a:ext>
            </a:extLst>
          </p:cNvPr>
          <p:cNvGrpSpPr/>
          <p:nvPr/>
        </p:nvGrpSpPr>
        <p:grpSpPr>
          <a:xfrm>
            <a:off x="6125729" y="3764694"/>
            <a:ext cx="418485" cy="274803"/>
            <a:chOff x="10412413" y="-2613025"/>
            <a:chExt cx="2538412" cy="1666875"/>
          </a:xfrm>
          <a:solidFill>
            <a:schemeClr val="bg1"/>
          </a:solidFill>
        </p:grpSpPr>
        <p:sp>
          <p:nvSpPr>
            <p:cNvPr id="26" name="Freeform 19">
              <a:extLst>
                <a:ext uri="{FF2B5EF4-FFF2-40B4-BE49-F238E27FC236}">
                  <a16:creationId xmlns:a16="http://schemas.microsoft.com/office/drawing/2014/main" id="{E722EDBD-43DB-91F7-F701-9D261E71A2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411075" y="-1503363"/>
              <a:ext cx="539750" cy="557213"/>
            </a:xfrm>
            <a:custGeom>
              <a:avLst/>
              <a:gdLst>
                <a:gd name="T0" fmla="*/ 645 w 647"/>
                <a:gd name="T1" fmla="*/ 501 h 668"/>
                <a:gd name="T2" fmla="*/ 644 w 647"/>
                <a:gd name="T3" fmla="*/ 476 h 668"/>
                <a:gd name="T4" fmla="*/ 644 w 647"/>
                <a:gd name="T5" fmla="*/ 473 h 668"/>
                <a:gd name="T6" fmla="*/ 644 w 647"/>
                <a:gd name="T7" fmla="*/ 467 h 668"/>
                <a:gd name="T8" fmla="*/ 644 w 647"/>
                <a:gd name="T9" fmla="*/ 457 h 668"/>
                <a:gd name="T10" fmla="*/ 640 w 647"/>
                <a:gd name="T11" fmla="*/ 415 h 668"/>
                <a:gd name="T12" fmla="*/ 637 w 647"/>
                <a:gd name="T13" fmla="*/ 382 h 668"/>
                <a:gd name="T14" fmla="*/ 634 w 647"/>
                <a:gd name="T15" fmla="*/ 350 h 668"/>
                <a:gd name="T16" fmla="*/ 621 w 647"/>
                <a:gd name="T17" fmla="*/ 263 h 668"/>
                <a:gd name="T18" fmla="*/ 607 w 647"/>
                <a:gd name="T19" fmla="*/ 191 h 668"/>
                <a:gd name="T20" fmla="*/ 589 w 647"/>
                <a:gd name="T21" fmla="*/ 113 h 668"/>
                <a:gd name="T22" fmla="*/ 578 w 647"/>
                <a:gd name="T23" fmla="*/ 74 h 668"/>
                <a:gd name="T24" fmla="*/ 566 w 647"/>
                <a:gd name="T25" fmla="*/ 34 h 668"/>
                <a:gd name="T26" fmla="*/ 540 w 647"/>
                <a:gd name="T27" fmla="*/ 3 h 668"/>
                <a:gd name="T28" fmla="*/ 15 w 647"/>
                <a:gd name="T29" fmla="*/ 167 h 668"/>
                <a:gd name="T30" fmla="*/ 19 w 647"/>
                <a:gd name="T31" fmla="*/ 190 h 668"/>
                <a:gd name="T32" fmla="*/ 24 w 647"/>
                <a:gd name="T33" fmla="*/ 223 h 668"/>
                <a:gd name="T34" fmla="*/ 26 w 647"/>
                <a:gd name="T35" fmla="*/ 242 h 668"/>
                <a:gd name="T36" fmla="*/ 33 w 647"/>
                <a:gd name="T37" fmla="*/ 309 h 668"/>
                <a:gd name="T38" fmla="*/ 35 w 647"/>
                <a:gd name="T39" fmla="*/ 385 h 668"/>
                <a:gd name="T40" fmla="*/ 35 w 647"/>
                <a:gd name="T41" fmla="*/ 397 h 668"/>
                <a:gd name="T42" fmla="*/ 34 w 647"/>
                <a:gd name="T43" fmla="*/ 420 h 668"/>
                <a:gd name="T44" fmla="*/ 34 w 647"/>
                <a:gd name="T45" fmla="*/ 434 h 668"/>
                <a:gd name="T46" fmla="*/ 32 w 647"/>
                <a:gd name="T47" fmla="*/ 476 h 668"/>
                <a:gd name="T48" fmla="*/ 32 w 647"/>
                <a:gd name="T49" fmla="*/ 478 h 668"/>
                <a:gd name="T50" fmla="*/ 32 w 647"/>
                <a:gd name="T51" fmla="*/ 473 h 668"/>
                <a:gd name="T52" fmla="*/ 31 w 647"/>
                <a:gd name="T53" fmla="*/ 478 h 668"/>
                <a:gd name="T54" fmla="*/ 29 w 647"/>
                <a:gd name="T55" fmla="*/ 504 h 668"/>
                <a:gd name="T56" fmla="*/ 25 w 647"/>
                <a:gd name="T57" fmla="*/ 542 h 668"/>
                <a:gd name="T58" fmla="*/ 17 w 647"/>
                <a:gd name="T59" fmla="*/ 589 h 668"/>
                <a:gd name="T60" fmla="*/ 9 w 647"/>
                <a:gd name="T61" fmla="*/ 631 h 668"/>
                <a:gd name="T62" fmla="*/ 3 w 647"/>
                <a:gd name="T63" fmla="*/ 657 h 668"/>
                <a:gd name="T64" fmla="*/ 0 w 647"/>
                <a:gd name="T65" fmla="*/ 668 h 668"/>
                <a:gd name="T66" fmla="*/ 644 w 647"/>
                <a:gd name="T67" fmla="*/ 653 h 668"/>
                <a:gd name="T68" fmla="*/ 646 w 647"/>
                <a:gd name="T69" fmla="*/ 617 h 668"/>
                <a:gd name="T70" fmla="*/ 646 w 647"/>
                <a:gd name="T71" fmla="*/ 540 h 668"/>
                <a:gd name="T72" fmla="*/ 646 w 647"/>
                <a:gd name="T73" fmla="*/ 521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47" h="668">
                  <a:moveTo>
                    <a:pt x="646" y="521"/>
                  </a:moveTo>
                  <a:cubicBezTo>
                    <a:pt x="646" y="514"/>
                    <a:pt x="646" y="507"/>
                    <a:pt x="645" y="501"/>
                  </a:cubicBezTo>
                  <a:cubicBezTo>
                    <a:pt x="645" y="494"/>
                    <a:pt x="645" y="487"/>
                    <a:pt x="645" y="481"/>
                  </a:cubicBezTo>
                  <a:cubicBezTo>
                    <a:pt x="644" y="476"/>
                    <a:pt x="644" y="476"/>
                    <a:pt x="644" y="476"/>
                  </a:cubicBezTo>
                  <a:cubicBezTo>
                    <a:pt x="644" y="473"/>
                    <a:pt x="644" y="473"/>
                    <a:pt x="644" y="473"/>
                  </a:cubicBezTo>
                  <a:cubicBezTo>
                    <a:pt x="644" y="473"/>
                    <a:pt x="644" y="473"/>
                    <a:pt x="644" y="473"/>
                  </a:cubicBezTo>
                  <a:cubicBezTo>
                    <a:pt x="644" y="467"/>
                    <a:pt x="644" y="467"/>
                    <a:pt x="644" y="467"/>
                  </a:cubicBezTo>
                  <a:cubicBezTo>
                    <a:pt x="644" y="467"/>
                    <a:pt x="644" y="467"/>
                    <a:pt x="644" y="467"/>
                  </a:cubicBezTo>
                  <a:cubicBezTo>
                    <a:pt x="644" y="466"/>
                    <a:pt x="644" y="466"/>
                    <a:pt x="644" y="466"/>
                  </a:cubicBezTo>
                  <a:cubicBezTo>
                    <a:pt x="644" y="457"/>
                    <a:pt x="644" y="457"/>
                    <a:pt x="644" y="457"/>
                  </a:cubicBezTo>
                  <a:cubicBezTo>
                    <a:pt x="643" y="446"/>
                    <a:pt x="642" y="435"/>
                    <a:pt x="641" y="424"/>
                  </a:cubicBezTo>
                  <a:cubicBezTo>
                    <a:pt x="640" y="415"/>
                    <a:pt x="640" y="415"/>
                    <a:pt x="640" y="415"/>
                  </a:cubicBezTo>
                  <a:cubicBezTo>
                    <a:pt x="639" y="404"/>
                    <a:pt x="639" y="404"/>
                    <a:pt x="639" y="404"/>
                  </a:cubicBezTo>
                  <a:cubicBezTo>
                    <a:pt x="639" y="397"/>
                    <a:pt x="638" y="390"/>
                    <a:pt x="637" y="382"/>
                  </a:cubicBezTo>
                  <a:cubicBezTo>
                    <a:pt x="637" y="375"/>
                    <a:pt x="636" y="368"/>
                    <a:pt x="635" y="361"/>
                  </a:cubicBezTo>
                  <a:cubicBezTo>
                    <a:pt x="635" y="357"/>
                    <a:pt x="634" y="353"/>
                    <a:pt x="634" y="350"/>
                  </a:cubicBezTo>
                  <a:cubicBezTo>
                    <a:pt x="634" y="347"/>
                    <a:pt x="633" y="343"/>
                    <a:pt x="633" y="340"/>
                  </a:cubicBezTo>
                  <a:cubicBezTo>
                    <a:pt x="629" y="314"/>
                    <a:pt x="626" y="288"/>
                    <a:pt x="621" y="263"/>
                  </a:cubicBezTo>
                  <a:cubicBezTo>
                    <a:pt x="619" y="250"/>
                    <a:pt x="617" y="238"/>
                    <a:pt x="615" y="226"/>
                  </a:cubicBezTo>
                  <a:cubicBezTo>
                    <a:pt x="612" y="214"/>
                    <a:pt x="610" y="202"/>
                    <a:pt x="607" y="191"/>
                  </a:cubicBezTo>
                  <a:cubicBezTo>
                    <a:pt x="603" y="168"/>
                    <a:pt x="597" y="147"/>
                    <a:pt x="592" y="128"/>
                  </a:cubicBezTo>
                  <a:cubicBezTo>
                    <a:pt x="591" y="123"/>
                    <a:pt x="590" y="118"/>
                    <a:pt x="589" y="113"/>
                  </a:cubicBezTo>
                  <a:cubicBezTo>
                    <a:pt x="588" y="108"/>
                    <a:pt x="586" y="104"/>
                    <a:pt x="585" y="100"/>
                  </a:cubicBezTo>
                  <a:cubicBezTo>
                    <a:pt x="583" y="91"/>
                    <a:pt x="580" y="82"/>
                    <a:pt x="578" y="74"/>
                  </a:cubicBezTo>
                  <a:cubicBezTo>
                    <a:pt x="576" y="66"/>
                    <a:pt x="574" y="59"/>
                    <a:pt x="572" y="52"/>
                  </a:cubicBezTo>
                  <a:cubicBezTo>
                    <a:pt x="569" y="46"/>
                    <a:pt x="567" y="39"/>
                    <a:pt x="566" y="34"/>
                  </a:cubicBezTo>
                  <a:cubicBezTo>
                    <a:pt x="563" y="26"/>
                    <a:pt x="561" y="19"/>
                    <a:pt x="559" y="13"/>
                  </a:cubicBezTo>
                  <a:cubicBezTo>
                    <a:pt x="556" y="5"/>
                    <a:pt x="548" y="0"/>
                    <a:pt x="540" y="3"/>
                  </a:cubicBezTo>
                  <a:cubicBezTo>
                    <a:pt x="26" y="149"/>
                    <a:pt x="26" y="149"/>
                    <a:pt x="26" y="149"/>
                  </a:cubicBezTo>
                  <a:cubicBezTo>
                    <a:pt x="18" y="151"/>
                    <a:pt x="13" y="159"/>
                    <a:pt x="15" y="167"/>
                  </a:cubicBezTo>
                  <a:cubicBezTo>
                    <a:pt x="15" y="170"/>
                    <a:pt x="16" y="174"/>
                    <a:pt x="16" y="178"/>
                  </a:cubicBezTo>
                  <a:cubicBezTo>
                    <a:pt x="17" y="181"/>
                    <a:pt x="18" y="186"/>
                    <a:pt x="19" y="190"/>
                  </a:cubicBezTo>
                  <a:cubicBezTo>
                    <a:pt x="20" y="195"/>
                    <a:pt x="20" y="200"/>
                    <a:pt x="21" y="205"/>
                  </a:cubicBezTo>
                  <a:cubicBezTo>
                    <a:pt x="22" y="211"/>
                    <a:pt x="23" y="217"/>
                    <a:pt x="24" y="223"/>
                  </a:cubicBezTo>
                  <a:cubicBezTo>
                    <a:pt x="24" y="226"/>
                    <a:pt x="25" y="229"/>
                    <a:pt x="25" y="232"/>
                  </a:cubicBezTo>
                  <a:cubicBezTo>
                    <a:pt x="26" y="235"/>
                    <a:pt x="26" y="239"/>
                    <a:pt x="26" y="242"/>
                  </a:cubicBezTo>
                  <a:cubicBezTo>
                    <a:pt x="28" y="255"/>
                    <a:pt x="30" y="270"/>
                    <a:pt x="31" y="285"/>
                  </a:cubicBezTo>
                  <a:cubicBezTo>
                    <a:pt x="32" y="293"/>
                    <a:pt x="32" y="301"/>
                    <a:pt x="33" y="309"/>
                  </a:cubicBezTo>
                  <a:cubicBezTo>
                    <a:pt x="33" y="317"/>
                    <a:pt x="34" y="325"/>
                    <a:pt x="34" y="333"/>
                  </a:cubicBezTo>
                  <a:cubicBezTo>
                    <a:pt x="35" y="350"/>
                    <a:pt x="35" y="367"/>
                    <a:pt x="35" y="385"/>
                  </a:cubicBezTo>
                  <a:cubicBezTo>
                    <a:pt x="35" y="391"/>
                    <a:pt x="35" y="391"/>
                    <a:pt x="35" y="391"/>
                  </a:cubicBezTo>
                  <a:cubicBezTo>
                    <a:pt x="35" y="397"/>
                    <a:pt x="35" y="397"/>
                    <a:pt x="35" y="397"/>
                  </a:cubicBezTo>
                  <a:cubicBezTo>
                    <a:pt x="35" y="401"/>
                    <a:pt x="35" y="405"/>
                    <a:pt x="35" y="409"/>
                  </a:cubicBezTo>
                  <a:cubicBezTo>
                    <a:pt x="35" y="413"/>
                    <a:pt x="34" y="416"/>
                    <a:pt x="34" y="420"/>
                  </a:cubicBezTo>
                  <a:cubicBezTo>
                    <a:pt x="34" y="426"/>
                    <a:pt x="34" y="426"/>
                    <a:pt x="34" y="426"/>
                  </a:cubicBezTo>
                  <a:cubicBezTo>
                    <a:pt x="34" y="434"/>
                    <a:pt x="34" y="434"/>
                    <a:pt x="34" y="434"/>
                  </a:cubicBezTo>
                  <a:cubicBezTo>
                    <a:pt x="33" y="446"/>
                    <a:pt x="33" y="457"/>
                    <a:pt x="32" y="468"/>
                  </a:cubicBezTo>
                  <a:cubicBezTo>
                    <a:pt x="32" y="476"/>
                    <a:pt x="32" y="476"/>
                    <a:pt x="32" y="476"/>
                  </a:cubicBezTo>
                  <a:cubicBezTo>
                    <a:pt x="32" y="477"/>
                    <a:pt x="32" y="477"/>
                    <a:pt x="32" y="477"/>
                  </a:cubicBezTo>
                  <a:cubicBezTo>
                    <a:pt x="32" y="478"/>
                    <a:pt x="32" y="478"/>
                    <a:pt x="32" y="478"/>
                  </a:cubicBezTo>
                  <a:cubicBezTo>
                    <a:pt x="32" y="479"/>
                    <a:pt x="32" y="468"/>
                    <a:pt x="32" y="472"/>
                  </a:cubicBezTo>
                  <a:cubicBezTo>
                    <a:pt x="32" y="473"/>
                    <a:pt x="32" y="473"/>
                    <a:pt x="32" y="473"/>
                  </a:cubicBezTo>
                  <a:cubicBezTo>
                    <a:pt x="32" y="475"/>
                    <a:pt x="32" y="475"/>
                    <a:pt x="32" y="475"/>
                  </a:cubicBezTo>
                  <a:cubicBezTo>
                    <a:pt x="31" y="478"/>
                    <a:pt x="31" y="478"/>
                    <a:pt x="31" y="478"/>
                  </a:cubicBezTo>
                  <a:cubicBezTo>
                    <a:pt x="31" y="482"/>
                    <a:pt x="31" y="487"/>
                    <a:pt x="30" y="491"/>
                  </a:cubicBezTo>
                  <a:cubicBezTo>
                    <a:pt x="30" y="495"/>
                    <a:pt x="30" y="500"/>
                    <a:pt x="29" y="504"/>
                  </a:cubicBezTo>
                  <a:cubicBezTo>
                    <a:pt x="29" y="508"/>
                    <a:pt x="28" y="513"/>
                    <a:pt x="28" y="517"/>
                  </a:cubicBezTo>
                  <a:cubicBezTo>
                    <a:pt x="27" y="525"/>
                    <a:pt x="26" y="534"/>
                    <a:pt x="25" y="542"/>
                  </a:cubicBezTo>
                  <a:cubicBezTo>
                    <a:pt x="23" y="550"/>
                    <a:pt x="22" y="558"/>
                    <a:pt x="21" y="566"/>
                  </a:cubicBezTo>
                  <a:cubicBezTo>
                    <a:pt x="20" y="574"/>
                    <a:pt x="18" y="581"/>
                    <a:pt x="17" y="589"/>
                  </a:cubicBezTo>
                  <a:cubicBezTo>
                    <a:pt x="16" y="596"/>
                    <a:pt x="14" y="604"/>
                    <a:pt x="13" y="610"/>
                  </a:cubicBezTo>
                  <a:cubicBezTo>
                    <a:pt x="11" y="617"/>
                    <a:pt x="10" y="624"/>
                    <a:pt x="9" y="631"/>
                  </a:cubicBezTo>
                  <a:cubicBezTo>
                    <a:pt x="7" y="637"/>
                    <a:pt x="6" y="643"/>
                    <a:pt x="5" y="649"/>
                  </a:cubicBezTo>
                  <a:cubicBezTo>
                    <a:pt x="4" y="652"/>
                    <a:pt x="3" y="655"/>
                    <a:pt x="3" y="657"/>
                  </a:cubicBezTo>
                  <a:cubicBezTo>
                    <a:pt x="2" y="660"/>
                    <a:pt x="1" y="662"/>
                    <a:pt x="1" y="664"/>
                  </a:cubicBezTo>
                  <a:cubicBezTo>
                    <a:pt x="0" y="665"/>
                    <a:pt x="0" y="667"/>
                    <a:pt x="0" y="668"/>
                  </a:cubicBezTo>
                  <a:cubicBezTo>
                    <a:pt x="628" y="668"/>
                    <a:pt x="628" y="668"/>
                    <a:pt x="628" y="668"/>
                  </a:cubicBezTo>
                  <a:cubicBezTo>
                    <a:pt x="637" y="668"/>
                    <a:pt x="644" y="661"/>
                    <a:pt x="644" y="653"/>
                  </a:cubicBezTo>
                  <a:cubicBezTo>
                    <a:pt x="644" y="653"/>
                    <a:pt x="644" y="653"/>
                    <a:pt x="644" y="653"/>
                  </a:cubicBezTo>
                  <a:cubicBezTo>
                    <a:pt x="645" y="641"/>
                    <a:pt x="645" y="629"/>
                    <a:pt x="646" y="617"/>
                  </a:cubicBezTo>
                  <a:cubicBezTo>
                    <a:pt x="646" y="605"/>
                    <a:pt x="646" y="592"/>
                    <a:pt x="646" y="579"/>
                  </a:cubicBezTo>
                  <a:cubicBezTo>
                    <a:pt x="647" y="566"/>
                    <a:pt x="646" y="554"/>
                    <a:pt x="646" y="540"/>
                  </a:cubicBezTo>
                  <a:cubicBezTo>
                    <a:pt x="646" y="534"/>
                    <a:pt x="646" y="527"/>
                    <a:pt x="646" y="521"/>
                  </a:cubicBezTo>
                  <a:close/>
                  <a:moveTo>
                    <a:pt x="646" y="521"/>
                  </a:moveTo>
                  <a:cubicBezTo>
                    <a:pt x="646" y="521"/>
                    <a:pt x="646" y="521"/>
                    <a:pt x="646" y="5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64"/>
              <a:endParaRPr lang="en-IN">
                <a:solidFill>
                  <a:schemeClr val="bg1"/>
                </a:solidFill>
                <a:latin typeface="TheSansOffice" panose="020B0503040302060204"/>
              </a:endParaRPr>
            </a:p>
          </p:txBody>
        </p:sp>
        <p:sp>
          <p:nvSpPr>
            <p:cNvPr id="27" name="Freeform 20">
              <a:extLst>
                <a:ext uri="{FF2B5EF4-FFF2-40B4-BE49-F238E27FC236}">
                  <a16:creationId xmlns:a16="http://schemas.microsoft.com/office/drawing/2014/main" id="{1B4370FA-4917-D480-8E07-004EB4B720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150725" y="-2165350"/>
              <a:ext cx="673100" cy="708025"/>
            </a:xfrm>
            <a:custGeom>
              <a:avLst/>
              <a:gdLst>
                <a:gd name="T0" fmla="*/ 803 w 807"/>
                <a:gd name="T1" fmla="*/ 633 h 849"/>
                <a:gd name="T2" fmla="*/ 790 w 807"/>
                <a:gd name="T3" fmla="*/ 605 h 849"/>
                <a:gd name="T4" fmla="*/ 767 w 807"/>
                <a:gd name="T5" fmla="*/ 558 h 849"/>
                <a:gd name="T6" fmla="*/ 753 w 807"/>
                <a:gd name="T7" fmla="*/ 532 h 849"/>
                <a:gd name="T8" fmla="*/ 721 w 807"/>
                <a:gd name="T9" fmla="*/ 476 h 849"/>
                <a:gd name="T10" fmla="*/ 703 w 807"/>
                <a:gd name="T11" fmla="*/ 446 h 849"/>
                <a:gd name="T12" fmla="*/ 640 w 807"/>
                <a:gd name="T13" fmla="*/ 351 h 849"/>
                <a:gd name="T14" fmla="*/ 623 w 807"/>
                <a:gd name="T15" fmla="*/ 327 h 849"/>
                <a:gd name="T16" fmla="*/ 592 w 807"/>
                <a:gd name="T17" fmla="*/ 288 h 849"/>
                <a:gd name="T18" fmla="*/ 554 w 807"/>
                <a:gd name="T19" fmla="*/ 242 h 849"/>
                <a:gd name="T20" fmla="*/ 529 w 807"/>
                <a:gd name="T21" fmla="*/ 213 h 849"/>
                <a:gd name="T22" fmla="*/ 490 w 807"/>
                <a:gd name="T23" fmla="*/ 171 h 849"/>
                <a:gd name="T24" fmla="*/ 439 w 807"/>
                <a:gd name="T25" fmla="*/ 121 h 849"/>
                <a:gd name="T26" fmla="*/ 392 w 807"/>
                <a:gd name="T27" fmla="*/ 78 h 849"/>
                <a:gd name="T28" fmla="*/ 351 w 807"/>
                <a:gd name="T29" fmla="*/ 43 h 849"/>
                <a:gd name="T30" fmla="*/ 319 w 807"/>
                <a:gd name="T31" fmla="*/ 17 h 849"/>
                <a:gd name="T32" fmla="*/ 281 w 807"/>
                <a:gd name="T33" fmla="*/ 7 h 849"/>
                <a:gd name="T34" fmla="*/ 6 w 807"/>
                <a:gd name="T35" fmla="*/ 362 h 849"/>
                <a:gd name="T36" fmla="*/ 23 w 807"/>
                <a:gd name="T37" fmla="*/ 380 h 849"/>
                <a:gd name="T38" fmla="*/ 47 w 807"/>
                <a:gd name="T39" fmla="*/ 404 h 849"/>
                <a:gd name="T40" fmla="*/ 74 w 807"/>
                <a:gd name="T41" fmla="*/ 436 h 849"/>
                <a:gd name="T42" fmla="*/ 104 w 807"/>
                <a:gd name="T43" fmla="*/ 472 h 849"/>
                <a:gd name="T44" fmla="*/ 136 w 807"/>
                <a:gd name="T45" fmla="*/ 514 h 849"/>
                <a:gd name="T46" fmla="*/ 151 w 807"/>
                <a:gd name="T47" fmla="*/ 536 h 849"/>
                <a:gd name="T48" fmla="*/ 166 w 807"/>
                <a:gd name="T49" fmla="*/ 559 h 849"/>
                <a:gd name="T50" fmla="*/ 195 w 807"/>
                <a:gd name="T51" fmla="*/ 606 h 849"/>
                <a:gd name="T52" fmla="*/ 201 w 807"/>
                <a:gd name="T53" fmla="*/ 618 h 849"/>
                <a:gd name="T54" fmla="*/ 232 w 807"/>
                <a:gd name="T55" fmla="*/ 677 h 849"/>
                <a:gd name="T56" fmla="*/ 248 w 807"/>
                <a:gd name="T57" fmla="*/ 711 h 849"/>
                <a:gd name="T58" fmla="*/ 262 w 807"/>
                <a:gd name="T59" fmla="*/ 743 h 849"/>
                <a:gd name="T60" fmla="*/ 273 w 807"/>
                <a:gd name="T61" fmla="*/ 772 h 849"/>
                <a:gd name="T62" fmla="*/ 282 w 807"/>
                <a:gd name="T63" fmla="*/ 795 h 849"/>
                <a:gd name="T64" fmla="*/ 291 w 807"/>
                <a:gd name="T65" fmla="*/ 823 h 849"/>
                <a:gd name="T66" fmla="*/ 316 w 807"/>
                <a:gd name="T67" fmla="*/ 846 h 849"/>
                <a:gd name="T68" fmla="*/ 795 w 807"/>
                <a:gd name="T69" fmla="*/ 654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07" h="849">
                  <a:moveTo>
                    <a:pt x="795" y="654"/>
                  </a:moveTo>
                  <a:cubicBezTo>
                    <a:pt x="803" y="651"/>
                    <a:pt x="807" y="641"/>
                    <a:pt x="803" y="633"/>
                  </a:cubicBezTo>
                  <a:cubicBezTo>
                    <a:pt x="801" y="629"/>
                    <a:pt x="799" y="625"/>
                    <a:pt x="797" y="620"/>
                  </a:cubicBezTo>
                  <a:cubicBezTo>
                    <a:pt x="795" y="615"/>
                    <a:pt x="792" y="610"/>
                    <a:pt x="790" y="605"/>
                  </a:cubicBezTo>
                  <a:cubicBezTo>
                    <a:pt x="787" y="598"/>
                    <a:pt x="783" y="591"/>
                    <a:pt x="779" y="583"/>
                  </a:cubicBezTo>
                  <a:cubicBezTo>
                    <a:pt x="775" y="575"/>
                    <a:pt x="771" y="566"/>
                    <a:pt x="767" y="558"/>
                  </a:cubicBezTo>
                  <a:cubicBezTo>
                    <a:pt x="764" y="553"/>
                    <a:pt x="762" y="549"/>
                    <a:pt x="760" y="545"/>
                  </a:cubicBezTo>
                  <a:cubicBezTo>
                    <a:pt x="758" y="541"/>
                    <a:pt x="755" y="536"/>
                    <a:pt x="753" y="532"/>
                  </a:cubicBezTo>
                  <a:cubicBezTo>
                    <a:pt x="748" y="523"/>
                    <a:pt x="743" y="514"/>
                    <a:pt x="738" y="505"/>
                  </a:cubicBezTo>
                  <a:cubicBezTo>
                    <a:pt x="732" y="495"/>
                    <a:pt x="727" y="486"/>
                    <a:pt x="721" y="476"/>
                  </a:cubicBezTo>
                  <a:cubicBezTo>
                    <a:pt x="718" y="471"/>
                    <a:pt x="715" y="466"/>
                    <a:pt x="712" y="461"/>
                  </a:cubicBezTo>
                  <a:cubicBezTo>
                    <a:pt x="709" y="456"/>
                    <a:pt x="706" y="451"/>
                    <a:pt x="703" y="446"/>
                  </a:cubicBezTo>
                  <a:cubicBezTo>
                    <a:pt x="696" y="436"/>
                    <a:pt x="690" y="425"/>
                    <a:pt x="683" y="415"/>
                  </a:cubicBezTo>
                  <a:cubicBezTo>
                    <a:pt x="669" y="394"/>
                    <a:pt x="655" y="372"/>
                    <a:pt x="640" y="351"/>
                  </a:cubicBezTo>
                  <a:cubicBezTo>
                    <a:pt x="636" y="346"/>
                    <a:pt x="632" y="341"/>
                    <a:pt x="628" y="335"/>
                  </a:cubicBezTo>
                  <a:cubicBezTo>
                    <a:pt x="623" y="327"/>
                    <a:pt x="623" y="327"/>
                    <a:pt x="623" y="327"/>
                  </a:cubicBezTo>
                  <a:cubicBezTo>
                    <a:pt x="616" y="320"/>
                    <a:pt x="616" y="320"/>
                    <a:pt x="616" y="320"/>
                  </a:cubicBezTo>
                  <a:cubicBezTo>
                    <a:pt x="608" y="309"/>
                    <a:pt x="600" y="299"/>
                    <a:pt x="592" y="288"/>
                  </a:cubicBezTo>
                  <a:cubicBezTo>
                    <a:pt x="584" y="278"/>
                    <a:pt x="575" y="268"/>
                    <a:pt x="567" y="258"/>
                  </a:cubicBezTo>
                  <a:cubicBezTo>
                    <a:pt x="563" y="252"/>
                    <a:pt x="559" y="247"/>
                    <a:pt x="554" y="242"/>
                  </a:cubicBezTo>
                  <a:cubicBezTo>
                    <a:pt x="550" y="237"/>
                    <a:pt x="546" y="233"/>
                    <a:pt x="542" y="228"/>
                  </a:cubicBezTo>
                  <a:cubicBezTo>
                    <a:pt x="537" y="223"/>
                    <a:pt x="533" y="218"/>
                    <a:pt x="529" y="213"/>
                  </a:cubicBezTo>
                  <a:cubicBezTo>
                    <a:pt x="524" y="208"/>
                    <a:pt x="520" y="203"/>
                    <a:pt x="516" y="199"/>
                  </a:cubicBezTo>
                  <a:cubicBezTo>
                    <a:pt x="507" y="190"/>
                    <a:pt x="498" y="180"/>
                    <a:pt x="490" y="171"/>
                  </a:cubicBezTo>
                  <a:cubicBezTo>
                    <a:pt x="482" y="162"/>
                    <a:pt x="473" y="154"/>
                    <a:pt x="464" y="146"/>
                  </a:cubicBezTo>
                  <a:cubicBezTo>
                    <a:pt x="456" y="137"/>
                    <a:pt x="448" y="129"/>
                    <a:pt x="439" y="121"/>
                  </a:cubicBezTo>
                  <a:cubicBezTo>
                    <a:pt x="431" y="113"/>
                    <a:pt x="423" y="106"/>
                    <a:pt x="415" y="99"/>
                  </a:cubicBezTo>
                  <a:cubicBezTo>
                    <a:pt x="408" y="91"/>
                    <a:pt x="400" y="85"/>
                    <a:pt x="392" y="78"/>
                  </a:cubicBezTo>
                  <a:cubicBezTo>
                    <a:pt x="385" y="72"/>
                    <a:pt x="378" y="65"/>
                    <a:pt x="371" y="60"/>
                  </a:cubicBezTo>
                  <a:cubicBezTo>
                    <a:pt x="364" y="54"/>
                    <a:pt x="358" y="48"/>
                    <a:pt x="351" y="43"/>
                  </a:cubicBezTo>
                  <a:cubicBezTo>
                    <a:pt x="345" y="38"/>
                    <a:pt x="339" y="34"/>
                    <a:pt x="334" y="29"/>
                  </a:cubicBezTo>
                  <a:cubicBezTo>
                    <a:pt x="329" y="25"/>
                    <a:pt x="324" y="21"/>
                    <a:pt x="319" y="17"/>
                  </a:cubicBezTo>
                  <a:cubicBezTo>
                    <a:pt x="312" y="12"/>
                    <a:pt x="307" y="8"/>
                    <a:pt x="302" y="5"/>
                  </a:cubicBezTo>
                  <a:cubicBezTo>
                    <a:pt x="296" y="0"/>
                    <a:pt x="286" y="1"/>
                    <a:pt x="281" y="7"/>
                  </a:cubicBezTo>
                  <a:cubicBezTo>
                    <a:pt x="5" y="341"/>
                    <a:pt x="5" y="341"/>
                    <a:pt x="5" y="341"/>
                  </a:cubicBezTo>
                  <a:cubicBezTo>
                    <a:pt x="0" y="347"/>
                    <a:pt x="0" y="357"/>
                    <a:pt x="6" y="362"/>
                  </a:cubicBezTo>
                  <a:cubicBezTo>
                    <a:pt x="8" y="365"/>
                    <a:pt x="11" y="367"/>
                    <a:pt x="14" y="370"/>
                  </a:cubicBezTo>
                  <a:cubicBezTo>
                    <a:pt x="17" y="373"/>
                    <a:pt x="20" y="376"/>
                    <a:pt x="23" y="380"/>
                  </a:cubicBezTo>
                  <a:cubicBezTo>
                    <a:pt x="27" y="383"/>
                    <a:pt x="30" y="387"/>
                    <a:pt x="34" y="391"/>
                  </a:cubicBezTo>
                  <a:cubicBezTo>
                    <a:pt x="38" y="395"/>
                    <a:pt x="42" y="400"/>
                    <a:pt x="47" y="404"/>
                  </a:cubicBezTo>
                  <a:cubicBezTo>
                    <a:pt x="51" y="409"/>
                    <a:pt x="55" y="414"/>
                    <a:pt x="60" y="419"/>
                  </a:cubicBezTo>
                  <a:cubicBezTo>
                    <a:pt x="65" y="425"/>
                    <a:pt x="70" y="430"/>
                    <a:pt x="74" y="436"/>
                  </a:cubicBezTo>
                  <a:cubicBezTo>
                    <a:pt x="79" y="441"/>
                    <a:pt x="84" y="447"/>
                    <a:pt x="89" y="453"/>
                  </a:cubicBezTo>
                  <a:cubicBezTo>
                    <a:pt x="94" y="459"/>
                    <a:pt x="99" y="466"/>
                    <a:pt x="104" y="472"/>
                  </a:cubicBezTo>
                  <a:cubicBezTo>
                    <a:pt x="109" y="479"/>
                    <a:pt x="115" y="486"/>
                    <a:pt x="120" y="493"/>
                  </a:cubicBezTo>
                  <a:cubicBezTo>
                    <a:pt x="125" y="500"/>
                    <a:pt x="130" y="507"/>
                    <a:pt x="136" y="514"/>
                  </a:cubicBezTo>
                  <a:cubicBezTo>
                    <a:pt x="138" y="518"/>
                    <a:pt x="141" y="521"/>
                    <a:pt x="143" y="525"/>
                  </a:cubicBezTo>
                  <a:cubicBezTo>
                    <a:pt x="146" y="529"/>
                    <a:pt x="148" y="532"/>
                    <a:pt x="151" y="536"/>
                  </a:cubicBezTo>
                  <a:cubicBezTo>
                    <a:pt x="153" y="540"/>
                    <a:pt x="156" y="544"/>
                    <a:pt x="159" y="547"/>
                  </a:cubicBezTo>
                  <a:cubicBezTo>
                    <a:pt x="161" y="551"/>
                    <a:pt x="163" y="555"/>
                    <a:pt x="166" y="559"/>
                  </a:cubicBezTo>
                  <a:cubicBezTo>
                    <a:pt x="171" y="567"/>
                    <a:pt x="176" y="574"/>
                    <a:pt x="181" y="582"/>
                  </a:cubicBezTo>
                  <a:cubicBezTo>
                    <a:pt x="185" y="590"/>
                    <a:pt x="190" y="598"/>
                    <a:pt x="195" y="606"/>
                  </a:cubicBezTo>
                  <a:cubicBezTo>
                    <a:pt x="198" y="612"/>
                    <a:pt x="198" y="612"/>
                    <a:pt x="198" y="612"/>
                  </a:cubicBezTo>
                  <a:cubicBezTo>
                    <a:pt x="201" y="618"/>
                    <a:pt x="201" y="618"/>
                    <a:pt x="201" y="618"/>
                  </a:cubicBezTo>
                  <a:cubicBezTo>
                    <a:pt x="204" y="622"/>
                    <a:pt x="206" y="626"/>
                    <a:pt x="208" y="630"/>
                  </a:cubicBezTo>
                  <a:cubicBezTo>
                    <a:pt x="217" y="645"/>
                    <a:pt x="224" y="662"/>
                    <a:pt x="232" y="677"/>
                  </a:cubicBezTo>
                  <a:cubicBezTo>
                    <a:pt x="236" y="685"/>
                    <a:pt x="239" y="692"/>
                    <a:pt x="243" y="700"/>
                  </a:cubicBezTo>
                  <a:cubicBezTo>
                    <a:pt x="245" y="703"/>
                    <a:pt x="246" y="707"/>
                    <a:pt x="248" y="711"/>
                  </a:cubicBezTo>
                  <a:cubicBezTo>
                    <a:pt x="250" y="714"/>
                    <a:pt x="251" y="718"/>
                    <a:pt x="253" y="722"/>
                  </a:cubicBezTo>
                  <a:cubicBezTo>
                    <a:pt x="256" y="729"/>
                    <a:pt x="259" y="736"/>
                    <a:pt x="262" y="743"/>
                  </a:cubicBezTo>
                  <a:cubicBezTo>
                    <a:pt x="264" y="750"/>
                    <a:pt x="267" y="756"/>
                    <a:pt x="270" y="762"/>
                  </a:cubicBezTo>
                  <a:cubicBezTo>
                    <a:pt x="271" y="766"/>
                    <a:pt x="272" y="769"/>
                    <a:pt x="273" y="772"/>
                  </a:cubicBezTo>
                  <a:cubicBezTo>
                    <a:pt x="274" y="775"/>
                    <a:pt x="276" y="778"/>
                    <a:pt x="276" y="780"/>
                  </a:cubicBezTo>
                  <a:cubicBezTo>
                    <a:pt x="278" y="786"/>
                    <a:pt x="280" y="791"/>
                    <a:pt x="282" y="795"/>
                  </a:cubicBezTo>
                  <a:cubicBezTo>
                    <a:pt x="283" y="800"/>
                    <a:pt x="285" y="804"/>
                    <a:pt x="286" y="808"/>
                  </a:cubicBezTo>
                  <a:cubicBezTo>
                    <a:pt x="288" y="813"/>
                    <a:pt x="290" y="819"/>
                    <a:pt x="291" y="823"/>
                  </a:cubicBezTo>
                  <a:cubicBezTo>
                    <a:pt x="293" y="828"/>
                    <a:pt x="294" y="833"/>
                    <a:pt x="296" y="836"/>
                  </a:cubicBezTo>
                  <a:cubicBezTo>
                    <a:pt x="298" y="845"/>
                    <a:pt x="308" y="849"/>
                    <a:pt x="316" y="846"/>
                  </a:cubicBezTo>
                  <a:lnTo>
                    <a:pt x="795" y="654"/>
                  </a:lnTo>
                  <a:close/>
                  <a:moveTo>
                    <a:pt x="795" y="654"/>
                  </a:moveTo>
                  <a:cubicBezTo>
                    <a:pt x="795" y="654"/>
                    <a:pt x="795" y="654"/>
                    <a:pt x="795" y="6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64"/>
              <a:endParaRPr lang="en-IN">
                <a:solidFill>
                  <a:schemeClr val="bg1"/>
                </a:solidFill>
                <a:latin typeface="TheSansOffice" panose="020B0503040302060204"/>
              </a:endParaRPr>
            </a:p>
          </p:txBody>
        </p:sp>
        <p:sp>
          <p:nvSpPr>
            <p:cNvPr id="28" name="Freeform 21">
              <a:extLst>
                <a:ext uri="{FF2B5EF4-FFF2-40B4-BE49-F238E27FC236}">
                  <a16:creationId xmlns:a16="http://schemas.microsoft.com/office/drawing/2014/main" id="{F3AF47D2-A784-027A-886A-BDCF8A328C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618913" y="-2420938"/>
              <a:ext cx="222250" cy="314325"/>
            </a:xfrm>
            <a:custGeom>
              <a:avLst/>
              <a:gdLst>
                <a:gd name="T0" fmla="*/ 26 w 266"/>
                <a:gd name="T1" fmla="*/ 364 h 376"/>
                <a:gd name="T2" fmla="*/ 40 w 266"/>
                <a:gd name="T3" fmla="*/ 366 h 376"/>
                <a:gd name="T4" fmla="*/ 56 w 266"/>
                <a:gd name="T5" fmla="*/ 369 h 376"/>
                <a:gd name="T6" fmla="*/ 74 w 266"/>
                <a:gd name="T7" fmla="*/ 372 h 376"/>
                <a:gd name="T8" fmla="*/ 92 w 266"/>
                <a:gd name="T9" fmla="*/ 376 h 376"/>
                <a:gd name="T10" fmla="*/ 266 w 266"/>
                <a:gd name="T11" fmla="*/ 20 h 376"/>
                <a:gd name="T12" fmla="*/ 240 w 266"/>
                <a:gd name="T13" fmla="*/ 16 h 376"/>
                <a:gd name="T14" fmla="*/ 223 w 266"/>
                <a:gd name="T15" fmla="*/ 13 h 376"/>
                <a:gd name="T16" fmla="*/ 207 w 266"/>
                <a:gd name="T17" fmla="*/ 11 h 376"/>
                <a:gd name="T18" fmla="*/ 175 w 266"/>
                <a:gd name="T19" fmla="*/ 7 h 376"/>
                <a:gd name="T20" fmla="*/ 145 w 266"/>
                <a:gd name="T21" fmla="*/ 5 h 376"/>
                <a:gd name="T22" fmla="*/ 117 w 266"/>
                <a:gd name="T23" fmla="*/ 3 h 376"/>
                <a:gd name="T24" fmla="*/ 92 w 266"/>
                <a:gd name="T25" fmla="*/ 2 h 376"/>
                <a:gd name="T26" fmla="*/ 71 w 266"/>
                <a:gd name="T27" fmla="*/ 1 h 376"/>
                <a:gd name="T28" fmla="*/ 52 w 266"/>
                <a:gd name="T29" fmla="*/ 0 h 376"/>
                <a:gd name="T30" fmla="*/ 32 w 266"/>
                <a:gd name="T31" fmla="*/ 0 h 376"/>
                <a:gd name="T32" fmla="*/ 16 w 266"/>
                <a:gd name="T33" fmla="*/ 15 h 376"/>
                <a:gd name="T34" fmla="*/ 0 w 266"/>
                <a:gd name="T35" fmla="*/ 346 h 376"/>
                <a:gd name="T36" fmla="*/ 14 w 266"/>
                <a:gd name="T37" fmla="*/ 363 h 376"/>
                <a:gd name="T38" fmla="*/ 26 w 266"/>
                <a:gd name="T39" fmla="*/ 364 h 376"/>
                <a:gd name="T40" fmla="*/ 26 w 266"/>
                <a:gd name="T41" fmla="*/ 364 h 376"/>
                <a:gd name="T42" fmla="*/ 26 w 266"/>
                <a:gd name="T43" fmla="*/ 364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6" h="376">
                  <a:moveTo>
                    <a:pt x="26" y="364"/>
                  </a:moveTo>
                  <a:cubicBezTo>
                    <a:pt x="30" y="365"/>
                    <a:pt x="35" y="366"/>
                    <a:pt x="40" y="366"/>
                  </a:cubicBezTo>
                  <a:cubicBezTo>
                    <a:pt x="45" y="367"/>
                    <a:pt x="50" y="368"/>
                    <a:pt x="56" y="369"/>
                  </a:cubicBezTo>
                  <a:cubicBezTo>
                    <a:pt x="62" y="370"/>
                    <a:pt x="68" y="371"/>
                    <a:pt x="74" y="372"/>
                  </a:cubicBezTo>
                  <a:cubicBezTo>
                    <a:pt x="80" y="373"/>
                    <a:pt x="86" y="375"/>
                    <a:pt x="92" y="376"/>
                  </a:cubicBezTo>
                  <a:cubicBezTo>
                    <a:pt x="266" y="20"/>
                    <a:pt x="266" y="20"/>
                    <a:pt x="266" y="20"/>
                  </a:cubicBezTo>
                  <a:cubicBezTo>
                    <a:pt x="257" y="18"/>
                    <a:pt x="249" y="17"/>
                    <a:pt x="240" y="16"/>
                  </a:cubicBezTo>
                  <a:cubicBezTo>
                    <a:pt x="235" y="15"/>
                    <a:pt x="229" y="14"/>
                    <a:pt x="223" y="13"/>
                  </a:cubicBezTo>
                  <a:cubicBezTo>
                    <a:pt x="218" y="13"/>
                    <a:pt x="212" y="12"/>
                    <a:pt x="207" y="11"/>
                  </a:cubicBezTo>
                  <a:cubicBezTo>
                    <a:pt x="196" y="10"/>
                    <a:pt x="185" y="9"/>
                    <a:pt x="175" y="7"/>
                  </a:cubicBezTo>
                  <a:cubicBezTo>
                    <a:pt x="164" y="7"/>
                    <a:pt x="154" y="6"/>
                    <a:pt x="145" y="5"/>
                  </a:cubicBezTo>
                  <a:cubicBezTo>
                    <a:pt x="135" y="4"/>
                    <a:pt x="126" y="3"/>
                    <a:pt x="117" y="3"/>
                  </a:cubicBezTo>
                  <a:cubicBezTo>
                    <a:pt x="108" y="2"/>
                    <a:pt x="100" y="2"/>
                    <a:pt x="92" y="2"/>
                  </a:cubicBezTo>
                  <a:cubicBezTo>
                    <a:pt x="85" y="1"/>
                    <a:pt x="77" y="1"/>
                    <a:pt x="71" y="1"/>
                  </a:cubicBezTo>
                  <a:cubicBezTo>
                    <a:pt x="64" y="0"/>
                    <a:pt x="58" y="0"/>
                    <a:pt x="52" y="0"/>
                  </a:cubicBezTo>
                  <a:cubicBezTo>
                    <a:pt x="44" y="0"/>
                    <a:pt x="37" y="0"/>
                    <a:pt x="32" y="0"/>
                  </a:cubicBezTo>
                  <a:cubicBezTo>
                    <a:pt x="24" y="0"/>
                    <a:pt x="17" y="7"/>
                    <a:pt x="16" y="15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355"/>
                    <a:pt x="6" y="362"/>
                    <a:pt x="14" y="363"/>
                  </a:cubicBezTo>
                  <a:cubicBezTo>
                    <a:pt x="17" y="363"/>
                    <a:pt x="21" y="364"/>
                    <a:pt x="26" y="364"/>
                  </a:cubicBezTo>
                  <a:close/>
                  <a:moveTo>
                    <a:pt x="26" y="364"/>
                  </a:moveTo>
                  <a:cubicBezTo>
                    <a:pt x="26" y="364"/>
                    <a:pt x="26" y="364"/>
                    <a:pt x="26" y="36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64"/>
              <a:endParaRPr lang="en-IN">
                <a:solidFill>
                  <a:schemeClr val="bg1"/>
                </a:solidFill>
                <a:latin typeface="TheSansOffice" panose="020B0503040302060204"/>
              </a:endParaRPr>
            </a:p>
          </p:txBody>
        </p:sp>
        <p:sp>
          <p:nvSpPr>
            <p:cNvPr id="29" name="Freeform 22">
              <a:extLst>
                <a:ext uri="{FF2B5EF4-FFF2-40B4-BE49-F238E27FC236}">
                  <a16:creationId xmlns:a16="http://schemas.microsoft.com/office/drawing/2014/main" id="{B421ED2A-EF08-DE49-90DE-030459E179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004675" y="-2338388"/>
              <a:ext cx="279400" cy="407988"/>
            </a:xfrm>
            <a:custGeom>
              <a:avLst/>
              <a:gdLst>
                <a:gd name="T0" fmla="*/ 33 w 336"/>
                <a:gd name="T1" fmla="*/ 447 h 488"/>
                <a:gd name="T2" fmla="*/ 46 w 336"/>
                <a:gd name="T3" fmla="*/ 457 h 488"/>
                <a:gd name="T4" fmla="*/ 58 w 336"/>
                <a:gd name="T5" fmla="*/ 465 h 488"/>
                <a:gd name="T6" fmla="*/ 64 w 336"/>
                <a:gd name="T7" fmla="*/ 470 h 488"/>
                <a:gd name="T8" fmla="*/ 70 w 336"/>
                <a:gd name="T9" fmla="*/ 474 h 488"/>
                <a:gd name="T10" fmla="*/ 82 w 336"/>
                <a:gd name="T11" fmla="*/ 483 h 488"/>
                <a:gd name="T12" fmla="*/ 104 w 336"/>
                <a:gd name="T13" fmla="*/ 479 h 488"/>
                <a:gd name="T14" fmla="*/ 331 w 336"/>
                <a:gd name="T15" fmla="*/ 132 h 488"/>
                <a:gd name="T16" fmla="*/ 326 w 336"/>
                <a:gd name="T17" fmla="*/ 110 h 488"/>
                <a:gd name="T18" fmla="*/ 314 w 336"/>
                <a:gd name="T19" fmla="*/ 103 h 488"/>
                <a:gd name="T20" fmla="*/ 307 w 336"/>
                <a:gd name="T21" fmla="*/ 99 h 488"/>
                <a:gd name="T22" fmla="*/ 299 w 336"/>
                <a:gd name="T23" fmla="*/ 95 h 488"/>
                <a:gd name="T24" fmla="*/ 278 w 336"/>
                <a:gd name="T25" fmla="*/ 83 h 488"/>
                <a:gd name="T26" fmla="*/ 254 w 336"/>
                <a:gd name="T27" fmla="*/ 70 h 488"/>
                <a:gd name="T28" fmla="*/ 229 w 336"/>
                <a:gd name="T29" fmla="*/ 58 h 488"/>
                <a:gd name="T30" fmla="*/ 202 w 336"/>
                <a:gd name="T31" fmla="*/ 44 h 488"/>
                <a:gd name="T32" fmla="*/ 172 w 336"/>
                <a:gd name="T33" fmla="*/ 31 h 488"/>
                <a:gd name="T34" fmla="*/ 141 w 336"/>
                <a:gd name="T35" fmla="*/ 17 h 488"/>
                <a:gd name="T36" fmla="*/ 107 w 336"/>
                <a:gd name="T37" fmla="*/ 3 h 488"/>
                <a:gd name="T38" fmla="*/ 99 w 336"/>
                <a:gd name="T39" fmla="*/ 0 h 488"/>
                <a:gd name="T40" fmla="*/ 0 w 336"/>
                <a:gd name="T41" fmla="*/ 426 h 488"/>
                <a:gd name="T42" fmla="*/ 16 w 336"/>
                <a:gd name="T43" fmla="*/ 436 h 488"/>
                <a:gd name="T44" fmla="*/ 33 w 336"/>
                <a:gd name="T45" fmla="*/ 447 h 488"/>
                <a:gd name="T46" fmla="*/ 33 w 336"/>
                <a:gd name="T47" fmla="*/ 447 h 488"/>
                <a:gd name="T48" fmla="*/ 33 w 336"/>
                <a:gd name="T49" fmla="*/ 44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6" h="488">
                  <a:moveTo>
                    <a:pt x="33" y="447"/>
                  </a:moveTo>
                  <a:cubicBezTo>
                    <a:pt x="37" y="450"/>
                    <a:pt x="42" y="454"/>
                    <a:pt x="46" y="457"/>
                  </a:cubicBezTo>
                  <a:cubicBezTo>
                    <a:pt x="50" y="460"/>
                    <a:pt x="54" y="462"/>
                    <a:pt x="58" y="465"/>
                  </a:cubicBezTo>
                  <a:cubicBezTo>
                    <a:pt x="59" y="466"/>
                    <a:pt x="62" y="468"/>
                    <a:pt x="64" y="470"/>
                  </a:cubicBezTo>
                  <a:cubicBezTo>
                    <a:pt x="66" y="471"/>
                    <a:pt x="68" y="473"/>
                    <a:pt x="70" y="474"/>
                  </a:cubicBezTo>
                  <a:cubicBezTo>
                    <a:pt x="75" y="477"/>
                    <a:pt x="78" y="480"/>
                    <a:pt x="82" y="483"/>
                  </a:cubicBezTo>
                  <a:cubicBezTo>
                    <a:pt x="89" y="488"/>
                    <a:pt x="99" y="486"/>
                    <a:pt x="104" y="479"/>
                  </a:cubicBezTo>
                  <a:cubicBezTo>
                    <a:pt x="331" y="132"/>
                    <a:pt x="331" y="132"/>
                    <a:pt x="331" y="132"/>
                  </a:cubicBezTo>
                  <a:cubicBezTo>
                    <a:pt x="336" y="125"/>
                    <a:pt x="334" y="115"/>
                    <a:pt x="326" y="110"/>
                  </a:cubicBezTo>
                  <a:cubicBezTo>
                    <a:pt x="323" y="108"/>
                    <a:pt x="319" y="106"/>
                    <a:pt x="314" y="103"/>
                  </a:cubicBezTo>
                  <a:cubicBezTo>
                    <a:pt x="312" y="102"/>
                    <a:pt x="310" y="101"/>
                    <a:pt x="307" y="99"/>
                  </a:cubicBezTo>
                  <a:cubicBezTo>
                    <a:pt x="305" y="98"/>
                    <a:pt x="302" y="96"/>
                    <a:pt x="299" y="95"/>
                  </a:cubicBezTo>
                  <a:cubicBezTo>
                    <a:pt x="293" y="91"/>
                    <a:pt x="286" y="87"/>
                    <a:pt x="278" y="83"/>
                  </a:cubicBezTo>
                  <a:cubicBezTo>
                    <a:pt x="271" y="79"/>
                    <a:pt x="263" y="75"/>
                    <a:pt x="254" y="70"/>
                  </a:cubicBezTo>
                  <a:cubicBezTo>
                    <a:pt x="246" y="66"/>
                    <a:pt x="238" y="62"/>
                    <a:pt x="229" y="58"/>
                  </a:cubicBezTo>
                  <a:cubicBezTo>
                    <a:pt x="220" y="53"/>
                    <a:pt x="211" y="49"/>
                    <a:pt x="202" y="44"/>
                  </a:cubicBezTo>
                  <a:cubicBezTo>
                    <a:pt x="192" y="40"/>
                    <a:pt x="182" y="35"/>
                    <a:pt x="172" y="31"/>
                  </a:cubicBezTo>
                  <a:cubicBezTo>
                    <a:pt x="162" y="26"/>
                    <a:pt x="151" y="21"/>
                    <a:pt x="141" y="17"/>
                  </a:cubicBezTo>
                  <a:cubicBezTo>
                    <a:pt x="130" y="12"/>
                    <a:pt x="119" y="8"/>
                    <a:pt x="107" y="3"/>
                  </a:cubicBezTo>
                  <a:cubicBezTo>
                    <a:pt x="104" y="2"/>
                    <a:pt x="101" y="1"/>
                    <a:pt x="99" y="0"/>
                  </a:cubicBezTo>
                  <a:cubicBezTo>
                    <a:pt x="0" y="426"/>
                    <a:pt x="0" y="426"/>
                    <a:pt x="0" y="426"/>
                  </a:cubicBezTo>
                  <a:cubicBezTo>
                    <a:pt x="6" y="429"/>
                    <a:pt x="11" y="433"/>
                    <a:pt x="16" y="436"/>
                  </a:cubicBezTo>
                  <a:cubicBezTo>
                    <a:pt x="22" y="440"/>
                    <a:pt x="27" y="443"/>
                    <a:pt x="33" y="447"/>
                  </a:cubicBezTo>
                  <a:close/>
                  <a:moveTo>
                    <a:pt x="33" y="447"/>
                  </a:moveTo>
                  <a:cubicBezTo>
                    <a:pt x="33" y="447"/>
                    <a:pt x="33" y="447"/>
                    <a:pt x="33" y="44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64"/>
              <a:endParaRPr lang="en-IN">
                <a:solidFill>
                  <a:schemeClr val="bg1"/>
                </a:solidFill>
                <a:latin typeface="TheSansOffice" panose="020B0503040302060204"/>
              </a:endParaRPr>
            </a:p>
          </p:txBody>
        </p:sp>
        <p:sp>
          <p:nvSpPr>
            <p:cNvPr id="30" name="Freeform 23">
              <a:extLst>
                <a:ext uri="{FF2B5EF4-FFF2-40B4-BE49-F238E27FC236}">
                  <a16:creationId xmlns:a16="http://schemas.microsoft.com/office/drawing/2014/main" id="{B0DEC13B-5FC0-BE07-FCC3-B55211FED1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02950" y="-2414588"/>
              <a:ext cx="627063" cy="419100"/>
            </a:xfrm>
            <a:custGeom>
              <a:avLst/>
              <a:gdLst>
                <a:gd name="T0" fmla="*/ 591 w 751"/>
                <a:gd name="T1" fmla="*/ 353 h 502"/>
                <a:gd name="T2" fmla="*/ 628 w 751"/>
                <a:gd name="T3" fmla="*/ 349 h 502"/>
                <a:gd name="T4" fmla="*/ 661 w 751"/>
                <a:gd name="T5" fmla="*/ 347 h 502"/>
                <a:gd name="T6" fmla="*/ 689 w 751"/>
                <a:gd name="T7" fmla="*/ 346 h 502"/>
                <a:gd name="T8" fmla="*/ 720 w 751"/>
                <a:gd name="T9" fmla="*/ 345 h 502"/>
                <a:gd name="T10" fmla="*/ 750 w 751"/>
                <a:gd name="T11" fmla="*/ 328 h 502"/>
                <a:gd name="T12" fmla="*/ 712 w 751"/>
                <a:gd name="T13" fmla="*/ 2 h 502"/>
                <a:gd name="T14" fmla="*/ 682 w 751"/>
                <a:gd name="T15" fmla="*/ 5 h 502"/>
                <a:gd name="T16" fmla="*/ 633 w 751"/>
                <a:gd name="T17" fmla="*/ 13 h 502"/>
                <a:gd name="T18" fmla="*/ 606 w 751"/>
                <a:gd name="T19" fmla="*/ 18 h 502"/>
                <a:gd name="T20" fmla="*/ 546 w 751"/>
                <a:gd name="T21" fmla="*/ 30 h 502"/>
                <a:gd name="T22" fmla="*/ 514 w 751"/>
                <a:gd name="T23" fmla="*/ 38 h 502"/>
                <a:gd name="T24" fmla="*/ 446 w 751"/>
                <a:gd name="T25" fmla="*/ 58 h 502"/>
                <a:gd name="T26" fmla="*/ 411 w 751"/>
                <a:gd name="T27" fmla="*/ 69 h 502"/>
                <a:gd name="T28" fmla="*/ 376 w 751"/>
                <a:gd name="T29" fmla="*/ 81 h 502"/>
                <a:gd name="T30" fmla="*/ 306 w 751"/>
                <a:gd name="T31" fmla="*/ 109 h 502"/>
                <a:gd name="T32" fmla="*/ 272 w 751"/>
                <a:gd name="T33" fmla="*/ 124 h 502"/>
                <a:gd name="T34" fmla="*/ 239 w 751"/>
                <a:gd name="T35" fmla="*/ 140 h 502"/>
                <a:gd name="T36" fmla="*/ 177 w 751"/>
                <a:gd name="T37" fmla="*/ 172 h 502"/>
                <a:gd name="T38" fmla="*/ 122 w 751"/>
                <a:gd name="T39" fmla="*/ 204 h 502"/>
                <a:gd name="T40" fmla="*/ 75 w 751"/>
                <a:gd name="T41" fmla="*/ 234 h 502"/>
                <a:gd name="T42" fmla="*/ 38 w 751"/>
                <a:gd name="T43" fmla="*/ 259 h 502"/>
                <a:gd name="T44" fmla="*/ 8 w 751"/>
                <a:gd name="T45" fmla="*/ 281 h 502"/>
                <a:gd name="T46" fmla="*/ 134 w 751"/>
                <a:gd name="T47" fmla="*/ 493 h 502"/>
                <a:gd name="T48" fmla="*/ 167 w 751"/>
                <a:gd name="T49" fmla="*/ 491 h 502"/>
                <a:gd name="T50" fmla="*/ 195 w 751"/>
                <a:gd name="T51" fmla="*/ 476 h 502"/>
                <a:gd name="T52" fmla="*/ 232 w 751"/>
                <a:gd name="T53" fmla="*/ 458 h 502"/>
                <a:gd name="T54" fmla="*/ 276 w 751"/>
                <a:gd name="T55" fmla="*/ 438 h 502"/>
                <a:gd name="T56" fmla="*/ 326 w 751"/>
                <a:gd name="T57" fmla="*/ 418 h 502"/>
                <a:gd name="T58" fmla="*/ 367 w 751"/>
                <a:gd name="T59" fmla="*/ 403 h 502"/>
                <a:gd name="T60" fmla="*/ 395 w 751"/>
                <a:gd name="T61" fmla="*/ 394 h 502"/>
                <a:gd name="T62" fmla="*/ 437 w 751"/>
                <a:gd name="T63" fmla="*/ 382 h 502"/>
                <a:gd name="T64" fmla="*/ 481 w 751"/>
                <a:gd name="T65" fmla="*/ 372 h 502"/>
                <a:gd name="T66" fmla="*/ 509 w 751"/>
                <a:gd name="T67" fmla="*/ 366 h 502"/>
                <a:gd name="T68" fmla="*/ 551 w 751"/>
                <a:gd name="T69" fmla="*/ 358 h 502"/>
                <a:gd name="T70" fmla="*/ 578 w 751"/>
                <a:gd name="T71" fmla="*/ 355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51" h="502">
                  <a:moveTo>
                    <a:pt x="578" y="355"/>
                  </a:moveTo>
                  <a:cubicBezTo>
                    <a:pt x="582" y="354"/>
                    <a:pt x="586" y="353"/>
                    <a:pt x="591" y="353"/>
                  </a:cubicBezTo>
                  <a:cubicBezTo>
                    <a:pt x="595" y="353"/>
                    <a:pt x="599" y="352"/>
                    <a:pt x="603" y="352"/>
                  </a:cubicBezTo>
                  <a:cubicBezTo>
                    <a:pt x="612" y="351"/>
                    <a:pt x="620" y="350"/>
                    <a:pt x="628" y="349"/>
                  </a:cubicBezTo>
                  <a:cubicBezTo>
                    <a:pt x="636" y="349"/>
                    <a:pt x="643" y="348"/>
                    <a:pt x="651" y="348"/>
                  </a:cubicBezTo>
                  <a:cubicBezTo>
                    <a:pt x="654" y="347"/>
                    <a:pt x="658" y="347"/>
                    <a:pt x="661" y="347"/>
                  </a:cubicBezTo>
                  <a:cubicBezTo>
                    <a:pt x="665" y="347"/>
                    <a:pt x="668" y="346"/>
                    <a:pt x="671" y="346"/>
                  </a:cubicBezTo>
                  <a:cubicBezTo>
                    <a:pt x="678" y="346"/>
                    <a:pt x="683" y="346"/>
                    <a:pt x="689" y="346"/>
                  </a:cubicBezTo>
                  <a:cubicBezTo>
                    <a:pt x="694" y="346"/>
                    <a:pt x="700" y="346"/>
                    <a:pt x="704" y="345"/>
                  </a:cubicBezTo>
                  <a:cubicBezTo>
                    <a:pt x="710" y="345"/>
                    <a:pt x="716" y="345"/>
                    <a:pt x="720" y="345"/>
                  </a:cubicBezTo>
                  <a:cubicBezTo>
                    <a:pt x="726" y="345"/>
                    <a:pt x="730" y="345"/>
                    <a:pt x="734" y="345"/>
                  </a:cubicBezTo>
                  <a:cubicBezTo>
                    <a:pt x="744" y="345"/>
                    <a:pt x="751" y="337"/>
                    <a:pt x="750" y="328"/>
                  </a:cubicBezTo>
                  <a:cubicBezTo>
                    <a:pt x="730" y="16"/>
                    <a:pt x="730" y="16"/>
                    <a:pt x="730" y="16"/>
                  </a:cubicBezTo>
                  <a:cubicBezTo>
                    <a:pt x="729" y="7"/>
                    <a:pt x="721" y="0"/>
                    <a:pt x="712" y="2"/>
                  </a:cubicBezTo>
                  <a:cubicBezTo>
                    <a:pt x="708" y="2"/>
                    <a:pt x="703" y="3"/>
                    <a:pt x="698" y="3"/>
                  </a:cubicBezTo>
                  <a:cubicBezTo>
                    <a:pt x="693" y="4"/>
                    <a:pt x="688" y="5"/>
                    <a:pt x="682" y="5"/>
                  </a:cubicBezTo>
                  <a:cubicBezTo>
                    <a:pt x="675" y="6"/>
                    <a:pt x="667" y="8"/>
                    <a:pt x="659" y="9"/>
                  </a:cubicBezTo>
                  <a:cubicBezTo>
                    <a:pt x="651" y="10"/>
                    <a:pt x="642" y="11"/>
                    <a:pt x="633" y="13"/>
                  </a:cubicBezTo>
                  <a:cubicBezTo>
                    <a:pt x="629" y="13"/>
                    <a:pt x="624" y="14"/>
                    <a:pt x="620" y="15"/>
                  </a:cubicBezTo>
                  <a:cubicBezTo>
                    <a:pt x="615" y="16"/>
                    <a:pt x="611" y="17"/>
                    <a:pt x="606" y="18"/>
                  </a:cubicBezTo>
                  <a:cubicBezTo>
                    <a:pt x="597" y="19"/>
                    <a:pt x="587" y="21"/>
                    <a:pt x="577" y="23"/>
                  </a:cubicBezTo>
                  <a:cubicBezTo>
                    <a:pt x="567" y="26"/>
                    <a:pt x="557" y="28"/>
                    <a:pt x="546" y="30"/>
                  </a:cubicBezTo>
                  <a:cubicBezTo>
                    <a:pt x="541" y="32"/>
                    <a:pt x="536" y="33"/>
                    <a:pt x="530" y="34"/>
                  </a:cubicBezTo>
                  <a:cubicBezTo>
                    <a:pt x="525" y="35"/>
                    <a:pt x="519" y="37"/>
                    <a:pt x="514" y="38"/>
                  </a:cubicBezTo>
                  <a:cubicBezTo>
                    <a:pt x="503" y="41"/>
                    <a:pt x="492" y="44"/>
                    <a:pt x="480" y="47"/>
                  </a:cubicBezTo>
                  <a:cubicBezTo>
                    <a:pt x="469" y="51"/>
                    <a:pt x="458" y="54"/>
                    <a:pt x="446" y="58"/>
                  </a:cubicBezTo>
                  <a:cubicBezTo>
                    <a:pt x="440" y="59"/>
                    <a:pt x="434" y="61"/>
                    <a:pt x="428" y="63"/>
                  </a:cubicBezTo>
                  <a:cubicBezTo>
                    <a:pt x="423" y="65"/>
                    <a:pt x="417" y="67"/>
                    <a:pt x="411" y="69"/>
                  </a:cubicBezTo>
                  <a:cubicBezTo>
                    <a:pt x="405" y="71"/>
                    <a:pt x="399" y="73"/>
                    <a:pt x="393" y="75"/>
                  </a:cubicBezTo>
                  <a:cubicBezTo>
                    <a:pt x="387" y="77"/>
                    <a:pt x="382" y="79"/>
                    <a:pt x="376" y="81"/>
                  </a:cubicBezTo>
                  <a:cubicBezTo>
                    <a:pt x="364" y="86"/>
                    <a:pt x="352" y="90"/>
                    <a:pt x="341" y="95"/>
                  </a:cubicBezTo>
                  <a:cubicBezTo>
                    <a:pt x="329" y="99"/>
                    <a:pt x="317" y="104"/>
                    <a:pt x="306" y="109"/>
                  </a:cubicBezTo>
                  <a:cubicBezTo>
                    <a:pt x="300" y="112"/>
                    <a:pt x="295" y="114"/>
                    <a:pt x="289" y="116"/>
                  </a:cubicBezTo>
                  <a:cubicBezTo>
                    <a:pt x="283" y="119"/>
                    <a:pt x="278" y="122"/>
                    <a:pt x="272" y="124"/>
                  </a:cubicBezTo>
                  <a:cubicBezTo>
                    <a:pt x="266" y="127"/>
                    <a:pt x="261" y="129"/>
                    <a:pt x="255" y="132"/>
                  </a:cubicBezTo>
                  <a:cubicBezTo>
                    <a:pt x="250" y="134"/>
                    <a:pt x="244" y="137"/>
                    <a:pt x="239" y="140"/>
                  </a:cubicBezTo>
                  <a:cubicBezTo>
                    <a:pt x="228" y="145"/>
                    <a:pt x="218" y="150"/>
                    <a:pt x="207" y="156"/>
                  </a:cubicBezTo>
                  <a:cubicBezTo>
                    <a:pt x="197" y="161"/>
                    <a:pt x="187" y="167"/>
                    <a:pt x="177" y="172"/>
                  </a:cubicBezTo>
                  <a:cubicBezTo>
                    <a:pt x="167" y="177"/>
                    <a:pt x="158" y="183"/>
                    <a:pt x="149" y="188"/>
                  </a:cubicBezTo>
                  <a:cubicBezTo>
                    <a:pt x="139" y="194"/>
                    <a:pt x="130" y="199"/>
                    <a:pt x="122" y="204"/>
                  </a:cubicBezTo>
                  <a:cubicBezTo>
                    <a:pt x="113" y="209"/>
                    <a:pt x="105" y="214"/>
                    <a:pt x="97" y="219"/>
                  </a:cubicBezTo>
                  <a:cubicBezTo>
                    <a:pt x="89" y="224"/>
                    <a:pt x="82" y="229"/>
                    <a:pt x="75" y="234"/>
                  </a:cubicBezTo>
                  <a:cubicBezTo>
                    <a:pt x="68" y="239"/>
                    <a:pt x="61" y="243"/>
                    <a:pt x="55" y="247"/>
                  </a:cubicBezTo>
                  <a:cubicBezTo>
                    <a:pt x="49" y="252"/>
                    <a:pt x="43" y="256"/>
                    <a:pt x="38" y="259"/>
                  </a:cubicBezTo>
                  <a:cubicBezTo>
                    <a:pt x="32" y="263"/>
                    <a:pt x="28" y="267"/>
                    <a:pt x="23" y="270"/>
                  </a:cubicBezTo>
                  <a:cubicBezTo>
                    <a:pt x="17" y="274"/>
                    <a:pt x="12" y="278"/>
                    <a:pt x="8" y="281"/>
                  </a:cubicBezTo>
                  <a:cubicBezTo>
                    <a:pt x="1" y="286"/>
                    <a:pt x="0" y="295"/>
                    <a:pt x="5" y="302"/>
                  </a:cubicBezTo>
                  <a:cubicBezTo>
                    <a:pt x="134" y="493"/>
                    <a:pt x="134" y="493"/>
                    <a:pt x="134" y="493"/>
                  </a:cubicBezTo>
                  <a:cubicBezTo>
                    <a:pt x="139" y="500"/>
                    <a:pt x="148" y="502"/>
                    <a:pt x="155" y="498"/>
                  </a:cubicBezTo>
                  <a:cubicBezTo>
                    <a:pt x="158" y="496"/>
                    <a:pt x="162" y="494"/>
                    <a:pt x="167" y="491"/>
                  </a:cubicBezTo>
                  <a:cubicBezTo>
                    <a:pt x="171" y="489"/>
                    <a:pt x="175" y="487"/>
                    <a:pt x="179" y="484"/>
                  </a:cubicBezTo>
                  <a:cubicBezTo>
                    <a:pt x="184" y="482"/>
                    <a:pt x="189" y="479"/>
                    <a:pt x="195" y="476"/>
                  </a:cubicBezTo>
                  <a:cubicBezTo>
                    <a:pt x="200" y="473"/>
                    <a:pt x="206" y="470"/>
                    <a:pt x="212" y="467"/>
                  </a:cubicBezTo>
                  <a:cubicBezTo>
                    <a:pt x="218" y="464"/>
                    <a:pt x="225" y="461"/>
                    <a:pt x="232" y="458"/>
                  </a:cubicBezTo>
                  <a:cubicBezTo>
                    <a:pt x="238" y="455"/>
                    <a:pt x="245" y="451"/>
                    <a:pt x="253" y="448"/>
                  </a:cubicBezTo>
                  <a:cubicBezTo>
                    <a:pt x="260" y="445"/>
                    <a:pt x="268" y="441"/>
                    <a:pt x="276" y="438"/>
                  </a:cubicBezTo>
                  <a:cubicBezTo>
                    <a:pt x="284" y="434"/>
                    <a:pt x="292" y="431"/>
                    <a:pt x="300" y="428"/>
                  </a:cubicBezTo>
                  <a:cubicBezTo>
                    <a:pt x="309" y="424"/>
                    <a:pt x="317" y="421"/>
                    <a:pt x="326" y="418"/>
                  </a:cubicBezTo>
                  <a:cubicBezTo>
                    <a:pt x="335" y="414"/>
                    <a:pt x="344" y="411"/>
                    <a:pt x="353" y="408"/>
                  </a:cubicBezTo>
                  <a:cubicBezTo>
                    <a:pt x="357" y="406"/>
                    <a:pt x="362" y="405"/>
                    <a:pt x="367" y="403"/>
                  </a:cubicBezTo>
                  <a:cubicBezTo>
                    <a:pt x="371" y="402"/>
                    <a:pt x="376" y="400"/>
                    <a:pt x="381" y="399"/>
                  </a:cubicBezTo>
                  <a:cubicBezTo>
                    <a:pt x="385" y="397"/>
                    <a:pt x="390" y="396"/>
                    <a:pt x="395" y="394"/>
                  </a:cubicBezTo>
                  <a:cubicBezTo>
                    <a:pt x="399" y="393"/>
                    <a:pt x="404" y="392"/>
                    <a:pt x="409" y="390"/>
                  </a:cubicBezTo>
                  <a:cubicBezTo>
                    <a:pt x="418" y="388"/>
                    <a:pt x="428" y="385"/>
                    <a:pt x="437" y="382"/>
                  </a:cubicBezTo>
                  <a:cubicBezTo>
                    <a:pt x="447" y="380"/>
                    <a:pt x="457" y="377"/>
                    <a:pt x="466" y="375"/>
                  </a:cubicBezTo>
                  <a:cubicBezTo>
                    <a:pt x="471" y="374"/>
                    <a:pt x="476" y="373"/>
                    <a:pt x="481" y="372"/>
                  </a:cubicBezTo>
                  <a:cubicBezTo>
                    <a:pt x="485" y="371"/>
                    <a:pt x="490" y="370"/>
                    <a:pt x="495" y="369"/>
                  </a:cubicBezTo>
                  <a:cubicBezTo>
                    <a:pt x="500" y="368"/>
                    <a:pt x="504" y="367"/>
                    <a:pt x="509" y="366"/>
                  </a:cubicBezTo>
                  <a:cubicBezTo>
                    <a:pt x="514" y="365"/>
                    <a:pt x="518" y="364"/>
                    <a:pt x="523" y="363"/>
                  </a:cubicBezTo>
                  <a:cubicBezTo>
                    <a:pt x="533" y="362"/>
                    <a:pt x="542" y="360"/>
                    <a:pt x="551" y="358"/>
                  </a:cubicBezTo>
                  <a:cubicBezTo>
                    <a:pt x="560" y="357"/>
                    <a:pt x="569" y="356"/>
                    <a:pt x="578" y="355"/>
                  </a:cubicBezTo>
                  <a:close/>
                  <a:moveTo>
                    <a:pt x="578" y="355"/>
                  </a:moveTo>
                  <a:cubicBezTo>
                    <a:pt x="578" y="355"/>
                    <a:pt x="578" y="355"/>
                    <a:pt x="578" y="3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64"/>
              <a:endParaRPr lang="en-IN">
                <a:solidFill>
                  <a:schemeClr val="bg1"/>
                </a:solidFill>
                <a:latin typeface="TheSansOffice" panose="020B0503040302060204"/>
              </a:endParaRPr>
            </a:p>
          </p:txBody>
        </p:sp>
        <p:sp>
          <p:nvSpPr>
            <p:cNvPr id="31" name="Freeform 24">
              <a:extLst>
                <a:ext uri="{FF2B5EF4-FFF2-40B4-BE49-F238E27FC236}">
                  <a16:creationId xmlns:a16="http://schemas.microsoft.com/office/drawing/2014/main" id="{4CDDAD87-512E-F5A5-8C32-97055D7A90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71150" y="-2093913"/>
              <a:ext cx="468313" cy="576263"/>
            </a:xfrm>
            <a:custGeom>
              <a:avLst/>
              <a:gdLst>
                <a:gd name="T0" fmla="*/ 199 w 560"/>
                <a:gd name="T1" fmla="*/ 231 h 690"/>
                <a:gd name="T2" fmla="*/ 179 w 560"/>
                <a:gd name="T3" fmla="*/ 260 h 690"/>
                <a:gd name="T4" fmla="*/ 141 w 560"/>
                <a:gd name="T5" fmla="*/ 321 h 690"/>
                <a:gd name="T6" fmla="*/ 132 w 560"/>
                <a:gd name="T7" fmla="*/ 336 h 690"/>
                <a:gd name="T8" fmla="*/ 90 w 560"/>
                <a:gd name="T9" fmla="*/ 413 h 690"/>
                <a:gd name="T10" fmla="*/ 68 w 560"/>
                <a:gd name="T11" fmla="*/ 457 h 690"/>
                <a:gd name="T12" fmla="*/ 50 w 560"/>
                <a:gd name="T13" fmla="*/ 498 h 690"/>
                <a:gd name="T14" fmla="*/ 29 w 560"/>
                <a:gd name="T15" fmla="*/ 548 h 690"/>
                <a:gd name="T16" fmla="*/ 14 w 560"/>
                <a:gd name="T17" fmla="*/ 588 h 690"/>
                <a:gd name="T18" fmla="*/ 3 w 560"/>
                <a:gd name="T19" fmla="*/ 621 h 690"/>
                <a:gd name="T20" fmla="*/ 133 w 560"/>
                <a:gd name="T21" fmla="*/ 687 h 690"/>
                <a:gd name="T22" fmla="*/ 159 w 560"/>
                <a:gd name="T23" fmla="*/ 666 h 690"/>
                <a:gd name="T24" fmla="*/ 174 w 560"/>
                <a:gd name="T25" fmla="*/ 636 h 690"/>
                <a:gd name="T26" fmla="*/ 195 w 560"/>
                <a:gd name="T27" fmla="*/ 598 h 690"/>
                <a:gd name="T28" fmla="*/ 220 w 560"/>
                <a:gd name="T29" fmla="*/ 554 h 690"/>
                <a:gd name="T30" fmla="*/ 235 w 560"/>
                <a:gd name="T31" fmla="*/ 531 h 690"/>
                <a:gd name="T32" fmla="*/ 286 w 560"/>
                <a:gd name="T33" fmla="*/ 457 h 690"/>
                <a:gd name="T34" fmla="*/ 300 w 560"/>
                <a:gd name="T35" fmla="*/ 438 h 690"/>
                <a:gd name="T36" fmla="*/ 324 w 560"/>
                <a:gd name="T37" fmla="*/ 408 h 690"/>
                <a:gd name="T38" fmla="*/ 354 w 560"/>
                <a:gd name="T39" fmla="*/ 372 h 690"/>
                <a:gd name="T40" fmla="*/ 375 w 560"/>
                <a:gd name="T41" fmla="*/ 350 h 690"/>
                <a:gd name="T42" fmla="*/ 405 w 560"/>
                <a:gd name="T43" fmla="*/ 317 h 690"/>
                <a:gd name="T44" fmla="*/ 445 w 560"/>
                <a:gd name="T45" fmla="*/ 279 h 690"/>
                <a:gd name="T46" fmla="*/ 483 w 560"/>
                <a:gd name="T47" fmla="*/ 246 h 690"/>
                <a:gd name="T48" fmla="*/ 514 w 560"/>
                <a:gd name="T49" fmla="*/ 219 h 690"/>
                <a:gd name="T50" fmla="*/ 534 w 560"/>
                <a:gd name="T51" fmla="*/ 204 h 690"/>
                <a:gd name="T52" fmla="*/ 551 w 560"/>
                <a:gd name="T53" fmla="*/ 191 h 690"/>
                <a:gd name="T54" fmla="*/ 416 w 560"/>
                <a:gd name="T55" fmla="*/ 7 h 690"/>
                <a:gd name="T56" fmla="*/ 383 w 560"/>
                <a:gd name="T57" fmla="*/ 16 h 690"/>
                <a:gd name="T58" fmla="*/ 371 w 560"/>
                <a:gd name="T59" fmla="*/ 27 h 690"/>
                <a:gd name="T60" fmla="*/ 339 w 560"/>
                <a:gd name="T61" fmla="*/ 60 h 690"/>
                <a:gd name="T62" fmla="*/ 302 w 560"/>
                <a:gd name="T63" fmla="*/ 101 h 690"/>
                <a:gd name="T64" fmla="*/ 262 w 560"/>
                <a:gd name="T65" fmla="*/ 148 h 690"/>
                <a:gd name="T66" fmla="*/ 220 w 560"/>
                <a:gd name="T67" fmla="*/ 202 h 690"/>
                <a:gd name="T68" fmla="*/ 210 w 560"/>
                <a:gd name="T69" fmla="*/ 216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60" h="690">
                  <a:moveTo>
                    <a:pt x="210" y="216"/>
                  </a:moveTo>
                  <a:cubicBezTo>
                    <a:pt x="206" y="221"/>
                    <a:pt x="203" y="226"/>
                    <a:pt x="199" y="231"/>
                  </a:cubicBezTo>
                  <a:cubicBezTo>
                    <a:pt x="196" y="236"/>
                    <a:pt x="193" y="240"/>
                    <a:pt x="189" y="245"/>
                  </a:cubicBezTo>
                  <a:cubicBezTo>
                    <a:pt x="186" y="250"/>
                    <a:pt x="183" y="255"/>
                    <a:pt x="179" y="260"/>
                  </a:cubicBezTo>
                  <a:cubicBezTo>
                    <a:pt x="173" y="270"/>
                    <a:pt x="166" y="280"/>
                    <a:pt x="159" y="290"/>
                  </a:cubicBezTo>
                  <a:cubicBezTo>
                    <a:pt x="153" y="301"/>
                    <a:pt x="147" y="311"/>
                    <a:pt x="141" y="321"/>
                  </a:cubicBezTo>
                  <a:cubicBezTo>
                    <a:pt x="136" y="329"/>
                    <a:pt x="136" y="329"/>
                    <a:pt x="136" y="329"/>
                  </a:cubicBezTo>
                  <a:cubicBezTo>
                    <a:pt x="132" y="336"/>
                    <a:pt x="132" y="336"/>
                    <a:pt x="132" y="336"/>
                  </a:cubicBezTo>
                  <a:cubicBezTo>
                    <a:pt x="129" y="342"/>
                    <a:pt x="126" y="347"/>
                    <a:pt x="123" y="352"/>
                  </a:cubicBezTo>
                  <a:cubicBezTo>
                    <a:pt x="111" y="372"/>
                    <a:pt x="100" y="393"/>
                    <a:pt x="90" y="413"/>
                  </a:cubicBezTo>
                  <a:cubicBezTo>
                    <a:pt x="85" y="423"/>
                    <a:pt x="80" y="433"/>
                    <a:pt x="75" y="442"/>
                  </a:cubicBezTo>
                  <a:cubicBezTo>
                    <a:pt x="73" y="447"/>
                    <a:pt x="71" y="452"/>
                    <a:pt x="68" y="457"/>
                  </a:cubicBezTo>
                  <a:cubicBezTo>
                    <a:pt x="66" y="461"/>
                    <a:pt x="64" y="466"/>
                    <a:pt x="62" y="471"/>
                  </a:cubicBezTo>
                  <a:cubicBezTo>
                    <a:pt x="58" y="480"/>
                    <a:pt x="54" y="489"/>
                    <a:pt x="50" y="498"/>
                  </a:cubicBezTo>
                  <a:cubicBezTo>
                    <a:pt x="46" y="507"/>
                    <a:pt x="42" y="516"/>
                    <a:pt x="39" y="524"/>
                  </a:cubicBezTo>
                  <a:cubicBezTo>
                    <a:pt x="36" y="532"/>
                    <a:pt x="32" y="540"/>
                    <a:pt x="29" y="548"/>
                  </a:cubicBezTo>
                  <a:cubicBezTo>
                    <a:pt x="27" y="555"/>
                    <a:pt x="24" y="562"/>
                    <a:pt x="21" y="569"/>
                  </a:cubicBezTo>
                  <a:cubicBezTo>
                    <a:pt x="19" y="576"/>
                    <a:pt x="16" y="582"/>
                    <a:pt x="14" y="588"/>
                  </a:cubicBezTo>
                  <a:cubicBezTo>
                    <a:pt x="12" y="594"/>
                    <a:pt x="10" y="600"/>
                    <a:pt x="9" y="604"/>
                  </a:cubicBezTo>
                  <a:cubicBezTo>
                    <a:pt x="7" y="611"/>
                    <a:pt x="5" y="616"/>
                    <a:pt x="3" y="621"/>
                  </a:cubicBezTo>
                  <a:cubicBezTo>
                    <a:pt x="0" y="629"/>
                    <a:pt x="5" y="638"/>
                    <a:pt x="12" y="641"/>
                  </a:cubicBezTo>
                  <a:cubicBezTo>
                    <a:pt x="133" y="687"/>
                    <a:pt x="133" y="687"/>
                    <a:pt x="133" y="687"/>
                  </a:cubicBezTo>
                  <a:cubicBezTo>
                    <a:pt x="141" y="690"/>
                    <a:pt x="149" y="686"/>
                    <a:pt x="153" y="679"/>
                  </a:cubicBezTo>
                  <a:cubicBezTo>
                    <a:pt x="155" y="675"/>
                    <a:pt x="157" y="671"/>
                    <a:pt x="159" y="666"/>
                  </a:cubicBezTo>
                  <a:cubicBezTo>
                    <a:pt x="161" y="662"/>
                    <a:pt x="163" y="657"/>
                    <a:pt x="166" y="652"/>
                  </a:cubicBezTo>
                  <a:cubicBezTo>
                    <a:pt x="168" y="647"/>
                    <a:pt x="171" y="642"/>
                    <a:pt x="174" y="636"/>
                  </a:cubicBezTo>
                  <a:cubicBezTo>
                    <a:pt x="177" y="630"/>
                    <a:pt x="180" y="624"/>
                    <a:pt x="184" y="618"/>
                  </a:cubicBezTo>
                  <a:cubicBezTo>
                    <a:pt x="187" y="612"/>
                    <a:pt x="191" y="605"/>
                    <a:pt x="195" y="598"/>
                  </a:cubicBezTo>
                  <a:cubicBezTo>
                    <a:pt x="199" y="591"/>
                    <a:pt x="203" y="584"/>
                    <a:pt x="207" y="577"/>
                  </a:cubicBezTo>
                  <a:cubicBezTo>
                    <a:pt x="211" y="569"/>
                    <a:pt x="216" y="562"/>
                    <a:pt x="220" y="554"/>
                  </a:cubicBezTo>
                  <a:cubicBezTo>
                    <a:pt x="223" y="550"/>
                    <a:pt x="225" y="546"/>
                    <a:pt x="227" y="542"/>
                  </a:cubicBezTo>
                  <a:cubicBezTo>
                    <a:pt x="230" y="539"/>
                    <a:pt x="232" y="535"/>
                    <a:pt x="235" y="531"/>
                  </a:cubicBezTo>
                  <a:cubicBezTo>
                    <a:pt x="240" y="523"/>
                    <a:pt x="245" y="515"/>
                    <a:pt x="251" y="506"/>
                  </a:cubicBezTo>
                  <a:cubicBezTo>
                    <a:pt x="262" y="490"/>
                    <a:pt x="273" y="473"/>
                    <a:pt x="286" y="457"/>
                  </a:cubicBezTo>
                  <a:cubicBezTo>
                    <a:pt x="289" y="453"/>
                    <a:pt x="292" y="449"/>
                    <a:pt x="295" y="445"/>
                  </a:cubicBezTo>
                  <a:cubicBezTo>
                    <a:pt x="300" y="438"/>
                    <a:pt x="300" y="438"/>
                    <a:pt x="300" y="438"/>
                  </a:cubicBezTo>
                  <a:cubicBezTo>
                    <a:pt x="304" y="432"/>
                    <a:pt x="304" y="432"/>
                    <a:pt x="304" y="432"/>
                  </a:cubicBezTo>
                  <a:cubicBezTo>
                    <a:pt x="311" y="424"/>
                    <a:pt x="317" y="416"/>
                    <a:pt x="324" y="408"/>
                  </a:cubicBezTo>
                  <a:cubicBezTo>
                    <a:pt x="330" y="400"/>
                    <a:pt x="337" y="392"/>
                    <a:pt x="344" y="384"/>
                  </a:cubicBezTo>
                  <a:cubicBezTo>
                    <a:pt x="347" y="380"/>
                    <a:pt x="351" y="376"/>
                    <a:pt x="354" y="372"/>
                  </a:cubicBezTo>
                  <a:cubicBezTo>
                    <a:pt x="357" y="368"/>
                    <a:pt x="361" y="365"/>
                    <a:pt x="364" y="361"/>
                  </a:cubicBezTo>
                  <a:cubicBezTo>
                    <a:pt x="368" y="357"/>
                    <a:pt x="371" y="353"/>
                    <a:pt x="375" y="350"/>
                  </a:cubicBezTo>
                  <a:cubicBezTo>
                    <a:pt x="378" y="346"/>
                    <a:pt x="381" y="342"/>
                    <a:pt x="385" y="339"/>
                  </a:cubicBezTo>
                  <a:cubicBezTo>
                    <a:pt x="392" y="331"/>
                    <a:pt x="399" y="324"/>
                    <a:pt x="405" y="317"/>
                  </a:cubicBezTo>
                  <a:cubicBezTo>
                    <a:pt x="412" y="310"/>
                    <a:pt x="419" y="304"/>
                    <a:pt x="426" y="297"/>
                  </a:cubicBezTo>
                  <a:cubicBezTo>
                    <a:pt x="432" y="291"/>
                    <a:pt x="439" y="284"/>
                    <a:pt x="445" y="279"/>
                  </a:cubicBezTo>
                  <a:cubicBezTo>
                    <a:pt x="452" y="273"/>
                    <a:pt x="458" y="267"/>
                    <a:pt x="465" y="261"/>
                  </a:cubicBezTo>
                  <a:cubicBezTo>
                    <a:pt x="471" y="256"/>
                    <a:pt x="477" y="251"/>
                    <a:pt x="483" y="246"/>
                  </a:cubicBezTo>
                  <a:cubicBezTo>
                    <a:pt x="489" y="241"/>
                    <a:pt x="494" y="236"/>
                    <a:pt x="500" y="231"/>
                  </a:cubicBezTo>
                  <a:cubicBezTo>
                    <a:pt x="505" y="227"/>
                    <a:pt x="510" y="223"/>
                    <a:pt x="514" y="219"/>
                  </a:cubicBezTo>
                  <a:cubicBezTo>
                    <a:pt x="519" y="216"/>
                    <a:pt x="523" y="212"/>
                    <a:pt x="527" y="209"/>
                  </a:cubicBezTo>
                  <a:cubicBezTo>
                    <a:pt x="529" y="208"/>
                    <a:pt x="532" y="206"/>
                    <a:pt x="534" y="204"/>
                  </a:cubicBezTo>
                  <a:cubicBezTo>
                    <a:pt x="536" y="203"/>
                    <a:pt x="538" y="201"/>
                    <a:pt x="540" y="200"/>
                  </a:cubicBezTo>
                  <a:cubicBezTo>
                    <a:pt x="544" y="196"/>
                    <a:pt x="548" y="193"/>
                    <a:pt x="551" y="191"/>
                  </a:cubicBezTo>
                  <a:cubicBezTo>
                    <a:pt x="559" y="186"/>
                    <a:pt x="560" y="175"/>
                    <a:pt x="554" y="168"/>
                  </a:cubicBezTo>
                  <a:cubicBezTo>
                    <a:pt x="416" y="7"/>
                    <a:pt x="416" y="7"/>
                    <a:pt x="416" y="7"/>
                  </a:cubicBezTo>
                  <a:cubicBezTo>
                    <a:pt x="410" y="0"/>
                    <a:pt x="400" y="0"/>
                    <a:pt x="393" y="6"/>
                  </a:cubicBezTo>
                  <a:cubicBezTo>
                    <a:pt x="391" y="9"/>
                    <a:pt x="387" y="12"/>
                    <a:pt x="383" y="16"/>
                  </a:cubicBezTo>
                  <a:cubicBezTo>
                    <a:pt x="382" y="18"/>
                    <a:pt x="380" y="19"/>
                    <a:pt x="378" y="21"/>
                  </a:cubicBezTo>
                  <a:cubicBezTo>
                    <a:pt x="376" y="23"/>
                    <a:pt x="374" y="25"/>
                    <a:pt x="371" y="27"/>
                  </a:cubicBezTo>
                  <a:cubicBezTo>
                    <a:pt x="367" y="32"/>
                    <a:pt x="362" y="37"/>
                    <a:pt x="356" y="43"/>
                  </a:cubicBezTo>
                  <a:cubicBezTo>
                    <a:pt x="351" y="48"/>
                    <a:pt x="345" y="54"/>
                    <a:pt x="339" y="60"/>
                  </a:cubicBezTo>
                  <a:cubicBezTo>
                    <a:pt x="333" y="66"/>
                    <a:pt x="327" y="73"/>
                    <a:pt x="321" y="80"/>
                  </a:cubicBezTo>
                  <a:cubicBezTo>
                    <a:pt x="315" y="86"/>
                    <a:pt x="308" y="93"/>
                    <a:pt x="302" y="101"/>
                  </a:cubicBezTo>
                  <a:cubicBezTo>
                    <a:pt x="296" y="108"/>
                    <a:pt x="289" y="116"/>
                    <a:pt x="282" y="124"/>
                  </a:cubicBezTo>
                  <a:cubicBezTo>
                    <a:pt x="275" y="131"/>
                    <a:pt x="269" y="140"/>
                    <a:pt x="262" y="148"/>
                  </a:cubicBezTo>
                  <a:cubicBezTo>
                    <a:pt x="255" y="157"/>
                    <a:pt x="248" y="165"/>
                    <a:pt x="241" y="174"/>
                  </a:cubicBezTo>
                  <a:cubicBezTo>
                    <a:pt x="234" y="183"/>
                    <a:pt x="227" y="193"/>
                    <a:pt x="220" y="202"/>
                  </a:cubicBezTo>
                  <a:cubicBezTo>
                    <a:pt x="216" y="207"/>
                    <a:pt x="213" y="211"/>
                    <a:pt x="210" y="216"/>
                  </a:cubicBezTo>
                  <a:close/>
                  <a:moveTo>
                    <a:pt x="210" y="216"/>
                  </a:moveTo>
                  <a:cubicBezTo>
                    <a:pt x="210" y="216"/>
                    <a:pt x="210" y="216"/>
                    <a:pt x="210" y="2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64"/>
              <a:endParaRPr lang="en-IN">
                <a:solidFill>
                  <a:schemeClr val="bg1"/>
                </a:solidFill>
                <a:latin typeface="TheSansOffice" panose="020B0503040302060204"/>
              </a:endParaRPr>
            </a:p>
          </p:txBody>
        </p:sp>
        <p:sp>
          <p:nvSpPr>
            <p:cNvPr id="32" name="Freeform 25">
              <a:extLst>
                <a:ext uri="{FF2B5EF4-FFF2-40B4-BE49-F238E27FC236}">
                  <a16:creationId xmlns:a16="http://schemas.microsoft.com/office/drawing/2014/main" id="{0DBF5C8A-0357-9FC8-6253-0E024DE33E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12413" y="-1454150"/>
              <a:ext cx="142875" cy="508000"/>
            </a:xfrm>
            <a:custGeom>
              <a:avLst/>
              <a:gdLst>
                <a:gd name="T0" fmla="*/ 29 w 172"/>
                <a:gd name="T1" fmla="*/ 28 h 609"/>
                <a:gd name="T2" fmla="*/ 22 w 172"/>
                <a:gd name="T3" fmla="*/ 64 h 609"/>
                <a:gd name="T4" fmla="*/ 16 w 172"/>
                <a:gd name="T5" fmla="*/ 100 h 609"/>
                <a:gd name="T6" fmla="*/ 8 w 172"/>
                <a:gd name="T7" fmla="*/ 169 h 609"/>
                <a:gd name="T8" fmla="*/ 3 w 172"/>
                <a:gd name="T9" fmla="*/ 232 h 609"/>
                <a:gd name="T10" fmla="*/ 0 w 172"/>
                <a:gd name="T11" fmla="*/ 308 h 609"/>
                <a:gd name="T12" fmla="*/ 0 w 172"/>
                <a:gd name="T13" fmla="*/ 334 h 609"/>
                <a:gd name="T14" fmla="*/ 0 w 172"/>
                <a:gd name="T15" fmla="*/ 360 h 609"/>
                <a:gd name="T16" fmla="*/ 2 w 172"/>
                <a:gd name="T17" fmla="*/ 403 h 609"/>
                <a:gd name="T18" fmla="*/ 2 w 172"/>
                <a:gd name="T19" fmla="*/ 414 h 609"/>
                <a:gd name="T20" fmla="*/ 4 w 172"/>
                <a:gd name="T21" fmla="*/ 437 h 609"/>
                <a:gd name="T22" fmla="*/ 7 w 172"/>
                <a:gd name="T23" fmla="*/ 471 h 609"/>
                <a:gd name="T24" fmla="*/ 9 w 172"/>
                <a:gd name="T25" fmla="*/ 496 h 609"/>
                <a:gd name="T26" fmla="*/ 14 w 172"/>
                <a:gd name="T27" fmla="*/ 535 h 609"/>
                <a:gd name="T28" fmla="*/ 24 w 172"/>
                <a:gd name="T29" fmla="*/ 594 h 609"/>
                <a:gd name="T30" fmla="*/ 40 w 172"/>
                <a:gd name="T31" fmla="*/ 609 h 609"/>
                <a:gd name="T32" fmla="*/ 98 w 172"/>
                <a:gd name="T33" fmla="*/ 592 h 609"/>
                <a:gd name="T34" fmla="*/ 96 w 172"/>
                <a:gd name="T35" fmla="*/ 558 h 609"/>
                <a:gd name="T36" fmla="*/ 95 w 172"/>
                <a:gd name="T37" fmla="*/ 499 h 609"/>
                <a:gd name="T38" fmla="*/ 95 w 172"/>
                <a:gd name="T39" fmla="*/ 483 h 609"/>
                <a:gd name="T40" fmla="*/ 96 w 172"/>
                <a:gd name="T41" fmla="*/ 452 h 609"/>
                <a:gd name="T42" fmla="*/ 97 w 172"/>
                <a:gd name="T43" fmla="*/ 419 h 609"/>
                <a:gd name="T44" fmla="*/ 97 w 172"/>
                <a:gd name="T45" fmla="*/ 413 h 609"/>
                <a:gd name="T46" fmla="*/ 98 w 172"/>
                <a:gd name="T47" fmla="*/ 413 h 609"/>
                <a:gd name="T48" fmla="*/ 98 w 172"/>
                <a:gd name="T49" fmla="*/ 412 h 609"/>
                <a:gd name="T50" fmla="*/ 101 w 172"/>
                <a:gd name="T51" fmla="*/ 371 h 609"/>
                <a:gd name="T52" fmla="*/ 102 w 172"/>
                <a:gd name="T53" fmla="*/ 355 h 609"/>
                <a:gd name="T54" fmla="*/ 106 w 172"/>
                <a:gd name="T55" fmla="*/ 323 h 609"/>
                <a:gd name="T56" fmla="*/ 108 w 172"/>
                <a:gd name="T57" fmla="*/ 307 h 609"/>
                <a:gd name="T58" fmla="*/ 124 w 172"/>
                <a:gd name="T59" fmla="*/ 216 h 609"/>
                <a:gd name="T60" fmla="*/ 142 w 172"/>
                <a:gd name="T61" fmla="*/ 138 h 609"/>
                <a:gd name="T62" fmla="*/ 149 w 172"/>
                <a:gd name="T63" fmla="*/ 116 h 609"/>
                <a:gd name="T64" fmla="*/ 160 w 172"/>
                <a:gd name="T65" fmla="*/ 80 h 609"/>
                <a:gd name="T66" fmla="*/ 169 w 172"/>
                <a:gd name="T67" fmla="*/ 51 h 609"/>
                <a:gd name="T68" fmla="*/ 52 w 172"/>
                <a:gd name="T69" fmla="*/ 2 h 609"/>
                <a:gd name="T70" fmla="*/ 32 w 172"/>
                <a:gd name="T71" fmla="*/ 15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2" h="609">
                  <a:moveTo>
                    <a:pt x="32" y="15"/>
                  </a:moveTo>
                  <a:cubicBezTo>
                    <a:pt x="31" y="18"/>
                    <a:pt x="30" y="23"/>
                    <a:pt x="29" y="28"/>
                  </a:cubicBezTo>
                  <a:cubicBezTo>
                    <a:pt x="28" y="33"/>
                    <a:pt x="27" y="38"/>
                    <a:pt x="26" y="44"/>
                  </a:cubicBezTo>
                  <a:cubicBezTo>
                    <a:pt x="25" y="50"/>
                    <a:pt x="24" y="57"/>
                    <a:pt x="22" y="64"/>
                  </a:cubicBezTo>
                  <a:cubicBezTo>
                    <a:pt x="21" y="72"/>
                    <a:pt x="20" y="79"/>
                    <a:pt x="18" y="87"/>
                  </a:cubicBezTo>
                  <a:cubicBezTo>
                    <a:pt x="18" y="91"/>
                    <a:pt x="17" y="96"/>
                    <a:pt x="16" y="100"/>
                  </a:cubicBezTo>
                  <a:cubicBezTo>
                    <a:pt x="16" y="104"/>
                    <a:pt x="15" y="108"/>
                    <a:pt x="15" y="113"/>
                  </a:cubicBezTo>
                  <a:cubicBezTo>
                    <a:pt x="12" y="130"/>
                    <a:pt x="9" y="149"/>
                    <a:pt x="8" y="169"/>
                  </a:cubicBezTo>
                  <a:cubicBezTo>
                    <a:pt x="7" y="179"/>
                    <a:pt x="6" y="189"/>
                    <a:pt x="5" y="200"/>
                  </a:cubicBezTo>
                  <a:cubicBezTo>
                    <a:pt x="4" y="210"/>
                    <a:pt x="3" y="221"/>
                    <a:pt x="3" y="232"/>
                  </a:cubicBezTo>
                  <a:cubicBezTo>
                    <a:pt x="1" y="253"/>
                    <a:pt x="0" y="276"/>
                    <a:pt x="0" y="299"/>
                  </a:cubicBezTo>
                  <a:cubicBezTo>
                    <a:pt x="0" y="308"/>
                    <a:pt x="0" y="308"/>
                    <a:pt x="0" y="308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0" y="322"/>
                    <a:pt x="0" y="328"/>
                    <a:pt x="0" y="334"/>
                  </a:cubicBezTo>
                  <a:cubicBezTo>
                    <a:pt x="0" y="339"/>
                    <a:pt x="0" y="345"/>
                    <a:pt x="0" y="351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68"/>
                    <a:pt x="0" y="368"/>
                    <a:pt x="0" y="368"/>
                  </a:cubicBezTo>
                  <a:cubicBezTo>
                    <a:pt x="1" y="380"/>
                    <a:pt x="1" y="391"/>
                    <a:pt x="2" y="403"/>
                  </a:cubicBezTo>
                  <a:cubicBezTo>
                    <a:pt x="2" y="412"/>
                    <a:pt x="2" y="412"/>
                    <a:pt x="2" y="412"/>
                  </a:cubicBezTo>
                  <a:cubicBezTo>
                    <a:pt x="2" y="414"/>
                    <a:pt x="2" y="414"/>
                    <a:pt x="2" y="414"/>
                  </a:cubicBezTo>
                  <a:cubicBezTo>
                    <a:pt x="2" y="421"/>
                    <a:pt x="2" y="421"/>
                    <a:pt x="2" y="421"/>
                  </a:cubicBezTo>
                  <a:cubicBezTo>
                    <a:pt x="3" y="426"/>
                    <a:pt x="3" y="432"/>
                    <a:pt x="4" y="437"/>
                  </a:cubicBezTo>
                  <a:cubicBezTo>
                    <a:pt x="4" y="443"/>
                    <a:pt x="5" y="448"/>
                    <a:pt x="5" y="454"/>
                  </a:cubicBezTo>
                  <a:cubicBezTo>
                    <a:pt x="5" y="459"/>
                    <a:pt x="6" y="465"/>
                    <a:pt x="7" y="471"/>
                  </a:cubicBezTo>
                  <a:cubicBezTo>
                    <a:pt x="7" y="476"/>
                    <a:pt x="8" y="482"/>
                    <a:pt x="8" y="487"/>
                  </a:cubicBezTo>
                  <a:cubicBezTo>
                    <a:pt x="8" y="490"/>
                    <a:pt x="9" y="493"/>
                    <a:pt x="9" y="496"/>
                  </a:cubicBezTo>
                  <a:cubicBezTo>
                    <a:pt x="9" y="498"/>
                    <a:pt x="10" y="501"/>
                    <a:pt x="10" y="504"/>
                  </a:cubicBezTo>
                  <a:cubicBezTo>
                    <a:pt x="11" y="515"/>
                    <a:pt x="13" y="525"/>
                    <a:pt x="14" y="535"/>
                  </a:cubicBezTo>
                  <a:cubicBezTo>
                    <a:pt x="16" y="546"/>
                    <a:pt x="17" y="556"/>
                    <a:pt x="19" y="565"/>
                  </a:cubicBezTo>
                  <a:cubicBezTo>
                    <a:pt x="20" y="575"/>
                    <a:pt x="22" y="585"/>
                    <a:pt x="24" y="594"/>
                  </a:cubicBezTo>
                  <a:cubicBezTo>
                    <a:pt x="24" y="595"/>
                    <a:pt x="24" y="595"/>
                    <a:pt x="24" y="596"/>
                  </a:cubicBezTo>
                  <a:cubicBezTo>
                    <a:pt x="25" y="604"/>
                    <a:pt x="32" y="609"/>
                    <a:pt x="40" y="609"/>
                  </a:cubicBezTo>
                  <a:cubicBezTo>
                    <a:pt x="82" y="609"/>
                    <a:pt x="82" y="609"/>
                    <a:pt x="82" y="609"/>
                  </a:cubicBezTo>
                  <a:cubicBezTo>
                    <a:pt x="91" y="609"/>
                    <a:pt x="98" y="601"/>
                    <a:pt x="98" y="592"/>
                  </a:cubicBezTo>
                  <a:cubicBezTo>
                    <a:pt x="98" y="590"/>
                    <a:pt x="98" y="587"/>
                    <a:pt x="97" y="585"/>
                  </a:cubicBezTo>
                  <a:cubicBezTo>
                    <a:pt x="97" y="576"/>
                    <a:pt x="96" y="567"/>
                    <a:pt x="96" y="558"/>
                  </a:cubicBezTo>
                  <a:cubicBezTo>
                    <a:pt x="96" y="548"/>
                    <a:pt x="95" y="539"/>
                    <a:pt x="95" y="529"/>
                  </a:cubicBezTo>
                  <a:cubicBezTo>
                    <a:pt x="95" y="519"/>
                    <a:pt x="95" y="509"/>
                    <a:pt x="95" y="499"/>
                  </a:cubicBezTo>
                  <a:cubicBezTo>
                    <a:pt x="95" y="496"/>
                    <a:pt x="95" y="494"/>
                    <a:pt x="95" y="491"/>
                  </a:cubicBezTo>
                  <a:cubicBezTo>
                    <a:pt x="95" y="488"/>
                    <a:pt x="95" y="486"/>
                    <a:pt x="95" y="483"/>
                  </a:cubicBezTo>
                  <a:cubicBezTo>
                    <a:pt x="95" y="478"/>
                    <a:pt x="95" y="473"/>
                    <a:pt x="95" y="468"/>
                  </a:cubicBezTo>
                  <a:cubicBezTo>
                    <a:pt x="95" y="463"/>
                    <a:pt x="96" y="458"/>
                    <a:pt x="96" y="452"/>
                  </a:cubicBezTo>
                  <a:cubicBezTo>
                    <a:pt x="96" y="447"/>
                    <a:pt x="96" y="441"/>
                    <a:pt x="96" y="436"/>
                  </a:cubicBezTo>
                  <a:cubicBezTo>
                    <a:pt x="97" y="430"/>
                    <a:pt x="97" y="425"/>
                    <a:pt x="97" y="419"/>
                  </a:cubicBezTo>
                  <a:cubicBezTo>
                    <a:pt x="97" y="415"/>
                    <a:pt x="97" y="415"/>
                    <a:pt x="97" y="415"/>
                  </a:cubicBezTo>
                  <a:cubicBezTo>
                    <a:pt x="97" y="413"/>
                    <a:pt x="97" y="413"/>
                    <a:pt x="97" y="413"/>
                  </a:cubicBezTo>
                  <a:cubicBezTo>
                    <a:pt x="98" y="413"/>
                    <a:pt x="98" y="413"/>
                    <a:pt x="98" y="413"/>
                  </a:cubicBezTo>
                  <a:cubicBezTo>
                    <a:pt x="98" y="412"/>
                    <a:pt x="98" y="413"/>
                    <a:pt x="98" y="413"/>
                  </a:cubicBezTo>
                  <a:cubicBezTo>
                    <a:pt x="98" y="413"/>
                    <a:pt x="98" y="413"/>
                    <a:pt x="98" y="413"/>
                  </a:cubicBezTo>
                  <a:cubicBezTo>
                    <a:pt x="98" y="412"/>
                    <a:pt x="98" y="412"/>
                    <a:pt x="98" y="412"/>
                  </a:cubicBezTo>
                  <a:cubicBezTo>
                    <a:pt x="98" y="404"/>
                    <a:pt x="98" y="404"/>
                    <a:pt x="98" y="404"/>
                  </a:cubicBezTo>
                  <a:cubicBezTo>
                    <a:pt x="99" y="393"/>
                    <a:pt x="100" y="382"/>
                    <a:pt x="101" y="371"/>
                  </a:cubicBezTo>
                  <a:cubicBezTo>
                    <a:pt x="102" y="363"/>
                    <a:pt x="102" y="363"/>
                    <a:pt x="102" y="363"/>
                  </a:cubicBezTo>
                  <a:cubicBezTo>
                    <a:pt x="102" y="355"/>
                    <a:pt x="102" y="355"/>
                    <a:pt x="102" y="355"/>
                  </a:cubicBezTo>
                  <a:cubicBezTo>
                    <a:pt x="103" y="350"/>
                    <a:pt x="104" y="344"/>
                    <a:pt x="104" y="339"/>
                  </a:cubicBezTo>
                  <a:cubicBezTo>
                    <a:pt x="105" y="334"/>
                    <a:pt x="106" y="328"/>
                    <a:pt x="106" y="323"/>
                  </a:cubicBezTo>
                  <a:cubicBezTo>
                    <a:pt x="107" y="315"/>
                    <a:pt x="107" y="315"/>
                    <a:pt x="107" y="315"/>
                  </a:cubicBezTo>
                  <a:cubicBezTo>
                    <a:pt x="108" y="307"/>
                    <a:pt x="108" y="307"/>
                    <a:pt x="108" y="307"/>
                  </a:cubicBezTo>
                  <a:cubicBezTo>
                    <a:pt x="111" y="286"/>
                    <a:pt x="114" y="265"/>
                    <a:pt x="118" y="246"/>
                  </a:cubicBezTo>
                  <a:cubicBezTo>
                    <a:pt x="120" y="236"/>
                    <a:pt x="122" y="226"/>
                    <a:pt x="124" y="216"/>
                  </a:cubicBezTo>
                  <a:cubicBezTo>
                    <a:pt x="126" y="207"/>
                    <a:pt x="128" y="198"/>
                    <a:pt x="130" y="189"/>
                  </a:cubicBezTo>
                  <a:cubicBezTo>
                    <a:pt x="134" y="171"/>
                    <a:pt x="139" y="154"/>
                    <a:pt x="142" y="138"/>
                  </a:cubicBezTo>
                  <a:cubicBezTo>
                    <a:pt x="143" y="134"/>
                    <a:pt x="144" y="131"/>
                    <a:pt x="145" y="127"/>
                  </a:cubicBezTo>
                  <a:cubicBezTo>
                    <a:pt x="146" y="123"/>
                    <a:pt x="148" y="120"/>
                    <a:pt x="149" y="116"/>
                  </a:cubicBezTo>
                  <a:cubicBezTo>
                    <a:pt x="151" y="110"/>
                    <a:pt x="153" y="103"/>
                    <a:pt x="154" y="97"/>
                  </a:cubicBezTo>
                  <a:cubicBezTo>
                    <a:pt x="156" y="91"/>
                    <a:pt x="158" y="85"/>
                    <a:pt x="160" y="80"/>
                  </a:cubicBezTo>
                  <a:cubicBezTo>
                    <a:pt x="161" y="74"/>
                    <a:pt x="163" y="69"/>
                    <a:pt x="165" y="64"/>
                  </a:cubicBezTo>
                  <a:cubicBezTo>
                    <a:pt x="166" y="59"/>
                    <a:pt x="168" y="55"/>
                    <a:pt x="169" y="51"/>
                  </a:cubicBezTo>
                  <a:cubicBezTo>
                    <a:pt x="172" y="42"/>
                    <a:pt x="167" y="33"/>
                    <a:pt x="158" y="31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43" y="0"/>
                    <a:pt x="34" y="6"/>
                    <a:pt x="32" y="15"/>
                  </a:cubicBezTo>
                  <a:close/>
                  <a:moveTo>
                    <a:pt x="32" y="15"/>
                  </a:moveTo>
                  <a:cubicBezTo>
                    <a:pt x="32" y="15"/>
                    <a:pt x="32" y="15"/>
                    <a:pt x="32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64"/>
              <a:endParaRPr lang="en-IN">
                <a:solidFill>
                  <a:schemeClr val="bg1"/>
                </a:solidFill>
                <a:latin typeface="TheSansOffice" panose="020B0503040302060204"/>
              </a:endParaRPr>
            </a:p>
          </p:txBody>
        </p:sp>
        <p:sp>
          <p:nvSpPr>
            <p:cNvPr id="33" name="Freeform 26">
              <a:extLst>
                <a:ext uri="{FF2B5EF4-FFF2-40B4-BE49-F238E27FC236}">
                  <a16:creationId xmlns:a16="http://schemas.microsoft.com/office/drawing/2014/main" id="{139AAF51-B2A6-0CBF-B181-E31AFDE305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03000" y="-2613025"/>
              <a:ext cx="774700" cy="1652588"/>
            </a:xfrm>
            <a:custGeom>
              <a:avLst/>
              <a:gdLst>
                <a:gd name="T0" fmla="*/ 172 w 927"/>
                <a:gd name="T1" fmla="*/ 1957 h 1982"/>
                <a:gd name="T2" fmla="*/ 280 w 927"/>
                <a:gd name="T3" fmla="*/ 1982 h 1982"/>
                <a:gd name="T4" fmla="*/ 500 w 927"/>
                <a:gd name="T5" fmla="*/ 1844 h 1982"/>
                <a:gd name="T6" fmla="*/ 519 w 927"/>
                <a:gd name="T7" fmla="*/ 1792 h 1982"/>
                <a:gd name="T8" fmla="*/ 767 w 927"/>
                <a:gd name="T9" fmla="*/ 714 h 1982"/>
                <a:gd name="T10" fmla="*/ 862 w 927"/>
                <a:gd name="T11" fmla="*/ 304 h 1982"/>
                <a:gd name="T12" fmla="*/ 920 w 927"/>
                <a:gd name="T13" fmla="*/ 50 h 1982"/>
                <a:gd name="T14" fmla="*/ 880 w 927"/>
                <a:gd name="T15" fmla="*/ 0 h 1982"/>
                <a:gd name="T16" fmla="*/ 844 w 927"/>
                <a:gd name="T17" fmla="*/ 23 h 1982"/>
                <a:gd name="T18" fmla="*/ 725 w 927"/>
                <a:gd name="T19" fmla="*/ 267 h 1982"/>
                <a:gd name="T20" fmla="*/ 549 w 927"/>
                <a:gd name="T21" fmla="*/ 626 h 1982"/>
                <a:gd name="T22" fmla="*/ 59 w 927"/>
                <a:gd name="T23" fmla="*/ 1629 h 1982"/>
                <a:gd name="T24" fmla="*/ 172 w 927"/>
                <a:gd name="T25" fmla="*/ 1957 h 1982"/>
                <a:gd name="T26" fmla="*/ 289 w 927"/>
                <a:gd name="T27" fmla="*/ 1610 h 1982"/>
                <a:gd name="T28" fmla="*/ 409 w 927"/>
                <a:gd name="T29" fmla="*/ 1730 h 1982"/>
                <a:gd name="T30" fmla="*/ 289 w 927"/>
                <a:gd name="T31" fmla="*/ 1851 h 1982"/>
                <a:gd name="T32" fmla="*/ 168 w 927"/>
                <a:gd name="T33" fmla="*/ 1730 h 1982"/>
                <a:gd name="T34" fmla="*/ 289 w 927"/>
                <a:gd name="T35" fmla="*/ 1610 h 1982"/>
                <a:gd name="T36" fmla="*/ 289 w 927"/>
                <a:gd name="T37" fmla="*/ 1610 h 1982"/>
                <a:gd name="T38" fmla="*/ 289 w 927"/>
                <a:gd name="T39" fmla="*/ 1610 h 1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7" h="1982">
                  <a:moveTo>
                    <a:pt x="172" y="1957"/>
                  </a:moveTo>
                  <a:cubicBezTo>
                    <a:pt x="207" y="1974"/>
                    <a:pt x="243" y="1982"/>
                    <a:pt x="280" y="1982"/>
                  </a:cubicBezTo>
                  <a:cubicBezTo>
                    <a:pt x="370" y="1982"/>
                    <a:pt x="458" y="1932"/>
                    <a:pt x="500" y="1844"/>
                  </a:cubicBezTo>
                  <a:cubicBezTo>
                    <a:pt x="508" y="1828"/>
                    <a:pt x="515" y="1809"/>
                    <a:pt x="519" y="1792"/>
                  </a:cubicBezTo>
                  <a:cubicBezTo>
                    <a:pt x="767" y="714"/>
                    <a:pt x="767" y="714"/>
                    <a:pt x="767" y="714"/>
                  </a:cubicBezTo>
                  <a:cubicBezTo>
                    <a:pt x="862" y="304"/>
                    <a:pt x="862" y="304"/>
                    <a:pt x="862" y="304"/>
                  </a:cubicBezTo>
                  <a:cubicBezTo>
                    <a:pt x="920" y="50"/>
                    <a:pt x="920" y="50"/>
                    <a:pt x="920" y="50"/>
                  </a:cubicBezTo>
                  <a:cubicBezTo>
                    <a:pt x="927" y="20"/>
                    <a:pt x="904" y="0"/>
                    <a:pt x="880" y="0"/>
                  </a:cubicBezTo>
                  <a:cubicBezTo>
                    <a:pt x="866" y="0"/>
                    <a:pt x="852" y="7"/>
                    <a:pt x="844" y="23"/>
                  </a:cubicBezTo>
                  <a:cubicBezTo>
                    <a:pt x="725" y="267"/>
                    <a:pt x="725" y="267"/>
                    <a:pt x="725" y="267"/>
                  </a:cubicBezTo>
                  <a:cubicBezTo>
                    <a:pt x="549" y="626"/>
                    <a:pt x="549" y="626"/>
                    <a:pt x="549" y="626"/>
                  </a:cubicBezTo>
                  <a:cubicBezTo>
                    <a:pt x="59" y="1629"/>
                    <a:pt x="59" y="1629"/>
                    <a:pt x="59" y="1629"/>
                  </a:cubicBezTo>
                  <a:cubicBezTo>
                    <a:pt x="0" y="1751"/>
                    <a:pt x="50" y="1898"/>
                    <a:pt x="172" y="1957"/>
                  </a:cubicBezTo>
                  <a:close/>
                  <a:moveTo>
                    <a:pt x="289" y="1610"/>
                  </a:moveTo>
                  <a:cubicBezTo>
                    <a:pt x="355" y="1610"/>
                    <a:pt x="409" y="1664"/>
                    <a:pt x="409" y="1730"/>
                  </a:cubicBezTo>
                  <a:cubicBezTo>
                    <a:pt x="409" y="1797"/>
                    <a:pt x="355" y="1851"/>
                    <a:pt x="289" y="1851"/>
                  </a:cubicBezTo>
                  <a:cubicBezTo>
                    <a:pt x="222" y="1851"/>
                    <a:pt x="168" y="1797"/>
                    <a:pt x="168" y="1730"/>
                  </a:cubicBezTo>
                  <a:cubicBezTo>
                    <a:pt x="168" y="1664"/>
                    <a:pt x="222" y="1610"/>
                    <a:pt x="289" y="1610"/>
                  </a:cubicBezTo>
                  <a:close/>
                  <a:moveTo>
                    <a:pt x="289" y="1610"/>
                  </a:moveTo>
                  <a:cubicBezTo>
                    <a:pt x="289" y="1610"/>
                    <a:pt x="289" y="1610"/>
                    <a:pt x="289" y="16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64"/>
              <a:endParaRPr lang="en-IN">
                <a:solidFill>
                  <a:schemeClr val="bg1"/>
                </a:solidFill>
                <a:latin typeface="TheSansOffice" panose="020B0503040302060204"/>
              </a:endParaRPr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D3BA5CED-9147-390A-6D4D-E88445E6164E}"/>
              </a:ext>
            </a:extLst>
          </p:cNvPr>
          <p:cNvSpPr txBox="1"/>
          <p:nvPr/>
        </p:nvSpPr>
        <p:spPr>
          <a:xfrm>
            <a:off x="177325" y="3575477"/>
            <a:ext cx="2183551" cy="78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defTabSz="914264"/>
            <a:r>
              <a:rPr lang="en-US" sz="1100" b="1">
                <a:solidFill>
                  <a:srgbClr val="BED730"/>
                </a:solidFill>
                <a:latin typeface="TheSansOffice" panose="020B0503040302060204"/>
              </a:rPr>
              <a:t>Managed from Cloud </a:t>
            </a:r>
            <a:br>
              <a:rPr lang="en-US" sz="1100" b="1">
                <a:solidFill>
                  <a:srgbClr val="BED730"/>
                </a:solidFill>
                <a:latin typeface="TheSansOffice" panose="020B0503040302060204"/>
              </a:rPr>
            </a:br>
            <a:r>
              <a:rPr lang="en-US" sz="1000">
                <a:solidFill>
                  <a:schemeClr val="bg1"/>
                </a:solidFill>
                <a:latin typeface="TheSansOffice" panose="020B0503040302060204"/>
              </a:rPr>
              <a:t>– leverages the flexibility provided by cloud deployments to deliver efficiency, </a:t>
            </a:r>
            <a:br>
              <a:rPr lang="en-US" sz="1000">
                <a:solidFill>
                  <a:schemeClr val="bg1"/>
                </a:solidFill>
                <a:latin typeface="TheSansOffice" panose="020B0503040302060204"/>
              </a:rPr>
            </a:br>
            <a:r>
              <a:rPr lang="en-US" sz="1000">
                <a:solidFill>
                  <a:schemeClr val="bg1"/>
                </a:solidFill>
                <a:latin typeface="TheSansOffice" panose="020B0503040302060204"/>
              </a:rPr>
              <a:t>cost-benefits and technically superior solutions.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383FD583-37DA-7999-F07F-3CCF1B993FC3}"/>
              </a:ext>
            </a:extLst>
          </p:cNvPr>
          <p:cNvSpPr/>
          <p:nvPr/>
        </p:nvSpPr>
        <p:spPr>
          <a:xfrm>
            <a:off x="2469389" y="3625054"/>
            <a:ext cx="631367" cy="63136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/>
            <a:endParaRPr lang="id-ID">
              <a:solidFill>
                <a:schemeClr val="bg1"/>
              </a:solidFill>
              <a:latin typeface="TheSansOffice" panose="020B0503040302060204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7A511DB8-3BFF-5344-B2C9-CD30BE25B600}"/>
              </a:ext>
            </a:extLst>
          </p:cNvPr>
          <p:cNvGrpSpPr/>
          <p:nvPr/>
        </p:nvGrpSpPr>
        <p:grpSpPr>
          <a:xfrm>
            <a:off x="2577901" y="3738792"/>
            <a:ext cx="414342" cy="425219"/>
            <a:chOff x="-2844800" y="-1676400"/>
            <a:chExt cx="665163" cy="682624"/>
          </a:xfrm>
          <a:solidFill>
            <a:schemeClr val="bg1"/>
          </a:solidFill>
        </p:grpSpPr>
        <p:sp>
          <p:nvSpPr>
            <p:cNvPr id="38" name="Freeform 30">
              <a:extLst>
                <a:ext uri="{FF2B5EF4-FFF2-40B4-BE49-F238E27FC236}">
                  <a16:creationId xmlns:a16="http://schemas.microsoft.com/office/drawing/2014/main" id="{E7EDF821-4B83-C644-978C-6F0A78AFCE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701925" y="-1466850"/>
              <a:ext cx="379413" cy="106362"/>
            </a:xfrm>
            <a:custGeom>
              <a:avLst/>
              <a:gdLst>
                <a:gd name="T0" fmla="*/ 166 w 175"/>
                <a:gd name="T1" fmla="*/ 0 h 49"/>
                <a:gd name="T2" fmla="*/ 10 w 175"/>
                <a:gd name="T3" fmla="*/ 0 h 49"/>
                <a:gd name="T4" fmla="*/ 0 w 175"/>
                <a:gd name="T5" fmla="*/ 9 h 49"/>
                <a:gd name="T6" fmla="*/ 0 w 175"/>
                <a:gd name="T7" fmla="*/ 40 h 49"/>
                <a:gd name="T8" fmla="*/ 10 w 175"/>
                <a:gd name="T9" fmla="*/ 49 h 49"/>
                <a:gd name="T10" fmla="*/ 166 w 175"/>
                <a:gd name="T11" fmla="*/ 49 h 49"/>
                <a:gd name="T12" fmla="*/ 175 w 175"/>
                <a:gd name="T13" fmla="*/ 40 h 49"/>
                <a:gd name="T14" fmla="*/ 175 w 175"/>
                <a:gd name="T15" fmla="*/ 9 h 49"/>
                <a:gd name="T16" fmla="*/ 166 w 175"/>
                <a:gd name="T17" fmla="*/ 0 h 49"/>
                <a:gd name="T18" fmla="*/ 17 w 175"/>
                <a:gd name="T19" fmla="*/ 21 h 49"/>
                <a:gd name="T20" fmla="*/ 11 w 175"/>
                <a:gd name="T21" fmla="*/ 16 h 49"/>
                <a:gd name="T22" fmla="*/ 17 w 175"/>
                <a:gd name="T23" fmla="*/ 10 h 49"/>
                <a:gd name="T24" fmla="*/ 22 w 175"/>
                <a:gd name="T25" fmla="*/ 16 h 49"/>
                <a:gd name="T26" fmla="*/ 17 w 175"/>
                <a:gd name="T27" fmla="*/ 21 h 49"/>
                <a:gd name="T28" fmla="*/ 151 w 175"/>
                <a:gd name="T29" fmla="*/ 37 h 49"/>
                <a:gd name="T30" fmla="*/ 112 w 175"/>
                <a:gd name="T31" fmla="*/ 37 h 49"/>
                <a:gd name="T32" fmla="*/ 112 w 175"/>
                <a:gd name="T33" fmla="*/ 24 h 49"/>
                <a:gd name="T34" fmla="*/ 151 w 175"/>
                <a:gd name="T35" fmla="*/ 24 h 49"/>
                <a:gd name="T36" fmla="*/ 151 w 175"/>
                <a:gd name="T37" fmla="*/ 37 h 49"/>
                <a:gd name="T38" fmla="*/ 151 w 175"/>
                <a:gd name="T39" fmla="*/ 37 h 49"/>
                <a:gd name="T40" fmla="*/ 151 w 175"/>
                <a:gd name="T41" fmla="*/ 3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5" h="49">
                  <a:moveTo>
                    <a:pt x="166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5"/>
                    <a:pt x="5" y="49"/>
                    <a:pt x="10" y="49"/>
                  </a:cubicBezTo>
                  <a:cubicBezTo>
                    <a:pt x="166" y="49"/>
                    <a:pt x="166" y="49"/>
                    <a:pt x="166" y="49"/>
                  </a:cubicBezTo>
                  <a:cubicBezTo>
                    <a:pt x="171" y="49"/>
                    <a:pt x="175" y="45"/>
                    <a:pt x="175" y="40"/>
                  </a:cubicBezTo>
                  <a:cubicBezTo>
                    <a:pt x="175" y="9"/>
                    <a:pt x="175" y="9"/>
                    <a:pt x="175" y="9"/>
                  </a:cubicBezTo>
                  <a:cubicBezTo>
                    <a:pt x="175" y="4"/>
                    <a:pt x="171" y="0"/>
                    <a:pt x="166" y="0"/>
                  </a:cubicBezTo>
                  <a:close/>
                  <a:moveTo>
                    <a:pt x="17" y="21"/>
                  </a:moveTo>
                  <a:cubicBezTo>
                    <a:pt x="14" y="21"/>
                    <a:pt x="11" y="19"/>
                    <a:pt x="11" y="16"/>
                  </a:cubicBezTo>
                  <a:cubicBezTo>
                    <a:pt x="11" y="13"/>
                    <a:pt x="14" y="10"/>
                    <a:pt x="17" y="10"/>
                  </a:cubicBezTo>
                  <a:cubicBezTo>
                    <a:pt x="20" y="10"/>
                    <a:pt x="22" y="13"/>
                    <a:pt x="22" y="16"/>
                  </a:cubicBezTo>
                  <a:cubicBezTo>
                    <a:pt x="22" y="19"/>
                    <a:pt x="20" y="21"/>
                    <a:pt x="17" y="21"/>
                  </a:cubicBezTo>
                  <a:close/>
                  <a:moveTo>
                    <a:pt x="151" y="37"/>
                  </a:moveTo>
                  <a:cubicBezTo>
                    <a:pt x="112" y="37"/>
                    <a:pt x="112" y="37"/>
                    <a:pt x="112" y="37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51" y="24"/>
                    <a:pt x="151" y="24"/>
                    <a:pt x="151" y="24"/>
                  </a:cubicBezTo>
                  <a:lnTo>
                    <a:pt x="151" y="37"/>
                  </a:lnTo>
                  <a:close/>
                  <a:moveTo>
                    <a:pt x="151" y="37"/>
                  </a:moveTo>
                  <a:cubicBezTo>
                    <a:pt x="151" y="37"/>
                    <a:pt x="151" y="37"/>
                    <a:pt x="151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64"/>
              <a:endParaRPr lang="en-IN">
                <a:solidFill>
                  <a:schemeClr val="bg1"/>
                </a:solidFill>
                <a:latin typeface="TheSansOffice" panose="020B0503040302060204"/>
              </a:endParaRPr>
            </a:p>
          </p:txBody>
        </p:sp>
        <p:sp>
          <p:nvSpPr>
            <p:cNvPr id="39" name="Freeform 31">
              <a:extLst>
                <a:ext uri="{FF2B5EF4-FFF2-40B4-BE49-F238E27FC236}">
                  <a16:creationId xmlns:a16="http://schemas.microsoft.com/office/drawing/2014/main" id="{963BDFB5-FC85-A2A5-8918-C9337004B5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701925" y="-1349375"/>
              <a:ext cx="379413" cy="104775"/>
            </a:xfrm>
            <a:custGeom>
              <a:avLst/>
              <a:gdLst>
                <a:gd name="T0" fmla="*/ 166 w 175"/>
                <a:gd name="T1" fmla="*/ 0 h 49"/>
                <a:gd name="T2" fmla="*/ 10 w 175"/>
                <a:gd name="T3" fmla="*/ 0 h 49"/>
                <a:gd name="T4" fmla="*/ 0 w 175"/>
                <a:gd name="T5" fmla="*/ 9 h 49"/>
                <a:gd name="T6" fmla="*/ 0 w 175"/>
                <a:gd name="T7" fmla="*/ 39 h 49"/>
                <a:gd name="T8" fmla="*/ 10 w 175"/>
                <a:gd name="T9" fmla="*/ 49 h 49"/>
                <a:gd name="T10" fmla="*/ 166 w 175"/>
                <a:gd name="T11" fmla="*/ 49 h 49"/>
                <a:gd name="T12" fmla="*/ 175 w 175"/>
                <a:gd name="T13" fmla="*/ 39 h 49"/>
                <a:gd name="T14" fmla="*/ 175 w 175"/>
                <a:gd name="T15" fmla="*/ 9 h 49"/>
                <a:gd name="T16" fmla="*/ 166 w 175"/>
                <a:gd name="T17" fmla="*/ 0 h 49"/>
                <a:gd name="T18" fmla="*/ 17 w 175"/>
                <a:gd name="T19" fmla="*/ 21 h 49"/>
                <a:gd name="T20" fmla="*/ 11 w 175"/>
                <a:gd name="T21" fmla="*/ 16 h 49"/>
                <a:gd name="T22" fmla="*/ 17 w 175"/>
                <a:gd name="T23" fmla="*/ 10 h 49"/>
                <a:gd name="T24" fmla="*/ 22 w 175"/>
                <a:gd name="T25" fmla="*/ 16 h 49"/>
                <a:gd name="T26" fmla="*/ 17 w 175"/>
                <a:gd name="T27" fmla="*/ 21 h 49"/>
                <a:gd name="T28" fmla="*/ 151 w 175"/>
                <a:gd name="T29" fmla="*/ 37 h 49"/>
                <a:gd name="T30" fmla="*/ 112 w 175"/>
                <a:gd name="T31" fmla="*/ 37 h 49"/>
                <a:gd name="T32" fmla="*/ 112 w 175"/>
                <a:gd name="T33" fmla="*/ 24 h 49"/>
                <a:gd name="T34" fmla="*/ 151 w 175"/>
                <a:gd name="T35" fmla="*/ 24 h 49"/>
                <a:gd name="T36" fmla="*/ 151 w 175"/>
                <a:gd name="T37" fmla="*/ 37 h 49"/>
                <a:gd name="T38" fmla="*/ 151 w 175"/>
                <a:gd name="T39" fmla="*/ 37 h 49"/>
                <a:gd name="T40" fmla="*/ 151 w 175"/>
                <a:gd name="T41" fmla="*/ 3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5" h="49">
                  <a:moveTo>
                    <a:pt x="166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5"/>
                    <a:pt x="5" y="49"/>
                    <a:pt x="10" y="49"/>
                  </a:cubicBezTo>
                  <a:cubicBezTo>
                    <a:pt x="166" y="49"/>
                    <a:pt x="166" y="49"/>
                    <a:pt x="166" y="49"/>
                  </a:cubicBezTo>
                  <a:cubicBezTo>
                    <a:pt x="171" y="49"/>
                    <a:pt x="175" y="45"/>
                    <a:pt x="175" y="39"/>
                  </a:cubicBezTo>
                  <a:cubicBezTo>
                    <a:pt x="175" y="9"/>
                    <a:pt x="175" y="9"/>
                    <a:pt x="175" y="9"/>
                  </a:cubicBezTo>
                  <a:cubicBezTo>
                    <a:pt x="175" y="4"/>
                    <a:pt x="171" y="0"/>
                    <a:pt x="166" y="0"/>
                  </a:cubicBezTo>
                  <a:close/>
                  <a:moveTo>
                    <a:pt x="17" y="21"/>
                  </a:moveTo>
                  <a:cubicBezTo>
                    <a:pt x="14" y="21"/>
                    <a:pt x="11" y="19"/>
                    <a:pt x="11" y="16"/>
                  </a:cubicBezTo>
                  <a:cubicBezTo>
                    <a:pt x="11" y="12"/>
                    <a:pt x="14" y="10"/>
                    <a:pt x="17" y="10"/>
                  </a:cubicBezTo>
                  <a:cubicBezTo>
                    <a:pt x="20" y="10"/>
                    <a:pt x="22" y="12"/>
                    <a:pt x="22" y="16"/>
                  </a:cubicBezTo>
                  <a:cubicBezTo>
                    <a:pt x="22" y="19"/>
                    <a:pt x="20" y="21"/>
                    <a:pt x="17" y="21"/>
                  </a:cubicBezTo>
                  <a:close/>
                  <a:moveTo>
                    <a:pt x="151" y="37"/>
                  </a:moveTo>
                  <a:cubicBezTo>
                    <a:pt x="112" y="37"/>
                    <a:pt x="112" y="37"/>
                    <a:pt x="112" y="37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51" y="24"/>
                    <a:pt x="151" y="24"/>
                    <a:pt x="151" y="24"/>
                  </a:cubicBezTo>
                  <a:lnTo>
                    <a:pt x="151" y="37"/>
                  </a:lnTo>
                  <a:close/>
                  <a:moveTo>
                    <a:pt x="151" y="37"/>
                  </a:moveTo>
                  <a:cubicBezTo>
                    <a:pt x="151" y="37"/>
                    <a:pt x="151" y="37"/>
                    <a:pt x="151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64"/>
              <a:endParaRPr lang="en-IN">
                <a:solidFill>
                  <a:schemeClr val="bg1"/>
                </a:solidFill>
                <a:latin typeface="TheSansOffice" panose="020B0503040302060204"/>
              </a:endParaRPr>
            </a:p>
          </p:txBody>
        </p:sp>
        <p:sp>
          <p:nvSpPr>
            <p:cNvPr id="40" name="Freeform 32">
              <a:extLst>
                <a:ext uri="{FF2B5EF4-FFF2-40B4-BE49-F238E27FC236}">
                  <a16:creationId xmlns:a16="http://schemas.microsoft.com/office/drawing/2014/main" id="{6418ADF8-8BEF-8C29-6407-2A0CD9C947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701925" y="-1233488"/>
              <a:ext cx="379413" cy="103187"/>
            </a:xfrm>
            <a:custGeom>
              <a:avLst/>
              <a:gdLst>
                <a:gd name="T0" fmla="*/ 166 w 175"/>
                <a:gd name="T1" fmla="*/ 0 h 48"/>
                <a:gd name="T2" fmla="*/ 10 w 175"/>
                <a:gd name="T3" fmla="*/ 0 h 48"/>
                <a:gd name="T4" fmla="*/ 0 w 175"/>
                <a:gd name="T5" fmla="*/ 9 h 48"/>
                <a:gd name="T6" fmla="*/ 0 w 175"/>
                <a:gd name="T7" fmla="*/ 39 h 48"/>
                <a:gd name="T8" fmla="*/ 10 w 175"/>
                <a:gd name="T9" fmla="*/ 48 h 48"/>
                <a:gd name="T10" fmla="*/ 166 w 175"/>
                <a:gd name="T11" fmla="*/ 48 h 48"/>
                <a:gd name="T12" fmla="*/ 175 w 175"/>
                <a:gd name="T13" fmla="*/ 39 h 48"/>
                <a:gd name="T14" fmla="*/ 175 w 175"/>
                <a:gd name="T15" fmla="*/ 9 h 48"/>
                <a:gd name="T16" fmla="*/ 166 w 175"/>
                <a:gd name="T17" fmla="*/ 0 h 48"/>
                <a:gd name="T18" fmla="*/ 17 w 175"/>
                <a:gd name="T19" fmla="*/ 21 h 48"/>
                <a:gd name="T20" fmla="*/ 11 w 175"/>
                <a:gd name="T21" fmla="*/ 15 h 48"/>
                <a:gd name="T22" fmla="*/ 17 w 175"/>
                <a:gd name="T23" fmla="*/ 10 h 48"/>
                <a:gd name="T24" fmla="*/ 22 w 175"/>
                <a:gd name="T25" fmla="*/ 15 h 48"/>
                <a:gd name="T26" fmla="*/ 17 w 175"/>
                <a:gd name="T27" fmla="*/ 21 h 48"/>
                <a:gd name="T28" fmla="*/ 151 w 175"/>
                <a:gd name="T29" fmla="*/ 37 h 48"/>
                <a:gd name="T30" fmla="*/ 112 w 175"/>
                <a:gd name="T31" fmla="*/ 37 h 48"/>
                <a:gd name="T32" fmla="*/ 112 w 175"/>
                <a:gd name="T33" fmla="*/ 24 h 48"/>
                <a:gd name="T34" fmla="*/ 151 w 175"/>
                <a:gd name="T35" fmla="*/ 24 h 48"/>
                <a:gd name="T36" fmla="*/ 151 w 175"/>
                <a:gd name="T37" fmla="*/ 37 h 48"/>
                <a:gd name="T38" fmla="*/ 151 w 175"/>
                <a:gd name="T39" fmla="*/ 37 h 48"/>
                <a:gd name="T40" fmla="*/ 151 w 175"/>
                <a:gd name="T41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5" h="48">
                  <a:moveTo>
                    <a:pt x="166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4"/>
                    <a:pt x="5" y="48"/>
                    <a:pt x="10" y="48"/>
                  </a:cubicBezTo>
                  <a:cubicBezTo>
                    <a:pt x="166" y="48"/>
                    <a:pt x="166" y="48"/>
                    <a:pt x="166" y="48"/>
                  </a:cubicBezTo>
                  <a:cubicBezTo>
                    <a:pt x="171" y="48"/>
                    <a:pt x="175" y="44"/>
                    <a:pt x="175" y="39"/>
                  </a:cubicBezTo>
                  <a:cubicBezTo>
                    <a:pt x="175" y="9"/>
                    <a:pt x="175" y="9"/>
                    <a:pt x="175" y="9"/>
                  </a:cubicBezTo>
                  <a:cubicBezTo>
                    <a:pt x="175" y="4"/>
                    <a:pt x="171" y="0"/>
                    <a:pt x="166" y="0"/>
                  </a:cubicBezTo>
                  <a:close/>
                  <a:moveTo>
                    <a:pt x="17" y="21"/>
                  </a:moveTo>
                  <a:cubicBezTo>
                    <a:pt x="14" y="21"/>
                    <a:pt x="11" y="18"/>
                    <a:pt x="11" y="15"/>
                  </a:cubicBezTo>
                  <a:cubicBezTo>
                    <a:pt x="11" y="12"/>
                    <a:pt x="14" y="10"/>
                    <a:pt x="17" y="10"/>
                  </a:cubicBezTo>
                  <a:cubicBezTo>
                    <a:pt x="20" y="10"/>
                    <a:pt x="22" y="12"/>
                    <a:pt x="22" y="15"/>
                  </a:cubicBezTo>
                  <a:cubicBezTo>
                    <a:pt x="22" y="18"/>
                    <a:pt x="20" y="21"/>
                    <a:pt x="17" y="21"/>
                  </a:cubicBezTo>
                  <a:close/>
                  <a:moveTo>
                    <a:pt x="151" y="37"/>
                  </a:moveTo>
                  <a:cubicBezTo>
                    <a:pt x="112" y="37"/>
                    <a:pt x="112" y="37"/>
                    <a:pt x="112" y="37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51" y="24"/>
                    <a:pt x="151" y="24"/>
                    <a:pt x="151" y="24"/>
                  </a:cubicBezTo>
                  <a:lnTo>
                    <a:pt x="151" y="37"/>
                  </a:lnTo>
                  <a:close/>
                  <a:moveTo>
                    <a:pt x="151" y="37"/>
                  </a:moveTo>
                  <a:cubicBezTo>
                    <a:pt x="151" y="37"/>
                    <a:pt x="151" y="37"/>
                    <a:pt x="151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64"/>
              <a:endParaRPr lang="en-IN">
                <a:solidFill>
                  <a:schemeClr val="bg1"/>
                </a:solidFill>
                <a:latin typeface="TheSansOffice" panose="020B0503040302060204"/>
              </a:endParaRPr>
            </a:p>
          </p:txBody>
        </p:sp>
        <p:sp>
          <p:nvSpPr>
            <p:cNvPr id="41" name="Freeform 33">
              <a:extLst>
                <a:ext uri="{FF2B5EF4-FFF2-40B4-BE49-F238E27FC236}">
                  <a16:creationId xmlns:a16="http://schemas.microsoft.com/office/drawing/2014/main" id="{DEF3BA83-89AF-1CAB-C034-4B2E2183A8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697163" y="-1116013"/>
              <a:ext cx="369888" cy="122237"/>
            </a:xfrm>
            <a:custGeom>
              <a:avLst/>
              <a:gdLst>
                <a:gd name="T0" fmla="*/ 154 w 233"/>
                <a:gd name="T1" fmla="*/ 32 h 77"/>
                <a:gd name="T2" fmla="*/ 131 w 233"/>
                <a:gd name="T3" fmla="*/ 32 h 77"/>
                <a:gd name="T4" fmla="*/ 131 w 233"/>
                <a:gd name="T5" fmla="*/ 0 h 77"/>
                <a:gd name="T6" fmla="*/ 102 w 233"/>
                <a:gd name="T7" fmla="*/ 0 h 77"/>
                <a:gd name="T8" fmla="*/ 102 w 233"/>
                <a:gd name="T9" fmla="*/ 32 h 77"/>
                <a:gd name="T10" fmla="*/ 80 w 233"/>
                <a:gd name="T11" fmla="*/ 32 h 77"/>
                <a:gd name="T12" fmla="*/ 80 w 233"/>
                <a:gd name="T13" fmla="*/ 40 h 77"/>
                <a:gd name="T14" fmla="*/ 0 w 233"/>
                <a:gd name="T15" fmla="*/ 40 h 77"/>
                <a:gd name="T16" fmla="*/ 0 w 233"/>
                <a:gd name="T17" fmla="*/ 69 h 77"/>
                <a:gd name="T18" fmla="*/ 80 w 233"/>
                <a:gd name="T19" fmla="*/ 69 h 77"/>
                <a:gd name="T20" fmla="*/ 80 w 233"/>
                <a:gd name="T21" fmla="*/ 77 h 77"/>
                <a:gd name="T22" fmla="*/ 154 w 233"/>
                <a:gd name="T23" fmla="*/ 77 h 77"/>
                <a:gd name="T24" fmla="*/ 154 w 233"/>
                <a:gd name="T25" fmla="*/ 69 h 77"/>
                <a:gd name="T26" fmla="*/ 233 w 233"/>
                <a:gd name="T27" fmla="*/ 69 h 77"/>
                <a:gd name="T28" fmla="*/ 233 w 233"/>
                <a:gd name="T29" fmla="*/ 40 h 77"/>
                <a:gd name="T30" fmla="*/ 154 w 233"/>
                <a:gd name="T31" fmla="*/ 40 h 77"/>
                <a:gd name="T32" fmla="*/ 154 w 233"/>
                <a:gd name="T33" fmla="*/ 32 h 77"/>
                <a:gd name="T34" fmla="*/ 154 w 233"/>
                <a:gd name="T35" fmla="*/ 32 h 77"/>
                <a:gd name="T36" fmla="*/ 154 w 233"/>
                <a:gd name="T37" fmla="*/ 3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3" h="77">
                  <a:moveTo>
                    <a:pt x="154" y="32"/>
                  </a:moveTo>
                  <a:lnTo>
                    <a:pt x="131" y="32"/>
                  </a:lnTo>
                  <a:lnTo>
                    <a:pt x="131" y="0"/>
                  </a:lnTo>
                  <a:lnTo>
                    <a:pt x="102" y="0"/>
                  </a:lnTo>
                  <a:lnTo>
                    <a:pt x="102" y="32"/>
                  </a:lnTo>
                  <a:lnTo>
                    <a:pt x="80" y="32"/>
                  </a:lnTo>
                  <a:lnTo>
                    <a:pt x="80" y="40"/>
                  </a:lnTo>
                  <a:lnTo>
                    <a:pt x="0" y="40"/>
                  </a:lnTo>
                  <a:lnTo>
                    <a:pt x="0" y="69"/>
                  </a:lnTo>
                  <a:lnTo>
                    <a:pt x="80" y="69"/>
                  </a:lnTo>
                  <a:lnTo>
                    <a:pt x="80" y="77"/>
                  </a:lnTo>
                  <a:lnTo>
                    <a:pt x="154" y="77"/>
                  </a:lnTo>
                  <a:lnTo>
                    <a:pt x="154" y="69"/>
                  </a:lnTo>
                  <a:lnTo>
                    <a:pt x="233" y="69"/>
                  </a:lnTo>
                  <a:lnTo>
                    <a:pt x="233" y="40"/>
                  </a:lnTo>
                  <a:lnTo>
                    <a:pt x="154" y="40"/>
                  </a:lnTo>
                  <a:lnTo>
                    <a:pt x="154" y="32"/>
                  </a:lnTo>
                  <a:close/>
                  <a:moveTo>
                    <a:pt x="154" y="32"/>
                  </a:moveTo>
                  <a:lnTo>
                    <a:pt x="154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64"/>
              <a:endParaRPr lang="en-IN">
                <a:solidFill>
                  <a:schemeClr val="bg1"/>
                </a:solidFill>
                <a:latin typeface="TheSansOffice" panose="020B0503040302060204"/>
              </a:endParaRPr>
            </a:p>
          </p:txBody>
        </p:sp>
        <p:sp>
          <p:nvSpPr>
            <p:cNvPr id="42" name="Freeform 34">
              <a:extLst>
                <a:ext uri="{FF2B5EF4-FFF2-40B4-BE49-F238E27FC236}">
                  <a16:creationId xmlns:a16="http://schemas.microsoft.com/office/drawing/2014/main" id="{4DC329D8-170D-41C0-1A66-A85E8E250E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697163" y="-1116013"/>
              <a:ext cx="369888" cy="122237"/>
            </a:xfrm>
            <a:custGeom>
              <a:avLst/>
              <a:gdLst>
                <a:gd name="T0" fmla="*/ 154 w 233"/>
                <a:gd name="T1" fmla="*/ 32 h 77"/>
                <a:gd name="T2" fmla="*/ 131 w 233"/>
                <a:gd name="T3" fmla="*/ 32 h 77"/>
                <a:gd name="T4" fmla="*/ 131 w 233"/>
                <a:gd name="T5" fmla="*/ 0 h 77"/>
                <a:gd name="T6" fmla="*/ 102 w 233"/>
                <a:gd name="T7" fmla="*/ 0 h 77"/>
                <a:gd name="T8" fmla="*/ 102 w 233"/>
                <a:gd name="T9" fmla="*/ 32 h 77"/>
                <a:gd name="T10" fmla="*/ 80 w 233"/>
                <a:gd name="T11" fmla="*/ 32 h 77"/>
                <a:gd name="T12" fmla="*/ 80 w 233"/>
                <a:gd name="T13" fmla="*/ 40 h 77"/>
                <a:gd name="T14" fmla="*/ 0 w 233"/>
                <a:gd name="T15" fmla="*/ 40 h 77"/>
                <a:gd name="T16" fmla="*/ 0 w 233"/>
                <a:gd name="T17" fmla="*/ 69 h 77"/>
                <a:gd name="T18" fmla="*/ 80 w 233"/>
                <a:gd name="T19" fmla="*/ 69 h 77"/>
                <a:gd name="T20" fmla="*/ 80 w 233"/>
                <a:gd name="T21" fmla="*/ 77 h 77"/>
                <a:gd name="T22" fmla="*/ 154 w 233"/>
                <a:gd name="T23" fmla="*/ 77 h 77"/>
                <a:gd name="T24" fmla="*/ 154 w 233"/>
                <a:gd name="T25" fmla="*/ 69 h 77"/>
                <a:gd name="T26" fmla="*/ 233 w 233"/>
                <a:gd name="T27" fmla="*/ 69 h 77"/>
                <a:gd name="T28" fmla="*/ 233 w 233"/>
                <a:gd name="T29" fmla="*/ 40 h 77"/>
                <a:gd name="T30" fmla="*/ 154 w 233"/>
                <a:gd name="T31" fmla="*/ 40 h 77"/>
                <a:gd name="T32" fmla="*/ 154 w 233"/>
                <a:gd name="T33" fmla="*/ 32 h 77"/>
                <a:gd name="T34" fmla="*/ 154 w 233"/>
                <a:gd name="T35" fmla="*/ 32 h 77"/>
                <a:gd name="T36" fmla="*/ 154 w 233"/>
                <a:gd name="T37" fmla="*/ 3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3" h="77">
                  <a:moveTo>
                    <a:pt x="154" y="32"/>
                  </a:moveTo>
                  <a:lnTo>
                    <a:pt x="131" y="32"/>
                  </a:lnTo>
                  <a:lnTo>
                    <a:pt x="131" y="0"/>
                  </a:lnTo>
                  <a:lnTo>
                    <a:pt x="102" y="0"/>
                  </a:lnTo>
                  <a:lnTo>
                    <a:pt x="102" y="32"/>
                  </a:lnTo>
                  <a:lnTo>
                    <a:pt x="80" y="32"/>
                  </a:lnTo>
                  <a:lnTo>
                    <a:pt x="80" y="40"/>
                  </a:lnTo>
                  <a:lnTo>
                    <a:pt x="0" y="40"/>
                  </a:lnTo>
                  <a:lnTo>
                    <a:pt x="0" y="69"/>
                  </a:lnTo>
                  <a:lnTo>
                    <a:pt x="80" y="69"/>
                  </a:lnTo>
                  <a:lnTo>
                    <a:pt x="80" y="77"/>
                  </a:lnTo>
                  <a:lnTo>
                    <a:pt x="154" y="77"/>
                  </a:lnTo>
                  <a:lnTo>
                    <a:pt x="154" y="69"/>
                  </a:lnTo>
                  <a:lnTo>
                    <a:pt x="233" y="69"/>
                  </a:lnTo>
                  <a:lnTo>
                    <a:pt x="233" y="40"/>
                  </a:lnTo>
                  <a:lnTo>
                    <a:pt x="154" y="40"/>
                  </a:lnTo>
                  <a:lnTo>
                    <a:pt x="154" y="32"/>
                  </a:lnTo>
                  <a:moveTo>
                    <a:pt x="154" y="32"/>
                  </a:moveTo>
                  <a:lnTo>
                    <a:pt x="154" y="32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64"/>
              <a:endParaRPr lang="en-IN">
                <a:solidFill>
                  <a:schemeClr val="bg1"/>
                </a:solidFill>
                <a:latin typeface="TheSansOffice" panose="020B0503040302060204"/>
              </a:endParaRPr>
            </a:p>
          </p:txBody>
        </p:sp>
        <p:sp>
          <p:nvSpPr>
            <p:cNvPr id="43" name="Freeform 35">
              <a:extLst>
                <a:ext uri="{FF2B5EF4-FFF2-40B4-BE49-F238E27FC236}">
                  <a16:creationId xmlns:a16="http://schemas.microsoft.com/office/drawing/2014/main" id="{CCB19A57-49E3-7635-BF02-A13D804DCF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844800" y="-1676400"/>
              <a:ext cx="665163" cy="388937"/>
            </a:xfrm>
            <a:custGeom>
              <a:avLst/>
              <a:gdLst>
                <a:gd name="T0" fmla="*/ 246 w 307"/>
                <a:gd name="T1" fmla="*/ 47 h 180"/>
                <a:gd name="T2" fmla="*/ 240 w 307"/>
                <a:gd name="T3" fmla="*/ 44 h 180"/>
                <a:gd name="T4" fmla="*/ 186 w 307"/>
                <a:gd name="T5" fmla="*/ 17 h 180"/>
                <a:gd name="T6" fmla="*/ 182 w 307"/>
                <a:gd name="T7" fmla="*/ 17 h 180"/>
                <a:gd name="T8" fmla="*/ 177 w 307"/>
                <a:gd name="T9" fmla="*/ 15 h 180"/>
                <a:gd name="T10" fmla="*/ 132 w 307"/>
                <a:gd name="T11" fmla="*/ 0 h 180"/>
                <a:gd name="T12" fmla="*/ 64 w 307"/>
                <a:gd name="T13" fmla="*/ 43 h 180"/>
                <a:gd name="T14" fmla="*/ 58 w 307"/>
                <a:gd name="T15" fmla="*/ 47 h 180"/>
                <a:gd name="T16" fmla="*/ 0 w 307"/>
                <a:gd name="T17" fmla="*/ 114 h 180"/>
                <a:gd name="T18" fmla="*/ 53 w 307"/>
                <a:gd name="T19" fmla="*/ 180 h 180"/>
                <a:gd name="T20" fmla="*/ 53 w 307"/>
                <a:gd name="T21" fmla="*/ 160 h 180"/>
                <a:gd name="T22" fmla="*/ 54 w 307"/>
                <a:gd name="T23" fmla="*/ 153 h 180"/>
                <a:gd name="T24" fmla="*/ 26 w 307"/>
                <a:gd name="T25" fmla="*/ 114 h 180"/>
                <a:gd name="T26" fmla="*/ 67 w 307"/>
                <a:gd name="T27" fmla="*/ 73 h 180"/>
                <a:gd name="T28" fmla="*/ 71 w 307"/>
                <a:gd name="T29" fmla="*/ 73 h 180"/>
                <a:gd name="T30" fmla="*/ 84 w 307"/>
                <a:gd name="T31" fmla="*/ 63 h 180"/>
                <a:gd name="T32" fmla="*/ 132 w 307"/>
                <a:gd name="T33" fmla="*/ 26 h 180"/>
                <a:gd name="T34" fmla="*/ 166 w 307"/>
                <a:gd name="T35" fmla="*/ 40 h 180"/>
                <a:gd name="T36" fmla="*/ 178 w 307"/>
                <a:gd name="T37" fmla="*/ 44 h 180"/>
                <a:gd name="T38" fmla="*/ 186 w 307"/>
                <a:gd name="T39" fmla="*/ 43 h 180"/>
                <a:gd name="T40" fmla="*/ 223 w 307"/>
                <a:gd name="T41" fmla="*/ 66 h 180"/>
                <a:gd name="T42" fmla="*/ 236 w 307"/>
                <a:gd name="T43" fmla="*/ 73 h 180"/>
                <a:gd name="T44" fmla="*/ 240 w 307"/>
                <a:gd name="T45" fmla="*/ 73 h 180"/>
                <a:gd name="T46" fmla="*/ 281 w 307"/>
                <a:gd name="T47" fmla="*/ 114 h 180"/>
                <a:gd name="T48" fmla="*/ 253 w 307"/>
                <a:gd name="T49" fmla="*/ 153 h 180"/>
                <a:gd name="T50" fmla="*/ 254 w 307"/>
                <a:gd name="T51" fmla="*/ 160 h 180"/>
                <a:gd name="T52" fmla="*/ 254 w 307"/>
                <a:gd name="T53" fmla="*/ 180 h 180"/>
                <a:gd name="T54" fmla="*/ 307 w 307"/>
                <a:gd name="T55" fmla="*/ 114 h 180"/>
                <a:gd name="T56" fmla="*/ 246 w 307"/>
                <a:gd name="T57" fmla="*/ 47 h 180"/>
                <a:gd name="T58" fmla="*/ 246 w 307"/>
                <a:gd name="T59" fmla="*/ 47 h 180"/>
                <a:gd name="T60" fmla="*/ 246 w 307"/>
                <a:gd name="T61" fmla="*/ 4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07" h="180">
                  <a:moveTo>
                    <a:pt x="246" y="47"/>
                  </a:moveTo>
                  <a:cubicBezTo>
                    <a:pt x="244" y="47"/>
                    <a:pt x="242" y="46"/>
                    <a:pt x="240" y="44"/>
                  </a:cubicBezTo>
                  <a:cubicBezTo>
                    <a:pt x="228" y="27"/>
                    <a:pt x="208" y="17"/>
                    <a:pt x="186" y="17"/>
                  </a:cubicBezTo>
                  <a:cubicBezTo>
                    <a:pt x="185" y="17"/>
                    <a:pt x="184" y="17"/>
                    <a:pt x="182" y="17"/>
                  </a:cubicBezTo>
                  <a:cubicBezTo>
                    <a:pt x="180" y="17"/>
                    <a:pt x="179" y="16"/>
                    <a:pt x="177" y="15"/>
                  </a:cubicBezTo>
                  <a:cubicBezTo>
                    <a:pt x="164" y="5"/>
                    <a:pt x="148" y="0"/>
                    <a:pt x="132" y="0"/>
                  </a:cubicBezTo>
                  <a:cubicBezTo>
                    <a:pt x="102" y="0"/>
                    <a:pt x="76" y="17"/>
                    <a:pt x="64" y="43"/>
                  </a:cubicBezTo>
                  <a:cubicBezTo>
                    <a:pt x="63" y="45"/>
                    <a:pt x="60" y="47"/>
                    <a:pt x="58" y="47"/>
                  </a:cubicBezTo>
                  <a:cubicBezTo>
                    <a:pt x="25" y="52"/>
                    <a:pt x="0" y="80"/>
                    <a:pt x="0" y="114"/>
                  </a:cubicBezTo>
                  <a:cubicBezTo>
                    <a:pt x="0" y="146"/>
                    <a:pt x="23" y="173"/>
                    <a:pt x="53" y="180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53" y="157"/>
                    <a:pt x="54" y="155"/>
                    <a:pt x="54" y="153"/>
                  </a:cubicBezTo>
                  <a:cubicBezTo>
                    <a:pt x="38" y="147"/>
                    <a:pt x="26" y="132"/>
                    <a:pt x="26" y="114"/>
                  </a:cubicBezTo>
                  <a:cubicBezTo>
                    <a:pt x="26" y="92"/>
                    <a:pt x="45" y="73"/>
                    <a:pt x="67" y="73"/>
                  </a:cubicBezTo>
                  <a:cubicBezTo>
                    <a:pt x="68" y="73"/>
                    <a:pt x="69" y="73"/>
                    <a:pt x="71" y="73"/>
                  </a:cubicBezTo>
                  <a:cubicBezTo>
                    <a:pt x="77" y="74"/>
                    <a:pt x="83" y="70"/>
                    <a:pt x="84" y="63"/>
                  </a:cubicBezTo>
                  <a:cubicBezTo>
                    <a:pt x="90" y="42"/>
                    <a:pt x="109" y="26"/>
                    <a:pt x="132" y="26"/>
                  </a:cubicBezTo>
                  <a:cubicBezTo>
                    <a:pt x="145" y="26"/>
                    <a:pt x="157" y="31"/>
                    <a:pt x="166" y="40"/>
                  </a:cubicBezTo>
                  <a:cubicBezTo>
                    <a:pt x="169" y="43"/>
                    <a:pt x="174" y="45"/>
                    <a:pt x="178" y="44"/>
                  </a:cubicBezTo>
                  <a:cubicBezTo>
                    <a:pt x="181" y="43"/>
                    <a:pt x="184" y="43"/>
                    <a:pt x="186" y="43"/>
                  </a:cubicBezTo>
                  <a:cubicBezTo>
                    <a:pt x="202" y="43"/>
                    <a:pt x="216" y="52"/>
                    <a:pt x="223" y="66"/>
                  </a:cubicBezTo>
                  <a:cubicBezTo>
                    <a:pt x="225" y="71"/>
                    <a:pt x="231" y="74"/>
                    <a:pt x="236" y="73"/>
                  </a:cubicBezTo>
                  <a:cubicBezTo>
                    <a:pt x="238" y="73"/>
                    <a:pt x="239" y="73"/>
                    <a:pt x="240" y="73"/>
                  </a:cubicBezTo>
                  <a:cubicBezTo>
                    <a:pt x="263" y="73"/>
                    <a:pt x="281" y="92"/>
                    <a:pt x="281" y="114"/>
                  </a:cubicBezTo>
                  <a:cubicBezTo>
                    <a:pt x="281" y="132"/>
                    <a:pt x="269" y="147"/>
                    <a:pt x="253" y="153"/>
                  </a:cubicBezTo>
                  <a:cubicBezTo>
                    <a:pt x="254" y="155"/>
                    <a:pt x="254" y="157"/>
                    <a:pt x="254" y="160"/>
                  </a:cubicBezTo>
                  <a:cubicBezTo>
                    <a:pt x="254" y="180"/>
                    <a:pt x="254" y="180"/>
                    <a:pt x="254" y="180"/>
                  </a:cubicBezTo>
                  <a:cubicBezTo>
                    <a:pt x="284" y="173"/>
                    <a:pt x="307" y="146"/>
                    <a:pt x="307" y="114"/>
                  </a:cubicBezTo>
                  <a:cubicBezTo>
                    <a:pt x="307" y="79"/>
                    <a:pt x="280" y="50"/>
                    <a:pt x="246" y="47"/>
                  </a:cubicBezTo>
                  <a:close/>
                  <a:moveTo>
                    <a:pt x="246" y="47"/>
                  </a:moveTo>
                  <a:cubicBezTo>
                    <a:pt x="246" y="47"/>
                    <a:pt x="246" y="47"/>
                    <a:pt x="246" y="4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64"/>
              <a:endParaRPr lang="en-IN">
                <a:solidFill>
                  <a:schemeClr val="bg1"/>
                </a:solidFill>
                <a:latin typeface="TheSansOffice" panose="020B0503040302060204"/>
              </a:endParaRPr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29ACEEE7-0B9C-0705-C0AF-FBA3ADAE7235}"/>
              </a:ext>
            </a:extLst>
          </p:cNvPr>
          <p:cNvSpPr txBox="1"/>
          <p:nvPr/>
        </p:nvSpPr>
        <p:spPr>
          <a:xfrm>
            <a:off x="734160" y="2445597"/>
            <a:ext cx="1615511" cy="6309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defTabSz="914264"/>
            <a:r>
              <a:rPr lang="en-US" sz="1100" b="1">
                <a:solidFill>
                  <a:srgbClr val="BED730"/>
                </a:solidFill>
                <a:latin typeface="TheSansOffice" panose="020B0503040302060204"/>
              </a:rPr>
              <a:t>Ease of deployment </a:t>
            </a:r>
            <a:br>
              <a:rPr lang="en-US" sz="1000" b="1">
                <a:solidFill>
                  <a:schemeClr val="bg1"/>
                </a:solidFill>
                <a:latin typeface="TheSansOffice" panose="020B0503040302060204"/>
              </a:rPr>
            </a:br>
            <a:r>
              <a:rPr lang="en-US" sz="1000">
                <a:solidFill>
                  <a:schemeClr val="bg1"/>
                </a:solidFill>
                <a:latin typeface="TheSansOffice" panose="020B0503040302060204"/>
              </a:rPr>
              <a:t>- Customer only needs to specify the site </a:t>
            </a:r>
            <a:br>
              <a:rPr lang="en-US" sz="1000">
                <a:solidFill>
                  <a:schemeClr val="bg1"/>
                </a:solidFill>
                <a:latin typeface="TheSansOffice" panose="020B0503040302060204"/>
              </a:rPr>
            </a:br>
            <a:r>
              <a:rPr lang="en-US" sz="1000">
                <a:solidFill>
                  <a:schemeClr val="bg1"/>
                </a:solidFill>
                <a:latin typeface="TheSansOffice" panose="020B0503040302060204"/>
              </a:rPr>
              <a:t>to be covered.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BFD712BE-4174-E612-08D0-3CFD8695E549}"/>
              </a:ext>
            </a:extLst>
          </p:cNvPr>
          <p:cNvSpPr/>
          <p:nvPr/>
        </p:nvSpPr>
        <p:spPr>
          <a:xfrm>
            <a:off x="2454599" y="2420231"/>
            <a:ext cx="631367" cy="63136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/>
            <a:endParaRPr lang="id-ID">
              <a:solidFill>
                <a:schemeClr val="bg1"/>
              </a:solidFill>
              <a:latin typeface="TheSansOffice" panose="020B0503040302060204"/>
            </a:endParaRP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E5BAB049-DDF9-8B33-A1D5-1DB3719747AE}"/>
              </a:ext>
            </a:extLst>
          </p:cNvPr>
          <p:cNvGrpSpPr/>
          <p:nvPr/>
        </p:nvGrpSpPr>
        <p:grpSpPr>
          <a:xfrm>
            <a:off x="2583658" y="2550328"/>
            <a:ext cx="373249" cy="371172"/>
            <a:chOff x="-1970088" y="-1149350"/>
            <a:chExt cx="1141413" cy="1135062"/>
          </a:xfrm>
          <a:solidFill>
            <a:schemeClr val="bg1"/>
          </a:solidFill>
        </p:grpSpPr>
        <p:sp>
          <p:nvSpPr>
            <p:cNvPr id="48" name="Freeform 39">
              <a:extLst>
                <a:ext uri="{FF2B5EF4-FFF2-40B4-BE49-F238E27FC236}">
                  <a16:creationId xmlns:a16="http://schemas.microsoft.com/office/drawing/2014/main" id="{D00D97EA-E98A-45D3-B2BB-8396987782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970088" y="-966788"/>
              <a:ext cx="1141413" cy="952500"/>
            </a:xfrm>
            <a:custGeom>
              <a:avLst/>
              <a:gdLst>
                <a:gd name="T0" fmla="*/ 1562 w 2560"/>
                <a:gd name="T1" fmla="*/ 797 h 2148"/>
                <a:gd name="T2" fmla="*/ 998 w 2560"/>
                <a:gd name="T3" fmla="*/ 797 h 2148"/>
                <a:gd name="T4" fmla="*/ 576 w 2560"/>
                <a:gd name="T5" fmla="*/ 418 h 2148"/>
                <a:gd name="T6" fmla="*/ 229 w 2560"/>
                <a:gd name="T7" fmla="*/ 1417 h 2148"/>
                <a:gd name="T8" fmla="*/ 2057 w 2560"/>
                <a:gd name="T9" fmla="*/ 328 h 2148"/>
                <a:gd name="T10" fmla="*/ 1792 w 2560"/>
                <a:gd name="T11" fmla="*/ 862 h 2148"/>
                <a:gd name="T12" fmla="*/ 1136 w 2560"/>
                <a:gd name="T13" fmla="*/ 978 h 2148"/>
                <a:gd name="T14" fmla="*/ 757 w 2560"/>
                <a:gd name="T15" fmla="*/ 556 h 2148"/>
                <a:gd name="T16" fmla="*/ 183 w 2560"/>
                <a:gd name="T17" fmla="*/ 228 h 2148"/>
                <a:gd name="T18" fmla="*/ 2049 w 2560"/>
                <a:gd name="T19" fmla="*/ 183 h 2148"/>
                <a:gd name="T20" fmla="*/ 1879 w 2560"/>
                <a:gd name="T21" fmla="*/ 670 h 2148"/>
                <a:gd name="T22" fmla="*/ 1334 w 2560"/>
                <a:gd name="T23" fmla="*/ 1051 h 2148"/>
                <a:gd name="T24" fmla="*/ 692 w 2560"/>
                <a:gd name="T25" fmla="*/ 786 h 2148"/>
                <a:gd name="T26" fmla="*/ 511 w 2560"/>
                <a:gd name="T27" fmla="*/ 183 h 2148"/>
                <a:gd name="T28" fmla="*/ 2377 w 2560"/>
                <a:gd name="T29" fmla="*/ 228 h 2148"/>
                <a:gd name="T30" fmla="*/ 1849 w 2560"/>
                <a:gd name="T31" fmla="*/ 445 h 2148"/>
                <a:gd name="T32" fmla="*/ 1451 w 2560"/>
                <a:gd name="T33" fmla="*/ 843 h 2148"/>
                <a:gd name="T34" fmla="*/ 884 w 2560"/>
                <a:gd name="T35" fmla="*/ 873 h 2148"/>
                <a:gd name="T36" fmla="*/ 503 w 2560"/>
                <a:gd name="T37" fmla="*/ 328 h 2148"/>
                <a:gd name="T38" fmla="*/ 2331 w 2560"/>
                <a:gd name="T39" fmla="*/ 1417 h 2148"/>
                <a:gd name="T40" fmla="*/ 1984 w 2560"/>
                <a:gd name="T41" fmla="*/ 418 h 2148"/>
                <a:gd name="T42" fmla="*/ 1676 w 2560"/>
                <a:gd name="T43" fmla="*/ 873 h 2148"/>
                <a:gd name="T44" fmla="*/ 1110 w 2560"/>
                <a:gd name="T45" fmla="*/ 843 h 2148"/>
                <a:gd name="T46" fmla="*/ 711 w 2560"/>
                <a:gd name="T47" fmla="*/ 445 h 2148"/>
                <a:gd name="T48" fmla="*/ 183 w 2560"/>
                <a:gd name="T49" fmla="*/ 1371 h 2148"/>
                <a:gd name="T50" fmla="*/ 2057 w 2560"/>
                <a:gd name="T51" fmla="*/ 220 h 2148"/>
                <a:gd name="T52" fmla="*/ 1868 w 2560"/>
                <a:gd name="T53" fmla="*/ 786 h 2148"/>
                <a:gd name="T54" fmla="*/ 1226 w 2560"/>
                <a:gd name="T55" fmla="*/ 1051 h 2148"/>
                <a:gd name="T56" fmla="*/ 681 w 2560"/>
                <a:gd name="T57" fmla="*/ 670 h 2148"/>
                <a:gd name="T58" fmla="*/ 229 w 2560"/>
                <a:gd name="T59" fmla="*/ 183 h 2148"/>
                <a:gd name="T60" fmla="*/ 2331 w 2560"/>
                <a:gd name="T61" fmla="*/ 183 h 2148"/>
                <a:gd name="T62" fmla="*/ 1807 w 2560"/>
                <a:gd name="T63" fmla="*/ 0 h 2148"/>
                <a:gd name="T64" fmla="*/ 91 w 2560"/>
                <a:gd name="T65" fmla="*/ 1371 h 2148"/>
                <a:gd name="T66" fmla="*/ 0 w 2560"/>
                <a:gd name="T67" fmla="*/ 1691 h 2148"/>
                <a:gd name="T68" fmla="*/ 1051 w 2560"/>
                <a:gd name="T69" fmla="*/ 1691 h 2148"/>
                <a:gd name="T70" fmla="*/ 1803 w 2560"/>
                <a:gd name="T71" fmla="*/ 556 h 2148"/>
                <a:gd name="T72" fmla="*/ 1424 w 2560"/>
                <a:gd name="T73" fmla="*/ 978 h 2148"/>
                <a:gd name="T74" fmla="*/ 768 w 2560"/>
                <a:gd name="T75" fmla="*/ 862 h 2148"/>
                <a:gd name="T76" fmla="*/ 503 w 2560"/>
                <a:gd name="T77" fmla="*/ 220 h 2148"/>
                <a:gd name="T78" fmla="*/ 2377 w 2560"/>
                <a:gd name="T79" fmla="*/ 1371 h 2148"/>
                <a:gd name="T80" fmla="*/ 1849 w 2560"/>
                <a:gd name="T81" fmla="*/ 445 h 2148"/>
                <a:gd name="T82" fmla="*/ 1562 w 2560"/>
                <a:gd name="T83" fmla="*/ 797 h 2148"/>
                <a:gd name="T84" fmla="*/ 998 w 2560"/>
                <a:gd name="T85" fmla="*/ 797 h 2148"/>
                <a:gd name="T86" fmla="*/ 576 w 2560"/>
                <a:gd name="T87" fmla="*/ 418 h 2148"/>
                <a:gd name="T88" fmla="*/ 229 w 2560"/>
                <a:gd name="T89" fmla="*/ 1417 h 2148"/>
                <a:gd name="T90" fmla="*/ 2057 w 2560"/>
                <a:gd name="T91" fmla="*/ 328 h 2148"/>
                <a:gd name="T92" fmla="*/ 1792 w 2560"/>
                <a:gd name="T93" fmla="*/ 862 h 2148"/>
                <a:gd name="T94" fmla="*/ 1136 w 2560"/>
                <a:gd name="T95" fmla="*/ 978 h 2148"/>
                <a:gd name="T96" fmla="*/ 757 w 2560"/>
                <a:gd name="T97" fmla="*/ 556 h 2148"/>
                <a:gd name="T98" fmla="*/ 183 w 2560"/>
                <a:gd name="T99" fmla="*/ 228 h 2148"/>
                <a:gd name="T100" fmla="*/ 2049 w 2560"/>
                <a:gd name="T101" fmla="*/ 183 h 2148"/>
                <a:gd name="T102" fmla="*/ 1879 w 2560"/>
                <a:gd name="T103" fmla="*/ 670 h 2148"/>
                <a:gd name="T104" fmla="*/ 1334 w 2560"/>
                <a:gd name="T105" fmla="*/ 1051 h 2148"/>
                <a:gd name="T106" fmla="*/ 692 w 2560"/>
                <a:gd name="T107" fmla="*/ 786 h 2148"/>
                <a:gd name="T108" fmla="*/ 511 w 2560"/>
                <a:gd name="T109" fmla="*/ 183 h 2148"/>
                <a:gd name="T110" fmla="*/ 2377 w 2560"/>
                <a:gd name="T111" fmla="*/ 228 h 2148"/>
                <a:gd name="T112" fmla="*/ 1849 w 2560"/>
                <a:gd name="T113" fmla="*/ 445 h 2148"/>
                <a:gd name="T114" fmla="*/ 1451 w 2560"/>
                <a:gd name="T115" fmla="*/ 843 h 2148"/>
                <a:gd name="T116" fmla="*/ 884 w 2560"/>
                <a:gd name="T117" fmla="*/ 873 h 2148"/>
                <a:gd name="T118" fmla="*/ 503 w 2560"/>
                <a:gd name="T119" fmla="*/ 328 h 2148"/>
                <a:gd name="T120" fmla="*/ 2331 w 2560"/>
                <a:gd name="T121" fmla="*/ 1417 h 2148"/>
                <a:gd name="T122" fmla="*/ 1984 w 2560"/>
                <a:gd name="T123" fmla="*/ 418 h 2148"/>
                <a:gd name="T124" fmla="*/ 1829 w 2560"/>
                <a:gd name="T125" fmla="*/ 2057 h 2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60" h="2148">
                  <a:moveTo>
                    <a:pt x="1849" y="445"/>
                  </a:moveTo>
                  <a:cubicBezTo>
                    <a:pt x="1838" y="484"/>
                    <a:pt x="1822" y="521"/>
                    <a:pt x="1803" y="556"/>
                  </a:cubicBezTo>
                  <a:cubicBezTo>
                    <a:pt x="1879" y="670"/>
                    <a:pt x="1879" y="670"/>
                    <a:pt x="1879" y="670"/>
                  </a:cubicBezTo>
                  <a:cubicBezTo>
                    <a:pt x="1903" y="706"/>
                    <a:pt x="1898" y="755"/>
                    <a:pt x="1868" y="786"/>
                  </a:cubicBezTo>
                  <a:cubicBezTo>
                    <a:pt x="1792" y="862"/>
                    <a:pt x="1792" y="862"/>
                    <a:pt x="1792" y="862"/>
                  </a:cubicBezTo>
                  <a:cubicBezTo>
                    <a:pt x="1760" y="893"/>
                    <a:pt x="1712" y="897"/>
                    <a:pt x="1676" y="873"/>
                  </a:cubicBezTo>
                  <a:cubicBezTo>
                    <a:pt x="1562" y="797"/>
                    <a:pt x="1562" y="797"/>
                    <a:pt x="1562" y="797"/>
                  </a:cubicBezTo>
                  <a:cubicBezTo>
                    <a:pt x="1527" y="816"/>
                    <a:pt x="1490" y="832"/>
                    <a:pt x="1451" y="843"/>
                  </a:cubicBezTo>
                  <a:cubicBezTo>
                    <a:pt x="1424" y="978"/>
                    <a:pt x="1424" y="978"/>
                    <a:pt x="1424" y="978"/>
                  </a:cubicBezTo>
                  <a:cubicBezTo>
                    <a:pt x="1415" y="1020"/>
                    <a:pt x="1378" y="1051"/>
                    <a:pt x="1334" y="1051"/>
                  </a:cubicBezTo>
                  <a:cubicBezTo>
                    <a:pt x="1226" y="1051"/>
                    <a:pt x="1226" y="1051"/>
                    <a:pt x="1226" y="1051"/>
                  </a:cubicBezTo>
                  <a:cubicBezTo>
                    <a:pt x="1182" y="1051"/>
                    <a:pt x="1145" y="1020"/>
                    <a:pt x="1136" y="978"/>
                  </a:cubicBezTo>
                  <a:cubicBezTo>
                    <a:pt x="1110" y="843"/>
                    <a:pt x="1110" y="843"/>
                    <a:pt x="1110" y="843"/>
                  </a:cubicBezTo>
                  <a:cubicBezTo>
                    <a:pt x="1071" y="832"/>
                    <a:pt x="1034" y="817"/>
                    <a:pt x="998" y="797"/>
                  </a:cubicBezTo>
                  <a:cubicBezTo>
                    <a:pt x="884" y="873"/>
                    <a:pt x="884" y="873"/>
                    <a:pt x="884" y="873"/>
                  </a:cubicBezTo>
                  <a:cubicBezTo>
                    <a:pt x="848" y="897"/>
                    <a:pt x="800" y="893"/>
                    <a:pt x="768" y="862"/>
                  </a:cubicBezTo>
                  <a:cubicBezTo>
                    <a:pt x="692" y="786"/>
                    <a:pt x="692" y="786"/>
                    <a:pt x="692" y="786"/>
                  </a:cubicBezTo>
                  <a:cubicBezTo>
                    <a:pt x="661" y="755"/>
                    <a:pt x="657" y="706"/>
                    <a:pt x="681" y="670"/>
                  </a:cubicBezTo>
                  <a:cubicBezTo>
                    <a:pt x="757" y="556"/>
                    <a:pt x="757" y="556"/>
                    <a:pt x="757" y="556"/>
                  </a:cubicBezTo>
                  <a:cubicBezTo>
                    <a:pt x="738" y="521"/>
                    <a:pt x="722" y="484"/>
                    <a:pt x="711" y="445"/>
                  </a:cubicBezTo>
                  <a:cubicBezTo>
                    <a:pt x="576" y="418"/>
                    <a:pt x="576" y="418"/>
                    <a:pt x="576" y="418"/>
                  </a:cubicBezTo>
                  <a:cubicBezTo>
                    <a:pt x="534" y="409"/>
                    <a:pt x="503" y="372"/>
                    <a:pt x="503" y="328"/>
                  </a:cubicBezTo>
                  <a:cubicBezTo>
                    <a:pt x="503" y="220"/>
                    <a:pt x="503" y="220"/>
                    <a:pt x="503" y="220"/>
                  </a:cubicBezTo>
                  <a:cubicBezTo>
                    <a:pt x="503" y="207"/>
                    <a:pt x="506" y="194"/>
                    <a:pt x="511" y="183"/>
                  </a:cubicBezTo>
                  <a:cubicBezTo>
                    <a:pt x="229" y="183"/>
                    <a:pt x="229" y="183"/>
                    <a:pt x="229" y="183"/>
                  </a:cubicBezTo>
                  <a:cubicBezTo>
                    <a:pt x="203" y="183"/>
                    <a:pt x="183" y="203"/>
                    <a:pt x="183" y="228"/>
                  </a:cubicBezTo>
                  <a:cubicBezTo>
                    <a:pt x="183" y="1371"/>
                    <a:pt x="183" y="1371"/>
                    <a:pt x="183" y="1371"/>
                  </a:cubicBezTo>
                  <a:cubicBezTo>
                    <a:pt x="183" y="1396"/>
                    <a:pt x="203" y="1417"/>
                    <a:pt x="229" y="1417"/>
                  </a:cubicBezTo>
                  <a:cubicBezTo>
                    <a:pt x="2331" y="1417"/>
                    <a:pt x="2331" y="1417"/>
                    <a:pt x="2331" y="1417"/>
                  </a:cubicBezTo>
                  <a:cubicBezTo>
                    <a:pt x="2357" y="1417"/>
                    <a:pt x="2377" y="1396"/>
                    <a:pt x="2377" y="1371"/>
                  </a:cubicBezTo>
                  <a:cubicBezTo>
                    <a:pt x="2377" y="228"/>
                    <a:pt x="2377" y="228"/>
                    <a:pt x="2377" y="228"/>
                  </a:cubicBezTo>
                  <a:cubicBezTo>
                    <a:pt x="2377" y="203"/>
                    <a:pt x="2357" y="183"/>
                    <a:pt x="2331" y="183"/>
                  </a:cubicBezTo>
                  <a:cubicBezTo>
                    <a:pt x="2049" y="183"/>
                    <a:pt x="2049" y="183"/>
                    <a:pt x="2049" y="183"/>
                  </a:cubicBezTo>
                  <a:cubicBezTo>
                    <a:pt x="2054" y="194"/>
                    <a:pt x="2057" y="207"/>
                    <a:pt x="2057" y="220"/>
                  </a:cubicBezTo>
                  <a:cubicBezTo>
                    <a:pt x="2057" y="328"/>
                    <a:pt x="2057" y="328"/>
                    <a:pt x="2057" y="328"/>
                  </a:cubicBezTo>
                  <a:cubicBezTo>
                    <a:pt x="2057" y="372"/>
                    <a:pt x="2026" y="409"/>
                    <a:pt x="1984" y="418"/>
                  </a:cubicBezTo>
                  <a:cubicBezTo>
                    <a:pt x="1849" y="445"/>
                    <a:pt x="1849" y="445"/>
                    <a:pt x="1849" y="445"/>
                  </a:cubicBezTo>
                  <a:close/>
                  <a:moveTo>
                    <a:pt x="1849" y="445"/>
                  </a:moveTo>
                  <a:cubicBezTo>
                    <a:pt x="1838" y="484"/>
                    <a:pt x="1822" y="521"/>
                    <a:pt x="1803" y="556"/>
                  </a:cubicBezTo>
                  <a:cubicBezTo>
                    <a:pt x="1879" y="670"/>
                    <a:pt x="1879" y="670"/>
                    <a:pt x="1879" y="670"/>
                  </a:cubicBezTo>
                  <a:cubicBezTo>
                    <a:pt x="1903" y="706"/>
                    <a:pt x="1898" y="755"/>
                    <a:pt x="1868" y="786"/>
                  </a:cubicBezTo>
                  <a:cubicBezTo>
                    <a:pt x="1792" y="862"/>
                    <a:pt x="1792" y="862"/>
                    <a:pt x="1792" y="862"/>
                  </a:cubicBezTo>
                  <a:cubicBezTo>
                    <a:pt x="1760" y="893"/>
                    <a:pt x="1712" y="897"/>
                    <a:pt x="1676" y="873"/>
                  </a:cubicBezTo>
                  <a:cubicBezTo>
                    <a:pt x="1562" y="797"/>
                    <a:pt x="1562" y="797"/>
                    <a:pt x="1562" y="797"/>
                  </a:cubicBezTo>
                  <a:cubicBezTo>
                    <a:pt x="1527" y="816"/>
                    <a:pt x="1490" y="832"/>
                    <a:pt x="1451" y="843"/>
                  </a:cubicBezTo>
                  <a:cubicBezTo>
                    <a:pt x="1424" y="978"/>
                    <a:pt x="1424" y="978"/>
                    <a:pt x="1424" y="978"/>
                  </a:cubicBezTo>
                  <a:cubicBezTo>
                    <a:pt x="1415" y="1020"/>
                    <a:pt x="1378" y="1051"/>
                    <a:pt x="1334" y="1051"/>
                  </a:cubicBezTo>
                  <a:cubicBezTo>
                    <a:pt x="1226" y="1051"/>
                    <a:pt x="1226" y="1051"/>
                    <a:pt x="1226" y="1051"/>
                  </a:cubicBezTo>
                  <a:cubicBezTo>
                    <a:pt x="1182" y="1051"/>
                    <a:pt x="1145" y="1020"/>
                    <a:pt x="1136" y="978"/>
                  </a:cubicBezTo>
                  <a:cubicBezTo>
                    <a:pt x="1110" y="843"/>
                    <a:pt x="1110" y="843"/>
                    <a:pt x="1110" y="843"/>
                  </a:cubicBezTo>
                  <a:cubicBezTo>
                    <a:pt x="1071" y="832"/>
                    <a:pt x="1034" y="817"/>
                    <a:pt x="998" y="797"/>
                  </a:cubicBezTo>
                  <a:cubicBezTo>
                    <a:pt x="884" y="873"/>
                    <a:pt x="884" y="873"/>
                    <a:pt x="884" y="873"/>
                  </a:cubicBezTo>
                  <a:cubicBezTo>
                    <a:pt x="848" y="897"/>
                    <a:pt x="800" y="893"/>
                    <a:pt x="768" y="862"/>
                  </a:cubicBezTo>
                  <a:cubicBezTo>
                    <a:pt x="692" y="786"/>
                    <a:pt x="692" y="786"/>
                    <a:pt x="692" y="786"/>
                  </a:cubicBezTo>
                  <a:cubicBezTo>
                    <a:pt x="661" y="755"/>
                    <a:pt x="657" y="706"/>
                    <a:pt x="681" y="670"/>
                  </a:cubicBezTo>
                  <a:cubicBezTo>
                    <a:pt x="757" y="556"/>
                    <a:pt x="757" y="556"/>
                    <a:pt x="757" y="556"/>
                  </a:cubicBezTo>
                  <a:cubicBezTo>
                    <a:pt x="738" y="521"/>
                    <a:pt x="722" y="484"/>
                    <a:pt x="711" y="445"/>
                  </a:cubicBezTo>
                  <a:cubicBezTo>
                    <a:pt x="576" y="418"/>
                    <a:pt x="576" y="418"/>
                    <a:pt x="576" y="418"/>
                  </a:cubicBezTo>
                  <a:cubicBezTo>
                    <a:pt x="534" y="409"/>
                    <a:pt x="503" y="372"/>
                    <a:pt x="503" y="328"/>
                  </a:cubicBezTo>
                  <a:cubicBezTo>
                    <a:pt x="503" y="220"/>
                    <a:pt x="503" y="220"/>
                    <a:pt x="503" y="220"/>
                  </a:cubicBezTo>
                  <a:cubicBezTo>
                    <a:pt x="503" y="207"/>
                    <a:pt x="506" y="194"/>
                    <a:pt x="511" y="183"/>
                  </a:cubicBezTo>
                  <a:cubicBezTo>
                    <a:pt x="229" y="183"/>
                    <a:pt x="229" y="183"/>
                    <a:pt x="229" y="183"/>
                  </a:cubicBezTo>
                  <a:cubicBezTo>
                    <a:pt x="203" y="183"/>
                    <a:pt x="183" y="203"/>
                    <a:pt x="183" y="228"/>
                  </a:cubicBezTo>
                  <a:cubicBezTo>
                    <a:pt x="183" y="1371"/>
                    <a:pt x="183" y="1371"/>
                    <a:pt x="183" y="1371"/>
                  </a:cubicBezTo>
                  <a:cubicBezTo>
                    <a:pt x="183" y="1396"/>
                    <a:pt x="203" y="1417"/>
                    <a:pt x="229" y="1417"/>
                  </a:cubicBezTo>
                  <a:cubicBezTo>
                    <a:pt x="2331" y="1417"/>
                    <a:pt x="2331" y="1417"/>
                    <a:pt x="2331" y="1417"/>
                  </a:cubicBezTo>
                  <a:cubicBezTo>
                    <a:pt x="2357" y="1417"/>
                    <a:pt x="2377" y="1396"/>
                    <a:pt x="2377" y="1371"/>
                  </a:cubicBezTo>
                  <a:cubicBezTo>
                    <a:pt x="2377" y="228"/>
                    <a:pt x="2377" y="228"/>
                    <a:pt x="2377" y="228"/>
                  </a:cubicBezTo>
                  <a:cubicBezTo>
                    <a:pt x="2377" y="203"/>
                    <a:pt x="2357" y="183"/>
                    <a:pt x="2331" y="183"/>
                  </a:cubicBezTo>
                  <a:cubicBezTo>
                    <a:pt x="2049" y="183"/>
                    <a:pt x="2049" y="183"/>
                    <a:pt x="2049" y="183"/>
                  </a:cubicBezTo>
                  <a:cubicBezTo>
                    <a:pt x="2054" y="194"/>
                    <a:pt x="2057" y="207"/>
                    <a:pt x="2057" y="220"/>
                  </a:cubicBezTo>
                  <a:cubicBezTo>
                    <a:pt x="2057" y="328"/>
                    <a:pt x="2057" y="328"/>
                    <a:pt x="2057" y="328"/>
                  </a:cubicBezTo>
                  <a:cubicBezTo>
                    <a:pt x="2057" y="372"/>
                    <a:pt x="2026" y="409"/>
                    <a:pt x="1984" y="418"/>
                  </a:cubicBezTo>
                  <a:cubicBezTo>
                    <a:pt x="1849" y="445"/>
                    <a:pt x="1849" y="445"/>
                    <a:pt x="1849" y="445"/>
                  </a:cubicBezTo>
                  <a:close/>
                  <a:moveTo>
                    <a:pt x="1849" y="445"/>
                  </a:moveTo>
                  <a:cubicBezTo>
                    <a:pt x="1838" y="484"/>
                    <a:pt x="1822" y="521"/>
                    <a:pt x="1803" y="556"/>
                  </a:cubicBezTo>
                  <a:cubicBezTo>
                    <a:pt x="1879" y="670"/>
                    <a:pt x="1879" y="670"/>
                    <a:pt x="1879" y="670"/>
                  </a:cubicBezTo>
                  <a:cubicBezTo>
                    <a:pt x="1903" y="706"/>
                    <a:pt x="1898" y="755"/>
                    <a:pt x="1868" y="786"/>
                  </a:cubicBezTo>
                  <a:cubicBezTo>
                    <a:pt x="1792" y="862"/>
                    <a:pt x="1792" y="862"/>
                    <a:pt x="1792" y="862"/>
                  </a:cubicBezTo>
                  <a:cubicBezTo>
                    <a:pt x="1760" y="893"/>
                    <a:pt x="1712" y="897"/>
                    <a:pt x="1676" y="873"/>
                  </a:cubicBezTo>
                  <a:cubicBezTo>
                    <a:pt x="1562" y="797"/>
                    <a:pt x="1562" y="797"/>
                    <a:pt x="1562" y="797"/>
                  </a:cubicBezTo>
                  <a:cubicBezTo>
                    <a:pt x="1527" y="816"/>
                    <a:pt x="1490" y="832"/>
                    <a:pt x="1451" y="843"/>
                  </a:cubicBezTo>
                  <a:cubicBezTo>
                    <a:pt x="1424" y="978"/>
                    <a:pt x="1424" y="978"/>
                    <a:pt x="1424" y="978"/>
                  </a:cubicBezTo>
                  <a:cubicBezTo>
                    <a:pt x="1415" y="1020"/>
                    <a:pt x="1378" y="1051"/>
                    <a:pt x="1334" y="1051"/>
                  </a:cubicBezTo>
                  <a:cubicBezTo>
                    <a:pt x="1226" y="1051"/>
                    <a:pt x="1226" y="1051"/>
                    <a:pt x="1226" y="1051"/>
                  </a:cubicBezTo>
                  <a:cubicBezTo>
                    <a:pt x="1182" y="1051"/>
                    <a:pt x="1145" y="1020"/>
                    <a:pt x="1136" y="978"/>
                  </a:cubicBezTo>
                  <a:cubicBezTo>
                    <a:pt x="1110" y="843"/>
                    <a:pt x="1110" y="843"/>
                    <a:pt x="1110" y="843"/>
                  </a:cubicBezTo>
                  <a:cubicBezTo>
                    <a:pt x="1071" y="832"/>
                    <a:pt x="1034" y="817"/>
                    <a:pt x="998" y="797"/>
                  </a:cubicBezTo>
                  <a:cubicBezTo>
                    <a:pt x="884" y="873"/>
                    <a:pt x="884" y="873"/>
                    <a:pt x="884" y="873"/>
                  </a:cubicBezTo>
                  <a:cubicBezTo>
                    <a:pt x="848" y="897"/>
                    <a:pt x="800" y="893"/>
                    <a:pt x="768" y="862"/>
                  </a:cubicBezTo>
                  <a:cubicBezTo>
                    <a:pt x="692" y="786"/>
                    <a:pt x="692" y="786"/>
                    <a:pt x="692" y="786"/>
                  </a:cubicBezTo>
                  <a:cubicBezTo>
                    <a:pt x="661" y="755"/>
                    <a:pt x="657" y="706"/>
                    <a:pt x="681" y="670"/>
                  </a:cubicBezTo>
                  <a:cubicBezTo>
                    <a:pt x="757" y="556"/>
                    <a:pt x="757" y="556"/>
                    <a:pt x="757" y="556"/>
                  </a:cubicBezTo>
                  <a:cubicBezTo>
                    <a:pt x="738" y="521"/>
                    <a:pt x="722" y="484"/>
                    <a:pt x="711" y="445"/>
                  </a:cubicBezTo>
                  <a:cubicBezTo>
                    <a:pt x="576" y="418"/>
                    <a:pt x="576" y="418"/>
                    <a:pt x="576" y="418"/>
                  </a:cubicBezTo>
                  <a:cubicBezTo>
                    <a:pt x="534" y="409"/>
                    <a:pt x="503" y="372"/>
                    <a:pt x="503" y="328"/>
                  </a:cubicBezTo>
                  <a:cubicBezTo>
                    <a:pt x="503" y="220"/>
                    <a:pt x="503" y="220"/>
                    <a:pt x="503" y="220"/>
                  </a:cubicBezTo>
                  <a:cubicBezTo>
                    <a:pt x="503" y="207"/>
                    <a:pt x="506" y="194"/>
                    <a:pt x="511" y="183"/>
                  </a:cubicBezTo>
                  <a:cubicBezTo>
                    <a:pt x="229" y="183"/>
                    <a:pt x="229" y="183"/>
                    <a:pt x="229" y="183"/>
                  </a:cubicBezTo>
                  <a:cubicBezTo>
                    <a:pt x="203" y="183"/>
                    <a:pt x="183" y="203"/>
                    <a:pt x="183" y="228"/>
                  </a:cubicBezTo>
                  <a:cubicBezTo>
                    <a:pt x="183" y="1371"/>
                    <a:pt x="183" y="1371"/>
                    <a:pt x="183" y="1371"/>
                  </a:cubicBezTo>
                  <a:cubicBezTo>
                    <a:pt x="183" y="1396"/>
                    <a:pt x="203" y="1417"/>
                    <a:pt x="229" y="1417"/>
                  </a:cubicBezTo>
                  <a:cubicBezTo>
                    <a:pt x="2331" y="1417"/>
                    <a:pt x="2331" y="1417"/>
                    <a:pt x="2331" y="1417"/>
                  </a:cubicBezTo>
                  <a:cubicBezTo>
                    <a:pt x="2357" y="1417"/>
                    <a:pt x="2377" y="1396"/>
                    <a:pt x="2377" y="1371"/>
                  </a:cubicBezTo>
                  <a:cubicBezTo>
                    <a:pt x="2377" y="228"/>
                    <a:pt x="2377" y="228"/>
                    <a:pt x="2377" y="228"/>
                  </a:cubicBezTo>
                  <a:cubicBezTo>
                    <a:pt x="2377" y="203"/>
                    <a:pt x="2357" y="183"/>
                    <a:pt x="2331" y="183"/>
                  </a:cubicBezTo>
                  <a:cubicBezTo>
                    <a:pt x="2049" y="183"/>
                    <a:pt x="2049" y="183"/>
                    <a:pt x="2049" y="183"/>
                  </a:cubicBezTo>
                  <a:cubicBezTo>
                    <a:pt x="2054" y="194"/>
                    <a:pt x="2057" y="207"/>
                    <a:pt x="2057" y="220"/>
                  </a:cubicBezTo>
                  <a:cubicBezTo>
                    <a:pt x="2057" y="328"/>
                    <a:pt x="2057" y="328"/>
                    <a:pt x="2057" y="328"/>
                  </a:cubicBezTo>
                  <a:cubicBezTo>
                    <a:pt x="2057" y="372"/>
                    <a:pt x="2026" y="409"/>
                    <a:pt x="1984" y="418"/>
                  </a:cubicBezTo>
                  <a:cubicBezTo>
                    <a:pt x="1849" y="445"/>
                    <a:pt x="1849" y="445"/>
                    <a:pt x="1849" y="445"/>
                  </a:cubicBezTo>
                  <a:close/>
                  <a:moveTo>
                    <a:pt x="1849" y="445"/>
                  </a:moveTo>
                  <a:cubicBezTo>
                    <a:pt x="1838" y="484"/>
                    <a:pt x="1822" y="521"/>
                    <a:pt x="1803" y="556"/>
                  </a:cubicBezTo>
                  <a:cubicBezTo>
                    <a:pt x="1879" y="670"/>
                    <a:pt x="1879" y="670"/>
                    <a:pt x="1879" y="670"/>
                  </a:cubicBezTo>
                  <a:cubicBezTo>
                    <a:pt x="1903" y="706"/>
                    <a:pt x="1898" y="755"/>
                    <a:pt x="1868" y="786"/>
                  </a:cubicBezTo>
                  <a:cubicBezTo>
                    <a:pt x="1792" y="862"/>
                    <a:pt x="1792" y="862"/>
                    <a:pt x="1792" y="862"/>
                  </a:cubicBezTo>
                  <a:cubicBezTo>
                    <a:pt x="1760" y="893"/>
                    <a:pt x="1712" y="897"/>
                    <a:pt x="1676" y="873"/>
                  </a:cubicBezTo>
                  <a:cubicBezTo>
                    <a:pt x="1562" y="797"/>
                    <a:pt x="1562" y="797"/>
                    <a:pt x="1562" y="797"/>
                  </a:cubicBezTo>
                  <a:cubicBezTo>
                    <a:pt x="1527" y="816"/>
                    <a:pt x="1490" y="832"/>
                    <a:pt x="1451" y="843"/>
                  </a:cubicBezTo>
                  <a:cubicBezTo>
                    <a:pt x="1424" y="978"/>
                    <a:pt x="1424" y="978"/>
                    <a:pt x="1424" y="978"/>
                  </a:cubicBezTo>
                  <a:cubicBezTo>
                    <a:pt x="1415" y="1020"/>
                    <a:pt x="1378" y="1051"/>
                    <a:pt x="1334" y="1051"/>
                  </a:cubicBezTo>
                  <a:cubicBezTo>
                    <a:pt x="1226" y="1051"/>
                    <a:pt x="1226" y="1051"/>
                    <a:pt x="1226" y="1051"/>
                  </a:cubicBezTo>
                  <a:cubicBezTo>
                    <a:pt x="1182" y="1051"/>
                    <a:pt x="1145" y="1020"/>
                    <a:pt x="1136" y="978"/>
                  </a:cubicBezTo>
                  <a:cubicBezTo>
                    <a:pt x="1110" y="843"/>
                    <a:pt x="1110" y="843"/>
                    <a:pt x="1110" y="843"/>
                  </a:cubicBezTo>
                  <a:cubicBezTo>
                    <a:pt x="1071" y="832"/>
                    <a:pt x="1034" y="817"/>
                    <a:pt x="998" y="797"/>
                  </a:cubicBezTo>
                  <a:cubicBezTo>
                    <a:pt x="884" y="873"/>
                    <a:pt x="884" y="873"/>
                    <a:pt x="884" y="873"/>
                  </a:cubicBezTo>
                  <a:cubicBezTo>
                    <a:pt x="848" y="897"/>
                    <a:pt x="800" y="893"/>
                    <a:pt x="768" y="862"/>
                  </a:cubicBezTo>
                  <a:cubicBezTo>
                    <a:pt x="692" y="786"/>
                    <a:pt x="692" y="786"/>
                    <a:pt x="692" y="786"/>
                  </a:cubicBezTo>
                  <a:cubicBezTo>
                    <a:pt x="661" y="755"/>
                    <a:pt x="657" y="706"/>
                    <a:pt x="681" y="670"/>
                  </a:cubicBezTo>
                  <a:cubicBezTo>
                    <a:pt x="757" y="556"/>
                    <a:pt x="757" y="556"/>
                    <a:pt x="757" y="556"/>
                  </a:cubicBezTo>
                  <a:cubicBezTo>
                    <a:pt x="738" y="521"/>
                    <a:pt x="722" y="484"/>
                    <a:pt x="711" y="445"/>
                  </a:cubicBezTo>
                  <a:cubicBezTo>
                    <a:pt x="576" y="418"/>
                    <a:pt x="576" y="418"/>
                    <a:pt x="576" y="418"/>
                  </a:cubicBezTo>
                  <a:cubicBezTo>
                    <a:pt x="534" y="409"/>
                    <a:pt x="503" y="372"/>
                    <a:pt x="503" y="328"/>
                  </a:cubicBezTo>
                  <a:cubicBezTo>
                    <a:pt x="503" y="220"/>
                    <a:pt x="503" y="220"/>
                    <a:pt x="503" y="220"/>
                  </a:cubicBezTo>
                  <a:cubicBezTo>
                    <a:pt x="503" y="207"/>
                    <a:pt x="506" y="194"/>
                    <a:pt x="511" y="183"/>
                  </a:cubicBezTo>
                  <a:cubicBezTo>
                    <a:pt x="229" y="183"/>
                    <a:pt x="229" y="183"/>
                    <a:pt x="229" y="183"/>
                  </a:cubicBezTo>
                  <a:cubicBezTo>
                    <a:pt x="203" y="183"/>
                    <a:pt x="183" y="203"/>
                    <a:pt x="183" y="228"/>
                  </a:cubicBezTo>
                  <a:cubicBezTo>
                    <a:pt x="183" y="1371"/>
                    <a:pt x="183" y="1371"/>
                    <a:pt x="183" y="1371"/>
                  </a:cubicBezTo>
                  <a:cubicBezTo>
                    <a:pt x="183" y="1396"/>
                    <a:pt x="203" y="1417"/>
                    <a:pt x="229" y="1417"/>
                  </a:cubicBezTo>
                  <a:cubicBezTo>
                    <a:pt x="2331" y="1417"/>
                    <a:pt x="2331" y="1417"/>
                    <a:pt x="2331" y="1417"/>
                  </a:cubicBezTo>
                  <a:cubicBezTo>
                    <a:pt x="2357" y="1417"/>
                    <a:pt x="2377" y="1396"/>
                    <a:pt x="2377" y="1371"/>
                  </a:cubicBezTo>
                  <a:cubicBezTo>
                    <a:pt x="2377" y="228"/>
                    <a:pt x="2377" y="228"/>
                    <a:pt x="2377" y="228"/>
                  </a:cubicBezTo>
                  <a:cubicBezTo>
                    <a:pt x="2377" y="203"/>
                    <a:pt x="2357" y="183"/>
                    <a:pt x="2331" y="183"/>
                  </a:cubicBezTo>
                  <a:cubicBezTo>
                    <a:pt x="2049" y="183"/>
                    <a:pt x="2049" y="183"/>
                    <a:pt x="2049" y="183"/>
                  </a:cubicBezTo>
                  <a:cubicBezTo>
                    <a:pt x="2054" y="194"/>
                    <a:pt x="2057" y="207"/>
                    <a:pt x="2057" y="220"/>
                  </a:cubicBezTo>
                  <a:cubicBezTo>
                    <a:pt x="2057" y="328"/>
                    <a:pt x="2057" y="328"/>
                    <a:pt x="2057" y="328"/>
                  </a:cubicBezTo>
                  <a:cubicBezTo>
                    <a:pt x="2057" y="372"/>
                    <a:pt x="2026" y="409"/>
                    <a:pt x="1984" y="418"/>
                  </a:cubicBezTo>
                  <a:cubicBezTo>
                    <a:pt x="1849" y="445"/>
                    <a:pt x="1849" y="445"/>
                    <a:pt x="1849" y="445"/>
                  </a:cubicBezTo>
                  <a:close/>
                  <a:moveTo>
                    <a:pt x="1849" y="445"/>
                  </a:moveTo>
                  <a:cubicBezTo>
                    <a:pt x="1838" y="484"/>
                    <a:pt x="1822" y="521"/>
                    <a:pt x="1803" y="556"/>
                  </a:cubicBezTo>
                  <a:cubicBezTo>
                    <a:pt x="1879" y="670"/>
                    <a:pt x="1879" y="670"/>
                    <a:pt x="1879" y="670"/>
                  </a:cubicBezTo>
                  <a:cubicBezTo>
                    <a:pt x="1903" y="706"/>
                    <a:pt x="1898" y="755"/>
                    <a:pt x="1868" y="786"/>
                  </a:cubicBezTo>
                  <a:cubicBezTo>
                    <a:pt x="1792" y="862"/>
                    <a:pt x="1792" y="862"/>
                    <a:pt x="1792" y="862"/>
                  </a:cubicBezTo>
                  <a:cubicBezTo>
                    <a:pt x="1760" y="893"/>
                    <a:pt x="1712" y="897"/>
                    <a:pt x="1676" y="873"/>
                  </a:cubicBezTo>
                  <a:cubicBezTo>
                    <a:pt x="1562" y="797"/>
                    <a:pt x="1562" y="797"/>
                    <a:pt x="1562" y="797"/>
                  </a:cubicBezTo>
                  <a:cubicBezTo>
                    <a:pt x="1527" y="816"/>
                    <a:pt x="1490" y="832"/>
                    <a:pt x="1451" y="843"/>
                  </a:cubicBezTo>
                  <a:cubicBezTo>
                    <a:pt x="1424" y="978"/>
                    <a:pt x="1424" y="978"/>
                    <a:pt x="1424" y="978"/>
                  </a:cubicBezTo>
                  <a:cubicBezTo>
                    <a:pt x="1415" y="1020"/>
                    <a:pt x="1378" y="1051"/>
                    <a:pt x="1334" y="1051"/>
                  </a:cubicBezTo>
                  <a:cubicBezTo>
                    <a:pt x="1226" y="1051"/>
                    <a:pt x="1226" y="1051"/>
                    <a:pt x="1226" y="1051"/>
                  </a:cubicBezTo>
                  <a:cubicBezTo>
                    <a:pt x="1182" y="1051"/>
                    <a:pt x="1145" y="1020"/>
                    <a:pt x="1136" y="978"/>
                  </a:cubicBezTo>
                  <a:cubicBezTo>
                    <a:pt x="1110" y="843"/>
                    <a:pt x="1110" y="843"/>
                    <a:pt x="1110" y="843"/>
                  </a:cubicBezTo>
                  <a:cubicBezTo>
                    <a:pt x="1071" y="832"/>
                    <a:pt x="1034" y="817"/>
                    <a:pt x="998" y="797"/>
                  </a:cubicBezTo>
                  <a:cubicBezTo>
                    <a:pt x="884" y="873"/>
                    <a:pt x="884" y="873"/>
                    <a:pt x="884" y="873"/>
                  </a:cubicBezTo>
                  <a:cubicBezTo>
                    <a:pt x="848" y="897"/>
                    <a:pt x="800" y="893"/>
                    <a:pt x="768" y="862"/>
                  </a:cubicBezTo>
                  <a:cubicBezTo>
                    <a:pt x="692" y="786"/>
                    <a:pt x="692" y="786"/>
                    <a:pt x="692" y="786"/>
                  </a:cubicBezTo>
                  <a:cubicBezTo>
                    <a:pt x="661" y="755"/>
                    <a:pt x="657" y="706"/>
                    <a:pt x="681" y="670"/>
                  </a:cubicBezTo>
                  <a:cubicBezTo>
                    <a:pt x="757" y="556"/>
                    <a:pt x="757" y="556"/>
                    <a:pt x="757" y="556"/>
                  </a:cubicBezTo>
                  <a:cubicBezTo>
                    <a:pt x="738" y="521"/>
                    <a:pt x="722" y="484"/>
                    <a:pt x="711" y="445"/>
                  </a:cubicBezTo>
                  <a:cubicBezTo>
                    <a:pt x="576" y="418"/>
                    <a:pt x="576" y="418"/>
                    <a:pt x="576" y="418"/>
                  </a:cubicBezTo>
                  <a:cubicBezTo>
                    <a:pt x="534" y="409"/>
                    <a:pt x="503" y="372"/>
                    <a:pt x="503" y="328"/>
                  </a:cubicBezTo>
                  <a:cubicBezTo>
                    <a:pt x="503" y="220"/>
                    <a:pt x="503" y="220"/>
                    <a:pt x="503" y="220"/>
                  </a:cubicBezTo>
                  <a:cubicBezTo>
                    <a:pt x="503" y="207"/>
                    <a:pt x="506" y="194"/>
                    <a:pt x="511" y="183"/>
                  </a:cubicBezTo>
                  <a:cubicBezTo>
                    <a:pt x="229" y="183"/>
                    <a:pt x="229" y="183"/>
                    <a:pt x="229" y="183"/>
                  </a:cubicBezTo>
                  <a:cubicBezTo>
                    <a:pt x="203" y="183"/>
                    <a:pt x="183" y="203"/>
                    <a:pt x="183" y="228"/>
                  </a:cubicBezTo>
                  <a:cubicBezTo>
                    <a:pt x="183" y="1371"/>
                    <a:pt x="183" y="1371"/>
                    <a:pt x="183" y="1371"/>
                  </a:cubicBezTo>
                  <a:cubicBezTo>
                    <a:pt x="183" y="1396"/>
                    <a:pt x="203" y="1417"/>
                    <a:pt x="229" y="1417"/>
                  </a:cubicBezTo>
                  <a:cubicBezTo>
                    <a:pt x="2331" y="1417"/>
                    <a:pt x="2331" y="1417"/>
                    <a:pt x="2331" y="1417"/>
                  </a:cubicBezTo>
                  <a:cubicBezTo>
                    <a:pt x="2357" y="1417"/>
                    <a:pt x="2377" y="1396"/>
                    <a:pt x="2377" y="1371"/>
                  </a:cubicBezTo>
                  <a:cubicBezTo>
                    <a:pt x="2377" y="228"/>
                    <a:pt x="2377" y="228"/>
                    <a:pt x="2377" y="228"/>
                  </a:cubicBezTo>
                  <a:cubicBezTo>
                    <a:pt x="2377" y="203"/>
                    <a:pt x="2357" y="183"/>
                    <a:pt x="2331" y="183"/>
                  </a:cubicBezTo>
                  <a:cubicBezTo>
                    <a:pt x="2049" y="183"/>
                    <a:pt x="2049" y="183"/>
                    <a:pt x="2049" y="183"/>
                  </a:cubicBezTo>
                  <a:cubicBezTo>
                    <a:pt x="2054" y="194"/>
                    <a:pt x="2057" y="207"/>
                    <a:pt x="2057" y="220"/>
                  </a:cubicBezTo>
                  <a:cubicBezTo>
                    <a:pt x="2057" y="328"/>
                    <a:pt x="2057" y="328"/>
                    <a:pt x="2057" y="328"/>
                  </a:cubicBezTo>
                  <a:cubicBezTo>
                    <a:pt x="2057" y="372"/>
                    <a:pt x="2026" y="409"/>
                    <a:pt x="1984" y="418"/>
                  </a:cubicBezTo>
                  <a:cubicBezTo>
                    <a:pt x="1849" y="445"/>
                    <a:pt x="1849" y="445"/>
                    <a:pt x="1849" y="445"/>
                  </a:cubicBezTo>
                  <a:close/>
                  <a:moveTo>
                    <a:pt x="1849" y="445"/>
                  </a:moveTo>
                  <a:cubicBezTo>
                    <a:pt x="1838" y="484"/>
                    <a:pt x="1822" y="521"/>
                    <a:pt x="1803" y="556"/>
                  </a:cubicBezTo>
                  <a:cubicBezTo>
                    <a:pt x="1879" y="670"/>
                    <a:pt x="1879" y="670"/>
                    <a:pt x="1879" y="670"/>
                  </a:cubicBezTo>
                  <a:cubicBezTo>
                    <a:pt x="1903" y="706"/>
                    <a:pt x="1898" y="755"/>
                    <a:pt x="1868" y="786"/>
                  </a:cubicBezTo>
                  <a:cubicBezTo>
                    <a:pt x="1792" y="862"/>
                    <a:pt x="1792" y="862"/>
                    <a:pt x="1792" y="862"/>
                  </a:cubicBezTo>
                  <a:cubicBezTo>
                    <a:pt x="1760" y="893"/>
                    <a:pt x="1712" y="897"/>
                    <a:pt x="1676" y="873"/>
                  </a:cubicBezTo>
                  <a:cubicBezTo>
                    <a:pt x="1562" y="797"/>
                    <a:pt x="1562" y="797"/>
                    <a:pt x="1562" y="797"/>
                  </a:cubicBezTo>
                  <a:cubicBezTo>
                    <a:pt x="1527" y="816"/>
                    <a:pt x="1490" y="832"/>
                    <a:pt x="1451" y="843"/>
                  </a:cubicBezTo>
                  <a:cubicBezTo>
                    <a:pt x="1424" y="978"/>
                    <a:pt x="1424" y="978"/>
                    <a:pt x="1424" y="978"/>
                  </a:cubicBezTo>
                  <a:cubicBezTo>
                    <a:pt x="1415" y="1020"/>
                    <a:pt x="1378" y="1051"/>
                    <a:pt x="1334" y="1051"/>
                  </a:cubicBezTo>
                  <a:cubicBezTo>
                    <a:pt x="1226" y="1051"/>
                    <a:pt x="1226" y="1051"/>
                    <a:pt x="1226" y="1051"/>
                  </a:cubicBezTo>
                  <a:cubicBezTo>
                    <a:pt x="1182" y="1051"/>
                    <a:pt x="1145" y="1020"/>
                    <a:pt x="1136" y="978"/>
                  </a:cubicBezTo>
                  <a:cubicBezTo>
                    <a:pt x="1110" y="843"/>
                    <a:pt x="1110" y="843"/>
                    <a:pt x="1110" y="843"/>
                  </a:cubicBezTo>
                  <a:cubicBezTo>
                    <a:pt x="1071" y="832"/>
                    <a:pt x="1034" y="817"/>
                    <a:pt x="998" y="797"/>
                  </a:cubicBezTo>
                  <a:cubicBezTo>
                    <a:pt x="884" y="873"/>
                    <a:pt x="884" y="873"/>
                    <a:pt x="884" y="873"/>
                  </a:cubicBezTo>
                  <a:cubicBezTo>
                    <a:pt x="848" y="897"/>
                    <a:pt x="800" y="893"/>
                    <a:pt x="768" y="862"/>
                  </a:cubicBezTo>
                  <a:cubicBezTo>
                    <a:pt x="692" y="786"/>
                    <a:pt x="692" y="786"/>
                    <a:pt x="692" y="786"/>
                  </a:cubicBezTo>
                  <a:cubicBezTo>
                    <a:pt x="661" y="755"/>
                    <a:pt x="657" y="706"/>
                    <a:pt x="681" y="670"/>
                  </a:cubicBezTo>
                  <a:cubicBezTo>
                    <a:pt x="757" y="556"/>
                    <a:pt x="757" y="556"/>
                    <a:pt x="757" y="556"/>
                  </a:cubicBezTo>
                  <a:cubicBezTo>
                    <a:pt x="738" y="521"/>
                    <a:pt x="722" y="484"/>
                    <a:pt x="711" y="445"/>
                  </a:cubicBezTo>
                  <a:cubicBezTo>
                    <a:pt x="576" y="418"/>
                    <a:pt x="576" y="418"/>
                    <a:pt x="576" y="418"/>
                  </a:cubicBezTo>
                  <a:cubicBezTo>
                    <a:pt x="534" y="409"/>
                    <a:pt x="503" y="372"/>
                    <a:pt x="503" y="328"/>
                  </a:cubicBezTo>
                  <a:cubicBezTo>
                    <a:pt x="503" y="220"/>
                    <a:pt x="503" y="220"/>
                    <a:pt x="503" y="220"/>
                  </a:cubicBezTo>
                  <a:cubicBezTo>
                    <a:pt x="503" y="207"/>
                    <a:pt x="506" y="194"/>
                    <a:pt x="511" y="183"/>
                  </a:cubicBezTo>
                  <a:cubicBezTo>
                    <a:pt x="229" y="183"/>
                    <a:pt x="229" y="183"/>
                    <a:pt x="229" y="183"/>
                  </a:cubicBezTo>
                  <a:cubicBezTo>
                    <a:pt x="203" y="183"/>
                    <a:pt x="183" y="203"/>
                    <a:pt x="183" y="228"/>
                  </a:cubicBezTo>
                  <a:cubicBezTo>
                    <a:pt x="183" y="1371"/>
                    <a:pt x="183" y="1371"/>
                    <a:pt x="183" y="1371"/>
                  </a:cubicBezTo>
                  <a:cubicBezTo>
                    <a:pt x="183" y="1396"/>
                    <a:pt x="203" y="1417"/>
                    <a:pt x="229" y="1417"/>
                  </a:cubicBezTo>
                  <a:cubicBezTo>
                    <a:pt x="2331" y="1417"/>
                    <a:pt x="2331" y="1417"/>
                    <a:pt x="2331" y="1417"/>
                  </a:cubicBezTo>
                  <a:cubicBezTo>
                    <a:pt x="2357" y="1417"/>
                    <a:pt x="2377" y="1396"/>
                    <a:pt x="2377" y="1371"/>
                  </a:cubicBezTo>
                  <a:cubicBezTo>
                    <a:pt x="2377" y="228"/>
                    <a:pt x="2377" y="228"/>
                    <a:pt x="2377" y="228"/>
                  </a:cubicBezTo>
                  <a:cubicBezTo>
                    <a:pt x="2377" y="203"/>
                    <a:pt x="2357" y="183"/>
                    <a:pt x="2331" y="183"/>
                  </a:cubicBezTo>
                  <a:cubicBezTo>
                    <a:pt x="2049" y="183"/>
                    <a:pt x="2049" y="183"/>
                    <a:pt x="2049" y="183"/>
                  </a:cubicBezTo>
                  <a:cubicBezTo>
                    <a:pt x="2054" y="194"/>
                    <a:pt x="2057" y="207"/>
                    <a:pt x="2057" y="220"/>
                  </a:cubicBezTo>
                  <a:cubicBezTo>
                    <a:pt x="2057" y="328"/>
                    <a:pt x="2057" y="328"/>
                    <a:pt x="2057" y="328"/>
                  </a:cubicBezTo>
                  <a:cubicBezTo>
                    <a:pt x="2057" y="372"/>
                    <a:pt x="2026" y="409"/>
                    <a:pt x="1984" y="418"/>
                  </a:cubicBezTo>
                  <a:cubicBezTo>
                    <a:pt x="1849" y="445"/>
                    <a:pt x="1849" y="445"/>
                    <a:pt x="1849" y="445"/>
                  </a:cubicBezTo>
                  <a:close/>
                  <a:moveTo>
                    <a:pt x="2469" y="0"/>
                  </a:moveTo>
                  <a:cubicBezTo>
                    <a:pt x="1807" y="0"/>
                    <a:pt x="1807" y="0"/>
                    <a:pt x="1807" y="0"/>
                  </a:cubicBezTo>
                  <a:cubicBezTo>
                    <a:pt x="1823" y="29"/>
                    <a:pt x="1835" y="60"/>
                    <a:pt x="1845" y="91"/>
                  </a:cubicBezTo>
                  <a:cubicBezTo>
                    <a:pt x="2331" y="91"/>
                    <a:pt x="2331" y="91"/>
                    <a:pt x="2331" y="91"/>
                  </a:cubicBezTo>
                  <a:cubicBezTo>
                    <a:pt x="2407" y="91"/>
                    <a:pt x="2468" y="153"/>
                    <a:pt x="2469" y="228"/>
                  </a:cubicBezTo>
                  <a:cubicBezTo>
                    <a:pt x="2469" y="1371"/>
                    <a:pt x="2469" y="1371"/>
                    <a:pt x="2469" y="1371"/>
                  </a:cubicBezTo>
                  <a:cubicBezTo>
                    <a:pt x="2468" y="1447"/>
                    <a:pt x="2407" y="1508"/>
                    <a:pt x="2331" y="1508"/>
                  </a:cubicBezTo>
                  <a:cubicBezTo>
                    <a:pt x="229" y="1508"/>
                    <a:pt x="229" y="1508"/>
                    <a:pt x="229" y="1508"/>
                  </a:cubicBezTo>
                  <a:cubicBezTo>
                    <a:pt x="153" y="1508"/>
                    <a:pt x="92" y="1447"/>
                    <a:pt x="91" y="1371"/>
                  </a:cubicBezTo>
                  <a:cubicBezTo>
                    <a:pt x="91" y="228"/>
                    <a:pt x="91" y="228"/>
                    <a:pt x="91" y="228"/>
                  </a:cubicBezTo>
                  <a:cubicBezTo>
                    <a:pt x="92" y="153"/>
                    <a:pt x="153" y="91"/>
                    <a:pt x="229" y="91"/>
                  </a:cubicBezTo>
                  <a:cubicBezTo>
                    <a:pt x="715" y="91"/>
                    <a:pt x="715" y="91"/>
                    <a:pt x="715" y="91"/>
                  </a:cubicBezTo>
                  <a:cubicBezTo>
                    <a:pt x="725" y="60"/>
                    <a:pt x="737" y="29"/>
                    <a:pt x="753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41" y="0"/>
                    <a:pt x="0" y="41"/>
                    <a:pt x="0" y="91"/>
                  </a:cubicBezTo>
                  <a:cubicBezTo>
                    <a:pt x="0" y="1691"/>
                    <a:pt x="0" y="1691"/>
                    <a:pt x="0" y="1691"/>
                  </a:cubicBezTo>
                  <a:cubicBezTo>
                    <a:pt x="0" y="1742"/>
                    <a:pt x="41" y="1782"/>
                    <a:pt x="91" y="1783"/>
                  </a:cubicBezTo>
                  <a:cubicBezTo>
                    <a:pt x="2469" y="1783"/>
                    <a:pt x="2469" y="1783"/>
                    <a:pt x="2469" y="1783"/>
                  </a:cubicBezTo>
                  <a:cubicBezTo>
                    <a:pt x="2519" y="1782"/>
                    <a:pt x="2560" y="1742"/>
                    <a:pt x="2560" y="1691"/>
                  </a:cubicBezTo>
                  <a:cubicBezTo>
                    <a:pt x="2560" y="91"/>
                    <a:pt x="2560" y="91"/>
                    <a:pt x="2560" y="91"/>
                  </a:cubicBezTo>
                  <a:cubicBezTo>
                    <a:pt x="2560" y="41"/>
                    <a:pt x="2519" y="0"/>
                    <a:pt x="2469" y="0"/>
                  </a:cubicBezTo>
                  <a:close/>
                  <a:moveTo>
                    <a:pt x="1509" y="1691"/>
                  </a:moveTo>
                  <a:cubicBezTo>
                    <a:pt x="1051" y="1691"/>
                    <a:pt x="1051" y="1691"/>
                    <a:pt x="1051" y="1691"/>
                  </a:cubicBezTo>
                  <a:cubicBezTo>
                    <a:pt x="1026" y="1691"/>
                    <a:pt x="1006" y="1671"/>
                    <a:pt x="1006" y="1645"/>
                  </a:cubicBezTo>
                  <a:cubicBezTo>
                    <a:pt x="1006" y="1620"/>
                    <a:pt x="1026" y="1600"/>
                    <a:pt x="1051" y="1600"/>
                  </a:cubicBezTo>
                  <a:cubicBezTo>
                    <a:pt x="1509" y="1600"/>
                    <a:pt x="1509" y="1600"/>
                    <a:pt x="1509" y="1600"/>
                  </a:cubicBezTo>
                  <a:cubicBezTo>
                    <a:pt x="1534" y="1600"/>
                    <a:pt x="1554" y="1620"/>
                    <a:pt x="1554" y="1645"/>
                  </a:cubicBezTo>
                  <a:cubicBezTo>
                    <a:pt x="1554" y="1671"/>
                    <a:pt x="1534" y="1691"/>
                    <a:pt x="1509" y="1691"/>
                  </a:cubicBezTo>
                  <a:close/>
                  <a:moveTo>
                    <a:pt x="1849" y="445"/>
                  </a:moveTo>
                  <a:cubicBezTo>
                    <a:pt x="1838" y="484"/>
                    <a:pt x="1822" y="521"/>
                    <a:pt x="1803" y="556"/>
                  </a:cubicBezTo>
                  <a:cubicBezTo>
                    <a:pt x="1879" y="670"/>
                    <a:pt x="1879" y="670"/>
                    <a:pt x="1879" y="670"/>
                  </a:cubicBezTo>
                  <a:cubicBezTo>
                    <a:pt x="1903" y="706"/>
                    <a:pt x="1898" y="755"/>
                    <a:pt x="1868" y="786"/>
                  </a:cubicBezTo>
                  <a:cubicBezTo>
                    <a:pt x="1792" y="862"/>
                    <a:pt x="1792" y="862"/>
                    <a:pt x="1792" y="862"/>
                  </a:cubicBezTo>
                  <a:cubicBezTo>
                    <a:pt x="1760" y="893"/>
                    <a:pt x="1712" y="897"/>
                    <a:pt x="1676" y="873"/>
                  </a:cubicBezTo>
                  <a:cubicBezTo>
                    <a:pt x="1562" y="797"/>
                    <a:pt x="1562" y="797"/>
                    <a:pt x="1562" y="797"/>
                  </a:cubicBezTo>
                  <a:cubicBezTo>
                    <a:pt x="1527" y="816"/>
                    <a:pt x="1490" y="832"/>
                    <a:pt x="1451" y="843"/>
                  </a:cubicBezTo>
                  <a:cubicBezTo>
                    <a:pt x="1424" y="978"/>
                    <a:pt x="1424" y="978"/>
                    <a:pt x="1424" y="978"/>
                  </a:cubicBezTo>
                  <a:cubicBezTo>
                    <a:pt x="1415" y="1020"/>
                    <a:pt x="1378" y="1051"/>
                    <a:pt x="1334" y="1051"/>
                  </a:cubicBezTo>
                  <a:cubicBezTo>
                    <a:pt x="1226" y="1051"/>
                    <a:pt x="1226" y="1051"/>
                    <a:pt x="1226" y="1051"/>
                  </a:cubicBezTo>
                  <a:cubicBezTo>
                    <a:pt x="1182" y="1051"/>
                    <a:pt x="1145" y="1020"/>
                    <a:pt x="1136" y="978"/>
                  </a:cubicBezTo>
                  <a:cubicBezTo>
                    <a:pt x="1110" y="843"/>
                    <a:pt x="1110" y="843"/>
                    <a:pt x="1110" y="843"/>
                  </a:cubicBezTo>
                  <a:cubicBezTo>
                    <a:pt x="1071" y="832"/>
                    <a:pt x="1034" y="817"/>
                    <a:pt x="998" y="797"/>
                  </a:cubicBezTo>
                  <a:cubicBezTo>
                    <a:pt x="884" y="873"/>
                    <a:pt x="884" y="873"/>
                    <a:pt x="884" y="873"/>
                  </a:cubicBezTo>
                  <a:cubicBezTo>
                    <a:pt x="848" y="897"/>
                    <a:pt x="800" y="893"/>
                    <a:pt x="768" y="862"/>
                  </a:cubicBezTo>
                  <a:cubicBezTo>
                    <a:pt x="692" y="786"/>
                    <a:pt x="692" y="786"/>
                    <a:pt x="692" y="786"/>
                  </a:cubicBezTo>
                  <a:cubicBezTo>
                    <a:pt x="661" y="755"/>
                    <a:pt x="657" y="706"/>
                    <a:pt x="681" y="670"/>
                  </a:cubicBezTo>
                  <a:cubicBezTo>
                    <a:pt x="757" y="556"/>
                    <a:pt x="757" y="556"/>
                    <a:pt x="757" y="556"/>
                  </a:cubicBezTo>
                  <a:cubicBezTo>
                    <a:pt x="738" y="521"/>
                    <a:pt x="722" y="484"/>
                    <a:pt x="711" y="445"/>
                  </a:cubicBezTo>
                  <a:cubicBezTo>
                    <a:pt x="576" y="418"/>
                    <a:pt x="576" y="418"/>
                    <a:pt x="576" y="418"/>
                  </a:cubicBezTo>
                  <a:cubicBezTo>
                    <a:pt x="534" y="409"/>
                    <a:pt x="503" y="372"/>
                    <a:pt x="503" y="328"/>
                  </a:cubicBezTo>
                  <a:cubicBezTo>
                    <a:pt x="503" y="220"/>
                    <a:pt x="503" y="220"/>
                    <a:pt x="503" y="220"/>
                  </a:cubicBezTo>
                  <a:cubicBezTo>
                    <a:pt x="503" y="207"/>
                    <a:pt x="506" y="194"/>
                    <a:pt x="511" y="183"/>
                  </a:cubicBezTo>
                  <a:cubicBezTo>
                    <a:pt x="229" y="183"/>
                    <a:pt x="229" y="183"/>
                    <a:pt x="229" y="183"/>
                  </a:cubicBezTo>
                  <a:cubicBezTo>
                    <a:pt x="203" y="183"/>
                    <a:pt x="183" y="203"/>
                    <a:pt x="183" y="228"/>
                  </a:cubicBezTo>
                  <a:cubicBezTo>
                    <a:pt x="183" y="1371"/>
                    <a:pt x="183" y="1371"/>
                    <a:pt x="183" y="1371"/>
                  </a:cubicBezTo>
                  <a:cubicBezTo>
                    <a:pt x="183" y="1396"/>
                    <a:pt x="203" y="1417"/>
                    <a:pt x="229" y="1417"/>
                  </a:cubicBezTo>
                  <a:cubicBezTo>
                    <a:pt x="2331" y="1417"/>
                    <a:pt x="2331" y="1417"/>
                    <a:pt x="2331" y="1417"/>
                  </a:cubicBezTo>
                  <a:cubicBezTo>
                    <a:pt x="2357" y="1417"/>
                    <a:pt x="2377" y="1396"/>
                    <a:pt x="2377" y="1371"/>
                  </a:cubicBezTo>
                  <a:cubicBezTo>
                    <a:pt x="2377" y="228"/>
                    <a:pt x="2377" y="228"/>
                    <a:pt x="2377" y="228"/>
                  </a:cubicBezTo>
                  <a:cubicBezTo>
                    <a:pt x="2377" y="203"/>
                    <a:pt x="2357" y="183"/>
                    <a:pt x="2331" y="183"/>
                  </a:cubicBezTo>
                  <a:cubicBezTo>
                    <a:pt x="2049" y="183"/>
                    <a:pt x="2049" y="183"/>
                    <a:pt x="2049" y="183"/>
                  </a:cubicBezTo>
                  <a:cubicBezTo>
                    <a:pt x="2054" y="194"/>
                    <a:pt x="2057" y="207"/>
                    <a:pt x="2057" y="220"/>
                  </a:cubicBezTo>
                  <a:cubicBezTo>
                    <a:pt x="2057" y="328"/>
                    <a:pt x="2057" y="328"/>
                    <a:pt x="2057" y="328"/>
                  </a:cubicBezTo>
                  <a:cubicBezTo>
                    <a:pt x="2057" y="372"/>
                    <a:pt x="2026" y="409"/>
                    <a:pt x="1984" y="418"/>
                  </a:cubicBezTo>
                  <a:cubicBezTo>
                    <a:pt x="1849" y="445"/>
                    <a:pt x="1849" y="445"/>
                    <a:pt x="1849" y="445"/>
                  </a:cubicBezTo>
                  <a:close/>
                  <a:moveTo>
                    <a:pt x="1849" y="445"/>
                  </a:moveTo>
                  <a:cubicBezTo>
                    <a:pt x="1838" y="484"/>
                    <a:pt x="1822" y="521"/>
                    <a:pt x="1803" y="556"/>
                  </a:cubicBezTo>
                  <a:cubicBezTo>
                    <a:pt x="1879" y="670"/>
                    <a:pt x="1879" y="670"/>
                    <a:pt x="1879" y="670"/>
                  </a:cubicBezTo>
                  <a:cubicBezTo>
                    <a:pt x="1903" y="706"/>
                    <a:pt x="1898" y="755"/>
                    <a:pt x="1868" y="786"/>
                  </a:cubicBezTo>
                  <a:cubicBezTo>
                    <a:pt x="1792" y="862"/>
                    <a:pt x="1792" y="862"/>
                    <a:pt x="1792" y="862"/>
                  </a:cubicBezTo>
                  <a:cubicBezTo>
                    <a:pt x="1760" y="893"/>
                    <a:pt x="1712" y="897"/>
                    <a:pt x="1676" y="873"/>
                  </a:cubicBezTo>
                  <a:cubicBezTo>
                    <a:pt x="1562" y="797"/>
                    <a:pt x="1562" y="797"/>
                    <a:pt x="1562" y="797"/>
                  </a:cubicBezTo>
                  <a:cubicBezTo>
                    <a:pt x="1527" y="816"/>
                    <a:pt x="1490" y="832"/>
                    <a:pt x="1451" y="843"/>
                  </a:cubicBezTo>
                  <a:cubicBezTo>
                    <a:pt x="1424" y="978"/>
                    <a:pt x="1424" y="978"/>
                    <a:pt x="1424" y="978"/>
                  </a:cubicBezTo>
                  <a:cubicBezTo>
                    <a:pt x="1415" y="1020"/>
                    <a:pt x="1378" y="1051"/>
                    <a:pt x="1334" y="1051"/>
                  </a:cubicBezTo>
                  <a:cubicBezTo>
                    <a:pt x="1226" y="1051"/>
                    <a:pt x="1226" y="1051"/>
                    <a:pt x="1226" y="1051"/>
                  </a:cubicBezTo>
                  <a:cubicBezTo>
                    <a:pt x="1182" y="1051"/>
                    <a:pt x="1145" y="1020"/>
                    <a:pt x="1136" y="978"/>
                  </a:cubicBezTo>
                  <a:cubicBezTo>
                    <a:pt x="1110" y="843"/>
                    <a:pt x="1110" y="843"/>
                    <a:pt x="1110" y="843"/>
                  </a:cubicBezTo>
                  <a:cubicBezTo>
                    <a:pt x="1071" y="832"/>
                    <a:pt x="1034" y="817"/>
                    <a:pt x="998" y="797"/>
                  </a:cubicBezTo>
                  <a:cubicBezTo>
                    <a:pt x="884" y="873"/>
                    <a:pt x="884" y="873"/>
                    <a:pt x="884" y="873"/>
                  </a:cubicBezTo>
                  <a:cubicBezTo>
                    <a:pt x="848" y="897"/>
                    <a:pt x="800" y="893"/>
                    <a:pt x="768" y="862"/>
                  </a:cubicBezTo>
                  <a:cubicBezTo>
                    <a:pt x="692" y="786"/>
                    <a:pt x="692" y="786"/>
                    <a:pt x="692" y="786"/>
                  </a:cubicBezTo>
                  <a:cubicBezTo>
                    <a:pt x="661" y="755"/>
                    <a:pt x="657" y="706"/>
                    <a:pt x="681" y="670"/>
                  </a:cubicBezTo>
                  <a:cubicBezTo>
                    <a:pt x="757" y="556"/>
                    <a:pt x="757" y="556"/>
                    <a:pt x="757" y="556"/>
                  </a:cubicBezTo>
                  <a:cubicBezTo>
                    <a:pt x="738" y="521"/>
                    <a:pt x="722" y="484"/>
                    <a:pt x="711" y="445"/>
                  </a:cubicBezTo>
                  <a:cubicBezTo>
                    <a:pt x="576" y="418"/>
                    <a:pt x="576" y="418"/>
                    <a:pt x="576" y="418"/>
                  </a:cubicBezTo>
                  <a:cubicBezTo>
                    <a:pt x="534" y="409"/>
                    <a:pt x="503" y="372"/>
                    <a:pt x="503" y="328"/>
                  </a:cubicBezTo>
                  <a:cubicBezTo>
                    <a:pt x="503" y="220"/>
                    <a:pt x="503" y="220"/>
                    <a:pt x="503" y="220"/>
                  </a:cubicBezTo>
                  <a:cubicBezTo>
                    <a:pt x="503" y="207"/>
                    <a:pt x="506" y="194"/>
                    <a:pt x="511" y="183"/>
                  </a:cubicBezTo>
                  <a:cubicBezTo>
                    <a:pt x="229" y="183"/>
                    <a:pt x="229" y="183"/>
                    <a:pt x="229" y="183"/>
                  </a:cubicBezTo>
                  <a:cubicBezTo>
                    <a:pt x="203" y="183"/>
                    <a:pt x="183" y="203"/>
                    <a:pt x="183" y="228"/>
                  </a:cubicBezTo>
                  <a:cubicBezTo>
                    <a:pt x="183" y="1371"/>
                    <a:pt x="183" y="1371"/>
                    <a:pt x="183" y="1371"/>
                  </a:cubicBezTo>
                  <a:cubicBezTo>
                    <a:pt x="183" y="1396"/>
                    <a:pt x="203" y="1417"/>
                    <a:pt x="229" y="1417"/>
                  </a:cubicBezTo>
                  <a:cubicBezTo>
                    <a:pt x="2331" y="1417"/>
                    <a:pt x="2331" y="1417"/>
                    <a:pt x="2331" y="1417"/>
                  </a:cubicBezTo>
                  <a:cubicBezTo>
                    <a:pt x="2357" y="1417"/>
                    <a:pt x="2377" y="1396"/>
                    <a:pt x="2377" y="1371"/>
                  </a:cubicBezTo>
                  <a:cubicBezTo>
                    <a:pt x="2377" y="228"/>
                    <a:pt x="2377" y="228"/>
                    <a:pt x="2377" y="228"/>
                  </a:cubicBezTo>
                  <a:cubicBezTo>
                    <a:pt x="2377" y="203"/>
                    <a:pt x="2357" y="183"/>
                    <a:pt x="2331" y="183"/>
                  </a:cubicBezTo>
                  <a:cubicBezTo>
                    <a:pt x="2049" y="183"/>
                    <a:pt x="2049" y="183"/>
                    <a:pt x="2049" y="183"/>
                  </a:cubicBezTo>
                  <a:cubicBezTo>
                    <a:pt x="2054" y="194"/>
                    <a:pt x="2057" y="207"/>
                    <a:pt x="2057" y="220"/>
                  </a:cubicBezTo>
                  <a:cubicBezTo>
                    <a:pt x="2057" y="328"/>
                    <a:pt x="2057" y="328"/>
                    <a:pt x="2057" y="328"/>
                  </a:cubicBezTo>
                  <a:cubicBezTo>
                    <a:pt x="2057" y="372"/>
                    <a:pt x="2026" y="409"/>
                    <a:pt x="1984" y="418"/>
                  </a:cubicBezTo>
                  <a:cubicBezTo>
                    <a:pt x="1849" y="445"/>
                    <a:pt x="1849" y="445"/>
                    <a:pt x="1849" y="445"/>
                  </a:cubicBezTo>
                  <a:close/>
                  <a:moveTo>
                    <a:pt x="1849" y="445"/>
                  </a:moveTo>
                  <a:cubicBezTo>
                    <a:pt x="1838" y="484"/>
                    <a:pt x="1822" y="521"/>
                    <a:pt x="1803" y="556"/>
                  </a:cubicBezTo>
                  <a:cubicBezTo>
                    <a:pt x="1879" y="670"/>
                    <a:pt x="1879" y="670"/>
                    <a:pt x="1879" y="670"/>
                  </a:cubicBezTo>
                  <a:cubicBezTo>
                    <a:pt x="1903" y="706"/>
                    <a:pt x="1898" y="755"/>
                    <a:pt x="1868" y="786"/>
                  </a:cubicBezTo>
                  <a:cubicBezTo>
                    <a:pt x="1792" y="862"/>
                    <a:pt x="1792" y="862"/>
                    <a:pt x="1792" y="862"/>
                  </a:cubicBezTo>
                  <a:cubicBezTo>
                    <a:pt x="1760" y="893"/>
                    <a:pt x="1712" y="897"/>
                    <a:pt x="1676" y="873"/>
                  </a:cubicBezTo>
                  <a:cubicBezTo>
                    <a:pt x="1562" y="797"/>
                    <a:pt x="1562" y="797"/>
                    <a:pt x="1562" y="797"/>
                  </a:cubicBezTo>
                  <a:cubicBezTo>
                    <a:pt x="1527" y="816"/>
                    <a:pt x="1490" y="832"/>
                    <a:pt x="1451" y="843"/>
                  </a:cubicBezTo>
                  <a:cubicBezTo>
                    <a:pt x="1424" y="978"/>
                    <a:pt x="1424" y="978"/>
                    <a:pt x="1424" y="978"/>
                  </a:cubicBezTo>
                  <a:cubicBezTo>
                    <a:pt x="1415" y="1020"/>
                    <a:pt x="1378" y="1051"/>
                    <a:pt x="1334" y="1051"/>
                  </a:cubicBezTo>
                  <a:cubicBezTo>
                    <a:pt x="1226" y="1051"/>
                    <a:pt x="1226" y="1051"/>
                    <a:pt x="1226" y="1051"/>
                  </a:cubicBezTo>
                  <a:cubicBezTo>
                    <a:pt x="1182" y="1051"/>
                    <a:pt x="1145" y="1020"/>
                    <a:pt x="1136" y="978"/>
                  </a:cubicBezTo>
                  <a:cubicBezTo>
                    <a:pt x="1110" y="843"/>
                    <a:pt x="1110" y="843"/>
                    <a:pt x="1110" y="843"/>
                  </a:cubicBezTo>
                  <a:cubicBezTo>
                    <a:pt x="1071" y="832"/>
                    <a:pt x="1034" y="817"/>
                    <a:pt x="998" y="797"/>
                  </a:cubicBezTo>
                  <a:cubicBezTo>
                    <a:pt x="884" y="873"/>
                    <a:pt x="884" y="873"/>
                    <a:pt x="884" y="873"/>
                  </a:cubicBezTo>
                  <a:cubicBezTo>
                    <a:pt x="848" y="897"/>
                    <a:pt x="800" y="893"/>
                    <a:pt x="768" y="862"/>
                  </a:cubicBezTo>
                  <a:cubicBezTo>
                    <a:pt x="692" y="786"/>
                    <a:pt x="692" y="786"/>
                    <a:pt x="692" y="786"/>
                  </a:cubicBezTo>
                  <a:cubicBezTo>
                    <a:pt x="661" y="755"/>
                    <a:pt x="657" y="706"/>
                    <a:pt x="681" y="670"/>
                  </a:cubicBezTo>
                  <a:cubicBezTo>
                    <a:pt x="757" y="556"/>
                    <a:pt x="757" y="556"/>
                    <a:pt x="757" y="556"/>
                  </a:cubicBezTo>
                  <a:cubicBezTo>
                    <a:pt x="738" y="521"/>
                    <a:pt x="722" y="484"/>
                    <a:pt x="711" y="445"/>
                  </a:cubicBezTo>
                  <a:cubicBezTo>
                    <a:pt x="576" y="418"/>
                    <a:pt x="576" y="418"/>
                    <a:pt x="576" y="418"/>
                  </a:cubicBezTo>
                  <a:cubicBezTo>
                    <a:pt x="534" y="409"/>
                    <a:pt x="503" y="372"/>
                    <a:pt x="503" y="328"/>
                  </a:cubicBezTo>
                  <a:cubicBezTo>
                    <a:pt x="503" y="220"/>
                    <a:pt x="503" y="220"/>
                    <a:pt x="503" y="220"/>
                  </a:cubicBezTo>
                  <a:cubicBezTo>
                    <a:pt x="503" y="207"/>
                    <a:pt x="506" y="194"/>
                    <a:pt x="511" y="183"/>
                  </a:cubicBezTo>
                  <a:cubicBezTo>
                    <a:pt x="229" y="183"/>
                    <a:pt x="229" y="183"/>
                    <a:pt x="229" y="183"/>
                  </a:cubicBezTo>
                  <a:cubicBezTo>
                    <a:pt x="203" y="183"/>
                    <a:pt x="183" y="203"/>
                    <a:pt x="183" y="228"/>
                  </a:cubicBezTo>
                  <a:cubicBezTo>
                    <a:pt x="183" y="1371"/>
                    <a:pt x="183" y="1371"/>
                    <a:pt x="183" y="1371"/>
                  </a:cubicBezTo>
                  <a:cubicBezTo>
                    <a:pt x="183" y="1396"/>
                    <a:pt x="203" y="1417"/>
                    <a:pt x="229" y="1417"/>
                  </a:cubicBezTo>
                  <a:cubicBezTo>
                    <a:pt x="2331" y="1417"/>
                    <a:pt x="2331" y="1417"/>
                    <a:pt x="2331" y="1417"/>
                  </a:cubicBezTo>
                  <a:cubicBezTo>
                    <a:pt x="2357" y="1417"/>
                    <a:pt x="2377" y="1396"/>
                    <a:pt x="2377" y="1371"/>
                  </a:cubicBezTo>
                  <a:cubicBezTo>
                    <a:pt x="2377" y="228"/>
                    <a:pt x="2377" y="228"/>
                    <a:pt x="2377" y="228"/>
                  </a:cubicBezTo>
                  <a:cubicBezTo>
                    <a:pt x="2377" y="203"/>
                    <a:pt x="2357" y="183"/>
                    <a:pt x="2331" y="183"/>
                  </a:cubicBezTo>
                  <a:cubicBezTo>
                    <a:pt x="2049" y="183"/>
                    <a:pt x="2049" y="183"/>
                    <a:pt x="2049" y="183"/>
                  </a:cubicBezTo>
                  <a:cubicBezTo>
                    <a:pt x="2054" y="194"/>
                    <a:pt x="2057" y="207"/>
                    <a:pt x="2057" y="220"/>
                  </a:cubicBezTo>
                  <a:cubicBezTo>
                    <a:pt x="2057" y="328"/>
                    <a:pt x="2057" y="328"/>
                    <a:pt x="2057" y="328"/>
                  </a:cubicBezTo>
                  <a:cubicBezTo>
                    <a:pt x="2057" y="372"/>
                    <a:pt x="2026" y="409"/>
                    <a:pt x="1984" y="418"/>
                  </a:cubicBezTo>
                  <a:cubicBezTo>
                    <a:pt x="1849" y="445"/>
                    <a:pt x="1849" y="445"/>
                    <a:pt x="1849" y="445"/>
                  </a:cubicBezTo>
                  <a:close/>
                  <a:moveTo>
                    <a:pt x="1849" y="445"/>
                  </a:moveTo>
                  <a:cubicBezTo>
                    <a:pt x="1838" y="484"/>
                    <a:pt x="1822" y="521"/>
                    <a:pt x="1803" y="556"/>
                  </a:cubicBezTo>
                  <a:cubicBezTo>
                    <a:pt x="1879" y="670"/>
                    <a:pt x="1879" y="670"/>
                    <a:pt x="1879" y="670"/>
                  </a:cubicBezTo>
                  <a:cubicBezTo>
                    <a:pt x="1903" y="706"/>
                    <a:pt x="1898" y="755"/>
                    <a:pt x="1868" y="786"/>
                  </a:cubicBezTo>
                  <a:cubicBezTo>
                    <a:pt x="1792" y="862"/>
                    <a:pt x="1792" y="862"/>
                    <a:pt x="1792" y="862"/>
                  </a:cubicBezTo>
                  <a:cubicBezTo>
                    <a:pt x="1760" y="893"/>
                    <a:pt x="1712" y="897"/>
                    <a:pt x="1676" y="873"/>
                  </a:cubicBezTo>
                  <a:cubicBezTo>
                    <a:pt x="1562" y="797"/>
                    <a:pt x="1562" y="797"/>
                    <a:pt x="1562" y="797"/>
                  </a:cubicBezTo>
                  <a:cubicBezTo>
                    <a:pt x="1527" y="816"/>
                    <a:pt x="1490" y="832"/>
                    <a:pt x="1451" y="843"/>
                  </a:cubicBezTo>
                  <a:cubicBezTo>
                    <a:pt x="1424" y="978"/>
                    <a:pt x="1424" y="978"/>
                    <a:pt x="1424" y="978"/>
                  </a:cubicBezTo>
                  <a:cubicBezTo>
                    <a:pt x="1415" y="1020"/>
                    <a:pt x="1378" y="1051"/>
                    <a:pt x="1334" y="1051"/>
                  </a:cubicBezTo>
                  <a:cubicBezTo>
                    <a:pt x="1226" y="1051"/>
                    <a:pt x="1226" y="1051"/>
                    <a:pt x="1226" y="1051"/>
                  </a:cubicBezTo>
                  <a:cubicBezTo>
                    <a:pt x="1182" y="1051"/>
                    <a:pt x="1145" y="1020"/>
                    <a:pt x="1136" y="978"/>
                  </a:cubicBezTo>
                  <a:cubicBezTo>
                    <a:pt x="1110" y="843"/>
                    <a:pt x="1110" y="843"/>
                    <a:pt x="1110" y="843"/>
                  </a:cubicBezTo>
                  <a:cubicBezTo>
                    <a:pt x="1071" y="832"/>
                    <a:pt x="1034" y="817"/>
                    <a:pt x="998" y="797"/>
                  </a:cubicBezTo>
                  <a:cubicBezTo>
                    <a:pt x="884" y="873"/>
                    <a:pt x="884" y="873"/>
                    <a:pt x="884" y="873"/>
                  </a:cubicBezTo>
                  <a:cubicBezTo>
                    <a:pt x="848" y="897"/>
                    <a:pt x="800" y="893"/>
                    <a:pt x="768" y="862"/>
                  </a:cubicBezTo>
                  <a:cubicBezTo>
                    <a:pt x="692" y="786"/>
                    <a:pt x="692" y="786"/>
                    <a:pt x="692" y="786"/>
                  </a:cubicBezTo>
                  <a:cubicBezTo>
                    <a:pt x="661" y="755"/>
                    <a:pt x="657" y="706"/>
                    <a:pt x="681" y="670"/>
                  </a:cubicBezTo>
                  <a:cubicBezTo>
                    <a:pt x="757" y="556"/>
                    <a:pt x="757" y="556"/>
                    <a:pt x="757" y="556"/>
                  </a:cubicBezTo>
                  <a:cubicBezTo>
                    <a:pt x="738" y="521"/>
                    <a:pt x="722" y="484"/>
                    <a:pt x="711" y="445"/>
                  </a:cubicBezTo>
                  <a:cubicBezTo>
                    <a:pt x="576" y="418"/>
                    <a:pt x="576" y="418"/>
                    <a:pt x="576" y="418"/>
                  </a:cubicBezTo>
                  <a:cubicBezTo>
                    <a:pt x="534" y="409"/>
                    <a:pt x="503" y="372"/>
                    <a:pt x="503" y="328"/>
                  </a:cubicBezTo>
                  <a:cubicBezTo>
                    <a:pt x="503" y="220"/>
                    <a:pt x="503" y="220"/>
                    <a:pt x="503" y="220"/>
                  </a:cubicBezTo>
                  <a:cubicBezTo>
                    <a:pt x="503" y="207"/>
                    <a:pt x="506" y="194"/>
                    <a:pt x="511" y="183"/>
                  </a:cubicBezTo>
                  <a:cubicBezTo>
                    <a:pt x="229" y="183"/>
                    <a:pt x="229" y="183"/>
                    <a:pt x="229" y="183"/>
                  </a:cubicBezTo>
                  <a:cubicBezTo>
                    <a:pt x="203" y="183"/>
                    <a:pt x="183" y="203"/>
                    <a:pt x="183" y="228"/>
                  </a:cubicBezTo>
                  <a:cubicBezTo>
                    <a:pt x="183" y="1371"/>
                    <a:pt x="183" y="1371"/>
                    <a:pt x="183" y="1371"/>
                  </a:cubicBezTo>
                  <a:cubicBezTo>
                    <a:pt x="183" y="1396"/>
                    <a:pt x="203" y="1417"/>
                    <a:pt x="229" y="1417"/>
                  </a:cubicBezTo>
                  <a:cubicBezTo>
                    <a:pt x="2331" y="1417"/>
                    <a:pt x="2331" y="1417"/>
                    <a:pt x="2331" y="1417"/>
                  </a:cubicBezTo>
                  <a:cubicBezTo>
                    <a:pt x="2357" y="1417"/>
                    <a:pt x="2377" y="1396"/>
                    <a:pt x="2377" y="1371"/>
                  </a:cubicBezTo>
                  <a:cubicBezTo>
                    <a:pt x="2377" y="228"/>
                    <a:pt x="2377" y="228"/>
                    <a:pt x="2377" y="228"/>
                  </a:cubicBezTo>
                  <a:cubicBezTo>
                    <a:pt x="2377" y="203"/>
                    <a:pt x="2357" y="183"/>
                    <a:pt x="2331" y="183"/>
                  </a:cubicBezTo>
                  <a:cubicBezTo>
                    <a:pt x="2049" y="183"/>
                    <a:pt x="2049" y="183"/>
                    <a:pt x="2049" y="183"/>
                  </a:cubicBezTo>
                  <a:cubicBezTo>
                    <a:pt x="2054" y="194"/>
                    <a:pt x="2057" y="207"/>
                    <a:pt x="2057" y="220"/>
                  </a:cubicBezTo>
                  <a:cubicBezTo>
                    <a:pt x="2057" y="328"/>
                    <a:pt x="2057" y="328"/>
                    <a:pt x="2057" y="328"/>
                  </a:cubicBezTo>
                  <a:cubicBezTo>
                    <a:pt x="2057" y="372"/>
                    <a:pt x="2026" y="409"/>
                    <a:pt x="1984" y="418"/>
                  </a:cubicBezTo>
                  <a:cubicBezTo>
                    <a:pt x="1849" y="445"/>
                    <a:pt x="1849" y="445"/>
                    <a:pt x="1849" y="445"/>
                  </a:cubicBezTo>
                  <a:close/>
                  <a:moveTo>
                    <a:pt x="1849" y="445"/>
                  </a:moveTo>
                  <a:cubicBezTo>
                    <a:pt x="1838" y="484"/>
                    <a:pt x="1822" y="521"/>
                    <a:pt x="1803" y="556"/>
                  </a:cubicBezTo>
                  <a:cubicBezTo>
                    <a:pt x="1879" y="670"/>
                    <a:pt x="1879" y="670"/>
                    <a:pt x="1879" y="670"/>
                  </a:cubicBezTo>
                  <a:cubicBezTo>
                    <a:pt x="1903" y="706"/>
                    <a:pt x="1898" y="755"/>
                    <a:pt x="1868" y="786"/>
                  </a:cubicBezTo>
                  <a:cubicBezTo>
                    <a:pt x="1792" y="862"/>
                    <a:pt x="1792" y="862"/>
                    <a:pt x="1792" y="862"/>
                  </a:cubicBezTo>
                  <a:cubicBezTo>
                    <a:pt x="1760" y="893"/>
                    <a:pt x="1712" y="897"/>
                    <a:pt x="1676" y="873"/>
                  </a:cubicBezTo>
                  <a:cubicBezTo>
                    <a:pt x="1562" y="797"/>
                    <a:pt x="1562" y="797"/>
                    <a:pt x="1562" y="797"/>
                  </a:cubicBezTo>
                  <a:cubicBezTo>
                    <a:pt x="1527" y="816"/>
                    <a:pt x="1490" y="832"/>
                    <a:pt x="1451" y="843"/>
                  </a:cubicBezTo>
                  <a:cubicBezTo>
                    <a:pt x="1424" y="978"/>
                    <a:pt x="1424" y="978"/>
                    <a:pt x="1424" y="978"/>
                  </a:cubicBezTo>
                  <a:cubicBezTo>
                    <a:pt x="1415" y="1020"/>
                    <a:pt x="1378" y="1051"/>
                    <a:pt x="1334" y="1051"/>
                  </a:cubicBezTo>
                  <a:cubicBezTo>
                    <a:pt x="1226" y="1051"/>
                    <a:pt x="1226" y="1051"/>
                    <a:pt x="1226" y="1051"/>
                  </a:cubicBezTo>
                  <a:cubicBezTo>
                    <a:pt x="1182" y="1051"/>
                    <a:pt x="1145" y="1020"/>
                    <a:pt x="1136" y="978"/>
                  </a:cubicBezTo>
                  <a:cubicBezTo>
                    <a:pt x="1110" y="843"/>
                    <a:pt x="1110" y="843"/>
                    <a:pt x="1110" y="843"/>
                  </a:cubicBezTo>
                  <a:cubicBezTo>
                    <a:pt x="1071" y="832"/>
                    <a:pt x="1034" y="817"/>
                    <a:pt x="998" y="797"/>
                  </a:cubicBezTo>
                  <a:cubicBezTo>
                    <a:pt x="884" y="873"/>
                    <a:pt x="884" y="873"/>
                    <a:pt x="884" y="873"/>
                  </a:cubicBezTo>
                  <a:cubicBezTo>
                    <a:pt x="848" y="897"/>
                    <a:pt x="800" y="893"/>
                    <a:pt x="768" y="862"/>
                  </a:cubicBezTo>
                  <a:cubicBezTo>
                    <a:pt x="692" y="786"/>
                    <a:pt x="692" y="786"/>
                    <a:pt x="692" y="786"/>
                  </a:cubicBezTo>
                  <a:cubicBezTo>
                    <a:pt x="661" y="755"/>
                    <a:pt x="657" y="706"/>
                    <a:pt x="681" y="670"/>
                  </a:cubicBezTo>
                  <a:cubicBezTo>
                    <a:pt x="757" y="556"/>
                    <a:pt x="757" y="556"/>
                    <a:pt x="757" y="556"/>
                  </a:cubicBezTo>
                  <a:cubicBezTo>
                    <a:pt x="738" y="521"/>
                    <a:pt x="722" y="484"/>
                    <a:pt x="711" y="445"/>
                  </a:cubicBezTo>
                  <a:cubicBezTo>
                    <a:pt x="576" y="418"/>
                    <a:pt x="576" y="418"/>
                    <a:pt x="576" y="418"/>
                  </a:cubicBezTo>
                  <a:cubicBezTo>
                    <a:pt x="534" y="409"/>
                    <a:pt x="503" y="372"/>
                    <a:pt x="503" y="328"/>
                  </a:cubicBezTo>
                  <a:cubicBezTo>
                    <a:pt x="503" y="220"/>
                    <a:pt x="503" y="220"/>
                    <a:pt x="503" y="220"/>
                  </a:cubicBezTo>
                  <a:cubicBezTo>
                    <a:pt x="503" y="207"/>
                    <a:pt x="506" y="194"/>
                    <a:pt x="511" y="183"/>
                  </a:cubicBezTo>
                  <a:cubicBezTo>
                    <a:pt x="229" y="183"/>
                    <a:pt x="229" y="183"/>
                    <a:pt x="229" y="183"/>
                  </a:cubicBezTo>
                  <a:cubicBezTo>
                    <a:pt x="203" y="183"/>
                    <a:pt x="183" y="203"/>
                    <a:pt x="183" y="228"/>
                  </a:cubicBezTo>
                  <a:cubicBezTo>
                    <a:pt x="183" y="1371"/>
                    <a:pt x="183" y="1371"/>
                    <a:pt x="183" y="1371"/>
                  </a:cubicBezTo>
                  <a:cubicBezTo>
                    <a:pt x="183" y="1396"/>
                    <a:pt x="203" y="1417"/>
                    <a:pt x="229" y="1417"/>
                  </a:cubicBezTo>
                  <a:cubicBezTo>
                    <a:pt x="2331" y="1417"/>
                    <a:pt x="2331" y="1417"/>
                    <a:pt x="2331" y="1417"/>
                  </a:cubicBezTo>
                  <a:cubicBezTo>
                    <a:pt x="2357" y="1417"/>
                    <a:pt x="2377" y="1396"/>
                    <a:pt x="2377" y="1371"/>
                  </a:cubicBezTo>
                  <a:cubicBezTo>
                    <a:pt x="2377" y="228"/>
                    <a:pt x="2377" y="228"/>
                    <a:pt x="2377" y="228"/>
                  </a:cubicBezTo>
                  <a:cubicBezTo>
                    <a:pt x="2377" y="203"/>
                    <a:pt x="2357" y="183"/>
                    <a:pt x="2331" y="183"/>
                  </a:cubicBezTo>
                  <a:cubicBezTo>
                    <a:pt x="2049" y="183"/>
                    <a:pt x="2049" y="183"/>
                    <a:pt x="2049" y="183"/>
                  </a:cubicBezTo>
                  <a:cubicBezTo>
                    <a:pt x="2054" y="194"/>
                    <a:pt x="2057" y="207"/>
                    <a:pt x="2057" y="220"/>
                  </a:cubicBezTo>
                  <a:cubicBezTo>
                    <a:pt x="2057" y="328"/>
                    <a:pt x="2057" y="328"/>
                    <a:pt x="2057" y="328"/>
                  </a:cubicBezTo>
                  <a:cubicBezTo>
                    <a:pt x="2057" y="372"/>
                    <a:pt x="2026" y="409"/>
                    <a:pt x="1984" y="418"/>
                  </a:cubicBezTo>
                  <a:cubicBezTo>
                    <a:pt x="1849" y="445"/>
                    <a:pt x="1849" y="445"/>
                    <a:pt x="1849" y="445"/>
                  </a:cubicBezTo>
                  <a:close/>
                  <a:moveTo>
                    <a:pt x="1663" y="1874"/>
                  </a:moveTo>
                  <a:cubicBezTo>
                    <a:pt x="897" y="1874"/>
                    <a:pt x="897" y="1874"/>
                    <a:pt x="897" y="1874"/>
                  </a:cubicBezTo>
                  <a:cubicBezTo>
                    <a:pt x="851" y="1965"/>
                    <a:pt x="851" y="1965"/>
                    <a:pt x="851" y="1965"/>
                  </a:cubicBezTo>
                  <a:cubicBezTo>
                    <a:pt x="1709" y="1965"/>
                    <a:pt x="1709" y="1965"/>
                    <a:pt x="1709" y="1965"/>
                  </a:cubicBezTo>
                  <a:lnTo>
                    <a:pt x="1663" y="1874"/>
                  </a:lnTo>
                  <a:close/>
                  <a:moveTo>
                    <a:pt x="1829" y="2057"/>
                  </a:moveTo>
                  <a:cubicBezTo>
                    <a:pt x="731" y="2057"/>
                    <a:pt x="731" y="2057"/>
                    <a:pt x="731" y="2057"/>
                  </a:cubicBezTo>
                  <a:cubicBezTo>
                    <a:pt x="594" y="2057"/>
                    <a:pt x="594" y="2125"/>
                    <a:pt x="594" y="2148"/>
                  </a:cubicBezTo>
                  <a:cubicBezTo>
                    <a:pt x="1966" y="2148"/>
                    <a:pt x="1966" y="2148"/>
                    <a:pt x="1966" y="2148"/>
                  </a:cubicBezTo>
                  <a:cubicBezTo>
                    <a:pt x="1966" y="2125"/>
                    <a:pt x="1966" y="2057"/>
                    <a:pt x="1829" y="2057"/>
                  </a:cubicBezTo>
                  <a:close/>
                  <a:moveTo>
                    <a:pt x="1829" y="2057"/>
                  </a:moveTo>
                  <a:cubicBezTo>
                    <a:pt x="1829" y="2057"/>
                    <a:pt x="1829" y="2057"/>
                    <a:pt x="1829" y="205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64"/>
              <a:endParaRPr lang="en-IN">
                <a:solidFill>
                  <a:schemeClr val="bg1"/>
                </a:solidFill>
                <a:latin typeface="TheSansOffice" panose="020B0503040302060204"/>
              </a:endParaRPr>
            </a:p>
          </p:txBody>
        </p:sp>
        <p:sp>
          <p:nvSpPr>
            <p:cNvPr id="49" name="Freeform 40">
              <a:extLst>
                <a:ext uri="{FF2B5EF4-FFF2-40B4-BE49-F238E27FC236}">
                  <a16:creationId xmlns:a16="http://schemas.microsoft.com/office/drawing/2014/main" id="{52C5E6B9-44F5-8A48-7372-2A2304ABA2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704975" y="-1149350"/>
              <a:ext cx="611188" cy="608013"/>
            </a:xfrm>
            <a:custGeom>
              <a:avLst/>
              <a:gdLst>
                <a:gd name="T0" fmla="*/ 1210 w 1372"/>
                <a:gd name="T1" fmla="*/ 595 h 1372"/>
                <a:gd name="T2" fmla="*/ 1154 w 1372"/>
                <a:gd name="T3" fmla="*/ 503 h 1372"/>
                <a:gd name="T4" fmla="*/ 1133 w 1372"/>
                <a:gd name="T5" fmla="*/ 353 h 1372"/>
                <a:gd name="T6" fmla="*/ 1133 w 1372"/>
                <a:gd name="T7" fmla="*/ 163 h 1372"/>
                <a:gd name="T8" fmla="*/ 925 w 1372"/>
                <a:gd name="T9" fmla="*/ 243 h 1372"/>
                <a:gd name="T10" fmla="*/ 767 w 1372"/>
                <a:gd name="T11" fmla="*/ 135 h 1372"/>
                <a:gd name="T12" fmla="*/ 632 w 1372"/>
                <a:gd name="T13" fmla="*/ 0 h 1372"/>
                <a:gd name="T14" fmla="*/ 541 w 1372"/>
                <a:gd name="T15" fmla="*/ 205 h 1372"/>
                <a:gd name="T16" fmla="*/ 353 w 1372"/>
                <a:gd name="T17" fmla="*/ 239 h 1372"/>
                <a:gd name="T18" fmla="*/ 163 w 1372"/>
                <a:gd name="T19" fmla="*/ 239 h 1372"/>
                <a:gd name="T20" fmla="*/ 254 w 1372"/>
                <a:gd name="T21" fmla="*/ 412 h 1372"/>
                <a:gd name="T22" fmla="*/ 218 w 1372"/>
                <a:gd name="T23" fmla="*/ 503 h 1372"/>
                <a:gd name="T24" fmla="*/ 162 w 1372"/>
                <a:gd name="T25" fmla="*/ 595 h 1372"/>
                <a:gd name="T26" fmla="*/ 0 w 1372"/>
                <a:gd name="T27" fmla="*/ 632 h 1372"/>
                <a:gd name="T28" fmla="*/ 135 w 1372"/>
                <a:gd name="T29" fmla="*/ 767 h 1372"/>
                <a:gd name="T30" fmla="*/ 243 w 1372"/>
                <a:gd name="T31" fmla="*/ 925 h 1372"/>
                <a:gd name="T32" fmla="*/ 163 w 1372"/>
                <a:gd name="T33" fmla="*/ 1133 h 1372"/>
                <a:gd name="T34" fmla="*/ 353 w 1372"/>
                <a:gd name="T35" fmla="*/ 1133 h 1372"/>
                <a:gd name="T36" fmla="*/ 447 w 1372"/>
                <a:gd name="T37" fmla="*/ 1129 h 1372"/>
                <a:gd name="T38" fmla="*/ 605 w 1372"/>
                <a:gd name="T39" fmla="*/ 1237 h 1372"/>
                <a:gd name="T40" fmla="*/ 740 w 1372"/>
                <a:gd name="T41" fmla="*/ 1372 h 1372"/>
                <a:gd name="T42" fmla="*/ 831 w 1372"/>
                <a:gd name="T43" fmla="*/ 1167 h 1372"/>
                <a:gd name="T44" fmla="*/ 1019 w 1372"/>
                <a:gd name="T45" fmla="*/ 1133 h 1372"/>
                <a:gd name="T46" fmla="*/ 1209 w 1372"/>
                <a:gd name="T47" fmla="*/ 1133 h 1372"/>
                <a:gd name="T48" fmla="*/ 1129 w 1372"/>
                <a:gd name="T49" fmla="*/ 925 h 1372"/>
                <a:gd name="T50" fmla="*/ 1237 w 1372"/>
                <a:gd name="T51" fmla="*/ 767 h 1372"/>
                <a:gd name="T52" fmla="*/ 1372 w 1372"/>
                <a:gd name="T53" fmla="*/ 632 h 1372"/>
                <a:gd name="T54" fmla="*/ 686 w 1372"/>
                <a:gd name="T55" fmla="*/ 1052 h 1372"/>
                <a:gd name="T56" fmla="*/ 370 w 1372"/>
                <a:gd name="T57" fmla="*/ 503 h 1372"/>
                <a:gd name="T58" fmla="*/ 1002 w 1372"/>
                <a:gd name="T59" fmla="*/ 503 h 1372"/>
                <a:gd name="T60" fmla="*/ 686 w 1372"/>
                <a:gd name="T61" fmla="*/ 1052 h 1372"/>
                <a:gd name="T62" fmla="*/ 686 w 1372"/>
                <a:gd name="T63" fmla="*/ 1052 h 1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72" h="1372">
                  <a:moveTo>
                    <a:pt x="1237" y="605"/>
                  </a:moveTo>
                  <a:cubicBezTo>
                    <a:pt x="1227" y="603"/>
                    <a:pt x="1218" y="600"/>
                    <a:pt x="1210" y="595"/>
                  </a:cubicBezTo>
                  <a:cubicBezTo>
                    <a:pt x="1189" y="583"/>
                    <a:pt x="1174" y="564"/>
                    <a:pt x="1167" y="541"/>
                  </a:cubicBezTo>
                  <a:cubicBezTo>
                    <a:pt x="1164" y="528"/>
                    <a:pt x="1159" y="515"/>
                    <a:pt x="1154" y="503"/>
                  </a:cubicBezTo>
                  <a:cubicBezTo>
                    <a:pt x="1147" y="484"/>
                    <a:pt x="1139" y="465"/>
                    <a:pt x="1129" y="447"/>
                  </a:cubicBezTo>
                  <a:cubicBezTo>
                    <a:pt x="1113" y="418"/>
                    <a:pt x="1115" y="382"/>
                    <a:pt x="1133" y="353"/>
                  </a:cubicBezTo>
                  <a:cubicBezTo>
                    <a:pt x="1209" y="239"/>
                    <a:pt x="1209" y="239"/>
                    <a:pt x="1209" y="239"/>
                  </a:cubicBezTo>
                  <a:cubicBezTo>
                    <a:pt x="1133" y="163"/>
                    <a:pt x="1133" y="163"/>
                    <a:pt x="1133" y="163"/>
                  </a:cubicBezTo>
                  <a:cubicBezTo>
                    <a:pt x="1019" y="239"/>
                    <a:pt x="1019" y="239"/>
                    <a:pt x="1019" y="239"/>
                  </a:cubicBezTo>
                  <a:cubicBezTo>
                    <a:pt x="991" y="258"/>
                    <a:pt x="954" y="259"/>
                    <a:pt x="925" y="243"/>
                  </a:cubicBezTo>
                  <a:cubicBezTo>
                    <a:pt x="895" y="227"/>
                    <a:pt x="864" y="214"/>
                    <a:pt x="831" y="205"/>
                  </a:cubicBezTo>
                  <a:cubicBezTo>
                    <a:pt x="799" y="195"/>
                    <a:pt x="774" y="169"/>
                    <a:pt x="767" y="135"/>
                  </a:cubicBezTo>
                  <a:cubicBezTo>
                    <a:pt x="740" y="0"/>
                    <a:pt x="740" y="0"/>
                    <a:pt x="740" y="0"/>
                  </a:cubicBezTo>
                  <a:cubicBezTo>
                    <a:pt x="632" y="0"/>
                    <a:pt x="632" y="0"/>
                    <a:pt x="632" y="0"/>
                  </a:cubicBezTo>
                  <a:cubicBezTo>
                    <a:pt x="605" y="135"/>
                    <a:pt x="605" y="135"/>
                    <a:pt x="605" y="135"/>
                  </a:cubicBezTo>
                  <a:cubicBezTo>
                    <a:pt x="598" y="169"/>
                    <a:pt x="573" y="195"/>
                    <a:pt x="541" y="205"/>
                  </a:cubicBezTo>
                  <a:cubicBezTo>
                    <a:pt x="508" y="214"/>
                    <a:pt x="477" y="227"/>
                    <a:pt x="447" y="243"/>
                  </a:cubicBezTo>
                  <a:cubicBezTo>
                    <a:pt x="418" y="259"/>
                    <a:pt x="381" y="258"/>
                    <a:pt x="353" y="239"/>
                  </a:cubicBezTo>
                  <a:cubicBezTo>
                    <a:pt x="239" y="163"/>
                    <a:pt x="239" y="163"/>
                    <a:pt x="239" y="163"/>
                  </a:cubicBezTo>
                  <a:cubicBezTo>
                    <a:pt x="163" y="239"/>
                    <a:pt x="163" y="239"/>
                    <a:pt x="163" y="239"/>
                  </a:cubicBezTo>
                  <a:cubicBezTo>
                    <a:pt x="239" y="353"/>
                    <a:pt x="239" y="353"/>
                    <a:pt x="239" y="353"/>
                  </a:cubicBezTo>
                  <a:cubicBezTo>
                    <a:pt x="250" y="370"/>
                    <a:pt x="256" y="391"/>
                    <a:pt x="254" y="412"/>
                  </a:cubicBezTo>
                  <a:cubicBezTo>
                    <a:pt x="253" y="424"/>
                    <a:pt x="249" y="436"/>
                    <a:pt x="243" y="447"/>
                  </a:cubicBezTo>
                  <a:cubicBezTo>
                    <a:pt x="233" y="465"/>
                    <a:pt x="225" y="484"/>
                    <a:pt x="218" y="503"/>
                  </a:cubicBezTo>
                  <a:cubicBezTo>
                    <a:pt x="213" y="515"/>
                    <a:pt x="208" y="528"/>
                    <a:pt x="205" y="541"/>
                  </a:cubicBezTo>
                  <a:cubicBezTo>
                    <a:pt x="198" y="564"/>
                    <a:pt x="183" y="583"/>
                    <a:pt x="162" y="595"/>
                  </a:cubicBezTo>
                  <a:cubicBezTo>
                    <a:pt x="154" y="600"/>
                    <a:pt x="145" y="603"/>
                    <a:pt x="135" y="605"/>
                  </a:cubicBezTo>
                  <a:cubicBezTo>
                    <a:pt x="0" y="632"/>
                    <a:pt x="0" y="632"/>
                    <a:pt x="0" y="632"/>
                  </a:cubicBezTo>
                  <a:cubicBezTo>
                    <a:pt x="0" y="740"/>
                    <a:pt x="0" y="740"/>
                    <a:pt x="0" y="740"/>
                  </a:cubicBezTo>
                  <a:cubicBezTo>
                    <a:pt x="135" y="767"/>
                    <a:pt x="135" y="767"/>
                    <a:pt x="135" y="767"/>
                  </a:cubicBezTo>
                  <a:cubicBezTo>
                    <a:pt x="169" y="774"/>
                    <a:pt x="195" y="799"/>
                    <a:pt x="205" y="831"/>
                  </a:cubicBezTo>
                  <a:cubicBezTo>
                    <a:pt x="214" y="864"/>
                    <a:pt x="227" y="895"/>
                    <a:pt x="243" y="925"/>
                  </a:cubicBezTo>
                  <a:cubicBezTo>
                    <a:pt x="259" y="954"/>
                    <a:pt x="258" y="991"/>
                    <a:pt x="239" y="1019"/>
                  </a:cubicBezTo>
                  <a:cubicBezTo>
                    <a:pt x="163" y="1133"/>
                    <a:pt x="163" y="1133"/>
                    <a:pt x="163" y="1133"/>
                  </a:cubicBezTo>
                  <a:cubicBezTo>
                    <a:pt x="239" y="1209"/>
                    <a:pt x="239" y="1209"/>
                    <a:pt x="239" y="1209"/>
                  </a:cubicBezTo>
                  <a:cubicBezTo>
                    <a:pt x="353" y="1133"/>
                    <a:pt x="353" y="1133"/>
                    <a:pt x="353" y="1133"/>
                  </a:cubicBezTo>
                  <a:cubicBezTo>
                    <a:pt x="368" y="1123"/>
                    <a:pt x="386" y="1118"/>
                    <a:pt x="403" y="1118"/>
                  </a:cubicBezTo>
                  <a:cubicBezTo>
                    <a:pt x="419" y="1118"/>
                    <a:pt x="434" y="1122"/>
                    <a:pt x="447" y="1129"/>
                  </a:cubicBezTo>
                  <a:cubicBezTo>
                    <a:pt x="477" y="1145"/>
                    <a:pt x="508" y="1158"/>
                    <a:pt x="541" y="1167"/>
                  </a:cubicBezTo>
                  <a:cubicBezTo>
                    <a:pt x="573" y="1177"/>
                    <a:pt x="598" y="1204"/>
                    <a:pt x="605" y="1237"/>
                  </a:cubicBezTo>
                  <a:cubicBezTo>
                    <a:pt x="632" y="1372"/>
                    <a:pt x="632" y="1372"/>
                    <a:pt x="632" y="1372"/>
                  </a:cubicBezTo>
                  <a:cubicBezTo>
                    <a:pt x="740" y="1372"/>
                    <a:pt x="740" y="1372"/>
                    <a:pt x="740" y="1372"/>
                  </a:cubicBezTo>
                  <a:cubicBezTo>
                    <a:pt x="767" y="1237"/>
                    <a:pt x="767" y="1237"/>
                    <a:pt x="767" y="1237"/>
                  </a:cubicBezTo>
                  <a:cubicBezTo>
                    <a:pt x="774" y="1204"/>
                    <a:pt x="798" y="1177"/>
                    <a:pt x="831" y="1167"/>
                  </a:cubicBezTo>
                  <a:cubicBezTo>
                    <a:pt x="863" y="1158"/>
                    <a:pt x="895" y="1145"/>
                    <a:pt x="925" y="1129"/>
                  </a:cubicBezTo>
                  <a:cubicBezTo>
                    <a:pt x="954" y="1113"/>
                    <a:pt x="991" y="1114"/>
                    <a:pt x="1019" y="1133"/>
                  </a:cubicBezTo>
                  <a:cubicBezTo>
                    <a:pt x="1133" y="1209"/>
                    <a:pt x="1133" y="1209"/>
                    <a:pt x="1133" y="1209"/>
                  </a:cubicBezTo>
                  <a:cubicBezTo>
                    <a:pt x="1209" y="1133"/>
                    <a:pt x="1209" y="1133"/>
                    <a:pt x="1209" y="1133"/>
                  </a:cubicBezTo>
                  <a:cubicBezTo>
                    <a:pt x="1133" y="1019"/>
                    <a:pt x="1133" y="1019"/>
                    <a:pt x="1133" y="1019"/>
                  </a:cubicBezTo>
                  <a:cubicBezTo>
                    <a:pt x="1114" y="991"/>
                    <a:pt x="1113" y="954"/>
                    <a:pt x="1129" y="925"/>
                  </a:cubicBezTo>
                  <a:cubicBezTo>
                    <a:pt x="1145" y="895"/>
                    <a:pt x="1158" y="864"/>
                    <a:pt x="1167" y="831"/>
                  </a:cubicBezTo>
                  <a:cubicBezTo>
                    <a:pt x="1177" y="799"/>
                    <a:pt x="1204" y="774"/>
                    <a:pt x="1237" y="767"/>
                  </a:cubicBezTo>
                  <a:cubicBezTo>
                    <a:pt x="1372" y="740"/>
                    <a:pt x="1372" y="740"/>
                    <a:pt x="1372" y="740"/>
                  </a:cubicBezTo>
                  <a:cubicBezTo>
                    <a:pt x="1372" y="632"/>
                    <a:pt x="1372" y="632"/>
                    <a:pt x="1372" y="632"/>
                  </a:cubicBezTo>
                  <a:lnTo>
                    <a:pt x="1237" y="605"/>
                  </a:lnTo>
                  <a:close/>
                  <a:moveTo>
                    <a:pt x="686" y="1052"/>
                  </a:moveTo>
                  <a:cubicBezTo>
                    <a:pt x="484" y="1051"/>
                    <a:pt x="321" y="888"/>
                    <a:pt x="320" y="686"/>
                  </a:cubicBezTo>
                  <a:cubicBezTo>
                    <a:pt x="320" y="622"/>
                    <a:pt x="337" y="559"/>
                    <a:pt x="370" y="503"/>
                  </a:cubicBezTo>
                  <a:cubicBezTo>
                    <a:pt x="435" y="390"/>
                    <a:pt x="556" y="321"/>
                    <a:pt x="686" y="321"/>
                  </a:cubicBezTo>
                  <a:cubicBezTo>
                    <a:pt x="816" y="321"/>
                    <a:pt x="937" y="390"/>
                    <a:pt x="1002" y="503"/>
                  </a:cubicBezTo>
                  <a:cubicBezTo>
                    <a:pt x="1035" y="559"/>
                    <a:pt x="1052" y="622"/>
                    <a:pt x="1052" y="686"/>
                  </a:cubicBezTo>
                  <a:cubicBezTo>
                    <a:pt x="1051" y="888"/>
                    <a:pt x="888" y="1051"/>
                    <a:pt x="686" y="1052"/>
                  </a:cubicBezTo>
                  <a:close/>
                  <a:moveTo>
                    <a:pt x="686" y="1052"/>
                  </a:moveTo>
                  <a:cubicBezTo>
                    <a:pt x="686" y="1052"/>
                    <a:pt x="686" y="1052"/>
                    <a:pt x="686" y="10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64"/>
              <a:endParaRPr lang="en-IN">
                <a:solidFill>
                  <a:schemeClr val="bg1"/>
                </a:solidFill>
                <a:latin typeface="TheSansOffice" panose="020B0503040302060204"/>
              </a:endParaRPr>
            </a:p>
          </p:txBody>
        </p:sp>
        <p:sp>
          <p:nvSpPr>
            <p:cNvPr id="50" name="Freeform 41">
              <a:extLst>
                <a:ext uri="{FF2B5EF4-FFF2-40B4-BE49-F238E27FC236}">
                  <a16:creationId xmlns:a16="http://schemas.microsoft.com/office/drawing/2014/main" id="{FADA1371-426F-5DCB-05CB-360EAC4AD2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520825" y="-966788"/>
              <a:ext cx="242888" cy="242888"/>
            </a:xfrm>
            <a:custGeom>
              <a:avLst/>
              <a:gdLst>
                <a:gd name="T0" fmla="*/ 532 w 548"/>
                <a:gd name="T1" fmla="*/ 183 h 548"/>
                <a:gd name="T2" fmla="*/ 478 w 548"/>
                <a:gd name="T3" fmla="*/ 91 h 548"/>
                <a:gd name="T4" fmla="*/ 274 w 548"/>
                <a:gd name="T5" fmla="*/ 0 h 548"/>
                <a:gd name="T6" fmla="*/ 70 w 548"/>
                <a:gd name="T7" fmla="*/ 91 h 548"/>
                <a:gd name="T8" fmla="*/ 16 w 548"/>
                <a:gd name="T9" fmla="*/ 183 h 548"/>
                <a:gd name="T10" fmla="*/ 0 w 548"/>
                <a:gd name="T11" fmla="*/ 274 h 548"/>
                <a:gd name="T12" fmla="*/ 274 w 548"/>
                <a:gd name="T13" fmla="*/ 548 h 548"/>
                <a:gd name="T14" fmla="*/ 548 w 548"/>
                <a:gd name="T15" fmla="*/ 274 h 548"/>
                <a:gd name="T16" fmla="*/ 532 w 548"/>
                <a:gd name="T17" fmla="*/ 183 h 548"/>
                <a:gd name="T18" fmla="*/ 274 w 548"/>
                <a:gd name="T19" fmla="*/ 320 h 548"/>
                <a:gd name="T20" fmla="*/ 228 w 548"/>
                <a:gd name="T21" fmla="*/ 274 h 548"/>
                <a:gd name="T22" fmla="*/ 274 w 548"/>
                <a:gd name="T23" fmla="*/ 228 h 548"/>
                <a:gd name="T24" fmla="*/ 320 w 548"/>
                <a:gd name="T25" fmla="*/ 274 h 548"/>
                <a:gd name="T26" fmla="*/ 274 w 548"/>
                <a:gd name="T27" fmla="*/ 320 h 548"/>
                <a:gd name="T28" fmla="*/ 274 w 548"/>
                <a:gd name="T29" fmla="*/ 320 h 548"/>
                <a:gd name="T30" fmla="*/ 274 w 548"/>
                <a:gd name="T31" fmla="*/ 32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8" h="548">
                  <a:moveTo>
                    <a:pt x="532" y="183"/>
                  </a:moveTo>
                  <a:cubicBezTo>
                    <a:pt x="521" y="149"/>
                    <a:pt x="502" y="117"/>
                    <a:pt x="478" y="91"/>
                  </a:cubicBezTo>
                  <a:cubicBezTo>
                    <a:pt x="426" y="33"/>
                    <a:pt x="352" y="0"/>
                    <a:pt x="274" y="0"/>
                  </a:cubicBezTo>
                  <a:cubicBezTo>
                    <a:pt x="196" y="0"/>
                    <a:pt x="122" y="33"/>
                    <a:pt x="70" y="91"/>
                  </a:cubicBezTo>
                  <a:cubicBezTo>
                    <a:pt x="46" y="117"/>
                    <a:pt x="27" y="149"/>
                    <a:pt x="16" y="183"/>
                  </a:cubicBezTo>
                  <a:cubicBezTo>
                    <a:pt x="5" y="212"/>
                    <a:pt x="0" y="243"/>
                    <a:pt x="0" y="274"/>
                  </a:cubicBezTo>
                  <a:cubicBezTo>
                    <a:pt x="0" y="426"/>
                    <a:pt x="123" y="548"/>
                    <a:pt x="274" y="548"/>
                  </a:cubicBezTo>
                  <a:cubicBezTo>
                    <a:pt x="425" y="548"/>
                    <a:pt x="548" y="426"/>
                    <a:pt x="548" y="274"/>
                  </a:cubicBezTo>
                  <a:cubicBezTo>
                    <a:pt x="548" y="243"/>
                    <a:pt x="543" y="212"/>
                    <a:pt x="532" y="183"/>
                  </a:cubicBezTo>
                  <a:close/>
                  <a:moveTo>
                    <a:pt x="274" y="320"/>
                  </a:moveTo>
                  <a:cubicBezTo>
                    <a:pt x="249" y="320"/>
                    <a:pt x="228" y="299"/>
                    <a:pt x="228" y="274"/>
                  </a:cubicBezTo>
                  <a:cubicBezTo>
                    <a:pt x="228" y="249"/>
                    <a:pt x="249" y="228"/>
                    <a:pt x="274" y="228"/>
                  </a:cubicBezTo>
                  <a:cubicBezTo>
                    <a:pt x="299" y="228"/>
                    <a:pt x="320" y="249"/>
                    <a:pt x="320" y="274"/>
                  </a:cubicBezTo>
                  <a:cubicBezTo>
                    <a:pt x="320" y="299"/>
                    <a:pt x="299" y="320"/>
                    <a:pt x="274" y="320"/>
                  </a:cubicBezTo>
                  <a:close/>
                  <a:moveTo>
                    <a:pt x="274" y="320"/>
                  </a:moveTo>
                  <a:cubicBezTo>
                    <a:pt x="274" y="320"/>
                    <a:pt x="274" y="320"/>
                    <a:pt x="274" y="3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64"/>
              <a:endParaRPr lang="en-IN">
                <a:solidFill>
                  <a:schemeClr val="bg1"/>
                </a:solidFill>
                <a:latin typeface="TheSansOffice" panose="020B0503040302060204"/>
              </a:endParaRPr>
            </a:p>
          </p:txBody>
        </p:sp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A1766E75-A494-328E-6801-4D4D7176CC39}"/>
              </a:ext>
            </a:extLst>
          </p:cNvPr>
          <p:cNvSpPr txBox="1"/>
          <p:nvPr/>
        </p:nvSpPr>
        <p:spPr>
          <a:xfrm>
            <a:off x="942449" y="1184521"/>
            <a:ext cx="198688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 defTabSz="914264"/>
            <a:r>
              <a:rPr lang="en-US" sz="1100" b="1">
                <a:solidFill>
                  <a:srgbClr val="BED730"/>
                </a:solidFill>
                <a:latin typeface="TheSansOffice" panose="020B0503040302060204"/>
              </a:rPr>
              <a:t>Manpower tracking with GIS mapping</a:t>
            </a:r>
            <a:r>
              <a:rPr lang="en-US" sz="1000" b="1">
                <a:solidFill>
                  <a:schemeClr val="bg1"/>
                </a:solidFill>
                <a:latin typeface="TheSansOffice" panose="020B0503040302060204"/>
              </a:rPr>
              <a:t> </a:t>
            </a:r>
            <a:r>
              <a:rPr lang="en-US" sz="1000">
                <a:solidFill>
                  <a:schemeClr val="bg1"/>
                </a:solidFill>
                <a:latin typeface="TheSansOffice" panose="020B0503040302060204"/>
              </a:rPr>
              <a:t>– only authorized personnel are allowed in specific work-zones. Real-time information.</a:t>
            </a: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E959B8DF-2F9B-9BFA-7CBD-09957CB7E9ED}"/>
              </a:ext>
            </a:extLst>
          </p:cNvPr>
          <p:cNvSpPr/>
          <p:nvPr/>
        </p:nvSpPr>
        <p:spPr>
          <a:xfrm>
            <a:off x="3101106" y="1299609"/>
            <a:ext cx="631367" cy="63136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/>
            <a:endParaRPr lang="id-ID">
              <a:solidFill>
                <a:schemeClr val="bg1"/>
              </a:solidFill>
              <a:latin typeface="TheSansOffice" panose="020B0503040302060204"/>
            </a:endParaRP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DCA1EA53-8B8A-048B-8F5D-47AC97744DA4}"/>
              </a:ext>
            </a:extLst>
          </p:cNvPr>
          <p:cNvGrpSpPr/>
          <p:nvPr/>
        </p:nvGrpSpPr>
        <p:grpSpPr>
          <a:xfrm>
            <a:off x="3184963" y="1439514"/>
            <a:ext cx="441965" cy="342344"/>
            <a:chOff x="-2392363" y="-1230313"/>
            <a:chExt cx="1774826" cy="1374775"/>
          </a:xfrm>
          <a:solidFill>
            <a:schemeClr val="bg1"/>
          </a:solidFill>
        </p:grpSpPr>
        <p:sp>
          <p:nvSpPr>
            <p:cNvPr id="55" name="Freeform 45">
              <a:extLst>
                <a:ext uri="{FF2B5EF4-FFF2-40B4-BE49-F238E27FC236}">
                  <a16:creationId xmlns:a16="http://schemas.microsoft.com/office/drawing/2014/main" id="{EAAF537B-A489-7815-64E2-7731B39CC4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195388" y="-1230313"/>
              <a:ext cx="377825" cy="377825"/>
            </a:xfrm>
            <a:custGeom>
              <a:avLst/>
              <a:gdLst>
                <a:gd name="T0" fmla="*/ 297 w 351"/>
                <a:gd name="T1" fmla="*/ 0 h 351"/>
                <a:gd name="T2" fmla="*/ 54 w 351"/>
                <a:gd name="T3" fmla="*/ 0 h 351"/>
                <a:gd name="T4" fmla="*/ 0 w 351"/>
                <a:gd name="T5" fmla="*/ 54 h 351"/>
                <a:gd name="T6" fmla="*/ 54 w 351"/>
                <a:gd name="T7" fmla="*/ 108 h 351"/>
                <a:gd name="T8" fmla="*/ 243 w 351"/>
                <a:gd name="T9" fmla="*/ 108 h 351"/>
                <a:gd name="T10" fmla="*/ 243 w 351"/>
                <a:gd name="T11" fmla="*/ 297 h 351"/>
                <a:gd name="T12" fmla="*/ 297 w 351"/>
                <a:gd name="T13" fmla="*/ 351 h 351"/>
                <a:gd name="T14" fmla="*/ 351 w 351"/>
                <a:gd name="T15" fmla="*/ 297 h 351"/>
                <a:gd name="T16" fmla="*/ 351 w 351"/>
                <a:gd name="T17" fmla="*/ 54 h 351"/>
                <a:gd name="T18" fmla="*/ 297 w 351"/>
                <a:gd name="T19" fmla="*/ 0 h 351"/>
                <a:gd name="T20" fmla="*/ 297 w 351"/>
                <a:gd name="T21" fmla="*/ 0 h 351"/>
                <a:gd name="T22" fmla="*/ 297 w 351"/>
                <a:gd name="T23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1" h="351">
                  <a:moveTo>
                    <a:pt x="297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84"/>
                    <a:pt x="24" y="108"/>
                    <a:pt x="54" y="108"/>
                  </a:cubicBezTo>
                  <a:cubicBezTo>
                    <a:pt x="243" y="108"/>
                    <a:pt x="243" y="108"/>
                    <a:pt x="243" y="108"/>
                  </a:cubicBezTo>
                  <a:cubicBezTo>
                    <a:pt x="243" y="297"/>
                    <a:pt x="243" y="297"/>
                    <a:pt x="243" y="297"/>
                  </a:cubicBezTo>
                  <a:cubicBezTo>
                    <a:pt x="243" y="327"/>
                    <a:pt x="267" y="351"/>
                    <a:pt x="297" y="351"/>
                  </a:cubicBezTo>
                  <a:cubicBezTo>
                    <a:pt x="326" y="351"/>
                    <a:pt x="351" y="327"/>
                    <a:pt x="351" y="297"/>
                  </a:cubicBezTo>
                  <a:cubicBezTo>
                    <a:pt x="351" y="54"/>
                    <a:pt x="351" y="54"/>
                    <a:pt x="351" y="54"/>
                  </a:cubicBezTo>
                  <a:cubicBezTo>
                    <a:pt x="351" y="24"/>
                    <a:pt x="326" y="0"/>
                    <a:pt x="297" y="0"/>
                  </a:cubicBezTo>
                  <a:close/>
                  <a:moveTo>
                    <a:pt x="297" y="0"/>
                  </a:moveTo>
                  <a:cubicBezTo>
                    <a:pt x="297" y="0"/>
                    <a:pt x="297" y="0"/>
                    <a:pt x="29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64"/>
              <a:endParaRPr lang="en-IN">
                <a:solidFill>
                  <a:schemeClr val="bg1"/>
                </a:solidFill>
                <a:latin typeface="TheSansOffice" panose="020B0503040302060204"/>
              </a:endParaRPr>
            </a:p>
          </p:txBody>
        </p:sp>
        <p:sp>
          <p:nvSpPr>
            <p:cNvPr id="56" name="Freeform 46">
              <a:extLst>
                <a:ext uri="{FF2B5EF4-FFF2-40B4-BE49-F238E27FC236}">
                  <a16:creationId xmlns:a16="http://schemas.microsoft.com/office/drawing/2014/main" id="{3FEA96E3-1C87-C4F8-8C4B-CADC52064C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195388" y="-233363"/>
              <a:ext cx="377825" cy="377825"/>
            </a:xfrm>
            <a:custGeom>
              <a:avLst/>
              <a:gdLst>
                <a:gd name="T0" fmla="*/ 297 w 351"/>
                <a:gd name="T1" fmla="*/ 0 h 351"/>
                <a:gd name="T2" fmla="*/ 243 w 351"/>
                <a:gd name="T3" fmla="*/ 54 h 351"/>
                <a:gd name="T4" fmla="*/ 243 w 351"/>
                <a:gd name="T5" fmla="*/ 243 h 351"/>
                <a:gd name="T6" fmla="*/ 54 w 351"/>
                <a:gd name="T7" fmla="*/ 243 h 351"/>
                <a:gd name="T8" fmla="*/ 0 w 351"/>
                <a:gd name="T9" fmla="*/ 297 h 351"/>
                <a:gd name="T10" fmla="*/ 54 w 351"/>
                <a:gd name="T11" fmla="*/ 351 h 351"/>
                <a:gd name="T12" fmla="*/ 297 w 351"/>
                <a:gd name="T13" fmla="*/ 351 h 351"/>
                <a:gd name="T14" fmla="*/ 351 w 351"/>
                <a:gd name="T15" fmla="*/ 297 h 351"/>
                <a:gd name="T16" fmla="*/ 351 w 351"/>
                <a:gd name="T17" fmla="*/ 54 h 351"/>
                <a:gd name="T18" fmla="*/ 297 w 351"/>
                <a:gd name="T19" fmla="*/ 0 h 351"/>
                <a:gd name="T20" fmla="*/ 297 w 351"/>
                <a:gd name="T21" fmla="*/ 0 h 351"/>
                <a:gd name="T22" fmla="*/ 297 w 351"/>
                <a:gd name="T23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1" h="351">
                  <a:moveTo>
                    <a:pt x="297" y="0"/>
                  </a:moveTo>
                  <a:cubicBezTo>
                    <a:pt x="267" y="0"/>
                    <a:pt x="243" y="24"/>
                    <a:pt x="243" y="54"/>
                  </a:cubicBezTo>
                  <a:cubicBezTo>
                    <a:pt x="243" y="243"/>
                    <a:pt x="243" y="243"/>
                    <a:pt x="243" y="243"/>
                  </a:cubicBezTo>
                  <a:cubicBezTo>
                    <a:pt x="54" y="243"/>
                    <a:pt x="54" y="243"/>
                    <a:pt x="54" y="243"/>
                  </a:cubicBezTo>
                  <a:cubicBezTo>
                    <a:pt x="24" y="243"/>
                    <a:pt x="0" y="267"/>
                    <a:pt x="0" y="297"/>
                  </a:cubicBezTo>
                  <a:cubicBezTo>
                    <a:pt x="0" y="327"/>
                    <a:pt x="24" y="351"/>
                    <a:pt x="54" y="351"/>
                  </a:cubicBezTo>
                  <a:cubicBezTo>
                    <a:pt x="297" y="351"/>
                    <a:pt x="297" y="351"/>
                    <a:pt x="297" y="351"/>
                  </a:cubicBezTo>
                  <a:cubicBezTo>
                    <a:pt x="326" y="351"/>
                    <a:pt x="351" y="327"/>
                    <a:pt x="351" y="297"/>
                  </a:cubicBezTo>
                  <a:cubicBezTo>
                    <a:pt x="351" y="54"/>
                    <a:pt x="351" y="54"/>
                    <a:pt x="351" y="54"/>
                  </a:cubicBezTo>
                  <a:cubicBezTo>
                    <a:pt x="351" y="24"/>
                    <a:pt x="326" y="0"/>
                    <a:pt x="297" y="0"/>
                  </a:cubicBezTo>
                  <a:close/>
                  <a:moveTo>
                    <a:pt x="297" y="0"/>
                  </a:moveTo>
                  <a:cubicBezTo>
                    <a:pt x="297" y="0"/>
                    <a:pt x="297" y="0"/>
                    <a:pt x="29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64"/>
              <a:endParaRPr lang="en-IN">
                <a:solidFill>
                  <a:schemeClr val="bg1"/>
                </a:solidFill>
                <a:latin typeface="TheSansOffice" panose="020B0503040302060204"/>
              </a:endParaRPr>
            </a:p>
          </p:txBody>
        </p:sp>
        <p:sp>
          <p:nvSpPr>
            <p:cNvPr id="57" name="Freeform 47">
              <a:extLst>
                <a:ext uri="{FF2B5EF4-FFF2-40B4-BE49-F238E27FC236}">
                  <a16:creationId xmlns:a16="http://schemas.microsoft.com/office/drawing/2014/main" id="{B0BC1C15-CEEC-DBA3-4F1F-C8DA477A35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193925" y="-1230313"/>
              <a:ext cx="377825" cy="377825"/>
            </a:xfrm>
            <a:custGeom>
              <a:avLst/>
              <a:gdLst>
                <a:gd name="T0" fmla="*/ 297 w 351"/>
                <a:gd name="T1" fmla="*/ 0 h 351"/>
                <a:gd name="T2" fmla="*/ 54 w 351"/>
                <a:gd name="T3" fmla="*/ 0 h 351"/>
                <a:gd name="T4" fmla="*/ 0 w 351"/>
                <a:gd name="T5" fmla="*/ 54 h 351"/>
                <a:gd name="T6" fmla="*/ 0 w 351"/>
                <a:gd name="T7" fmla="*/ 297 h 351"/>
                <a:gd name="T8" fmla="*/ 54 w 351"/>
                <a:gd name="T9" fmla="*/ 351 h 351"/>
                <a:gd name="T10" fmla="*/ 108 w 351"/>
                <a:gd name="T11" fmla="*/ 297 h 351"/>
                <a:gd name="T12" fmla="*/ 108 w 351"/>
                <a:gd name="T13" fmla="*/ 108 h 351"/>
                <a:gd name="T14" fmla="*/ 297 w 351"/>
                <a:gd name="T15" fmla="*/ 108 h 351"/>
                <a:gd name="T16" fmla="*/ 351 w 351"/>
                <a:gd name="T17" fmla="*/ 54 h 351"/>
                <a:gd name="T18" fmla="*/ 297 w 351"/>
                <a:gd name="T19" fmla="*/ 0 h 351"/>
                <a:gd name="T20" fmla="*/ 297 w 351"/>
                <a:gd name="T21" fmla="*/ 0 h 351"/>
                <a:gd name="T22" fmla="*/ 297 w 351"/>
                <a:gd name="T23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1" h="351">
                  <a:moveTo>
                    <a:pt x="297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0" y="327"/>
                    <a:pt x="24" y="351"/>
                    <a:pt x="54" y="351"/>
                  </a:cubicBezTo>
                  <a:cubicBezTo>
                    <a:pt x="83" y="351"/>
                    <a:pt x="108" y="327"/>
                    <a:pt x="108" y="297"/>
                  </a:cubicBezTo>
                  <a:cubicBezTo>
                    <a:pt x="108" y="108"/>
                    <a:pt x="108" y="108"/>
                    <a:pt x="108" y="108"/>
                  </a:cubicBezTo>
                  <a:cubicBezTo>
                    <a:pt x="297" y="108"/>
                    <a:pt x="297" y="108"/>
                    <a:pt x="297" y="108"/>
                  </a:cubicBezTo>
                  <a:cubicBezTo>
                    <a:pt x="326" y="108"/>
                    <a:pt x="351" y="84"/>
                    <a:pt x="351" y="54"/>
                  </a:cubicBezTo>
                  <a:cubicBezTo>
                    <a:pt x="351" y="24"/>
                    <a:pt x="326" y="0"/>
                    <a:pt x="297" y="0"/>
                  </a:cubicBezTo>
                  <a:close/>
                  <a:moveTo>
                    <a:pt x="297" y="0"/>
                  </a:moveTo>
                  <a:cubicBezTo>
                    <a:pt x="297" y="0"/>
                    <a:pt x="297" y="0"/>
                    <a:pt x="29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64"/>
              <a:endParaRPr lang="en-IN">
                <a:solidFill>
                  <a:schemeClr val="bg1"/>
                </a:solidFill>
                <a:latin typeface="TheSansOffice" panose="020B0503040302060204"/>
              </a:endParaRPr>
            </a:p>
          </p:txBody>
        </p:sp>
        <p:sp>
          <p:nvSpPr>
            <p:cNvPr id="58" name="Freeform 48">
              <a:extLst>
                <a:ext uri="{FF2B5EF4-FFF2-40B4-BE49-F238E27FC236}">
                  <a16:creationId xmlns:a16="http://schemas.microsoft.com/office/drawing/2014/main" id="{E375F061-1D4A-D622-A0E9-EFBC0390AE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193925" y="-233363"/>
              <a:ext cx="377825" cy="377825"/>
            </a:xfrm>
            <a:custGeom>
              <a:avLst/>
              <a:gdLst>
                <a:gd name="T0" fmla="*/ 297 w 351"/>
                <a:gd name="T1" fmla="*/ 243 h 351"/>
                <a:gd name="T2" fmla="*/ 108 w 351"/>
                <a:gd name="T3" fmla="*/ 243 h 351"/>
                <a:gd name="T4" fmla="*/ 108 w 351"/>
                <a:gd name="T5" fmla="*/ 54 h 351"/>
                <a:gd name="T6" fmla="*/ 54 w 351"/>
                <a:gd name="T7" fmla="*/ 0 h 351"/>
                <a:gd name="T8" fmla="*/ 0 w 351"/>
                <a:gd name="T9" fmla="*/ 54 h 351"/>
                <a:gd name="T10" fmla="*/ 0 w 351"/>
                <a:gd name="T11" fmla="*/ 297 h 351"/>
                <a:gd name="T12" fmla="*/ 54 w 351"/>
                <a:gd name="T13" fmla="*/ 351 h 351"/>
                <a:gd name="T14" fmla="*/ 297 w 351"/>
                <a:gd name="T15" fmla="*/ 351 h 351"/>
                <a:gd name="T16" fmla="*/ 351 w 351"/>
                <a:gd name="T17" fmla="*/ 297 h 351"/>
                <a:gd name="T18" fmla="*/ 297 w 351"/>
                <a:gd name="T19" fmla="*/ 243 h 351"/>
                <a:gd name="T20" fmla="*/ 297 w 351"/>
                <a:gd name="T21" fmla="*/ 243 h 351"/>
                <a:gd name="T22" fmla="*/ 297 w 351"/>
                <a:gd name="T23" fmla="*/ 243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1" h="351">
                  <a:moveTo>
                    <a:pt x="297" y="243"/>
                  </a:moveTo>
                  <a:cubicBezTo>
                    <a:pt x="108" y="243"/>
                    <a:pt x="108" y="243"/>
                    <a:pt x="108" y="243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08" y="24"/>
                    <a:pt x="83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0" y="327"/>
                    <a:pt x="24" y="351"/>
                    <a:pt x="54" y="351"/>
                  </a:cubicBezTo>
                  <a:cubicBezTo>
                    <a:pt x="297" y="351"/>
                    <a:pt x="297" y="351"/>
                    <a:pt x="297" y="351"/>
                  </a:cubicBezTo>
                  <a:cubicBezTo>
                    <a:pt x="326" y="351"/>
                    <a:pt x="351" y="327"/>
                    <a:pt x="351" y="297"/>
                  </a:cubicBezTo>
                  <a:cubicBezTo>
                    <a:pt x="351" y="267"/>
                    <a:pt x="326" y="243"/>
                    <a:pt x="297" y="243"/>
                  </a:cubicBezTo>
                  <a:close/>
                  <a:moveTo>
                    <a:pt x="297" y="243"/>
                  </a:moveTo>
                  <a:cubicBezTo>
                    <a:pt x="297" y="243"/>
                    <a:pt x="297" y="243"/>
                    <a:pt x="297" y="24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64"/>
              <a:endParaRPr lang="en-IN">
                <a:solidFill>
                  <a:schemeClr val="bg1"/>
                </a:solidFill>
                <a:latin typeface="TheSansOffice" panose="020B0503040302060204"/>
              </a:endParaRPr>
            </a:p>
          </p:txBody>
        </p:sp>
        <p:sp>
          <p:nvSpPr>
            <p:cNvPr id="59" name="Freeform 49">
              <a:extLst>
                <a:ext uri="{FF2B5EF4-FFF2-40B4-BE49-F238E27FC236}">
                  <a16:creationId xmlns:a16="http://schemas.microsoft.com/office/drawing/2014/main" id="{0338FE94-A9E5-8FFE-FA1D-E9B3014007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447800" y="-1060450"/>
              <a:ext cx="830263" cy="1035050"/>
            </a:xfrm>
            <a:custGeom>
              <a:avLst/>
              <a:gdLst>
                <a:gd name="T0" fmla="*/ 752 w 770"/>
                <a:gd name="T1" fmla="*/ 446 h 963"/>
                <a:gd name="T2" fmla="*/ 508 w 770"/>
                <a:gd name="T3" fmla="*/ 223 h 963"/>
                <a:gd name="T4" fmla="*/ 0 w 770"/>
                <a:gd name="T5" fmla="*/ 0 h 963"/>
                <a:gd name="T6" fmla="*/ 0 w 770"/>
                <a:gd name="T7" fmla="*/ 61 h 963"/>
                <a:gd name="T8" fmla="*/ 366 w 770"/>
                <a:gd name="T9" fmla="*/ 428 h 963"/>
                <a:gd name="T10" fmla="*/ 461 w 770"/>
                <a:gd name="T11" fmla="*/ 428 h 963"/>
                <a:gd name="T12" fmla="*/ 515 w 770"/>
                <a:gd name="T13" fmla="*/ 481 h 963"/>
                <a:gd name="T14" fmla="*/ 461 w 770"/>
                <a:gd name="T15" fmla="*/ 535 h 963"/>
                <a:gd name="T16" fmla="*/ 366 w 770"/>
                <a:gd name="T17" fmla="*/ 535 h 963"/>
                <a:gd name="T18" fmla="*/ 0 w 770"/>
                <a:gd name="T19" fmla="*/ 902 h 963"/>
                <a:gd name="T20" fmla="*/ 0 w 770"/>
                <a:gd name="T21" fmla="*/ 963 h 963"/>
                <a:gd name="T22" fmla="*/ 508 w 770"/>
                <a:gd name="T23" fmla="*/ 739 h 963"/>
                <a:gd name="T24" fmla="*/ 752 w 770"/>
                <a:gd name="T25" fmla="*/ 517 h 963"/>
                <a:gd name="T26" fmla="*/ 752 w 770"/>
                <a:gd name="T27" fmla="*/ 446 h 963"/>
                <a:gd name="T28" fmla="*/ 752 w 770"/>
                <a:gd name="T29" fmla="*/ 446 h 963"/>
                <a:gd name="T30" fmla="*/ 752 w 770"/>
                <a:gd name="T31" fmla="*/ 446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70" h="963">
                  <a:moveTo>
                    <a:pt x="752" y="446"/>
                  </a:moveTo>
                  <a:cubicBezTo>
                    <a:pt x="748" y="441"/>
                    <a:pt x="654" y="333"/>
                    <a:pt x="508" y="223"/>
                  </a:cubicBezTo>
                  <a:cubicBezTo>
                    <a:pt x="330" y="89"/>
                    <a:pt x="159" y="14"/>
                    <a:pt x="0" y="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91" y="85"/>
                    <a:pt x="342" y="237"/>
                    <a:pt x="366" y="428"/>
                  </a:cubicBezTo>
                  <a:cubicBezTo>
                    <a:pt x="461" y="428"/>
                    <a:pt x="461" y="428"/>
                    <a:pt x="461" y="428"/>
                  </a:cubicBezTo>
                  <a:cubicBezTo>
                    <a:pt x="491" y="428"/>
                    <a:pt x="515" y="452"/>
                    <a:pt x="515" y="481"/>
                  </a:cubicBezTo>
                  <a:cubicBezTo>
                    <a:pt x="515" y="511"/>
                    <a:pt x="491" y="535"/>
                    <a:pt x="461" y="535"/>
                  </a:cubicBezTo>
                  <a:cubicBezTo>
                    <a:pt x="366" y="535"/>
                    <a:pt x="366" y="535"/>
                    <a:pt x="366" y="535"/>
                  </a:cubicBezTo>
                  <a:cubicBezTo>
                    <a:pt x="342" y="725"/>
                    <a:pt x="191" y="877"/>
                    <a:pt x="0" y="902"/>
                  </a:cubicBezTo>
                  <a:cubicBezTo>
                    <a:pt x="0" y="963"/>
                    <a:pt x="0" y="963"/>
                    <a:pt x="0" y="963"/>
                  </a:cubicBezTo>
                  <a:cubicBezTo>
                    <a:pt x="159" y="949"/>
                    <a:pt x="330" y="874"/>
                    <a:pt x="508" y="739"/>
                  </a:cubicBezTo>
                  <a:cubicBezTo>
                    <a:pt x="654" y="630"/>
                    <a:pt x="748" y="521"/>
                    <a:pt x="752" y="517"/>
                  </a:cubicBezTo>
                  <a:cubicBezTo>
                    <a:pt x="770" y="496"/>
                    <a:pt x="770" y="466"/>
                    <a:pt x="752" y="446"/>
                  </a:cubicBezTo>
                  <a:close/>
                  <a:moveTo>
                    <a:pt x="752" y="446"/>
                  </a:moveTo>
                  <a:cubicBezTo>
                    <a:pt x="752" y="446"/>
                    <a:pt x="752" y="446"/>
                    <a:pt x="752" y="44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64"/>
              <a:endParaRPr lang="en-IN">
                <a:solidFill>
                  <a:schemeClr val="bg1"/>
                </a:solidFill>
                <a:latin typeface="TheSansOffice" panose="020B0503040302060204"/>
              </a:endParaRPr>
            </a:p>
          </p:txBody>
        </p:sp>
        <p:sp>
          <p:nvSpPr>
            <p:cNvPr id="60" name="Freeform 50">
              <a:extLst>
                <a:ext uri="{FF2B5EF4-FFF2-40B4-BE49-F238E27FC236}">
                  <a16:creationId xmlns:a16="http://schemas.microsoft.com/office/drawing/2014/main" id="{B62E58DB-6DAE-AE88-1C07-D460A8E687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392363" y="-1060450"/>
              <a:ext cx="828675" cy="1035050"/>
            </a:xfrm>
            <a:custGeom>
              <a:avLst/>
              <a:gdLst>
                <a:gd name="T0" fmla="*/ 308 w 769"/>
                <a:gd name="T1" fmla="*/ 428 h 963"/>
                <a:gd name="T2" fmla="*/ 403 w 769"/>
                <a:gd name="T3" fmla="*/ 428 h 963"/>
                <a:gd name="T4" fmla="*/ 769 w 769"/>
                <a:gd name="T5" fmla="*/ 61 h 963"/>
                <a:gd name="T6" fmla="*/ 769 w 769"/>
                <a:gd name="T7" fmla="*/ 0 h 963"/>
                <a:gd name="T8" fmla="*/ 261 w 769"/>
                <a:gd name="T9" fmla="*/ 223 h 963"/>
                <a:gd name="T10" fmla="*/ 17 w 769"/>
                <a:gd name="T11" fmla="*/ 446 h 963"/>
                <a:gd name="T12" fmla="*/ 17 w 769"/>
                <a:gd name="T13" fmla="*/ 517 h 963"/>
                <a:gd name="T14" fmla="*/ 261 w 769"/>
                <a:gd name="T15" fmla="*/ 739 h 963"/>
                <a:gd name="T16" fmla="*/ 769 w 769"/>
                <a:gd name="T17" fmla="*/ 963 h 963"/>
                <a:gd name="T18" fmla="*/ 769 w 769"/>
                <a:gd name="T19" fmla="*/ 902 h 963"/>
                <a:gd name="T20" fmla="*/ 403 w 769"/>
                <a:gd name="T21" fmla="*/ 535 h 963"/>
                <a:gd name="T22" fmla="*/ 308 w 769"/>
                <a:gd name="T23" fmla="*/ 535 h 963"/>
                <a:gd name="T24" fmla="*/ 254 w 769"/>
                <a:gd name="T25" fmla="*/ 481 h 963"/>
                <a:gd name="T26" fmla="*/ 308 w 769"/>
                <a:gd name="T27" fmla="*/ 428 h 963"/>
                <a:gd name="T28" fmla="*/ 308 w 769"/>
                <a:gd name="T29" fmla="*/ 428 h 963"/>
                <a:gd name="T30" fmla="*/ 308 w 769"/>
                <a:gd name="T31" fmla="*/ 428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69" h="963">
                  <a:moveTo>
                    <a:pt x="308" y="428"/>
                  </a:moveTo>
                  <a:cubicBezTo>
                    <a:pt x="403" y="428"/>
                    <a:pt x="403" y="428"/>
                    <a:pt x="403" y="428"/>
                  </a:cubicBezTo>
                  <a:cubicBezTo>
                    <a:pt x="427" y="237"/>
                    <a:pt x="578" y="85"/>
                    <a:pt x="769" y="61"/>
                  </a:cubicBezTo>
                  <a:cubicBezTo>
                    <a:pt x="769" y="0"/>
                    <a:pt x="769" y="0"/>
                    <a:pt x="769" y="0"/>
                  </a:cubicBezTo>
                  <a:cubicBezTo>
                    <a:pt x="610" y="14"/>
                    <a:pt x="439" y="89"/>
                    <a:pt x="261" y="223"/>
                  </a:cubicBezTo>
                  <a:cubicBezTo>
                    <a:pt x="116" y="333"/>
                    <a:pt x="21" y="441"/>
                    <a:pt x="17" y="446"/>
                  </a:cubicBezTo>
                  <a:cubicBezTo>
                    <a:pt x="0" y="466"/>
                    <a:pt x="0" y="496"/>
                    <a:pt x="17" y="517"/>
                  </a:cubicBezTo>
                  <a:cubicBezTo>
                    <a:pt x="21" y="521"/>
                    <a:pt x="116" y="630"/>
                    <a:pt x="261" y="739"/>
                  </a:cubicBezTo>
                  <a:cubicBezTo>
                    <a:pt x="439" y="874"/>
                    <a:pt x="610" y="949"/>
                    <a:pt x="769" y="963"/>
                  </a:cubicBezTo>
                  <a:cubicBezTo>
                    <a:pt x="769" y="902"/>
                    <a:pt x="769" y="902"/>
                    <a:pt x="769" y="902"/>
                  </a:cubicBezTo>
                  <a:cubicBezTo>
                    <a:pt x="579" y="877"/>
                    <a:pt x="427" y="726"/>
                    <a:pt x="403" y="535"/>
                  </a:cubicBezTo>
                  <a:cubicBezTo>
                    <a:pt x="308" y="535"/>
                    <a:pt x="308" y="535"/>
                    <a:pt x="308" y="535"/>
                  </a:cubicBezTo>
                  <a:cubicBezTo>
                    <a:pt x="278" y="535"/>
                    <a:pt x="254" y="511"/>
                    <a:pt x="254" y="481"/>
                  </a:cubicBezTo>
                  <a:cubicBezTo>
                    <a:pt x="254" y="452"/>
                    <a:pt x="278" y="428"/>
                    <a:pt x="308" y="428"/>
                  </a:cubicBezTo>
                  <a:close/>
                  <a:moveTo>
                    <a:pt x="308" y="428"/>
                  </a:moveTo>
                  <a:cubicBezTo>
                    <a:pt x="308" y="428"/>
                    <a:pt x="308" y="428"/>
                    <a:pt x="308" y="4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64"/>
              <a:endParaRPr lang="en-IN">
                <a:solidFill>
                  <a:schemeClr val="bg1"/>
                </a:solidFill>
                <a:latin typeface="TheSansOffice" panose="020B0503040302060204"/>
              </a:endParaRPr>
            </a:p>
          </p:txBody>
        </p:sp>
        <p:sp>
          <p:nvSpPr>
            <p:cNvPr id="61" name="Freeform 51">
              <a:extLst>
                <a:ext uri="{FF2B5EF4-FFF2-40B4-BE49-F238E27FC236}">
                  <a16:creationId xmlns:a16="http://schemas.microsoft.com/office/drawing/2014/main" id="{AC28FA6D-E5D7-97D7-B483-390CD3033A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447800" y="-485775"/>
              <a:ext cx="277813" cy="277813"/>
            </a:xfrm>
            <a:custGeom>
              <a:avLst/>
              <a:gdLst>
                <a:gd name="T0" fmla="*/ 0 w 258"/>
                <a:gd name="T1" fmla="*/ 0 h 258"/>
                <a:gd name="T2" fmla="*/ 0 w 258"/>
                <a:gd name="T3" fmla="*/ 258 h 258"/>
                <a:gd name="T4" fmla="*/ 258 w 258"/>
                <a:gd name="T5" fmla="*/ 0 h 258"/>
                <a:gd name="T6" fmla="*/ 0 w 258"/>
                <a:gd name="T7" fmla="*/ 0 h 258"/>
                <a:gd name="T8" fmla="*/ 0 w 258"/>
                <a:gd name="T9" fmla="*/ 0 h 258"/>
                <a:gd name="T10" fmla="*/ 0 w 258"/>
                <a:gd name="T11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258">
                  <a:moveTo>
                    <a:pt x="0" y="0"/>
                  </a:moveTo>
                  <a:cubicBezTo>
                    <a:pt x="0" y="258"/>
                    <a:pt x="0" y="258"/>
                    <a:pt x="0" y="258"/>
                  </a:cubicBezTo>
                  <a:cubicBezTo>
                    <a:pt x="131" y="235"/>
                    <a:pt x="235" y="131"/>
                    <a:pt x="258" y="0"/>
                  </a:cubicBezTo>
                  <a:lnTo>
                    <a:pt x="0" y="0"/>
                  </a:ln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64"/>
              <a:endParaRPr lang="en-IN">
                <a:solidFill>
                  <a:schemeClr val="bg1"/>
                </a:solidFill>
                <a:latin typeface="TheSansOffice" panose="020B0503040302060204"/>
              </a:endParaRPr>
            </a:p>
          </p:txBody>
        </p:sp>
        <p:sp>
          <p:nvSpPr>
            <p:cNvPr id="62" name="Freeform 52">
              <a:extLst>
                <a:ext uri="{FF2B5EF4-FFF2-40B4-BE49-F238E27FC236}">
                  <a16:creationId xmlns:a16="http://schemas.microsoft.com/office/drawing/2014/main" id="{299CDDFD-B4EE-4082-315D-31390B4383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841500" y="-485775"/>
              <a:ext cx="277813" cy="277813"/>
            </a:xfrm>
            <a:custGeom>
              <a:avLst/>
              <a:gdLst>
                <a:gd name="T0" fmla="*/ 0 w 257"/>
                <a:gd name="T1" fmla="*/ 0 h 258"/>
                <a:gd name="T2" fmla="*/ 257 w 257"/>
                <a:gd name="T3" fmla="*/ 258 h 258"/>
                <a:gd name="T4" fmla="*/ 257 w 257"/>
                <a:gd name="T5" fmla="*/ 0 h 258"/>
                <a:gd name="T6" fmla="*/ 0 w 257"/>
                <a:gd name="T7" fmla="*/ 0 h 258"/>
                <a:gd name="T8" fmla="*/ 0 w 257"/>
                <a:gd name="T9" fmla="*/ 0 h 258"/>
                <a:gd name="T10" fmla="*/ 0 w 257"/>
                <a:gd name="T11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7" h="258">
                  <a:moveTo>
                    <a:pt x="0" y="0"/>
                  </a:moveTo>
                  <a:cubicBezTo>
                    <a:pt x="22" y="131"/>
                    <a:pt x="126" y="235"/>
                    <a:pt x="257" y="258"/>
                  </a:cubicBezTo>
                  <a:cubicBezTo>
                    <a:pt x="257" y="0"/>
                    <a:pt x="257" y="0"/>
                    <a:pt x="257" y="0"/>
                  </a:cubicBezTo>
                  <a:lnTo>
                    <a:pt x="0" y="0"/>
                  </a:ln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64"/>
              <a:endParaRPr lang="en-IN">
                <a:solidFill>
                  <a:schemeClr val="bg1"/>
                </a:solidFill>
                <a:latin typeface="TheSansOffice" panose="020B0503040302060204"/>
              </a:endParaRPr>
            </a:p>
          </p:txBody>
        </p:sp>
        <p:sp>
          <p:nvSpPr>
            <p:cNvPr id="63" name="Freeform 53">
              <a:extLst>
                <a:ext uri="{FF2B5EF4-FFF2-40B4-BE49-F238E27FC236}">
                  <a16:creationId xmlns:a16="http://schemas.microsoft.com/office/drawing/2014/main" id="{FB0775AB-54D1-2810-9CEE-44FE7DC18E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841500" y="-877888"/>
              <a:ext cx="277813" cy="277813"/>
            </a:xfrm>
            <a:custGeom>
              <a:avLst/>
              <a:gdLst>
                <a:gd name="T0" fmla="*/ 0 w 257"/>
                <a:gd name="T1" fmla="*/ 258 h 258"/>
                <a:gd name="T2" fmla="*/ 257 w 257"/>
                <a:gd name="T3" fmla="*/ 258 h 258"/>
                <a:gd name="T4" fmla="*/ 257 w 257"/>
                <a:gd name="T5" fmla="*/ 0 h 258"/>
                <a:gd name="T6" fmla="*/ 0 w 257"/>
                <a:gd name="T7" fmla="*/ 258 h 258"/>
                <a:gd name="T8" fmla="*/ 0 w 257"/>
                <a:gd name="T9" fmla="*/ 258 h 258"/>
                <a:gd name="T10" fmla="*/ 0 w 257"/>
                <a:gd name="T11" fmla="*/ 25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7" h="258">
                  <a:moveTo>
                    <a:pt x="0" y="258"/>
                  </a:moveTo>
                  <a:cubicBezTo>
                    <a:pt x="257" y="258"/>
                    <a:pt x="257" y="258"/>
                    <a:pt x="257" y="258"/>
                  </a:cubicBezTo>
                  <a:cubicBezTo>
                    <a:pt x="257" y="0"/>
                    <a:pt x="257" y="0"/>
                    <a:pt x="257" y="0"/>
                  </a:cubicBezTo>
                  <a:cubicBezTo>
                    <a:pt x="126" y="23"/>
                    <a:pt x="22" y="126"/>
                    <a:pt x="0" y="258"/>
                  </a:cubicBezTo>
                  <a:close/>
                  <a:moveTo>
                    <a:pt x="0" y="258"/>
                  </a:moveTo>
                  <a:cubicBezTo>
                    <a:pt x="0" y="258"/>
                    <a:pt x="0" y="258"/>
                    <a:pt x="0" y="25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64"/>
              <a:endParaRPr lang="en-IN">
                <a:solidFill>
                  <a:schemeClr val="bg1"/>
                </a:solidFill>
                <a:latin typeface="TheSansOffice" panose="020B0503040302060204"/>
              </a:endParaRPr>
            </a:p>
          </p:txBody>
        </p:sp>
        <p:sp>
          <p:nvSpPr>
            <p:cNvPr id="64" name="Freeform 54">
              <a:extLst>
                <a:ext uri="{FF2B5EF4-FFF2-40B4-BE49-F238E27FC236}">
                  <a16:creationId xmlns:a16="http://schemas.microsoft.com/office/drawing/2014/main" id="{BC94B15E-9638-6E10-E2A9-DEFDC38A84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447800" y="-877888"/>
              <a:ext cx="277813" cy="277813"/>
            </a:xfrm>
            <a:custGeom>
              <a:avLst/>
              <a:gdLst>
                <a:gd name="T0" fmla="*/ 0 w 258"/>
                <a:gd name="T1" fmla="*/ 0 h 258"/>
                <a:gd name="T2" fmla="*/ 0 w 258"/>
                <a:gd name="T3" fmla="*/ 258 h 258"/>
                <a:gd name="T4" fmla="*/ 258 w 258"/>
                <a:gd name="T5" fmla="*/ 258 h 258"/>
                <a:gd name="T6" fmla="*/ 0 w 258"/>
                <a:gd name="T7" fmla="*/ 0 h 258"/>
                <a:gd name="T8" fmla="*/ 0 w 258"/>
                <a:gd name="T9" fmla="*/ 0 h 258"/>
                <a:gd name="T10" fmla="*/ 0 w 258"/>
                <a:gd name="T11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8" h="258">
                  <a:moveTo>
                    <a:pt x="0" y="0"/>
                  </a:moveTo>
                  <a:cubicBezTo>
                    <a:pt x="0" y="258"/>
                    <a:pt x="0" y="258"/>
                    <a:pt x="0" y="258"/>
                  </a:cubicBezTo>
                  <a:cubicBezTo>
                    <a:pt x="258" y="258"/>
                    <a:pt x="258" y="258"/>
                    <a:pt x="258" y="258"/>
                  </a:cubicBezTo>
                  <a:cubicBezTo>
                    <a:pt x="235" y="126"/>
                    <a:pt x="131" y="23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64"/>
              <a:endParaRPr lang="en-IN">
                <a:solidFill>
                  <a:schemeClr val="bg1"/>
                </a:solidFill>
                <a:latin typeface="TheSansOffice" panose="020B0503040302060204"/>
              </a:endParaRPr>
            </a:p>
          </p:txBody>
        </p:sp>
      </p:grpSp>
      <p:sp>
        <p:nvSpPr>
          <p:cNvPr id="65" name="Title 1">
            <a:extLst>
              <a:ext uri="{FF2B5EF4-FFF2-40B4-BE49-F238E27FC236}">
                <a16:creationId xmlns:a16="http://schemas.microsoft.com/office/drawing/2014/main" id="{DFA8DDFA-AD8E-3E8B-4F0B-060B8A61BB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TheSansOffice" panose="020B0503040302060204"/>
              </a:rPr>
              <a:t>KEY ATTRIBUTES OF SIFY’S EDGE CONNECT SERVICE</a:t>
            </a:r>
            <a:endParaRPr lang="en-IN">
              <a:latin typeface="TheSansOffice" panose="020B0503040302060204"/>
            </a:endParaRPr>
          </a:p>
        </p:txBody>
      </p:sp>
    </p:spTree>
    <p:extLst>
      <p:ext uri="{BB962C8B-B14F-4D97-AF65-F5344CB8AC3E}">
        <p14:creationId xmlns:p14="http://schemas.microsoft.com/office/powerpoint/2010/main" val="22778493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 result for sify logo">
            <a:extLst>
              <a:ext uri="{FF2B5EF4-FFF2-40B4-BE49-F238E27FC236}">
                <a16:creationId xmlns:a16="http://schemas.microsoft.com/office/drawing/2014/main" id="{327C17D2-C9AD-809F-FDD6-020ADEFF16E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7971587" y="234501"/>
            <a:ext cx="905357" cy="51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8AFA8FD-1085-E33A-D338-439A1CF27AF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5793"/>
          <a:stretch/>
        </p:blipFill>
        <p:spPr>
          <a:xfrm>
            <a:off x="547404" y="1234440"/>
            <a:ext cx="8049193" cy="1850067"/>
          </a:xfrm>
          <a:prstGeom prst="rect">
            <a:avLst/>
          </a:prstGeom>
          <a:effectLst>
            <a:softEdge rad="31750"/>
          </a:effectLst>
        </p:spPr>
      </p:pic>
      <p:graphicFrame>
        <p:nvGraphicFramePr>
          <p:cNvPr id="22" name="Diagram 21">
            <a:extLst>
              <a:ext uri="{FF2B5EF4-FFF2-40B4-BE49-F238E27FC236}">
                <a16:creationId xmlns:a16="http://schemas.microsoft.com/office/drawing/2014/main" id="{CB1E9C4E-5BAA-7422-4858-20A0BD2846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06917836"/>
              </p:ext>
            </p:extLst>
          </p:nvPr>
        </p:nvGraphicFramePr>
        <p:xfrm>
          <a:off x="233683" y="3821368"/>
          <a:ext cx="8643262" cy="961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4" name="Title 3">
            <a:extLst>
              <a:ext uri="{FF2B5EF4-FFF2-40B4-BE49-F238E27FC236}">
                <a16:creationId xmlns:a16="http://schemas.microsoft.com/office/drawing/2014/main" id="{0F0C7DA5-CF0E-3760-B408-CA48A16CEE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404" y="222849"/>
            <a:ext cx="7537450" cy="461655"/>
          </a:xfrm>
        </p:spPr>
        <p:txBody>
          <a:bodyPr/>
          <a:lstStyle/>
          <a:p>
            <a:r>
              <a:rPr lang="en-US"/>
              <a:t>Sify Managed WiFi Access Points - Aruba</a:t>
            </a:r>
          </a:p>
        </p:txBody>
      </p:sp>
    </p:spTree>
    <p:extLst>
      <p:ext uri="{BB962C8B-B14F-4D97-AF65-F5344CB8AC3E}">
        <p14:creationId xmlns:p14="http://schemas.microsoft.com/office/powerpoint/2010/main" val="1012645315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 result for sify logo">
            <a:extLst>
              <a:ext uri="{FF2B5EF4-FFF2-40B4-BE49-F238E27FC236}">
                <a16:creationId xmlns:a16="http://schemas.microsoft.com/office/drawing/2014/main" id="{327C17D2-C9AD-809F-FDD6-020ADEFF16E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7914437" y="234501"/>
            <a:ext cx="905357" cy="51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2" name="Diagram 21">
            <a:extLst>
              <a:ext uri="{FF2B5EF4-FFF2-40B4-BE49-F238E27FC236}">
                <a16:creationId xmlns:a16="http://schemas.microsoft.com/office/drawing/2014/main" id="{CB1E9C4E-5BAA-7422-4858-20A0BD2846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11782517"/>
              </p:ext>
            </p:extLst>
          </p:nvPr>
        </p:nvGraphicFramePr>
        <p:xfrm>
          <a:off x="176533" y="3844228"/>
          <a:ext cx="8643262" cy="961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Title 3">
            <a:extLst>
              <a:ext uri="{FF2B5EF4-FFF2-40B4-BE49-F238E27FC236}">
                <a16:creationId xmlns:a16="http://schemas.microsoft.com/office/drawing/2014/main" id="{0F0C7DA5-CF0E-3760-B408-CA48A16CEE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254" y="222849"/>
            <a:ext cx="7537450" cy="461655"/>
          </a:xfrm>
        </p:spPr>
        <p:txBody>
          <a:bodyPr/>
          <a:lstStyle/>
          <a:p>
            <a:r>
              <a:rPr lang="en-US"/>
              <a:t>Sify Managed WiFi Access Points - Meraki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863D417-0B3B-6810-6251-02A3811A5D5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8814" y="2419918"/>
            <a:ext cx="5439534" cy="971686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6A5C19F-A1EB-A7D4-3739-E7B0D17BA8C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98814" y="963066"/>
            <a:ext cx="5439534" cy="1324160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161E659-E8A7-8252-68B2-E39289CAFA9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361265" y="963066"/>
            <a:ext cx="1458529" cy="1044000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EFC1591-8D5E-F729-1156-479D857C07B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035808" y="963066"/>
            <a:ext cx="1481559" cy="1044000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F995F42-B26D-0859-6B72-4301E524D81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882864" y="2431085"/>
            <a:ext cx="1269006" cy="960519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3945200033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2F8772-C2A4-41FD-A6D4-336A248B03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>
                <a:latin typeface="TheSansOffice" panose="020B0503040302060204"/>
              </a:rPr>
              <a:t>Sify MANAGED NOC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C38FA886-3297-E388-F5B9-FDA6317E87B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08032411"/>
              </p:ext>
            </p:extLst>
          </p:nvPr>
        </p:nvGraphicFramePr>
        <p:xfrm>
          <a:off x="4735896" y="987424"/>
          <a:ext cx="4084254" cy="37449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40C4DA7B-BD6F-5A56-AD0D-E8A92280481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12505527"/>
              </p:ext>
            </p:extLst>
          </p:nvPr>
        </p:nvGraphicFramePr>
        <p:xfrm>
          <a:off x="332116" y="987424"/>
          <a:ext cx="4060497" cy="15843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2" name="Diagram 11">
            <a:extLst>
              <a:ext uri="{FF2B5EF4-FFF2-40B4-BE49-F238E27FC236}">
                <a16:creationId xmlns:a16="http://schemas.microsoft.com/office/drawing/2014/main" id="{4AF59120-AE10-715F-C8F6-17C223185B6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44935694"/>
              </p:ext>
            </p:extLst>
          </p:nvPr>
        </p:nvGraphicFramePr>
        <p:xfrm>
          <a:off x="325050" y="3077894"/>
          <a:ext cx="4067563" cy="15843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</p:spTree>
    <p:extLst>
      <p:ext uri="{BB962C8B-B14F-4D97-AF65-F5344CB8AC3E}">
        <p14:creationId xmlns:p14="http://schemas.microsoft.com/office/powerpoint/2010/main" val="283327184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722F04-3E34-D5C4-C7D2-10CD486110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000" y="200141"/>
            <a:ext cx="8496150" cy="461655"/>
          </a:xfrm>
        </p:spPr>
        <p:txBody>
          <a:bodyPr/>
          <a:lstStyle/>
          <a:p>
            <a:r>
              <a:rPr lang="en-US"/>
              <a:t>Sify as a unique player</a:t>
            </a:r>
            <a:endParaRPr lang="en-IN"/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C640AAD9-935E-9F9A-587B-E1FD7939F24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07136241"/>
              </p:ext>
            </p:extLst>
          </p:nvPr>
        </p:nvGraphicFramePr>
        <p:xfrm>
          <a:off x="324000" y="890789"/>
          <a:ext cx="8496150" cy="36812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4939396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5F40C9-A464-42C8-A389-BAD67BC71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500" y="47552"/>
            <a:ext cx="8496150" cy="461655"/>
          </a:xfrm>
        </p:spPr>
        <p:txBody>
          <a:bodyPr vert="horz" wrap="square" lIns="0" tIns="45715" rIns="91428" bIns="45715" rtlCol="0" anchor="ctr">
            <a:spAutoFit/>
          </a:bodyPr>
          <a:lstStyle/>
          <a:p>
            <a:r>
              <a:rPr lang="en-IN" sz="2400" dirty="0">
                <a:solidFill>
                  <a:srgbClr val="BED730"/>
                </a:solidFill>
              </a:rPr>
              <a:t>Platforms – Standard stack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4E1A24AA-1FCA-43A7-A064-3F2B236F5C61}"/>
              </a:ext>
            </a:extLst>
          </p:cNvPr>
          <p:cNvSpPr/>
          <p:nvPr/>
        </p:nvSpPr>
        <p:spPr bwMode="auto">
          <a:xfrm>
            <a:off x="1927702" y="2154811"/>
            <a:ext cx="753623" cy="24157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defTabSz="914378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en-IN" sz="800" b="1">
                <a:solidFill>
                  <a:prstClr val="black"/>
                </a:solidFill>
                <a:latin typeface="TheSansOffice" panose="020B0503040302060204"/>
                <a:cs typeface="Arial" panose="020B0604020202020204" pitchFamily="34" charset="0"/>
              </a:rPr>
              <a:t>Change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93A566C-9E73-8FB3-A3A8-87AADBE56890}"/>
              </a:ext>
            </a:extLst>
          </p:cNvPr>
          <p:cNvGrpSpPr/>
          <p:nvPr/>
        </p:nvGrpSpPr>
        <p:grpSpPr>
          <a:xfrm>
            <a:off x="577213" y="632500"/>
            <a:ext cx="8195313" cy="4305031"/>
            <a:chOff x="444053" y="723940"/>
            <a:chExt cx="8195313" cy="4305031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D58AC1-E46D-4441-9B3E-34F9DC675948}"/>
                </a:ext>
              </a:extLst>
            </p:cNvPr>
            <p:cNvSpPr/>
            <p:nvPr/>
          </p:nvSpPr>
          <p:spPr>
            <a:xfrm>
              <a:off x="1848720" y="2885834"/>
              <a:ext cx="5364097" cy="362727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914264">
                <a:defRPr/>
              </a:pPr>
              <a:r>
                <a:rPr lang="en-US" sz="900" b="1">
                  <a:solidFill>
                    <a:prstClr val="black"/>
                  </a:solidFill>
                  <a:latin typeface="TheSansOffice" panose="020B0503040302060204"/>
                  <a:cs typeface="Arial" panose="020B0604020202020204" pitchFamily="34" charset="0"/>
                </a:rPr>
                <a:t>AI/OPS based Event Aggregation, Correlation, Prediction – Unified view</a:t>
              </a: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ADA76E7E-04B3-4417-AFBF-B655112B7FB9}"/>
                </a:ext>
              </a:extLst>
            </p:cNvPr>
            <p:cNvSpPr/>
            <p:nvPr/>
          </p:nvSpPr>
          <p:spPr>
            <a:xfrm>
              <a:off x="1818683" y="740267"/>
              <a:ext cx="1192896" cy="458216"/>
            </a:xfrm>
            <a:prstGeom prst="rect">
              <a:avLst/>
            </a:prstGeom>
            <a:ln w="12700">
              <a:solidFill>
                <a:schemeClr val="tx2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64">
                <a:defRPr/>
              </a:pPr>
              <a:endParaRPr lang="en-US" sz="800">
                <a:solidFill>
                  <a:prstClr val="black"/>
                </a:solidFill>
                <a:latin typeface="TheSansOffice" panose="020B0503040302060204"/>
                <a:cs typeface="Arial" panose="020B0604020202020204" pitchFamily="34" charset="0"/>
              </a:endParaRP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A8BC4964-FDCA-4FAE-8313-00CD3AB4E1A6}"/>
                </a:ext>
              </a:extLst>
            </p:cNvPr>
            <p:cNvSpPr txBox="1"/>
            <p:nvPr/>
          </p:nvSpPr>
          <p:spPr>
            <a:xfrm>
              <a:off x="458158" y="2782944"/>
              <a:ext cx="1217187" cy="63094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134541" indent="-134541" defTabSz="914264">
                <a:buFont typeface="Wingdings" panose="05000000000000000000" pitchFamily="2" charset="2"/>
                <a:buChar char="§"/>
                <a:defRPr/>
              </a:pPr>
              <a:r>
                <a:rPr lang="en-US" sz="700">
                  <a:solidFill>
                    <a:prstClr val="black"/>
                  </a:solidFill>
                  <a:latin typeface="TheSansOffice" panose="020B0503040302060204"/>
                  <a:cs typeface="Arial" panose="020B0604020202020204" pitchFamily="34" charset="0"/>
                </a:rPr>
                <a:t>Aggregation of events cross domain.</a:t>
              </a:r>
            </a:p>
            <a:p>
              <a:pPr marL="134541" indent="-134541" defTabSz="914264">
                <a:buFont typeface="Wingdings" panose="05000000000000000000" pitchFamily="2" charset="2"/>
                <a:buChar char="§"/>
                <a:defRPr/>
              </a:pPr>
              <a:r>
                <a:rPr lang="en-US" sz="700">
                  <a:solidFill>
                    <a:prstClr val="black"/>
                  </a:solidFill>
                  <a:latin typeface="TheSansOffice" panose="020B0503040302060204"/>
                  <a:cs typeface="Arial" panose="020B0604020202020204" pitchFamily="34" charset="0"/>
                </a:rPr>
                <a:t>Supervised rules and enrichment</a:t>
              </a:r>
            </a:p>
            <a:p>
              <a:pPr marL="134541" indent="-134541" defTabSz="914264">
                <a:buFont typeface="Wingdings" panose="05000000000000000000" pitchFamily="2" charset="2"/>
                <a:buChar char="§"/>
                <a:defRPr/>
              </a:pPr>
              <a:r>
                <a:rPr lang="en-US" sz="700">
                  <a:solidFill>
                    <a:prstClr val="black"/>
                  </a:solidFill>
                  <a:latin typeface="TheSansOffice" panose="020B0503040302060204"/>
                  <a:cs typeface="Arial" panose="020B0604020202020204" pitchFamily="34" charset="0"/>
                </a:rPr>
                <a:t>Priority based ranking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5204482-9862-46B5-8AB7-34E5CE0E47C9}"/>
                </a:ext>
              </a:extLst>
            </p:cNvPr>
            <p:cNvSpPr/>
            <p:nvPr/>
          </p:nvSpPr>
          <p:spPr>
            <a:xfrm>
              <a:off x="1858436" y="3477346"/>
              <a:ext cx="5364097" cy="66355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64">
                <a:defRPr/>
              </a:pPr>
              <a:endParaRPr lang="en-US" sz="800">
                <a:solidFill>
                  <a:prstClr val="black"/>
                </a:solidFill>
                <a:latin typeface="TheSansOffice" panose="020B0503040302060204"/>
                <a:cs typeface="Arial" panose="020B0604020202020204" pitchFamily="34" charset="0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3CD9B0D-665E-4052-98AB-47743707D39E}"/>
                </a:ext>
              </a:extLst>
            </p:cNvPr>
            <p:cNvSpPr/>
            <p:nvPr/>
          </p:nvSpPr>
          <p:spPr bwMode="auto">
            <a:xfrm>
              <a:off x="1761427" y="1246832"/>
              <a:ext cx="2711708" cy="1269181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378" fontAlgn="base">
                <a:spcBef>
                  <a:spcPct val="20000"/>
                </a:spcBef>
                <a:spcAft>
                  <a:spcPct val="0"/>
                </a:spcAft>
                <a:defRPr/>
              </a:pPr>
              <a:endParaRPr lang="en-IN" sz="1000">
                <a:solidFill>
                  <a:prstClr val="black"/>
                </a:solidFill>
                <a:latin typeface="TheSansOffice" panose="020B0503040302060204"/>
                <a:cs typeface="Arial" panose="020B0604020202020204" pitchFamily="34" charset="0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90A961A9-3072-47C5-A14C-BCA36ED60D3F}"/>
                </a:ext>
              </a:extLst>
            </p:cNvPr>
            <p:cNvSpPr/>
            <p:nvPr/>
          </p:nvSpPr>
          <p:spPr>
            <a:xfrm>
              <a:off x="1858438" y="4226468"/>
              <a:ext cx="5364096" cy="550189"/>
            </a:xfrm>
            <a:prstGeom prst="rect">
              <a:avLst/>
            </a:prstGeom>
            <a:ln w="12700">
              <a:solidFill>
                <a:schemeClr val="tx2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64">
                <a:defRPr/>
              </a:pPr>
              <a:endParaRPr lang="en-US" sz="800">
                <a:solidFill>
                  <a:prstClr val="black"/>
                </a:solidFill>
                <a:latin typeface="TheSansOffice" panose="020B0503040302060204"/>
                <a:cs typeface="Arial" panose="020B0604020202020204" pitchFamily="34" charset="0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23043AC8-B04F-45CD-8396-BF63649CEC09}"/>
                </a:ext>
              </a:extLst>
            </p:cNvPr>
            <p:cNvSpPr/>
            <p:nvPr/>
          </p:nvSpPr>
          <p:spPr bwMode="auto">
            <a:xfrm>
              <a:off x="2422427" y="4357099"/>
              <a:ext cx="1243936" cy="241576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378" fontAlgn="base">
                <a:spcBef>
                  <a:spcPct val="20000"/>
                </a:spcBef>
                <a:spcAft>
                  <a:spcPct val="0"/>
                </a:spcAft>
                <a:defRPr/>
              </a:pPr>
              <a:r>
                <a:rPr lang="en-IN" sz="800" b="1">
                  <a:solidFill>
                    <a:prstClr val="black"/>
                  </a:solidFill>
                  <a:latin typeface="TheSansOffice" panose="020B0503040302060204"/>
                  <a:cs typeface="Arial" panose="020B0604020202020204" pitchFamily="34" charset="0"/>
                </a:rPr>
                <a:t>Branch Network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8F62CC6-E6C6-48D1-BD49-8A3412678535}"/>
                </a:ext>
              </a:extLst>
            </p:cNvPr>
            <p:cNvSpPr/>
            <p:nvPr/>
          </p:nvSpPr>
          <p:spPr bwMode="auto">
            <a:xfrm>
              <a:off x="3812339" y="4357099"/>
              <a:ext cx="1243936" cy="241576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378" fontAlgn="base">
                <a:spcBef>
                  <a:spcPct val="20000"/>
                </a:spcBef>
                <a:spcAft>
                  <a:spcPct val="0"/>
                </a:spcAft>
                <a:defRPr/>
              </a:pPr>
              <a:r>
                <a:rPr lang="en-IN" sz="800" b="1">
                  <a:solidFill>
                    <a:prstClr val="black"/>
                  </a:solidFill>
                  <a:latin typeface="TheSansOffice" panose="020B0503040302060204"/>
                  <a:cs typeface="Arial" panose="020B0604020202020204" pitchFamily="34" charset="0"/>
                </a:rPr>
                <a:t>DC Network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8ABFA8BF-241D-4D20-97E4-B13926D5DBA6}"/>
                </a:ext>
              </a:extLst>
            </p:cNvPr>
            <p:cNvSpPr/>
            <p:nvPr/>
          </p:nvSpPr>
          <p:spPr bwMode="auto">
            <a:xfrm>
              <a:off x="5181550" y="4357099"/>
              <a:ext cx="1243936" cy="241576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378" fontAlgn="base">
                <a:spcBef>
                  <a:spcPct val="20000"/>
                </a:spcBef>
                <a:spcAft>
                  <a:spcPct val="0"/>
                </a:spcAft>
                <a:defRPr/>
              </a:pPr>
              <a:r>
                <a:rPr lang="en-IN" sz="800" b="1">
                  <a:solidFill>
                    <a:prstClr val="black"/>
                  </a:solidFill>
                  <a:latin typeface="TheSansOffice" panose="020B0503040302060204"/>
                  <a:cs typeface="Arial" panose="020B0604020202020204" pitchFamily="34" charset="0"/>
                </a:rPr>
                <a:t>Customer data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8482563B-F0E5-4CCC-943B-709572E523BF}"/>
                </a:ext>
              </a:extLst>
            </p:cNvPr>
            <p:cNvSpPr/>
            <p:nvPr/>
          </p:nvSpPr>
          <p:spPr bwMode="auto">
            <a:xfrm>
              <a:off x="2160883" y="4058333"/>
              <a:ext cx="753623" cy="217663"/>
            </a:xfrm>
            <a:prstGeom prst="rect">
              <a:avLst/>
            </a:prstGeom>
            <a:solidFill>
              <a:srgbClr val="5F8283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378" fontAlgn="base">
                <a:spcBef>
                  <a:spcPct val="20000"/>
                </a:spcBef>
                <a:spcAft>
                  <a:spcPct val="0"/>
                </a:spcAft>
                <a:defRPr/>
              </a:pPr>
              <a:r>
                <a:rPr lang="en-IN" sz="800" b="1">
                  <a:solidFill>
                    <a:prstClr val="white"/>
                  </a:solidFill>
                  <a:latin typeface="TheSansOffice" panose="020B0503040302060204"/>
                  <a:cs typeface="Arial" panose="020B0604020202020204" pitchFamily="34" charset="0"/>
                </a:rPr>
                <a:t>Metric Data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CACB2860-537C-4FEE-BC47-B29AE7F1F3A0}"/>
                </a:ext>
              </a:extLst>
            </p:cNvPr>
            <p:cNvSpPr/>
            <p:nvPr/>
          </p:nvSpPr>
          <p:spPr bwMode="auto">
            <a:xfrm>
              <a:off x="3085958" y="4058053"/>
              <a:ext cx="753623" cy="217663"/>
            </a:xfrm>
            <a:prstGeom prst="rect">
              <a:avLst/>
            </a:prstGeom>
            <a:solidFill>
              <a:srgbClr val="5F8283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378" fontAlgn="base">
                <a:spcBef>
                  <a:spcPct val="20000"/>
                </a:spcBef>
                <a:spcAft>
                  <a:spcPct val="0"/>
                </a:spcAft>
                <a:defRPr/>
              </a:pPr>
              <a:r>
                <a:rPr lang="en-IN" sz="800" b="1">
                  <a:solidFill>
                    <a:prstClr val="white"/>
                  </a:solidFill>
                  <a:latin typeface="TheSansOffice" panose="020B0503040302060204"/>
                  <a:cs typeface="Arial" panose="020B0604020202020204" pitchFamily="34" charset="0"/>
                </a:rPr>
                <a:t>SNMP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83C69513-6D4A-4562-874F-C732B49E1DB6}"/>
                </a:ext>
              </a:extLst>
            </p:cNvPr>
            <p:cNvSpPr/>
            <p:nvPr/>
          </p:nvSpPr>
          <p:spPr bwMode="auto">
            <a:xfrm>
              <a:off x="4011158" y="4057336"/>
              <a:ext cx="753623" cy="217663"/>
            </a:xfrm>
            <a:prstGeom prst="rect">
              <a:avLst/>
            </a:prstGeom>
            <a:solidFill>
              <a:srgbClr val="5F8283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378" fontAlgn="base">
                <a:spcBef>
                  <a:spcPct val="20000"/>
                </a:spcBef>
                <a:spcAft>
                  <a:spcPct val="0"/>
                </a:spcAft>
                <a:defRPr/>
              </a:pPr>
              <a:r>
                <a:rPr lang="en-IN" sz="800" b="1">
                  <a:solidFill>
                    <a:prstClr val="white"/>
                  </a:solidFill>
                  <a:latin typeface="TheSansOffice" panose="020B0503040302060204"/>
                  <a:cs typeface="Arial" panose="020B0604020202020204" pitchFamily="34" charset="0"/>
                </a:rPr>
                <a:t>Log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77624E44-53BE-4E7A-B0E8-76B36B2DA894}"/>
                </a:ext>
              </a:extLst>
            </p:cNvPr>
            <p:cNvSpPr/>
            <p:nvPr/>
          </p:nvSpPr>
          <p:spPr bwMode="auto">
            <a:xfrm>
              <a:off x="4924720" y="4057336"/>
              <a:ext cx="753623" cy="217663"/>
            </a:xfrm>
            <a:prstGeom prst="rect">
              <a:avLst/>
            </a:prstGeom>
            <a:solidFill>
              <a:srgbClr val="5F8283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378" fontAlgn="base">
                <a:spcBef>
                  <a:spcPct val="20000"/>
                </a:spcBef>
                <a:spcAft>
                  <a:spcPct val="0"/>
                </a:spcAft>
                <a:defRPr/>
              </a:pPr>
              <a:r>
                <a:rPr lang="en-IN" sz="800" b="1">
                  <a:solidFill>
                    <a:prstClr val="white"/>
                  </a:solidFill>
                  <a:latin typeface="TheSansOffice" panose="020B0503040302060204"/>
                  <a:cs typeface="Arial" panose="020B0604020202020204" pitchFamily="34" charset="0"/>
                </a:rPr>
                <a:t>Net flow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CF44F291-2C8C-41A5-83E6-F9E6FA42D582}"/>
                </a:ext>
              </a:extLst>
            </p:cNvPr>
            <p:cNvSpPr/>
            <p:nvPr/>
          </p:nvSpPr>
          <p:spPr bwMode="auto">
            <a:xfrm>
              <a:off x="5831086" y="4050354"/>
              <a:ext cx="753623" cy="217663"/>
            </a:xfrm>
            <a:prstGeom prst="rect">
              <a:avLst/>
            </a:prstGeom>
            <a:solidFill>
              <a:srgbClr val="5F8283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378" fontAlgn="base">
                <a:spcBef>
                  <a:spcPct val="20000"/>
                </a:spcBef>
                <a:spcAft>
                  <a:spcPct val="0"/>
                </a:spcAft>
                <a:defRPr/>
              </a:pPr>
              <a:r>
                <a:rPr lang="en-IN" sz="800" b="1">
                  <a:solidFill>
                    <a:prstClr val="white"/>
                  </a:solidFill>
                  <a:latin typeface="TheSansOffice" panose="020B0503040302060204"/>
                  <a:cs typeface="Arial" panose="020B0604020202020204" pitchFamily="34" charset="0"/>
                </a:rPr>
                <a:t>API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88454D2D-BC0C-441C-8F99-39BDAC3EFFC6}"/>
                </a:ext>
              </a:extLst>
            </p:cNvPr>
            <p:cNvSpPr/>
            <p:nvPr/>
          </p:nvSpPr>
          <p:spPr bwMode="auto">
            <a:xfrm>
              <a:off x="3992942" y="3677067"/>
              <a:ext cx="1162676" cy="241576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378" fontAlgn="base">
                <a:spcBef>
                  <a:spcPct val="20000"/>
                </a:spcBef>
                <a:spcAft>
                  <a:spcPct val="0"/>
                </a:spcAft>
                <a:defRPr/>
              </a:pPr>
              <a:r>
                <a:rPr lang="en-IN" sz="800" b="1">
                  <a:solidFill>
                    <a:prstClr val="black"/>
                  </a:solidFill>
                  <a:latin typeface="TheSansOffice" panose="020B0503040302060204"/>
                  <a:cs typeface="Arial" panose="020B0604020202020204" pitchFamily="34" charset="0"/>
                </a:rPr>
                <a:t>vuSmartMaps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43C9B278-3FEF-4255-8635-26DB2DEF0D07}"/>
                </a:ext>
              </a:extLst>
            </p:cNvPr>
            <p:cNvSpPr/>
            <p:nvPr/>
          </p:nvSpPr>
          <p:spPr bwMode="auto">
            <a:xfrm>
              <a:off x="4554218" y="1244098"/>
              <a:ext cx="2571306" cy="126918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378" fontAlgn="base">
                <a:spcBef>
                  <a:spcPct val="20000"/>
                </a:spcBef>
                <a:spcAft>
                  <a:spcPct val="0"/>
                </a:spcAft>
                <a:defRPr/>
              </a:pPr>
              <a:endParaRPr lang="en-IN" sz="1000">
                <a:solidFill>
                  <a:prstClr val="black"/>
                </a:solidFill>
                <a:latin typeface="TheSansOffice" panose="020B0503040302060204"/>
                <a:cs typeface="Arial" panose="020B0604020202020204" pitchFamily="34" charset="0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9893D72A-49F5-4331-84A1-05B78944637C}"/>
                </a:ext>
              </a:extLst>
            </p:cNvPr>
            <p:cNvSpPr/>
            <p:nvPr/>
          </p:nvSpPr>
          <p:spPr>
            <a:xfrm>
              <a:off x="3529073" y="1269214"/>
              <a:ext cx="814647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264">
                <a:defRPr/>
              </a:pPr>
              <a:r>
                <a:rPr lang="en-US" sz="1000" b="1">
                  <a:solidFill>
                    <a:srgbClr val="F15551"/>
                  </a:solidFill>
                  <a:latin typeface="TheSansOffice" panose="020B0503040302060204"/>
                  <a:cs typeface="Arial" panose="020B0604020202020204" pitchFamily="34" charset="0"/>
                </a:rPr>
                <a:t>ServiceNow</a:t>
              </a:r>
              <a:endParaRPr lang="en-IN" sz="1000" b="1">
                <a:solidFill>
                  <a:srgbClr val="F15551"/>
                </a:solidFill>
                <a:latin typeface="TheSansOffice" panose="020B0503040302060204"/>
                <a:cs typeface="Arial" panose="020B0604020202020204" pitchFamily="34" charset="0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AFAA9E67-8CFD-4A35-897F-A8F0712AE07E}"/>
                </a:ext>
              </a:extLst>
            </p:cNvPr>
            <p:cNvSpPr/>
            <p:nvPr/>
          </p:nvSpPr>
          <p:spPr>
            <a:xfrm>
              <a:off x="6123996" y="1268747"/>
              <a:ext cx="79060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264">
                <a:defRPr/>
              </a:pPr>
              <a:r>
                <a:rPr lang="en-US" sz="1000" b="1">
                  <a:solidFill>
                    <a:srgbClr val="F15551"/>
                  </a:solidFill>
                  <a:latin typeface="TheSansOffice" panose="020B0503040302060204"/>
                  <a:cs typeface="Arial" panose="020B0604020202020204" pitchFamily="34" charset="0"/>
                </a:rPr>
                <a:t>Sify Aakash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207166EB-B032-40CB-8120-9495C247344E}"/>
                </a:ext>
              </a:extLst>
            </p:cNvPr>
            <p:cNvSpPr/>
            <p:nvPr/>
          </p:nvSpPr>
          <p:spPr bwMode="auto">
            <a:xfrm>
              <a:off x="1927703" y="1519699"/>
              <a:ext cx="753623" cy="24157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378" fontAlgn="base">
                <a:spcBef>
                  <a:spcPct val="20000"/>
                </a:spcBef>
                <a:spcAft>
                  <a:spcPct val="0"/>
                </a:spcAft>
                <a:defRPr/>
              </a:pPr>
              <a:r>
                <a:rPr lang="en-IN" sz="800" b="1">
                  <a:solidFill>
                    <a:prstClr val="black"/>
                  </a:solidFill>
                  <a:latin typeface="TheSansOffice" panose="020B0503040302060204"/>
                  <a:cs typeface="Arial" panose="020B0604020202020204" pitchFamily="34" charset="0"/>
                </a:rPr>
                <a:t>Incident</a:t>
              </a: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53525A88-2840-420F-8288-98512B643CC7}"/>
                </a:ext>
              </a:extLst>
            </p:cNvPr>
            <p:cNvSpPr/>
            <p:nvPr/>
          </p:nvSpPr>
          <p:spPr bwMode="auto">
            <a:xfrm>
              <a:off x="1927702" y="1837254"/>
              <a:ext cx="753623" cy="24157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378" fontAlgn="base">
                <a:spcBef>
                  <a:spcPct val="20000"/>
                </a:spcBef>
                <a:spcAft>
                  <a:spcPct val="0"/>
                </a:spcAft>
                <a:defRPr/>
              </a:pPr>
              <a:r>
                <a:rPr lang="en-IN" sz="800" b="1">
                  <a:solidFill>
                    <a:prstClr val="black"/>
                  </a:solidFill>
                  <a:latin typeface="TheSansOffice" panose="020B0503040302060204"/>
                  <a:cs typeface="Arial" panose="020B0604020202020204" pitchFamily="34" charset="0"/>
                </a:rPr>
                <a:t>Problem</a:t>
              </a: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285BE3D6-BEF6-4E7B-B594-C707172096D3}"/>
                </a:ext>
              </a:extLst>
            </p:cNvPr>
            <p:cNvSpPr/>
            <p:nvPr/>
          </p:nvSpPr>
          <p:spPr bwMode="auto">
            <a:xfrm>
              <a:off x="2755752" y="1519699"/>
              <a:ext cx="753623" cy="24157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378" fontAlgn="base">
                <a:spcBef>
                  <a:spcPct val="20000"/>
                </a:spcBef>
                <a:spcAft>
                  <a:spcPct val="0"/>
                </a:spcAft>
                <a:defRPr/>
              </a:pPr>
              <a:r>
                <a:rPr lang="en-IN" sz="800" b="1">
                  <a:solidFill>
                    <a:prstClr val="black"/>
                  </a:solidFill>
                  <a:latin typeface="TheSansOffice" panose="020B0503040302060204"/>
                  <a:cs typeface="Arial" panose="020B0604020202020204" pitchFamily="34" charset="0"/>
                </a:rPr>
                <a:t>FSM</a:t>
              </a: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127F206E-7C65-42D5-95E7-5D5C6E353694}"/>
                </a:ext>
              </a:extLst>
            </p:cNvPr>
            <p:cNvSpPr/>
            <p:nvPr/>
          </p:nvSpPr>
          <p:spPr bwMode="auto">
            <a:xfrm>
              <a:off x="2755752" y="1837254"/>
              <a:ext cx="753623" cy="24157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defTabSz="914378" fontAlgn="base">
                <a:spcBef>
                  <a:spcPct val="20000"/>
                </a:spcBef>
                <a:spcAft>
                  <a:spcPct val="0"/>
                </a:spcAft>
                <a:defRPr/>
              </a:pPr>
              <a:r>
                <a:rPr lang="en-IN" sz="800" b="1">
                  <a:solidFill>
                    <a:prstClr val="black"/>
                  </a:solidFill>
                  <a:latin typeface="TheSansOffice" panose="020B0503040302060204"/>
                  <a:cs typeface="Arial" panose="020B0604020202020204" pitchFamily="34" charset="0"/>
                </a:rPr>
                <a:t>Service Req</a:t>
              </a: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0495430B-5521-47A9-BF13-7F56025FBA9C}"/>
                </a:ext>
              </a:extLst>
            </p:cNvPr>
            <p:cNvSpPr/>
            <p:nvPr/>
          </p:nvSpPr>
          <p:spPr bwMode="auto">
            <a:xfrm>
              <a:off x="2755752" y="2164404"/>
              <a:ext cx="753623" cy="24157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378" fontAlgn="base">
                <a:spcBef>
                  <a:spcPct val="20000"/>
                </a:spcBef>
                <a:spcAft>
                  <a:spcPct val="0"/>
                </a:spcAft>
                <a:defRPr/>
              </a:pPr>
              <a:r>
                <a:rPr lang="en-IN" sz="800" b="1">
                  <a:solidFill>
                    <a:prstClr val="black"/>
                  </a:solidFill>
                  <a:latin typeface="TheSansOffice" panose="020B0503040302060204"/>
                  <a:cs typeface="Arial" panose="020B0604020202020204" pitchFamily="34" charset="0"/>
                </a:rPr>
                <a:t>Workflows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0E4EDCEB-C6D9-412F-99BC-73186BBB97FB}"/>
                </a:ext>
              </a:extLst>
            </p:cNvPr>
            <p:cNvSpPr/>
            <p:nvPr/>
          </p:nvSpPr>
          <p:spPr bwMode="auto">
            <a:xfrm>
              <a:off x="3588243" y="1518413"/>
              <a:ext cx="753623" cy="24157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378" fontAlgn="base">
                <a:spcBef>
                  <a:spcPct val="20000"/>
                </a:spcBef>
                <a:spcAft>
                  <a:spcPct val="0"/>
                </a:spcAft>
                <a:defRPr/>
              </a:pPr>
              <a:r>
                <a:rPr lang="en-IN" sz="800" b="1">
                  <a:solidFill>
                    <a:prstClr val="black"/>
                  </a:solidFill>
                  <a:latin typeface="TheSansOffice" panose="020B0503040302060204"/>
                  <a:cs typeface="Arial" panose="020B0604020202020204" pitchFamily="34" charset="0"/>
                </a:rPr>
                <a:t>Asset Mgmt.</a:t>
              </a: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2681CD36-B7C6-4A40-A8F1-B20A19624223}"/>
                </a:ext>
              </a:extLst>
            </p:cNvPr>
            <p:cNvSpPr/>
            <p:nvPr/>
          </p:nvSpPr>
          <p:spPr bwMode="auto">
            <a:xfrm>
              <a:off x="3590460" y="1835365"/>
              <a:ext cx="753623" cy="24157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378" fontAlgn="base">
                <a:spcBef>
                  <a:spcPct val="20000"/>
                </a:spcBef>
                <a:spcAft>
                  <a:spcPct val="0"/>
                </a:spcAft>
                <a:defRPr/>
              </a:pPr>
              <a:r>
                <a:rPr lang="en-IN" sz="800" b="1">
                  <a:solidFill>
                    <a:prstClr val="black"/>
                  </a:solidFill>
                  <a:latin typeface="TheSansOffice" panose="020B0503040302060204"/>
                  <a:cs typeface="Arial" panose="020B0604020202020204" pitchFamily="34" charset="0"/>
                </a:rPr>
                <a:t>Preventive</a:t>
              </a: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9C0BC06D-B9BA-4E04-BC41-D93BA99731A7}"/>
                </a:ext>
              </a:extLst>
            </p:cNvPr>
            <p:cNvSpPr/>
            <p:nvPr/>
          </p:nvSpPr>
          <p:spPr bwMode="auto">
            <a:xfrm>
              <a:off x="4677975" y="1509925"/>
              <a:ext cx="753623" cy="3241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378" fontAlgn="base">
                <a:spcBef>
                  <a:spcPct val="20000"/>
                </a:spcBef>
                <a:spcAft>
                  <a:spcPct val="0"/>
                </a:spcAft>
                <a:defRPr/>
              </a:pPr>
              <a:r>
                <a:rPr lang="en-IN" sz="800" b="1">
                  <a:solidFill>
                    <a:prstClr val="black"/>
                  </a:solidFill>
                  <a:latin typeface="TheSansOffice" panose="020B0503040302060204"/>
                  <a:cs typeface="Arial" panose="020B0604020202020204" pitchFamily="34" charset="0"/>
                </a:rPr>
                <a:t>Dashboards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E9ACE740-EE7F-4AD2-B474-70D52D2C7DAE}"/>
                </a:ext>
              </a:extLst>
            </p:cNvPr>
            <p:cNvSpPr/>
            <p:nvPr/>
          </p:nvSpPr>
          <p:spPr bwMode="auto">
            <a:xfrm>
              <a:off x="5475052" y="1509926"/>
              <a:ext cx="763241" cy="32431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378" fontAlgn="base">
                <a:spcBef>
                  <a:spcPct val="20000"/>
                </a:spcBef>
                <a:spcAft>
                  <a:spcPct val="0"/>
                </a:spcAft>
                <a:defRPr/>
              </a:pPr>
              <a:r>
                <a:rPr lang="en-IN" sz="800" b="1">
                  <a:solidFill>
                    <a:prstClr val="black"/>
                  </a:solidFill>
                  <a:latin typeface="TheSansOffice" panose="020B0503040302060204"/>
                  <a:cs typeface="Arial" panose="020B0604020202020204" pitchFamily="34" charset="0"/>
                </a:rPr>
                <a:t>Analytics</a:t>
              </a: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06B4D9F7-ACC4-4DF1-ABC8-B0358225FD11}"/>
                </a:ext>
              </a:extLst>
            </p:cNvPr>
            <p:cNvSpPr/>
            <p:nvPr/>
          </p:nvSpPr>
          <p:spPr bwMode="auto">
            <a:xfrm>
              <a:off x="6290078" y="1509925"/>
              <a:ext cx="786620" cy="32413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378" fontAlgn="base">
                <a:spcBef>
                  <a:spcPct val="20000"/>
                </a:spcBef>
                <a:spcAft>
                  <a:spcPct val="0"/>
                </a:spcAft>
                <a:defRPr/>
              </a:pPr>
              <a:r>
                <a:rPr lang="en-IN" sz="800" b="1">
                  <a:solidFill>
                    <a:prstClr val="black"/>
                  </a:solidFill>
                  <a:latin typeface="TheSansOffice" panose="020B0503040302060204"/>
                  <a:cs typeface="Arial" panose="020B0604020202020204" pitchFamily="34" charset="0"/>
                </a:rPr>
                <a:t>Self Service</a:t>
              </a: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9D82D935-3205-47ED-BDB6-38CBEB43B8DB}"/>
                </a:ext>
              </a:extLst>
            </p:cNvPr>
            <p:cNvSpPr/>
            <p:nvPr/>
          </p:nvSpPr>
          <p:spPr bwMode="auto">
            <a:xfrm>
              <a:off x="4677975" y="1939535"/>
              <a:ext cx="753623" cy="329039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378" fontAlgn="base">
                <a:spcBef>
                  <a:spcPct val="20000"/>
                </a:spcBef>
                <a:spcAft>
                  <a:spcPct val="0"/>
                </a:spcAft>
                <a:defRPr/>
              </a:pPr>
              <a:r>
                <a:rPr lang="en-IN" sz="800" b="1">
                  <a:solidFill>
                    <a:prstClr val="black"/>
                  </a:solidFill>
                  <a:latin typeface="TheSansOffice" panose="020B0503040302060204"/>
                  <a:cs typeface="Arial" panose="020B0604020202020204" pitchFamily="34" charset="0"/>
                </a:rPr>
                <a:t>Customer Interface</a:t>
              </a: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D79679DE-3F2F-486C-8E10-B54C14A65125}"/>
                </a:ext>
              </a:extLst>
            </p:cNvPr>
            <p:cNvSpPr/>
            <p:nvPr/>
          </p:nvSpPr>
          <p:spPr bwMode="auto">
            <a:xfrm>
              <a:off x="5484689" y="1939535"/>
              <a:ext cx="753623" cy="329039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378" fontAlgn="base">
                <a:spcBef>
                  <a:spcPct val="20000"/>
                </a:spcBef>
                <a:spcAft>
                  <a:spcPct val="0"/>
                </a:spcAft>
                <a:defRPr/>
              </a:pPr>
              <a:r>
                <a:rPr lang="en-IN" sz="800" b="1">
                  <a:solidFill>
                    <a:prstClr val="black"/>
                  </a:solidFill>
                  <a:latin typeface="TheSansOffice" panose="020B0503040302060204"/>
                  <a:cs typeface="Arial" panose="020B0604020202020204" pitchFamily="34" charset="0"/>
                </a:rPr>
                <a:t>Internal Sys Interface</a:t>
              </a: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6D83E54D-C076-4C3F-963B-34C034B6C594}"/>
                </a:ext>
              </a:extLst>
            </p:cNvPr>
            <p:cNvSpPr/>
            <p:nvPr/>
          </p:nvSpPr>
          <p:spPr bwMode="auto">
            <a:xfrm>
              <a:off x="6290079" y="1939535"/>
              <a:ext cx="786620" cy="329039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378" fontAlgn="base">
                <a:spcBef>
                  <a:spcPct val="20000"/>
                </a:spcBef>
                <a:spcAft>
                  <a:spcPct val="0"/>
                </a:spcAft>
                <a:defRPr/>
              </a:pPr>
              <a:r>
                <a:rPr lang="en-IN" sz="800" b="1">
                  <a:solidFill>
                    <a:prstClr val="black"/>
                  </a:solidFill>
                  <a:latin typeface="TheSansOffice" panose="020B0503040302060204"/>
                  <a:cs typeface="Arial" panose="020B0604020202020204" pitchFamily="34" charset="0"/>
                </a:rPr>
                <a:t>Automation Interface</a:t>
              </a: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2222E656-3A19-43EA-87A4-9B1494D887F0}"/>
                </a:ext>
              </a:extLst>
            </p:cNvPr>
            <p:cNvSpPr/>
            <p:nvPr/>
          </p:nvSpPr>
          <p:spPr bwMode="auto">
            <a:xfrm>
              <a:off x="3599495" y="2167505"/>
              <a:ext cx="753623" cy="24157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378" fontAlgn="base">
                <a:spcBef>
                  <a:spcPct val="20000"/>
                </a:spcBef>
                <a:spcAft>
                  <a:spcPct val="0"/>
                </a:spcAft>
                <a:defRPr/>
              </a:pPr>
              <a:r>
                <a:rPr lang="en-IN" sz="800" b="1">
                  <a:solidFill>
                    <a:prstClr val="black"/>
                  </a:solidFill>
                  <a:latin typeface="TheSansOffice" panose="020B0503040302060204"/>
                  <a:cs typeface="Arial" panose="020B0604020202020204" pitchFamily="34" charset="0"/>
                </a:rPr>
                <a:t>CMDB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9701ECDF-402D-42C7-BDE0-B1EEDD03978B}"/>
                </a:ext>
              </a:extLst>
            </p:cNvPr>
            <p:cNvSpPr txBox="1"/>
            <p:nvPr/>
          </p:nvSpPr>
          <p:spPr>
            <a:xfrm>
              <a:off x="444053" y="3859420"/>
              <a:ext cx="1216025" cy="1169551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134541" indent="-134541" defTabSz="914264">
                <a:buFont typeface="Wingdings" panose="05000000000000000000" pitchFamily="2" charset="2"/>
                <a:buChar char="§"/>
                <a:defRPr/>
              </a:pPr>
              <a:r>
                <a:rPr lang="en-US" sz="700">
                  <a:solidFill>
                    <a:prstClr val="black"/>
                  </a:solidFill>
                  <a:latin typeface="TheSansOffice" panose="020B0503040302060204"/>
                  <a:cs typeface="Arial" panose="020B0604020202020204" pitchFamily="34" charset="0"/>
                </a:rPr>
                <a:t>Machine learning based systems to reduce noise, increase focus and aid in Root cause issues.</a:t>
              </a:r>
            </a:p>
            <a:p>
              <a:pPr marL="134541" indent="-134541" defTabSz="914264">
                <a:buFont typeface="Wingdings" panose="05000000000000000000" pitchFamily="2" charset="2"/>
                <a:buChar char="§"/>
                <a:defRPr/>
              </a:pPr>
              <a:r>
                <a:rPr lang="en-US" sz="700">
                  <a:solidFill>
                    <a:prstClr val="black"/>
                  </a:solidFill>
                  <a:latin typeface="TheSansOffice" panose="020B0503040302060204"/>
                  <a:cs typeface="Arial" panose="020B0604020202020204" pitchFamily="34" charset="0"/>
                </a:rPr>
                <a:t>Continuous learning systems augmented with human knowledge and context.</a:t>
              </a:r>
            </a:p>
            <a:p>
              <a:pPr marL="134541" indent="-134541" defTabSz="914264">
                <a:buFont typeface="Wingdings" panose="05000000000000000000" pitchFamily="2" charset="2"/>
                <a:buChar char="§"/>
                <a:defRPr/>
              </a:pPr>
              <a:r>
                <a:rPr lang="en-US" sz="700">
                  <a:solidFill>
                    <a:prstClr val="black"/>
                  </a:solidFill>
                  <a:latin typeface="TheSansOffice" panose="020B0503040302060204"/>
                  <a:cs typeface="Arial" panose="020B0604020202020204" pitchFamily="34" charset="0"/>
                </a:rPr>
                <a:t>Predictive Analysis based on past data</a:t>
              </a:r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1A42BD31-97A1-4C45-A1B4-9526B52C8C6B}"/>
                </a:ext>
              </a:extLst>
            </p:cNvPr>
            <p:cNvSpPr/>
            <p:nvPr/>
          </p:nvSpPr>
          <p:spPr>
            <a:xfrm>
              <a:off x="5901217" y="3613199"/>
              <a:ext cx="1104790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264">
                <a:defRPr/>
              </a:pPr>
              <a:r>
                <a:rPr lang="en-US" sz="1000" b="1">
                  <a:solidFill>
                    <a:srgbClr val="F15551"/>
                  </a:solidFill>
                  <a:latin typeface="TheSansOffice" panose="020B0503040302060204"/>
                  <a:cs typeface="Arial" panose="020B0604020202020204" pitchFamily="34" charset="0"/>
                </a:rPr>
                <a:t>Data Aggregators</a:t>
              </a:r>
              <a:endParaRPr lang="en-IN" sz="1000" b="1">
                <a:solidFill>
                  <a:srgbClr val="F15551"/>
                </a:solidFill>
                <a:latin typeface="TheSansOffice" panose="020B0503040302060204"/>
                <a:cs typeface="Arial" panose="020B0604020202020204" pitchFamily="34" charset="0"/>
              </a:endParaRP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9EC2F44F-14CE-4471-BA1A-9047B6FB3FD4}"/>
                </a:ext>
              </a:extLst>
            </p:cNvPr>
            <p:cNvSpPr/>
            <p:nvPr/>
          </p:nvSpPr>
          <p:spPr>
            <a:xfrm>
              <a:off x="6204874" y="4560935"/>
              <a:ext cx="87556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264">
                <a:defRPr/>
              </a:pPr>
              <a:r>
                <a:rPr lang="en-US" sz="1000" b="1">
                  <a:solidFill>
                    <a:srgbClr val="F15551"/>
                  </a:solidFill>
                  <a:latin typeface="TheSansOffice" panose="020B0503040302060204"/>
                  <a:cs typeface="Arial" panose="020B0604020202020204" pitchFamily="34" charset="0"/>
                </a:rPr>
                <a:t>Data Sources</a:t>
              </a:r>
              <a:endParaRPr lang="en-IN" sz="1000" b="1">
                <a:solidFill>
                  <a:srgbClr val="F15551"/>
                </a:solidFill>
                <a:latin typeface="TheSansOffice" panose="020B0503040302060204"/>
                <a:cs typeface="Arial" panose="020B0604020202020204" pitchFamily="34" charset="0"/>
              </a:endParaRP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E4788220-D3A6-421F-91FC-7B66AE669676}"/>
                </a:ext>
              </a:extLst>
            </p:cNvPr>
            <p:cNvSpPr txBox="1"/>
            <p:nvPr/>
          </p:nvSpPr>
          <p:spPr>
            <a:xfrm>
              <a:off x="7420891" y="2567095"/>
              <a:ext cx="1218475" cy="846386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171446" indent="-171446" defTabSz="914264">
                <a:buFont typeface="Arial" panose="020B0604020202020204" pitchFamily="34" charset="0"/>
                <a:buChar char="•"/>
                <a:defRPr/>
              </a:pPr>
              <a:r>
                <a:rPr lang="en-US" sz="700">
                  <a:solidFill>
                    <a:prstClr val="black"/>
                  </a:solidFill>
                  <a:latin typeface="TheSansOffice" panose="020B0503040302060204"/>
                  <a:cs typeface="Arial" panose="020B0604020202020204" pitchFamily="34" charset="0"/>
                </a:rPr>
                <a:t>Service orchestration &amp; automation.</a:t>
              </a:r>
            </a:p>
            <a:p>
              <a:pPr marL="171446" indent="-171446" defTabSz="914264">
                <a:buFont typeface="Arial" panose="020B0604020202020204" pitchFamily="34" charset="0"/>
                <a:buChar char="•"/>
                <a:defRPr/>
              </a:pPr>
              <a:r>
                <a:rPr lang="en-US" sz="700">
                  <a:solidFill>
                    <a:prstClr val="black"/>
                  </a:solidFill>
                  <a:latin typeface="TheSansOffice" panose="020B0503040302060204"/>
                  <a:cs typeface="Arial" panose="020B0604020202020204" pitchFamily="34" charset="0"/>
                </a:rPr>
                <a:t>Workflow automation</a:t>
              </a:r>
            </a:p>
            <a:p>
              <a:pPr marL="171446" indent="-171446" defTabSz="914264">
                <a:buFont typeface="Arial" panose="020B0604020202020204" pitchFamily="34" charset="0"/>
                <a:buChar char="•"/>
                <a:defRPr/>
              </a:pPr>
              <a:r>
                <a:rPr lang="en-US" sz="700">
                  <a:solidFill>
                    <a:prstClr val="black"/>
                  </a:solidFill>
                  <a:latin typeface="TheSansOffice" panose="020B0503040302060204"/>
                  <a:cs typeface="Arial" panose="020B0604020202020204" pitchFamily="34" charset="0"/>
                </a:rPr>
                <a:t>Process automations using BOTs</a:t>
              </a:r>
            </a:p>
            <a:p>
              <a:pPr marL="171446" indent="-171446" defTabSz="914264">
                <a:buFont typeface="Arial" panose="020B0604020202020204" pitchFamily="34" charset="0"/>
                <a:buChar char="•"/>
                <a:defRPr/>
              </a:pPr>
              <a:r>
                <a:rPr lang="en-US" sz="700">
                  <a:solidFill>
                    <a:prstClr val="black"/>
                  </a:solidFill>
                  <a:latin typeface="TheSansOffice" panose="020B0503040302060204"/>
                  <a:cs typeface="Arial" panose="020B0604020202020204" pitchFamily="34" charset="0"/>
                </a:rPr>
                <a:t>Self service automation tasks</a:t>
              </a: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4320DE45-780D-435A-BF50-D4EE85E353C0}"/>
                </a:ext>
              </a:extLst>
            </p:cNvPr>
            <p:cNvSpPr/>
            <p:nvPr/>
          </p:nvSpPr>
          <p:spPr bwMode="auto">
            <a:xfrm rot="5400000">
              <a:off x="4268373" y="1790540"/>
              <a:ext cx="531669" cy="17544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378" fontAlgn="base">
                <a:spcBef>
                  <a:spcPct val="20000"/>
                </a:spcBef>
                <a:spcAft>
                  <a:spcPct val="0"/>
                </a:spcAft>
                <a:defRPr/>
              </a:pPr>
              <a:r>
                <a:rPr lang="en-IN" sz="800">
                  <a:solidFill>
                    <a:prstClr val="white"/>
                  </a:solidFill>
                  <a:latin typeface="TheSansOffice" panose="020B0503040302060204"/>
                  <a:cs typeface="Arial" panose="020B0604020202020204" pitchFamily="34" charset="0"/>
                </a:rPr>
                <a:t>API</a:t>
              </a: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F1143560-E87E-4F98-92A8-FC078F3FF80E}"/>
                </a:ext>
              </a:extLst>
            </p:cNvPr>
            <p:cNvSpPr/>
            <p:nvPr/>
          </p:nvSpPr>
          <p:spPr>
            <a:xfrm>
              <a:off x="6549854" y="2981347"/>
              <a:ext cx="665567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264">
                <a:defRPr/>
              </a:pPr>
              <a:r>
                <a:rPr lang="en-US" sz="1000" b="1">
                  <a:solidFill>
                    <a:srgbClr val="F15551"/>
                  </a:solidFill>
                  <a:latin typeface="TheSansOffice" panose="020B0503040302060204"/>
                  <a:cs typeface="Arial" panose="020B0604020202020204" pitchFamily="34" charset="0"/>
                </a:rPr>
                <a:t>Sify NMS</a:t>
              </a:r>
              <a:endParaRPr lang="en-IN" sz="1000" b="1">
                <a:solidFill>
                  <a:srgbClr val="F15551"/>
                </a:solidFill>
                <a:latin typeface="TheSansOffice" panose="020B0503040302060204"/>
                <a:cs typeface="Arial" panose="020B0604020202020204" pitchFamily="34" charset="0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FD60D767-7149-4675-8AAB-D31B8B1576D4}"/>
                </a:ext>
              </a:extLst>
            </p:cNvPr>
            <p:cNvSpPr/>
            <p:nvPr/>
          </p:nvSpPr>
          <p:spPr bwMode="auto">
            <a:xfrm>
              <a:off x="2059567" y="887301"/>
              <a:ext cx="753623" cy="24157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378" fontAlgn="base">
                <a:spcBef>
                  <a:spcPct val="20000"/>
                </a:spcBef>
                <a:spcAft>
                  <a:spcPct val="0"/>
                </a:spcAft>
                <a:defRPr/>
              </a:pPr>
              <a:r>
                <a:rPr lang="en-IN" sz="800" b="1">
                  <a:solidFill>
                    <a:prstClr val="black"/>
                  </a:solidFill>
                  <a:latin typeface="TheSansOffice" panose="020B0503040302060204"/>
                  <a:cs typeface="Arial" panose="020B0604020202020204" pitchFamily="34" charset="0"/>
                </a:rPr>
                <a:t>Eng House</a:t>
              </a: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0007E7EE-E4B8-4C2F-9989-55F8271D6E7D}"/>
                </a:ext>
              </a:extLst>
            </p:cNvPr>
            <p:cNvSpPr/>
            <p:nvPr/>
          </p:nvSpPr>
          <p:spPr bwMode="auto">
            <a:xfrm>
              <a:off x="2166858" y="1114240"/>
              <a:ext cx="518158" cy="1800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378" fontAlgn="base">
                <a:spcBef>
                  <a:spcPct val="20000"/>
                </a:spcBef>
                <a:spcAft>
                  <a:spcPct val="0"/>
                </a:spcAft>
                <a:defRPr/>
              </a:pPr>
              <a:r>
                <a:rPr lang="en-IN" sz="800">
                  <a:solidFill>
                    <a:prstClr val="white"/>
                  </a:solidFill>
                  <a:latin typeface="TheSansOffice" panose="020B0503040302060204"/>
                  <a:cs typeface="Arial" panose="020B0604020202020204" pitchFamily="34" charset="0"/>
                </a:rPr>
                <a:t>API</a:t>
              </a: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941BFE04-3F58-8C4B-D408-F552EC12C0EA}"/>
                </a:ext>
              </a:extLst>
            </p:cNvPr>
            <p:cNvSpPr/>
            <p:nvPr/>
          </p:nvSpPr>
          <p:spPr>
            <a:xfrm>
              <a:off x="3124666" y="738295"/>
              <a:ext cx="1192896" cy="460188"/>
            </a:xfrm>
            <a:prstGeom prst="rect">
              <a:avLst/>
            </a:prstGeom>
            <a:ln w="12700">
              <a:solidFill>
                <a:schemeClr val="tx2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264">
                <a:defRPr/>
              </a:pPr>
              <a:endParaRPr lang="en-US" sz="800">
                <a:solidFill>
                  <a:prstClr val="black"/>
                </a:solidFill>
                <a:latin typeface="TheSansOffice" panose="020B0503040302060204"/>
                <a:cs typeface="Arial" panose="020B0604020202020204" pitchFamily="34" charset="0"/>
              </a:endParaRPr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BA6DB32A-533B-657F-799B-5F06FA9A8002}"/>
                </a:ext>
              </a:extLst>
            </p:cNvPr>
            <p:cNvSpPr/>
            <p:nvPr/>
          </p:nvSpPr>
          <p:spPr bwMode="auto">
            <a:xfrm>
              <a:off x="3172795" y="883484"/>
              <a:ext cx="1101105" cy="24157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8" fontAlgn="base">
                <a:spcBef>
                  <a:spcPct val="20000"/>
                </a:spcBef>
                <a:spcAft>
                  <a:spcPct val="0"/>
                </a:spcAft>
                <a:defRPr/>
              </a:pPr>
              <a:r>
                <a:rPr lang="en-IN" sz="700" b="1">
                  <a:solidFill>
                    <a:prstClr val="black"/>
                  </a:solidFill>
                  <a:latin typeface="TheSansOffice" panose="020B0503040302060204"/>
                  <a:cs typeface="Arial" panose="020B0604020202020204" pitchFamily="34" charset="0"/>
                </a:rPr>
                <a:t>Partner e-Bonding</a:t>
              </a: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31D01807-2A49-FDB1-033E-CF1D78F272A6}"/>
                </a:ext>
              </a:extLst>
            </p:cNvPr>
            <p:cNvSpPr/>
            <p:nvPr/>
          </p:nvSpPr>
          <p:spPr>
            <a:xfrm>
              <a:off x="3744483" y="2650892"/>
              <a:ext cx="1719854" cy="345601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914264">
                <a:defRPr/>
              </a:pPr>
              <a:r>
                <a:rPr lang="en-US" sz="800" b="1">
                  <a:solidFill>
                    <a:prstClr val="black"/>
                  </a:solidFill>
                  <a:latin typeface="TheSansOffice" panose="020B0503040302060204"/>
                  <a:cs typeface="Arial" panose="020B0604020202020204" pitchFamily="34" charset="0"/>
                </a:rPr>
                <a:t>Network configuration</a:t>
              </a:r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5555496E-E11B-A0DC-BEC7-091000902B5A}"/>
                </a:ext>
              </a:extLst>
            </p:cNvPr>
            <p:cNvSpPr/>
            <p:nvPr/>
          </p:nvSpPr>
          <p:spPr>
            <a:xfrm>
              <a:off x="5502680" y="2645940"/>
              <a:ext cx="1719854" cy="345601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914264">
                <a:defRPr/>
              </a:pPr>
              <a:r>
                <a:rPr lang="en-US" sz="800" b="1">
                  <a:solidFill>
                    <a:prstClr val="black"/>
                  </a:solidFill>
                  <a:latin typeface="TheSansOffice" panose="020B0503040302060204"/>
                  <a:cs typeface="Arial" panose="020B0604020202020204" pitchFamily="34" charset="0"/>
                </a:rPr>
                <a:t>Auto remediation</a:t>
              </a: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F34646DB-5185-9EC9-8DF4-5CB18D584060}"/>
                </a:ext>
              </a:extLst>
            </p:cNvPr>
            <p:cNvSpPr/>
            <p:nvPr/>
          </p:nvSpPr>
          <p:spPr>
            <a:xfrm>
              <a:off x="1847692" y="2653491"/>
              <a:ext cx="1857016" cy="345601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914264">
                <a:defRPr/>
              </a:pPr>
              <a:r>
                <a:rPr lang="en-US" sz="800" b="1">
                  <a:solidFill>
                    <a:prstClr val="black"/>
                  </a:solidFill>
                  <a:latin typeface="TheSansOffice" panose="020B0503040302060204"/>
                  <a:cs typeface="Arial" panose="020B0604020202020204" pitchFamily="34" charset="0"/>
                </a:rPr>
                <a:t>Analytics</a:t>
              </a: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87B5D356-0485-EAEA-72C3-0A729BA54F1A}"/>
                </a:ext>
              </a:extLst>
            </p:cNvPr>
            <p:cNvSpPr/>
            <p:nvPr/>
          </p:nvSpPr>
          <p:spPr bwMode="auto">
            <a:xfrm>
              <a:off x="1752500" y="2572602"/>
              <a:ext cx="5509809" cy="873610"/>
            </a:xfrm>
            <a:prstGeom prst="rect">
              <a:avLst/>
            </a:prstGeom>
            <a:noFill/>
            <a:ln w="9525" cap="flat" cmpd="sng" algn="ctr">
              <a:solidFill>
                <a:srgbClr val="10253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378" fontAlgn="base">
                <a:spcBef>
                  <a:spcPct val="20000"/>
                </a:spcBef>
                <a:spcAft>
                  <a:spcPct val="0"/>
                </a:spcAft>
                <a:defRPr/>
              </a:pPr>
              <a:endParaRPr lang="en-IN" sz="1000">
                <a:solidFill>
                  <a:prstClr val="black"/>
                </a:solidFill>
                <a:latin typeface="TheSansOffice" panose="020B0503040302060204"/>
                <a:cs typeface="Arial" panose="020B0604020202020204" pitchFamily="34" charset="0"/>
              </a:endParaRP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6B13EDD3-9116-1C58-0F98-E43EC0CE8B38}"/>
                </a:ext>
              </a:extLst>
            </p:cNvPr>
            <p:cNvSpPr/>
            <p:nvPr/>
          </p:nvSpPr>
          <p:spPr bwMode="auto">
            <a:xfrm>
              <a:off x="2952727" y="2429247"/>
              <a:ext cx="518158" cy="1800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378" fontAlgn="base">
                <a:spcBef>
                  <a:spcPct val="20000"/>
                </a:spcBef>
                <a:spcAft>
                  <a:spcPct val="0"/>
                </a:spcAft>
                <a:defRPr/>
              </a:pPr>
              <a:r>
                <a:rPr lang="en-IN" sz="800">
                  <a:solidFill>
                    <a:prstClr val="white"/>
                  </a:solidFill>
                  <a:latin typeface="TheSansOffice" panose="020B0503040302060204"/>
                  <a:cs typeface="Arial" panose="020B0604020202020204" pitchFamily="34" charset="0"/>
                </a:rPr>
                <a:t>API</a:t>
              </a:r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6F8BFFDF-5641-0AF1-4C75-67529FFD108B}"/>
                </a:ext>
              </a:extLst>
            </p:cNvPr>
            <p:cNvSpPr/>
            <p:nvPr/>
          </p:nvSpPr>
          <p:spPr bwMode="auto">
            <a:xfrm>
              <a:off x="5689738" y="2424855"/>
              <a:ext cx="518158" cy="1800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378" fontAlgn="base">
                <a:spcBef>
                  <a:spcPct val="20000"/>
                </a:spcBef>
                <a:spcAft>
                  <a:spcPct val="0"/>
                </a:spcAft>
                <a:defRPr/>
              </a:pPr>
              <a:r>
                <a:rPr lang="en-IN" sz="800">
                  <a:solidFill>
                    <a:prstClr val="white"/>
                  </a:solidFill>
                  <a:latin typeface="TheSansOffice" panose="020B0503040302060204"/>
                  <a:cs typeface="Arial" panose="020B0604020202020204" pitchFamily="34" charset="0"/>
                </a:rPr>
                <a:t>API</a:t>
              </a:r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B16877E7-90C6-FC53-FC7B-D04AFC62FE2C}"/>
                </a:ext>
              </a:extLst>
            </p:cNvPr>
            <p:cNvSpPr/>
            <p:nvPr/>
          </p:nvSpPr>
          <p:spPr bwMode="auto">
            <a:xfrm>
              <a:off x="2599397" y="3332134"/>
              <a:ext cx="753623" cy="217663"/>
            </a:xfrm>
            <a:prstGeom prst="rect">
              <a:avLst/>
            </a:prstGeom>
            <a:solidFill>
              <a:srgbClr val="5F8283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378" fontAlgn="base">
                <a:spcBef>
                  <a:spcPct val="20000"/>
                </a:spcBef>
                <a:spcAft>
                  <a:spcPct val="0"/>
                </a:spcAft>
                <a:defRPr/>
              </a:pPr>
              <a:r>
                <a:rPr lang="en-IN" sz="800">
                  <a:solidFill>
                    <a:prstClr val="white"/>
                  </a:solidFill>
                  <a:latin typeface="TheSansOffice" panose="020B0503040302060204"/>
                  <a:cs typeface="Arial" panose="020B0604020202020204" pitchFamily="34" charset="0"/>
                </a:rPr>
                <a:t>Alarms</a:t>
              </a:r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255BD9E2-F9C0-F1A6-FB5D-87169C50B7D2}"/>
                </a:ext>
              </a:extLst>
            </p:cNvPr>
            <p:cNvSpPr/>
            <p:nvPr/>
          </p:nvSpPr>
          <p:spPr bwMode="auto">
            <a:xfrm>
              <a:off x="3989678" y="3324052"/>
              <a:ext cx="753623" cy="217663"/>
            </a:xfrm>
            <a:prstGeom prst="rect">
              <a:avLst/>
            </a:prstGeom>
            <a:solidFill>
              <a:srgbClr val="5F8283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378" fontAlgn="base">
                <a:spcBef>
                  <a:spcPct val="20000"/>
                </a:spcBef>
                <a:spcAft>
                  <a:spcPct val="0"/>
                </a:spcAft>
                <a:defRPr/>
              </a:pPr>
              <a:r>
                <a:rPr lang="en-IN" sz="800">
                  <a:solidFill>
                    <a:prstClr val="white"/>
                  </a:solidFill>
                  <a:latin typeface="TheSansOffice" panose="020B0503040302060204"/>
                  <a:cs typeface="Arial" panose="020B0604020202020204" pitchFamily="34" charset="0"/>
                </a:rPr>
                <a:t>Events</a:t>
              </a:r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148285AE-557B-30D8-A44C-DC737739B610}"/>
                </a:ext>
              </a:extLst>
            </p:cNvPr>
            <p:cNvSpPr/>
            <p:nvPr/>
          </p:nvSpPr>
          <p:spPr bwMode="auto">
            <a:xfrm>
              <a:off x="5301531" y="3324052"/>
              <a:ext cx="753623" cy="217663"/>
            </a:xfrm>
            <a:prstGeom prst="rect">
              <a:avLst/>
            </a:prstGeom>
            <a:solidFill>
              <a:srgbClr val="5F8283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378" fontAlgn="base">
                <a:spcBef>
                  <a:spcPct val="20000"/>
                </a:spcBef>
                <a:spcAft>
                  <a:spcPct val="0"/>
                </a:spcAft>
                <a:defRPr/>
              </a:pPr>
              <a:r>
                <a:rPr lang="en-IN" sz="800">
                  <a:solidFill>
                    <a:prstClr val="white"/>
                  </a:solidFill>
                  <a:latin typeface="TheSansOffice" panose="020B0503040302060204"/>
                  <a:cs typeface="Arial" panose="020B0604020202020204" pitchFamily="34" charset="0"/>
                </a:rPr>
                <a:t>Data</a:t>
              </a: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ED0F9389-BAB4-9B2D-9F8C-9E501E6498CB}"/>
                </a:ext>
              </a:extLst>
            </p:cNvPr>
            <p:cNvSpPr txBox="1"/>
            <p:nvPr/>
          </p:nvSpPr>
          <p:spPr>
            <a:xfrm>
              <a:off x="445996" y="1333484"/>
              <a:ext cx="1217187" cy="1169551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 marL="228594" indent="-228594" defTabSz="1219018">
                <a:buFont typeface="Arial" panose="020B0604020202020204" pitchFamily="34" charset="0"/>
                <a:buChar char="•"/>
                <a:defRPr sz="900">
                  <a:solidFill>
                    <a:prstClr val="black"/>
                  </a:solidFill>
                  <a:latin typeface="Montserrat" panose="00000500000000000000" pitchFamily="2" charset="0"/>
                  <a:cs typeface="Arial" panose="020B0604020202020204" pitchFamily="34" charset="0"/>
                </a:defRPr>
              </a:lvl1pPr>
            </a:lstStyle>
            <a:p>
              <a:pPr marL="134541" indent="-134541" defTabSz="914264">
                <a:defRPr/>
              </a:pPr>
              <a:r>
                <a:rPr lang="en-US" sz="700">
                  <a:latin typeface="TheSansOffice" panose="020B0503040302060204"/>
                </a:rPr>
                <a:t>Service management systems to deliver ITSM compliant service.</a:t>
              </a:r>
            </a:p>
            <a:p>
              <a:pPr marL="134541" indent="-134541" defTabSz="914264">
                <a:defRPr/>
              </a:pPr>
              <a:r>
                <a:rPr lang="en-US" sz="700">
                  <a:latin typeface="TheSansOffice" panose="020B0503040302060204"/>
                </a:rPr>
                <a:t>Integration with NOC tools.</a:t>
              </a:r>
            </a:p>
            <a:p>
              <a:pPr marL="134541" indent="-134541" defTabSz="914264">
                <a:defRPr/>
              </a:pPr>
              <a:r>
                <a:rPr lang="en-US" sz="700">
                  <a:latin typeface="TheSansOffice" panose="020B0503040302060204"/>
                </a:rPr>
                <a:t>Automation integration between service and networks.</a:t>
              </a:r>
            </a:p>
            <a:p>
              <a:pPr marL="134541" indent="-134541" defTabSz="914264">
                <a:defRPr/>
              </a:pPr>
              <a:r>
                <a:rPr lang="en-US" sz="700">
                  <a:latin typeface="TheSansOffice" panose="020B0503040302060204"/>
                </a:rPr>
                <a:t>IT Asset Life Cycle Management</a:t>
              </a:r>
            </a:p>
          </p:txBody>
        </p:sp>
        <p:sp>
          <p:nvSpPr>
            <p:cNvPr id="114" name="Right Arrow 77">
              <a:extLst>
                <a:ext uri="{FF2B5EF4-FFF2-40B4-BE49-F238E27FC236}">
                  <a16:creationId xmlns:a16="http://schemas.microsoft.com/office/drawing/2014/main" id="{0472285B-AE42-0A16-5732-C99C8B3FCA54}"/>
                </a:ext>
              </a:extLst>
            </p:cNvPr>
            <p:cNvSpPr/>
            <p:nvPr/>
          </p:nvSpPr>
          <p:spPr>
            <a:xfrm>
              <a:off x="1660081" y="1752344"/>
              <a:ext cx="206569" cy="371357"/>
            </a:xfrm>
            <a:prstGeom prst="rightArrow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171446" indent="-171446" defTabSz="914264">
                <a:buFont typeface="Arial" panose="020B0604020202020204" pitchFamily="34" charset="0"/>
                <a:buChar char="•"/>
                <a:defRPr/>
              </a:pPr>
              <a:endParaRPr lang="en-US" sz="600">
                <a:solidFill>
                  <a:prstClr val="black"/>
                </a:solidFill>
                <a:latin typeface="TheSansOffice" panose="020B0503040302060204"/>
                <a:cs typeface="Arial" panose="020B0604020202020204" pitchFamily="34" charset="0"/>
              </a:endParaRPr>
            </a:p>
          </p:txBody>
        </p:sp>
        <p:sp>
          <p:nvSpPr>
            <p:cNvPr id="73" name="Right Arrow 77">
              <a:extLst>
                <a:ext uri="{FF2B5EF4-FFF2-40B4-BE49-F238E27FC236}">
                  <a16:creationId xmlns:a16="http://schemas.microsoft.com/office/drawing/2014/main" id="{CEFC7B73-74C4-9F89-6416-7EC3965CE733}"/>
                </a:ext>
              </a:extLst>
            </p:cNvPr>
            <p:cNvSpPr/>
            <p:nvPr/>
          </p:nvSpPr>
          <p:spPr>
            <a:xfrm>
              <a:off x="1680805" y="3115379"/>
              <a:ext cx="206569" cy="371357"/>
            </a:xfrm>
            <a:prstGeom prst="rightArrow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171446" indent="-171446" defTabSz="914264">
                <a:buFont typeface="Arial" panose="020B0604020202020204" pitchFamily="34" charset="0"/>
                <a:buChar char="•"/>
                <a:defRPr/>
              </a:pPr>
              <a:endParaRPr lang="en-US" sz="600">
                <a:solidFill>
                  <a:prstClr val="black"/>
                </a:solidFill>
                <a:latin typeface="TheSansOffice" panose="020B0503040302060204"/>
                <a:cs typeface="Arial" panose="020B0604020202020204" pitchFamily="34" charset="0"/>
              </a:endParaRPr>
            </a:p>
          </p:txBody>
        </p:sp>
        <p:sp>
          <p:nvSpPr>
            <p:cNvPr id="77" name="Right Arrow 77">
              <a:extLst>
                <a:ext uri="{FF2B5EF4-FFF2-40B4-BE49-F238E27FC236}">
                  <a16:creationId xmlns:a16="http://schemas.microsoft.com/office/drawing/2014/main" id="{2A3F0CD0-5ECC-2E70-FEB2-DFE33AD7D217}"/>
                </a:ext>
              </a:extLst>
            </p:cNvPr>
            <p:cNvSpPr/>
            <p:nvPr/>
          </p:nvSpPr>
          <p:spPr>
            <a:xfrm rot="5400000">
              <a:off x="1006860" y="3579743"/>
              <a:ext cx="211955" cy="366832"/>
            </a:xfrm>
            <a:prstGeom prst="rightArrow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171446" indent="-171446" defTabSz="914264">
                <a:buFont typeface="Arial" panose="020B0604020202020204" pitchFamily="34" charset="0"/>
                <a:buChar char="•"/>
                <a:defRPr/>
              </a:pPr>
              <a:endParaRPr lang="en-US" sz="600">
                <a:solidFill>
                  <a:prstClr val="black"/>
                </a:solidFill>
                <a:latin typeface="TheSansOffice" panose="020B0503040302060204"/>
                <a:cs typeface="Arial" panose="020B0604020202020204" pitchFamily="34" charset="0"/>
              </a:endParaRPr>
            </a:p>
          </p:txBody>
        </p:sp>
        <p:sp>
          <p:nvSpPr>
            <p:cNvPr id="78" name="Right Arrow 77">
              <a:extLst>
                <a:ext uri="{FF2B5EF4-FFF2-40B4-BE49-F238E27FC236}">
                  <a16:creationId xmlns:a16="http://schemas.microsoft.com/office/drawing/2014/main" id="{28684BC3-3CE9-B859-EF1F-5293519379FD}"/>
                </a:ext>
              </a:extLst>
            </p:cNvPr>
            <p:cNvSpPr/>
            <p:nvPr/>
          </p:nvSpPr>
          <p:spPr>
            <a:xfrm rot="16200000">
              <a:off x="6937144" y="3932863"/>
              <a:ext cx="211955" cy="366832"/>
            </a:xfrm>
            <a:prstGeom prst="rightArrow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171446" indent="-171446" defTabSz="914264">
                <a:buFont typeface="Arial" panose="020B0604020202020204" pitchFamily="34" charset="0"/>
                <a:buChar char="•"/>
                <a:defRPr/>
              </a:pPr>
              <a:endParaRPr lang="en-US" sz="600">
                <a:solidFill>
                  <a:prstClr val="black"/>
                </a:solidFill>
                <a:latin typeface="TheSansOffice" panose="020B0503040302060204"/>
                <a:cs typeface="Arial" panose="020B0604020202020204" pitchFamily="34" charset="0"/>
              </a:endParaRPr>
            </a:p>
          </p:txBody>
        </p:sp>
        <p:sp>
          <p:nvSpPr>
            <p:cNvPr id="79" name="Right Arrow 77">
              <a:extLst>
                <a:ext uri="{FF2B5EF4-FFF2-40B4-BE49-F238E27FC236}">
                  <a16:creationId xmlns:a16="http://schemas.microsoft.com/office/drawing/2014/main" id="{98D80944-0EC9-6DC5-449A-BD7AA72A29D7}"/>
                </a:ext>
              </a:extLst>
            </p:cNvPr>
            <p:cNvSpPr/>
            <p:nvPr/>
          </p:nvSpPr>
          <p:spPr>
            <a:xfrm rot="10800000">
              <a:off x="7230720" y="3032146"/>
              <a:ext cx="206569" cy="371357"/>
            </a:xfrm>
            <a:prstGeom prst="rightArrow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171446" indent="-171446" defTabSz="914264">
                <a:buFont typeface="Arial" panose="020B0604020202020204" pitchFamily="34" charset="0"/>
                <a:buChar char="•"/>
                <a:defRPr/>
              </a:pPr>
              <a:endParaRPr lang="en-US" sz="600">
                <a:solidFill>
                  <a:prstClr val="black"/>
                </a:solidFill>
                <a:latin typeface="TheSansOffice" panose="020B0503040302060204"/>
                <a:cs typeface="Arial" panose="020B0604020202020204" pitchFamily="34" charset="0"/>
              </a:endParaRP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1D8A057B-1E19-6603-3691-F4301BD306B0}"/>
                </a:ext>
              </a:extLst>
            </p:cNvPr>
            <p:cNvSpPr/>
            <p:nvPr/>
          </p:nvSpPr>
          <p:spPr bwMode="auto">
            <a:xfrm>
              <a:off x="3452828" y="1112090"/>
              <a:ext cx="518158" cy="18002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378" fontAlgn="base">
                <a:spcBef>
                  <a:spcPct val="20000"/>
                </a:spcBef>
                <a:spcAft>
                  <a:spcPct val="0"/>
                </a:spcAft>
                <a:defRPr/>
              </a:pPr>
              <a:r>
                <a:rPr lang="en-IN" sz="800">
                  <a:solidFill>
                    <a:prstClr val="white"/>
                  </a:solidFill>
                  <a:latin typeface="TheSansOffice" panose="020B0503040302060204"/>
                  <a:cs typeface="Arial" panose="020B0604020202020204" pitchFamily="34" charset="0"/>
                </a:rPr>
                <a:t>API</a:t>
              </a: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0B9A7487-CCFF-427A-9022-3DE9E9E3BCBE}"/>
                </a:ext>
              </a:extLst>
            </p:cNvPr>
            <p:cNvSpPr/>
            <p:nvPr/>
          </p:nvSpPr>
          <p:spPr>
            <a:xfrm>
              <a:off x="2055898" y="723940"/>
              <a:ext cx="718466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264">
                <a:defRPr/>
              </a:pPr>
              <a:r>
                <a:rPr lang="en-US" sz="800" b="1">
                  <a:solidFill>
                    <a:prstClr val="black"/>
                  </a:solidFill>
                  <a:latin typeface="TheSansOffice" panose="020B0503040302060204"/>
                  <a:cs typeface="Arial" panose="020B0604020202020204" pitchFamily="34" charset="0"/>
                </a:rPr>
                <a:t>Service Desk</a:t>
              </a:r>
              <a:endParaRPr lang="en-IN" sz="800" b="1">
                <a:solidFill>
                  <a:prstClr val="black"/>
                </a:solidFill>
                <a:latin typeface="TheSansOffice" panose="020B0503040302060204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4305661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CE462757-3F1E-7C3A-DDA7-570F976CA3BA}"/>
              </a:ext>
            </a:extLst>
          </p:cNvPr>
          <p:cNvSpPr txBox="1">
            <a:spLocks/>
          </p:cNvSpPr>
          <p:nvPr/>
        </p:nvSpPr>
        <p:spPr>
          <a:xfrm>
            <a:off x="4461905" y="723104"/>
            <a:ext cx="4358244" cy="392957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 algn="just" defTabSz="685800">
              <a:lnSpc>
                <a:spcPct val="120000"/>
              </a:lnSpc>
              <a:spcBef>
                <a:spcPts val="750"/>
              </a:spcBef>
            </a:pPr>
            <a:r>
              <a:rPr 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 panose="020B0603020202020204" pitchFamily="34" charset="0"/>
                <a:cs typeface="Calibri Light" panose="020F0302020204030204" pitchFamily="34" charset="0"/>
              </a:rPr>
              <a:t>Magic Quadrant (MQ) is a market research report published by IT consulting firm Gartner that relies on proprietary qualitative data analysis methods to demonstrate market trends, such as direction, maturity and participants</a:t>
            </a:r>
          </a:p>
          <a:p>
            <a:pPr marL="171450" indent="-171450" algn="just" defTabSz="685800">
              <a:lnSpc>
                <a:spcPct val="120000"/>
              </a:lnSpc>
              <a:spcBef>
                <a:spcPts val="750"/>
              </a:spcBef>
            </a:pPr>
            <a:r>
              <a:rPr 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 panose="020B0603020202020204" pitchFamily="34" charset="0"/>
                <a:cs typeface="Calibri Light" panose="020F0302020204030204" pitchFamily="34" charset="0"/>
              </a:rPr>
              <a:t>In this research, Gartner assesses two specific vendor services and five management attributes that are critical to the delivery of managed network services</a:t>
            </a:r>
          </a:p>
          <a:p>
            <a:pPr marL="171450" indent="-171450" algn="just" defTabSz="685800">
              <a:lnSpc>
                <a:spcPct val="120000"/>
              </a:lnSpc>
              <a:spcBef>
                <a:spcPts val="750"/>
              </a:spcBef>
            </a:pPr>
            <a:r>
              <a:rPr 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 panose="020B0603020202020204" pitchFamily="34" charset="0"/>
                <a:cs typeface="Calibri Light" panose="020F0302020204030204" pitchFamily="34" charset="0"/>
              </a:rPr>
              <a:t>Key provider differentiators to include the level of support, network operations automation, service delivery expertise and, ultimately, the customer experience</a:t>
            </a:r>
          </a:p>
          <a:p>
            <a:pPr marL="171450" indent="-171450" algn="just" defTabSz="685800">
              <a:lnSpc>
                <a:spcPct val="120000"/>
              </a:lnSpc>
              <a:spcBef>
                <a:spcPts val="750"/>
              </a:spcBef>
            </a:pPr>
            <a:r>
              <a:rPr 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 panose="020B0603020202020204" pitchFamily="34" charset="0"/>
                <a:cs typeface="Calibri Light" panose="020F0302020204030204" pitchFamily="34" charset="0"/>
              </a:rPr>
              <a:t>As the enterprise invests in complex cloud, virtualization and IT infrastructure, careful consideration of these elements beyond simple managed device types is imperative</a:t>
            </a:r>
          </a:p>
          <a:p>
            <a:pPr marL="171450" indent="-171450" algn="just" defTabSz="685800">
              <a:lnSpc>
                <a:spcPct val="120000"/>
              </a:lnSpc>
              <a:spcBef>
                <a:spcPts val="750"/>
              </a:spcBef>
            </a:pPr>
            <a:r>
              <a:rPr lang="en-US" sz="120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 panose="020B0603020202020204" pitchFamily="34" charset="0"/>
                <a:cs typeface="Calibri Light" panose="020F0302020204030204" pitchFamily="34" charset="0"/>
              </a:rPr>
              <a:t>The MNS market and this specific research do not include network services (connectivity)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5ECE47E-61BB-4984-2176-E383D394AC8E}"/>
              </a:ext>
            </a:extLst>
          </p:cNvPr>
          <p:cNvSpPr txBox="1">
            <a:spLocks/>
          </p:cNvSpPr>
          <p:nvPr/>
        </p:nvSpPr>
        <p:spPr>
          <a:xfrm>
            <a:off x="213756" y="226496"/>
            <a:ext cx="8496300" cy="369332"/>
          </a:xfrm>
          <a:prstGeom prst="rect">
            <a:avLst/>
          </a:prstGeom>
        </p:spPr>
        <p:txBody>
          <a:bodyPr vert="horz" wrap="square" lIns="68580" tIns="34290" rIns="68580" bIns="34290" rtlCol="0" anchor="ctr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914264"/>
            <a:r>
              <a:rPr lang="en-US" sz="2400" b="1" cap="all" dirty="0">
                <a:solidFill>
                  <a:srgbClr val="BED730"/>
                </a:solidFill>
                <a:latin typeface="TheSansOffice" panose="020B0503040302060204" pitchFamily="34" charset="0"/>
              </a:rPr>
              <a:t>Gartner’s Magic quadrant for </a:t>
            </a:r>
            <a:r>
              <a:rPr lang="en-IN" sz="2400" b="1" cap="all" dirty="0">
                <a:solidFill>
                  <a:srgbClr val="BED730"/>
                </a:solidFill>
                <a:latin typeface="TheSansOffice" panose="020B0503040302060204" pitchFamily="34" charset="0"/>
              </a:rPr>
              <a:t>Managed Network Services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A55AD88-83FE-3C78-0C73-53B996D699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1" y="987427"/>
            <a:ext cx="3922466" cy="3665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8808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063932EE-EBED-38D2-A7F5-400BEC9B7FB5}"/>
              </a:ext>
            </a:extLst>
          </p:cNvPr>
          <p:cNvSpPr/>
          <p:nvPr/>
        </p:nvSpPr>
        <p:spPr>
          <a:xfrm>
            <a:off x="323850" y="987425"/>
            <a:ext cx="8496300" cy="3702596"/>
          </a:xfrm>
          <a:prstGeom prst="roundRect">
            <a:avLst>
              <a:gd name="adj" fmla="val 9342"/>
            </a:avLst>
          </a:prstGeom>
          <a:solidFill>
            <a:schemeClr val="bg1"/>
          </a:solidFill>
          <a:ln w="952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17" name="Picture 116" descr="Text&#10;&#10;Description automatically generated">
            <a:extLst>
              <a:ext uri="{FF2B5EF4-FFF2-40B4-BE49-F238E27FC236}">
                <a16:creationId xmlns:a16="http://schemas.microsoft.com/office/drawing/2014/main" id="{DEBCCE7D-4A92-4A26-9D29-D7100F7F33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75" y="2040842"/>
            <a:ext cx="1637399" cy="459239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71FD39E2-03A6-42EC-91B7-41794D1853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968" y="2004755"/>
            <a:ext cx="720901" cy="250063"/>
          </a:xfrm>
          <a:prstGeom prst="rect">
            <a:avLst/>
          </a:prstGeom>
        </p:spPr>
      </p:pic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53520285-6B8F-4219-9C20-2E4D193CD1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2607" y="2891079"/>
            <a:ext cx="738531" cy="738531"/>
          </a:xfrm>
          <a:prstGeom prst="rect">
            <a:avLst/>
          </a:prstGeom>
        </p:spPr>
      </p:pic>
      <p:pic>
        <p:nvPicPr>
          <p:cNvPr id="10" name="Picture 9" descr="Logo, company name&#10;&#10;Description automatically generated">
            <a:extLst>
              <a:ext uri="{FF2B5EF4-FFF2-40B4-BE49-F238E27FC236}">
                <a16:creationId xmlns:a16="http://schemas.microsoft.com/office/drawing/2014/main" id="{BF0F0DD4-D125-43F7-AF1C-505FFF32F84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89" b="16022"/>
          <a:stretch/>
        </p:blipFill>
        <p:spPr>
          <a:xfrm>
            <a:off x="4029958" y="3730794"/>
            <a:ext cx="1211185" cy="432464"/>
          </a:xfrm>
          <a:prstGeom prst="rect">
            <a:avLst/>
          </a:prstGeom>
        </p:spPr>
      </p:pic>
      <p:pic>
        <p:nvPicPr>
          <p:cNvPr id="14" name="Picture 13" descr="Logo, company name&#10;&#10;Description automatically generated">
            <a:extLst>
              <a:ext uri="{FF2B5EF4-FFF2-40B4-BE49-F238E27FC236}">
                <a16:creationId xmlns:a16="http://schemas.microsoft.com/office/drawing/2014/main" id="{735A4EAA-D2E9-4A20-934E-2043C7F119B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08" t="17937" r="16498" b="15579"/>
          <a:stretch/>
        </p:blipFill>
        <p:spPr>
          <a:xfrm>
            <a:off x="6336806" y="1054196"/>
            <a:ext cx="769056" cy="903664"/>
          </a:xfrm>
          <a:prstGeom prst="rect">
            <a:avLst/>
          </a:prstGeom>
        </p:spPr>
      </p:pic>
      <p:pic>
        <p:nvPicPr>
          <p:cNvPr id="19" name="Picture 18" descr="Icon&#10;&#10;Description automatically generated">
            <a:extLst>
              <a:ext uri="{FF2B5EF4-FFF2-40B4-BE49-F238E27FC236}">
                <a16:creationId xmlns:a16="http://schemas.microsoft.com/office/drawing/2014/main" id="{7DBC1474-3B80-4C55-9135-AD10F865C5A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70" y="3828714"/>
            <a:ext cx="935958" cy="459239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BBF82E4B-F920-4786-B66C-246A15AA823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399405" y="3130602"/>
            <a:ext cx="1078015" cy="367634"/>
          </a:xfrm>
          <a:prstGeom prst="rect">
            <a:avLst/>
          </a:prstGeom>
        </p:spPr>
      </p:pic>
      <p:pic>
        <p:nvPicPr>
          <p:cNvPr id="2" name="Picture 2" descr="Industry Visits 2017-18 - Rukmini Devi Institute if Advanced Studies, Rohini">
            <a:extLst>
              <a:ext uri="{FF2B5EF4-FFF2-40B4-BE49-F238E27FC236}">
                <a16:creationId xmlns:a16="http://schemas.microsoft.com/office/drawing/2014/main" id="{8F4764BB-44B0-4831-92B8-EB5AFE13B4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4315" y="1422106"/>
            <a:ext cx="1037968" cy="393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B36FD217-FAC4-4AF0-B631-989D7D7CB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1762" y="3660840"/>
            <a:ext cx="1078015" cy="532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United India Insurance Logo Vector | PNG - FREE Vector Design - Cdr, Ai,  EPS, PNG, SVG">
            <a:extLst>
              <a:ext uri="{FF2B5EF4-FFF2-40B4-BE49-F238E27FC236}">
                <a16:creationId xmlns:a16="http://schemas.microsoft.com/office/drawing/2014/main" id="{BF7A1092-D9B1-49FC-96E2-8F33EECB22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8525" y="1275019"/>
            <a:ext cx="873890" cy="653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Fincare Small Finance Bank | Smart Banking | Digital Banking">
            <a:extLst>
              <a:ext uri="{FF2B5EF4-FFF2-40B4-BE49-F238E27FC236}">
                <a16:creationId xmlns:a16="http://schemas.microsoft.com/office/drawing/2014/main" id="{39643098-2772-4EEC-9CC8-22B6613CB20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863"/>
          <a:stretch/>
        </p:blipFill>
        <p:spPr bwMode="auto">
          <a:xfrm>
            <a:off x="1116002" y="2650319"/>
            <a:ext cx="1564664" cy="514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UPPCL - Photos | Facebook">
            <a:extLst>
              <a:ext uri="{FF2B5EF4-FFF2-40B4-BE49-F238E27FC236}">
                <a16:creationId xmlns:a16="http://schemas.microsoft.com/office/drawing/2014/main" id="{E75BB9D9-1BA6-4CB3-BC1B-9830F808A4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082" y="3730794"/>
            <a:ext cx="768626" cy="768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aditya birla clothing online - Hot Sale">
            <a:extLst>
              <a:ext uri="{FF2B5EF4-FFF2-40B4-BE49-F238E27FC236}">
                <a16:creationId xmlns:a16="http://schemas.microsoft.com/office/drawing/2014/main" id="{24F3B869-AFA3-4D3C-8575-78E897A23D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03" y="1066361"/>
            <a:ext cx="923746" cy="903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6" name="Picture 32" descr="National Insurance Company Limited | National Insurance Online">
            <a:extLst>
              <a:ext uri="{FF2B5EF4-FFF2-40B4-BE49-F238E27FC236}">
                <a16:creationId xmlns:a16="http://schemas.microsoft.com/office/drawing/2014/main" id="{7FFAD4FF-35AE-4E2E-80B5-94CC3702FB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4273" y="2146921"/>
            <a:ext cx="1586596" cy="597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3F84E07-C179-2200-2AEA-0AB02E5521B7}"/>
              </a:ext>
            </a:extLst>
          </p:cNvPr>
          <p:cNvSpPr txBox="1">
            <a:spLocks/>
          </p:cNvSpPr>
          <p:nvPr/>
        </p:nvSpPr>
        <p:spPr>
          <a:xfrm>
            <a:off x="324000" y="292360"/>
            <a:ext cx="8496150" cy="30007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800"/>
            <a:endParaRPr lang="en-US" sz="1500" spc="225">
              <a:solidFill>
                <a:prstClr val="black">
                  <a:lumMod val="75000"/>
                  <a:lumOff val="25000"/>
                </a:prstClr>
              </a:solidFill>
              <a:latin typeface="Montserrat SemiBold" panose="00000700000000000000" pitchFamily="2" charset="0"/>
            </a:endParaRPr>
          </a:p>
        </p:txBody>
      </p:sp>
      <p:pic>
        <p:nvPicPr>
          <p:cNvPr id="8" name="Picture 7" descr="Britannia Industries - Wikipedia">
            <a:extLst>
              <a:ext uri="{FF2B5EF4-FFF2-40B4-BE49-F238E27FC236}">
                <a16:creationId xmlns:a16="http://schemas.microsoft.com/office/drawing/2014/main" id="{9EBCA268-4866-A7F3-1CD1-5815DFE065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0418" y="1421262"/>
            <a:ext cx="1259402" cy="455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A picture containing drawing, food&#10;&#10;Description automatically generated">
            <a:extLst>
              <a:ext uri="{FF2B5EF4-FFF2-40B4-BE49-F238E27FC236}">
                <a16:creationId xmlns:a16="http://schemas.microsoft.com/office/drawing/2014/main" id="{FB3419E4-103F-3685-BBEB-4887AEB694E1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5596" y="2413984"/>
            <a:ext cx="840546" cy="47267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D09E397-7C0A-AA76-360B-CEB5B2C84F26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785462" y="3288824"/>
            <a:ext cx="1817989" cy="44552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0BB57E0-E460-4B43-44CB-5BB3012AB053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309717" y="3314419"/>
            <a:ext cx="1234287" cy="41637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DCD83DD-48B3-6705-361B-E87A8DD64ABF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671291" y="3023642"/>
            <a:ext cx="1435345" cy="423050"/>
          </a:xfrm>
          <a:prstGeom prst="rect">
            <a:avLst/>
          </a:prstGeom>
        </p:spPr>
      </p:pic>
      <p:pic>
        <p:nvPicPr>
          <p:cNvPr id="15" name="Picture 14" descr="Logo, company name&#10;&#10;Description automatically generated">
            <a:extLst>
              <a:ext uri="{FF2B5EF4-FFF2-40B4-BE49-F238E27FC236}">
                <a16:creationId xmlns:a16="http://schemas.microsoft.com/office/drawing/2014/main" id="{77357C20-5B6A-F326-DA62-8D8B69738278}"/>
              </a:ext>
            </a:extLst>
          </p:cNvPr>
          <p:cNvPicPr>
            <a:picLocks noChangeAspect="1"/>
          </p:cNvPicPr>
          <p:nvPr/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24"/>
              </a:ext>
            </a:extLst>
          </a:blip>
          <a:srcRect b="20650"/>
          <a:stretch/>
        </p:blipFill>
        <p:spPr>
          <a:xfrm>
            <a:off x="5197985" y="1179383"/>
            <a:ext cx="962645" cy="76386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D6231D7-90B8-4A14-04C6-08A55A00985D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2749" y="3722607"/>
            <a:ext cx="1033002" cy="335726"/>
          </a:xfrm>
          <a:prstGeom prst="rect">
            <a:avLst/>
          </a:prstGeom>
        </p:spPr>
      </p:pic>
      <p:pic>
        <p:nvPicPr>
          <p:cNvPr id="18" name="Picture 2" descr="Image result for sbi logo">
            <a:extLst>
              <a:ext uri="{FF2B5EF4-FFF2-40B4-BE49-F238E27FC236}">
                <a16:creationId xmlns:a16="http://schemas.microsoft.com/office/drawing/2014/main" id="{12BFACB5-D39C-7D73-69A5-8315E1831A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7951" y="2672620"/>
            <a:ext cx="1037968" cy="583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0" descr="Related image">
            <a:extLst>
              <a:ext uri="{FF2B5EF4-FFF2-40B4-BE49-F238E27FC236}">
                <a16:creationId xmlns:a16="http://schemas.microsoft.com/office/drawing/2014/main" id="{FC778150-DA08-5615-CFC6-F9AACC6B34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40955" y="1158125"/>
            <a:ext cx="759512" cy="804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82C48D9-F7FC-3BAE-AE8E-2AAD54521D05}"/>
              </a:ext>
            </a:extLst>
          </p:cNvPr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928" y="2038190"/>
            <a:ext cx="1519391" cy="80480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AE42FFB2-58DB-7812-B49F-46B36EB62790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377373" y="1924749"/>
            <a:ext cx="1345675" cy="758336"/>
          </a:xfrm>
          <a:prstGeom prst="rect">
            <a:avLst/>
          </a:prstGeom>
        </p:spPr>
      </p:pic>
      <p:pic>
        <p:nvPicPr>
          <p:cNvPr id="24" name="Picture 2" descr="Redington (India) Limited">
            <a:extLst>
              <a:ext uri="{FF2B5EF4-FFF2-40B4-BE49-F238E27FC236}">
                <a16:creationId xmlns:a16="http://schemas.microsoft.com/office/drawing/2014/main" id="{0FB680C2-C1EB-99B9-1711-CE0F7A04F0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457" y="4181441"/>
            <a:ext cx="1521619" cy="421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Yes Bank - Wikipedia">
            <a:extLst>
              <a:ext uri="{FF2B5EF4-FFF2-40B4-BE49-F238E27FC236}">
                <a16:creationId xmlns:a16="http://schemas.microsoft.com/office/drawing/2014/main" id="{3DDA6C56-9225-63B6-974C-CE40B052D5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3699" y="4088478"/>
            <a:ext cx="1211185" cy="504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67F46C09-8CC4-4483-C445-C147524E5C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1708" y="3714960"/>
            <a:ext cx="1366822" cy="758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8">
            <a:extLst>
              <a:ext uri="{FF2B5EF4-FFF2-40B4-BE49-F238E27FC236}">
                <a16:creationId xmlns:a16="http://schemas.microsoft.com/office/drawing/2014/main" id="{DEC1D0FC-311A-0831-0E30-F378F17406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52" b="26680"/>
          <a:stretch/>
        </p:blipFill>
        <p:spPr bwMode="auto">
          <a:xfrm>
            <a:off x="4086875" y="4212264"/>
            <a:ext cx="1260121" cy="380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834E1941-9D88-FB61-0432-E6DC1C2E56EA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559920" y="2670337"/>
            <a:ext cx="503552" cy="923946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725BC4F9-7FF3-8AA7-3B45-E3C5159023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SIFY’s MANAGED NETWORK SERVICES CUSTOMERS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77277981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C0051FE-4E55-F5EE-9A27-B632C03740B9}"/>
              </a:ext>
            </a:extLst>
          </p:cNvPr>
          <p:cNvSpPr txBox="1"/>
          <p:nvPr/>
        </p:nvSpPr>
        <p:spPr>
          <a:xfrm>
            <a:off x="323850" y="2156251"/>
            <a:ext cx="8496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>
                <a:solidFill>
                  <a:schemeClr val="bg1"/>
                </a:solidFill>
              </a:rPr>
              <a:t>Thank You</a:t>
            </a:r>
            <a:endParaRPr lang="en-IN" sz="48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5772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77BCCEA-D5D2-480E-9EF6-5C421A4C57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12669" y="2043709"/>
            <a:ext cx="7306621" cy="1056082"/>
          </a:xfrm>
        </p:spPr>
        <p:txBody>
          <a:bodyPr/>
          <a:lstStyle/>
          <a:p>
            <a:r>
              <a:rPr lang="en-IN" sz="4000" kern="0" dirty="0">
                <a:solidFill>
                  <a:srgbClr val="BED730"/>
                </a:solidFill>
                <a:cs typeface="Arial"/>
                <a:rtl val="0"/>
              </a:rPr>
              <a:t>Sify </a:t>
            </a:r>
          </a:p>
          <a:p>
            <a:r>
              <a:rPr lang="en-IN" sz="4000" kern="0" dirty="0">
                <a:solidFill>
                  <a:srgbClr val="BED730"/>
                </a:solidFill>
                <a:cs typeface="Arial"/>
                <a:rtl val="0"/>
              </a:rPr>
              <a:t>Managed Network Services</a:t>
            </a:r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6721748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rrow: Pentagon 10">
            <a:extLst>
              <a:ext uri="{FF2B5EF4-FFF2-40B4-BE49-F238E27FC236}">
                <a16:creationId xmlns:a16="http://schemas.microsoft.com/office/drawing/2014/main" id="{F8525CA2-423C-393E-1998-F2C0B61DD20B}"/>
              </a:ext>
            </a:extLst>
          </p:cNvPr>
          <p:cNvSpPr/>
          <p:nvPr/>
        </p:nvSpPr>
        <p:spPr>
          <a:xfrm>
            <a:off x="323849" y="1999281"/>
            <a:ext cx="3511981" cy="2733056"/>
          </a:xfrm>
          <a:prstGeom prst="homePlate">
            <a:avLst>
              <a:gd name="adj" fmla="val 21363"/>
            </a:avLst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latin typeface="TheSansOffice" panose="020B0503040302060204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C2F8772-C2A4-41FD-A6D4-336A248B03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>
                <a:latin typeface="TheSansOffice" panose="020B0503040302060204"/>
              </a:rPr>
              <a:t>MANAGED NETWORK SERVICES</a:t>
            </a:r>
          </a:p>
        </p:txBody>
      </p:sp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2E1C278A-5079-E51F-2D0C-6C63ABA8DD81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95886" y="2127502"/>
            <a:ext cx="4924263" cy="2365097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B001C0A1-52FC-1686-95BA-62F2E08EB7F8}"/>
              </a:ext>
            </a:extLst>
          </p:cNvPr>
          <p:cNvGrpSpPr/>
          <p:nvPr/>
        </p:nvGrpSpPr>
        <p:grpSpPr>
          <a:xfrm>
            <a:off x="324001" y="987426"/>
            <a:ext cx="8496150" cy="825876"/>
            <a:chOff x="475835" y="1156926"/>
            <a:chExt cx="11210819" cy="1007660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56E7D3A3-A8D9-3EB6-FA98-B90548A11DDF}"/>
                </a:ext>
              </a:extLst>
            </p:cNvPr>
            <p:cNvSpPr/>
            <p:nvPr/>
          </p:nvSpPr>
          <p:spPr>
            <a:xfrm>
              <a:off x="475835" y="1156926"/>
              <a:ext cx="2156893" cy="1007660"/>
            </a:xfrm>
            <a:prstGeom prst="roundRect">
              <a:avLst/>
            </a:prstGeom>
            <a:solidFill>
              <a:srgbClr val="BED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sz="1350">
                  <a:solidFill>
                    <a:schemeClr val="tx1"/>
                  </a:solidFill>
                  <a:latin typeface="TheSansOffice" panose="020B0503040302060204"/>
                </a:rPr>
                <a:t>Large Project Experience</a:t>
              </a:r>
              <a:endParaRPr lang="en-IN" sz="1350">
                <a:solidFill>
                  <a:schemeClr val="tx1"/>
                </a:solidFill>
                <a:latin typeface="TheSansOffice" panose="020B0503040302060204"/>
              </a:endParaRPr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E97AE585-8EEB-94AB-AFAA-64AD69A74684}"/>
                </a:ext>
              </a:extLst>
            </p:cNvPr>
            <p:cNvSpPr/>
            <p:nvPr/>
          </p:nvSpPr>
          <p:spPr>
            <a:xfrm>
              <a:off x="2748630" y="1156926"/>
              <a:ext cx="2156893" cy="1007660"/>
            </a:xfrm>
            <a:prstGeom prst="roundRect">
              <a:avLst/>
            </a:prstGeom>
            <a:solidFill>
              <a:srgbClr val="BED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sz="1350">
                  <a:solidFill>
                    <a:schemeClr val="tx1"/>
                  </a:solidFill>
                  <a:latin typeface="TheSansOffice" panose="020B0503040302060204"/>
                </a:rPr>
                <a:t>Extensive Skillsets</a:t>
              </a:r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1890727D-DB3E-6BE0-1967-6630E6CD8EA2}"/>
                </a:ext>
              </a:extLst>
            </p:cNvPr>
            <p:cNvSpPr/>
            <p:nvPr/>
          </p:nvSpPr>
          <p:spPr>
            <a:xfrm>
              <a:off x="5021425" y="1156926"/>
              <a:ext cx="2156893" cy="1007660"/>
            </a:xfrm>
            <a:prstGeom prst="roundRect">
              <a:avLst/>
            </a:prstGeom>
            <a:solidFill>
              <a:srgbClr val="BED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sz="1350">
                  <a:solidFill>
                    <a:schemeClr val="tx1"/>
                  </a:solidFill>
                  <a:latin typeface="TheSansOffice" panose="020B0503040302060204"/>
                </a:rPr>
                <a:t>Advanced Network Tools &amp; Integration</a:t>
              </a:r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F82F432D-4424-6794-2624-6C1E5F9E805B}"/>
                </a:ext>
              </a:extLst>
            </p:cNvPr>
            <p:cNvSpPr/>
            <p:nvPr/>
          </p:nvSpPr>
          <p:spPr>
            <a:xfrm>
              <a:off x="7281802" y="1156926"/>
              <a:ext cx="2156893" cy="1007660"/>
            </a:xfrm>
            <a:prstGeom prst="roundRect">
              <a:avLst/>
            </a:prstGeom>
            <a:solidFill>
              <a:srgbClr val="BED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sz="1350">
                  <a:solidFill>
                    <a:schemeClr val="tx1"/>
                  </a:solidFill>
                  <a:latin typeface="TheSansOffice" panose="020B0503040302060204"/>
                </a:rPr>
                <a:t>Constant Innovation</a:t>
              </a:r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A6E1034D-0539-08A3-2046-6EBE0BC84076}"/>
                </a:ext>
              </a:extLst>
            </p:cNvPr>
            <p:cNvSpPr/>
            <p:nvPr/>
          </p:nvSpPr>
          <p:spPr>
            <a:xfrm>
              <a:off x="9529761" y="1156926"/>
              <a:ext cx="2156893" cy="1007660"/>
            </a:xfrm>
            <a:prstGeom prst="roundRect">
              <a:avLst/>
            </a:prstGeom>
            <a:solidFill>
              <a:srgbClr val="BED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sz="1350">
                  <a:solidFill>
                    <a:schemeClr val="tx1"/>
                  </a:solidFill>
                  <a:latin typeface="TheSansOffice" panose="020B0503040302060204"/>
                </a:rPr>
                <a:t>Technology Partnerships</a:t>
              </a: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2143DEC3-B8CA-5002-93B4-A55937A9ABA6}"/>
              </a:ext>
            </a:extLst>
          </p:cNvPr>
          <p:cNvSpPr txBox="1"/>
          <p:nvPr/>
        </p:nvSpPr>
        <p:spPr>
          <a:xfrm>
            <a:off x="509979" y="2242424"/>
            <a:ext cx="269817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latin typeface="TheSansOffice" panose="020B0503040302060204"/>
              </a:rPr>
              <a:t>Customers prefer Sify for its expertise in end-to-end managed solutions, deep engagement with OEMs, </a:t>
            </a:r>
            <a:r>
              <a:rPr lang="en-US" sz="1400" b="1">
                <a:solidFill>
                  <a:srgbClr val="BED730"/>
                </a:solidFill>
                <a:latin typeface="TheSansOffice" panose="020B0503040302060204"/>
              </a:rPr>
              <a:t>Network-agnostic managed services</a:t>
            </a:r>
            <a:r>
              <a:rPr lang="en-US" sz="1400">
                <a:solidFill>
                  <a:srgbClr val="BED730"/>
                </a:solidFill>
                <a:latin typeface="TheSansOffice" panose="020B0503040302060204"/>
              </a:rPr>
              <a:t>, </a:t>
            </a:r>
            <a:r>
              <a:rPr lang="en-US" sz="1400">
                <a:solidFill>
                  <a:schemeClr val="bg1"/>
                </a:solidFill>
                <a:latin typeface="TheSansOffice" panose="020B0503040302060204"/>
              </a:rPr>
              <a:t>quick &amp; cost-effective rollouts, project implementation expertise and extensive operations support across </a:t>
            </a:r>
            <a:r>
              <a:rPr lang="en-US" sz="1400" b="1">
                <a:solidFill>
                  <a:srgbClr val="BED730"/>
                </a:solidFill>
                <a:latin typeface="TheSansOffice" panose="020B0503040302060204"/>
              </a:rPr>
              <a:t>1500+ cities</a:t>
            </a:r>
          </a:p>
        </p:txBody>
      </p:sp>
    </p:spTree>
    <p:extLst>
      <p:ext uri="{BB962C8B-B14F-4D97-AF65-F5344CB8AC3E}">
        <p14:creationId xmlns:p14="http://schemas.microsoft.com/office/powerpoint/2010/main" val="3310002733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2F8772-C2A4-41FD-A6D4-336A248B03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>
                <a:latin typeface="TheSansOffice" panose="020B0503040302060204"/>
              </a:rPr>
              <a:t>MANAGED SD-WAN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B7271DF-6F12-2CF7-0C02-B04F1571EE4B}"/>
              </a:ext>
            </a:extLst>
          </p:cNvPr>
          <p:cNvGrpSpPr/>
          <p:nvPr/>
        </p:nvGrpSpPr>
        <p:grpSpPr>
          <a:xfrm>
            <a:off x="5902377" y="1528207"/>
            <a:ext cx="2875595" cy="2555611"/>
            <a:chOff x="2975808" y="2327176"/>
            <a:chExt cx="5830348" cy="1724628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6E26E2D5-44F9-02CA-4F74-7C68E93B67ED}"/>
                </a:ext>
              </a:extLst>
            </p:cNvPr>
            <p:cNvSpPr/>
            <p:nvPr/>
          </p:nvSpPr>
          <p:spPr>
            <a:xfrm>
              <a:off x="2975808" y="2327176"/>
              <a:ext cx="2838140" cy="828135"/>
            </a:xfrm>
            <a:prstGeom prst="roundRect">
              <a:avLst/>
            </a:prstGeom>
            <a:solidFill>
              <a:srgbClr val="10253F">
                <a:alpha val="80000"/>
              </a:srgbClr>
            </a:solidFill>
            <a:ln w="63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sz="1200">
                  <a:solidFill>
                    <a:prstClr val="white"/>
                  </a:solidFill>
                  <a:latin typeface="TheSansOffice" panose="020B0503040302060204"/>
                </a:rPr>
                <a:t>Transition to cloud-centric infrastructure</a:t>
              </a:r>
              <a:endParaRPr lang="en-IN" sz="1200">
                <a:solidFill>
                  <a:prstClr val="white"/>
                </a:solidFill>
                <a:latin typeface="TheSansOffice" panose="020B0503040302060204"/>
              </a:endParaRPr>
            </a:p>
          </p:txBody>
        </p: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22676264-6155-BBB7-8DF2-079CC8B8D7FE}"/>
                </a:ext>
              </a:extLst>
            </p:cNvPr>
            <p:cNvSpPr/>
            <p:nvPr/>
          </p:nvSpPr>
          <p:spPr>
            <a:xfrm>
              <a:off x="5968016" y="2327176"/>
              <a:ext cx="2838140" cy="828135"/>
            </a:xfrm>
            <a:prstGeom prst="roundRect">
              <a:avLst/>
            </a:prstGeom>
            <a:solidFill>
              <a:schemeClr val="tx2">
                <a:lumMod val="75000"/>
                <a:alpha val="80000"/>
              </a:schemeClr>
            </a:solidFill>
            <a:ln w="63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sz="1200">
                  <a:solidFill>
                    <a:prstClr val="white"/>
                  </a:solidFill>
                  <a:latin typeface="TheSansOffice" panose="020B0503040302060204"/>
                </a:rPr>
                <a:t>Cost optimization by integrating multiple transports</a:t>
              </a:r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11E89F74-D200-1AC7-C769-63F850C27D22}"/>
                </a:ext>
              </a:extLst>
            </p:cNvPr>
            <p:cNvSpPr/>
            <p:nvPr/>
          </p:nvSpPr>
          <p:spPr>
            <a:xfrm>
              <a:off x="2975808" y="3223669"/>
              <a:ext cx="2838139" cy="828135"/>
            </a:xfrm>
            <a:prstGeom prst="roundRect">
              <a:avLst/>
            </a:prstGeom>
            <a:solidFill>
              <a:schemeClr val="tx2">
                <a:lumMod val="75000"/>
                <a:alpha val="80000"/>
              </a:schemeClr>
            </a:solidFill>
            <a:ln w="63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sz="1200">
                  <a:solidFill>
                    <a:prstClr val="white"/>
                  </a:solidFill>
                  <a:latin typeface="TheSansOffice" panose="020B0503040302060204"/>
                </a:rPr>
                <a:t>End-to-end managed SD-WAN integrated with SASE </a:t>
              </a:r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F53B7E1B-17AC-7BCD-7DDF-E05BBB7F43BA}"/>
                </a:ext>
              </a:extLst>
            </p:cNvPr>
            <p:cNvSpPr/>
            <p:nvPr/>
          </p:nvSpPr>
          <p:spPr>
            <a:xfrm>
              <a:off x="5968017" y="3223669"/>
              <a:ext cx="2838139" cy="828135"/>
            </a:xfrm>
            <a:prstGeom prst="roundRect">
              <a:avLst/>
            </a:prstGeom>
            <a:solidFill>
              <a:srgbClr val="10253F">
                <a:alpha val="80000"/>
              </a:srgbClr>
            </a:solidFill>
            <a:ln w="63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sz="1200">
                  <a:solidFill>
                    <a:prstClr val="white"/>
                  </a:solidFill>
                  <a:latin typeface="TheSansOffice" panose="020B0503040302060204"/>
                </a:rPr>
                <a:t>Transport independent fabric providing a secure scalable NG overlay</a:t>
              </a: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9C0D3012-21B4-DFAC-E417-B95F19984715}"/>
              </a:ext>
            </a:extLst>
          </p:cNvPr>
          <p:cNvSpPr txBox="1"/>
          <p:nvPr/>
        </p:nvSpPr>
        <p:spPr>
          <a:xfrm>
            <a:off x="0" y="4413838"/>
            <a:ext cx="9144000" cy="276999"/>
          </a:xfrm>
          <a:prstGeom prst="rect">
            <a:avLst/>
          </a:prstGeom>
          <a:solidFill>
            <a:schemeClr val="tx2">
              <a:lumMod val="50000"/>
              <a:alpha val="80000"/>
            </a:schemeClr>
          </a:solidFill>
          <a:ln w="3175">
            <a:solidFill>
              <a:schemeClr val="accent1">
                <a:lumMod val="75000"/>
              </a:schemeClr>
            </a:solidFill>
          </a:ln>
        </p:spPr>
        <p:txBody>
          <a:bodyPr wrap="square" anchor="ctr">
            <a:spAutoFit/>
          </a:bodyPr>
          <a:lstStyle/>
          <a:p>
            <a:pPr algn="ctr" defTabSz="685800"/>
            <a:r>
              <a:rPr lang="en-US" sz="1200" b="1">
                <a:solidFill>
                  <a:srgbClr val="BED730"/>
                </a:solidFill>
                <a:latin typeface="TheSansOffice" panose="020B0503040302060204"/>
              </a:rPr>
              <a:t>Sify SD-WAN is present across all the major industry verticals such as BFSI, Manufacturing, Retail etc.</a:t>
            </a:r>
          </a:p>
        </p:txBody>
      </p:sp>
      <p:graphicFrame>
        <p:nvGraphicFramePr>
          <p:cNvPr id="18" name="Diagram 17">
            <a:extLst>
              <a:ext uri="{FF2B5EF4-FFF2-40B4-BE49-F238E27FC236}">
                <a16:creationId xmlns:a16="http://schemas.microsoft.com/office/drawing/2014/main" id="{E8ADCB80-7314-20B6-F543-15577925B7D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28368185"/>
              </p:ext>
            </p:extLst>
          </p:nvPr>
        </p:nvGraphicFramePr>
        <p:xfrm>
          <a:off x="324000" y="1528207"/>
          <a:ext cx="5325132" cy="27105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84E15F80-D53E-D45C-303A-789ADFC7606D}"/>
              </a:ext>
            </a:extLst>
          </p:cNvPr>
          <p:cNvSpPr txBox="1"/>
          <p:nvPr/>
        </p:nvSpPr>
        <p:spPr>
          <a:xfrm>
            <a:off x="324000" y="985488"/>
            <a:ext cx="84539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685800"/>
            <a:r>
              <a:rPr lang="en-US" sz="1200">
                <a:solidFill>
                  <a:schemeClr val="bg1"/>
                </a:solidFill>
                <a:latin typeface="TheSansOffice" panose="020B0503040302060204"/>
              </a:rPr>
              <a:t>Sify delivers a managed SD-WAN (Software-Defined Wide Area Network) platform that is built in </a:t>
            </a:r>
            <a:r>
              <a:rPr lang="en-US" sz="1200" b="1">
                <a:solidFill>
                  <a:schemeClr val="bg1"/>
                </a:solidFill>
                <a:latin typeface="TheSansOffice" panose="020B0503040302060204"/>
              </a:rPr>
              <a:t>partnership with leading OEMs. </a:t>
            </a:r>
            <a:r>
              <a:rPr lang="en-US" sz="1200">
                <a:solidFill>
                  <a:schemeClr val="bg1"/>
                </a:solidFill>
                <a:latin typeface="TheSansOffice" panose="020B0503040302060204"/>
              </a:rPr>
              <a:t>We provide the services to </a:t>
            </a:r>
            <a:r>
              <a:rPr lang="en-US" sz="1200" b="1">
                <a:solidFill>
                  <a:schemeClr val="bg1"/>
                </a:solidFill>
                <a:latin typeface="TheSansOffice" panose="020B0503040302060204"/>
              </a:rPr>
              <a:t>50+ customers with 6000+ nodes</a:t>
            </a:r>
            <a:endParaRPr lang="en-IN" sz="1200">
              <a:latin typeface="TheSansOffice" panose="020B0503040302060204"/>
            </a:endParaRPr>
          </a:p>
        </p:txBody>
      </p:sp>
    </p:spTree>
    <p:extLst>
      <p:ext uri="{BB962C8B-B14F-4D97-AF65-F5344CB8AC3E}">
        <p14:creationId xmlns:p14="http://schemas.microsoft.com/office/powerpoint/2010/main" val="2172240269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2F8772-C2A4-41FD-A6D4-336A248B03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>
                <a:latin typeface="TheSansOffice" panose="020B0503040302060204"/>
              </a:rPr>
              <a:t>Sify SD-WAN offering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D294301-D52D-F8D0-9003-BE62CED1F50B}"/>
              </a:ext>
            </a:extLst>
          </p:cNvPr>
          <p:cNvSpPr/>
          <p:nvPr/>
        </p:nvSpPr>
        <p:spPr>
          <a:xfrm>
            <a:off x="330628" y="2663825"/>
            <a:ext cx="6643200" cy="838200"/>
          </a:xfrm>
          <a:prstGeom prst="rect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/>
            <a:r>
              <a:rPr lang="en-US" sz="1500" b="1">
                <a:solidFill>
                  <a:schemeClr val="bg1"/>
                </a:solidFill>
                <a:latin typeface="TheSansOffice" panose="020B0503040302060204"/>
              </a:rPr>
              <a:t>ONE </a:t>
            </a:r>
          </a:p>
          <a:p>
            <a:pPr algn="ctr" defTabSz="914264"/>
            <a:r>
              <a:rPr lang="en-US" sz="1500" b="1">
                <a:solidFill>
                  <a:schemeClr val="bg1"/>
                </a:solidFill>
                <a:latin typeface="TheSansOffice" panose="020B0503040302060204"/>
              </a:rPr>
              <a:t>NETWORK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B9327AE-58CD-F47C-3C23-2DD1F3D4B2A7}"/>
              </a:ext>
            </a:extLst>
          </p:cNvPr>
          <p:cNvSpPr/>
          <p:nvPr/>
        </p:nvSpPr>
        <p:spPr>
          <a:xfrm>
            <a:off x="330628" y="1825625"/>
            <a:ext cx="6643200" cy="838200"/>
          </a:xfrm>
          <a:prstGeom prst="rect">
            <a:avLst/>
          </a:prstGeom>
          <a:solidFill>
            <a:schemeClr val="accent2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/>
            <a:r>
              <a:rPr lang="en-US" sz="1500" b="1">
                <a:solidFill>
                  <a:schemeClr val="bg1"/>
                </a:solidFill>
                <a:latin typeface="TheSansOffice" panose="020B0503040302060204"/>
              </a:rPr>
              <a:t>ONE </a:t>
            </a:r>
          </a:p>
          <a:p>
            <a:pPr algn="ctr" defTabSz="914264"/>
            <a:r>
              <a:rPr lang="en-US" sz="1500" b="1">
                <a:solidFill>
                  <a:schemeClr val="bg1"/>
                </a:solidFill>
                <a:latin typeface="TheSansOffice" panose="020B0503040302060204"/>
              </a:rPr>
              <a:t>POLICY</a:t>
            </a:r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C8E75812-E431-DFE3-9696-51364B5E6708}"/>
              </a:ext>
            </a:extLst>
          </p:cNvPr>
          <p:cNvSpPr>
            <a:spLocks noChangeAspect="1"/>
          </p:cNvSpPr>
          <p:nvPr/>
        </p:nvSpPr>
        <p:spPr bwMode="auto">
          <a:xfrm>
            <a:off x="4941698" y="4239948"/>
            <a:ext cx="446613" cy="288000"/>
          </a:xfrm>
          <a:custGeom>
            <a:avLst/>
            <a:gdLst>
              <a:gd name="T0" fmla="*/ 1843 w 2150"/>
              <a:gd name="T1" fmla="*/ 425 h 1108"/>
              <a:gd name="T2" fmla="*/ 1270 w 2150"/>
              <a:gd name="T3" fmla="*/ 0 h 1108"/>
              <a:gd name="T4" fmla="*/ 757 w 2150"/>
              <a:gd name="T5" fmla="*/ 250 h 1108"/>
              <a:gd name="T6" fmla="*/ 576 w 2150"/>
              <a:gd name="T7" fmla="*/ 207 h 1108"/>
              <a:gd name="T8" fmla="*/ 246 w 2150"/>
              <a:gd name="T9" fmla="*/ 467 h 1108"/>
              <a:gd name="T10" fmla="*/ 252 w 2150"/>
              <a:gd name="T11" fmla="*/ 515 h 1108"/>
              <a:gd name="T12" fmla="*/ 0 w 2150"/>
              <a:gd name="T13" fmla="*/ 802 h 1108"/>
              <a:gd name="T14" fmla="*/ 390 w 2150"/>
              <a:gd name="T15" fmla="*/ 1108 h 1108"/>
              <a:gd name="T16" fmla="*/ 1705 w 2150"/>
              <a:gd name="T17" fmla="*/ 1108 h 1108"/>
              <a:gd name="T18" fmla="*/ 2150 w 2150"/>
              <a:gd name="T19" fmla="*/ 758 h 1108"/>
              <a:gd name="T20" fmla="*/ 1843 w 2150"/>
              <a:gd name="T21" fmla="*/ 425 h 1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0" h="1108">
                <a:moveTo>
                  <a:pt x="1843" y="425"/>
                </a:moveTo>
                <a:cubicBezTo>
                  <a:pt x="1826" y="188"/>
                  <a:pt x="1575" y="0"/>
                  <a:pt x="1270" y="0"/>
                </a:cubicBezTo>
                <a:cubicBezTo>
                  <a:pt x="1050" y="0"/>
                  <a:pt x="852" y="98"/>
                  <a:pt x="757" y="250"/>
                </a:cubicBezTo>
                <a:cubicBezTo>
                  <a:pt x="703" y="222"/>
                  <a:pt x="640" y="207"/>
                  <a:pt x="576" y="207"/>
                </a:cubicBezTo>
                <a:cubicBezTo>
                  <a:pt x="394" y="207"/>
                  <a:pt x="246" y="324"/>
                  <a:pt x="246" y="467"/>
                </a:cubicBezTo>
                <a:cubicBezTo>
                  <a:pt x="246" y="483"/>
                  <a:pt x="248" y="499"/>
                  <a:pt x="252" y="515"/>
                </a:cubicBezTo>
                <a:cubicBezTo>
                  <a:pt x="103" y="559"/>
                  <a:pt x="0" y="673"/>
                  <a:pt x="0" y="802"/>
                </a:cubicBezTo>
                <a:cubicBezTo>
                  <a:pt x="0" y="971"/>
                  <a:pt x="175" y="1108"/>
                  <a:pt x="390" y="1108"/>
                </a:cubicBezTo>
                <a:cubicBezTo>
                  <a:pt x="1705" y="1108"/>
                  <a:pt x="1705" y="1108"/>
                  <a:pt x="1705" y="1108"/>
                </a:cubicBezTo>
                <a:cubicBezTo>
                  <a:pt x="1950" y="1108"/>
                  <a:pt x="2150" y="951"/>
                  <a:pt x="2150" y="758"/>
                </a:cubicBezTo>
                <a:cubicBezTo>
                  <a:pt x="2150" y="606"/>
                  <a:pt x="2023" y="472"/>
                  <a:pt x="1843" y="425"/>
                </a:cubicBezTo>
                <a:close/>
              </a:path>
            </a:pathLst>
          </a:cu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121920" tIns="60960" rIns="121920" bIns="60960"/>
          <a:lstStyle/>
          <a:p>
            <a:pPr defTabSz="1219139">
              <a:defRPr/>
            </a:pPr>
            <a:endParaRPr lang="en-US" sz="2100" kern="0">
              <a:solidFill>
                <a:schemeClr val="bg1"/>
              </a:solidFill>
              <a:latin typeface="TheSansOffice" panose="020B0503040302060204"/>
              <a:cs typeface="Arial" panose="020B0604020202020204" pitchFamily="34" charset="0"/>
            </a:endParaRPr>
          </a:p>
        </p:txBody>
      </p:sp>
      <p:sp>
        <p:nvSpPr>
          <p:cNvPr id="13" name="Freeform 82">
            <a:extLst>
              <a:ext uri="{FF2B5EF4-FFF2-40B4-BE49-F238E27FC236}">
                <a16:creationId xmlns:a16="http://schemas.microsoft.com/office/drawing/2014/main" id="{DF43C20C-8DBC-1FBB-798A-86BFB7A61D80}"/>
              </a:ext>
            </a:extLst>
          </p:cNvPr>
          <p:cNvSpPr>
            <a:spLocks noChangeAspect="1" noEditPoints="1"/>
          </p:cNvSpPr>
          <p:nvPr/>
        </p:nvSpPr>
        <p:spPr bwMode="gray">
          <a:xfrm>
            <a:off x="700495" y="4239948"/>
            <a:ext cx="397597" cy="288000"/>
          </a:xfrm>
          <a:custGeom>
            <a:avLst/>
            <a:gdLst>
              <a:gd name="T0" fmla="*/ 1303 w 1952"/>
              <a:gd name="T1" fmla="*/ 457 h 1227"/>
              <a:gd name="T2" fmla="*/ 1189 w 1952"/>
              <a:gd name="T3" fmla="*/ 274 h 1227"/>
              <a:gd name="T4" fmla="*/ 759 w 1952"/>
              <a:gd name="T5" fmla="*/ 274 h 1227"/>
              <a:gd name="T6" fmla="*/ 645 w 1952"/>
              <a:gd name="T7" fmla="*/ 457 h 1227"/>
              <a:gd name="T8" fmla="*/ 1926 w 1952"/>
              <a:gd name="T9" fmla="*/ 1174 h 1227"/>
              <a:gd name="T10" fmla="*/ 1952 w 1952"/>
              <a:gd name="T11" fmla="*/ 1201 h 1227"/>
              <a:gd name="T12" fmla="*/ 1467 w 1952"/>
              <a:gd name="T13" fmla="*/ 1227 h 1227"/>
              <a:gd name="T14" fmla="*/ 481 w 1952"/>
              <a:gd name="T15" fmla="*/ 1227 h 1227"/>
              <a:gd name="T16" fmla="*/ 27 w 1952"/>
              <a:gd name="T17" fmla="*/ 1227 h 1227"/>
              <a:gd name="T18" fmla="*/ 0 w 1952"/>
              <a:gd name="T19" fmla="*/ 1201 h 1227"/>
              <a:gd name="T20" fmla="*/ 0 w 1952"/>
              <a:gd name="T21" fmla="*/ 1102 h 1227"/>
              <a:gd name="T22" fmla="*/ 81 w 1952"/>
              <a:gd name="T23" fmla="*/ 1075 h 1227"/>
              <a:gd name="T24" fmla="*/ 108 w 1952"/>
              <a:gd name="T25" fmla="*/ 997 h 1227"/>
              <a:gd name="T26" fmla="*/ 164 w 1952"/>
              <a:gd name="T27" fmla="*/ 511 h 1227"/>
              <a:gd name="T28" fmla="*/ 26 w 1952"/>
              <a:gd name="T29" fmla="*/ 484 h 1227"/>
              <a:gd name="T30" fmla="*/ 267 w 1952"/>
              <a:gd name="T31" fmla="*/ 236 h 1227"/>
              <a:gd name="T32" fmla="*/ 519 w 1952"/>
              <a:gd name="T33" fmla="*/ 0 h 1227"/>
              <a:gd name="T34" fmla="*/ 974 w 1952"/>
              <a:gd name="T35" fmla="*/ 0 h 1227"/>
              <a:gd name="T36" fmla="*/ 1226 w 1952"/>
              <a:gd name="T37" fmla="*/ 236 h 1227"/>
              <a:gd name="T38" fmla="*/ 1460 w 1952"/>
              <a:gd name="T39" fmla="*/ 503 h 1227"/>
              <a:gd name="T40" fmla="*/ 1330 w 1952"/>
              <a:gd name="T41" fmla="*/ 511 h 1227"/>
              <a:gd name="T42" fmla="*/ 1386 w 1952"/>
              <a:gd name="T43" fmla="*/ 997 h 1227"/>
              <a:gd name="T44" fmla="*/ 1412 w 1952"/>
              <a:gd name="T45" fmla="*/ 1075 h 1227"/>
              <a:gd name="T46" fmla="*/ 1493 w 1952"/>
              <a:gd name="T47" fmla="*/ 1102 h 1227"/>
              <a:gd name="T48" fmla="*/ 787 w 1952"/>
              <a:gd name="T49" fmla="*/ 578 h 1227"/>
              <a:gd name="T50" fmla="*/ 733 w 1952"/>
              <a:gd name="T51" fmla="*/ 578 h 1227"/>
              <a:gd name="T52" fmla="*/ 760 w 1952"/>
              <a:gd name="T53" fmla="*/ 999 h 1227"/>
              <a:gd name="T54" fmla="*/ 787 w 1952"/>
              <a:gd name="T55" fmla="*/ 578 h 1227"/>
              <a:gd name="T56" fmla="*/ 867 w 1952"/>
              <a:gd name="T57" fmla="*/ 551 h 1227"/>
              <a:gd name="T58" fmla="*/ 840 w 1952"/>
              <a:gd name="T59" fmla="*/ 972 h 1227"/>
              <a:gd name="T60" fmla="*/ 893 w 1952"/>
              <a:gd name="T61" fmla="*/ 972 h 1227"/>
              <a:gd name="T62" fmla="*/ 1000 w 1952"/>
              <a:gd name="T63" fmla="*/ 578 h 1227"/>
              <a:gd name="T64" fmla="*/ 947 w 1952"/>
              <a:gd name="T65" fmla="*/ 578 h 1227"/>
              <a:gd name="T66" fmla="*/ 973 w 1952"/>
              <a:gd name="T67" fmla="*/ 999 h 1227"/>
              <a:gd name="T68" fmla="*/ 1000 w 1952"/>
              <a:gd name="T69" fmla="*/ 578 h 1227"/>
              <a:gd name="T70" fmla="*/ 1080 w 1952"/>
              <a:gd name="T71" fmla="*/ 551 h 1227"/>
              <a:gd name="T72" fmla="*/ 1053 w 1952"/>
              <a:gd name="T73" fmla="*/ 972 h 1227"/>
              <a:gd name="T74" fmla="*/ 1106 w 1952"/>
              <a:gd name="T75" fmla="*/ 972 h 1227"/>
              <a:gd name="T76" fmla="*/ 1213 w 1952"/>
              <a:gd name="T77" fmla="*/ 578 h 1227"/>
              <a:gd name="T78" fmla="*/ 1160 w 1952"/>
              <a:gd name="T79" fmla="*/ 578 h 1227"/>
              <a:gd name="T80" fmla="*/ 1186 w 1952"/>
              <a:gd name="T81" fmla="*/ 999 h 1227"/>
              <a:gd name="T82" fmla="*/ 1213 w 1952"/>
              <a:gd name="T83" fmla="*/ 578 h 1227"/>
              <a:gd name="T84" fmla="*/ 974 w 1952"/>
              <a:gd name="T85" fmla="*/ 511 h 1227"/>
              <a:gd name="T86" fmla="*/ 672 w 1952"/>
              <a:gd name="T87" fmla="*/ 1024 h 1227"/>
              <a:gd name="T88" fmla="*/ 589 w 1952"/>
              <a:gd name="T89" fmla="*/ 1051 h 1227"/>
              <a:gd name="T90" fmla="*/ 562 w 1952"/>
              <a:gd name="T91" fmla="*/ 1129 h 1227"/>
              <a:gd name="T92" fmla="*/ 508 w 1952"/>
              <a:gd name="T93" fmla="*/ 1174 h 1227"/>
              <a:gd name="T94" fmla="*/ 1440 w 1952"/>
              <a:gd name="T95" fmla="*/ 1174 h 1227"/>
              <a:gd name="T96" fmla="*/ 1386 w 1952"/>
              <a:gd name="T97" fmla="*/ 1129 h 1227"/>
              <a:gd name="T98" fmla="*/ 1359 w 1952"/>
              <a:gd name="T99" fmla="*/ 1051 h 1227"/>
              <a:gd name="T100" fmla="*/ 1276 w 1952"/>
              <a:gd name="T101" fmla="*/ 1024 h 1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952" h="1227">
                <a:moveTo>
                  <a:pt x="645" y="457"/>
                </a:moveTo>
                <a:cubicBezTo>
                  <a:pt x="1303" y="457"/>
                  <a:pt x="1303" y="457"/>
                  <a:pt x="1303" y="457"/>
                </a:cubicBezTo>
                <a:cubicBezTo>
                  <a:pt x="1376" y="457"/>
                  <a:pt x="1376" y="457"/>
                  <a:pt x="1376" y="457"/>
                </a:cubicBezTo>
                <a:cubicBezTo>
                  <a:pt x="1189" y="274"/>
                  <a:pt x="1189" y="274"/>
                  <a:pt x="1189" y="274"/>
                </a:cubicBezTo>
                <a:cubicBezTo>
                  <a:pt x="974" y="64"/>
                  <a:pt x="974" y="64"/>
                  <a:pt x="974" y="64"/>
                </a:cubicBezTo>
                <a:cubicBezTo>
                  <a:pt x="759" y="274"/>
                  <a:pt x="759" y="274"/>
                  <a:pt x="759" y="274"/>
                </a:cubicBezTo>
                <a:cubicBezTo>
                  <a:pt x="572" y="457"/>
                  <a:pt x="572" y="457"/>
                  <a:pt x="572" y="457"/>
                </a:cubicBezTo>
                <a:cubicBezTo>
                  <a:pt x="645" y="457"/>
                  <a:pt x="645" y="457"/>
                  <a:pt x="645" y="457"/>
                </a:cubicBezTo>
                <a:close/>
                <a:moveTo>
                  <a:pt x="1493" y="1174"/>
                </a:moveTo>
                <a:cubicBezTo>
                  <a:pt x="1926" y="1174"/>
                  <a:pt x="1926" y="1174"/>
                  <a:pt x="1926" y="1174"/>
                </a:cubicBezTo>
                <a:cubicBezTo>
                  <a:pt x="1940" y="1174"/>
                  <a:pt x="1952" y="1186"/>
                  <a:pt x="1952" y="1201"/>
                </a:cubicBezTo>
                <a:cubicBezTo>
                  <a:pt x="1952" y="1201"/>
                  <a:pt x="1952" y="1201"/>
                  <a:pt x="1952" y="1201"/>
                </a:cubicBezTo>
                <a:cubicBezTo>
                  <a:pt x="1952" y="1215"/>
                  <a:pt x="1940" y="1227"/>
                  <a:pt x="1926" y="1227"/>
                </a:cubicBezTo>
                <a:cubicBezTo>
                  <a:pt x="1467" y="1227"/>
                  <a:pt x="1467" y="1227"/>
                  <a:pt x="1467" y="1227"/>
                </a:cubicBezTo>
                <a:cubicBezTo>
                  <a:pt x="1270" y="1227"/>
                  <a:pt x="1270" y="1227"/>
                  <a:pt x="1270" y="1227"/>
                </a:cubicBezTo>
                <a:cubicBezTo>
                  <a:pt x="481" y="1227"/>
                  <a:pt x="481" y="1227"/>
                  <a:pt x="481" y="1227"/>
                </a:cubicBezTo>
                <a:cubicBezTo>
                  <a:pt x="112" y="1227"/>
                  <a:pt x="112" y="1227"/>
                  <a:pt x="112" y="1227"/>
                </a:cubicBezTo>
                <a:cubicBezTo>
                  <a:pt x="27" y="1227"/>
                  <a:pt x="27" y="1227"/>
                  <a:pt x="27" y="1227"/>
                </a:cubicBezTo>
                <a:cubicBezTo>
                  <a:pt x="0" y="1227"/>
                  <a:pt x="0" y="1227"/>
                  <a:pt x="0" y="1227"/>
                </a:cubicBezTo>
                <a:cubicBezTo>
                  <a:pt x="0" y="1201"/>
                  <a:pt x="0" y="1201"/>
                  <a:pt x="0" y="1201"/>
                </a:cubicBezTo>
                <a:cubicBezTo>
                  <a:pt x="0" y="1142"/>
                  <a:pt x="0" y="1142"/>
                  <a:pt x="0" y="1142"/>
                </a:cubicBezTo>
                <a:cubicBezTo>
                  <a:pt x="0" y="1102"/>
                  <a:pt x="0" y="1102"/>
                  <a:pt x="0" y="1102"/>
                </a:cubicBezTo>
                <a:cubicBezTo>
                  <a:pt x="0" y="1087"/>
                  <a:pt x="12" y="1075"/>
                  <a:pt x="27" y="1075"/>
                </a:cubicBezTo>
                <a:cubicBezTo>
                  <a:pt x="81" y="1075"/>
                  <a:pt x="81" y="1075"/>
                  <a:pt x="81" y="1075"/>
                </a:cubicBezTo>
                <a:cubicBezTo>
                  <a:pt x="81" y="1024"/>
                  <a:pt x="81" y="1024"/>
                  <a:pt x="81" y="1024"/>
                </a:cubicBezTo>
                <a:cubicBezTo>
                  <a:pt x="81" y="1009"/>
                  <a:pt x="93" y="997"/>
                  <a:pt x="108" y="997"/>
                </a:cubicBezTo>
                <a:cubicBezTo>
                  <a:pt x="164" y="997"/>
                  <a:pt x="164" y="997"/>
                  <a:pt x="164" y="997"/>
                </a:cubicBezTo>
                <a:cubicBezTo>
                  <a:pt x="164" y="511"/>
                  <a:pt x="164" y="511"/>
                  <a:pt x="164" y="511"/>
                </a:cubicBezTo>
                <a:cubicBezTo>
                  <a:pt x="52" y="511"/>
                  <a:pt x="52" y="511"/>
                  <a:pt x="52" y="511"/>
                </a:cubicBezTo>
                <a:cubicBezTo>
                  <a:pt x="38" y="511"/>
                  <a:pt x="26" y="499"/>
                  <a:pt x="26" y="484"/>
                </a:cubicBezTo>
                <a:cubicBezTo>
                  <a:pt x="26" y="476"/>
                  <a:pt x="29" y="468"/>
                  <a:pt x="35" y="464"/>
                </a:cubicBezTo>
                <a:cubicBezTo>
                  <a:pt x="267" y="236"/>
                  <a:pt x="267" y="236"/>
                  <a:pt x="267" y="236"/>
                </a:cubicBezTo>
                <a:cubicBezTo>
                  <a:pt x="501" y="8"/>
                  <a:pt x="501" y="8"/>
                  <a:pt x="501" y="8"/>
                </a:cubicBezTo>
                <a:cubicBezTo>
                  <a:pt x="506" y="3"/>
                  <a:pt x="512" y="0"/>
                  <a:pt x="519" y="0"/>
                </a:cubicBezTo>
                <a:cubicBezTo>
                  <a:pt x="974" y="0"/>
                  <a:pt x="974" y="0"/>
                  <a:pt x="974" y="0"/>
                </a:cubicBezTo>
                <a:cubicBezTo>
                  <a:pt x="974" y="0"/>
                  <a:pt x="974" y="0"/>
                  <a:pt x="974" y="0"/>
                </a:cubicBezTo>
                <a:cubicBezTo>
                  <a:pt x="981" y="0"/>
                  <a:pt x="988" y="3"/>
                  <a:pt x="993" y="8"/>
                </a:cubicBezTo>
                <a:cubicBezTo>
                  <a:pt x="1069" y="85"/>
                  <a:pt x="1149" y="161"/>
                  <a:pt x="1226" y="236"/>
                </a:cubicBezTo>
                <a:cubicBezTo>
                  <a:pt x="1460" y="465"/>
                  <a:pt x="1460" y="465"/>
                  <a:pt x="1460" y="465"/>
                </a:cubicBezTo>
                <a:cubicBezTo>
                  <a:pt x="1470" y="475"/>
                  <a:pt x="1470" y="492"/>
                  <a:pt x="1460" y="503"/>
                </a:cubicBezTo>
                <a:cubicBezTo>
                  <a:pt x="1455" y="508"/>
                  <a:pt x="1448" y="511"/>
                  <a:pt x="1441" y="511"/>
                </a:cubicBezTo>
                <a:cubicBezTo>
                  <a:pt x="1330" y="511"/>
                  <a:pt x="1330" y="511"/>
                  <a:pt x="1330" y="511"/>
                </a:cubicBezTo>
                <a:cubicBezTo>
                  <a:pt x="1330" y="997"/>
                  <a:pt x="1330" y="997"/>
                  <a:pt x="1330" y="997"/>
                </a:cubicBezTo>
                <a:cubicBezTo>
                  <a:pt x="1386" y="997"/>
                  <a:pt x="1386" y="997"/>
                  <a:pt x="1386" y="997"/>
                </a:cubicBezTo>
                <a:cubicBezTo>
                  <a:pt x="1400" y="997"/>
                  <a:pt x="1412" y="1009"/>
                  <a:pt x="1412" y="1024"/>
                </a:cubicBezTo>
                <a:cubicBezTo>
                  <a:pt x="1412" y="1075"/>
                  <a:pt x="1412" y="1075"/>
                  <a:pt x="1412" y="1075"/>
                </a:cubicBezTo>
                <a:cubicBezTo>
                  <a:pt x="1467" y="1075"/>
                  <a:pt x="1467" y="1075"/>
                  <a:pt x="1467" y="1075"/>
                </a:cubicBezTo>
                <a:cubicBezTo>
                  <a:pt x="1481" y="1075"/>
                  <a:pt x="1493" y="1087"/>
                  <a:pt x="1493" y="1102"/>
                </a:cubicBezTo>
                <a:cubicBezTo>
                  <a:pt x="1493" y="1174"/>
                  <a:pt x="1493" y="1174"/>
                  <a:pt x="1493" y="1174"/>
                </a:cubicBezTo>
                <a:close/>
                <a:moveTo>
                  <a:pt x="787" y="578"/>
                </a:moveTo>
                <a:cubicBezTo>
                  <a:pt x="787" y="563"/>
                  <a:pt x="775" y="551"/>
                  <a:pt x="760" y="551"/>
                </a:cubicBezTo>
                <a:cubicBezTo>
                  <a:pt x="745" y="551"/>
                  <a:pt x="733" y="563"/>
                  <a:pt x="733" y="578"/>
                </a:cubicBezTo>
                <a:cubicBezTo>
                  <a:pt x="733" y="972"/>
                  <a:pt x="733" y="972"/>
                  <a:pt x="733" y="972"/>
                </a:cubicBezTo>
                <a:cubicBezTo>
                  <a:pt x="733" y="987"/>
                  <a:pt x="745" y="999"/>
                  <a:pt x="760" y="999"/>
                </a:cubicBezTo>
                <a:cubicBezTo>
                  <a:pt x="775" y="999"/>
                  <a:pt x="787" y="987"/>
                  <a:pt x="787" y="972"/>
                </a:cubicBezTo>
                <a:cubicBezTo>
                  <a:pt x="787" y="578"/>
                  <a:pt x="787" y="578"/>
                  <a:pt x="787" y="578"/>
                </a:cubicBezTo>
                <a:close/>
                <a:moveTo>
                  <a:pt x="893" y="578"/>
                </a:moveTo>
                <a:cubicBezTo>
                  <a:pt x="893" y="563"/>
                  <a:pt x="881" y="551"/>
                  <a:pt x="867" y="551"/>
                </a:cubicBezTo>
                <a:cubicBezTo>
                  <a:pt x="852" y="551"/>
                  <a:pt x="840" y="563"/>
                  <a:pt x="840" y="578"/>
                </a:cubicBezTo>
                <a:cubicBezTo>
                  <a:pt x="840" y="972"/>
                  <a:pt x="840" y="972"/>
                  <a:pt x="840" y="972"/>
                </a:cubicBezTo>
                <a:cubicBezTo>
                  <a:pt x="840" y="987"/>
                  <a:pt x="852" y="999"/>
                  <a:pt x="867" y="999"/>
                </a:cubicBezTo>
                <a:cubicBezTo>
                  <a:pt x="881" y="999"/>
                  <a:pt x="893" y="987"/>
                  <a:pt x="893" y="972"/>
                </a:cubicBezTo>
                <a:cubicBezTo>
                  <a:pt x="893" y="578"/>
                  <a:pt x="893" y="578"/>
                  <a:pt x="893" y="578"/>
                </a:cubicBezTo>
                <a:close/>
                <a:moveTo>
                  <a:pt x="1000" y="578"/>
                </a:moveTo>
                <a:cubicBezTo>
                  <a:pt x="1000" y="563"/>
                  <a:pt x="988" y="551"/>
                  <a:pt x="973" y="551"/>
                </a:cubicBezTo>
                <a:cubicBezTo>
                  <a:pt x="959" y="551"/>
                  <a:pt x="947" y="563"/>
                  <a:pt x="947" y="578"/>
                </a:cubicBezTo>
                <a:cubicBezTo>
                  <a:pt x="947" y="972"/>
                  <a:pt x="947" y="972"/>
                  <a:pt x="947" y="972"/>
                </a:cubicBezTo>
                <a:cubicBezTo>
                  <a:pt x="947" y="987"/>
                  <a:pt x="959" y="999"/>
                  <a:pt x="973" y="999"/>
                </a:cubicBezTo>
                <a:cubicBezTo>
                  <a:pt x="988" y="999"/>
                  <a:pt x="1000" y="987"/>
                  <a:pt x="1000" y="972"/>
                </a:cubicBezTo>
                <a:cubicBezTo>
                  <a:pt x="1000" y="578"/>
                  <a:pt x="1000" y="578"/>
                  <a:pt x="1000" y="578"/>
                </a:cubicBezTo>
                <a:close/>
                <a:moveTo>
                  <a:pt x="1106" y="578"/>
                </a:moveTo>
                <a:cubicBezTo>
                  <a:pt x="1106" y="563"/>
                  <a:pt x="1095" y="551"/>
                  <a:pt x="1080" y="551"/>
                </a:cubicBezTo>
                <a:cubicBezTo>
                  <a:pt x="1065" y="551"/>
                  <a:pt x="1053" y="563"/>
                  <a:pt x="1053" y="578"/>
                </a:cubicBezTo>
                <a:cubicBezTo>
                  <a:pt x="1053" y="972"/>
                  <a:pt x="1053" y="972"/>
                  <a:pt x="1053" y="972"/>
                </a:cubicBezTo>
                <a:cubicBezTo>
                  <a:pt x="1053" y="987"/>
                  <a:pt x="1065" y="999"/>
                  <a:pt x="1080" y="999"/>
                </a:cubicBezTo>
                <a:cubicBezTo>
                  <a:pt x="1095" y="999"/>
                  <a:pt x="1106" y="987"/>
                  <a:pt x="1106" y="972"/>
                </a:cubicBezTo>
                <a:cubicBezTo>
                  <a:pt x="1106" y="578"/>
                  <a:pt x="1106" y="578"/>
                  <a:pt x="1106" y="578"/>
                </a:cubicBezTo>
                <a:close/>
                <a:moveTo>
                  <a:pt x="1213" y="578"/>
                </a:moveTo>
                <a:cubicBezTo>
                  <a:pt x="1213" y="563"/>
                  <a:pt x="1201" y="551"/>
                  <a:pt x="1186" y="551"/>
                </a:cubicBezTo>
                <a:cubicBezTo>
                  <a:pt x="1172" y="551"/>
                  <a:pt x="1160" y="563"/>
                  <a:pt x="1160" y="578"/>
                </a:cubicBezTo>
                <a:cubicBezTo>
                  <a:pt x="1160" y="972"/>
                  <a:pt x="1160" y="972"/>
                  <a:pt x="1160" y="972"/>
                </a:cubicBezTo>
                <a:cubicBezTo>
                  <a:pt x="1160" y="987"/>
                  <a:pt x="1172" y="999"/>
                  <a:pt x="1186" y="999"/>
                </a:cubicBezTo>
                <a:cubicBezTo>
                  <a:pt x="1201" y="999"/>
                  <a:pt x="1213" y="987"/>
                  <a:pt x="1213" y="972"/>
                </a:cubicBezTo>
                <a:cubicBezTo>
                  <a:pt x="1213" y="578"/>
                  <a:pt x="1213" y="578"/>
                  <a:pt x="1213" y="578"/>
                </a:cubicBezTo>
                <a:close/>
                <a:moveTo>
                  <a:pt x="1276" y="511"/>
                </a:moveTo>
                <a:cubicBezTo>
                  <a:pt x="974" y="511"/>
                  <a:pt x="974" y="511"/>
                  <a:pt x="974" y="511"/>
                </a:cubicBezTo>
                <a:cubicBezTo>
                  <a:pt x="672" y="511"/>
                  <a:pt x="672" y="511"/>
                  <a:pt x="672" y="511"/>
                </a:cubicBezTo>
                <a:cubicBezTo>
                  <a:pt x="672" y="1024"/>
                  <a:pt x="672" y="1024"/>
                  <a:pt x="672" y="1024"/>
                </a:cubicBezTo>
                <a:cubicBezTo>
                  <a:pt x="672" y="1039"/>
                  <a:pt x="660" y="1051"/>
                  <a:pt x="645" y="1051"/>
                </a:cubicBezTo>
                <a:cubicBezTo>
                  <a:pt x="589" y="1051"/>
                  <a:pt x="589" y="1051"/>
                  <a:pt x="589" y="1051"/>
                </a:cubicBezTo>
                <a:cubicBezTo>
                  <a:pt x="589" y="1102"/>
                  <a:pt x="589" y="1102"/>
                  <a:pt x="589" y="1102"/>
                </a:cubicBezTo>
                <a:cubicBezTo>
                  <a:pt x="589" y="1117"/>
                  <a:pt x="577" y="1129"/>
                  <a:pt x="562" y="1129"/>
                </a:cubicBezTo>
                <a:cubicBezTo>
                  <a:pt x="508" y="1129"/>
                  <a:pt x="508" y="1129"/>
                  <a:pt x="508" y="1129"/>
                </a:cubicBezTo>
                <a:cubicBezTo>
                  <a:pt x="508" y="1174"/>
                  <a:pt x="508" y="1174"/>
                  <a:pt x="508" y="1174"/>
                </a:cubicBezTo>
                <a:cubicBezTo>
                  <a:pt x="1270" y="1174"/>
                  <a:pt x="1270" y="1174"/>
                  <a:pt x="1270" y="1174"/>
                </a:cubicBezTo>
                <a:cubicBezTo>
                  <a:pt x="1440" y="1174"/>
                  <a:pt x="1440" y="1174"/>
                  <a:pt x="1440" y="1174"/>
                </a:cubicBezTo>
                <a:cubicBezTo>
                  <a:pt x="1440" y="1129"/>
                  <a:pt x="1440" y="1129"/>
                  <a:pt x="1440" y="1129"/>
                </a:cubicBezTo>
                <a:cubicBezTo>
                  <a:pt x="1386" y="1129"/>
                  <a:pt x="1386" y="1129"/>
                  <a:pt x="1386" y="1129"/>
                </a:cubicBezTo>
                <a:cubicBezTo>
                  <a:pt x="1371" y="1129"/>
                  <a:pt x="1359" y="1117"/>
                  <a:pt x="1359" y="1102"/>
                </a:cubicBezTo>
                <a:cubicBezTo>
                  <a:pt x="1359" y="1051"/>
                  <a:pt x="1359" y="1051"/>
                  <a:pt x="1359" y="1051"/>
                </a:cubicBezTo>
                <a:cubicBezTo>
                  <a:pt x="1303" y="1051"/>
                  <a:pt x="1303" y="1051"/>
                  <a:pt x="1303" y="1051"/>
                </a:cubicBezTo>
                <a:cubicBezTo>
                  <a:pt x="1288" y="1051"/>
                  <a:pt x="1276" y="1039"/>
                  <a:pt x="1276" y="1024"/>
                </a:cubicBezTo>
                <a:lnTo>
                  <a:pt x="1276" y="511"/>
                </a:lnTo>
                <a:close/>
              </a:path>
            </a:pathLst>
          </a:cu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189"/>
            <a:endParaRPr lang="en-US" sz="1500">
              <a:solidFill>
                <a:schemeClr val="bg1"/>
              </a:solidFill>
              <a:latin typeface="TheSansOffice" panose="020B0503040302060204"/>
            </a:endParaRPr>
          </a:p>
        </p:txBody>
      </p:sp>
      <p:sp>
        <p:nvSpPr>
          <p:cNvPr id="14" name="Freeform 78">
            <a:extLst>
              <a:ext uri="{FF2B5EF4-FFF2-40B4-BE49-F238E27FC236}">
                <a16:creationId xmlns:a16="http://schemas.microsoft.com/office/drawing/2014/main" id="{42604D9F-2E51-30EE-3667-D3D8E48C51FE}"/>
              </a:ext>
            </a:extLst>
          </p:cNvPr>
          <p:cNvSpPr>
            <a:spLocks noChangeAspect="1"/>
          </p:cNvSpPr>
          <p:nvPr/>
        </p:nvSpPr>
        <p:spPr bwMode="gray">
          <a:xfrm>
            <a:off x="6414957" y="4239948"/>
            <a:ext cx="320087" cy="288000"/>
          </a:xfrm>
          <a:custGeom>
            <a:avLst/>
            <a:gdLst>
              <a:gd name="T0" fmla="*/ 412 w 412"/>
              <a:gd name="T1" fmla="*/ 32 h 474"/>
              <a:gd name="T2" fmla="*/ 412 w 412"/>
              <a:gd name="T3" fmla="*/ 473 h 474"/>
              <a:gd name="T4" fmla="*/ 277 w 412"/>
              <a:gd name="T5" fmla="*/ 473 h 474"/>
              <a:gd name="T6" fmla="*/ 277 w 412"/>
              <a:gd name="T7" fmla="*/ 473 h 474"/>
              <a:gd name="T8" fmla="*/ 0 w 412"/>
              <a:gd name="T9" fmla="*/ 474 h 474"/>
              <a:gd name="T10" fmla="*/ 0 w 412"/>
              <a:gd name="T11" fmla="*/ 446 h 474"/>
              <a:gd name="T12" fmla="*/ 277 w 412"/>
              <a:gd name="T13" fmla="*/ 444 h 474"/>
              <a:gd name="T14" fmla="*/ 277 w 412"/>
              <a:gd name="T15" fmla="*/ 392 h 474"/>
              <a:gd name="T16" fmla="*/ 0 w 412"/>
              <a:gd name="T17" fmla="*/ 398 h 474"/>
              <a:gd name="T18" fmla="*/ 0 w 412"/>
              <a:gd name="T19" fmla="*/ 369 h 474"/>
              <a:gd name="T20" fmla="*/ 277 w 412"/>
              <a:gd name="T21" fmla="*/ 362 h 474"/>
              <a:gd name="T22" fmla="*/ 277 w 412"/>
              <a:gd name="T23" fmla="*/ 298 h 474"/>
              <a:gd name="T24" fmla="*/ 0 w 412"/>
              <a:gd name="T25" fmla="*/ 312 h 474"/>
              <a:gd name="T26" fmla="*/ 0 w 412"/>
              <a:gd name="T27" fmla="*/ 288 h 474"/>
              <a:gd name="T28" fmla="*/ 277 w 412"/>
              <a:gd name="T29" fmla="*/ 267 h 474"/>
              <a:gd name="T30" fmla="*/ 277 w 412"/>
              <a:gd name="T31" fmla="*/ 205 h 474"/>
              <a:gd name="T32" fmla="*/ 0 w 412"/>
              <a:gd name="T33" fmla="*/ 231 h 474"/>
              <a:gd name="T34" fmla="*/ 0 w 412"/>
              <a:gd name="T35" fmla="*/ 205 h 474"/>
              <a:gd name="T36" fmla="*/ 277 w 412"/>
              <a:gd name="T37" fmla="*/ 174 h 474"/>
              <a:gd name="T38" fmla="*/ 277 w 412"/>
              <a:gd name="T39" fmla="*/ 111 h 474"/>
              <a:gd name="T40" fmla="*/ 0 w 412"/>
              <a:gd name="T41" fmla="*/ 149 h 474"/>
              <a:gd name="T42" fmla="*/ 0 w 412"/>
              <a:gd name="T43" fmla="*/ 124 h 474"/>
              <a:gd name="T44" fmla="*/ 277 w 412"/>
              <a:gd name="T45" fmla="*/ 82 h 474"/>
              <a:gd name="T46" fmla="*/ 277 w 412"/>
              <a:gd name="T47" fmla="*/ 30 h 474"/>
              <a:gd name="T48" fmla="*/ 0 w 412"/>
              <a:gd name="T49" fmla="*/ 71 h 474"/>
              <a:gd name="T50" fmla="*/ 0 w 412"/>
              <a:gd name="T51" fmla="*/ 54 h 474"/>
              <a:gd name="T52" fmla="*/ 277 w 412"/>
              <a:gd name="T53" fmla="*/ 1 h 474"/>
              <a:gd name="T54" fmla="*/ 277 w 412"/>
              <a:gd name="T55" fmla="*/ 0 h 474"/>
              <a:gd name="T56" fmla="*/ 412 w 412"/>
              <a:gd name="T57" fmla="*/ 32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12" h="474">
                <a:moveTo>
                  <a:pt x="412" y="32"/>
                </a:moveTo>
                <a:lnTo>
                  <a:pt x="412" y="473"/>
                </a:lnTo>
                <a:lnTo>
                  <a:pt x="277" y="473"/>
                </a:lnTo>
                <a:lnTo>
                  <a:pt x="277" y="473"/>
                </a:lnTo>
                <a:lnTo>
                  <a:pt x="0" y="474"/>
                </a:lnTo>
                <a:lnTo>
                  <a:pt x="0" y="446"/>
                </a:lnTo>
                <a:lnTo>
                  <a:pt x="277" y="444"/>
                </a:lnTo>
                <a:lnTo>
                  <a:pt x="277" y="392"/>
                </a:lnTo>
                <a:lnTo>
                  <a:pt x="0" y="398"/>
                </a:lnTo>
                <a:lnTo>
                  <a:pt x="0" y="369"/>
                </a:lnTo>
                <a:lnTo>
                  <a:pt x="277" y="362"/>
                </a:lnTo>
                <a:lnTo>
                  <a:pt x="277" y="298"/>
                </a:lnTo>
                <a:lnTo>
                  <a:pt x="0" y="312"/>
                </a:lnTo>
                <a:lnTo>
                  <a:pt x="0" y="288"/>
                </a:lnTo>
                <a:lnTo>
                  <a:pt x="277" y="267"/>
                </a:lnTo>
                <a:lnTo>
                  <a:pt x="277" y="205"/>
                </a:lnTo>
                <a:lnTo>
                  <a:pt x="0" y="231"/>
                </a:lnTo>
                <a:lnTo>
                  <a:pt x="0" y="205"/>
                </a:lnTo>
                <a:lnTo>
                  <a:pt x="277" y="174"/>
                </a:lnTo>
                <a:lnTo>
                  <a:pt x="277" y="111"/>
                </a:lnTo>
                <a:lnTo>
                  <a:pt x="0" y="149"/>
                </a:lnTo>
                <a:lnTo>
                  <a:pt x="0" y="124"/>
                </a:lnTo>
                <a:lnTo>
                  <a:pt x="277" y="82"/>
                </a:lnTo>
                <a:lnTo>
                  <a:pt x="277" y="30"/>
                </a:lnTo>
                <a:lnTo>
                  <a:pt x="0" y="71"/>
                </a:lnTo>
                <a:lnTo>
                  <a:pt x="0" y="54"/>
                </a:lnTo>
                <a:lnTo>
                  <a:pt x="277" y="1"/>
                </a:lnTo>
                <a:lnTo>
                  <a:pt x="277" y="0"/>
                </a:lnTo>
                <a:lnTo>
                  <a:pt x="412" y="32"/>
                </a:lnTo>
                <a:close/>
              </a:path>
            </a:pathLst>
          </a:cu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189"/>
            <a:endParaRPr lang="en-US" sz="1500">
              <a:solidFill>
                <a:schemeClr val="bg1"/>
              </a:solidFill>
              <a:latin typeface="TheSansOffice" panose="020B0503040302060204"/>
            </a:endParaRPr>
          </a:p>
        </p:txBody>
      </p:sp>
      <p:sp>
        <p:nvSpPr>
          <p:cNvPr id="15" name="Freeform 85">
            <a:extLst>
              <a:ext uri="{FF2B5EF4-FFF2-40B4-BE49-F238E27FC236}">
                <a16:creationId xmlns:a16="http://schemas.microsoft.com/office/drawing/2014/main" id="{CEC21246-73C0-0496-97B6-4A552B2C93E1}"/>
              </a:ext>
            </a:extLst>
          </p:cNvPr>
          <p:cNvSpPr>
            <a:spLocks noChangeAspect="1" noEditPoints="1"/>
          </p:cNvSpPr>
          <p:nvPr/>
        </p:nvSpPr>
        <p:spPr bwMode="gray">
          <a:xfrm>
            <a:off x="2145737" y="4239948"/>
            <a:ext cx="367893" cy="288000"/>
          </a:xfrm>
          <a:custGeom>
            <a:avLst/>
            <a:gdLst>
              <a:gd name="T0" fmla="*/ 617 w 1923"/>
              <a:gd name="T1" fmla="*/ 140 h 1172"/>
              <a:gd name="T2" fmla="*/ 589 w 1923"/>
              <a:gd name="T3" fmla="*/ 270 h 1172"/>
              <a:gd name="T4" fmla="*/ 617 w 1923"/>
              <a:gd name="T5" fmla="*/ 299 h 1172"/>
              <a:gd name="T6" fmla="*/ 645 w 1923"/>
              <a:gd name="T7" fmla="*/ 168 h 1172"/>
              <a:gd name="T8" fmla="*/ 1923 w 1923"/>
              <a:gd name="T9" fmla="*/ 1143 h 1172"/>
              <a:gd name="T10" fmla="*/ 964 w 1923"/>
              <a:gd name="T11" fmla="*/ 1172 h 1172"/>
              <a:gd name="T12" fmla="*/ 936 w 1923"/>
              <a:gd name="T13" fmla="*/ 1143 h 1172"/>
              <a:gd name="T14" fmla="*/ 457 w 1923"/>
              <a:gd name="T15" fmla="*/ 57 h 1172"/>
              <a:gd name="T16" fmla="*/ 405 w 1923"/>
              <a:gd name="T17" fmla="*/ 1172 h 1172"/>
              <a:gd name="T18" fmla="*/ 0 w 1923"/>
              <a:gd name="T19" fmla="*/ 52 h 1172"/>
              <a:gd name="T20" fmla="*/ 964 w 1923"/>
              <a:gd name="T21" fmla="*/ 0 h 1172"/>
              <a:gd name="T22" fmla="*/ 993 w 1923"/>
              <a:gd name="T23" fmla="*/ 28 h 1172"/>
              <a:gd name="T24" fmla="*/ 993 w 1923"/>
              <a:gd name="T25" fmla="*/ 556 h 1172"/>
              <a:gd name="T26" fmla="*/ 1315 w 1923"/>
              <a:gd name="T27" fmla="*/ 605 h 1172"/>
              <a:gd name="T28" fmla="*/ 1424 w 1923"/>
              <a:gd name="T29" fmla="*/ 1115 h 1172"/>
              <a:gd name="T30" fmla="*/ 1895 w 1923"/>
              <a:gd name="T31" fmla="*/ 1115 h 1172"/>
              <a:gd name="T32" fmla="*/ 1923 w 1923"/>
              <a:gd name="T33" fmla="*/ 1143 h 1172"/>
              <a:gd name="T34" fmla="*/ 776 w 1923"/>
              <a:gd name="T35" fmla="*/ 1013 h 1172"/>
              <a:gd name="T36" fmla="*/ 748 w 1923"/>
              <a:gd name="T37" fmla="*/ 1143 h 1172"/>
              <a:gd name="T38" fmla="*/ 776 w 1923"/>
              <a:gd name="T39" fmla="*/ 1172 h 1172"/>
              <a:gd name="T40" fmla="*/ 804 w 1923"/>
              <a:gd name="T41" fmla="*/ 1041 h 1172"/>
              <a:gd name="T42" fmla="*/ 776 w 1923"/>
              <a:gd name="T43" fmla="*/ 722 h 1172"/>
              <a:gd name="T44" fmla="*/ 748 w 1923"/>
              <a:gd name="T45" fmla="*/ 750 h 1172"/>
              <a:gd name="T46" fmla="*/ 776 w 1923"/>
              <a:gd name="T47" fmla="*/ 881 h 1172"/>
              <a:gd name="T48" fmla="*/ 804 w 1923"/>
              <a:gd name="T49" fmla="*/ 852 h 1172"/>
              <a:gd name="T50" fmla="*/ 776 w 1923"/>
              <a:gd name="T51" fmla="*/ 722 h 1172"/>
              <a:gd name="T52" fmla="*/ 776 w 1923"/>
              <a:gd name="T53" fmla="*/ 431 h 1172"/>
              <a:gd name="T54" fmla="*/ 748 w 1923"/>
              <a:gd name="T55" fmla="*/ 561 h 1172"/>
              <a:gd name="T56" fmla="*/ 776 w 1923"/>
              <a:gd name="T57" fmla="*/ 590 h 1172"/>
              <a:gd name="T58" fmla="*/ 804 w 1923"/>
              <a:gd name="T59" fmla="*/ 459 h 1172"/>
              <a:gd name="T60" fmla="*/ 776 w 1923"/>
              <a:gd name="T61" fmla="*/ 140 h 1172"/>
              <a:gd name="T62" fmla="*/ 748 w 1923"/>
              <a:gd name="T63" fmla="*/ 168 h 1172"/>
              <a:gd name="T64" fmla="*/ 776 w 1923"/>
              <a:gd name="T65" fmla="*/ 299 h 1172"/>
              <a:gd name="T66" fmla="*/ 804 w 1923"/>
              <a:gd name="T67" fmla="*/ 270 h 1172"/>
              <a:gd name="T68" fmla="*/ 776 w 1923"/>
              <a:gd name="T69" fmla="*/ 140 h 1172"/>
              <a:gd name="T70" fmla="*/ 617 w 1923"/>
              <a:gd name="T71" fmla="*/ 1013 h 1172"/>
              <a:gd name="T72" fmla="*/ 589 w 1923"/>
              <a:gd name="T73" fmla="*/ 1143 h 1172"/>
              <a:gd name="T74" fmla="*/ 617 w 1923"/>
              <a:gd name="T75" fmla="*/ 1172 h 1172"/>
              <a:gd name="T76" fmla="*/ 645 w 1923"/>
              <a:gd name="T77" fmla="*/ 1041 h 1172"/>
              <a:gd name="T78" fmla="*/ 617 w 1923"/>
              <a:gd name="T79" fmla="*/ 722 h 1172"/>
              <a:gd name="T80" fmla="*/ 589 w 1923"/>
              <a:gd name="T81" fmla="*/ 750 h 1172"/>
              <a:gd name="T82" fmla="*/ 617 w 1923"/>
              <a:gd name="T83" fmla="*/ 881 h 1172"/>
              <a:gd name="T84" fmla="*/ 645 w 1923"/>
              <a:gd name="T85" fmla="*/ 852 h 1172"/>
              <a:gd name="T86" fmla="*/ 617 w 1923"/>
              <a:gd name="T87" fmla="*/ 722 h 1172"/>
              <a:gd name="T88" fmla="*/ 617 w 1923"/>
              <a:gd name="T89" fmla="*/ 431 h 1172"/>
              <a:gd name="T90" fmla="*/ 589 w 1923"/>
              <a:gd name="T91" fmla="*/ 561 h 1172"/>
              <a:gd name="T92" fmla="*/ 617 w 1923"/>
              <a:gd name="T93" fmla="*/ 590 h 1172"/>
              <a:gd name="T94" fmla="*/ 645 w 1923"/>
              <a:gd name="T95" fmla="*/ 459 h 1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923" h="1172">
                <a:moveTo>
                  <a:pt x="617" y="140"/>
                </a:moveTo>
                <a:cubicBezTo>
                  <a:pt x="617" y="140"/>
                  <a:pt x="617" y="140"/>
                  <a:pt x="617" y="140"/>
                </a:cubicBezTo>
                <a:cubicBezTo>
                  <a:pt x="602" y="140"/>
                  <a:pt x="589" y="153"/>
                  <a:pt x="589" y="168"/>
                </a:cubicBezTo>
                <a:cubicBezTo>
                  <a:pt x="589" y="270"/>
                  <a:pt x="589" y="270"/>
                  <a:pt x="589" y="270"/>
                </a:cubicBezTo>
                <a:cubicBezTo>
                  <a:pt x="589" y="286"/>
                  <a:pt x="602" y="299"/>
                  <a:pt x="617" y="299"/>
                </a:cubicBezTo>
                <a:cubicBezTo>
                  <a:pt x="617" y="299"/>
                  <a:pt x="617" y="299"/>
                  <a:pt x="617" y="299"/>
                </a:cubicBezTo>
                <a:cubicBezTo>
                  <a:pt x="633" y="299"/>
                  <a:pt x="645" y="286"/>
                  <a:pt x="645" y="270"/>
                </a:cubicBezTo>
                <a:cubicBezTo>
                  <a:pt x="645" y="168"/>
                  <a:pt x="645" y="168"/>
                  <a:pt x="645" y="168"/>
                </a:cubicBezTo>
                <a:cubicBezTo>
                  <a:pt x="645" y="153"/>
                  <a:pt x="633" y="140"/>
                  <a:pt x="617" y="140"/>
                </a:cubicBezTo>
                <a:close/>
                <a:moveTo>
                  <a:pt x="1923" y="1143"/>
                </a:moveTo>
                <a:cubicBezTo>
                  <a:pt x="1923" y="1159"/>
                  <a:pt x="1910" y="1172"/>
                  <a:pt x="1895" y="1172"/>
                </a:cubicBezTo>
                <a:cubicBezTo>
                  <a:pt x="964" y="1172"/>
                  <a:pt x="964" y="1172"/>
                  <a:pt x="964" y="1172"/>
                </a:cubicBezTo>
                <a:cubicBezTo>
                  <a:pt x="949" y="1171"/>
                  <a:pt x="936" y="1159"/>
                  <a:pt x="936" y="1143"/>
                </a:cubicBezTo>
                <a:cubicBezTo>
                  <a:pt x="936" y="1143"/>
                  <a:pt x="936" y="1143"/>
                  <a:pt x="936" y="1143"/>
                </a:cubicBezTo>
                <a:cubicBezTo>
                  <a:pt x="936" y="57"/>
                  <a:pt x="936" y="57"/>
                  <a:pt x="936" y="57"/>
                </a:cubicBezTo>
                <a:cubicBezTo>
                  <a:pt x="457" y="57"/>
                  <a:pt x="457" y="57"/>
                  <a:pt x="457" y="57"/>
                </a:cubicBezTo>
                <a:cubicBezTo>
                  <a:pt x="457" y="1119"/>
                  <a:pt x="457" y="1119"/>
                  <a:pt x="457" y="1119"/>
                </a:cubicBezTo>
                <a:cubicBezTo>
                  <a:pt x="457" y="1148"/>
                  <a:pt x="434" y="1172"/>
                  <a:pt x="405" y="1172"/>
                </a:cubicBezTo>
                <a:cubicBezTo>
                  <a:pt x="270" y="1172"/>
                  <a:pt x="135" y="1172"/>
                  <a:pt x="0" y="1172"/>
                </a:cubicBezTo>
                <a:cubicBezTo>
                  <a:pt x="0" y="798"/>
                  <a:pt x="0" y="425"/>
                  <a:pt x="0" y="52"/>
                </a:cubicBezTo>
                <a:cubicBezTo>
                  <a:pt x="0" y="23"/>
                  <a:pt x="24" y="0"/>
                  <a:pt x="53" y="0"/>
                </a:cubicBezTo>
                <a:cubicBezTo>
                  <a:pt x="357" y="0"/>
                  <a:pt x="661" y="0"/>
                  <a:pt x="964" y="0"/>
                </a:cubicBezTo>
                <a:cubicBezTo>
                  <a:pt x="980" y="0"/>
                  <a:pt x="993" y="13"/>
                  <a:pt x="993" y="28"/>
                </a:cubicBezTo>
                <a:cubicBezTo>
                  <a:pt x="993" y="28"/>
                  <a:pt x="993" y="28"/>
                  <a:pt x="993" y="28"/>
                </a:cubicBezTo>
                <a:cubicBezTo>
                  <a:pt x="993" y="249"/>
                  <a:pt x="993" y="249"/>
                  <a:pt x="993" y="249"/>
                </a:cubicBezTo>
                <a:cubicBezTo>
                  <a:pt x="993" y="556"/>
                  <a:pt x="993" y="556"/>
                  <a:pt x="993" y="556"/>
                </a:cubicBezTo>
                <a:cubicBezTo>
                  <a:pt x="1265" y="556"/>
                  <a:pt x="1265" y="556"/>
                  <a:pt x="1265" y="556"/>
                </a:cubicBezTo>
                <a:cubicBezTo>
                  <a:pt x="1293" y="556"/>
                  <a:pt x="1315" y="578"/>
                  <a:pt x="1315" y="605"/>
                </a:cubicBezTo>
                <a:cubicBezTo>
                  <a:pt x="1315" y="1115"/>
                  <a:pt x="1315" y="1115"/>
                  <a:pt x="1315" y="1115"/>
                </a:cubicBezTo>
                <a:cubicBezTo>
                  <a:pt x="1424" y="1115"/>
                  <a:pt x="1424" y="1115"/>
                  <a:pt x="1424" y="1115"/>
                </a:cubicBezTo>
                <a:cubicBezTo>
                  <a:pt x="1659" y="1115"/>
                  <a:pt x="1659" y="1115"/>
                  <a:pt x="1659" y="1115"/>
                </a:cubicBezTo>
                <a:cubicBezTo>
                  <a:pt x="1895" y="1115"/>
                  <a:pt x="1895" y="1115"/>
                  <a:pt x="1895" y="1115"/>
                </a:cubicBezTo>
                <a:cubicBezTo>
                  <a:pt x="1910" y="1115"/>
                  <a:pt x="1923" y="1128"/>
                  <a:pt x="1923" y="1143"/>
                </a:cubicBezTo>
                <a:cubicBezTo>
                  <a:pt x="1923" y="1143"/>
                  <a:pt x="1923" y="1143"/>
                  <a:pt x="1923" y="1143"/>
                </a:cubicBezTo>
                <a:close/>
                <a:moveTo>
                  <a:pt x="776" y="1013"/>
                </a:moveTo>
                <a:cubicBezTo>
                  <a:pt x="776" y="1013"/>
                  <a:pt x="776" y="1013"/>
                  <a:pt x="776" y="1013"/>
                </a:cubicBezTo>
                <a:cubicBezTo>
                  <a:pt x="761" y="1013"/>
                  <a:pt x="748" y="1025"/>
                  <a:pt x="748" y="1041"/>
                </a:cubicBezTo>
                <a:cubicBezTo>
                  <a:pt x="748" y="1143"/>
                  <a:pt x="748" y="1143"/>
                  <a:pt x="748" y="1143"/>
                </a:cubicBezTo>
                <a:cubicBezTo>
                  <a:pt x="748" y="1159"/>
                  <a:pt x="761" y="1172"/>
                  <a:pt x="776" y="1172"/>
                </a:cubicBezTo>
                <a:cubicBezTo>
                  <a:pt x="776" y="1172"/>
                  <a:pt x="776" y="1172"/>
                  <a:pt x="776" y="1172"/>
                </a:cubicBezTo>
                <a:cubicBezTo>
                  <a:pt x="792" y="1172"/>
                  <a:pt x="804" y="1159"/>
                  <a:pt x="804" y="1143"/>
                </a:cubicBezTo>
                <a:cubicBezTo>
                  <a:pt x="804" y="1041"/>
                  <a:pt x="804" y="1041"/>
                  <a:pt x="804" y="1041"/>
                </a:cubicBezTo>
                <a:cubicBezTo>
                  <a:pt x="804" y="1025"/>
                  <a:pt x="792" y="1013"/>
                  <a:pt x="776" y="1013"/>
                </a:cubicBezTo>
                <a:close/>
                <a:moveTo>
                  <a:pt x="776" y="722"/>
                </a:moveTo>
                <a:cubicBezTo>
                  <a:pt x="776" y="722"/>
                  <a:pt x="776" y="722"/>
                  <a:pt x="776" y="722"/>
                </a:cubicBezTo>
                <a:cubicBezTo>
                  <a:pt x="761" y="722"/>
                  <a:pt x="748" y="734"/>
                  <a:pt x="748" y="750"/>
                </a:cubicBezTo>
                <a:cubicBezTo>
                  <a:pt x="748" y="784"/>
                  <a:pt x="748" y="818"/>
                  <a:pt x="748" y="852"/>
                </a:cubicBezTo>
                <a:cubicBezTo>
                  <a:pt x="748" y="868"/>
                  <a:pt x="761" y="881"/>
                  <a:pt x="776" y="881"/>
                </a:cubicBezTo>
                <a:cubicBezTo>
                  <a:pt x="776" y="881"/>
                  <a:pt x="776" y="881"/>
                  <a:pt x="776" y="881"/>
                </a:cubicBezTo>
                <a:cubicBezTo>
                  <a:pt x="792" y="881"/>
                  <a:pt x="804" y="868"/>
                  <a:pt x="804" y="852"/>
                </a:cubicBezTo>
                <a:cubicBezTo>
                  <a:pt x="804" y="818"/>
                  <a:pt x="804" y="784"/>
                  <a:pt x="804" y="750"/>
                </a:cubicBezTo>
                <a:cubicBezTo>
                  <a:pt x="804" y="734"/>
                  <a:pt x="792" y="722"/>
                  <a:pt x="776" y="722"/>
                </a:cubicBezTo>
                <a:close/>
                <a:moveTo>
                  <a:pt x="776" y="431"/>
                </a:moveTo>
                <a:cubicBezTo>
                  <a:pt x="776" y="431"/>
                  <a:pt x="776" y="431"/>
                  <a:pt x="776" y="431"/>
                </a:cubicBezTo>
                <a:cubicBezTo>
                  <a:pt x="761" y="431"/>
                  <a:pt x="748" y="443"/>
                  <a:pt x="748" y="459"/>
                </a:cubicBezTo>
                <a:cubicBezTo>
                  <a:pt x="748" y="493"/>
                  <a:pt x="748" y="527"/>
                  <a:pt x="748" y="561"/>
                </a:cubicBezTo>
                <a:cubicBezTo>
                  <a:pt x="748" y="577"/>
                  <a:pt x="761" y="590"/>
                  <a:pt x="776" y="590"/>
                </a:cubicBezTo>
                <a:cubicBezTo>
                  <a:pt x="776" y="590"/>
                  <a:pt x="776" y="590"/>
                  <a:pt x="776" y="590"/>
                </a:cubicBezTo>
                <a:cubicBezTo>
                  <a:pt x="792" y="590"/>
                  <a:pt x="804" y="577"/>
                  <a:pt x="804" y="561"/>
                </a:cubicBezTo>
                <a:cubicBezTo>
                  <a:pt x="804" y="527"/>
                  <a:pt x="804" y="493"/>
                  <a:pt x="804" y="459"/>
                </a:cubicBezTo>
                <a:cubicBezTo>
                  <a:pt x="804" y="443"/>
                  <a:pt x="792" y="431"/>
                  <a:pt x="776" y="431"/>
                </a:cubicBezTo>
                <a:close/>
                <a:moveTo>
                  <a:pt x="776" y="140"/>
                </a:moveTo>
                <a:cubicBezTo>
                  <a:pt x="776" y="140"/>
                  <a:pt x="776" y="140"/>
                  <a:pt x="776" y="140"/>
                </a:cubicBezTo>
                <a:cubicBezTo>
                  <a:pt x="761" y="140"/>
                  <a:pt x="748" y="153"/>
                  <a:pt x="748" y="168"/>
                </a:cubicBezTo>
                <a:cubicBezTo>
                  <a:pt x="748" y="270"/>
                  <a:pt x="748" y="270"/>
                  <a:pt x="748" y="270"/>
                </a:cubicBezTo>
                <a:cubicBezTo>
                  <a:pt x="748" y="286"/>
                  <a:pt x="761" y="299"/>
                  <a:pt x="776" y="299"/>
                </a:cubicBezTo>
                <a:cubicBezTo>
                  <a:pt x="776" y="299"/>
                  <a:pt x="776" y="299"/>
                  <a:pt x="776" y="299"/>
                </a:cubicBezTo>
                <a:cubicBezTo>
                  <a:pt x="792" y="299"/>
                  <a:pt x="804" y="286"/>
                  <a:pt x="804" y="270"/>
                </a:cubicBezTo>
                <a:cubicBezTo>
                  <a:pt x="804" y="168"/>
                  <a:pt x="804" y="168"/>
                  <a:pt x="804" y="168"/>
                </a:cubicBezTo>
                <a:cubicBezTo>
                  <a:pt x="804" y="153"/>
                  <a:pt x="792" y="140"/>
                  <a:pt x="776" y="140"/>
                </a:cubicBezTo>
                <a:close/>
                <a:moveTo>
                  <a:pt x="617" y="1013"/>
                </a:moveTo>
                <a:cubicBezTo>
                  <a:pt x="617" y="1013"/>
                  <a:pt x="617" y="1013"/>
                  <a:pt x="617" y="1013"/>
                </a:cubicBezTo>
                <a:cubicBezTo>
                  <a:pt x="602" y="1013"/>
                  <a:pt x="589" y="1025"/>
                  <a:pt x="589" y="1041"/>
                </a:cubicBezTo>
                <a:cubicBezTo>
                  <a:pt x="589" y="1143"/>
                  <a:pt x="589" y="1143"/>
                  <a:pt x="589" y="1143"/>
                </a:cubicBezTo>
                <a:cubicBezTo>
                  <a:pt x="589" y="1159"/>
                  <a:pt x="602" y="1172"/>
                  <a:pt x="617" y="1172"/>
                </a:cubicBezTo>
                <a:cubicBezTo>
                  <a:pt x="617" y="1172"/>
                  <a:pt x="617" y="1172"/>
                  <a:pt x="617" y="1172"/>
                </a:cubicBezTo>
                <a:cubicBezTo>
                  <a:pt x="633" y="1172"/>
                  <a:pt x="645" y="1159"/>
                  <a:pt x="645" y="1143"/>
                </a:cubicBezTo>
                <a:cubicBezTo>
                  <a:pt x="645" y="1041"/>
                  <a:pt x="645" y="1041"/>
                  <a:pt x="645" y="1041"/>
                </a:cubicBezTo>
                <a:cubicBezTo>
                  <a:pt x="645" y="1025"/>
                  <a:pt x="633" y="1013"/>
                  <a:pt x="617" y="1013"/>
                </a:cubicBezTo>
                <a:close/>
                <a:moveTo>
                  <a:pt x="617" y="722"/>
                </a:moveTo>
                <a:cubicBezTo>
                  <a:pt x="617" y="722"/>
                  <a:pt x="617" y="722"/>
                  <a:pt x="617" y="722"/>
                </a:cubicBezTo>
                <a:cubicBezTo>
                  <a:pt x="602" y="722"/>
                  <a:pt x="589" y="734"/>
                  <a:pt x="589" y="750"/>
                </a:cubicBezTo>
                <a:cubicBezTo>
                  <a:pt x="589" y="784"/>
                  <a:pt x="589" y="818"/>
                  <a:pt x="589" y="852"/>
                </a:cubicBezTo>
                <a:cubicBezTo>
                  <a:pt x="589" y="868"/>
                  <a:pt x="602" y="881"/>
                  <a:pt x="617" y="881"/>
                </a:cubicBezTo>
                <a:cubicBezTo>
                  <a:pt x="617" y="881"/>
                  <a:pt x="617" y="881"/>
                  <a:pt x="617" y="881"/>
                </a:cubicBezTo>
                <a:cubicBezTo>
                  <a:pt x="633" y="881"/>
                  <a:pt x="645" y="868"/>
                  <a:pt x="645" y="852"/>
                </a:cubicBezTo>
                <a:cubicBezTo>
                  <a:pt x="645" y="818"/>
                  <a:pt x="645" y="784"/>
                  <a:pt x="645" y="750"/>
                </a:cubicBezTo>
                <a:cubicBezTo>
                  <a:pt x="645" y="734"/>
                  <a:pt x="633" y="722"/>
                  <a:pt x="617" y="722"/>
                </a:cubicBezTo>
                <a:close/>
                <a:moveTo>
                  <a:pt x="617" y="431"/>
                </a:moveTo>
                <a:cubicBezTo>
                  <a:pt x="617" y="431"/>
                  <a:pt x="617" y="431"/>
                  <a:pt x="617" y="431"/>
                </a:cubicBezTo>
                <a:cubicBezTo>
                  <a:pt x="602" y="431"/>
                  <a:pt x="589" y="443"/>
                  <a:pt x="589" y="459"/>
                </a:cubicBezTo>
                <a:cubicBezTo>
                  <a:pt x="589" y="493"/>
                  <a:pt x="589" y="527"/>
                  <a:pt x="589" y="561"/>
                </a:cubicBezTo>
                <a:cubicBezTo>
                  <a:pt x="589" y="577"/>
                  <a:pt x="602" y="590"/>
                  <a:pt x="617" y="590"/>
                </a:cubicBezTo>
                <a:cubicBezTo>
                  <a:pt x="617" y="590"/>
                  <a:pt x="617" y="590"/>
                  <a:pt x="617" y="590"/>
                </a:cubicBezTo>
                <a:cubicBezTo>
                  <a:pt x="633" y="590"/>
                  <a:pt x="645" y="577"/>
                  <a:pt x="645" y="561"/>
                </a:cubicBezTo>
                <a:cubicBezTo>
                  <a:pt x="645" y="527"/>
                  <a:pt x="645" y="493"/>
                  <a:pt x="645" y="459"/>
                </a:cubicBezTo>
                <a:cubicBezTo>
                  <a:pt x="645" y="443"/>
                  <a:pt x="633" y="431"/>
                  <a:pt x="617" y="431"/>
                </a:cubicBezTo>
                <a:close/>
              </a:path>
            </a:pathLst>
          </a:cu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189"/>
            <a:endParaRPr lang="en-US" sz="1500">
              <a:solidFill>
                <a:schemeClr val="bg1"/>
              </a:solidFill>
              <a:latin typeface="TheSansOffice" panose="020B0503040302060204"/>
            </a:endParaRPr>
          </a:p>
        </p:txBody>
      </p:sp>
      <p:pic>
        <p:nvPicPr>
          <p:cNvPr id="17" name="Picture 306">
            <a:extLst>
              <a:ext uri="{FF2B5EF4-FFF2-40B4-BE49-F238E27FC236}">
                <a16:creationId xmlns:a16="http://schemas.microsoft.com/office/drawing/2014/main" id="{F4D5B48C-2D30-6BA8-837B-FD3E973ED8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0430" y="4239948"/>
            <a:ext cx="395027" cy="2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Freeform 94">
            <a:extLst>
              <a:ext uri="{FF2B5EF4-FFF2-40B4-BE49-F238E27FC236}">
                <a16:creationId xmlns:a16="http://schemas.microsoft.com/office/drawing/2014/main" id="{A66DF10E-EDBE-648D-EBE1-275CCA0B5F2B}"/>
              </a:ext>
            </a:extLst>
          </p:cNvPr>
          <p:cNvSpPr>
            <a:spLocks noChangeAspect="1" noEditPoints="1"/>
          </p:cNvSpPr>
          <p:nvPr/>
        </p:nvSpPr>
        <p:spPr bwMode="gray">
          <a:xfrm>
            <a:off x="664385" y="2740026"/>
            <a:ext cx="475487" cy="475487"/>
          </a:xfrm>
          <a:custGeom>
            <a:avLst/>
            <a:gdLst>
              <a:gd name="T0" fmla="*/ 550 w 1101"/>
              <a:gd name="T1" fmla="*/ 0 h 1101"/>
              <a:gd name="T2" fmla="*/ 0 w 1101"/>
              <a:gd name="T3" fmla="*/ 551 h 1101"/>
              <a:gd name="T4" fmla="*/ 550 w 1101"/>
              <a:gd name="T5" fmla="*/ 1101 h 1101"/>
              <a:gd name="T6" fmla="*/ 1101 w 1101"/>
              <a:gd name="T7" fmla="*/ 551 h 1101"/>
              <a:gd name="T8" fmla="*/ 550 w 1101"/>
              <a:gd name="T9" fmla="*/ 0 h 1101"/>
              <a:gd name="T10" fmla="*/ 244 w 1101"/>
              <a:gd name="T11" fmla="*/ 268 h 1101"/>
              <a:gd name="T12" fmla="*/ 268 w 1101"/>
              <a:gd name="T13" fmla="*/ 245 h 1101"/>
              <a:gd name="T14" fmla="*/ 316 w 1101"/>
              <a:gd name="T15" fmla="*/ 245 h 1101"/>
              <a:gd name="T16" fmla="*/ 411 w 1101"/>
              <a:gd name="T17" fmla="*/ 340 h 1101"/>
              <a:gd name="T18" fmla="*/ 435 w 1101"/>
              <a:gd name="T19" fmla="*/ 316 h 1101"/>
              <a:gd name="T20" fmla="*/ 464 w 1101"/>
              <a:gd name="T21" fmla="*/ 324 h 1101"/>
              <a:gd name="T22" fmla="*/ 507 w 1101"/>
              <a:gd name="T23" fmla="*/ 486 h 1101"/>
              <a:gd name="T24" fmla="*/ 486 w 1101"/>
              <a:gd name="T25" fmla="*/ 507 h 1101"/>
              <a:gd name="T26" fmla="*/ 324 w 1101"/>
              <a:gd name="T27" fmla="*/ 464 h 1101"/>
              <a:gd name="T28" fmla="*/ 316 w 1101"/>
              <a:gd name="T29" fmla="*/ 435 h 1101"/>
              <a:gd name="T30" fmla="*/ 340 w 1101"/>
              <a:gd name="T31" fmla="*/ 411 h 1101"/>
              <a:gd name="T32" fmla="*/ 244 w 1101"/>
              <a:gd name="T33" fmla="*/ 316 h 1101"/>
              <a:gd name="T34" fmla="*/ 244 w 1101"/>
              <a:gd name="T35" fmla="*/ 268 h 1101"/>
              <a:gd name="T36" fmla="*/ 516 w 1101"/>
              <a:gd name="T37" fmla="*/ 656 h 1101"/>
              <a:gd name="T38" fmla="*/ 421 w 1101"/>
              <a:gd name="T39" fmla="*/ 752 h 1101"/>
              <a:gd name="T40" fmla="*/ 444 w 1101"/>
              <a:gd name="T41" fmla="*/ 775 h 1101"/>
              <a:gd name="T42" fmla="*/ 437 w 1101"/>
              <a:gd name="T43" fmla="*/ 804 h 1101"/>
              <a:gd name="T44" fmla="*/ 275 w 1101"/>
              <a:gd name="T45" fmla="*/ 848 h 1101"/>
              <a:gd name="T46" fmla="*/ 253 w 1101"/>
              <a:gd name="T47" fmla="*/ 826 h 1101"/>
              <a:gd name="T48" fmla="*/ 297 w 1101"/>
              <a:gd name="T49" fmla="*/ 664 h 1101"/>
              <a:gd name="T50" fmla="*/ 326 w 1101"/>
              <a:gd name="T51" fmla="*/ 657 h 1101"/>
              <a:gd name="T52" fmla="*/ 349 w 1101"/>
              <a:gd name="T53" fmla="*/ 680 h 1101"/>
              <a:gd name="T54" fmla="*/ 445 w 1101"/>
              <a:gd name="T55" fmla="*/ 585 h 1101"/>
              <a:gd name="T56" fmla="*/ 492 w 1101"/>
              <a:gd name="T57" fmla="*/ 585 h 1101"/>
              <a:gd name="T58" fmla="*/ 516 w 1101"/>
              <a:gd name="T59" fmla="*/ 609 h 1101"/>
              <a:gd name="T60" fmla="*/ 516 w 1101"/>
              <a:gd name="T61" fmla="*/ 656 h 1101"/>
              <a:gd name="T62" fmla="*/ 585 w 1101"/>
              <a:gd name="T63" fmla="*/ 445 h 1101"/>
              <a:gd name="T64" fmla="*/ 680 w 1101"/>
              <a:gd name="T65" fmla="*/ 350 h 1101"/>
              <a:gd name="T66" fmla="*/ 657 w 1101"/>
              <a:gd name="T67" fmla="*/ 326 h 1101"/>
              <a:gd name="T68" fmla="*/ 664 w 1101"/>
              <a:gd name="T69" fmla="*/ 297 h 1101"/>
              <a:gd name="T70" fmla="*/ 826 w 1101"/>
              <a:gd name="T71" fmla="*/ 253 h 1101"/>
              <a:gd name="T72" fmla="*/ 848 w 1101"/>
              <a:gd name="T73" fmla="*/ 275 h 1101"/>
              <a:gd name="T74" fmla="*/ 804 w 1101"/>
              <a:gd name="T75" fmla="*/ 437 h 1101"/>
              <a:gd name="T76" fmla="*/ 775 w 1101"/>
              <a:gd name="T77" fmla="*/ 444 h 1101"/>
              <a:gd name="T78" fmla="*/ 751 w 1101"/>
              <a:gd name="T79" fmla="*/ 421 h 1101"/>
              <a:gd name="T80" fmla="*/ 656 w 1101"/>
              <a:gd name="T81" fmla="*/ 516 h 1101"/>
              <a:gd name="T82" fmla="*/ 609 w 1101"/>
              <a:gd name="T83" fmla="*/ 516 h 1101"/>
              <a:gd name="T84" fmla="*/ 585 w 1101"/>
              <a:gd name="T85" fmla="*/ 492 h 1101"/>
              <a:gd name="T86" fmla="*/ 585 w 1101"/>
              <a:gd name="T87" fmla="*/ 445 h 1101"/>
              <a:gd name="T88" fmla="*/ 856 w 1101"/>
              <a:gd name="T89" fmla="*/ 833 h 1101"/>
              <a:gd name="T90" fmla="*/ 833 w 1101"/>
              <a:gd name="T91" fmla="*/ 857 h 1101"/>
              <a:gd name="T92" fmla="*/ 785 w 1101"/>
              <a:gd name="T93" fmla="*/ 857 h 1101"/>
              <a:gd name="T94" fmla="*/ 690 w 1101"/>
              <a:gd name="T95" fmla="*/ 761 h 1101"/>
              <a:gd name="T96" fmla="*/ 666 w 1101"/>
              <a:gd name="T97" fmla="*/ 785 h 1101"/>
              <a:gd name="T98" fmla="*/ 637 w 1101"/>
              <a:gd name="T99" fmla="*/ 777 h 1101"/>
              <a:gd name="T100" fmla="*/ 594 w 1101"/>
              <a:gd name="T101" fmla="*/ 615 h 1101"/>
              <a:gd name="T102" fmla="*/ 615 w 1101"/>
              <a:gd name="T103" fmla="*/ 594 h 1101"/>
              <a:gd name="T104" fmla="*/ 777 w 1101"/>
              <a:gd name="T105" fmla="*/ 637 h 1101"/>
              <a:gd name="T106" fmla="*/ 785 w 1101"/>
              <a:gd name="T107" fmla="*/ 666 h 1101"/>
              <a:gd name="T108" fmla="*/ 761 w 1101"/>
              <a:gd name="T109" fmla="*/ 690 h 1101"/>
              <a:gd name="T110" fmla="*/ 856 w 1101"/>
              <a:gd name="T111" fmla="*/ 785 h 1101"/>
              <a:gd name="T112" fmla="*/ 856 w 1101"/>
              <a:gd name="T113" fmla="*/ 833 h 1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101" h="1101">
                <a:moveTo>
                  <a:pt x="550" y="0"/>
                </a:moveTo>
                <a:cubicBezTo>
                  <a:pt x="246" y="0"/>
                  <a:pt x="0" y="246"/>
                  <a:pt x="0" y="551"/>
                </a:cubicBezTo>
                <a:cubicBezTo>
                  <a:pt x="0" y="855"/>
                  <a:pt x="246" y="1101"/>
                  <a:pt x="550" y="1101"/>
                </a:cubicBezTo>
                <a:cubicBezTo>
                  <a:pt x="855" y="1101"/>
                  <a:pt x="1101" y="855"/>
                  <a:pt x="1101" y="551"/>
                </a:cubicBezTo>
                <a:cubicBezTo>
                  <a:pt x="1101" y="246"/>
                  <a:pt x="855" y="0"/>
                  <a:pt x="550" y="0"/>
                </a:cubicBezTo>
                <a:close/>
                <a:moveTo>
                  <a:pt x="244" y="268"/>
                </a:moveTo>
                <a:cubicBezTo>
                  <a:pt x="268" y="245"/>
                  <a:pt x="268" y="245"/>
                  <a:pt x="268" y="245"/>
                </a:cubicBezTo>
                <a:cubicBezTo>
                  <a:pt x="281" y="232"/>
                  <a:pt x="303" y="232"/>
                  <a:pt x="316" y="245"/>
                </a:cubicBezTo>
                <a:cubicBezTo>
                  <a:pt x="411" y="340"/>
                  <a:pt x="411" y="340"/>
                  <a:pt x="411" y="340"/>
                </a:cubicBezTo>
                <a:cubicBezTo>
                  <a:pt x="435" y="316"/>
                  <a:pt x="435" y="316"/>
                  <a:pt x="435" y="316"/>
                </a:cubicBezTo>
                <a:cubicBezTo>
                  <a:pt x="446" y="304"/>
                  <a:pt x="459" y="308"/>
                  <a:pt x="464" y="324"/>
                </a:cubicBezTo>
                <a:cubicBezTo>
                  <a:pt x="507" y="486"/>
                  <a:pt x="507" y="486"/>
                  <a:pt x="507" y="486"/>
                </a:cubicBezTo>
                <a:cubicBezTo>
                  <a:pt x="511" y="502"/>
                  <a:pt x="502" y="511"/>
                  <a:pt x="486" y="507"/>
                </a:cubicBezTo>
                <a:cubicBezTo>
                  <a:pt x="324" y="464"/>
                  <a:pt x="324" y="464"/>
                  <a:pt x="324" y="464"/>
                </a:cubicBezTo>
                <a:cubicBezTo>
                  <a:pt x="308" y="459"/>
                  <a:pt x="304" y="446"/>
                  <a:pt x="316" y="435"/>
                </a:cubicBezTo>
                <a:cubicBezTo>
                  <a:pt x="340" y="411"/>
                  <a:pt x="340" y="411"/>
                  <a:pt x="340" y="411"/>
                </a:cubicBezTo>
                <a:cubicBezTo>
                  <a:pt x="244" y="316"/>
                  <a:pt x="244" y="316"/>
                  <a:pt x="244" y="316"/>
                </a:cubicBezTo>
                <a:cubicBezTo>
                  <a:pt x="231" y="303"/>
                  <a:pt x="231" y="281"/>
                  <a:pt x="244" y="268"/>
                </a:cubicBezTo>
                <a:close/>
                <a:moveTo>
                  <a:pt x="516" y="656"/>
                </a:moveTo>
                <a:cubicBezTo>
                  <a:pt x="421" y="752"/>
                  <a:pt x="421" y="752"/>
                  <a:pt x="421" y="752"/>
                </a:cubicBezTo>
                <a:cubicBezTo>
                  <a:pt x="444" y="775"/>
                  <a:pt x="444" y="775"/>
                  <a:pt x="444" y="775"/>
                </a:cubicBezTo>
                <a:cubicBezTo>
                  <a:pt x="456" y="787"/>
                  <a:pt x="452" y="800"/>
                  <a:pt x="437" y="804"/>
                </a:cubicBezTo>
                <a:cubicBezTo>
                  <a:pt x="275" y="848"/>
                  <a:pt x="275" y="848"/>
                  <a:pt x="275" y="848"/>
                </a:cubicBezTo>
                <a:cubicBezTo>
                  <a:pt x="259" y="852"/>
                  <a:pt x="249" y="842"/>
                  <a:pt x="253" y="826"/>
                </a:cubicBezTo>
                <a:cubicBezTo>
                  <a:pt x="297" y="664"/>
                  <a:pt x="297" y="664"/>
                  <a:pt x="297" y="664"/>
                </a:cubicBezTo>
                <a:cubicBezTo>
                  <a:pt x="301" y="648"/>
                  <a:pt x="314" y="645"/>
                  <a:pt x="326" y="657"/>
                </a:cubicBezTo>
                <a:cubicBezTo>
                  <a:pt x="349" y="680"/>
                  <a:pt x="349" y="680"/>
                  <a:pt x="349" y="680"/>
                </a:cubicBezTo>
                <a:cubicBezTo>
                  <a:pt x="445" y="585"/>
                  <a:pt x="445" y="585"/>
                  <a:pt x="445" y="585"/>
                </a:cubicBezTo>
                <a:cubicBezTo>
                  <a:pt x="458" y="572"/>
                  <a:pt x="479" y="572"/>
                  <a:pt x="492" y="585"/>
                </a:cubicBezTo>
                <a:cubicBezTo>
                  <a:pt x="516" y="609"/>
                  <a:pt x="516" y="609"/>
                  <a:pt x="516" y="609"/>
                </a:cubicBezTo>
                <a:cubicBezTo>
                  <a:pt x="529" y="622"/>
                  <a:pt x="529" y="643"/>
                  <a:pt x="516" y="656"/>
                </a:cubicBezTo>
                <a:close/>
                <a:moveTo>
                  <a:pt x="585" y="445"/>
                </a:moveTo>
                <a:cubicBezTo>
                  <a:pt x="680" y="350"/>
                  <a:pt x="680" y="350"/>
                  <a:pt x="680" y="350"/>
                </a:cubicBezTo>
                <a:cubicBezTo>
                  <a:pt x="657" y="326"/>
                  <a:pt x="657" y="326"/>
                  <a:pt x="657" y="326"/>
                </a:cubicBezTo>
                <a:cubicBezTo>
                  <a:pt x="645" y="314"/>
                  <a:pt x="648" y="301"/>
                  <a:pt x="664" y="297"/>
                </a:cubicBezTo>
                <a:cubicBezTo>
                  <a:pt x="826" y="253"/>
                  <a:pt x="826" y="253"/>
                  <a:pt x="826" y="253"/>
                </a:cubicBezTo>
                <a:cubicBezTo>
                  <a:pt x="842" y="249"/>
                  <a:pt x="852" y="259"/>
                  <a:pt x="848" y="275"/>
                </a:cubicBezTo>
                <a:cubicBezTo>
                  <a:pt x="804" y="437"/>
                  <a:pt x="804" y="437"/>
                  <a:pt x="804" y="437"/>
                </a:cubicBezTo>
                <a:cubicBezTo>
                  <a:pt x="800" y="453"/>
                  <a:pt x="787" y="456"/>
                  <a:pt x="775" y="444"/>
                </a:cubicBezTo>
                <a:cubicBezTo>
                  <a:pt x="751" y="421"/>
                  <a:pt x="751" y="421"/>
                  <a:pt x="751" y="421"/>
                </a:cubicBezTo>
                <a:cubicBezTo>
                  <a:pt x="656" y="516"/>
                  <a:pt x="656" y="516"/>
                  <a:pt x="656" y="516"/>
                </a:cubicBezTo>
                <a:cubicBezTo>
                  <a:pt x="643" y="529"/>
                  <a:pt x="622" y="529"/>
                  <a:pt x="609" y="516"/>
                </a:cubicBezTo>
                <a:cubicBezTo>
                  <a:pt x="585" y="492"/>
                  <a:pt x="585" y="492"/>
                  <a:pt x="585" y="492"/>
                </a:cubicBezTo>
                <a:cubicBezTo>
                  <a:pt x="572" y="479"/>
                  <a:pt x="572" y="458"/>
                  <a:pt x="585" y="445"/>
                </a:cubicBezTo>
                <a:close/>
                <a:moveTo>
                  <a:pt x="856" y="833"/>
                </a:moveTo>
                <a:cubicBezTo>
                  <a:pt x="833" y="857"/>
                  <a:pt x="833" y="857"/>
                  <a:pt x="833" y="857"/>
                </a:cubicBezTo>
                <a:cubicBezTo>
                  <a:pt x="819" y="870"/>
                  <a:pt x="798" y="870"/>
                  <a:pt x="785" y="857"/>
                </a:cubicBezTo>
                <a:cubicBezTo>
                  <a:pt x="690" y="761"/>
                  <a:pt x="690" y="761"/>
                  <a:pt x="690" y="761"/>
                </a:cubicBezTo>
                <a:cubicBezTo>
                  <a:pt x="666" y="785"/>
                  <a:pt x="666" y="785"/>
                  <a:pt x="666" y="785"/>
                </a:cubicBezTo>
                <a:cubicBezTo>
                  <a:pt x="655" y="797"/>
                  <a:pt x="642" y="793"/>
                  <a:pt x="637" y="777"/>
                </a:cubicBezTo>
                <a:cubicBezTo>
                  <a:pt x="594" y="615"/>
                  <a:pt x="594" y="615"/>
                  <a:pt x="594" y="615"/>
                </a:cubicBezTo>
                <a:cubicBezTo>
                  <a:pt x="590" y="599"/>
                  <a:pt x="599" y="590"/>
                  <a:pt x="615" y="594"/>
                </a:cubicBezTo>
                <a:cubicBezTo>
                  <a:pt x="777" y="637"/>
                  <a:pt x="777" y="637"/>
                  <a:pt x="777" y="637"/>
                </a:cubicBezTo>
                <a:cubicBezTo>
                  <a:pt x="793" y="642"/>
                  <a:pt x="797" y="655"/>
                  <a:pt x="785" y="666"/>
                </a:cubicBezTo>
                <a:cubicBezTo>
                  <a:pt x="761" y="690"/>
                  <a:pt x="761" y="690"/>
                  <a:pt x="761" y="690"/>
                </a:cubicBezTo>
                <a:cubicBezTo>
                  <a:pt x="856" y="785"/>
                  <a:pt x="856" y="785"/>
                  <a:pt x="856" y="785"/>
                </a:cubicBezTo>
                <a:cubicBezTo>
                  <a:pt x="869" y="798"/>
                  <a:pt x="869" y="820"/>
                  <a:pt x="856" y="83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264"/>
            <a:endParaRPr lang="en-US" sz="1500">
              <a:solidFill>
                <a:prstClr val="black"/>
              </a:solidFill>
              <a:latin typeface="TheSansOffice" panose="020B0503040302060204"/>
            </a:endParaRPr>
          </a:p>
        </p:txBody>
      </p:sp>
      <p:sp>
        <p:nvSpPr>
          <p:cNvPr id="19" name="Freeform 173">
            <a:extLst>
              <a:ext uri="{FF2B5EF4-FFF2-40B4-BE49-F238E27FC236}">
                <a16:creationId xmlns:a16="http://schemas.microsoft.com/office/drawing/2014/main" id="{55CEBDB9-147B-23E9-0093-B9AE70F731D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969086" y="2725300"/>
            <a:ext cx="476161" cy="475487"/>
          </a:xfrm>
          <a:custGeom>
            <a:avLst/>
            <a:gdLst>
              <a:gd name="T0" fmla="*/ 0 w 296"/>
              <a:gd name="T1" fmla="*/ 148 h 296"/>
              <a:gd name="T2" fmla="*/ 296 w 296"/>
              <a:gd name="T3" fmla="*/ 148 h 296"/>
              <a:gd name="T4" fmla="*/ 288 w 296"/>
              <a:gd name="T5" fmla="*/ 144 h 296"/>
              <a:gd name="T6" fmla="*/ 152 w 296"/>
              <a:gd name="T7" fmla="*/ 42 h 296"/>
              <a:gd name="T8" fmla="*/ 288 w 296"/>
              <a:gd name="T9" fmla="*/ 144 h 296"/>
              <a:gd name="T10" fmla="*/ 144 w 296"/>
              <a:gd name="T11" fmla="*/ 170 h 296"/>
              <a:gd name="T12" fmla="*/ 144 w 296"/>
              <a:gd name="T13" fmla="*/ 152 h 296"/>
              <a:gd name="T14" fmla="*/ 144 w 296"/>
              <a:gd name="T15" fmla="*/ 125 h 296"/>
              <a:gd name="T16" fmla="*/ 126 w 296"/>
              <a:gd name="T17" fmla="*/ 144 h 296"/>
              <a:gd name="T18" fmla="*/ 152 w 296"/>
              <a:gd name="T19" fmla="*/ 125 h 296"/>
              <a:gd name="T20" fmla="*/ 152 w 296"/>
              <a:gd name="T21" fmla="*/ 144 h 296"/>
              <a:gd name="T22" fmla="*/ 152 w 296"/>
              <a:gd name="T23" fmla="*/ 170 h 296"/>
              <a:gd name="T24" fmla="*/ 170 w 296"/>
              <a:gd name="T25" fmla="*/ 152 h 296"/>
              <a:gd name="T26" fmla="*/ 118 w 296"/>
              <a:gd name="T27" fmla="*/ 144 h 296"/>
              <a:gd name="T28" fmla="*/ 144 w 296"/>
              <a:gd name="T29" fmla="*/ 93 h 296"/>
              <a:gd name="T30" fmla="*/ 118 w 296"/>
              <a:gd name="T31" fmla="*/ 152 h 296"/>
              <a:gd name="T32" fmla="*/ 144 w 296"/>
              <a:gd name="T33" fmla="*/ 202 h 296"/>
              <a:gd name="T34" fmla="*/ 118 w 296"/>
              <a:gd name="T35" fmla="*/ 152 h 296"/>
              <a:gd name="T36" fmla="*/ 178 w 296"/>
              <a:gd name="T37" fmla="*/ 152 h 296"/>
              <a:gd name="T38" fmla="*/ 152 w 296"/>
              <a:gd name="T39" fmla="*/ 202 h 296"/>
              <a:gd name="T40" fmla="*/ 178 w 296"/>
              <a:gd name="T41" fmla="*/ 144 h 296"/>
              <a:gd name="T42" fmla="*/ 152 w 296"/>
              <a:gd name="T43" fmla="*/ 93 h 296"/>
              <a:gd name="T44" fmla="*/ 178 w 296"/>
              <a:gd name="T45" fmla="*/ 144 h 296"/>
              <a:gd name="T46" fmla="*/ 85 w 296"/>
              <a:gd name="T47" fmla="*/ 144 h 296"/>
              <a:gd name="T48" fmla="*/ 144 w 296"/>
              <a:gd name="T49" fmla="*/ 50 h 296"/>
              <a:gd name="T50" fmla="*/ 85 w 296"/>
              <a:gd name="T51" fmla="*/ 152 h 296"/>
              <a:gd name="T52" fmla="*/ 144 w 296"/>
              <a:gd name="T53" fmla="*/ 245 h 296"/>
              <a:gd name="T54" fmla="*/ 85 w 296"/>
              <a:gd name="T55" fmla="*/ 152 h 296"/>
              <a:gd name="T56" fmla="*/ 210 w 296"/>
              <a:gd name="T57" fmla="*/ 152 h 296"/>
              <a:gd name="T58" fmla="*/ 152 w 296"/>
              <a:gd name="T59" fmla="*/ 245 h 296"/>
              <a:gd name="T60" fmla="*/ 210 w 296"/>
              <a:gd name="T61" fmla="*/ 144 h 296"/>
              <a:gd name="T62" fmla="*/ 152 w 296"/>
              <a:gd name="T63" fmla="*/ 50 h 296"/>
              <a:gd name="T64" fmla="*/ 210 w 296"/>
              <a:gd name="T65" fmla="*/ 144 h 296"/>
              <a:gd name="T66" fmla="*/ 144 w 296"/>
              <a:gd name="T67" fmla="*/ 42 h 296"/>
              <a:gd name="T68" fmla="*/ 8 w 296"/>
              <a:gd name="T69" fmla="*/ 144 h 296"/>
              <a:gd name="T70" fmla="*/ 8 w 296"/>
              <a:gd name="T71" fmla="*/ 152 h 296"/>
              <a:gd name="T72" fmla="*/ 144 w 296"/>
              <a:gd name="T73" fmla="*/ 253 h 296"/>
              <a:gd name="T74" fmla="*/ 8 w 296"/>
              <a:gd name="T75" fmla="*/ 152 h 296"/>
              <a:gd name="T76" fmla="*/ 152 w 296"/>
              <a:gd name="T77" fmla="*/ 253 h 296"/>
              <a:gd name="T78" fmla="*/ 288 w 296"/>
              <a:gd name="T79" fmla="*/ 152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96" h="296">
                <a:moveTo>
                  <a:pt x="148" y="0"/>
                </a:moveTo>
                <a:cubicBezTo>
                  <a:pt x="66" y="0"/>
                  <a:pt x="0" y="66"/>
                  <a:pt x="0" y="148"/>
                </a:cubicBezTo>
                <a:cubicBezTo>
                  <a:pt x="0" y="229"/>
                  <a:pt x="66" y="296"/>
                  <a:pt x="148" y="296"/>
                </a:cubicBezTo>
                <a:cubicBezTo>
                  <a:pt x="230" y="296"/>
                  <a:pt x="296" y="229"/>
                  <a:pt x="296" y="148"/>
                </a:cubicBezTo>
                <a:cubicBezTo>
                  <a:pt x="296" y="66"/>
                  <a:pt x="230" y="0"/>
                  <a:pt x="148" y="0"/>
                </a:cubicBezTo>
                <a:close/>
                <a:moveTo>
                  <a:pt x="288" y="144"/>
                </a:moveTo>
                <a:cubicBezTo>
                  <a:pt x="253" y="144"/>
                  <a:pt x="253" y="144"/>
                  <a:pt x="253" y="144"/>
                </a:cubicBezTo>
                <a:cubicBezTo>
                  <a:pt x="251" y="89"/>
                  <a:pt x="207" y="44"/>
                  <a:pt x="152" y="42"/>
                </a:cubicBezTo>
                <a:cubicBezTo>
                  <a:pt x="152" y="8"/>
                  <a:pt x="152" y="8"/>
                  <a:pt x="152" y="8"/>
                </a:cubicBezTo>
                <a:cubicBezTo>
                  <a:pt x="226" y="10"/>
                  <a:pt x="286" y="70"/>
                  <a:pt x="288" y="144"/>
                </a:cubicBezTo>
                <a:close/>
                <a:moveTo>
                  <a:pt x="144" y="152"/>
                </a:moveTo>
                <a:cubicBezTo>
                  <a:pt x="144" y="170"/>
                  <a:pt x="144" y="170"/>
                  <a:pt x="144" y="170"/>
                </a:cubicBezTo>
                <a:cubicBezTo>
                  <a:pt x="135" y="168"/>
                  <a:pt x="127" y="161"/>
                  <a:pt x="126" y="152"/>
                </a:cubicBezTo>
                <a:lnTo>
                  <a:pt x="144" y="152"/>
                </a:lnTo>
                <a:close/>
                <a:moveTo>
                  <a:pt x="126" y="144"/>
                </a:moveTo>
                <a:cubicBezTo>
                  <a:pt x="127" y="134"/>
                  <a:pt x="135" y="127"/>
                  <a:pt x="144" y="125"/>
                </a:cubicBezTo>
                <a:cubicBezTo>
                  <a:pt x="144" y="144"/>
                  <a:pt x="144" y="144"/>
                  <a:pt x="144" y="144"/>
                </a:cubicBezTo>
                <a:lnTo>
                  <a:pt x="126" y="144"/>
                </a:lnTo>
                <a:close/>
                <a:moveTo>
                  <a:pt x="152" y="144"/>
                </a:moveTo>
                <a:cubicBezTo>
                  <a:pt x="152" y="125"/>
                  <a:pt x="152" y="125"/>
                  <a:pt x="152" y="125"/>
                </a:cubicBezTo>
                <a:cubicBezTo>
                  <a:pt x="161" y="127"/>
                  <a:pt x="169" y="134"/>
                  <a:pt x="170" y="144"/>
                </a:cubicBezTo>
                <a:lnTo>
                  <a:pt x="152" y="144"/>
                </a:lnTo>
                <a:close/>
                <a:moveTo>
                  <a:pt x="170" y="152"/>
                </a:moveTo>
                <a:cubicBezTo>
                  <a:pt x="169" y="161"/>
                  <a:pt x="161" y="168"/>
                  <a:pt x="152" y="170"/>
                </a:cubicBezTo>
                <a:cubicBezTo>
                  <a:pt x="152" y="152"/>
                  <a:pt x="152" y="152"/>
                  <a:pt x="152" y="152"/>
                </a:cubicBezTo>
                <a:lnTo>
                  <a:pt x="170" y="152"/>
                </a:lnTo>
                <a:close/>
                <a:moveTo>
                  <a:pt x="144" y="117"/>
                </a:moveTo>
                <a:cubicBezTo>
                  <a:pt x="130" y="119"/>
                  <a:pt x="119" y="130"/>
                  <a:pt x="118" y="144"/>
                </a:cubicBezTo>
                <a:cubicBezTo>
                  <a:pt x="93" y="144"/>
                  <a:pt x="93" y="144"/>
                  <a:pt x="93" y="144"/>
                </a:cubicBezTo>
                <a:cubicBezTo>
                  <a:pt x="95" y="117"/>
                  <a:pt x="117" y="95"/>
                  <a:pt x="144" y="93"/>
                </a:cubicBezTo>
                <a:lnTo>
                  <a:pt x="144" y="117"/>
                </a:lnTo>
                <a:close/>
                <a:moveTo>
                  <a:pt x="118" y="152"/>
                </a:moveTo>
                <a:cubicBezTo>
                  <a:pt x="119" y="165"/>
                  <a:pt x="130" y="176"/>
                  <a:pt x="144" y="178"/>
                </a:cubicBezTo>
                <a:cubicBezTo>
                  <a:pt x="144" y="202"/>
                  <a:pt x="144" y="202"/>
                  <a:pt x="144" y="202"/>
                </a:cubicBezTo>
                <a:cubicBezTo>
                  <a:pt x="117" y="200"/>
                  <a:pt x="95" y="179"/>
                  <a:pt x="93" y="152"/>
                </a:cubicBezTo>
                <a:lnTo>
                  <a:pt x="118" y="152"/>
                </a:lnTo>
                <a:close/>
                <a:moveTo>
                  <a:pt x="152" y="178"/>
                </a:moveTo>
                <a:cubicBezTo>
                  <a:pt x="166" y="176"/>
                  <a:pt x="177" y="165"/>
                  <a:pt x="178" y="152"/>
                </a:cubicBezTo>
                <a:cubicBezTo>
                  <a:pt x="202" y="152"/>
                  <a:pt x="202" y="152"/>
                  <a:pt x="202" y="152"/>
                </a:cubicBezTo>
                <a:cubicBezTo>
                  <a:pt x="200" y="179"/>
                  <a:pt x="179" y="200"/>
                  <a:pt x="152" y="202"/>
                </a:cubicBezTo>
                <a:lnTo>
                  <a:pt x="152" y="178"/>
                </a:lnTo>
                <a:close/>
                <a:moveTo>
                  <a:pt x="178" y="144"/>
                </a:moveTo>
                <a:cubicBezTo>
                  <a:pt x="177" y="130"/>
                  <a:pt x="166" y="119"/>
                  <a:pt x="152" y="117"/>
                </a:cubicBezTo>
                <a:cubicBezTo>
                  <a:pt x="152" y="93"/>
                  <a:pt x="152" y="93"/>
                  <a:pt x="152" y="93"/>
                </a:cubicBezTo>
                <a:cubicBezTo>
                  <a:pt x="179" y="95"/>
                  <a:pt x="200" y="117"/>
                  <a:pt x="202" y="144"/>
                </a:cubicBezTo>
                <a:lnTo>
                  <a:pt x="178" y="144"/>
                </a:lnTo>
                <a:close/>
                <a:moveTo>
                  <a:pt x="144" y="85"/>
                </a:moveTo>
                <a:cubicBezTo>
                  <a:pt x="113" y="87"/>
                  <a:pt x="87" y="112"/>
                  <a:pt x="85" y="144"/>
                </a:cubicBezTo>
                <a:cubicBezTo>
                  <a:pt x="51" y="144"/>
                  <a:pt x="51" y="144"/>
                  <a:pt x="51" y="144"/>
                </a:cubicBezTo>
                <a:cubicBezTo>
                  <a:pt x="53" y="93"/>
                  <a:pt x="93" y="52"/>
                  <a:pt x="144" y="50"/>
                </a:cubicBezTo>
                <a:lnTo>
                  <a:pt x="144" y="85"/>
                </a:lnTo>
                <a:close/>
                <a:moveTo>
                  <a:pt x="85" y="152"/>
                </a:moveTo>
                <a:cubicBezTo>
                  <a:pt x="87" y="183"/>
                  <a:pt x="113" y="208"/>
                  <a:pt x="144" y="210"/>
                </a:cubicBezTo>
                <a:cubicBezTo>
                  <a:pt x="144" y="245"/>
                  <a:pt x="144" y="245"/>
                  <a:pt x="144" y="245"/>
                </a:cubicBezTo>
                <a:cubicBezTo>
                  <a:pt x="93" y="243"/>
                  <a:pt x="53" y="202"/>
                  <a:pt x="51" y="152"/>
                </a:cubicBezTo>
                <a:lnTo>
                  <a:pt x="85" y="152"/>
                </a:lnTo>
                <a:close/>
                <a:moveTo>
                  <a:pt x="152" y="210"/>
                </a:moveTo>
                <a:cubicBezTo>
                  <a:pt x="183" y="208"/>
                  <a:pt x="208" y="183"/>
                  <a:pt x="210" y="152"/>
                </a:cubicBezTo>
                <a:cubicBezTo>
                  <a:pt x="245" y="152"/>
                  <a:pt x="245" y="152"/>
                  <a:pt x="245" y="152"/>
                </a:cubicBezTo>
                <a:cubicBezTo>
                  <a:pt x="243" y="202"/>
                  <a:pt x="202" y="243"/>
                  <a:pt x="152" y="245"/>
                </a:cubicBezTo>
                <a:lnTo>
                  <a:pt x="152" y="210"/>
                </a:lnTo>
                <a:close/>
                <a:moveTo>
                  <a:pt x="210" y="144"/>
                </a:moveTo>
                <a:cubicBezTo>
                  <a:pt x="208" y="112"/>
                  <a:pt x="183" y="87"/>
                  <a:pt x="152" y="85"/>
                </a:cubicBezTo>
                <a:cubicBezTo>
                  <a:pt x="152" y="50"/>
                  <a:pt x="152" y="50"/>
                  <a:pt x="152" y="50"/>
                </a:cubicBezTo>
                <a:cubicBezTo>
                  <a:pt x="202" y="52"/>
                  <a:pt x="243" y="93"/>
                  <a:pt x="245" y="144"/>
                </a:cubicBezTo>
                <a:lnTo>
                  <a:pt x="210" y="144"/>
                </a:lnTo>
                <a:close/>
                <a:moveTo>
                  <a:pt x="144" y="8"/>
                </a:moveTo>
                <a:cubicBezTo>
                  <a:pt x="144" y="42"/>
                  <a:pt x="144" y="42"/>
                  <a:pt x="144" y="42"/>
                </a:cubicBezTo>
                <a:cubicBezTo>
                  <a:pt x="89" y="44"/>
                  <a:pt x="45" y="89"/>
                  <a:pt x="43" y="144"/>
                </a:cubicBezTo>
                <a:cubicBezTo>
                  <a:pt x="8" y="144"/>
                  <a:pt x="8" y="144"/>
                  <a:pt x="8" y="144"/>
                </a:cubicBezTo>
                <a:cubicBezTo>
                  <a:pt x="10" y="70"/>
                  <a:pt x="70" y="10"/>
                  <a:pt x="144" y="8"/>
                </a:cubicBezTo>
                <a:close/>
                <a:moveTo>
                  <a:pt x="8" y="152"/>
                </a:moveTo>
                <a:cubicBezTo>
                  <a:pt x="43" y="152"/>
                  <a:pt x="43" y="152"/>
                  <a:pt x="43" y="152"/>
                </a:cubicBezTo>
                <a:cubicBezTo>
                  <a:pt x="45" y="207"/>
                  <a:pt x="89" y="251"/>
                  <a:pt x="144" y="253"/>
                </a:cubicBezTo>
                <a:cubicBezTo>
                  <a:pt x="144" y="288"/>
                  <a:pt x="144" y="288"/>
                  <a:pt x="144" y="288"/>
                </a:cubicBezTo>
                <a:cubicBezTo>
                  <a:pt x="70" y="285"/>
                  <a:pt x="10" y="226"/>
                  <a:pt x="8" y="152"/>
                </a:cubicBezTo>
                <a:close/>
                <a:moveTo>
                  <a:pt x="152" y="288"/>
                </a:moveTo>
                <a:cubicBezTo>
                  <a:pt x="152" y="253"/>
                  <a:pt x="152" y="253"/>
                  <a:pt x="152" y="253"/>
                </a:cubicBezTo>
                <a:cubicBezTo>
                  <a:pt x="207" y="251"/>
                  <a:pt x="251" y="207"/>
                  <a:pt x="253" y="152"/>
                </a:cubicBezTo>
                <a:cubicBezTo>
                  <a:pt x="288" y="152"/>
                  <a:pt x="288" y="152"/>
                  <a:pt x="288" y="152"/>
                </a:cubicBezTo>
                <a:cubicBezTo>
                  <a:pt x="286" y="226"/>
                  <a:pt x="226" y="285"/>
                  <a:pt x="152" y="2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264"/>
            <a:endParaRPr lang="en-US" sz="1500">
              <a:solidFill>
                <a:srgbClr val="00000B"/>
              </a:solidFill>
              <a:latin typeface="TheSansOffice" panose="020B0503040302060204"/>
            </a:endParaRPr>
          </a:p>
        </p:txBody>
      </p:sp>
      <p:grpSp>
        <p:nvGrpSpPr>
          <p:cNvPr id="20" name="Group 70">
            <a:extLst>
              <a:ext uri="{FF2B5EF4-FFF2-40B4-BE49-F238E27FC236}">
                <a16:creationId xmlns:a16="http://schemas.microsoft.com/office/drawing/2014/main" id="{80718476-D641-ACEA-4E5B-2B1D683C429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750228" y="2732944"/>
            <a:ext cx="476432" cy="475487"/>
            <a:chOff x="1876" y="2761"/>
            <a:chExt cx="504" cy="503"/>
          </a:xfrm>
          <a:solidFill>
            <a:schemeClr val="bg1"/>
          </a:solidFill>
        </p:grpSpPr>
        <p:sp>
          <p:nvSpPr>
            <p:cNvPr id="83" name="Freeform 71">
              <a:extLst>
                <a:ext uri="{FF2B5EF4-FFF2-40B4-BE49-F238E27FC236}">
                  <a16:creationId xmlns:a16="http://schemas.microsoft.com/office/drawing/2014/main" id="{46ED82DD-CC61-9796-BFDB-170C94EA36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1" y="2771"/>
              <a:ext cx="22" cy="57"/>
            </a:xfrm>
            <a:custGeom>
              <a:avLst/>
              <a:gdLst>
                <a:gd name="T0" fmla="*/ 5 w 9"/>
                <a:gd name="T1" fmla="*/ 24 h 24"/>
                <a:gd name="T2" fmla="*/ 4 w 9"/>
                <a:gd name="T3" fmla="*/ 24 h 24"/>
                <a:gd name="T4" fmla="*/ 0 w 9"/>
                <a:gd name="T5" fmla="*/ 20 h 24"/>
                <a:gd name="T6" fmla="*/ 0 w 9"/>
                <a:gd name="T7" fmla="*/ 4 h 24"/>
                <a:gd name="T8" fmla="*/ 4 w 9"/>
                <a:gd name="T9" fmla="*/ 0 h 24"/>
                <a:gd name="T10" fmla="*/ 5 w 9"/>
                <a:gd name="T11" fmla="*/ 0 h 24"/>
                <a:gd name="T12" fmla="*/ 9 w 9"/>
                <a:gd name="T13" fmla="*/ 4 h 24"/>
                <a:gd name="T14" fmla="*/ 9 w 9"/>
                <a:gd name="T15" fmla="*/ 20 h 24"/>
                <a:gd name="T16" fmla="*/ 5 w 9"/>
                <a:gd name="T1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4">
                  <a:moveTo>
                    <a:pt x="5" y="24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2"/>
                    <a:pt x="7" y="24"/>
                    <a:pt x="5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64"/>
              <a:endParaRPr lang="en-US" sz="1500">
                <a:solidFill>
                  <a:srgbClr val="00000B"/>
                </a:solidFill>
                <a:latin typeface="TheSansOffice" panose="020B0503040302060204"/>
              </a:endParaRPr>
            </a:p>
          </p:txBody>
        </p:sp>
        <p:sp>
          <p:nvSpPr>
            <p:cNvPr id="84" name="Freeform 72">
              <a:extLst>
                <a:ext uri="{FF2B5EF4-FFF2-40B4-BE49-F238E27FC236}">
                  <a16:creationId xmlns:a16="http://schemas.microsoft.com/office/drawing/2014/main" id="{70190692-9823-FC4D-DFF3-A76A91757F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1" y="2989"/>
              <a:ext cx="57" cy="24"/>
            </a:xfrm>
            <a:custGeom>
              <a:avLst/>
              <a:gdLst>
                <a:gd name="T0" fmla="*/ 24 w 24"/>
                <a:gd name="T1" fmla="*/ 4 h 10"/>
                <a:gd name="T2" fmla="*/ 24 w 24"/>
                <a:gd name="T3" fmla="*/ 6 h 10"/>
                <a:gd name="T4" fmla="*/ 20 w 24"/>
                <a:gd name="T5" fmla="*/ 10 h 10"/>
                <a:gd name="T6" fmla="*/ 4 w 24"/>
                <a:gd name="T7" fmla="*/ 10 h 10"/>
                <a:gd name="T8" fmla="*/ 0 w 24"/>
                <a:gd name="T9" fmla="*/ 6 h 10"/>
                <a:gd name="T10" fmla="*/ 0 w 24"/>
                <a:gd name="T11" fmla="*/ 4 h 10"/>
                <a:gd name="T12" fmla="*/ 4 w 24"/>
                <a:gd name="T13" fmla="*/ 0 h 10"/>
                <a:gd name="T14" fmla="*/ 20 w 24"/>
                <a:gd name="T15" fmla="*/ 0 h 10"/>
                <a:gd name="T16" fmla="*/ 24 w 24"/>
                <a:gd name="T1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10">
                  <a:moveTo>
                    <a:pt x="24" y="4"/>
                  </a:moveTo>
                  <a:cubicBezTo>
                    <a:pt x="24" y="6"/>
                    <a:pt x="24" y="6"/>
                    <a:pt x="24" y="6"/>
                  </a:cubicBezTo>
                  <a:cubicBezTo>
                    <a:pt x="24" y="8"/>
                    <a:pt x="22" y="10"/>
                    <a:pt x="20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10"/>
                    <a:pt x="0" y="8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2"/>
                    <a:pt x="2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64"/>
              <a:endParaRPr lang="en-US" sz="1500">
                <a:solidFill>
                  <a:srgbClr val="00000B"/>
                </a:solidFill>
                <a:latin typeface="TheSansOffice" panose="020B0503040302060204"/>
              </a:endParaRPr>
            </a:p>
          </p:txBody>
        </p:sp>
        <p:sp>
          <p:nvSpPr>
            <p:cNvPr id="85" name="Freeform 73">
              <a:extLst>
                <a:ext uri="{FF2B5EF4-FFF2-40B4-BE49-F238E27FC236}">
                  <a16:creationId xmlns:a16="http://schemas.microsoft.com/office/drawing/2014/main" id="{DC683268-11DB-A05E-59B0-F868126E0FD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8" y="2989"/>
              <a:ext cx="57" cy="24"/>
            </a:xfrm>
            <a:custGeom>
              <a:avLst/>
              <a:gdLst>
                <a:gd name="T0" fmla="*/ 24 w 24"/>
                <a:gd name="T1" fmla="*/ 4 h 10"/>
                <a:gd name="T2" fmla="*/ 24 w 24"/>
                <a:gd name="T3" fmla="*/ 6 h 10"/>
                <a:gd name="T4" fmla="*/ 20 w 24"/>
                <a:gd name="T5" fmla="*/ 10 h 10"/>
                <a:gd name="T6" fmla="*/ 4 w 24"/>
                <a:gd name="T7" fmla="*/ 10 h 10"/>
                <a:gd name="T8" fmla="*/ 0 w 24"/>
                <a:gd name="T9" fmla="*/ 6 h 10"/>
                <a:gd name="T10" fmla="*/ 0 w 24"/>
                <a:gd name="T11" fmla="*/ 4 h 10"/>
                <a:gd name="T12" fmla="*/ 4 w 24"/>
                <a:gd name="T13" fmla="*/ 0 h 10"/>
                <a:gd name="T14" fmla="*/ 20 w 24"/>
                <a:gd name="T15" fmla="*/ 0 h 10"/>
                <a:gd name="T16" fmla="*/ 24 w 24"/>
                <a:gd name="T1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10">
                  <a:moveTo>
                    <a:pt x="24" y="4"/>
                  </a:moveTo>
                  <a:cubicBezTo>
                    <a:pt x="24" y="6"/>
                    <a:pt x="24" y="6"/>
                    <a:pt x="24" y="6"/>
                  </a:cubicBezTo>
                  <a:cubicBezTo>
                    <a:pt x="24" y="8"/>
                    <a:pt x="22" y="10"/>
                    <a:pt x="20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10"/>
                    <a:pt x="0" y="8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2"/>
                    <a:pt x="2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64"/>
              <a:endParaRPr lang="en-US" sz="1500">
                <a:solidFill>
                  <a:srgbClr val="00000B"/>
                </a:solidFill>
                <a:latin typeface="TheSansOffice" panose="020B0503040302060204"/>
              </a:endParaRPr>
            </a:p>
          </p:txBody>
        </p:sp>
        <p:sp>
          <p:nvSpPr>
            <p:cNvPr id="86" name="Freeform 74">
              <a:extLst>
                <a:ext uri="{FF2B5EF4-FFF2-40B4-BE49-F238E27FC236}">
                  <a16:creationId xmlns:a16="http://schemas.microsoft.com/office/drawing/2014/main" id="{FBAB05F8-9B7D-0127-BD22-FEF3855373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2" y="2843"/>
              <a:ext cx="51" cy="50"/>
            </a:xfrm>
            <a:custGeom>
              <a:avLst/>
              <a:gdLst>
                <a:gd name="T0" fmla="*/ 18 w 21"/>
                <a:gd name="T1" fmla="*/ 1 h 21"/>
                <a:gd name="T2" fmla="*/ 19 w 21"/>
                <a:gd name="T3" fmla="*/ 2 h 21"/>
                <a:gd name="T4" fmla="*/ 19 w 21"/>
                <a:gd name="T5" fmla="*/ 8 h 21"/>
                <a:gd name="T6" fmla="*/ 8 w 21"/>
                <a:gd name="T7" fmla="*/ 19 h 21"/>
                <a:gd name="T8" fmla="*/ 2 w 21"/>
                <a:gd name="T9" fmla="*/ 19 h 21"/>
                <a:gd name="T10" fmla="*/ 1 w 21"/>
                <a:gd name="T11" fmla="*/ 18 h 21"/>
                <a:gd name="T12" fmla="*/ 1 w 21"/>
                <a:gd name="T13" fmla="*/ 12 h 21"/>
                <a:gd name="T14" fmla="*/ 13 w 21"/>
                <a:gd name="T15" fmla="*/ 1 h 21"/>
                <a:gd name="T16" fmla="*/ 18 w 21"/>
                <a:gd name="T17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1">
                  <a:moveTo>
                    <a:pt x="18" y="1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21" y="4"/>
                    <a:pt x="21" y="6"/>
                    <a:pt x="19" y="8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6" y="21"/>
                    <a:pt x="4" y="21"/>
                    <a:pt x="2" y="19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4"/>
                    <a:pt x="1" y="1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0"/>
                    <a:pt x="17" y="0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64"/>
              <a:endParaRPr lang="en-US" sz="1500">
                <a:solidFill>
                  <a:srgbClr val="00000B"/>
                </a:solidFill>
                <a:latin typeface="TheSansOffice" panose="020B0503040302060204"/>
              </a:endParaRPr>
            </a:p>
          </p:txBody>
        </p:sp>
        <p:sp>
          <p:nvSpPr>
            <p:cNvPr id="87" name="Freeform 75">
              <a:extLst>
                <a:ext uri="{FF2B5EF4-FFF2-40B4-BE49-F238E27FC236}">
                  <a16:creationId xmlns:a16="http://schemas.microsoft.com/office/drawing/2014/main" id="{B1210419-1291-91E3-B61F-09CD18A851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1" y="2843"/>
              <a:ext cx="50" cy="50"/>
            </a:xfrm>
            <a:custGeom>
              <a:avLst/>
              <a:gdLst>
                <a:gd name="T0" fmla="*/ 19 w 21"/>
                <a:gd name="T1" fmla="*/ 18 h 21"/>
                <a:gd name="T2" fmla="*/ 18 w 21"/>
                <a:gd name="T3" fmla="*/ 19 h 21"/>
                <a:gd name="T4" fmla="*/ 12 w 21"/>
                <a:gd name="T5" fmla="*/ 19 h 21"/>
                <a:gd name="T6" fmla="*/ 1 w 21"/>
                <a:gd name="T7" fmla="*/ 8 h 21"/>
                <a:gd name="T8" fmla="*/ 1 w 21"/>
                <a:gd name="T9" fmla="*/ 2 h 21"/>
                <a:gd name="T10" fmla="*/ 2 w 21"/>
                <a:gd name="T11" fmla="*/ 1 h 21"/>
                <a:gd name="T12" fmla="*/ 8 w 21"/>
                <a:gd name="T13" fmla="*/ 1 h 21"/>
                <a:gd name="T14" fmla="*/ 19 w 21"/>
                <a:gd name="T15" fmla="*/ 12 h 21"/>
                <a:gd name="T16" fmla="*/ 19 w 21"/>
                <a:gd name="T17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1">
                  <a:moveTo>
                    <a:pt x="19" y="18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17" y="21"/>
                    <a:pt x="14" y="21"/>
                    <a:pt x="12" y="1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6"/>
                    <a:pt x="0" y="4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1" y="14"/>
                    <a:pt x="21" y="17"/>
                    <a:pt x="19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64"/>
              <a:endParaRPr lang="en-US" sz="1500">
                <a:solidFill>
                  <a:srgbClr val="00000B"/>
                </a:solidFill>
                <a:latin typeface="TheSansOffice" panose="020B0503040302060204"/>
              </a:endParaRPr>
            </a:p>
          </p:txBody>
        </p:sp>
        <p:sp>
          <p:nvSpPr>
            <p:cNvPr id="88" name="Freeform 76">
              <a:extLst>
                <a:ext uri="{FF2B5EF4-FFF2-40B4-BE49-F238E27FC236}">
                  <a16:creationId xmlns:a16="http://schemas.microsoft.com/office/drawing/2014/main" id="{B2C2D754-257C-A5B7-EA30-4E548293BA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4" y="2915"/>
              <a:ext cx="117" cy="177"/>
            </a:xfrm>
            <a:custGeom>
              <a:avLst/>
              <a:gdLst>
                <a:gd name="T0" fmla="*/ 46 w 49"/>
                <a:gd name="T1" fmla="*/ 55 h 74"/>
                <a:gd name="T2" fmla="*/ 44 w 49"/>
                <a:gd name="T3" fmla="*/ 52 h 74"/>
                <a:gd name="T4" fmla="*/ 0 w 49"/>
                <a:gd name="T5" fmla="*/ 0 h 74"/>
                <a:gd name="T6" fmla="*/ 24 w 49"/>
                <a:gd name="T7" fmla="*/ 63 h 74"/>
                <a:gd name="T8" fmla="*/ 25 w 49"/>
                <a:gd name="T9" fmla="*/ 66 h 74"/>
                <a:gd name="T10" fmla="*/ 42 w 49"/>
                <a:gd name="T11" fmla="*/ 71 h 74"/>
                <a:gd name="T12" fmla="*/ 46 w 49"/>
                <a:gd name="T13" fmla="*/ 5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74">
                  <a:moveTo>
                    <a:pt x="46" y="55"/>
                  </a:moveTo>
                  <a:cubicBezTo>
                    <a:pt x="45" y="54"/>
                    <a:pt x="45" y="53"/>
                    <a:pt x="44" y="5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4" y="64"/>
                    <a:pt x="25" y="65"/>
                    <a:pt x="25" y="66"/>
                  </a:cubicBezTo>
                  <a:cubicBezTo>
                    <a:pt x="29" y="72"/>
                    <a:pt x="36" y="74"/>
                    <a:pt x="42" y="71"/>
                  </a:cubicBezTo>
                  <a:cubicBezTo>
                    <a:pt x="47" y="67"/>
                    <a:pt x="49" y="60"/>
                    <a:pt x="46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64"/>
              <a:endParaRPr lang="en-US" sz="1500">
                <a:solidFill>
                  <a:srgbClr val="00000B"/>
                </a:solidFill>
                <a:latin typeface="TheSansOffice" panose="020B0503040302060204"/>
              </a:endParaRPr>
            </a:p>
          </p:txBody>
        </p:sp>
        <p:sp>
          <p:nvSpPr>
            <p:cNvPr id="89" name="Freeform 77">
              <a:extLst>
                <a:ext uri="{FF2B5EF4-FFF2-40B4-BE49-F238E27FC236}">
                  <a16:creationId xmlns:a16="http://schemas.microsoft.com/office/drawing/2014/main" id="{1F384354-1371-2D9A-7723-F16D1632C2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76" y="2761"/>
              <a:ext cx="504" cy="503"/>
            </a:xfrm>
            <a:custGeom>
              <a:avLst/>
              <a:gdLst>
                <a:gd name="T0" fmla="*/ 105 w 210"/>
                <a:gd name="T1" fmla="*/ 0 h 210"/>
                <a:gd name="T2" fmla="*/ 0 w 210"/>
                <a:gd name="T3" fmla="*/ 105 h 210"/>
                <a:gd name="T4" fmla="*/ 105 w 210"/>
                <a:gd name="T5" fmla="*/ 210 h 210"/>
                <a:gd name="T6" fmla="*/ 210 w 210"/>
                <a:gd name="T7" fmla="*/ 105 h 210"/>
                <a:gd name="T8" fmla="*/ 105 w 210"/>
                <a:gd name="T9" fmla="*/ 0 h 210"/>
                <a:gd name="T10" fmla="*/ 105 w 210"/>
                <a:gd name="T11" fmla="*/ 201 h 210"/>
                <a:gd name="T12" fmla="*/ 9 w 210"/>
                <a:gd name="T13" fmla="*/ 105 h 210"/>
                <a:gd name="T14" fmla="*/ 105 w 210"/>
                <a:gd name="T15" fmla="*/ 9 h 210"/>
                <a:gd name="T16" fmla="*/ 200 w 210"/>
                <a:gd name="T17" fmla="*/ 105 h 210"/>
                <a:gd name="T18" fmla="*/ 105 w 210"/>
                <a:gd name="T19" fmla="*/ 201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210">
                  <a:moveTo>
                    <a:pt x="105" y="0"/>
                  </a:moveTo>
                  <a:cubicBezTo>
                    <a:pt x="47" y="0"/>
                    <a:pt x="0" y="47"/>
                    <a:pt x="0" y="105"/>
                  </a:cubicBezTo>
                  <a:cubicBezTo>
                    <a:pt x="0" y="163"/>
                    <a:pt x="47" y="210"/>
                    <a:pt x="105" y="210"/>
                  </a:cubicBezTo>
                  <a:cubicBezTo>
                    <a:pt x="163" y="210"/>
                    <a:pt x="210" y="163"/>
                    <a:pt x="210" y="105"/>
                  </a:cubicBezTo>
                  <a:cubicBezTo>
                    <a:pt x="210" y="47"/>
                    <a:pt x="163" y="0"/>
                    <a:pt x="105" y="0"/>
                  </a:cubicBezTo>
                  <a:close/>
                  <a:moveTo>
                    <a:pt x="105" y="201"/>
                  </a:moveTo>
                  <a:cubicBezTo>
                    <a:pt x="52" y="201"/>
                    <a:pt x="9" y="158"/>
                    <a:pt x="9" y="105"/>
                  </a:cubicBezTo>
                  <a:cubicBezTo>
                    <a:pt x="9" y="52"/>
                    <a:pt x="52" y="9"/>
                    <a:pt x="105" y="9"/>
                  </a:cubicBezTo>
                  <a:cubicBezTo>
                    <a:pt x="158" y="9"/>
                    <a:pt x="200" y="52"/>
                    <a:pt x="200" y="105"/>
                  </a:cubicBezTo>
                  <a:cubicBezTo>
                    <a:pt x="200" y="158"/>
                    <a:pt x="158" y="201"/>
                    <a:pt x="105" y="2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64"/>
              <a:endParaRPr lang="en-US" sz="1500">
                <a:solidFill>
                  <a:srgbClr val="00000B"/>
                </a:solidFill>
                <a:latin typeface="TheSansOffice" panose="020B0503040302060204"/>
              </a:endParaRPr>
            </a:p>
          </p:txBody>
        </p:sp>
      </p:grpSp>
      <p:sp>
        <p:nvSpPr>
          <p:cNvPr id="21" name="Freeform 99">
            <a:extLst>
              <a:ext uri="{FF2B5EF4-FFF2-40B4-BE49-F238E27FC236}">
                <a16:creationId xmlns:a16="http://schemas.microsoft.com/office/drawing/2014/main" id="{15206938-1A13-B908-6A55-1D8F1503D6C1}"/>
              </a:ext>
            </a:extLst>
          </p:cNvPr>
          <p:cNvSpPr>
            <a:spLocks noChangeAspect="1" noEditPoints="1"/>
          </p:cNvSpPr>
          <p:nvPr/>
        </p:nvSpPr>
        <p:spPr bwMode="gray">
          <a:xfrm>
            <a:off x="6225766" y="2750665"/>
            <a:ext cx="310285" cy="395613"/>
          </a:xfrm>
          <a:custGeom>
            <a:avLst/>
            <a:gdLst>
              <a:gd name="T0" fmla="*/ 814 w 884"/>
              <a:gd name="T1" fmla="*/ 463 h 1110"/>
              <a:gd name="T2" fmla="*/ 797 w 884"/>
              <a:gd name="T3" fmla="*/ 463 h 1110"/>
              <a:gd name="T4" fmla="*/ 797 w 884"/>
              <a:gd name="T5" fmla="*/ 416 h 1110"/>
              <a:gd name="T6" fmla="*/ 780 w 884"/>
              <a:gd name="T7" fmla="*/ 399 h 1110"/>
              <a:gd name="T8" fmla="*/ 762 w 884"/>
              <a:gd name="T9" fmla="*/ 399 h 1110"/>
              <a:gd name="T10" fmla="*/ 762 w 884"/>
              <a:gd name="T11" fmla="*/ 313 h 1110"/>
              <a:gd name="T12" fmla="*/ 450 w 884"/>
              <a:gd name="T13" fmla="*/ 0 h 1110"/>
              <a:gd name="T14" fmla="*/ 138 w 884"/>
              <a:gd name="T15" fmla="*/ 313 h 1110"/>
              <a:gd name="T16" fmla="*/ 138 w 884"/>
              <a:gd name="T17" fmla="*/ 463 h 1110"/>
              <a:gd name="T18" fmla="*/ 69 w 884"/>
              <a:gd name="T19" fmla="*/ 463 h 1110"/>
              <a:gd name="T20" fmla="*/ 0 w 884"/>
              <a:gd name="T21" fmla="*/ 532 h 1110"/>
              <a:gd name="T22" fmla="*/ 0 w 884"/>
              <a:gd name="T23" fmla="*/ 1040 h 1110"/>
              <a:gd name="T24" fmla="*/ 69 w 884"/>
              <a:gd name="T25" fmla="*/ 1110 h 1110"/>
              <a:gd name="T26" fmla="*/ 814 w 884"/>
              <a:gd name="T27" fmla="*/ 1110 h 1110"/>
              <a:gd name="T28" fmla="*/ 884 w 884"/>
              <a:gd name="T29" fmla="*/ 1040 h 1110"/>
              <a:gd name="T30" fmla="*/ 884 w 884"/>
              <a:gd name="T31" fmla="*/ 532 h 1110"/>
              <a:gd name="T32" fmla="*/ 814 w 884"/>
              <a:gd name="T33" fmla="*/ 463 h 1110"/>
              <a:gd name="T34" fmla="*/ 531 w 884"/>
              <a:gd name="T35" fmla="*/ 895 h 1110"/>
              <a:gd name="T36" fmla="*/ 341 w 884"/>
              <a:gd name="T37" fmla="*/ 895 h 1110"/>
              <a:gd name="T38" fmla="*/ 331 w 884"/>
              <a:gd name="T39" fmla="*/ 885 h 1110"/>
              <a:gd name="T40" fmla="*/ 344 w 884"/>
              <a:gd name="T41" fmla="*/ 786 h 1110"/>
              <a:gd name="T42" fmla="*/ 354 w 884"/>
              <a:gd name="T43" fmla="*/ 776 h 1110"/>
              <a:gd name="T44" fmla="*/ 371 w 884"/>
              <a:gd name="T45" fmla="*/ 776 h 1110"/>
              <a:gd name="T46" fmla="*/ 369 w 884"/>
              <a:gd name="T47" fmla="*/ 763 h 1110"/>
              <a:gd name="T48" fmla="*/ 436 w 884"/>
              <a:gd name="T49" fmla="*/ 696 h 1110"/>
              <a:gd name="T50" fmla="*/ 502 w 884"/>
              <a:gd name="T51" fmla="*/ 763 h 1110"/>
              <a:gd name="T52" fmla="*/ 501 w 884"/>
              <a:gd name="T53" fmla="*/ 776 h 1110"/>
              <a:gd name="T54" fmla="*/ 517 w 884"/>
              <a:gd name="T55" fmla="*/ 776 h 1110"/>
              <a:gd name="T56" fmla="*/ 527 w 884"/>
              <a:gd name="T57" fmla="*/ 786 h 1110"/>
              <a:gd name="T58" fmla="*/ 541 w 884"/>
              <a:gd name="T59" fmla="*/ 885 h 1110"/>
              <a:gd name="T60" fmla="*/ 531 w 884"/>
              <a:gd name="T61" fmla="*/ 895 h 1110"/>
              <a:gd name="T62" fmla="*/ 641 w 884"/>
              <a:gd name="T63" fmla="*/ 399 h 1110"/>
              <a:gd name="T64" fmla="*/ 624 w 884"/>
              <a:gd name="T65" fmla="*/ 399 h 1110"/>
              <a:gd name="T66" fmla="*/ 606 w 884"/>
              <a:gd name="T67" fmla="*/ 416 h 1110"/>
              <a:gd name="T68" fmla="*/ 606 w 884"/>
              <a:gd name="T69" fmla="*/ 463 h 1110"/>
              <a:gd name="T70" fmla="*/ 260 w 884"/>
              <a:gd name="T71" fmla="*/ 463 h 1110"/>
              <a:gd name="T72" fmla="*/ 260 w 884"/>
              <a:gd name="T73" fmla="*/ 313 h 1110"/>
              <a:gd name="T74" fmla="*/ 450 w 884"/>
              <a:gd name="T75" fmla="*/ 122 h 1110"/>
              <a:gd name="T76" fmla="*/ 641 w 884"/>
              <a:gd name="T77" fmla="*/ 313 h 1110"/>
              <a:gd name="T78" fmla="*/ 641 w 884"/>
              <a:gd name="T79" fmla="*/ 399 h 1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84" h="1110">
                <a:moveTo>
                  <a:pt x="814" y="463"/>
                </a:moveTo>
                <a:cubicBezTo>
                  <a:pt x="797" y="463"/>
                  <a:pt x="797" y="463"/>
                  <a:pt x="797" y="463"/>
                </a:cubicBezTo>
                <a:cubicBezTo>
                  <a:pt x="797" y="416"/>
                  <a:pt x="797" y="416"/>
                  <a:pt x="797" y="416"/>
                </a:cubicBezTo>
                <a:cubicBezTo>
                  <a:pt x="797" y="407"/>
                  <a:pt x="789" y="399"/>
                  <a:pt x="780" y="399"/>
                </a:cubicBezTo>
                <a:cubicBezTo>
                  <a:pt x="762" y="399"/>
                  <a:pt x="762" y="399"/>
                  <a:pt x="762" y="399"/>
                </a:cubicBezTo>
                <a:cubicBezTo>
                  <a:pt x="762" y="313"/>
                  <a:pt x="762" y="313"/>
                  <a:pt x="762" y="313"/>
                </a:cubicBezTo>
                <a:cubicBezTo>
                  <a:pt x="762" y="140"/>
                  <a:pt x="623" y="0"/>
                  <a:pt x="450" y="0"/>
                </a:cubicBezTo>
                <a:cubicBezTo>
                  <a:pt x="278" y="0"/>
                  <a:pt x="138" y="140"/>
                  <a:pt x="138" y="313"/>
                </a:cubicBezTo>
                <a:cubicBezTo>
                  <a:pt x="138" y="463"/>
                  <a:pt x="138" y="463"/>
                  <a:pt x="138" y="463"/>
                </a:cubicBezTo>
                <a:cubicBezTo>
                  <a:pt x="69" y="463"/>
                  <a:pt x="69" y="463"/>
                  <a:pt x="69" y="463"/>
                </a:cubicBezTo>
                <a:cubicBezTo>
                  <a:pt x="31" y="463"/>
                  <a:pt x="0" y="494"/>
                  <a:pt x="0" y="532"/>
                </a:cubicBezTo>
                <a:cubicBezTo>
                  <a:pt x="0" y="1040"/>
                  <a:pt x="0" y="1040"/>
                  <a:pt x="0" y="1040"/>
                </a:cubicBezTo>
                <a:cubicBezTo>
                  <a:pt x="0" y="1079"/>
                  <a:pt x="31" y="1110"/>
                  <a:pt x="69" y="1110"/>
                </a:cubicBezTo>
                <a:cubicBezTo>
                  <a:pt x="814" y="1110"/>
                  <a:pt x="814" y="1110"/>
                  <a:pt x="814" y="1110"/>
                </a:cubicBezTo>
                <a:cubicBezTo>
                  <a:pt x="853" y="1110"/>
                  <a:pt x="884" y="1079"/>
                  <a:pt x="884" y="1040"/>
                </a:cubicBezTo>
                <a:cubicBezTo>
                  <a:pt x="884" y="532"/>
                  <a:pt x="884" y="532"/>
                  <a:pt x="884" y="532"/>
                </a:cubicBezTo>
                <a:cubicBezTo>
                  <a:pt x="884" y="494"/>
                  <a:pt x="853" y="463"/>
                  <a:pt x="814" y="463"/>
                </a:cubicBezTo>
                <a:close/>
                <a:moveTo>
                  <a:pt x="531" y="895"/>
                </a:moveTo>
                <a:cubicBezTo>
                  <a:pt x="341" y="895"/>
                  <a:pt x="341" y="895"/>
                  <a:pt x="341" y="895"/>
                </a:cubicBezTo>
                <a:cubicBezTo>
                  <a:pt x="335" y="895"/>
                  <a:pt x="331" y="890"/>
                  <a:pt x="331" y="885"/>
                </a:cubicBezTo>
                <a:cubicBezTo>
                  <a:pt x="344" y="786"/>
                  <a:pt x="344" y="786"/>
                  <a:pt x="344" y="786"/>
                </a:cubicBezTo>
                <a:cubicBezTo>
                  <a:pt x="344" y="780"/>
                  <a:pt x="349" y="776"/>
                  <a:pt x="354" y="776"/>
                </a:cubicBezTo>
                <a:cubicBezTo>
                  <a:pt x="371" y="776"/>
                  <a:pt x="371" y="776"/>
                  <a:pt x="371" y="776"/>
                </a:cubicBezTo>
                <a:cubicBezTo>
                  <a:pt x="370" y="771"/>
                  <a:pt x="369" y="767"/>
                  <a:pt x="369" y="763"/>
                </a:cubicBezTo>
                <a:cubicBezTo>
                  <a:pt x="369" y="726"/>
                  <a:pt x="399" y="696"/>
                  <a:pt x="436" y="696"/>
                </a:cubicBezTo>
                <a:cubicBezTo>
                  <a:pt x="472" y="696"/>
                  <a:pt x="502" y="726"/>
                  <a:pt x="502" y="763"/>
                </a:cubicBezTo>
                <a:cubicBezTo>
                  <a:pt x="502" y="767"/>
                  <a:pt x="502" y="771"/>
                  <a:pt x="501" y="776"/>
                </a:cubicBezTo>
                <a:cubicBezTo>
                  <a:pt x="517" y="776"/>
                  <a:pt x="517" y="776"/>
                  <a:pt x="517" y="776"/>
                </a:cubicBezTo>
                <a:cubicBezTo>
                  <a:pt x="523" y="776"/>
                  <a:pt x="527" y="780"/>
                  <a:pt x="527" y="786"/>
                </a:cubicBezTo>
                <a:cubicBezTo>
                  <a:pt x="541" y="885"/>
                  <a:pt x="541" y="885"/>
                  <a:pt x="541" y="885"/>
                </a:cubicBezTo>
                <a:cubicBezTo>
                  <a:pt x="541" y="890"/>
                  <a:pt x="536" y="895"/>
                  <a:pt x="531" y="895"/>
                </a:cubicBezTo>
                <a:close/>
                <a:moveTo>
                  <a:pt x="641" y="399"/>
                </a:moveTo>
                <a:cubicBezTo>
                  <a:pt x="624" y="399"/>
                  <a:pt x="624" y="399"/>
                  <a:pt x="624" y="399"/>
                </a:cubicBezTo>
                <a:cubicBezTo>
                  <a:pt x="614" y="399"/>
                  <a:pt x="606" y="407"/>
                  <a:pt x="606" y="416"/>
                </a:cubicBezTo>
                <a:cubicBezTo>
                  <a:pt x="606" y="463"/>
                  <a:pt x="606" y="463"/>
                  <a:pt x="606" y="463"/>
                </a:cubicBezTo>
                <a:cubicBezTo>
                  <a:pt x="260" y="463"/>
                  <a:pt x="260" y="463"/>
                  <a:pt x="260" y="463"/>
                </a:cubicBezTo>
                <a:cubicBezTo>
                  <a:pt x="260" y="313"/>
                  <a:pt x="260" y="313"/>
                  <a:pt x="260" y="313"/>
                </a:cubicBezTo>
                <a:cubicBezTo>
                  <a:pt x="260" y="207"/>
                  <a:pt x="345" y="122"/>
                  <a:pt x="450" y="122"/>
                </a:cubicBezTo>
                <a:cubicBezTo>
                  <a:pt x="556" y="122"/>
                  <a:pt x="641" y="207"/>
                  <a:pt x="641" y="313"/>
                </a:cubicBezTo>
                <a:lnTo>
                  <a:pt x="641" y="3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264"/>
            <a:endParaRPr lang="en-US" sz="1500">
              <a:solidFill>
                <a:prstClr val="black"/>
              </a:solidFill>
              <a:latin typeface="TheSansOffice" panose="020B0503040302060204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618917C-CF02-AF79-3BAC-0DEC29589649}"/>
              </a:ext>
            </a:extLst>
          </p:cNvPr>
          <p:cNvSpPr txBox="1"/>
          <p:nvPr/>
        </p:nvSpPr>
        <p:spPr>
          <a:xfrm>
            <a:off x="288676" y="3227128"/>
            <a:ext cx="130859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64"/>
            <a:r>
              <a:rPr lang="en-US" sz="1050">
                <a:solidFill>
                  <a:schemeClr val="bg1"/>
                </a:solidFill>
                <a:latin typeface="TheSansOffice" panose="020B0503040302060204"/>
                <a:cs typeface="Arial" panose="020B0604020202020204" pitchFamily="34" charset="0"/>
              </a:rPr>
              <a:t>Intelligent Routing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66B317F-D454-CD6E-32D0-6CF511B97B54}"/>
              </a:ext>
            </a:extLst>
          </p:cNvPr>
          <p:cNvSpPr txBox="1"/>
          <p:nvPr/>
        </p:nvSpPr>
        <p:spPr>
          <a:xfrm>
            <a:off x="1702229" y="3215512"/>
            <a:ext cx="147362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64"/>
            <a:r>
              <a:rPr lang="en-US" sz="1050">
                <a:solidFill>
                  <a:schemeClr val="bg1"/>
                </a:solidFill>
                <a:latin typeface="TheSansOffice" panose="020B0503040302060204"/>
                <a:cs typeface="Arial" panose="020B0604020202020204" pitchFamily="34" charset="0"/>
              </a:rPr>
              <a:t>Network Reliability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CEAB121-C5C5-A49A-54B4-120A7C82B947}"/>
              </a:ext>
            </a:extLst>
          </p:cNvPr>
          <p:cNvSpPr txBox="1"/>
          <p:nvPr/>
        </p:nvSpPr>
        <p:spPr>
          <a:xfrm>
            <a:off x="4341580" y="3223203"/>
            <a:ext cx="154706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64"/>
            <a:r>
              <a:rPr lang="en-US" sz="1050">
                <a:solidFill>
                  <a:schemeClr val="bg1"/>
                </a:solidFill>
                <a:latin typeface="TheSansOffice" panose="020B0503040302060204"/>
                <a:cs typeface="Arial" panose="020B0604020202020204" pitchFamily="34" charset="0"/>
              </a:rPr>
              <a:t>Network Optimization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A63F4FD-88CD-8F3C-B455-B18A1C34AF32}"/>
              </a:ext>
            </a:extLst>
          </p:cNvPr>
          <p:cNvSpPr txBox="1"/>
          <p:nvPr/>
        </p:nvSpPr>
        <p:spPr>
          <a:xfrm>
            <a:off x="5969350" y="3212876"/>
            <a:ext cx="154706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64"/>
            <a:r>
              <a:rPr lang="en-US" sz="1050">
                <a:solidFill>
                  <a:schemeClr val="bg1"/>
                </a:solidFill>
                <a:latin typeface="TheSansOffice" panose="020B0503040302060204"/>
                <a:cs typeface="Arial" panose="020B0604020202020204" pitchFamily="34" charset="0"/>
              </a:rPr>
              <a:t>Encryption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A134493-9003-8C80-202E-A212E35935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111" y="1988793"/>
            <a:ext cx="534871" cy="401153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6F09A431-2558-D33B-5952-6F11042708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63949" y="1978025"/>
            <a:ext cx="534871" cy="412296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D1771180-71E5-B97E-3684-47C8538CCF9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91819" y="2006341"/>
            <a:ext cx="549727" cy="412295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7C8A01AD-B406-B7DD-FB45-1D43EF8A905D}"/>
              </a:ext>
            </a:extLst>
          </p:cNvPr>
          <p:cNvSpPr txBox="1"/>
          <p:nvPr/>
        </p:nvSpPr>
        <p:spPr>
          <a:xfrm>
            <a:off x="1597275" y="2413734"/>
            <a:ext cx="147362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64"/>
            <a:r>
              <a:rPr lang="en-US" sz="1050">
                <a:solidFill>
                  <a:prstClr val="white"/>
                </a:solidFill>
                <a:latin typeface="TheSansOffice" panose="020B0503040302060204"/>
                <a:cs typeface="Arial" panose="020B0604020202020204" pitchFamily="34" charset="0"/>
              </a:rPr>
              <a:t>Content filtering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351EECB-063D-AD0B-94B7-5E210DC15A68}"/>
              </a:ext>
            </a:extLst>
          </p:cNvPr>
          <p:cNvSpPr txBox="1"/>
          <p:nvPr/>
        </p:nvSpPr>
        <p:spPr>
          <a:xfrm>
            <a:off x="164731" y="2389945"/>
            <a:ext cx="147362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64"/>
            <a:r>
              <a:rPr lang="en-US" sz="1050">
                <a:solidFill>
                  <a:prstClr val="white"/>
                </a:solidFill>
                <a:latin typeface="TheSansOffice" panose="020B0503040302060204"/>
                <a:cs typeface="Arial" panose="020B0604020202020204" pitchFamily="34" charset="0"/>
              </a:rPr>
              <a:t>NG Firewall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DD08008-7E4F-BA9E-F373-ACBCB6E3F69B}"/>
              </a:ext>
            </a:extLst>
          </p:cNvPr>
          <p:cNvSpPr txBox="1"/>
          <p:nvPr/>
        </p:nvSpPr>
        <p:spPr>
          <a:xfrm>
            <a:off x="4256357" y="2397946"/>
            <a:ext cx="147362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64"/>
            <a:r>
              <a:rPr lang="en-US" sz="1050">
                <a:solidFill>
                  <a:prstClr val="white"/>
                </a:solidFill>
                <a:latin typeface="TheSansOffice" panose="020B0503040302060204"/>
                <a:cs typeface="Arial" panose="020B0604020202020204" pitchFamily="34" charset="0"/>
              </a:rPr>
              <a:t>Intrusion prevention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480CDC55-86FE-FBB9-7C74-597F463E484C}"/>
              </a:ext>
            </a:extLst>
          </p:cNvPr>
          <p:cNvPicPr>
            <a:picLocks noChangeAspect="1"/>
          </p:cNvPicPr>
          <p:nvPr/>
        </p:nvPicPr>
        <p:blipFill>
          <a:blip r:embed="rId7">
            <a:biLevel thresh="25000"/>
          </a:blip>
          <a:stretch>
            <a:fillRect/>
          </a:stretch>
        </p:blipFill>
        <p:spPr>
          <a:xfrm>
            <a:off x="6103236" y="2089030"/>
            <a:ext cx="555346" cy="246820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3173B65F-9BCF-D74C-E67C-E796BD48E65B}"/>
              </a:ext>
            </a:extLst>
          </p:cNvPr>
          <p:cNvSpPr txBox="1"/>
          <p:nvPr/>
        </p:nvSpPr>
        <p:spPr>
          <a:xfrm>
            <a:off x="5692684" y="2374676"/>
            <a:ext cx="147362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64"/>
            <a:r>
              <a:rPr lang="en-US" sz="1050">
                <a:solidFill>
                  <a:prstClr val="white"/>
                </a:solidFill>
                <a:latin typeface="TheSansOffice" panose="020B0503040302060204"/>
                <a:cs typeface="Arial" panose="020B0604020202020204" pitchFamily="34" charset="0"/>
              </a:rPr>
              <a:t>PKI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90AEED6A-1077-5198-3888-AD20EB550213}"/>
              </a:ext>
            </a:extLst>
          </p:cNvPr>
          <p:cNvCxnSpPr>
            <a:cxnSpLocks/>
          </p:cNvCxnSpPr>
          <p:nvPr/>
        </p:nvCxnSpPr>
        <p:spPr>
          <a:xfrm>
            <a:off x="849550" y="3487778"/>
            <a:ext cx="0" cy="57600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48DB1975-B3DF-0059-4844-BDCFB0DD7B87}"/>
              </a:ext>
            </a:extLst>
          </p:cNvPr>
          <p:cNvCxnSpPr>
            <a:cxnSpLocks/>
          </p:cNvCxnSpPr>
          <p:nvPr/>
        </p:nvCxnSpPr>
        <p:spPr>
          <a:xfrm>
            <a:off x="2169661" y="3487778"/>
            <a:ext cx="0" cy="57600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524F95AB-20C4-4166-B842-833A60C6D1A8}"/>
              </a:ext>
            </a:extLst>
          </p:cNvPr>
          <p:cNvCxnSpPr>
            <a:cxnSpLocks/>
          </p:cNvCxnSpPr>
          <p:nvPr/>
        </p:nvCxnSpPr>
        <p:spPr>
          <a:xfrm>
            <a:off x="3617943" y="3487778"/>
            <a:ext cx="0" cy="57600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B0B34D40-4931-5F3A-A835-005264A48CEF}"/>
              </a:ext>
            </a:extLst>
          </p:cNvPr>
          <p:cNvCxnSpPr>
            <a:cxnSpLocks/>
          </p:cNvCxnSpPr>
          <p:nvPr/>
        </p:nvCxnSpPr>
        <p:spPr>
          <a:xfrm>
            <a:off x="5156117" y="3487778"/>
            <a:ext cx="0" cy="57600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Oval 38">
            <a:extLst>
              <a:ext uri="{FF2B5EF4-FFF2-40B4-BE49-F238E27FC236}">
                <a16:creationId xmlns:a16="http://schemas.microsoft.com/office/drawing/2014/main" id="{DF4003CA-8415-D62F-D9F0-F534193D9670}"/>
              </a:ext>
            </a:extLst>
          </p:cNvPr>
          <p:cNvSpPr/>
          <p:nvPr/>
        </p:nvSpPr>
        <p:spPr>
          <a:xfrm>
            <a:off x="6375702" y="3969300"/>
            <a:ext cx="396000" cy="218255"/>
          </a:xfrm>
          <a:prstGeom prst="ellipse">
            <a:avLst/>
          </a:prstGeom>
          <a:noFill/>
          <a:ln w="3175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/>
            <a:r>
              <a:rPr lang="en-US" sz="600">
                <a:solidFill>
                  <a:schemeClr val="bg1"/>
                </a:solidFill>
                <a:latin typeface="TheSansOffice" panose="020B0503040302060204"/>
              </a:rPr>
              <a:t>CE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1DEFC0C-0ECB-F759-0F9C-501D5B16ABE6}"/>
              </a:ext>
            </a:extLst>
          </p:cNvPr>
          <p:cNvSpPr txBox="1"/>
          <p:nvPr/>
        </p:nvSpPr>
        <p:spPr>
          <a:xfrm>
            <a:off x="843450" y="3593010"/>
            <a:ext cx="11282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64"/>
            <a:r>
              <a:rPr lang="en-US" sz="900">
                <a:solidFill>
                  <a:schemeClr val="bg1"/>
                </a:solidFill>
                <a:latin typeface="TheSansOffice" panose="020B0503040302060204"/>
                <a:cs typeface="Arial" panose="020B0604020202020204" pitchFamily="34" charset="0"/>
              </a:rPr>
              <a:t>Sify MPLS/ Internet/BYOP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0EAAAF5-0150-053B-5393-F67B568A25D2}"/>
              </a:ext>
            </a:extLst>
          </p:cNvPr>
          <p:cNvSpPr txBox="1"/>
          <p:nvPr/>
        </p:nvSpPr>
        <p:spPr>
          <a:xfrm>
            <a:off x="2186515" y="3593010"/>
            <a:ext cx="9962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64"/>
            <a:r>
              <a:rPr lang="en-US" sz="900">
                <a:solidFill>
                  <a:schemeClr val="bg1"/>
                </a:solidFill>
                <a:latin typeface="TheSansOffice" panose="020B0503040302060204"/>
                <a:cs typeface="Arial" panose="020B0604020202020204" pitchFamily="34" charset="0"/>
              </a:rPr>
              <a:t>Sify MPLS/Internet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62A9369-450D-BF52-4F8B-371E2F676164}"/>
              </a:ext>
            </a:extLst>
          </p:cNvPr>
          <p:cNvSpPr txBox="1"/>
          <p:nvPr/>
        </p:nvSpPr>
        <p:spPr>
          <a:xfrm>
            <a:off x="3655876" y="3593010"/>
            <a:ext cx="10066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64"/>
            <a:r>
              <a:rPr lang="en-US" sz="900">
                <a:solidFill>
                  <a:schemeClr val="bg1"/>
                </a:solidFill>
                <a:latin typeface="TheSansOffice" panose="020B0503040302060204"/>
                <a:cs typeface="Arial" panose="020B0604020202020204" pitchFamily="34" charset="0"/>
              </a:rPr>
              <a:t>Sify CloudConnect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60EC207-1CEE-73BE-E2FC-8C9113966F34}"/>
              </a:ext>
            </a:extLst>
          </p:cNvPr>
          <p:cNvSpPr txBox="1"/>
          <p:nvPr/>
        </p:nvSpPr>
        <p:spPr>
          <a:xfrm>
            <a:off x="6021053" y="3490117"/>
            <a:ext cx="63576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64"/>
            <a:r>
              <a:rPr lang="en-US" sz="900">
                <a:solidFill>
                  <a:schemeClr val="bg1"/>
                </a:solidFill>
                <a:latin typeface="TheSansOffice" panose="020B0503040302060204"/>
                <a:cs typeface="Arial" panose="020B0604020202020204" pitchFamily="34" charset="0"/>
              </a:rPr>
              <a:t>Sify MPLS/ BYOP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C497451-8E63-238A-9645-317590FC0A37}"/>
              </a:ext>
            </a:extLst>
          </p:cNvPr>
          <p:cNvSpPr txBox="1"/>
          <p:nvPr/>
        </p:nvSpPr>
        <p:spPr>
          <a:xfrm>
            <a:off x="6219846" y="4508394"/>
            <a:ext cx="94646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64"/>
            <a:r>
              <a:rPr lang="en-US" sz="1050">
                <a:solidFill>
                  <a:schemeClr val="bg1"/>
                </a:solidFill>
                <a:latin typeface="TheSansOffice" panose="020B0503040302060204"/>
                <a:cs typeface="Arial" panose="020B0604020202020204" pitchFamily="34" charset="0"/>
              </a:rPr>
              <a:t>Datacenter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2FE163A-2E27-4596-D353-5824B274FAFA}"/>
              </a:ext>
            </a:extLst>
          </p:cNvPr>
          <p:cNvSpPr txBox="1"/>
          <p:nvPr/>
        </p:nvSpPr>
        <p:spPr>
          <a:xfrm>
            <a:off x="4858938" y="4508394"/>
            <a:ext cx="59435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64"/>
            <a:r>
              <a:rPr lang="en-US" sz="1050">
                <a:solidFill>
                  <a:schemeClr val="bg1"/>
                </a:solidFill>
                <a:latin typeface="TheSansOffice" panose="020B0503040302060204"/>
                <a:cs typeface="Arial" panose="020B0604020202020204" pitchFamily="34" charset="0"/>
              </a:rPr>
              <a:t>Cloud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AD4D03B-6823-7F5A-4475-805FDE719C04}"/>
              </a:ext>
            </a:extLst>
          </p:cNvPr>
          <p:cNvSpPr txBox="1"/>
          <p:nvPr/>
        </p:nvSpPr>
        <p:spPr>
          <a:xfrm>
            <a:off x="3364850" y="4508394"/>
            <a:ext cx="63190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64"/>
            <a:r>
              <a:rPr lang="en-US" sz="1050">
                <a:solidFill>
                  <a:schemeClr val="bg1"/>
                </a:solidFill>
                <a:latin typeface="TheSansOffice" panose="020B0503040302060204"/>
                <a:cs typeface="Arial" panose="020B0604020202020204" pitchFamily="34" charset="0"/>
              </a:rPr>
              <a:t>Factory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D0C0779-06EE-73C0-518A-FE807AF1EC90}"/>
              </a:ext>
            </a:extLst>
          </p:cNvPr>
          <p:cNvSpPr txBox="1"/>
          <p:nvPr/>
        </p:nvSpPr>
        <p:spPr>
          <a:xfrm>
            <a:off x="1822179" y="4508394"/>
            <a:ext cx="115519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64"/>
            <a:r>
              <a:rPr lang="en-US" sz="1050">
                <a:solidFill>
                  <a:schemeClr val="bg1"/>
                </a:solidFill>
                <a:latin typeface="TheSansOffice" panose="020B0503040302060204"/>
                <a:cs typeface="Arial" panose="020B0604020202020204" pitchFamily="34" charset="0"/>
              </a:rPr>
              <a:t>Corporate/HO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CA91A8D4-3769-1A50-B3B6-57004CC8E60B}"/>
              </a:ext>
            </a:extLst>
          </p:cNvPr>
          <p:cNvSpPr txBox="1"/>
          <p:nvPr/>
        </p:nvSpPr>
        <p:spPr>
          <a:xfrm>
            <a:off x="557843" y="4508394"/>
            <a:ext cx="63949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64"/>
            <a:r>
              <a:rPr lang="en-US" sz="1050">
                <a:solidFill>
                  <a:schemeClr val="bg1"/>
                </a:solidFill>
                <a:latin typeface="TheSansOffice" panose="020B0503040302060204"/>
                <a:cs typeface="Arial" panose="020B0604020202020204" pitchFamily="34" charset="0"/>
              </a:rPr>
              <a:t>Branch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0B9A4761-F163-4AB7-DD6A-E745980FC3A2}"/>
              </a:ext>
            </a:extLst>
          </p:cNvPr>
          <p:cNvSpPr/>
          <p:nvPr/>
        </p:nvSpPr>
        <p:spPr>
          <a:xfrm>
            <a:off x="3419943" y="4025090"/>
            <a:ext cx="396000" cy="218255"/>
          </a:xfrm>
          <a:prstGeom prst="ellipse">
            <a:avLst/>
          </a:prstGeom>
          <a:noFill/>
          <a:ln w="3175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/>
            <a:r>
              <a:rPr lang="en-US" sz="600">
                <a:solidFill>
                  <a:schemeClr val="bg1"/>
                </a:solidFill>
                <a:latin typeface="TheSansOffice" panose="020B0503040302060204"/>
              </a:rPr>
              <a:t>CE</a:t>
            </a: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2E12CA8C-6D63-C44F-0AA7-23A361D4F849}"/>
              </a:ext>
            </a:extLst>
          </p:cNvPr>
          <p:cNvSpPr/>
          <p:nvPr/>
        </p:nvSpPr>
        <p:spPr>
          <a:xfrm>
            <a:off x="2049247" y="4030768"/>
            <a:ext cx="396000" cy="218255"/>
          </a:xfrm>
          <a:prstGeom prst="ellipse">
            <a:avLst/>
          </a:prstGeom>
          <a:noFill/>
          <a:ln w="3175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/>
            <a:r>
              <a:rPr lang="en-US" sz="600">
                <a:solidFill>
                  <a:schemeClr val="bg1"/>
                </a:solidFill>
                <a:latin typeface="TheSansOffice" panose="020B0503040302060204"/>
              </a:rPr>
              <a:t>CE</a:t>
            </a: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591CA429-4AF0-CDF2-F42C-3316A281E971}"/>
              </a:ext>
            </a:extLst>
          </p:cNvPr>
          <p:cNvSpPr/>
          <p:nvPr/>
        </p:nvSpPr>
        <p:spPr>
          <a:xfrm>
            <a:off x="680695" y="4020036"/>
            <a:ext cx="396000" cy="218255"/>
          </a:xfrm>
          <a:prstGeom prst="ellipse">
            <a:avLst/>
          </a:prstGeom>
          <a:noFill/>
          <a:ln w="3175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/>
            <a:r>
              <a:rPr lang="en-US" sz="600">
                <a:solidFill>
                  <a:schemeClr val="bg1"/>
                </a:solidFill>
                <a:latin typeface="TheSansOffice" panose="020B0503040302060204"/>
              </a:rPr>
              <a:t>CE</a:t>
            </a: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84D58B06-2EB6-0C1B-2403-2F84FF02673F}"/>
              </a:ext>
            </a:extLst>
          </p:cNvPr>
          <p:cNvSpPr/>
          <p:nvPr/>
        </p:nvSpPr>
        <p:spPr>
          <a:xfrm>
            <a:off x="4944348" y="4009835"/>
            <a:ext cx="396000" cy="218255"/>
          </a:xfrm>
          <a:prstGeom prst="ellipse">
            <a:avLst/>
          </a:prstGeom>
          <a:noFill/>
          <a:ln w="3175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/>
            <a:r>
              <a:rPr lang="en-US" sz="600">
                <a:solidFill>
                  <a:schemeClr val="bg1"/>
                </a:solidFill>
                <a:latin typeface="TheSansOffice" panose="020B0503040302060204"/>
              </a:rPr>
              <a:t>CE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EBDD10BE-1BAB-F681-6A42-CA1DD05F71F3}"/>
              </a:ext>
            </a:extLst>
          </p:cNvPr>
          <p:cNvSpPr/>
          <p:nvPr/>
        </p:nvSpPr>
        <p:spPr>
          <a:xfrm>
            <a:off x="330628" y="987425"/>
            <a:ext cx="6643200" cy="838200"/>
          </a:xfrm>
          <a:prstGeom prst="rect">
            <a:avLst/>
          </a:prstGeom>
          <a:solidFill>
            <a:srgbClr val="BED73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64"/>
            <a:r>
              <a:rPr lang="en-US" sz="1500" b="1">
                <a:solidFill>
                  <a:prstClr val="black"/>
                </a:solidFill>
                <a:latin typeface="TheSansOffice" panose="020B0503040302060204"/>
              </a:rPr>
              <a:t>ONE </a:t>
            </a:r>
          </a:p>
          <a:p>
            <a:pPr algn="ctr" defTabSz="914264"/>
            <a:r>
              <a:rPr lang="en-US" sz="1500" b="1">
                <a:solidFill>
                  <a:prstClr val="black"/>
                </a:solidFill>
                <a:latin typeface="TheSansOffice" panose="020B0503040302060204"/>
              </a:rPr>
              <a:t>MANAGEMENT</a:t>
            </a:r>
          </a:p>
        </p:txBody>
      </p:sp>
      <p:sp>
        <p:nvSpPr>
          <p:cNvPr id="55" name="Freeform 81">
            <a:extLst>
              <a:ext uri="{FF2B5EF4-FFF2-40B4-BE49-F238E27FC236}">
                <a16:creationId xmlns:a16="http://schemas.microsoft.com/office/drawing/2014/main" id="{318955F2-7FA2-1864-EE04-E14D0E174F44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275641" y="1191856"/>
            <a:ext cx="381182" cy="378317"/>
          </a:xfrm>
          <a:custGeom>
            <a:avLst/>
            <a:gdLst>
              <a:gd name="T0" fmla="*/ 588 w 1229"/>
              <a:gd name="T1" fmla="*/ 602 h 1229"/>
              <a:gd name="T2" fmla="*/ 25 w 1229"/>
              <a:gd name="T3" fmla="*/ 788 h 1229"/>
              <a:gd name="T4" fmla="*/ 0 w 1229"/>
              <a:gd name="T5" fmla="*/ 614 h 1229"/>
              <a:gd name="T6" fmla="*/ 357 w 1229"/>
              <a:gd name="T7" fmla="*/ 57 h 1229"/>
              <a:gd name="T8" fmla="*/ 588 w 1229"/>
              <a:gd name="T9" fmla="*/ 602 h 1229"/>
              <a:gd name="T10" fmla="*/ 810 w 1229"/>
              <a:gd name="T11" fmla="*/ 32 h 1229"/>
              <a:gd name="T12" fmla="*/ 633 w 1229"/>
              <a:gd name="T13" fmla="*/ 620 h 1229"/>
              <a:gd name="T14" fmla="*/ 633 w 1229"/>
              <a:gd name="T15" fmla="*/ 620 h 1229"/>
              <a:gd name="T16" fmla="*/ 632 w 1229"/>
              <a:gd name="T17" fmla="*/ 622 h 1229"/>
              <a:gd name="T18" fmla="*/ 630 w 1229"/>
              <a:gd name="T19" fmla="*/ 625 h 1229"/>
              <a:gd name="T20" fmla="*/ 628 w 1229"/>
              <a:gd name="T21" fmla="*/ 628 h 1229"/>
              <a:gd name="T22" fmla="*/ 626 w 1229"/>
              <a:gd name="T23" fmla="*/ 630 h 1229"/>
              <a:gd name="T24" fmla="*/ 625 w 1229"/>
              <a:gd name="T25" fmla="*/ 630 h 1229"/>
              <a:gd name="T26" fmla="*/ 625 w 1229"/>
              <a:gd name="T27" fmla="*/ 631 h 1229"/>
              <a:gd name="T28" fmla="*/ 622 w 1229"/>
              <a:gd name="T29" fmla="*/ 632 h 1229"/>
              <a:gd name="T30" fmla="*/ 622 w 1229"/>
              <a:gd name="T31" fmla="*/ 632 h 1229"/>
              <a:gd name="T32" fmla="*/ 621 w 1229"/>
              <a:gd name="T33" fmla="*/ 633 h 1229"/>
              <a:gd name="T34" fmla="*/ 38 w 1229"/>
              <a:gd name="T35" fmla="*/ 825 h 1229"/>
              <a:gd name="T36" fmla="*/ 615 w 1229"/>
              <a:gd name="T37" fmla="*/ 1229 h 1229"/>
              <a:gd name="T38" fmla="*/ 1229 w 1229"/>
              <a:gd name="T39" fmla="*/ 614 h 1229"/>
              <a:gd name="T40" fmla="*/ 810 w 1229"/>
              <a:gd name="T41" fmla="*/ 32 h 1229"/>
              <a:gd name="T42" fmla="*/ 772 w 1229"/>
              <a:gd name="T43" fmla="*/ 21 h 1229"/>
              <a:gd name="T44" fmla="*/ 615 w 1229"/>
              <a:gd name="T45" fmla="*/ 0 h 1229"/>
              <a:gd name="T46" fmla="*/ 393 w 1229"/>
              <a:gd name="T47" fmla="*/ 41 h 1229"/>
              <a:gd name="T48" fmla="*/ 612 w 1229"/>
              <a:gd name="T49" fmla="*/ 557 h 1229"/>
              <a:gd name="T50" fmla="*/ 772 w 1229"/>
              <a:gd name="T51" fmla="*/ 21 h 1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229" h="1229">
                <a:moveTo>
                  <a:pt x="588" y="602"/>
                </a:moveTo>
                <a:cubicBezTo>
                  <a:pt x="25" y="788"/>
                  <a:pt x="25" y="788"/>
                  <a:pt x="25" y="788"/>
                </a:cubicBezTo>
                <a:cubicBezTo>
                  <a:pt x="9" y="733"/>
                  <a:pt x="0" y="675"/>
                  <a:pt x="0" y="614"/>
                </a:cubicBezTo>
                <a:cubicBezTo>
                  <a:pt x="0" y="367"/>
                  <a:pt x="147" y="154"/>
                  <a:pt x="357" y="57"/>
                </a:cubicBezTo>
                <a:lnTo>
                  <a:pt x="588" y="602"/>
                </a:lnTo>
                <a:close/>
                <a:moveTo>
                  <a:pt x="810" y="32"/>
                </a:moveTo>
                <a:cubicBezTo>
                  <a:pt x="633" y="620"/>
                  <a:pt x="633" y="620"/>
                  <a:pt x="633" y="620"/>
                </a:cubicBezTo>
                <a:cubicBezTo>
                  <a:pt x="633" y="620"/>
                  <a:pt x="633" y="620"/>
                  <a:pt x="633" y="620"/>
                </a:cubicBezTo>
                <a:cubicBezTo>
                  <a:pt x="633" y="621"/>
                  <a:pt x="633" y="622"/>
                  <a:pt x="632" y="622"/>
                </a:cubicBezTo>
                <a:cubicBezTo>
                  <a:pt x="632" y="623"/>
                  <a:pt x="631" y="624"/>
                  <a:pt x="630" y="625"/>
                </a:cubicBezTo>
                <a:cubicBezTo>
                  <a:pt x="630" y="626"/>
                  <a:pt x="629" y="627"/>
                  <a:pt x="628" y="628"/>
                </a:cubicBezTo>
                <a:cubicBezTo>
                  <a:pt x="628" y="629"/>
                  <a:pt x="627" y="629"/>
                  <a:pt x="626" y="630"/>
                </a:cubicBezTo>
                <a:cubicBezTo>
                  <a:pt x="626" y="630"/>
                  <a:pt x="625" y="630"/>
                  <a:pt x="625" y="630"/>
                </a:cubicBezTo>
                <a:cubicBezTo>
                  <a:pt x="625" y="631"/>
                  <a:pt x="625" y="631"/>
                  <a:pt x="625" y="631"/>
                </a:cubicBezTo>
                <a:cubicBezTo>
                  <a:pt x="624" y="631"/>
                  <a:pt x="623" y="632"/>
                  <a:pt x="622" y="632"/>
                </a:cubicBezTo>
                <a:cubicBezTo>
                  <a:pt x="622" y="632"/>
                  <a:pt x="622" y="632"/>
                  <a:pt x="622" y="632"/>
                </a:cubicBezTo>
                <a:cubicBezTo>
                  <a:pt x="621" y="633"/>
                  <a:pt x="621" y="633"/>
                  <a:pt x="621" y="633"/>
                </a:cubicBezTo>
                <a:cubicBezTo>
                  <a:pt x="38" y="825"/>
                  <a:pt x="38" y="825"/>
                  <a:pt x="38" y="825"/>
                </a:cubicBezTo>
                <a:cubicBezTo>
                  <a:pt x="124" y="1060"/>
                  <a:pt x="349" y="1229"/>
                  <a:pt x="615" y="1229"/>
                </a:cubicBezTo>
                <a:cubicBezTo>
                  <a:pt x="954" y="1229"/>
                  <a:pt x="1229" y="954"/>
                  <a:pt x="1229" y="614"/>
                </a:cubicBezTo>
                <a:cubicBezTo>
                  <a:pt x="1229" y="343"/>
                  <a:pt x="1053" y="113"/>
                  <a:pt x="810" y="32"/>
                </a:cubicBezTo>
                <a:close/>
                <a:moveTo>
                  <a:pt x="772" y="21"/>
                </a:moveTo>
                <a:cubicBezTo>
                  <a:pt x="722" y="8"/>
                  <a:pt x="669" y="0"/>
                  <a:pt x="615" y="0"/>
                </a:cubicBezTo>
                <a:cubicBezTo>
                  <a:pt x="537" y="0"/>
                  <a:pt x="462" y="15"/>
                  <a:pt x="393" y="41"/>
                </a:cubicBezTo>
                <a:cubicBezTo>
                  <a:pt x="612" y="557"/>
                  <a:pt x="612" y="557"/>
                  <a:pt x="612" y="557"/>
                </a:cubicBezTo>
                <a:lnTo>
                  <a:pt x="772" y="2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121920" tIns="60960" rIns="121920" bIns="60960"/>
          <a:lstStyle/>
          <a:p>
            <a:pPr defTabSz="1219139">
              <a:defRPr/>
            </a:pPr>
            <a:endParaRPr lang="en-US" sz="825" kern="0">
              <a:solidFill>
                <a:srgbClr val="515151"/>
              </a:solidFill>
              <a:latin typeface="TheSansOffice" panose="020B0503040302060204"/>
            </a:endParaRPr>
          </a:p>
        </p:txBody>
      </p:sp>
      <p:pic>
        <p:nvPicPr>
          <p:cNvPr id="56" name="Picture 55" descr="problem_management_white.png">
            <a:extLst>
              <a:ext uri="{FF2B5EF4-FFF2-40B4-BE49-F238E27FC236}">
                <a16:creationId xmlns:a16="http://schemas.microsoft.com/office/drawing/2014/main" id="{5C1B1D59-1440-8570-12B8-E0EA1BA2CA6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707" y="1066576"/>
            <a:ext cx="556944" cy="556944"/>
          </a:xfrm>
          <a:prstGeom prst="rect">
            <a:avLst/>
          </a:prstGeom>
        </p:spPr>
      </p:pic>
      <p:grpSp>
        <p:nvGrpSpPr>
          <p:cNvPr id="57" name="Group 56">
            <a:extLst>
              <a:ext uri="{FF2B5EF4-FFF2-40B4-BE49-F238E27FC236}">
                <a16:creationId xmlns:a16="http://schemas.microsoft.com/office/drawing/2014/main" id="{D4C7D9EE-7541-5CC5-A8C9-201DD39537CD}"/>
              </a:ext>
            </a:extLst>
          </p:cNvPr>
          <p:cNvGrpSpPr/>
          <p:nvPr/>
        </p:nvGrpSpPr>
        <p:grpSpPr>
          <a:xfrm>
            <a:off x="5459033" y="1207651"/>
            <a:ext cx="315575" cy="346724"/>
            <a:chOff x="4940766" y="3138207"/>
            <a:chExt cx="196841" cy="196839"/>
          </a:xfrm>
        </p:grpSpPr>
        <p:sp>
          <p:nvSpPr>
            <p:cNvPr id="76" name="Rounded Rectangle 85">
              <a:extLst>
                <a:ext uri="{FF2B5EF4-FFF2-40B4-BE49-F238E27FC236}">
                  <a16:creationId xmlns:a16="http://schemas.microsoft.com/office/drawing/2014/main" id="{E343097C-BB9E-E86F-71E7-E9F2D844727C}"/>
                </a:ext>
              </a:extLst>
            </p:cNvPr>
            <p:cNvSpPr/>
            <p:nvPr/>
          </p:nvSpPr>
          <p:spPr bwMode="auto">
            <a:xfrm>
              <a:off x="4983619" y="3138207"/>
              <a:ext cx="153988" cy="190500"/>
            </a:xfrm>
            <a:prstGeom prst="roundRect">
              <a:avLst>
                <a:gd name="adj" fmla="val 9343"/>
              </a:avLst>
            </a:prstGeom>
            <a:solidFill>
              <a:sysClr val="window" lastClr="FFFFFF"/>
            </a:soli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39">
                <a:defRPr/>
              </a:pPr>
              <a:endParaRPr lang="en-US" kern="0">
                <a:solidFill>
                  <a:prstClr val="white"/>
                </a:solidFill>
                <a:latin typeface="TheSansOffice" panose="020B0503040302060204"/>
              </a:endParaRPr>
            </a:p>
          </p:txBody>
        </p:sp>
        <p:cxnSp>
          <p:nvCxnSpPr>
            <p:cNvPr id="77" name="Straight Connector 1144">
              <a:extLst>
                <a:ext uri="{FF2B5EF4-FFF2-40B4-BE49-F238E27FC236}">
                  <a16:creationId xmlns:a16="http://schemas.microsoft.com/office/drawing/2014/main" id="{27895641-DC12-1C2E-178B-EC904C0E690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009732" y="3153738"/>
              <a:ext cx="103505" cy="0"/>
            </a:xfrm>
            <a:prstGeom prst="line">
              <a:avLst/>
            </a:prstGeom>
            <a:noFill/>
            <a:ln w="12700" cap="rnd">
              <a:solidFill>
                <a:srgbClr val="005E92"/>
              </a:solidFill>
              <a:round/>
              <a:headEnd/>
              <a:tailEnd/>
            </a:ln>
          </p:spPr>
        </p:cxnSp>
        <p:cxnSp>
          <p:nvCxnSpPr>
            <p:cNvPr id="78" name="Straight Connector 1145">
              <a:extLst>
                <a:ext uri="{FF2B5EF4-FFF2-40B4-BE49-F238E27FC236}">
                  <a16:creationId xmlns:a16="http://schemas.microsoft.com/office/drawing/2014/main" id="{3AA53849-D10E-9C90-3AC2-591C621C117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009732" y="3179392"/>
              <a:ext cx="103505" cy="0"/>
            </a:xfrm>
            <a:prstGeom prst="line">
              <a:avLst/>
            </a:prstGeom>
            <a:noFill/>
            <a:ln w="12700" cap="rnd">
              <a:solidFill>
                <a:srgbClr val="005E92"/>
              </a:solidFill>
              <a:round/>
              <a:headEnd/>
              <a:tailEnd/>
            </a:ln>
          </p:spPr>
        </p:cxnSp>
        <p:cxnSp>
          <p:nvCxnSpPr>
            <p:cNvPr id="79" name="Straight Connector 1146">
              <a:extLst>
                <a:ext uri="{FF2B5EF4-FFF2-40B4-BE49-F238E27FC236}">
                  <a16:creationId xmlns:a16="http://schemas.microsoft.com/office/drawing/2014/main" id="{879AF014-EB98-9CE4-3FF0-A56735A025A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009732" y="3205045"/>
              <a:ext cx="103505" cy="0"/>
            </a:xfrm>
            <a:prstGeom prst="line">
              <a:avLst/>
            </a:prstGeom>
            <a:noFill/>
            <a:ln w="12700" cap="rnd">
              <a:solidFill>
                <a:srgbClr val="005E92"/>
              </a:solidFill>
              <a:round/>
              <a:headEnd/>
              <a:tailEnd/>
            </a:ln>
          </p:spPr>
        </p:cxnSp>
        <p:cxnSp>
          <p:nvCxnSpPr>
            <p:cNvPr id="80" name="Straight Connector 1147">
              <a:extLst>
                <a:ext uri="{FF2B5EF4-FFF2-40B4-BE49-F238E27FC236}">
                  <a16:creationId xmlns:a16="http://schemas.microsoft.com/office/drawing/2014/main" id="{A60B07ED-AB2E-962C-0740-9BF3154E19B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009732" y="3230698"/>
              <a:ext cx="103505" cy="0"/>
            </a:xfrm>
            <a:prstGeom prst="line">
              <a:avLst/>
            </a:prstGeom>
            <a:noFill/>
            <a:ln w="12700" cap="rnd">
              <a:solidFill>
                <a:srgbClr val="005E92"/>
              </a:solidFill>
              <a:round/>
              <a:headEnd/>
              <a:tailEnd/>
            </a:ln>
          </p:spPr>
        </p:cxnSp>
        <p:cxnSp>
          <p:nvCxnSpPr>
            <p:cNvPr id="81" name="Straight Connector 1148">
              <a:extLst>
                <a:ext uri="{FF2B5EF4-FFF2-40B4-BE49-F238E27FC236}">
                  <a16:creationId xmlns:a16="http://schemas.microsoft.com/office/drawing/2014/main" id="{BA731E65-D4D1-219E-4C09-8356C2D6E26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009732" y="3256352"/>
              <a:ext cx="103505" cy="0"/>
            </a:xfrm>
            <a:prstGeom prst="line">
              <a:avLst/>
            </a:prstGeom>
            <a:noFill/>
            <a:ln w="12700" cap="rnd">
              <a:solidFill>
                <a:srgbClr val="005E92"/>
              </a:solidFill>
              <a:round/>
              <a:headEnd/>
              <a:tailEnd/>
            </a:ln>
          </p:spPr>
        </p:cxnSp>
        <p:sp>
          <p:nvSpPr>
            <p:cNvPr id="82" name="Round Single Corner Rectangle 91">
              <a:extLst>
                <a:ext uri="{FF2B5EF4-FFF2-40B4-BE49-F238E27FC236}">
                  <a16:creationId xmlns:a16="http://schemas.microsoft.com/office/drawing/2014/main" id="{86A566A3-3DAE-4EF0-81CD-1679F37B7C0D}"/>
                </a:ext>
              </a:extLst>
            </p:cNvPr>
            <p:cNvSpPr/>
            <p:nvPr/>
          </p:nvSpPr>
          <p:spPr bwMode="auto">
            <a:xfrm>
              <a:off x="4940766" y="3217571"/>
              <a:ext cx="139701" cy="117475"/>
            </a:xfrm>
            <a:prstGeom prst="round1Rect">
              <a:avLst/>
            </a:prstGeom>
            <a:solidFill>
              <a:srgbClr val="005E92"/>
            </a:solidFill>
            <a:ln w="952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139">
                <a:defRPr/>
              </a:pPr>
              <a:endParaRPr lang="en-US" kern="0">
                <a:solidFill>
                  <a:prstClr val="white"/>
                </a:solidFill>
                <a:latin typeface="TheSansOffice" panose="020B0503040302060204"/>
              </a:endParaRPr>
            </a:p>
          </p:txBody>
        </p:sp>
      </p:grpSp>
      <p:pic>
        <p:nvPicPr>
          <p:cNvPr id="58" name="Picture 57" descr="Service_watch_white.png">
            <a:extLst>
              <a:ext uri="{FF2B5EF4-FFF2-40B4-BE49-F238E27FC236}">
                <a16:creationId xmlns:a16="http://schemas.microsoft.com/office/drawing/2014/main" id="{24EA7930-80B5-E136-790E-F37F60FDC60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083" y="1177246"/>
            <a:ext cx="472896" cy="472896"/>
          </a:xfrm>
          <a:prstGeom prst="rect">
            <a:avLst/>
          </a:prstGeom>
        </p:spPr>
      </p:pic>
      <p:sp>
        <p:nvSpPr>
          <p:cNvPr id="59" name="Freeform 72">
            <a:extLst>
              <a:ext uri="{FF2B5EF4-FFF2-40B4-BE49-F238E27FC236}">
                <a16:creationId xmlns:a16="http://schemas.microsoft.com/office/drawing/2014/main" id="{D09698C2-88EB-9E95-89CD-C0CB9CB948E0}"/>
              </a:ext>
            </a:extLst>
          </p:cNvPr>
          <p:cNvSpPr>
            <a:spLocks noChangeAspect="1" noEditPoints="1"/>
          </p:cNvSpPr>
          <p:nvPr/>
        </p:nvSpPr>
        <p:spPr bwMode="gray">
          <a:xfrm>
            <a:off x="2160808" y="1214271"/>
            <a:ext cx="370566" cy="370566"/>
          </a:xfrm>
          <a:custGeom>
            <a:avLst/>
            <a:gdLst>
              <a:gd name="T0" fmla="*/ 2147483647 w 1229"/>
              <a:gd name="T1" fmla="*/ 2147483647 h 1229"/>
              <a:gd name="T2" fmla="*/ 2147483647 w 1229"/>
              <a:gd name="T3" fmla="*/ 2147483647 h 1229"/>
              <a:gd name="T4" fmla="*/ 2147483647 w 1229"/>
              <a:gd name="T5" fmla="*/ 2147483647 h 1229"/>
              <a:gd name="T6" fmla="*/ 0 w 1229"/>
              <a:gd name="T7" fmla="*/ 2147483647 h 1229"/>
              <a:gd name="T8" fmla="*/ 2147483647 w 1229"/>
              <a:gd name="T9" fmla="*/ 2147483647 h 1229"/>
              <a:gd name="T10" fmla="*/ 2147483647 w 1229"/>
              <a:gd name="T11" fmla="*/ 2147483647 h 1229"/>
              <a:gd name="T12" fmla="*/ 2147483647 w 1229"/>
              <a:gd name="T13" fmla="*/ 2147483647 h 1229"/>
              <a:gd name="T14" fmla="*/ 2147483647 w 1229"/>
              <a:gd name="T15" fmla="*/ 2147483647 h 1229"/>
              <a:gd name="T16" fmla="*/ 2147483647 w 1229"/>
              <a:gd name="T17" fmla="*/ 2147483647 h 1229"/>
              <a:gd name="T18" fmla="*/ 2147483647 w 1229"/>
              <a:gd name="T19" fmla="*/ 2147483647 h 1229"/>
              <a:gd name="T20" fmla="*/ 2147483647 w 1229"/>
              <a:gd name="T21" fmla="*/ 2147483647 h 1229"/>
              <a:gd name="T22" fmla="*/ 2147483647 w 1229"/>
              <a:gd name="T23" fmla="*/ 2147483647 h 1229"/>
              <a:gd name="T24" fmla="*/ 2147483647 w 1229"/>
              <a:gd name="T25" fmla="*/ 2147483647 h 1229"/>
              <a:gd name="T26" fmla="*/ 2147483647 w 1229"/>
              <a:gd name="T27" fmla="*/ 2147483647 h 1229"/>
              <a:gd name="T28" fmla="*/ 2147483647 w 1229"/>
              <a:gd name="T29" fmla="*/ 2147483647 h 1229"/>
              <a:gd name="T30" fmla="*/ 2147483647 w 1229"/>
              <a:gd name="T31" fmla="*/ 2147483647 h 1229"/>
              <a:gd name="T32" fmla="*/ 2147483647 w 1229"/>
              <a:gd name="T33" fmla="*/ 2147483647 h 1229"/>
              <a:gd name="T34" fmla="*/ 2147483647 w 1229"/>
              <a:gd name="T35" fmla="*/ 2147483647 h 1229"/>
              <a:gd name="T36" fmla="*/ 2147483647 w 1229"/>
              <a:gd name="T37" fmla="*/ 2147483647 h 1229"/>
              <a:gd name="T38" fmla="*/ 2147483647 w 1229"/>
              <a:gd name="T39" fmla="*/ 2147483647 h 1229"/>
              <a:gd name="T40" fmla="*/ 2147483647 w 1229"/>
              <a:gd name="T41" fmla="*/ 2147483647 h 1229"/>
              <a:gd name="T42" fmla="*/ 2147483647 w 1229"/>
              <a:gd name="T43" fmla="*/ 2147483647 h 1229"/>
              <a:gd name="T44" fmla="*/ 2147483647 w 1229"/>
              <a:gd name="T45" fmla="*/ 2147483647 h 1229"/>
              <a:gd name="T46" fmla="*/ 2147483647 w 1229"/>
              <a:gd name="T47" fmla="*/ 2147483647 h 1229"/>
              <a:gd name="T48" fmla="*/ 2147483647 w 1229"/>
              <a:gd name="T49" fmla="*/ 2147483647 h 1229"/>
              <a:gd name="T50" fmla="*/ 2147483647 w 1229"/>
              <a:gd name="T51" fmla="*/ 2147483647 h 1229"/>
              <a:gd name="T52" fmla="*/ 2147483647 w 1229"/>
              <a:gd name="T53" fmla="*/ 0 h 1229"/>
              <a:gd name="T54" fmla="*/ 2147483647 w 1229"/>
              <a:gd name="T55" fmla="*/ 2147483647 h 1229"/>
              <a:gd name="T56" fmla="*/ 2147483647 w 1229"/>
              <a:gd name="T57" fmla="*/ 2147483647 h 1229"/>
              <a:gd name="T58" fmla="*/ 2147483647 w 1229"/>
              <a:gd name="T59" fmla="*/ 2147483647 h 1229"/>
              <a:gd name="T60" fmla="*/ 2147483647 w 1229"/>
              <a:gd name="T61" fmla="*/ 2147483647 h 1229"/>
              <a:gd name="T62" fmla="*/ 2147483647 w 1229"/>
              <a:gd name="T63" fmla="*/ 0 h 122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229" h="1229">
                <a:moveTo>
                  <a:pt x="559" y="112"/>
                </a:moveTo>
                <a:cubicBezTo>
                  <a:pt x="493" y="176"/>
                  <a:pt x="343" y="368"/>
                  <a:pt x="336" y="710"/>
                </a:cubicBezTo>
                <a:cubicBezTo>
                  <a:pt x="306" y="687"/>
                  <a:pt x="254" y="656"/>
                  <a:pt x="189" y="656"/>
                </a:cubicBezTo>
                <a:cubicBezTo>
                  <a:pt x="87" y="656"/>
                  <a:pt x="0" y="727"/>
                  <a:pt x="0" y="727"/>
                </a:cubicBezTo>
                <a:cubicBezTo>
                  <a:pt x="0" y="207"/>
                  <a:pt x="418" y="124"/>
                  <a:pt x="559" y="112"/>
                </a:cubicBezTo>
                <a:close/>
                <a:moveTo>
                  <a:pt x="671" y="112"/>
                </a:moveTo>
                <a:cubicBezTo>
                  <a:pt x="737" y="176"/>
                  <a:pt x="886" y="368"/>
                  <a:pt x="894" y="710"/>
                </a:cubicBezTo>
                <a:cubicBezTo>
                  <a:pt x="924" y="687"/>
                  <a:pt x="976" y="656"/>
                  <a:pt x="1040" y="656"/>
                </a:cubicBezTo>
                <a:cubicBezTo>
                  <a:pt x="1143" y="656"/>
                  <a:pt x="1229" y="727"/>
                  <a:pt x="1229" y="727"/>
                </a:cubicBezTo>
                <a:cubicBezTo>
                  <a:pt x="1229" y="207"/>
                  <a:pt x="812" y="124"/>
                  <a:pt x="671" y="112"/>
                </a:cubicBezTo>
                <a:close/>
                <a:moveTo>
                  <a:pt x="634" y="168"/>
                </a:moveTo>
                <a:cubicBezTo>
                  <a:pt x="626" y="160"/>
                  <a:pt x="620" y="154"/>
                  <a:pt x="615" y="149"/>
                </a:cubicBezTo>
                <a:cubicBezTo>
                  <a:pt x="609" y="154"/>
                  <a:pt x="603" y="160"/>
                  <a:pt x="595" y="168"/>
                </a:cubicBezTo>
                <a:cubicBezTo>
                  <a:pt x="573" y="191"/>
                  <a:pt x="543" y="227"/>
                  <a:pt x="512" y="275"/>
                </a:cubicBezTo>
                <a:cubicBezTo>
                  <a:pt x="453" y="371"/>
                  <a:pt x="394" y="517"/>
                  <a:pt x="391" y="722"/>
                </a:cubicBezTo>
                <a:cubicBezTo>
                  <a:pt x="469" y="687"/>
                  <a:pt x="535" y="676"/>
                  <a:pt x="575" y="673"/>
                </a:cubicBezTo>
                <a:cubicBezTo>
                  <a:pt x="575" y="1042"/>
                  <a:pt x="575" y="1042"/>
                  <a:pt x="575" y="1042"/>
                </a:cubicBezTo>
                <a:cubicBezTo>
                  <a:pt x="575" y="1069"/>
                  <a:pt x="574" y="1157"/>
                  <a:pt x="503" y="1157"/>
                </a:cubicBezTo>
                <a:cubicBezTo>
                  <a:pt x="440" y="1157"/>
                  <a:pt x="424" y="1108"/>
                  <a:pt x="426" y="1039"/>
                </a:cubicBezTo>
                <a:cubicBezTo>
                  <a:pt x="345" y="1070"/>
                  <a:pt x="345" y="1070"/>
                  <a:pt x="345" y="1070"/>
                </a:cubicBezTo>
                <a:cubicBezTo>
                  <a:pt x="350" y="1111"/>
                  <a:pt x="356" y="1152"/>
                  <a:pt x="398" y="1191"/>
                </a:cubicBezTo>
                <a:cubicBezTo>
                  <a:pt x="429" y="1220"/>
                  <a:pt x="460" y="1229"/>
                  <a:pt x="496" y="1229"/>
                </a:cubicBezTo>
                <a:cubicBezTo>
                  <a:pt x="629" y="1229"/>
                  <a:pt x="657" y="1130"/>
                  <a:pt x="657" y="1017"/>
                </a:cubicBezTo>
                <a:cubicBezTo>
                  <a:pt x="657" y="673"/>
                  <a:pt x="657" y="673"/>
                  <a:pt x="657" y="673"/>
                </a:cubicBezTo>
                <a:cubicBezTo>
                  <a:pt x="697" y="677"/>
                  <a:pt x="762" y="688"/>
                  <a:pt x="839" y="722"/>
                </a:cubicBezTo>
                <a:cubicBezTo>
                  <a:pt x="835" y="413"/>
                  <a:pt x="701" y="237"/>
                  <a:pt x="634" y="168"/>
                </a:cubicBezTo>
                <a:close/>
                <a:moveTo>
                  <a:pt x="615" y="0"/>
                </a:moveTo>
                <a:cubicBezTo>
                  <a:pt x="584" y="0"/>
                  <a:pt x="559" y="25"/>
                  <a:pt x="559" y="56"/>
                </a:cubicBezTo>
                <a:cubicBezTo>
                  <a:pt x="559" y="112"/>
                  <a:pt x="559" y="112"/>
                  <a:pt x="559" y="112"/>
                </a:cubicBezTo>
                <a:cubicBezTo>
                  <a:pt x="671" y="112"/>
                  <a:pt x="671" y="112"/>
                  <a:pt x="671" y="112"/>
                </a:cubicBezTo>
                <a:cubicBezTo>
                  <a:pt x="671" y="56"/>
                  <a:pt x="671" y="56"/>
                  <a:pt x="671" y="56"/>
                </a:cubicBezTo>
                <a:cubicBezTo>
                  <a:pt x="671" y="25"/>
                  <a:pt x="646" y="0"/>
                  <a:pt x="61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914264"/>
            <a:endParaRPr lang="en-US" sz="1500">
              <a:solidFill>
                <a:prstClr val="black"/>
              </a:solidFill>
              <a:latin typeface="TheSansOffice" panose="020B0503040302060204"/>
            </a:endParaRPr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83FBEEA4-C0BB-A7CB-02E1-77D735B92B4D}"/>
              </a:ext>
            </a:extLst>
          </p:cNvPr>
          <p:cNvGrpSpPr>
            <a:grpSpLocks noChangeAspect="1"/>
          </p:cNvGrpSpPr>
          <p:nvPr/>
        </p:nvGrpSpPr>
        <p:grpSpPr>
          <a:xfrm>
            <a:off x="4625898" y="1216026"/>
            <a:ext cx="462123" cy="306997"/>
            <a:chOff x="5043488" y="2065338"/>
            <a:chExt cx="676275" cy="449262"/>
          </a:xfrm>
          <a:solidFill>
            <a:schemeClr val="bg1"/>
          </a:solidFill>
        </p:grpSpPr>
        <p:sp>
          <p:nvSpPr>
            <p:cNvPr id="71" name="Freeform 1">
              <a:extLst>
                <a:ext uri="{FF2B5EF4-FFF2-40B4-BE49-F238E27FC236}">
                  <a16:creationId xmlns:a16="http://schemas.microsoft.com/office/drawing/2014/main" id="{311DF44D-B028-3A69-554B-1E474355E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35588" y="2098675"/>
              <a:ext cx="139700" cy="120650"/>
            </a:xfrm>
            <a:custGeom>
              <a:avLst/>
              <a:gdLst>
                <a:gd name="T0" fmla="*/ 251 w 387"/>
                <a:gd name="T1" fmla="*/ 201 h 335"/>
                <a:gd name="T2" fmla="*/ 251 w 387"/>
                <a:gd name="T3" fmla="*/ 88 h 335"/>
                <a:gd name="T4" fmla="*/ 0 w 387"/>
                <a:gd name="T5" fmla="*/ 88 h 335"/>
                <a:gd name="T6" fmla="*/ 0 w 387"/>
                <a:gd name="T7" fmla="*/ 0 h 335"/>
                <a:gd name="T8" fmla="*/ 339 w 387"/>
                <a:gd name="T9" fmla="*/ 0 h 335"/>
                <a:gd name="T10" fmla="*/ 339 w 387"/>
                <a:gd name="T11" fmla="*/ 201 h 335"/>
                <a:gd name="T12" fmla="*/ 339 w 387"/>
                <a:gd name="T13" fmla="*/ 201 h 335"/>
                <a:gd name="T14" fmla="*/ 386 w 387"/>
                <a:gd name="T15" fmla="*/ 201 h 335"/>
                <a:gd name="T16" fmla="*/ 296 w 387"/>
                <a:gd name="T17" fmla="*/ 334 h 335"/>
                <a:gd name="T18" fmla="*/ 209 w 387"/>
                <a:gd name="T19" fmla="*/ 201 h 335"/>
                <a:gd name="T20" fmla="*/ 251 w 387"/>
                <a:gd name="T21" fmla="*/ 201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7" h="335">
                  <a:moveTo>
                    <a:pt x="251" y="201"/>
                  </a:moveTo>
                  <a:lnTo>
                    <a:pt x="251" y="88"/>
                  </a:lnTo>
                  <a:lnTo>
                    <a:pt x="0" y="88"/>
                  </a:lnTo>
                  <a:lnTo>
                    <a:pt x="0" y="0"/>
                  </a:lnTo>
                  <a:lnTo>
                    <a:pt x="339" y="0"/>
                  </a:lnTo>
                  <a:lnTo>
                    <a:pt x="339" y="201"/>
                  </a:lnTo>
                  <a:lnTo>
                    <a:pt x="339" y="201"/>
                  </a:lnTo>
                  <a:lnTo>
                    <a:pt x="386" y="201"/>
                  </a:lnTo>
                  <a:lnTo>
                    <a:pt x="296" y="334"/>
                  </a:lnTo>
                  <a:lnTo>
                    <a:pt x="209" y="201"/>
                  </a:lnTo>
                  <a:lnTo>
                    <a:pt x="251" y="201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4264"/>
              <a:endParaRPr lang="en-US" sz="1500">
                <a:solidFill>
                  <a:prstClr val="black"/>
                </a:solidFill>
                <a:latin typeface="TheSansOffice" panose="020B0503040302060204"/>
              </a:endParaRPr>
            </a:p>
          </p:txBody>
        </p:sp>
        <p:sp>
          <p:nvSpPr>
            <p:cNvPr id="72" name="Freeform 2">
              <a:extLst>
                <a:ext uri="{FF2B5EF4-FFF2-40B4-BE49-F238E27FC236}">
                  <a16:creationId xmlns:a16="http://schemas.microsoft.com/office/drawing/2014/main" id="{8CFCEDF4-1909-5932-F0D6-39BBCB220D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3863" y="2282825"/>
              <a:ext cx="139700" cy="120650"/>
            </a:xfrm>
            <a:custGeom>
              <a:avLst/>
              <a:gdLst>
                <a:gd name="T0" fmla="*/ 251 w 387"/>
                <a:gd name="T1" fmla="*/ 204 h 337"/>
                <a:gd name="T2" fmla="*/ 251 w 387"/>
                <a:gd name="T3" fmla="*/ 90 h 337"/>
                <a:gd name="T4" fmla="*/ 0 w 387"/>
                <a:gd name="T5" fmla="*/ 90 h 337"/>
                <a:gd name="T6" fmla="*/ 0 w 387"/>
                <a:gd name="T7" fmla="*/ 0 h 337"/>
                <a:gd name="T8" fmla="*/ 339 w 387"/>
                <a:gd name="T9" fmla="*/ 0 h 337"/>
                <a:gd name="T10" fmla="*/ 339 w 387"/>
                <a:gd name="T11" fmla="*/ 204 h 337"/>
                <a:gd name="T12" fmla="*/ 339 w 387"/>
                <a:gd name="T13" fmla="*/ 204 h 337"/>
                <a:gd name="T14" fmla="*/ 386 w 387"/>
                <a:gd name="T15" fmla="*/ 204 h 337"/>
                <a:gd name="T16" fmla="*/ 296 w 387"/>
                <a:gd name="T17" fmla="*/ 336 h 337"/>
                <a:gd name="T18" fmla="*/ 209 w 387"/>
                <a:gd name="T19" fmla="*/ 204 h 337"/>
                <a:gd name="T20" fmla="*/ 251 w 387"/>
                <a:gd name="T21" fmla="*/ 204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7" h="337">
                  <a:moveTo>
                    <a:pt x="251" y="204"/>
                  </a:moveTo>
                  <a:lnTo>
                    <a:pt x="251" y="90"/>
                  </a:lnTo>
                  <a:lnTo>
                    <a:pt x="0" y="90"/>
                  </a:lnTo>
                  <a:lnTo>
                    <a:pt x="0" y="0"/>
                  </a:lnTo>
                  <a:lnTo>
                    <a:pt x="339" y="0"/>
                  </a:lnTo>
                  <a:lnTo>
                    <a:pt x="339" y="204"/>
                  </a:lnTo>
                  <a:lnTo>
                    <a:pt x="339" y="204"/>
                  </a:lnTo>
                  <a:lnTo>
                    <a:pt x="386" y="204"/>
                  </a:lnTo>
                  <a:lnTo>
                    <a:pt x="296" y="336"/>
                  </a:lnTo>
                  <a:lnTo>
                    <a:pt x="209" y="204"/>
                  </a:lnTo>
                  <a:lnTo>
                    <a:pt x="251" y="204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4264"/>
              <a:endParaRPr lang="en-US" sz="1500">
                <a:solidFill>
                  <a:prstClr val="black"/>
                </a:solidFill>
                <a:latin typeface="TheSansOffice" panose="020B0503040302060204"/>
              </a:endParaRPr>
            </a:p>
          </p:txBody>
        </p:sp>
        <p:sp>
          <p:nvSpPr>
            <p:cNvPr id="73" name="Freeform 3">
              <a:extLst>
                <a:ext uri="{FF2B5EF4-FFF2-40B4-BE49-F238E27FC236}">
                  <a16:creationId xmlns:a16="http://schemas.microsoft.com/office/drawing/2014/main" id="{CB6CACCA-ABB8-50FD-A9E8-18683ADDBB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43488" y="2065338"/>
              <a:ext cx="285750" cy="88900"/>
            </a:xfrm>
            <a:custGeom>
              <a:avLst/>
              <a:gdLst>
                <a:gd name="T0" fmla="*/ 396 w 792"/>
                <a:gd name="T1" fmla="*/ 247 h 248"/>
                <a:gd name="T2" fmla="*/ 0 w 792"/>
                <a:gd name="T3" fmla="*/ 247 h 248"/>
                <a:gd name="T4" fmla="*/ 0 w 792"/>
                <a:gd name="T5" fmla="*/ 0 h 248"/>
                <a:gd name="T6" fmla="*/ 791 w 792"/>
                <a:gd name="T7" fmla="*/ 0 h 248"/>
                <a:gd name="T8" fmla="*/ 791 w 792"/>
                <a:gd name="T9" fmla="*/ 247 h 248"/>
                <a:gd name="T10" fmla="*/ 396 w 792"/>
                <a:gd name="T11" fmla="*/ 247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2" h="248">
                  <a:moveTo>
                    <a:pt x="396" y="247"/>
                  </a:moveTo>
                  <a:lnTo>
                    <a:pt x="0" y="247"/>
                  </a:lnTo>
                  <a:lnTo>
                    <a:pt x="0" y="0"/>
                  </a:lnTo>
                  <a:lnTo>
                    <a:pt x="791" y="0"/>
                  </a:lnTo>
                  <a:lnTo>
                    <a:pt x="791" y="247"/>
                  </a:lnTo>
                  <a:lnTo>
                    <a:pt x="396" y="247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4264"/>
              <a:endParaRPr lang="en-US" sz="1500">
                <a:solidFill>
                  <a:prstClr val="black"/>
                </a:solidFill>
                <a:latin typeface="TheSansOffice" panose="020B0503040302060204"/>
              </a:endParaRPr>
            </a:p>
          </p:txBody>
        </p:sp>
        <p:sp>
          <p:nvSpPr>
            <p:cNvPr id="74" name="Freeform 4">
              <a:extLst>
                <a:ext uri="{FF2B5EF4-FFF2-40B4-BE49-F238E27FC236}">
                  <a16:creationId xmlns:a16="http://schemas.microsoft.com/office/drawing/2014/main" id="{6D3C6370-8B0C-179F-5283-A6138294DC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87950" y="2244725"/>
              <a:ext cx="307975" cy="88900"/>
            </a:xfrm>
            <a:custGeom>
              <a:avLst/>
              <a:gdLst>
                <a:gd name="T0" fmla="*/ 428 w 857"/>
                <a:gd name="T1" fmla="*/ 246 h 247"/>
                <a:gd name="T2" fmla="*/ 0 w 857"/>
                <a:gd name="T3" fmla="*/ 246 h 247"/>
                <a:gd name="T4" fmla="*/ 0 w 857"/>
                <a:gd name="T5" fmla="*/ 0 h 247"/>
                <a:gd name="T6" fmla="*/ 856 w 857"/>
                <a:gd name="T7" fmla="*/ 0 h 247"/>
                <a:gd name="T8" fmla="*/ 856 w 857"/>
                <a:gd name="T9" fmla="*/ 246 h 247"/>
                <a:gd name="T10" fmla="*/ 428 w 857"/>
                <a:gd name="T11" fmla="*/ 246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7" h="247">
                  <a:moveTo>
                    <a:pt x="428" y="246"/>
                  </a:moveTo>
                  <a:lnTo>
                    <a:pt x="0" y="246"/>
                  </a:lnTo>
                  <a:lnTo>
                    <a:pt x="0" y="0"/>
                  </a:lnTo>
                  <a:lnTo>
                    <a:pt x="856" y="0"/>
                  </a:lnTo>
                  <a:lnTo>
                    <a:pt x="856" y="246"/>
                  </a:lnTo>
                  <a:lnTo>
                    <a:pt x="428" y="246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4264"/>
              <a:endParaRPr lang="en-US" sz="1500">
                <a:solidFill>
                  <a:prstClr val="black"/>
                </a:solidFill>
                <a:latin typeface="TheSansOffice" panose="020B0503040302060204"/>
              </a:endParaRPr>
            </a:p>
          </p:txBody>
        </p:sp>
        <p:sp>
          <p:nvSpPr>
            <p:cNvPr id="75" name="Freeform 5">
              <a:extLst>
                <a:ext uri="{FF2B5EF4-FFF2-40B4-BE49-F238E27FC236}">
                  <a16:creationId xmlns:a16="http://schemas.microsoft.com/office/drawing/2014/main" id="{BE14AA29-1571-19DE-6D42-90AAF8E131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91150" y="2425700"/>
              <a:ext cx="328613" cy="88900"/>
            </a:xfrm>
            <a:custGeom>
              <a:avLst/>
              <a:gdLst>
                <a:gd name="T0" fmla="*/ 457 w 915"/>
                <a:gd name="T1" fmla="*/ 247 h 248"/>
                <a:gd name="T2" fmla="*/ 0 w 915"/>
                <a:gd name="T3" fmla="*/ 247 h 248"/>
                <a:gd name="T4" fmla="*/ 0 w 915"/>
                <a:gd name="T5" fmla="*/ 0 h 248"/>
                <a:gd name="T6" fmla="*/ 914 w 915"/>
                <a:gd name="T7" fmla="*/ 0 h 248"/>
                <a:gd name="T8" fmla="*/ 914 w 915"/>
                <a:gd name="T9" fmla="*/ 247 h 248"/>
                <a:gd name="T10" fmla="*/ 457 w 915"/>
                <a:gd name="T11" fmla="*/ 247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5" h="248">
                  <a:moveTo>
                    <a:pt x="457" y="247"/>
                  </a:moveTo>
                  <a:lnTo>
                    <a:pt x="0" y="247"/>
                  </a:lnTo>
                  <a:lnTo>
                    <a:pt x="0" y="0"/>
                  </a:lnTo>
                  <a:lnTo>
                    <a:pt x="914" y="0"/>
                  </a:lnTo>
                  <a:lnTo>
                    <a:pt x="914" y="247"/>
                  </a:lnTo>
                  <a:lnTo>
                    <a:pt x="457" y="247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defTabSz="914264"/>
              <a:endParaRPr lang="en-US" sz="1500">
                <a:solidFill>
                  <a:prstClr val="black"/>
                </a:solidFill>
                <a:latin typeface="TheSansOffice" panose="020B0503040302060204"/>
              </a:endParaRPr>
            </a:p>
          </p:txBody>
        </p:sp>
      </p:grpSp>
      <p:sp>
        <p:nvSpPr>
          <p:cNvPr id="61" name="TextBox 60">
            <a:extLst>
              <a:ext uri="{FF2B5EF4-FFF2-40B4-BE49-F238E27FC236}">
                <a16:creationId xmlns:a16="http://schemas.microsoft.com/office/drawing/2014/main" id="{12D7918B-736D-42AD-486E-369FB4D83827}"/>
              </a:ext>
            </a:extLst>
          </p:cNvPr>
          <p:cNvSpPr txBox="1"/>
          <p:nvPr/>
        </p:nvSpPr>
        <p:spPr>
          <a:xfrm>
            <a:off x="4181678" y="1561882"/>
            <a:ext cx="147362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64"/>
            <a:r>
              <a:rPr lang="en-US" sz="1050">
                <a:solidFill>
                  <a:prstClr val="white"/>
                </a:solidFill>
                <a:latin typeface="TheSansOffice" panose="020B0503040302060204"/>
                <a:cs typeface="Arial" panose="020B0604020202020204" pitchFamily="34" charset="0"/>
              </a:rPr>
              <a:t>Project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D5F804AA-5C7C-4279-4CDB-53596009C649}"/>
              </a:ext>
            </a:extLst>
          </p:cNvPr>
          <p:cNvSpPr txBox="1"/>
          <p:nvPr/>
        </p:nvSpPr>
        <p:spPr>
          <a:xfrm>
            <a:off x="4919235" y="1569598"/>
            <a:ext cx="147362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64"/>
            <a:r>
              <a:rPr lang="en-US" sz="1050">
                <a:solidFill>
                  <a:prstClr val="white"/>
                </a:solidFill>
                <a:latin typeface="TheSansOffice" panose="020B0503040302060204"/>
                <a:cs typeface="Arial" panose="020B0604020202020204" pitchFamily="34" charset="0"/>
              </a:rPr>
              <a:t>Field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6CFDFA6-A681-85CF-28FB-62F8E595942E}"/>
              </a:ext>
            </a:extLst>
          </p:cNvPr>
          <p:cNvSpPr txBox="1"/>
          <p:nvPr/>
        </p:nvSpPr>
        <p:spPr>
          <a:xfrm>
            <a:off x="5751734" y="1567639"/>
            <a:ext cx="147362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64"/>
            <a:r>
              <a:rPr lang="en-US" sz="1050">
                <a:solidFill>
                  <a:prstClr val="white"/>
                </a:solidFill>
                <a:latin typeface="TheSansOffice" panose="020B0503040302060204"/>
                <a:cs typeface="Arial" panose="020B0604020202020204" pitchFamily="34" charset="0"/>
              </a:rPr>
              <a:t>Analytics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6B9C7ABD-5281-00CB-A19E-DB48C458DCB4}"/>
              </a:ext>
            </a:extLst>
          </p:cNvPr>
          <p:cNvSpPr txBox="1"/>
          <p:nvPr/>
        </p:nvSpPr>
        <p:spPr>
          <a:xfrm>
            <a:off x="1626029" y="1576468"/>
            <a:ext cx="147362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64"/>
            <a:r>
              <a:rPr lang="en-US" sz="1050">
                <a:solidFill>
                  <a:prstClr val="white"/>
                </a:solidFill>
                <a:latin typeface="TheSansOffice" panose="020B0503040302060204"/>
                <a:cs typeface="Arial" panose="020B0604020202020204" pitchFamily="34" charset="0"/>
              </a:rPr>
              <a:t>Problem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5287EC8F-6A37-3281-0BA6-6D38FB1E3BE3}"/>
              </a:ext>
            </a:extLst>
          </p:cNvPr>
          <p:cNvSpPr txBox="1"/>
          <p:nvPr/>
        </p:nvSpPr>
        <p:spPr>
          <a:xfrm>
            <a:off x="0" y="1564015"/>
            <a:ext cx="147362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64"/>
            <a:r>
              <a:rPr lang="en-US" sz="1050">
                <a:solidFill>
                  <a:prstClr val="white"/>
                </a:solidFill>
                <a:latin typeface="TheSansOffice" panose="020B0503040302060204"/>
                <a:cs typeface="Arial" panose="020B0604020202020204" pitchFamily="34" charset="0"/>
              </a:rPr>
              <a:t>Watch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6730ADC0-8E9D-C04F-084E-2412BE14E043}"/>
              </a:ext>
            </a:extLst>
          </p:cNvPr>
          <p:cNvSpPr txBox="1"/>
          <p:nvPr/>
        </p:nvSpPr>
        <p:spPr>
          <a:xfrm>
            <a:off x="770751" y="1564462"/>
            <a:ext cx="147362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64"/>
            <a:r>
              <a:rPr lang="en-US" sz="1050">
                <a:solidFill>
                  <a:prstClr val="white"/>
                </a:solidFill>
                <a:latin typeface="TheSansOffice" panose="020B0503040302060204"/>
                <a:cs typeface="Arial" panose="020B0604020202020204" pitchFamily="34" charset="0"/>
              </a:rPr>
              <a:t>Incident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4FFE42B-1834-742F-B9CF-9F429F9760DD}"/>
              </a:ext>
            </a:extLst>
          </p:cNvPr>
          <p:cNvSpPr txBox="1"/>
          <p:nvPr/>
        </p:nvSpPr>
        <p:spPr>
          <a:xfrm>
            <a:off x="7150375" y="1821114"/>
            <a:ext cx="15158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64"/>
            <a:r>
              <a:rPr lang="en-US" sz="1200">
                <a:solidFill>
                  <a:schemeClr val="bg1"/>
                </a:solidFill>
                <a:latin typeface="TheSansOffice" panose="020B0503040302060204"/>
              </a:rPr>
              <a:t>Unified security policy across the network &amp; locations 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2131C422-AB9B-46E3-496C-58B0869A0937}"/>
              </a:ext>
            </a:extLst>
          </p:cNvPr>
          <p:cNvSpPr txBox="1"/>
          <p:nvPr/>
        </p:nvSpPr>
        <p:spPr>
          <a:xfrm>
            <a:off x="7166313" y="2761541"/>
            <a:ext cx="15158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64"/>
            <a:r>
              <a:rPr lang="en-US" sz="1200">
                <a:solidFill>
                  <a:schemeClr val="bg1"/>
                </a:solidFill>
                <a:latin typeface="TheSansOffice" panose="020B0503040302060204"/>
              </a:rPr>
              <a:t>SLA backed network services connecting users to DC/Cloud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A37AF57C-D068-ADA3-B7AA-B39FDF5E6C6E}"/>
              </a:ext>
            </a:extLst>
          </p:cNvPr>
          <p:cNvSpPr txBox="1"/>
          <p:nvPr/>
        </p:nvSpPr>
        <p:spPr>
          <a:xfrm>
            <a:off x="7131091" y="1065354"/>
            <a:ext cx="15158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64"/>
            <a:r>
              <a:rPr lang="en-US" sz="1200">
                <a:solidFill>
                  <a:schemeClr val="bg1"/>
                </a:solidFill>
                <a:latin typeface="TheSansOffice" panose="020B0503040302060204"/>
              </a:rPr>
              <a:t>24/7 Managed services focused around outcomes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49DEE7AC-80D3-7174-C7C6-CED16B4D1046}"/>
              </a:ext>
            </a:extLst>
          </p:cNvPr>
          <p:cNvSpPr txBox="1"/>
          <p:nvPr/>
        </p:nvSpPr>
        <p:spPr>
          <a:xfrm rot="16200000">
            <a:off x="-296423" y="2050860"/>
            <a:ext cx="958276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264"/>
            <a:r>
              <a:rPr lang="en-US" sz="1500">
                <a:solidFill>
                  <a:prstClr val="black"/>
                </a:solidFill>
                <a:latin typeface="TheSansOffice" panose="020B0503040302060204"/>
                <a:cs typeface="Arial" panose="020B0604020202020204" pitchFamily="34" charset="0"/>
              </a:rPr>
              <a:t>Sify Cloud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AB82D6B-5375-9C3A-B6E8-31958AA68318}"/>
              </a:ext>
            </a:extLst>
          </p:cNvPr>
          <p:cNvCxnSpPr>
            <a:cxnSpLocks/>
          </p:cNvCxnSpPr>
          <p:nvPr/>
        </p:nvCxnSpPr>
        <p:spPr>
          <a:xfrm>
            <a:off x="6568883" y="3487778"/>
            <a:ext cx="0" cy="57600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9644709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1A3B54-9575-CC46-BD02-761D0FEE79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894" y="97037"/>
            <a:ext cx="8142399" cy="461655"/>
          </a:xfrm>
          <a:ln>
            <a:noFill/>
          </a:ln>
        </p:spPr>
        <p:txBody>
          <a:bodyPr/>
          <a:lstStyle/>
          <a:p>
            <a:r>
              <a:rPr lang="en-US">
                <a:latin typeface="TheSansOffice" panose="020B0503040302060204"/>
              </a:rPr>
              <a:t>Sify Managed and Cloud delivered SD-WAN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C175555-83F7-BE83-BA35-7AF7153F3587}"/>
              </a:ext>
            </a:extLst>
          </p:cNvPr>
          <p:cNvGrpSpPr/>
          <p:nvPr/>
        </p:nvGrpSpPr>
        <p:grpSpPr>
          <a:xfrm>
            <a:off x="492894" y="647941"/>
            <a:ext cx="8295410" cy="4241279"/>
            <a:chOff x="492894" y="727951"/>
            <a:chExt cx="8295410" cy="4241279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531074D-F270-A345-BFA9-792708C1C124}"/>
                </a:ext>
              </a:extLst>
            </p:cNvPr>
            <p:cNvSpPr txBox="1"/>
            <p:nvPr/>
          </p:nvSpPr>
          <p:spPr>
            <a:xfrm>
              <a:off x="6772819" y="727951"/>
              <a:ext cx="1987065" cy="28074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0" vert="horz" wrap="square" lIns="51435" tIns="51435" rIns="51435" bIns="51435" numCol="1" spcCol="1270" anchor="t" anchorCtr="0">
              <a:noAutofit/>
            </a:bodyPr>
            <a:lstStyle/>
            <a:p>
              <a:pPr algn="ctr" defTabSz="60006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IN" sz="1050" b="1">
                  <a:solidFill>
                    <a:schemeClr val="tx2">
                      <a:lumMod val="75000"/>
                    </a:schemeClr>
                  </a:solidFill>
                  <a:latin typeface="TheSansOffice" panose="020B0503040302060204"/>
                  <a:ea typeface="Fujitsu Sans" charset="0"/>
                  <a:cs typeface="Arial" panose="020B0604020202020204" pitchFamily="34" charset="0"/>
                </a:rPr>
                <a:t>4. </a:t>
              </a:r>
              <a:r>
                <a:rPr lang="en-IN" sz="1050" b="1">
                  <a:solidFill>
                    <a:schemeClr val="tx2">
                      <a:lumMod val="75000"/>
                    </a:schemeClr>
                  </a:solidFill>
                  <a:latin typeface="TheSansOffice" panose="020B0503040302060204"/>
                  <a:cs typeface="Arial" panose="020B0604020202020204" pitchFamily="34" charset="0"/>
                </a:rPr>
                <a:t>Cloud Networking</a:t>
              </a:r>
            </a:p>
            <a:p>
              <a:pPr defTabSz="60006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IN" sz="1350" b="1">
                <a:solidFill>
                  <a:schemeClr val="tx2">
                    <a:lumMod val="75000"/>
                  </a:schemeClr>
                </a:solidFill>
                <a:latin typeface="TheSansOffice" panose="020B0503040302060204"/>
                <a:ea typeface="Fujitsu Sans" charset="0"/>
                <a:cs typeface="Arial" panose="020B0604020202020204" pitchFamily="34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918DEAA-A60B-3343-90D6-D299E7DB194A}"/>
                </a:ext>
              </a:extLst>
            </p:cNvPr>
            <p:cNvSpPr txBox="1"/>
            <p:nvPr/>
          </p:nvSpPr>
          <p:spPr>
            <a:xfrm>
              <a:off x="493450" y="728664"/>
              <a:ext cx="1898588" cy="280749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0" vert="horz" wrap="square" lIns="51435" tIns="51435" rIns="51435" bIns="51435" numCol="1" spcCol="1270" anchor="t" anchorCtr="0">
              <a:noAutofit/>
            </a:bodyPr>
            <a:lstStyle/>
            <a:p>
              <a:pPr algn="ctr"/>
              <a:endParaRPr lang="en-IN" sz="1050">
                <a:solidFill>
                  <a:schemeClr val="tx2">
                    <a:lumMod val="75000"/>
                  </a:schemeClr>
                </a:solidFill>
                <a:latin typeface="TheSansOffice" panose="020B0503040302060204"/>
                <a:cs typeface="Arial" panose="020B0604020202020204" pitchFamily="34" charset="0"/>
              </a:endParaRPr>
            </a:p>
            <a:p>
              <a:pPr algn="ctr"/>
              <a:endParaRPr lang="en-IN" sz="1050">
                <a:solidFill>
                  <a:schemeClr val="tx2">
                    <a:lumMod val="75000"/>
                  </a:schemeClr>
                </a:solidFill>
                <a:latin typeface="TheSansOffice" panose="020B0503040302060204"/>
                <a:cs typeface="Arial" panose="020B0604020202020204" pitchFamily="34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51F3E52-2FCA-594A-AE19-F20F66794113}"/>
                </a:ext>
              </a:extLst>
            </p:cNvPr>
            <p:cNvSpPr txBox="1"/>
            <p:nvPr/>
          </p:nvSpPr>
          <p:spPr>
            <a:xfrm>
              <a:off x="492894" y="3544054"/>
              <a:ext cx="1898588" cy="14251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spcFirstLastPara="0" vert="horz" wrap="square" lIns="51435" tIns="51435" rIns="51435" bIns="51435" numCol="1" spcCol="1270" anchor="t" anchorCtr="0">
              <a:noAutofit/>
            </a:bodyPr>
            <a:lstStyle/>
            <a:p>
              <a:pPr algn="ctr"/>
              <a:endParaRPr lang="en-IN" sz="1050">
                <a:solidFill>
                  <a:schemeClr val="tx2">
                    <a:lumMod val="75000"/>
                  </a:schemeClr>
                </a:solidFill>
                <a:latin typeface="TheSansOffice" panose="020B0503040302060204"/>
                <a:cs typeface="Arial" panose="020B0604020202020204" pitchFamily="34" charset="0"/>
              </a:endParaRPr>
            </a:p>
            <a:p>
              <a:pPr algn="ctr"/>
              <a:endParaRPr lang="en-IN" sz="1050">
                <a:solidFill>
                  <a:schemeClr val="tx2">
                    <a:lumMod val="75000"/>
                  </a:schemeClr>
                </a:solidFill>
                <a:latin typeface="TheSansOffice" panose="020B0503040302060204"/>
                <a:cs typeface="Arial" panose="020B0604020202020204" pitchFamily="34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CC07FEB-F645-8C40-A7F6-7147BD0769C6}"/>
                </a:ext>
              </a:extLst>
            </p:cNvPr>
            <p:cNvSpPr txBox="1"/>
            <p:nvPr/>
          </p:nvSpPr>
          <p:spPr>
            <a:xfrm>
              <a:off x="2396403" y="2346978"/>
              <a:ext cx="4364766" cy="118917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0" vert="horz" wrap="square" lIns="51435" tIns="51435" rIns="51435" bIns="51435" numCol="1" spcCol="1270" anchor="t" anchorCtr="0">
              <a:noAutofit/>
            </a:bodyPr>
            <a:lstStyle/>
            <a:p>
              <a:pPr defTabSz="60006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IN" sz="1050" b="1">
                  <a:solidFill>
                    <a:schemeClr val="tx2">
                      <a:lumMod val="75000"/>
                    </a:schemeClr>
                  </a:solidFill>
                  <a:latin typeface="TheSansOffice" panose="020B0503040302060204"/>
                  <a:ea typeface="Fujitsu Sans" charset="0"/>
                  <a:cs typeface="Arial" panose="020B0604020202020204" pitchFamily="34" charset="0"/>
                </a:rPr>
                <a:t>3. </a:t>
              </a:r>
              <a:r>
                <a:rPr lang="en-IN" sz="1050" b="1">
                  <a:solidFill>
                    <a:schemeClr val="tx2">
                      <a:lumMod val="75000"/>
                    </a:schemeClr>
                  </a:solidFill>
                  <a:latin typeface="TheSansOffice" panose="020B0503040302060204"/>
                  <a:cs typeface="Arial" panose="020B0604020202020204" pitchFamily="34" charset="0"/>
                </a:rPr>
                <a:t>Transport</a:t>
              </a:r>
            </a:p>
            <a:p>
              <a:pPr defTabSz="60006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IN" sz="1350" b="1">
                <a:solidFill>
                  <a:schemeClr val="tx2">
                    <a:lumMod val="75000"/>
                  </a:schemeClr>
                </a:solidFill>
                <a:latin typeface="TheSansOffice" panose="020B0503040302060204"/>
                <a:ea typeface="Fujitsu Sans" charset="0"/>
                <a:cs typeface="Arial" panose="020B0604020202020204" pitchFamily="34" charset="0"/>
              </a:endParaRP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AB7096B2-ECDE-6C41-9A42-3EF52D56894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50089" y="2407447"/>
              <a:ext cx="1356831" cy="293936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0" name="Picture 9" descr="vEdge.png">
              <a:extLst>
                <a:ext uri="{FF2B5EF4-FFF2-40B4-BE49-F238E27FC236}">
                  <a16:creationId xmlns:a16="http://schemas.microsoft.com/office/drawing/2014/main" id="{9A9B227E-4054-984C-A5D8-FB293B42560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6126" t="11605" r="7924" b="15292"/>
            <a:stretch/>
          </p:blipFill>
          <p:spPr>
            <a:xfrm>
              <a:off x="1151392" y="3674333"/>
              <a:ext cx="399284" cy="363102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B15C61C2-E5C1-E344-B0C7-A99AF957CF44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244910" y="3016607"/>
              <a:ext cx="232457" cy="232457"/>
            </a:xfrm>
            <a:custGeom>
              <a:avLst/>
              <a:gdLst>
                <a:gd name="connsiteX0" fmla="*/ 0 w 201679"/>
                <a:gd name="connsiteY0" fmla="*/ 141466 h 201673"/>
                <a:gd name="connsiteX1" fmla="*/ 201679 w 201679"/>
                <a:gd name="connsiteY1" fmla="*/ 141466 h 201673"/>
                <a:gd name="connsiteX2" fmla="*/ 201679 w 201679"/>
                <a:gd name="connsiteY2" fmla="*/ 192832 h 201673"/>
                <a:gd name="connsiteX3" fmla="*/ 192550 w 201679"/>
                <a:gd name="connsiteY3" fmla="*/ 201673 h 201673"/>
                <a:gd name="connsiteX4" fmla="*/ 9130 w 201679"/>
                <a:gd name="connsiteY4" fmla="*/ 201673 h 201673"/>
                <a:gd name="connsiteX5" fmla="*/ 0 w 201679"/>
                <a:gd name="connsiteY5" fmla="*/ 192832 h 201673"/>
                <a:gd name="connsiteX6" fmla="*/ 0 w 201679"/>
                <a:gd name="connsiteY6" fmla="*/ 77163 h 201673"/>
                <a:gd name="connsiteX7" fmla="*/ 201679 w 201679"/>
                <a:gd name="connsiteY7" fmla="*/ 77163 h 201673"/>
                <a:gd name="connsiteX8" fmla="*/ 201679 w 201679"/>
                <a:gd name="connsiteY8" fmla="*/ 122680 h 201673"/>
                <a:gd name="connsiteX9" fmla="*/ 100840 w 201679"/>
                <a:gd name="connsiteY9" fmla="*/ 122680 h 201673"/>
                <a:gd name="connsiteX10" fmla="*/ 0 w 201679"/>
                <a:gd name="connsiteY10" fmla="*/ 122680 h 201673"/>
                <a:gd name="connsiteX11" fmla="*/ 29879 w 201679"/>
                <a:gd name="connsiteY11" fmla="*/ 18398 h 201673"/>
                <a:gd name="connsiteX12" fmla="*/ 18259 w 201679"/>
                <a:gd name="connsiteY12" fmla="*/ 29687 h 201673"/>
                <a:gd name="connsiteX13" fmla="*/ 29879 w 201679"/>
                <a:gd name="connsiteY13" fmla="*/ 41395 h 201673"/>
                <a:gd name="connsiteX14" fmla="*/ 41083 w 201679"/>
                <a:gd name="connsiteY14" fmla="*/ 29687 h 201673"/>
                <a:gd name="connsiteX15" fmla="*/ 29879 w 201679"/>
                <a:gd name="connsiteY15" fmla="*/ 18398 h 201673"/>
                <a:gd name="connsiteX16" fmla="*/ 9130 w 201679"/>
                <a:gd name="connsiteY16" fmla="*/ 0 h 201673"/>
                <a:gd name="connsiteX17" fmla="*/ 192550 w 201679"/>
                <a:gd name="connsiteY17" fmla="*/ 0 h 201673"/>
                <a:gd name="connsiteX18" fmla="*/ 201679 w 201679"/>
                <a:gd name="connsiteY18" fmla="*/ 9199 h 201673"/>
                <a:gd name="connsiteX19" fmla="*/ 201679 w 201679"/>
                <a:gd name="connsiteY19" fmla="*/ 60211 h 201673"/>
                <a:gd name="connsiteX20" fmla="*/ 0 w 201679"/>
                <a:gd name="connsiteY20" fmla="*/ 60211 h 201673"/>
                <a:gd name="connsiteX21" fmla="*/ 0 w 201679"/>
                <a:gd name="connsiteY21" fmla="*/ 9199 h 201673"/>
                <a:gd name="connsiteX22" fmla="*/ 9130 w 201679"/>
                <a:gd name="connsiteY22" fmla="*/ 0 h 201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01679" h="201673">
                  <a:moveTo>
                    <a:pt x="0" y="141466"/>
                  </a:moveTo>
                  <a:lnTo>
                    <a:pt x="201679" y="141466"/>
                  </a:lnTo>
                  <a:lnTo>
                    <a:pt x="201679" y="192832"/>
                  </a:lnTo>
                  <a:cubicBezTo>
                    <a:pt x="201679" y="197463"/>
                    <a:pt x="197529" y="201673"/>
                    <a:pt x="192550" y="201673"/>
                  </a:cubicBezTo>
                  <a:lnTo>
                    <a:pt x="9130" y="201673"/>
                  </a:lnTo>
                  <a:cubicBezTo>
                    <a:pt x="4150" y="201673"/>
                    <a:pt x="0" y="197884"/>
                    <a:pt x="0" y="192832"/>
                  </a:cubicBezTo>
                  <a:close/>
                  <a:moveTo>
                    <a:pt x="0" y="77163"/>
                  </a:moveTo>
                  <a:lnTo>
                    <a:pt x="201679" y="77163"/>
                  </a:lnTo>
                  <a:lnTo>
                    <a:pt x="201679" y="122680"/>
                  </a:lnTo>
                  <a:lnTo>
                    <a:pt x="100840" y="122680"/>
                  </a:lnTo>
                  <a:lnTo>
                    <a:pt x="0" y="122680"/>
                  </a:lnTo>
                  <a:close/>
                  <a:moveTo>
                    <a:pt x="29879" y="18398"/>
                  </a:moveTo>
                  <a:cubicBezTo>
                    <a:pt x="23654" y="18398"/>
                    <a:pt x="18259" y="23415"/>
                    <a:pt x="18259" y="29687"/>
                  </a:cubicBezTo>
                  <a:cubicBezTo>
                    <a:pt x="18259" y="36377"/>
                    <a:pt x="23239" y="41395"/>
                    <a:pt x="29879" y="41395"/>
                  </a:cubicBezTo>
                  <a:cubicBezTo>
                    <a:pt x="36103" y="41395"/>
                    <a:pt x="41083" y="36377"/>
                    <a:pt x="41083" y="29687"/>
                  </a:cubicBezTo>
                  <a:cubicBezTo>
                    <a:pt x="41083" y="23415"/>
                    <a:pt x="36518" y="18398"/>
                    <a:pt x="29879" y="18398"/>
                  </a:cubicBezTo>
                  <a:close/>
                  <a:moveTo>
                    <a:pt x="9130" y="0"/>
                  </a:moveTo>
                  <a:lnTo>
                    <a:pt x="192550" y="0"/>
                  </a:lnTo>
                  <a:cubicBezTo>
                    <a:pt x="197115" y="0"/>
                    <a:pt x="201679" y="4181"/>
                    <a:pt x="201679" y="9199"/>
                  </a:cubicBezTo>
                  <a:lnTo>
                    <a:pt x="201679" y="60211"/>
                  </a:lnTo>
                  <a:lnTo>
                    <a:pt x="0" y="60211"/>
                  </a:lnTo>
                  <a:lnTo>
                    <a:pt x="0" y="9199"/>
                  </a:lnTo>
                  <a:cubicBezTo>
                    <a:pt x="0" y="4181"/>
                    <a:pt x="4150" y="0"/>
                    <a:pt x="913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anchor="ctr"/>
            <a:lstStyle/>
            <a:p>
              <a:pPr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charset="0"/>
                <a:buNone/>
                <a:defRPr/>
              </a:pPr>
              <a:endParaRPr lang="en-US" sz="1050">
                <a:solidFill>
                  <a:schemeClr val="tx2">
                    <a:lumMod val="75000"/>
                  </a:schemeClr>
                </a:solidFill>
                <a:latin typeface="TheSansOffice" panose="020B0503040302060204"/>
                <a:ea typeface=""/>
                <a:cs typeface="Arial" panose="020B0604020202020204" pitchFamily="34" charset="0"/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F47DE5EC-81F3-1349-BE20-75D5E55B03E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258112" y="1102796"/>
              <a:ext cx="995387" cy="548640"/>
              <a:chOff x="7146297" y="1532271"/>
              <a:chExt cx="966558" cy="532750"/>
            </a:xfrm>
          </p:grpSpPr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381F4562-C2C1-E044-9C41-D42A8EACD70A}"/>
                  </a:ext>
                </a:extLst>
              </p:cNvPr>
              <p:cNvSpPr/>
              <p:nvPr/>
            </p:nvSpPr>
            <p:spPr>
              <a:xfrm>
                <a:off x="7146297" y="1532271"/>
                <a:ext cx="966558" cy="532750"/>
              </a:xfrm>
              <a:custGeom>
                <a:avLst/>
                <a:gdLst>
                  <a:gd name="connsiteX0" fmla="*/ 1274093 w 2306313"/>
                  <a:gd name="connsiteY0" fmla="*/ 0 h 1271201"/>
                  <a:gd name="connsiteX1" fmla="*/ 1784666 w 2306313"/>
                  <a:gd name="connsiteY1" fmla="*/ 416129 h 1271201"/>
                  <a:gd name="connsiteX2" fmla="*/ 1793149 w 2306313"/>
                  <a:gd name="connsiteY2" fmla="*/ 500281 h 1271201"/>
                  <a:gd name="connsiteX3" fmla="*/ 1804479 w 2306313"/>
                  <a:gd name="connsiteY3" fmla="*/ 497994 h 1271201"/>
                  <a:gd name="connsiteX4" fmla="*/ 1935581 w 2306313"/>
                  <a:gd name="connsiteY4" fmla="*/ 629096 h 1271201"/>
                  <a:gd name="connsiteX5" fmla="*/ 1932239 w 2306313"/>
                  <a:gd name="connsiteY5" fmla="*/ 645653 h 1271201"/>
                  <a:gd name="connsiteX6" fmla="*/ 1993539 w 2306313"/>
                  <a:gd name="connsiteY6" fmla="*/ 645653 h 1271201"/>
                  <a:gd name="connsiteX7" fmla="*/ 2306313 w 2306313"/>
                  <a:gd name="connsiteY7" fmla="*/ 958427 h 1271201"/>
                  <a:gd name="connsiteX8" fmla="*/ 2306312 w 2306313"/>
                  <a:gd name="connsiteY8" fmla="*/ 958427 h 1271201"/>
                  <a:gd name="connsiteX9" fmla="*/ 1993538 w 2306313"/>
                  <a:gd name="connsiteY9" fmla="*/ 1271201 h 1271201"/>
                  <a:gd name="connsiteX10" fmla="*/ 312774 w 2306313"/>
                  <a:gd name="connsiteY10" fmla="*/ 1271200 h 1271201"/>
                  <a:gd name="connsiteX11" fmla="*/ 24580 w 2306313"/>
                  <a:gd name="connsiteY11" fmla="*/ 1080172 h 1271201"/>
                  <a:gd name="connsiteX12" fmla="*/ 0 w 2306313"/>
                  <a:gd name="connsiteY12" fmla="*/ 958427 h 1271201"/>
                  <a:gd name="connsiteX13" fmla="*/ 24580 w 2306313"/>
                  <a:gd name="connsiteY13" fmla="*/ 836681 h 1271201"/>
                  <a:gd name="connsiteX14" fmla="*/ 312774 w 2306313"/>
                  <a:gd name="connsiteY14" fmla="*/ 645653 h 1271201"/>
                  <a:gd name="connsiteX15" fmla="*/ 356926 w 2306313"/>
                  <a:gd name="connsiteY15" fmla="*/ 645653 h 1271201"/>
                  <a:gd name="connsiteX16" fmla="*/ 343659 w 2306313"/>
                  <a:gd name="connsiteY16" fmla="*/ 579940 h 1271201"/>
                  <a:gd name="connsiteX17" fmla="*/ 649816 w 2306313"/>
                  <a:gd name="connsiteY17" fmla="*/ 273783 h 1271201"/>
                  <a:gd name="connsiteX18" fmla="*/ 768986 w 2306313"/>
                  <a:gd name="connsiteY18" fmla="*/ 297842 h 1271201"/>
                  <a:gd name="connsiteX19" fmla="*/ 796799 w 2306313"/>
                  <a:gd name="connsiteY19" fmla="*/ 312938 h 1271201"/>
                  <a:gd name="connsiteX20" fmla="*/ 841938 w 2306313"/>
                  <a:gd name="connsiteY20" fmla="*/ 229775 h 1271201"/>
                  <a:gd name="connsiteX21" fmla="*/ 1274093 w 2306313"/>
                  <a:gd name="connsiteY21" fmla="*/ 0 h 1271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306313" h="1271201">
                    <a:moveTo>
                      <a:pt x="1274093" y="0"/>
                    </a:moveTo>
                    <a:cubicBezTo>
                      <a:pt x="1525944" y="0"/>
                      <a:pt x="1736070" y="178645"/>
                      <a:pt x="1784666" y="416129"/>
                    </a:cubicBezTo>
                    <a:lnTo>
                      <a:pt x="1793149" y="500281"/>
                    </a:lnTo>
                    <a:lnTo>
                      <a:pt x="1804479" y="497994"/>
                    </a:lnTo>
                    <a:cubicBezTo>
                      <a:pt x="1876885" y="497994"/>
                      <a:pt x="1935581" y="556690"/>
                      <a:pt x="1935581" y="629096"/>
                    </a:cubicBezTo>
                    <a:lnTo>
                      <a:pt x="1932239" y="645653"/>
                    </a:lnTo>
                    <a:lnTo>
                      <a:pt x="1993539" y="645653"/>
                    </a:lnTo>
                    <a:cubicBezTo>
                      <a:pt x="2166279" y="645653"/>
                      <a:pt x="2306313" y="785687"/>
                      <a:pt x="2306313" y="958427"/>
                    </a:cubicBezTo>
                    <a:lnTo>
                      <a:pt x="2306312" y="958427"/>
                    </a:lnTo>
                    <a:cubicBezTo>
                      <a:pt x="2306312" y="1131167"/>
                      <a:pt x="2166278" y="1271201"/>
                      <a:pt x="1993538" y="1271201"/>
                    </a:cubicBezTo>
                    <a:lnTo>
                      <a:pt x="312774" y="1271200"/>
                    </a:lnTo>
                    <a:cubicBezTo>
                      <a:pt x="183219" y="1271200"/>
                      <a:pt x="72061" y="1192431"/>
                      <a:pt x="24580" y="1080172"/>
                    </a:cubicBezTo>
                    <a:lnTo>
                      <a:pt x="0" y="958427"/>
                    </a:lnTo>
                    <a:lnTo>
                      <a:pt x="24580" y="836681"/>
                    </a:lnTo>
                    <a:cubicBezTo>
                      <a:pt x="72061" y="724422"/>
                      <a:pt x="183219" y="645653"/>
                      <a:pt x="312774" y="645653"/>
                    </a:cubicBezTo>
                    <a:lnTo>
                      <a:pt x="356926" y="645653"/>
                    </a:lnTo>
                    <a:lnTo>
                      <a:pt x="343659" y="579940"/>
                    </a:lnTo>
                    <a:cubicBezTo>
                      <a:pt x="343659" y="410854"/>
                      <a:pt x="480730" y="273783"/>
                      <a:pt x="649816" y="273783"/>
                    </a:cubicBezTo>
                    <a:cubicBezTo>
                      <a:pt x="692088" y="273783"/>
                      <a:pt x="732358" y="282350"/>
                      <a:pt x="768986" y="297842"/>
                    </a:cubicBezTo>
                    <a:lnTo>
                      <a:pt x="796799" y="312938"/>
                    </a:lnTo>
                    <a:lnTo>
                      <a:pt x="841938" y="229775"/>
                    </a:lnTo>
                    <a:cubicBezTo>
                      <a:pt x="935595" y="91145"/>
                      <a:pt x="1094200" y="0"/>
                      <a:pt x="1274093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58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14040" eaLnBrk="0" hangingPunct="0"/>
                <a:endParaRPr lang="en-US" sz="750">
                  <a:solidFill>
                    <a:schemeClr val="tx2">
                      <a:lumMod val="75000"/>
                    </a:schemeClr>
                  </a:solidFill>
                  <a:latin typeface="TheSansOffice" panose="020B0503040302060204"/>
                  <a:cs typeface="Arial" panose="020B0604020202020204" pitchFamily="34" charset="0"/>
                </a:endParaRPr>
              </a:p>
            </p:txBody>
          </p:sp>
          <p:pic>
            <p:nvPicPr>
              <p:cNvPr id="14" name="Picture 5">
                <a:extLst>
                  <a:ext uri="{FF2B5EF4-FFF2-40B4-BE49-F238E27FC236}">
                    <a16:creationId xmlns:a16="http://schemas.microsoft.com/office/drawing/2014/main" id="{CBC2FEB0-0CA7-8642-83EF-D28C37376DC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47354" y="1836840"/>
                <a:ext cx="192100" cy="1936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</p:pic>
          <p:pic>
            <p:nvPicPr>
              <p:cNvPr id="15" name="Picture 6">
                <a:extLst>
                  <a:ext uri="{FF2B5EF4-FFF2-40B4-BE49-F238E27FC236}">
                    <a16:creationId xmlns:a16="http://schemas.microsoft.com/office/drawing/2014/main" id="{B3F82609-DB44-CF4D-A65B-9EE8749137E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20378" y="1673257"/>
                <a:ext cx="192102" cy="1920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</p:pic>
          <p:pic>
            <p:nvPicPr>
              <p:cNvPr id="16" name="Picture 3">
                <a:extLst>
                  <a:ext uri="{FF2B5EF4-FFF2-40B4-BE49-F238E27FC236}">
                    <a16:creationId xmlns:a16="http://schemas.microsoft.com/office/drawing/2014/main" id="{04103CE5-A323-7E4C-8C84-EDF16F6CE2D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419037" y="1836954"/>
                <a:ext cx="194330" cy="1926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</p:pic>
          <p:pic>
            <p:nvPicPr>
              <p:cNvPr id="17" name="Picture 4">
                <a:extLst>
                  <a:ext uri="{FF2B5EF4-FFF2-40B4-BE49-F238E27FC236}">
                    <a16:creationId xmlns:a16="http://schemas.microsoft.com/office/drawing/2014/main" id="{AD91CE45-3BAA-1A48-9B08-8B28375F1FF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873440" y="1847847"/>
                <a:ext cx="192102" cy="1920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</p:pic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C3970C5E-EFE1-2C47-B307-FC324E934EF1}"/>
                  </a:ext>
                </a:extLst>
              </p:cNvPr>
              <p:cNvSpPr/>
              <p:nvPr/>
            </p:nvSpPr>
            <p:spPr>
              <a:xfrm>
                <a:off x="7492738" y="1629355"/>
                <a:ext cx="400352" cy="2017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algn="ctr" defTabSz="814040" eaLnBrk="0" hangingPunct="0"/>
                <a:r>
                  <a:rPr lang="en-US" sz="750">
                    <a:solidFill>
                      <a:schemeClr val="tx2">
                        <a:lumMod val="75000"/>
                      </a:schemeClr>
                    </a:solidFill>
                    <a:latin typeface="TheSansOffice" panose="020B0503040302060204"/>
                    <a:ea typeface="ＭＳ Ｐゴシック" pitchFamily="34" charset="-128"/>
                    <a:cs typeface="Arial" panose="020B0604020202020204" pitchFamily="34" charset="0"/>
                  </a:rPr>
                  <a:t>Cloud</a:t>
                </a:r>
              </a:p>
            </p:txBody>
          </p:sp>
        </p:grp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BA7B4E66-328E-6444-9759-AB05F4C25A43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244910" y="1427786"/>
              <a:ext cx="232457" cy="232457"/>
            </a:xfrm>
            <a:custGeom>
              <a:avLst/>
              <a:gdLst>
                <a:gd name="connsiteX0" fmla="*/ 0 w 201679"/>
                <a:gd name="connsiteY0" fmla="*/ 141466 h 201673"/>
                <a:gd name="connsiteX1" fmla="*/ 201679 w 201679"/>
                <a:gd name="connsiteY1" fmla="*/ 141466 h 201673"/>
                <a:gd name="connsiteX2" fmla="*/ 201679 w 201679"/>
                <a:gd name="connsiteY2" fmla="*/ 192832 h 201673"/>
                <a:gd name="connsiteX3" fmla="*/ 192550 w 201679"/>
                <a:gd name="connsiteY3" fmla="*/ 201673 h 201673"/>
                <a:gd name="connsiteX4" fmla="*/ 9130 w 201679"/>
                <a:gd name="connsiteY4" fmla="*/ 201673 h 201673"/>
                <a:gd name="connsiteX5" fmla="*/ 0 w 201679"/>
                <a:gd name="connsiteY5" fmla="*/ 192832 h 201673"/>
                <a:gd name="connsiteX6" fmla="*/ 0 w 201679"/>
                <a:gd name="connsiteY6" fmla="*/ 77163 h 201673"/>
                <a:gd name="connsiteX7" fmla="*/ 201679 w 201679"/>
                <a:gd name="connsiteY7" fmla="*/ 77163 h 201673"/>
                <a:gd name="connsiteX8" fmla="*/ 201679 w 201679"/>
                <a:gd name="connsiteY8" fmla="*/ 122680 h 201673"/>
                <a:gd name="connsiteX9" fmla="*/ 100840 w 201679"/>
                <a:gd name="connsiteY9" fmla="*/ 122680 h 201673"/>
                <a:gd name="connsiteX10" fmla="*/ 0 w 201679"/>
                <a:gd name="connsiteY10" fmla="*/ 122680 h 201673"/>
                <a:gd name="connsiteX11" fmla="*/ 29879 w 201679"/>
                <a:gd name="connsiteY11" fmla="*/ 18398 h 201673"/>
                <a:gd name="connsiteX12" fmla="*/ 18259 w 201679"/>
                <a:gd name="connsiteY12" fmla="*/ 29687 h 201673"/>
                <a:gd name="connsiteX13" fmla="*/ 29879 w 201679"/>
                <a:gd name="connsiteY13" fmla="*/ 41395 h 201673"/>
                <a:gd name="connsiteX14" fmla="*/ 41083 w 201679"/>
                <a:gd name="connsiteY14" fmla="*/ 29687 h 201673"/>
                <a:gd name="connsiteX15" fmla="*/ 29879 w 201679"/>
                <a:gd name="connsiteY15" fmla="*/ 18398 h 201673"/>
                <a:gd name="connsiteX16" fmla="*/ 9130 w 201679"/>
                <a:gd name="connsiteY16" fmla="*/ 0 h 201673"/>
                <a:gd name="connsiteX17" fmla="*/ 192550 w 201679"/>
                <a:gd name="connsiteY17" fmla="*/ 0 h 201673"/>
                <a:gd name="connsiteX18" fmla="*/ 201679 w 201679"/>
                <a:gd name="connsiteY18" fmla="*/ 9199 h 201673"/>
                <a:gd name="connsiteX19" fmla="*/ 201679 w 201679"/>
                <a:gd name="connsiteY19" fmla="*/ 60211 h 201673"/>
                <a:gd name="connsiteX20" fmla="*/ 0 w 201679"/>
                <a:gd name="connsiteY20" fmla="*/ 60211 h 201673"/>
                <a:gd name="connsiteX21" fmla="*/ 0 w 201679"/>
                <a:gd name="connsiteY21" fmla="*/ 9199 h 201673"/>
                <a:gd name="connsiteX22" fmla="*/ 9130 w 201679"/>
                <a:gd name="connsiteY22" fmla="*/ 0 h 201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01679" h="201673">
                  <a:moveTo>
                    <a:pt x="0" y="141466"/>
                  </a:moveTo>
                  <a:lnTo>
                    <a:pt x="201679" y="141466"/>
                  </a:lnTo>
                  <a:lnTo>
                    <a:pt x="201679" y="192832"/>
                  </a:lnTo>
                  <a:cubicBezTo>
                    <a:pt x="201679" y="197463"/>
                    <a:pt x="197529" y="201673"/>
                    <a:pt x="192550" y="201673"/>
                  </a:cubicBezTo>
                  <a:lnTo>
                    <a:pt x="9130" y="201673"/>
                  </a:lnTo>
                  <a:cubicBezTo>
                    <a:pt x="4150" y="201673"/>
                    <a:pt x="0" y="197884"/>
                    <a:pt x="0" y="192832"/>
                  </a:cubicBezTo>
                  <a:close/>
                  <a:moveTo>
                    <a:pt x="0" y="77163"/>
                  </a:moveTo>
                  <a:lnTo>
                    <a:pt x="201679" y="77163"/>
                  </a:lnTo>
                  <a:lnTo>
                    <a:pt x="201679" y="122680"/>
                  </a:lnTo>
                  <a:lnTo>
                    <a:pt x="100840" y="122680"/>
                  </a:lnTo>
                  <a:lnTo>
                    <a:pt x="0" y="122680"/>
                  </a:lnTo>
                  <a:close/>
                  <a:moveTo>
                    <a:pt x="29879" y="18398"/>
                  </a:moveTo>
                  <a:cubicBezTo>
                    <a:pt x="23654" y="18398"/>
                    <a:pt x="18259" y="23415"/>
                    <a:pt x="18259" y="29687"/>
                  </a:cubicBezTo>
                  <a:cubicBezTo>
                    <a:pt x="18259" y="36377"/>
                    <a:pt x="23239" y="41395"/>
                    <a:pt x="29879" y="41395"/>
                  </a:cubicBezTo>
                  <a:cubicBezTo>
                    <a:pt x="36103" y="41395"/>
                    <a:pt x="41083" y="36377"/>
                    <a:pt x="41083" y="29687"/>
                  </a:cubicBezTo>
                  <a:cubicBezTo>
                    <a:pt x="41083" y="23415"/>
                    <a:pt x="36518" y="18398"/>
                    <a:pt x="29879" y="18398"/>
                  </a:cubicBezTo>
                  <a:close/>
                  <a:moveTo>
                    <a:pt x="9130" y="0"/>
                  </a:moveTo>
                  <a:lnTo>
                    <a:pt x="192550" y="0"/>
                  </a:lnTo>
                  <a:cubicBezTo>
                    <a:pt x="197115" y="0"/>
                    <a:pt x="201679" y="4181"/>
                    <a:pt x="201679" y="9199"/>
                  </a:cubicBezTo>
                  <a:lnTo>
                    <a:pt x="201679" y="60211"/>
                  </a:lnTo>
                  <a:lnTo>
                    <a:pt x="0" y="60211"/>
                  </a:lnTo>
                  <a:lnTo>
                    <a:pt x="0" y="9199"/>
                  </a:lnTo>
                  <a:cubicBezTo>
                    <a:pt x="0" y="4181"/>
                    <a:pt x="4150" y="0"/>
                    <a:pt x="913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anchor="ctr"/>
            <a:lstStyle/>
            <a:p>
              <a:pPr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charset="0"/>
                <a:buNone/>
                <a:defRPr/>
              </a:pPr>
              <a:endParaRPr lang="en-US" sz="1050">
                <a:solidFill>
                  <a:schemeClr val="tx2">
                    <a:lumMod val="75000"/>
                  </a:schemeClr>
                </a:solidFill>
                <a:latin typeface="TheSansOffice" panose="020B0503040302060204"/>
                <a:ea typeface=""/>
                <a:cs typeface="Arial" panose="020B0604020202020204" pitchFamily="34" charset="0"/>
              </a:endParaRPr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32B1178F-DDEA-084F-887E-5AF5B1683118}"/>
                </a:ext>
              </a:extLst>
            </p:cNvPr>
            <p:cNvGrpSpPr/>
            <p:nvPr/>
          </p:nvGrpSpPr>
          <p:grpSpPr>
            <a:xfrm>
              <a:off x="7575935" y="2840689"/>
              <a:ext cx="503675" cy="421951"/>
              <a:chOff x="4690373" y="2579332"/>
              <a:chExt cx="986110" cy="826110"/>
            </a:xfrm>
          </p:grpSpPr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20D7422D-6641-954A-BF79-EB7897302DF8}"/>
                  </a:ext>
                </a:extLst>
              </p:cNvPr>
              <p:cNvGrpSpPr/>
              <p:nvPr/>
            </p:nvGrpSpPr>
            <p:grpSpPr>
              <a:xfrm>
                <a:off x="4836557" y="2579332"/>
                <a:ext cx="663082" cy="826110"/>
                <a:chOff x="6370638" y="2241550"/>
                <a:chExt cx="768350" cy="957263"/>
              </a:xfrm>
            </p:grpSpPr>
            <p:sp>
              <p:nvSpPr>
                <p:cNvPr id="23" name="Freeform 23">
                  <a:extLst>
                    <a:ext uri="{FF2B5EF4-FFF2-40B4-BE49-F238E27FC236}">
                      <a16:creationId xmlns:a16="http://schemas.microsoft.com/office/drawing/2014/main" id="{75AD2C14-F402-F147-BCA7-4E7A1EF70AF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72250" y="2609850"/>
                  <a:ext cx="363538" cy="588963"/>
                </a:xfrm>
                <a:custGeom>
                  <a:avLst/>
                  <a:gdLst>
                    <a:gd name="T0" fmla="*/ 337 w 1010"/>
                    <a:gd name="T1" fmla="*/ 1634 h 1635"/>
                    <a:gd name="T2" fmla="*/ 1009 w 1010"/>
                    <a:gd name="T3" fmla="*/ 1634 h 1635"/>
                    <a:gd name="T4" fmla="*/ 1009 w 1010"/>
                    <a:gd name="T5" fmla="*/ 0 h 1635"/>
                    <a:gd name="T6" fmla="*/ 0 w 1010"/>
                    <a:gd name="T7" fmla="*/ 0 h 1635"/>
                    <a:gd name="T8" fmla="*/ 0 w 1010"/>
                    <a:gd name="T9" fmla="*/ 1634 h 1635"/>
                    <a:gd name="T10" fmla="*/ 337 w 1010"/>
                    <a:gd name="T11" fmla="*/ 1634 h 16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10" h="1635">
                      <a:moveTo>
                        <a:pt x="337" y="1634"/>
                      </a:moveTo>
                      <a:lnTo>
                        <a:pt x="1009" y="1634"/>
                      </a:lnTo>
                      <a:lnTo>
                        <a:pt x="1009" y="0"/>
                      </a:lnTo>
                      <a:lnTo>
                        <a:pt x="0" y="0"/>
                      </a:lnTo>
                      <a:lnTo>
                        <a:pt x="0" y="1634"/>
                      </a:lnTo>
                      <a:lnTo>
                        <a:pt x="337" y="1634"/>
                      </a:lnTo>
                    </a:path>
                  </a:pathLst>
                </a:custGeom>
                <a:noFill/>
                <a:ln w="19050" cap="rnd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514337"/>
                  <a:endParaRPr lang="en-US" sz="1349">
                    <a:solidFill>
                      <a:schemeClr val="tx2">
                        <a:lumMod val="75000"/>
                      </a:schemeClr>
                    </a:solidFill>
                    <a:latin typeface="TheSansOffice" panose="020B0503040302060204"/>
                    <a:ea typeface="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" name="Line 24">
                  <a:extLst>
                    <a:ext uri="{FF2B5EF4-FFF2-40B4-BE49-F238E27FC236}">
                      <a16:creationId xmlns:a16="http://schemas.microsoft.com/office/drawing/2014/main" id="{ED2EC059-D9DC-9647-8A6E-09AFB664BD6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450013" y="2995613"/>
                  <a:ext cx="42862" cy="1587"/>
                </a:xfrm>
                <a:prstGeom prst="line">
                  <a:avLst/>
                </a:prstGeom>
                <a:noFill/>
                <a:ln w="19050" cap="rnd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514337"/>
                  <a:endParaRPr lang="en-US" sz="1349">
                    <a:solidFill>
                      <a:schemeClr val="tx2">
                        <a:lumMod val="75000"/>
                      </a:schemeClr>
                    </a:solidFill>
                    <a:latin typeface="TheSansOffice" panose="020B0503040302060204"/>
                    <a:ea typeface="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" name="Freeform 25">
                  <a:extLst>
                    <a:ext uri="{FF2B5EF4-FFF2-40B4-BE49-F238E27FC236}">
                      <a16:creationId xmlns:a16="http://schemas.microsoft.com/office/drawing/2014/main" id="{090A0765-B5EE-B74B-8453-AF989EFBC24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11938" y="2508250"/>
                  <a:ext cx="284162" cy="101600"/>
                </a:xfrm>
                <a:custGeom>
                  <a:avLst/>
                  <a:gdLst>
                    <a:gd name="T0" fmla="*/ 790 w 791"/>
                    <a:gd name="T1" fmla="*/ 281 h 282"/>
                    <a:gd name="T2" fmla="*/ 0 w 791"/>
                    <a:gd name="T3" fmla="*/ 281 h 282"/>
                    <a:gd name="T4" fmla="*/ 0 w 791"/>
                    <a:gd name="T5" fmla="*/ 0 h 282"/>
                    <a:gd name="T6" fmla="*/ 790 w 791"/>
                    <a:gd name="T7" fmla="*/ 0 h 282"/>
                    <a:gd name="T8" fmla="*/ 790 w 791"/>
                    <a:gd name="T9" fmla="*/ 281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1" h="282">
                      <a:moveTo>
                        <a:pt x="790" y="281"/>
                      </a:moveTo>
                      <a:lnTo>
                        <a:pt x="0" y="281"/>
                      </a:lnTo>
                      <a:lnTo>
                        <a:pt x="0" y="0"/>
                      </a:lnTo>
                      <a:lnTo>
                        <a:pt x="790" y="0"/>
                      </a:lnTo>
                      <a:lnTo>
                        <a:pt x="790" y="281"/>
                      </a:lnTo>
                    </a:path>
                  </a:pathLst>
                </a:custGeom>
                <a:noFill/>
                <a:ln w="19050" cap="rnd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514337"/>
                  <a:endParaRPr lang="en-US" sz="1349">
                    <a:solidFill>
                      <a:schemeClr val="tx2">
                        <a:lumMod val="75000"/>
                      </a:schemeClr>
                    </a:solidFill>
                    <a:latin typeface="TheSansOffice" panose="020B0503040302060204"/>
                    <a:ea typeface="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6" name="Freeform 26">
                  <a:extLst>
                    <a:ext uri="{FF2B5EF4-FFF2-40B4-BE49-F238E27FC236}">
                      <a16:creationId xmlns:a16="http://schemas.microsoft.com/office/drawing/2014/main" id="{F4424BF3-EADD-F045-9E51-27A84D40B1F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94488" y="2406650"/>
                  <a:ext cx="120650" cy="101600"/>
                </a:xfrm>
                <a:custGeom>
                  <a:avLst/>
                  <a:gdLst>
                    <a:gd name="T0" fmla="*/ 336 w 337"/>
                    <a:gd name="T1" fmla="*/ 282 h 283"/>
                    <a:gd name="T2" fmla="*/ 0 w 337"/>
                    <a:gd name="T3" fmla="*/ 282 h 283"/>
                    <a:gd name="T4" fmla="*/ 0 w 337"/>
                    <a:gd name="T5" fmla="*/ 0 h 283"/>
                    <a:gd name="T6" fmla="*/ 336 w 337"/>
                    <a:gd name="T7" fmla="*/ 0 h 283"/>
                    <a:gd name="T8" fmla="*/ 336 w 337"/>
                    <a:gd name="T9" fmla="*/ 282 h 2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7" h="283">
                      <a:moveTo>
                        <a:pt x="336" y="282"/>
                      </a:moveTo>
                      <a:lnTo>
                        <a:pt x="0" y="282"/>
                      </a:lnTo>
                      <a:lnTo>
                        <a:pt x="0" y="0"/>
                      </a:lnTo>
                      <a:lnTo>
                        <a:pt x="336" y="0"/>
                      </a:lnTo>
                      <a:lnTo>
                        <a:pt x="336" y="282"/>
                      </a:lnTo>
                    </a:path>
                  </a:pathLst>
                </a:custGeom>
                <a:noFill/>
                <a:ln w="19050" cap="rnd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514337"/>
                  <a:endParaRPr lang="en-US" sz="1349">
                    <a:solidFill>
                      <a:schemeClr val="tx2">
                        <a:lumMod val="75000"/>
                      </a:schemeClr>
                    </a:solidFill>
                    <a:latin typeface="TheSansOffice" panose="020B0503040302060204"/>
                    <a:ea typeface="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7" name="Line 27">
                  <a:extLst>
                    <a:ext uri="{FF2B5EF4-FFF2-40B4-BE49-F238E27FC236}">
                      <a16:creationId xmlns:a16="http://schemas.microsoft.com/office/drawing/2014/main" id="{4D890601-BF93-2E40-9A06-149579653AD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651625" y="2711450"/>
                  <a:ext cx="203200" cy="1588"/>
                </a:xfrm>
                <a:prstGeom prst="line">
                  <a:avLst/>
                </a:prstGeom>
                <a:noFill/>
                <a:ln w="19050" cap="rnd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514337"/>
                  <a:endParaRPr lang="en-US" sz="1349">
                    <a:solidFill>
                      <a:schemeClr val="tx2">
                        <a:lumMod val="75000"/>
                      </a:schemeClr>
                    </a:solidFill>
                    <a:latin typeface="TheSansOffice" panose="020B0503040302060204"/>
                    <a:ea typeface="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" name="Line 28">
                  <a:extLst>
                    <a:ext uri="{FF2B5EF4-FFF2-40B4-BE49-F238E27FC236}">
                      <a16:creationId xmlns:a16="http://schemas.microsoft.com/office/drawing/2014/main" id="{9D983BD2-70FA-C943-ABC2-CEB5F8D34C6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651625" y="2832100"/>
                  <a:ext cx="203200" cy="1588"/>
                </a:xfrm>
                <a:prstGeom prst="line">
                  <a:avLst/>
                </a:prstGeom>
                <a:noFill/>
                <a:ln w="19050" cap="rnd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514337"/>
                  <a:endParaRPr lang="en-US" sz="1349">
                    <a:solidFill>
                      <a:schemeClr val="tx2">
                        <a:lumMod val="75000"/>
                      </a:schemeClr>
                    </a:solidFill>
                    <a:latin typeface="TheSansOffice" panose="020B0503040302060204"/>
                    <a:ea typeface="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9" name="Line 29">
                  <a:extLst>
                    <a:ext uri="{FF2B5EF4-FFF2-40B4-BE49-F238E27FC236}">
                      <a16:creationId xmlns:a16="http://schemas.microsoft.com/office/drawing/2014/main" id="{663FA57D-ACA0-A84E-B304-7F7D18494E4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651625" y="2954338"/>
                  <a:ext cx="203200" cy="1587"/>
                </a:xfrm>
                <a:prstGeom prst="line">
                  <a:avLst/>
                </a:prstGeom>
                <a:noFill/>
                <a:ln w="19050" cap="rnd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514337"/>
                  <a:endParaRPr lang="en-US" sz="1349">
                    <a:solidFill>
                      <a:schemeClr val="tx2">
                        <a:lumMod val="75000"/>
                      </a:schemeClr>
                    </a:solidFill>
                    <a:latin typeface="TheSansOffice" panose="020B0503040302060204"/>
                    <a:ea typeface="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" name="Line 30">
                  <a:extLst>
                    <a:ext uri="{FF2B5EF4-FFF2-40B4-BE49-F238E27FC236}">
                      <a16:creationId xmlns:a16="http://schemas.microsoft.com/office/drawing/2014/main" id="{0FC5599C-43CE-174F-9FA9-6316A3F30D7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651625" y="3074988"/>
                  <a:ext cx="203200" cy="1587"/>
                </a:xfrm>
                <a:prstGeom prst="line">
                  <a:avLst/>
                </a:prstGeom>
                <a:noFill/>
                <a:ln w="19050" cap="rnd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514337"/>
                  <a:endParaRPr lang="en-US" sz="1349">
                    <a:solidFill>
                      <a:schemeClr val="tx2">
                        <a:lumMod val="75000"/>
                      </a:schemeClr>
                    </a:solidFill>
                    <a:latin typeface="TheSansOffice" panose="020B0503040302060204"/>
                    <a:ea typeface="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1" name="Line 31">
                  <a:extLst>
                    <a:ext uri="{FF2B5EF4-FFF2-40B4-BE49-F238E27FC236}">
                      <a16:creationId xmlns:a16="http://schemas.microsoft.com/office/drawing/2014/main" id="{BC4E933C-65F2-A64E-B101-B8FE4DED787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450013" y="2751138"/>
                  <a:ext cx="42862" cy="1587"/>
                </a:xfrm>
                <a:prstGeom prst="line">
                  <a:avLst/>
                </a:prstGeom>
                <a:noFill/>
                <a:ln w="19050" cap="rnd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514337"/>
                  <a:endParaRPr lang="en-US" sz="1349">
                    <a:solidFill>
                      <a:schemeClr val="tx2">
                        <a:lumMod val="75000"/>
                      </a:schemeClr>
                    </a:solidFill>
                    <a:latin typeface="TheSansOffice" panose="020B0503040302060204"/>
                    <a:ea typeface="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2" name="Line 32">
                  <a:extLst>
                    <a:ext uri="{FF2B5EF4-FFF2-40B4-BE49-F238E27FC236}">
                      <a16:creationId xmlns:a16="http://schemas.microsoft.com/office/drawing/2014/main" id="{AD1B239D-A9FF-5A4B-8D16-FA2A941C8C3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450013" y="2670175"/>
                  <a:ext cx="42862" cy="1588"/>
                </a:xfrm>
                <a:prstGeom prst="line">
                  <a:avLst/>
                </a:prstGeom>
                <a:noFill/>
                <a:ln w="19050" cap="rnd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514337"/>
                  <a:endParaRPr lang="en-US" sz="1349">
                    <a:solidFill>
                      <a:schemeClr val="tx2">
                        <a:lumMod val="75000"/>
                      </a:schemeClr>
                    </a:solidFill>
                    <a:latin typeface="TheSansOffice" panose="020B0503040302060204"/>
                    <a:ea typeface="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" name="Line 33">
                  <a:extLst>
                    <a:ext uri="{FF2B5EF4-FFF2-40B4-BE49-F238E27FC236}">
                      <a16:creationId xmlns:a16="http://schemas.microsoft.com/office/drawing/2014/main" id="{7982E7EE-87E8-8344-A7C0-3CAC4A907C9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450013" y="2832100"/>
                  <a:ext cx="42862" cy="1588"/>
                </a:xfrm>
                <a:prstGeom prst="line">
                  <a:avLst/>
                </a:prstGeom>
                <a:noFill/>
                <a:ln w="19050" cap="rnd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514337"/>
                  <a:endParaRPr lang="en-US" sz="1349">
                    <a:solidFill>
                      <a:schemeClr val="tx2">
                        <a:lumMod val="75000"/>
                      </a:schemeClr>
                    </a:solidFill>
                    <a:latin typeface="TheSansOffice" panose="020B0503040302060204"/>
                    <a:ea typeface="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4" name="Line 34">
                  <a:extLst>
                    <a:ext uri="{FF2B5EF4-FFF2-40B4-BE49-F238E27FC236}">
                      <a16:creationId xmlns:a16="http://schemas.microsoft.com/office/drawing/2014/main" id="{19022EF6-F5F5-9648-9F56-5B9FCE691DC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450013" y="2914650"/>
                  <a:ext cx="42862" cy="1588"/>
                </a:xfrm>
                <a:prstGeom prst="line">
                  <a:avLst/>
                </a:prstGeom>
                <a:noFill/>
                <a:ln w="19050" cap="rnd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514337"/>
                  <a:endParaRPr lang="en-US" sz="1349">
                    <a:solidFill>
                      <a:schemeClr val="tx2">
                        <a:lumMod val="75000"/>
                      </a:schemeClr>
                    </a:solidFill>
                    <a:latin typeface="TheSansOffice" panose="020B0503040302060204"/>
                    <a:ea typeface="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5" name="Line 35">
                  <a:extLst>
                    <a:ext uri="{FF2B5EF4-FFF2-40B4-BE49-F238E27FC236}">
                      <a16:creationId xmlns:a16="http://schemas.microsoft.com/office/drawing/2014/main" id="{8851F28E-7739-8844-B861-A98D5C42021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450013" y="3074988"/>
                  <a:ext cx="42862" cy="1587"/>
                </a:xfrm>
                <a:prstGeom prst="line">
                  <a:avLst/>
                </a:prstGeom>
                <a:noFill/>
                <a:ln w="19050" cap="rnd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514337"/>
                  <a:endParaRPr lang="en-US" sz="1349">
                    <a:solidFill>
                      <a:schemeClr val="tx2">
                        <a:lumMod val="75000"/>
                      </a:schemeClr>
                    </a:solidFill>
                    <a:latin typeface="TheSansOffice" panose="020B0503040302060204"/>
                    <a:ea typeface="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6" name="Freeform 36">
                  <a:extLst>
                    <a:ext uri="{FF2B5EF4-FFF2-40B4-BE49-F238E27FC236}">
                      <a16:creationId xmlns:a16="http://schemas.microsoft.com/office/drawing/2014/main" id="{AFCBF6BC-1431-7C48-A4CA-5FDCF8EB582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35788" y="2649538"/>
                  <a:ext cx="203200" cy="549275"/>
                </a:xfrm>
                <a:custGeom>
                  <a:avLst/>
                  <a:gdLst>
                    <a:gd name="T0" fmla="*/ 0 w 564"/>
                    <a:gd name="T1" fmla="*/ 1524 h 1525"/>
                    <a:gd name="T2" fmla="*/ 563 w 564"/>
                    <a:gd name="T3" fmla="*/ 1524 h 1525"/>
                    <a:gd name="T4" fmla="*/ 563 w 564"/>
                    <a:gd name="T5" fmla="*/ 0 h 1525"/>
                    <a:gd name="T6" fmla="*/ 0 w 564"/>
                    <a:gd name="T7" fmla="*/ 0 h 15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64" h="1525">
                      <a:moveTo>
                        <a:pt x="0" y="1524"/>
                      </a:moveTo>
                      <a:lnTo>
                        <a:pt x="563" y="1524"/>
                      </a:lnTo>
                      <a:lnTo>
                        <a:pt x="563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9050" cap="rnd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514337"/>
                  <a:endParaRPr lang="en-US" sz="1349">
                    <a:solidFill>
                      <a:schemeClr val="tx2">
                        <a:lumMod val="75000"/>
                      </a:schemeClr>
                    </a:solidFill>
                    <a:latin typeface="TheSansOffice" panose="020B0503040302060204"/>
                    <a:ea typeface="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7" name="Line 37">
                  <a:extLst>
                    <a:ext uri="{FF2B5EF4-FFF2-40B4-BE49-F238E27FC236}">
                      <a16:creationId xmlns:a16="http://schemas.microsoft.com/office/drawing/2014/main" id="{7D8050AC-5965-8E4D-9E50-A356DD6A7F1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037388" y="2832100"/>
                  <a:ext cx="1587" cy="61913"/>
                </a:xfrm>
                <a:prstGeom prst="line">
                  <a:avLst/>
                </a:prstGeom>
                <a:noFill/>
                <a:ln w="19050" cap="rnd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514337"/>
                  <a:endParaRPr lang="en-US" sz="1349">
                    <a:solidFill>
                      <a:schemeClr val="tx2">
                        <a:lumMod val="75000"/>
                      </a:schemeClr>
                    </a:solidFill>
                    <a:latin typeface="TheSansOffice" panose="020B0503040302060204"/>
                    <a:ea typeface="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8" name="Line 38">
                  <a:extLst>
                    <a:ext uri="{FF2B5EF4-FFF2-40B4-BE49-F238E27FC236}">
                      <a16:creationId xmlns:a16="http://schemas.microsoft.com/office/drawing/2014/main" id="{78E2888B-5ADF-2946-AFE3-CD11D286A8F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037388" y="2732088"/>
                  <a:ext cx="1587" cy="61912"/>
                </a:xfrm>
                <a:prstGeom prst="line">
                  <a:avLst/>
                </a:prstGeom>
                <a:noFill/>
                <a:ln w="19050" cap="rnd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514337"/>
                  <a:endParaRPr lang="en-US" sz="1349">
                    <a:solidFill>
                      <a:schemeClr val="tx2">
                        <a:lumMod val="75000"/>
                      </a:schemeClr>
                    </a:solidFill>
                    <a:latin typeface="TheSansOffice" panose="020B0503040302060204"/>
                    <a:ea typeface="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9" name="Line 39">
                  <a:extLst>
                    <a:ext uri="{FF2B5EF4-FFF2-40B4-BE49-F238E27FC236}">
                      <a16:creationId xmlns:a16="http://schemas.microsoft.com/office/drawing/2014/main" id="{DD902B06-511E-FB4A-80C9-98ECCA3A354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037388" y="2933700"/>
                  <a:ext cx="1587" cy="61913"/>
                </a:xfrm>
                <a:prstGeom prst="line">
                  <a:avLst/>
                </a:prstGeom>
                <a:noFill/>
                <a:ln w="19050" cap="rnd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514337"/>
                  <a:endParaRPr lang="en-US" sz="1349">
                    <a:solidFill>
                      <a:schemeClr val="tx2">
                        <a:lumMod val="75000"/>
                      </a:schemeClr>
                    </a:solidFill>
                    <a:latin typeface="TheSansOffice" panose="020B0503040302060204"/>
                    <a:ea typeface="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0" name="Line 40">
                  <a:extLst>
                    <a:ext uri="{FF2B5EF4-FFF2-40B4-BE49-F238E27FC236}">
                      <a16:creationId xmlns:a16="http://schemas.microsoft.com/office/drawing/2014/main" id="{7224A628-60AF-7848-83F3-1C9D4CEF2EE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037388" y="3054350"/>
                  <a:ext cx="1587" cy="61913"/>
                </a:xfrm>
                <a:prstGeom prst="line">
                  <a:avLst/>
                </a:prstGeom>
                <a:noFill/>
                <a:ln w="19050" cap="rnd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514337"/>
                  <a:endParaRPr lang="en-US" sz="1349">
                    <a:solidFill>
                      <a:schemeClr val="tx2">
                        <a:lumMod val="75000"/>
                      </a:schemeClr>
                    </a:solidFill>
                    <a:latin typeface="TheSansOffice" panose="020B0503040302060204"/>
                    <a:ea typeface="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1" name="Line 41">
                  <a:extLst>
                    <a:ext uri="{FF2B5EF4-FFF2-40B4-BE49-F238E27FC236}">
                      <a16:creationId xmlns:a16="http://schemas.microsoft.com/office/drawing/2014/main" id="{875589CB-6A23-EA48-8E46-AF769921AA1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6753225" y="2241550"/>
                  <a:ext cx="1588" cy="166688"/>
                </a:xfrm>
                <a:prstGeom prst="line">
                  <a:avLst/>
                </a:prstGeom>
                <a:noFill/>
                <a:ln w="19050" cap="rnd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514337"/>
                  <a:endParaRPr lang="en-US" sz="1349">
                    <a:solidFill>
                      <a:schemeClr val="tx2">
                        <a:lumMod val="75000"/>
                      </a:schemeClr>
                    </a:solidFill>
                    <a:latin typeface="TheSansOffice" panose="020B0503040302060204"/>
                    <a:ea typeface="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2" name="Freeform 42">
                  <a:extLst>
                    <a:ext uri="{FF2B5EF4-FFF2-40B4-BE49-F238E27FC236}">
                      <a16:creationId xmlns:a16="http://schemas.microsoft.com/office/drawing/2014/main" id="{39529B9C-4AA3-ED44-9C9A-5E273158B87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96100" y="2547938"/>
                  <a:ext cx="203200" cy="101600"/>
                </a:xfrm>
                <a:custGeom>
                  <a:avLst/>
                  <a:gdLst>
                    <a:gd name="T0" fmla="*/ 0 w 563"/>
                    <a:gd name="T1" fmla="*/ 0 h 282"/>
                    <a:gd name="T2" fmla="*/ 562 w 563"/>
                    <a:gd name="T3" fmla="*/ 0 h 282"/>
                    <a:gd name="T4" fmla="*/ 562 w 563"/>
                    <a:gd name="T5" fmla="*/ 281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63" h="282">
                      <a:moveTo>
                        <a:pt x="0" y="0"/>
                      </a:moveTo>
                      <a:lnTo>
                        <a:pt x="562" y="0"/>
                      </a:lnTo>
                      <a:lnTo>
                        <a:pt x="562" y="281"/>
                      </a:lnTo>
                    </a:path>
                  </a:pathLst>
                </a:custGeom>
                <a:noFill/>
                <a:ln w="19050" cap="rnd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514337"/>
                  <a:endParaRPr lang="en-US" sz="1349">
                    <a:solidFill>
                      <a:schemeClr val="tx2">
                        <a:lumMod val="75000"/>
                      </a:schemeClr>
                    </a:solidFill>
                    <a:latin typeface="TheSansOffice" panose="020B0503040302060204"/>
                    <a:ea typeface="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" name="Freeform 43">
                  <a:extLst>
                    <a:ext uri="{FF2B5EF4-FFF2-40B4-BE49-F238E27FC236}">
                      <a16:creationId xmlns:a16="http://schemas.microsoft.com/office/drawing/2014/main" id="{1B5AB513-C033-2F4F-A098-066A34191B8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70638" y="2306638"/>
                  <a:ext cx="242887" cy="892175"/>
                </a:xfrm>
                <a:custGeom>
                  <a:avLst/>
                  <a:gdLst>
                    <a:gd name="T0" fmla="*/ 672 w 673"/>
                    <a:gd name="T1" fmla="*/ 446 h 2479"/>
                    <a:gd name="T2" fmla="*/ 672 w 673"/>
                    <a:gd name="T3" fmla="*/ 55 h 2479"/>
                    <a:gd name="T4" fmla="*/ 617 w 673"/>
                    <a:gd name="T5" fmla="*/ 0 h 2479"/>
                    <a:gd name="T6" fmla="*/ 0 w 673"/>
                    <a:gd name="T7" fmla="*/ 618 h 2479"/>
                    <a:gd name="T8" fmla="*/ 0 w 673"/>
                    <a:gd name="T9" fmla="*/ 2478 h 2479"/>
                    <a:gd name="T10" fmla="*/ 501 w 673"/>
                    <a:gd name="T11" fmla="*/ 2478 h 24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73" h="2479">
                      <a:moveTo>
                        <a:pt x="672" y="446"/>
                      </a:moveTo>
                      <a:lnTo>
                        <a:pt x="672" y="55"/>
                      </a:lnTo>
                      <a:lnTo>
                        <a:pt x="617" y="0"/>
                      </a:lnTo>
                      <a:lnTo>
                        <a:pt x="0" y="618"/>
                      </a:lnTo>
                      <a:lnTo>
                        <a:pt x="0" y="2478"/>
                      </a:lnTo>
                      <a:lnTo>
                        <a:pt x="501" y="2478"/>
                      </a:lnTo>
                    </a:path>
                  </a:pathLst>
                </a:custGeom>
                <a:noFill/>
                <a:ln w="19050" cap="rnd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68562" tIns="34281" rIns="68562" bIns="34281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514337"/>
                  <a:endParaRPr lang="en-US" sz="1349">
                    <a:solidFill>
                      <a:schemeClr val="tx2">
                        <a:lumMod val="75000"/>
                      </a:schemeClr>
                    </a:solidFill>
                    <a:latin typeface="TheSansOffice" panose="020B0503040302060204"/>
                    <a:ea typeface="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22" name="Line 38">
                <a:extLst>
                  <a:ext uri="{FF2B5EF4-FFF2-40B4-BE49-F238E27FC236}">
                    <a16:creationId xmlns:a16="http://schemas.microsoft.com/office/drawing/2014/main" id="{9FDDE234-A9BE-FF4C-8BFC-328DF7B0AE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90373" y="3405442"/>
                <a:ext cx="986110" cy="0"/>
              </a:xfrm>
              <a:prstGeom prst="line">
                <a:avLst/>
              </a:prstGeom>
              <a:noFill/>
              <a:ln w="19050" cap="rnd">
                <a:noFill/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</a:bodyPr>
              <a:lstStyle/>
              <a:p>
                <a:pPr defTabSz="514337"/>
                <a:endParaRPr lang="en-US" sz="1349">
                  <a:solidFill>
                    <a:schemeClr val="tx2">
                      <a:lumMod val="75000"/>
                    </a:schemeClr>
                  </a:solidFill>
                  <a:latin typeface="TheSansOffice" panose="020B0503040302060204"/>
                  <a:ea typeface="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CA0158BE-B2FD-2C4E-8920-9C463DEBF5D5}"/>
                </a:ext>
              </a:extLst>
            </p:cNvPr>
            <p:cNvSpPr/>
            <p:nvPr/>
          </p:nvSpPr>
          <p:spPr>
            <a:xfrm>
              <a:off x="7292486" y="2011787"/>
              <a:ext cx="995387" cy="548640"/>
            </a:xfrm>
            <a:custGeom>
              <a:avLst/>
              <a:gdLst>
                <a:gd name="connsiteX0" fmla="*/ 1274093 w 2306313"/>
                <a:gd name="connsiteY0" fmla="*/ 0 h 1271201"/>
                <a:gd name="connsiteX1" fmla="*/ 1784666 w 2306313"/>
                <a:gd name="connsiteY1" fmla="*/ 416129 h 1271201"/>
                <a:gd name="connsiteX2" fmla="*/ 1793149 w 2306313"/>
                <a:gd name="connsiteY2" fmla="*/ 500281 h 1271201"/>
                <a:gd name="connsiteX3" fmla="*/ 1804479 w 2306313"/>
                <a:gd name="connsiteY3" fmla="*/ 497994 h 1271201"/>
                <a:gd name="connsiteX4" fmla="*/ 1935581 w 2306313"/>
                <a:gd name="connsiteY4" fmla="*/ 629096 h 1271201"/>
                <a:gd name="connsiteX5" fmla="*/ 1932239 w 2306313"/>
                <a:gd name="connsiteY5" fmla="*/ 645653 h 1271201"/>
                <a:gd name="connsiteX6" fmla="*/ 1993539 w 2306313"/>
                <a:gd name="connsiteY6" fmla="*/ 645653 h 1271201"/>
                <a:gd name="connsiteX7" fmla="*/ 2306313 w 2306313"/>
                <a:gd name="connsiteY7" fmla="*/ 958427 h 1271201"/>
                <a:gd name="connsiteX8" fmla="*/ 2306312 w 2306313"/>
                <a:gd name="connsiteY8" fmla="*/ 958427 h 1271201"/>
                <a:gd name="connsiteX9" fmla="*/ 1993538 w 2306313"/>
                <a:gd name="connsiteY9" fmla="*/ 1271201 h 1271201"/>
                <a:gd name="connsiteX10" fmla="*/ 312774 w 2306313"/>
                <a:gd name="connsiteY10" fmla="*/ 1271200 h 1271201"/>
                <a:gd name="connsiteX11" fmla="*/ 24580 w 2306313"/>
                <a:gd name="connsiteY11" fmla="*/ 1080172 h 1271201"/>
                <a:gd name="connsiteX12" fmla="*/ 0 w 2306313"/>
                <a:gd name="connsiteY12" fmla="*/ 958427 h 1271201"/>
                <a:gd name="connsiteX13" fmla="*/ 24580 w 2306313"/>
                <a:gd name="connsiteY13" fmla="*/ 836681 h 1271201"/>
                <a:gd name="connsiteX14" fmla="*/ 312774 w 2306313"/>
                <a:gd name="connsiteY14" fmla="*/ 645653 h 1271201"/>
                <a:gd name="connsiteX15" fmla="*/ 356926 w 2306313"/>
                <a:gd name="connsiteY15" fmla="*/ 645653 h 1271201"/>
                <a:gd name="connsiteX16" fmla="*/ 343659 w 2306313"/>
                <a:gd name="connsiteY16" fmla="*/ 579940 h 1271201"/>
                <a:gd name="connsiteX17" fmla="*/ 649816 w 2306313"/>
                <a:gd name="connsiteY17" fmla="*/ 273783 h 1271201"/>
                <a:gd name="connsiteX18" fmla="*/ 768986 w 2306313"/>
                <a:gd name="connsiteY18" fmla="*/ 297842 h 1271201"/>
                <a:gd name="connsiteX19" fmla="*/ 796799 w 2306313"/>
                <a:gd name="connsiteY19" fmla="*/ 312938 h 1271201"/>
                <a:gd name="connsiteX20" fmla="*/ 841938 w 2306313"/>
                <a:gd name="connsiteY20" fmla="*/ 229775 h 1271201"/>
                <a:gd name="connsiteX21" fmla="*/ 1274093 w 2306313"/>
                <a:gd name="connsiteY21" fmla="*/ 0 h 1271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306313" h="1271201">
                  <a:moveTo>
                    <a:pt x="1274093" y="0"/>
                  </a:moveTo>
                  <a:cubicBezTo>
                    <a:pt x="1525944" y="0"/>
                    <a:pt x="1736070" y="178645"/>
                    <a:pt x="1784666" y="416129"/>
                  </a:cubicBezTo>
                  <a:lnTo>
                    <a:pt x="1793149" y="500281"/>
                  </a:lnTo>
                  <a:lnTo>
                    <a:pt x="1804479" y="497994"/>
                  </a:lnTo>
                  <a:cubicBezTo>
                    <a:pt x="1876885" y="497994"/>
                    <a:pt x="1935581" y="556690"/>
                    <a:pt x="1935581" y="629096"/>
                  </a:cubicBezTo>
                  <a:lnTo>
                    <a:pt x="1932239" y="645653"/>
                  </a:lnTo>
                  <a:lnTo>
                    <a:pt x="1993539" y="645653"/>
                  </a:lnTo>
                  <a:cubicBezTo>
                    <a:pt x="2166279" y="645653"/>
                    <a:pt x="2306313" y="785687"/>
                    <a:pt x="2306313" y="958427"/>
                  </a:cubicBezTo>
                  <a:lnTo>
                    <a:pt x="2306312" y="958427"/>
                  </a:lnTo>
                  <a:cubicBezTo>
                    <a:pt x="2306312" y="1131167"/>
                    <a:pt x="2166278" y="1271201"/>
                    <a:pt x="1993538" y="1271201"/>
                  </a:cubicBezTo>
                  <a:lnTo>
                    <a:pt x="312774" y="1271200"/>
                  </a:lnTo>
                  <a:cubicBezTo>
                    <a:pt x="183219" y="1271200"/>
                    <a:pt x="72061" y="1192431"/>
                    <a:pt x="24580" y="1080172"/>
                  </a:cubicBezTo>
                  <a:lnTo>
                    <a:pt x="0" y="958427"/>
                  </a:lnTo>
                  <a:lnTo>
                    <a:pt x="24580" y="836681"/>
                  </a:lnTo>
                  <a:cubicBezTo>
                    <a:pt x="72061" y="724422"/>
                    <a:pt x="183219" y="645653"/>
                    <a:pt x="312774" y="645653"/>
                  </a:cubicBezTo>
                  <a:lnTo>
                    <a:pt x="356926" y="645653"/>
                  </a:lnTo>
                  <a:lnTo>
                    <a:pt x="343659" y="579940"/>
                  </a:lnTo>
                  <a:cubicBezTo>
                    <a:pt x="343659" y="410854"/>
                    <a:pt x="480730" y="273783"/>
                    <a:pt x="649816" y="273783"/>
                  </a:cubicBezTo>
                  <a:cubicBezTo>
                    <a:pt x="692088" y="273783"/>
                    <a:pt x="732358" y="282350"/>
                    <a:pt x="768986" y="297842"/>
                  </a:cubicBezTo>
                  <a:lnTo>
                    <a:pt x="796799" y="312938"/>
                  </a:lnTo>
                  <a:lnTo>
                    <a:pt x="841938" y="229775"/>
                  </a:lnTo>
                  <a:cubicBezTo>
                    <a:pt x="935595" y="91145"/>
                    <a:pt x="1094200" y="0"/>
                    <a:pt x="1274093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14040" eaLnBrk="0" hangingPunct="0"/>
              <a:endParaRPr lang="en-US" sz="750">
                <a:solidFill>
                  <a:schemeClr val="tx2">
                    <a:lumMod val="75000"/>
                  </a:schemeClr>
                </a:solidFill>
                <a:latin typeface="TheSansOffice" panose="020B0503040302060204"/>
                <a:cs typeface="Arial" panose="020B0604020202020204" pitchFamily="34" charset="0"/>
              </a:endParaRPr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0101D361-9C43-464F-8649-7BC120D7AE3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245128" y="2245355"/>
              <a:ext cx="232457" cy="232457"/>
            </a:xfrm>
            <a:custGeom>
              <a:avLst/>
              <a:gdLst>
                <a:gd name="connsiteX0" fmla="*/ 0 w 201679"/>
                <a:gd name="connsiteY0" fmla="*/ 141466 h 201673"/>
                <a:gd name="connsiteX1" fmla="*/ 201679 w 201679"/>
                <a:gd name="connsiteY1" fmla="*/ 141466 h 201673"/>
                <a:gd name="connsiteX2" fmla="*/ 201679 w 201679"/>
                <a:gd name="connsiteY2" fmla="*/ 192832 h 201673"/>
                <a:gd name="connsiteX3" fmla="*/ 192550 w 201679"/>
                <a:gd name="connsiteY3" fmla="*/ 201673 h 201673"/>
                <a:gd name="connsiteX4" fmla="*/ 9130 w 201679"/>
                <a:gd name="connsiteY4" fmla="*/ 201673 h 201673"/>
                <a:gd name="connsiteX5" fmla="*/ 0 w 201679"/>
                <a:gd name="connsiteY5" fmla="*/ 192832 h 201673"/>
                <a:gd name="connsiteX6" fmla="*/ 0 w 201679"/>
                <a:gd name="connsiteY6" fmla="*/ 77163 h 201673"/>
                <a:gd name="connsiteX7" fmla="*/ 201679 w 201679"/>
                <a:gd name="connsiteY7" fmla="*/ 77163 h 201673"/>
                <a:gd name="connsiteX8" fmla="*/ 201679 w 201679"/>
                <a:gd name="connsiteY8" fmla="*/ 122680 h 201673"/>
                <a:gd name="connsiteX9" fmla="*/ 100840 w 201679"/>
                <a:gd name="connsiteY9" fmla="*/ 122680 h 201673"/>
                <a:gd name="connsiteX10" fmla="*/ 0 w 201679"/>
                <a:gd name="connsiteY10" fmla="*/ 122680 h 201673"/>
                <a:gd name="connsiteX11" fmla="*/ 29879 w 201679"/>
                <a:gd name="connsiteY11" fmla="*/ 18398 h 201673"/>
                <a:gd name="connsiteX12" fmla="*/ 18259 w 201679"/>
                <a:gd name="connsiteY12" fmla="*/ 29687 h 201673"/>
                <a:gd name="connsiteX13" fmla="*/ 29879 w 201679"/>
                <a:gd name="connsiteY13" fmla="*/ 41395 h 201673"/>
                <a:gd name="connsiteX14" fmla="*/ 41083 w 201679"/>
                <a:gd name="connsiteY14" fmla="*/ 29687 h 201673"/>
                <a:gd name="connsiteX15" fmla="*/ 29879 w 201679"/>
                <a:gd name="connsiteY15" fmla="*/ 18398 h 201673"/>
                <a:gd name="connsiteX16" fmla="*/ 9130 w 201679"/>
                <a:gd name="connsiteY16" fmla="*/ 0 h 201673"/>
                <a:gd name="connsiteX17" fmla="*/ 192550 w 201679"/>
                <a:gd name="connsiteY17" fmla="*/ 0 h 201673"/>
                <a:gd name="connsiteX18" fmla="*/ 201679 w 201679"/>
                <a:gd name="connsiteY18" fmla="*/ 9199 h 201673"/>
                <a:gd name="connsiteX19" fmla="*/ 201679 w 201679"/>
                <a:gd name="connsiteY19" fmla="*/ 60211 h 201673"/>
                <a:gd name="connsiteX20" fmla="*/ 0 w 201679"/>
                <a:gd name="connsiteY20" fmla="*/ 60211 h 201673"/>
                <a:gd name="connsiteX21" fmla="*/ 0 w 201679"/>
                <a:gd name="connsiteY21" fmla="*/ 9199 h 201673"/>
                <a:gd name="connsiteX22" fmla="*/ 9130 w 201679"/>
                <a:gd name="connsiteY22" fmla="*/ 0 h 201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01679" h="201673">
                  <a:moveTo>
                    <a:pt x="0" y="141466"/>
                  </a:moveTo>
                  <a:lnTo>
                    <a:pt x="201679" y="141466"/>
                  </a:lnTo>
                  <a:lnTo>
                    <a:pt x="201679" y="192832"/>
                  </a:lnTo>
                  <a:cubicBezTo>
                    <a:pt x="201679" y="197463"/>
                    <a:pt x="197529" y="201673"/>
                    <a:pt x="192550" y="201673"/>
                  </a:cubicBezTo>
                  <a:lnTo>
                    <a:pt x="9130" y="201673"/>
                  </a:lnTo>
                  <a:cubicBezTo>
                    <a:pt x="4150" y="201673"/>
                    <a:pt x="0" y="197884"/>
                    <a:pt x="0" y="192832"/>
                  </a:cubicBezTo>
                  <a:close/>
                  <a:moveTo>
                    <a:pt x="0" y="77163"/>
                  </a:moveTo>
                  <a:lnTo>
                    <a:pt x="201679" y="77163"/>
                  </a:lnTo>
                  <a:lnTo>
                    <a:pt x="201679" y="122680"/>
                  </a:lnTo>
                  <a:lnTo>
                    <a:pt x="100840" y="122680"/>
                  </a:lnTo>
                  <a:lnTo>
                    <a:pt x="0" y="122680"/>
                  </a:lnTo>
                  <a:close/>
                  <a:moveTo>
                    <a:pt x="29879" y="18398"/>
                  </a:moveTo>
                  <a:cubicBezTo>
                    <a:pt x="23654" y="18398"/>
                    <a:pt x="18259" y="23415"/>
                    <a:pt x="18259" y="29687"/>
                  </a:cubicBezTo>
                  <a:cubicBezTo>
                    <a:pt x="18259" y="36377"/>
                    <a:pt x="23239" y="41395"/>
                    <a:pt x="29879" y="41395"/>
                  </a:cubicBezTo>
                  <a:cubicBezTo>
                    <a:pt x="36103" y="41395"/>
                    <a:pt x="41083" y="36377"/>
                    <a:pt x="41083" y="29687"/>
                  </a:cubicBezTo>
                  <a:cubicBezTo>
                    <a:pt x="41083" y="23415"/>
                    <a:pt x="36518" y="18398"/>
                    <a:pt x="29879" y="18398"/>
                  </a:cubicBezTo>
                  <a:close/>
                  <a:moveTo>
                    <a:pt x="9130" y="0"/>
                  </a:moveTo>
                  <a:lnTo>
                    <a:pt x="192550" y="0"/>
                  </a:lnTo>
                  <a:cubicBezTo>
                    <a:pt x="197115" y="0"/>
                    <a:pt x="201679" y="4181"/>
                    <a:pt x="201679" y="9199"/>
                  </a:cubicBezTo>
                  <a:lnTo>
                    <a:pt x="201679" y="60211"/>
                  </a:lnTo>
                  <a:lnTo>
                    <a:pt x="0" y="60211"/>
                  </a:lnTo>
                  <a:lnTo>
                    <a:pt x="0" y="9199"/>
                  </a:lnTo>
                  <a:cubicBezTo>
                    <a:pt x="0" y="4181"/>
                    <a:pt x="4150" y="0"/>
                    <a:pt x="913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anchor="ctr"/>
            <a:lstStyle/>
            <a:p>
              <a:pPr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charset="0"/>
                <a:buNone/>
                <a:defRPr/>
              </a:pPr>
              <a:endParaRPr lang="en-US" sz="1050">
                <a:solidFill>
                  <a:schemeClr val="tx2">
                    <a:lumMod val="75000"/>
                  </a:schemeClr>
                </a:solidFill>
                <a:latin typeface="TheSansOffice" panose="020B0503040302060204"/>
                <a:ea typeface=""/>
                <a:cs typeface="Arial" panose="020B0604020202020204" pitchFamily="34" charset="0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83D5189-80AD-9A44-8F2F-396DBB9DD815}"/>
                </a:ext>
              </a:extLst>
            </p:cNvPr>
            <p:cNvSpPr/>
            <p:nvPr/>
          </p:nvSpPr>
          <p:spPr>
            <a:xfrm>
              <a:off x="764220" y="1332663"/>
              <a:ext cx="1196161" cy="237757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defTabSz="60006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IN" sz="1050" b="1">
                  <a:solidFill>
                    <a:schemeClr val="tx2">
                      <a:lumMod val="75000"/>
                    </a:schemeClr>
                  </a:solidFill>
                  <a:latin typeface="TheSansOffice" panose="020B0503040302060204"/>
                  <a:ea typeface="Fujitsu Sans" charset="0"/>
                  <a:cs typeface="Arial" panose="020B0604020202020204" pitchFamily="34" charset="0"/>
                </a:rPr>
                <a:t>Physical black box</a:t>
              </a: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B7B549E8-45E8-F942-B537-1A79EA9E6E59}"/>
                </a:ext>
              </a:extLst>
            </p:cNvPr>
            <p:cNvSpPr/>
            <p:nvPr/>
          </p:nvSpPr>
          <p:spPr>
            <a:xfrm>
              <a:off x="946828" y="2192668"/>
              <a:ext cx="763351" cy="237757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defTabSz="60006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IN" sz="1050" b="1">
                  <a:solidFill>
                    <a:schemeClr val="tx2">
                      <a:lumMod val="75000"/>
                    </a:schemeClr>
                  </a:solidFill>
                  <a:latin typeface="TheSansOffice" panose="020B0503040302060204"/>
                  <a:ea typeface="Fujitsu Sans" charset="0"/>
                  <a:cs typeface="Arial" panose="020B0604020202020204" pitchFamily="34" charset="0"/>
                </a:rPr>
                <a:t>White box</a:t>
              </a:r>
            </a:p>
          </p:txBody>
        </p: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B3B43A49-3376-CA4A-8564-5EDD502DCA5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60548" y="1621466"/>
              <a:ext cx="1356831" cy="293936"/>
            </a:xfrm>
            <a:prstGeom prst="rect">
              <a:avLst/>
            </a:prstGeom>
            <a:ln>
              <a:noFill/>
            </a:ln>
          </p:spPr>
        </p:pic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22B4856C-2B02-0540-A59B-C1A155D84A00}"/>
                </a:ext>
              </a:extLst>
            </p:cNvPr>
            <p:cNvSpPr/>
            <p:nvPr/>
          </p:nvSpPr>
          <p:spPr>
            <a:xfrm>
              <a:off x="1122445" y="3037480"/>
              <a:ext cx="457176" cy="237757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defTabSz="60006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IN" sz="1050" b="1">
                  <a:solidFill>
                    <a:schemeClr val="tx2">
                      <a:lumMod val="75000"/>
                    </a:schemeClr>
                  </a:solidFill>
                  <a:latin typeface="TheSansOffice" panose="020B0503040302060204"/>
                  <a:ea typeface="Fujitsu Sans" charset="0"/>
                  <a:cs typeface="Arial" panose="020B0604020202020204" pitchFamily="34" charset="0"/>
                </a:rPr>
                <a:t>vCPE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5468AD74-8D3C-DA44-B754-9C2D18039746}"/>
                </a:ext>
              </a:extLst>
            </p:cNvPr>
            <p:cNvSpPr/>
            <p:nvPr/>
          </p:nvSpPr>
          <p:spPr>
            <a:xfrm>
              <a:off x="504324" y="4110475"/>
              <a:ext cx="1875974" cy="738664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IN" sz="1050">
                  <a:solidFill>
                    <a:schemeClr val="tx2">
                      <a:lumMod val="75000"/>
                    </a:schemeClr>
                  </a:solidFill>
                  <a:latin typeface="TheSansOffice" panose="020B0503040302060204"/>
                  <a:cs typeface="Arial" panose="020B0604020202020204" pitchFamily="34" charset="0"/>
                </a:rPr>
                <a:t>An Edge device that enables to deliver the solution as a physical or virtual branch offering</a:t>
              </a:r>
            </a:p>
          </p:txBody>
        </p:sp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5CF6C3EC-8DE9-9F42-9217-4DFA3300265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605579" y="2185294"/>
              <a:ext cx="535706" cy="40178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93E2E1CC-8032-0445-9CF7-5ADBF07B762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688419" y="2109165"/>
              <a:ext cx="253941" cy="110215"/>
            </a:xfrm>
            <a:prstGeom prst="rect">
              <a:avLst/>
            </a:prstGeom>
            <a:ln>
              <a:noFill/>
            </a:ln>
          </p:spPr>
        </p:pic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5733931E-D38C-AA45-A3E5-DB13204D8FA7}"/>
                </a:ext>
              </a:extLst>
            </p:cNvPr>
            <p:cNvSpPr/>
            <p:nvPr/>
          </p:nvSpPr>
          <p:spPr>
            <a:xfrm>
              <a:off x="7481666" y="1624890"/>
              <a:ext cx="434734" cy="237757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defTabSz="60006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IN" sz="1050" b="1">
                  <a:solidFill>
                    <a:schemeClr val="tx2">
                      <a:lumMod val="75000"/>
                    </a:schemeClr>
                  </a:solidFill>
                  <a:latin typeface="TheSansOffice" panose="020B0503040302060204"/>
                  <a:ea typeface="Fujitsu Sans" charset="0"/>
                  <a:cs typeface="Arial" panose="020B0604020202020204" pitchFamily="34" charset="0"/>
                </a:rPr>
                <a:t>Saas</a:t>
              </a: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2EC96D57-755C-3446-86D3-CACC7EA08D48}"/>
                </a:ext>
              </a:extLst>
            </p:cNvPr>
            <p:cNvSpPr/>
            <p:nvPr/>
          </p:nvSpPr>
          <p:spPr>
            <a:xfrm>
              <a:off x="7559325" y="2512536"/>
              <a:ext cx="442750" cy="237757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defTabSz="60006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IN" sz="1050" b="1">
                  <a:solidFill>
                    <a:schemeClr val="tx2">
                      <a:lumMod val="75000"/>
                    </a:schemeClr>
                  </a:solidFill>
                  <a:latin typeface="TheSansOffice" panose="020B0503040302060204"/>
                  <a:ea typeface="Fujitsu Sans" charset="0"/>
                  <a:cs typeface="Arial" panose="020B0604020202020204" pitchFamily="34" charset="0"/>
                </a:rPr>
                <a:t>Paas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6F608B38-9FEC-184D-BC25-EC81FFC81884}"/>
                </a:ext>
              </a:extLst>
            </p:cNvPr>
            <p:cNvSpPr/>
            <p:nvPr/>
          </p:nvSpPr>
          <p:spPr>
            <a:xfrm>
              <a:off x="7448470" y="2994798"/>
              <a:ext cx="805029" cy="237757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defTabSz="60006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IN" sz="1050" b="1">
                  <a:solidFill>
                    <a:schemeClr val="tx2">
                      <a:lumMod val="75000"/>
                    </a:schemeClr>
                  </a:solidFill>
                  <a:latin typeface="TheSansOffice" panose="020B0503040302060204"/>
                  <a:ea typeface="Fujitsu Sans" charset="0"/>
                  <a:cs typeface="Arial" panose="020B0604020202020204" pitchFamily="34" charset="0"/>
                </a:rPr>
                <a:t>Datacentre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8117B3D4-ED68-3440-8B46-AA4E0F612E77}"/>
                </a:ext>
              </a:extLst>
            </p:cNvPr>
            <p:cNvSpPr txBox="1"/>
            <p:nvPr/>
          </p:nvSpPr>
          <p:spPr>
            <a:xfrm>
              <a:off x="2395690" y="3541159"/>
              <a:ext cx="2232000" cy="14251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spcFirstLastPara="0" vert="horz" wrap="square" lIns="51435" tIns="51435" rIns="51435" bIns="51435" numCol="1" spcCol="1270" anchor="t" anchorCtr="0">
              <a:noAutofit/>
            </a:bodyPr>
            <a:lstStyle/>
            <a:p>
              <a:pPr algn="ctr"/>
              <a:endParaRPr lang="en-IN" sz="1050">
                <a:solidFill>
                  <a:schemeClr val="tx2">
                    <a:lumMod val="75000"/>
                  </a:schemeClr>
                </a:solidFill>
                <a:latin typeface="TheSansOffice" panose="020B0503040302060204"/>
                <a:cs typeface="Arial" panose="020B0604020202020204" pitchFamily="34" charset="0"/>
              </a:endParaRPr>
            </a:p>
            <a:p>
              <a:pPr algn="ctr"/>
              <a:endParaRPr lang="en-IN" sz="1050">
                <a:solidFill>
                  <a:schemeClr val="tx2">
                    <a:lumMod val="75000"/>
                  </a:schemeClr>
                </a:solidFill>
                <a:latin typeface="TheSansOffice" panose="020B0503040302060204"/>
                <a:cs typeface="Arial" panose="020B0604020202020204" pitchFamily="34" charset="0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7C5E4E1F-7DE2-794D-8AE1-1C983C3639E0}"/>
                </a:ext>
              </a:extLst>
            </p:cNvPr>
            <p:cNvSpPr txBox="1"/>
            <p:nvPr/>
          </p:nvSpPr>
          <p:spPr>
            <a:xfrm>
              <a:off x="4637210" y="3540445"/>
              <a:ext cx="2124000" cy="14251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spcFirstLastPara="0" vert="horz" wrap="square" lIns="51435" tIns="51435" rIns="51435" bIns="51435" numCol="1" spcCol="1270" anchor="t" anchorCtr="0">
              <a:noAutofit/>
            </a:bodyPr>
            <a:lstStyle/>
            <a:p>
              <a:pPr algn="ctr"/>
              <a:endParaRPr lang="en-IN" sz="1050">
                <a:solidFill>
                  <a:schemeClr val="tx2">
                    <a:lumMod val="75000"/>
                  </a:schemeClr>
                </a:solidFill>
                <a:latin typeface="TheSansOffice" panose="020B0503040302060204"/>
                <a:cs typeface="Arial" panose="020B0604020202020204" pitchFamily="34" charset="0"/>
              </a:endParaRPr>
            </a:p>
            <a:p>
              <a:pPr algn="ctr"/>
              <a:endParaRPr lang="en-IN" sz="1050">
                <a:solidFill>
                  <a:schemeClr val="tx2">
                    <a:lumMod val="75000"/>
                  </a:schemeClr>
                </a:solidFill>
                <a:latin typeface="TheSansOffice" panose="020B0503040302060204"/>
                <a:cs typeface="Arial" panose="020B0604020202020204" pitchFamily="34" charset="0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5B18508E-B8BD-804F-B3AE-884417A7506B}"/>
                </a:ext>
              </a:extLst>
            </p:cNvPr>
            <p:cNvSpPr txBox="1"/>
            <p:nvPr/>
          </p:nvSpPr>
          <p:spPr>
            <a:xfrm>
              <a:off x="6775718" y="3538471"/>
              <a:ext cx="1980000" cy="14251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spcFirstLastPara="0" vert="horz" wrap="square" lIns="51435" tIns="51435" rIns="51435" bIns="51435" numCol="1" spcCol="1270" anchor="t" anchorCtr="0">
              <a:noAutofit/>
            </a:bodyPr>
            <a:lstStyle/>
            <a:p>
              <a:pPr algn="ctr"/>
              <a:endParaRPr lang="en-IN" sz="1050">
                <a:solidFill>
                  <a:schemeClr val="tx2">
                    <a:lumMod val="75000"/>
                  </a:schemeClr>
                </a:solidFill>
                <a:latin typeface="TheSansOffice" panose="020B0503040302060204"/>
                <a:cs typeface="Arial" panose="020B0604020202020204" pitchFamily="34" charset="0"/>
              </a:endParaRPr>
            </a:p>
            <a:p>
              <a:pPr algn="ctr"/>
              <a:endParaRPr lang="en-IN" sz="1050">
                <a:solidFill>
                  <a:schemeClr val="tx2">
                    <a:lumMod val="75000"/>
                  </a:schemeClr>
                </a:solidFill>
                <a:latin typeface="TheSansOffice" panose="020B0503040302060204"/>
                <a:cs typeface="Arial" panose="020B0604020202020204" pitchFamily="34" charset="0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D79AE2C0-FE9B-8E47-94B2-EC7EB4D31B5D}"/>
                </a:ext>
              </a:extLst>
            </p:cNvPr>
            <p:cNvSpPr/>
            <p:nvPr/>
          </p:nvSpPr>
          <p:spPr>
            <a:xfrm>
              <a:off x="818676" y="774265"/>
              <a:ext cx="1064715" cy="253916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en-IN" sz="1050" b="1">
                  <a:solidFill>
                    <a:schemeClr val="tx2">
                      <a:lumMod val="75000"/>
                    </a:schemeClr>
                  </a:solidFill>
                  <a:latin typeface="TheSansOffice" panose="020B0503040302060204"/>
                  <a:ea typeface="Fujitsu Sans" charset="0"/>
                  <a:cs typeface="Arial" panose="020B0604020202020204" pitchFamily="34" charset="0"/>
                </a:rPr>
                <a:t>1. Edge devices </a:t>
              </a:r>
              <a:endParaRPr lang="en-US" sz="1050">
                <a:solidFill>
                  <a:schemeClr val="tx2">
                    <a:lumMod val="75000"/>
                  </a:schemeClr>
                </a:solidFill>
                <a:latin typeface="TheSansOffice" panose="020B0503040302060204"/>
                <a:cs typeface="Arial" panose="020B0604020202020204" pitchFamily="34" charset="0"/>
              </a:endParaRPr>
            </a:p>
          </p:txBody>
        </p:sp>
        <p:sp>
          <p:nvSpPr>
            <p:cNvPr id="60" name="Freeform 59">
              <a:extLst>
                <a:ext uri="{FF2B5EF4-FFF2-40B4-BE49-F238E27FC236}">
                  <a16:creationId xmlns:a16="http://schemas.microsoft.com/office/drawing/2014/main" id="{A350E05C-4C10-4349-8337-274BE3986B2D}"/>
                </a:ext>
              </a:extLst>
            </p:cNvPr>
            <p:cNvSpPr/>
            <p:nvPr/>
          </p:nvSpPr>
          <p:spPr>
            <a:xfrm>
              <a:off x="2851711" y="2809633"/>
              <a:ext cx="995387" cy="548640"/>
            </a:xfrm>
            <a:custGeom>
              <a:avLst/>
              <a:gdLst>
                <a:gd name="connsiteX0" fmla="*/ 1274093 w 2306313"/>
                <a:gd name="connsiteY0" fmla="*/ 0 h 1271201"/>
                <a:gd name="connsiteX1" fmla="*/ 1784666 w 2306313"/>
                <a:gd name="connsiteY1" fmla="*/ 416129 h 1271201"/>
                <a:gd name="connsiteX2" fmla="*/ 1793149 w 2306313"/>
                <a:gd name="connsiteY2" fmla="*/ 500281 h 1271201"/>
                <a:gd name="connsiteX3" fmla="*/ 1804479 w 2306313"/>
                <a:gd name="connsiteY3" fmla="*/ 497994 h 1271201"/>
                <a:gd name="connsiteX4" fmla="*/ 1935581 w 2306313"/>
                <a:gd name="connsiteY4" fmla="*/ 629096 h 1271201"/>
                <a:gd name="connsiteX5" fmla="*/ 1932239 w 2306313"/>
                <a:gd name="connsiteY5" fmla="*/ 645653 h 1271201"/>
                <a:gd name="connsiteX6" fmla="*/ 1993539 w 2306313"/>
                <a:gd name="connsiteY6" fmla="*/ 645653 h 1271201"/>
                <a:gd name="connsiteX7" fmla="*/ 2306313 w 2306313"/>
                <a:gd name="connsiteY7" fmla="*/ 958427 h 1271201"/>
                <a:gd name="connsiteX8" fmla="*/ 2306312 w 2306313"/>
                <a:gd name="connsiteY8" fmla="*/ 958427 h 1271201"/>
                <a:gd name="connsiteX9" fmla="*/ 1993538 w 2306313"/>
                <a:gd name="connsiteY9" fmla="*/ 1271201 h 1271201"/>
                <a:gd name="connsiteX10" fmla="*/ 312774 w 2306313"/>
                <a:gd name="connsiteY10" fmla="*/ 1271200 h 1271201"/>
                <a:gd name="connsiteX11" fmla="*/ 24580 w 2306313"/>
                <a:gd name="connsiteY11" fmla="*/ 1080172 h 1271201"/>
                <a:gd name="connsiteX12" fmla="*/ 0 w 2306313"/>
                <a:gd name="connsiteY12" fmla="*/ 958427 h 1271201"/>
                <a:gd name="connsiteX13" fmla="*/ 24580 w 2306313"/>
                <a:gd name="connsiteY13" fmla="*/ 836681 h 1271201"/>
                <a:gd name="connsiteX14" fmla="*/ 312774 w 2306313"/>
                <a:gd name="connsiteY14" fmla="*/ 645653 h 1271201"/>
                <a:gd name="connsiteX15" fmla="*/ 356926 w 2306313"/>
                <a:gd name="connsiteY15" fmla="*/ 645653 h 1271201"/>
                <a:gd name="connsiteX16" fmla="*/ 343659 w 2306313"/>
                <a:gd name="connsiteY16" fmla="*/ 579940 h 1271201"/>
                <a:gd name="connsiteX17" fmla="*/ 649816 w 2306313"/>
                <a:gd name="connsiteY17" fmla="*/ 273783 h 1271201"/>
                <a:gd name="connsiteX18" fmla="*/ 768986 w 2306313"/>
                <a:gd name="connsiteY18" fmla="*/ 297842 h 1271201"/>
                <a:gd name="connsiteX19" fmla="*/ 796799 w 2306313"/>
                <a:gd name="connsiteY19" fmla="*/ 312938 h 1271201"/>
                <a:gd name="connsiteX20" fmla="*/ 841938 w 2306313"/>
                <a:gd name="connsiteY20" fmla="*/ 229775 h 1271201"/>
                <a:gd name="connsiteX21" fmla="*/ 1274093 w 2306313"/>
                <a:gd name="connsiteY21" fmla="*/ 0 h 1271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306313" h="1271201">
                  <a:moveTo>
                    <a:pt x="1274093" y="0"/>
                  </a:moveTo>
                  <a:cubicBezTo>
                    <a:pt x="1525944" y="0"/>
                    <a:pt x="1736070" y="178645"/>
                    <a:pt x="1784666" y="416129"/>
                  </a:cubicBezTo>
                  <a:lnTo>
                    <a:pt x="1793149" y="500281"/>
                  </a:lnTo>
                  <a:lnTo>
                    <a:pt x="1804479" y="497994"/>
                  </a:lnTo>
                  <a:cubicBezTo>
                    <a:pt x="1876885" y="497994"/>
                    <a:pt x="1935581" y="556690"/>
                    <a:pt x="1935581" y="629096"/>
                  </a:cubicBezTo>
                  <a:lnTo>
                    <a:pt x="1932239" y="645653"/>
                  </a:lnTo>
                  <a:lnTo>
                    <a:pt x="1993539" y="645653"/>
                  </a:lnTo>
                  <a:cubicBezTo>
                    <a:pt x="2166279" y="645653"/>
                    <a:pt x="2306313" y="785687"/>
                    <a:pt x="2306313" y="958427"/>
                  </a:cubicBezTo>
                  <a:lnTo>
                    <a:pt x="2306312" y="958427"/>
                  </a:lnTo>
                  <a:cubicBezTo>
                    <a:pt x="2306312" y="1131167"/>
                    <a:pt x="2166278" y="1271201"/>
                    <a:pt x="1993538" y="1271201"/>
                  </a:cubicBezTo>
                  <a:lnTo>
                    <a:pt x="312774" y="1271200"/>
                  </a:lnTo>
                  <a:cubicBezTo>
                    <a:pt x="183219" y="1271200"/>
                    <a:pt x="72061" y="1192431"/>
                    <a:pt x="24580" y="1080172"/>
                  </a:cubicBezTo>
                  <a:lnTo>
                    <a:pt x="0" y="958427"/>
                  </a:lnTo>
                  <a:lnTo>
                    <a:pt x="24580" y="836681"/>
                  </a:lnTo>
                  <a:cubicBezTo>
                    <a:pt x="72061" y="724422"/>
                    <a:pt x="183219" y="645653"/>
                    <a:pt x="312774" y="645653"/>
                  </a:cubicBezTo>
                  <a:lnTo>
                    <a:pt x="356926" y="645653"/>
                  </a:lnTo>
                  <a:lnTo>
                    <a:pt x="343659" y="579940"/>
                  </a:lnTo>
                  <a:cubicBezTo>
                    <a:pt x="343659" y="410854"/>
                    <a:pt x="480730" y="273783"/>
                    <a:pt x="649816" y="273783"/>
                  </a:cubicBezTo>
                  <a:cubicBezTo>
                    <a:pt x="692088" y="273783"/>
                    <a:pt x="732358" y="282350"/>
                    <a:pt x="768986" y="297842"/>
                  </a:cubicBezTo>
                  <a:lnTo>
                    <a:pt x="796799" y="312938"/>
                  </a:lnTo>
                  <a:lnTo>
                    <a:pt x="841938" y="229775"/>
                  </a:lnTo>
                  <a:cubicBezTo>
                    <a:pt x="935595" y="91145"/>
                    <a:pt x="1094200" y="0"/>
                    <a:pt x="1274093" y="0"/>
                  </a:cubicBezTo>
                  <a:close/>
                </a:path>
              </a:pathLst>
            </a:custGeom>
            <a:solidFill>
              <a:srgbClr val="BED730"/>
            </a:solidFill>
            <a:ln>
              <a:noFill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14040" eaLnBrk="0" hangingPunct="0"/>
              <a:r>
                <a:rPr lang="en-US" sz="1050">
                  <a:solidFill>
                    <a:schemeClr val="tx2">
                      <a:lumMod val="75000"/>
                    </a:schemeClr>
                  </a:solidFill>
                  <a:latin typeface="TheSansOffice" panose="020B0503040302060204"/>
                  <a:cs typeface="Arial" panose="020B0604020202020204" pitchFamily="34" charset="0"/>
                </a:rPr>
                <a:t>MPLS</a:t>
              </a:r>
            </a:p>
          </p:txBody>
        </p:sp>
        <p:sp>
          <p:nvSpPr>
            <p:cNvPr id="61" name="Freeform 60">
              <a:extLst>
                <a:ext uri="{FF2B5EF4-FFF2-40B4-BE49-F238E27FC236}">
                  <a16:creationId xmlns:a16="http://schemas.microsoft.com/office/drawing/2014/main" id="{5F54AAA4-EF74-F446-8840-A957C6D5C2F6}"/>
                </a:ext>
              </a:extLst>
            </p:cNvPr>
            <p:cNvSpPr/>
            <p:nvPr/>
          </p:nvSpPr>
          <p:spPr>
            <a:xfrm>
              <a:off x="4003275" y="2796236"/>
              <a:ext cx="995387" cy="548640"/>
            </a:xfrm>
            <a:custGeom>
              <a:avLst/>
              <a:gdLst>
                <a:gd name="connsiteX0" fmla="*/ 1274093 w 2306313"/>
                <a:gd name="connsiteY0" fmla="*/ 0 h 1271201"/>
                <a:gd name="connsiteX1" fmla="*/ 1784666 w 2306313"/>
                <a:gd name="connsiteY1" fmla="*/ 416129 h 1271201"/>
                <a:gd name="connsiteX2" fmla="*/ 1793149 w 2306313"/>
                <a:gd name="connsiteY2" fmla="*/ 500281 h 1271201"/>
                <a:gd name="connsiteX3" fmla="*/ 1804479 w 2306313"/>
                <a:gd name="connsiteY3" fmla="*/ 497994 h 1271201"/>
                <a:gd name="connsiteX4" fmla="*/ 1935581 w 2306313"/>
                <a:gd name="connsiteY4" fmla="*/ 629096 h 1271201"/>
                <a:gd name="connsiteX5" fmla="*/ 1932239 w 2306313"/>
                <a:gd name="connsiteY5" fmla="*/ 645653 h 1271201"/>
                <a:gd name="connsiteX6" fmla="*/ 1993539 w 2306313"/>
                <a:gd name="connsiteY6" fmla="*/ 645653 h 1271201"/>
                <a:gd name="connsiteX7" fmla="*/ 2306313 w 2306313"/>
                <a:gd name="connsiteY7" fmla="*/ 958427 h 1271201"/>
                <a:gd name="connsiteX8" fmla="*/ 2306312 w 2306313"/>
                <a:gd name="connsiteY8" fmla="*/ 958427 h 1271201"/>
                <a:gd name="connsiteX9" fmla="*/ 1993538 w 2306313"/>
                <a:gd name="connsiteY9" fmla="*/ 1271201 h 1271201"/>
                <a:gd name="connsiteX10" fmla="*/ 312774 w 2306313"/>
                <a:gd name="connsiteY10" fmla="*/ 1271200 h 1271201"/>
                <a:gd name="connsiteX11" fmla="*/ 24580 w 2306313"/>
                <a:gd name="connsiteY11" fmla="*/ 1080172 h 1271201"/>
                <a:gd name="connsiteX12" fmla="*/ 0 w 2306313"/>
                <a:gd name="connsiteY12" fmla="*/ 958427 h 1271201"/>
                <a:gd name="connsiteX13" fmla="*/ 24580 w 2306313"/>
                <a:gd name="connsiteY13" fmla="*/ 836681 h 1271201"/>
                <a:gd name="connsiteX14" fmla="*/ 312774 w 2306313"/>
                <a:gd name="connsiteY14" fmla="*/ 645653 h 1271201"/>
                <a:gd name="connsiteX15" fmla="*/ 356926 w 2306313"/>
                <a:gd name="connsiteY15" fmla="*/ 645653 h 1271201"/>
                <a:gd name="connsiteX16" fmla="*/ 343659 w 2306313"/>
                <a:gd name="connsiteY16" fmla="*/ 579940 h 1271201"/>
                <a:gd name="connsiteX17" fmla="*/ 649816 w 2306313"/>
                <a:gd name="connsiteY17" fmla="*/ 273783 h 1271201"/>
                <a:gd name="connsiteX18" fmla="*/ 768986 w 2306313"/>
                <a:gd name="connsiteY18" fmla="*/ 297842 h 1271201"/>
                <a:gd name="connsiteX19" fmla="*/ 796799 w 2306313"/>
                <a:gd name="connsiteY19" fmla="*/ 312938 h 1271201"/>
                <a:gd name="connsiteX20" fmla="*/ 841938 w 2306313"/>
                <a:gd name="connsiteY20" fmla="*/ 229775 h 1271201"/>
                <a:gd name="connsiteX21" fmla="*/ 1274093 w 2306313"/>
                <a:gd name="connsiteY21" fmla="*/ 0 h 1271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306313" h="1271201">
                  <a:moveTo>
                    <a:pt x="1274093" y="0"/>
                  </a:moveTo>
                  <a:cubicBezTo>
                    <a:pt x="1525944" y="0"/>
                    <a:pt x="1736070" y="178645"/>
                    <a:pt x="1784666" y="416129"/>
                  </a:cubicBezTo>
                  <a:lnTo>
                    <a:pt x="1793149" y="500281"/>
                  </a:lnTo>
                  <a:lnTo>
                    <a:pt x="1804479" y="497994"/>
                  </a:lnTo>
                  <a:cubicBezTo>
                    <a:pt x="1876885" y="497994"/>
                    <a:pt x="1935581" y="556690"/>
                    <a:pt x="1935581" y="629096"/>
                  </a:cubicBezTo>
                  <a:lnTo>
                    <a:pt x="1932239" y="645653"/>
                  </a:lnTo>
                  <a:lnTo>
                    <a:pt x="1993539" y="645653"/>
                  </a:lnTo>
                  <a:cubicBezTo>
                    <a:pt x="2166279" y="645653"/>
                    <a:pt x="2306313" y="785687"/>
                    <a:pt x="2306313" y="958427"/>
                  </a:cubicBezTo>
                  <a:lnTo>
                    <a:pt x="2306312" y="958427"/>
                  </a:lnTo>
                  <a:cubicBezTo>
                    <a:pt x="2306312" y="1131167"/>
                    <a:pt x="2166278" y="1271201"/>
                    <a:pt x="1993538" y="1271201"/>
                  </a:cubicBezTo>
                  <a:lnTo>
                    <a:pt x="312774" y="1271200"/>
                  </a:lnTo>
                  <a:cubicBezTo>
                    <a:pt x="183219" y="1271200"/>
                    <a:pt x="72061" y="1192431"/>
                    <a:pt x="24580" y="1080172"/>
                  </a:cubicBezTo>
                  <a:lnTo>
                    <a:pt x="0" y="958427"/>
                  </a:lnTo>
                  <a:lnTo>
                    <a:pt x="24580" y="836681"/>
                  </a:lnTo>
                  <a:cubicBezTo>
                    <a:pt x="72061" y="724422"/>
                    <a:pt x="183219" y="645653"/>
                    <a:pt x="312774" y="645653"/>
                  </a:cubicBezTo>
                  <a:lnTo>
                    <a:pt x="356926" y="645653"/>
                  </a:lnTo>
                  <a:lnTo>
                    <a:pt x="343659" y="579940"/>
                  </a:lnTo>
                  <a:cubicBezTo>
                    <a:pt x="343659" y="410854"/>
                    <a:pt x="480730" y="273783"/>
                    <a:pt x="649816" y="273783"/>
                  </a:cubicBezTo>
                  <a:cubicBezTo>
                    <a:pt x="692088" y="273783"/>
                    <a:pt x="732358" y="282350"/>
                    <a:pt x="768986" y="297842"/>
                  </a:cubicBezTo>
                  <a:lnTo>
                    <a:pt x="796799" y="312938"/>
                  </a:lnTo>
                  <a:lnTo>
                    <a:pt x="841938" y="229775"/>
                  </a:lnTo>
                  <a:cubicBezTo>
                    <a:pt x="935595" y="91145"/>
                    <a:pt x="1094200" y="0"/>
                    <a:pt x="1274093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14040" eaLnBrk="0" hangingPunct="0"/>
              <a:r>
                <a:rPr lang="en-US" sz="1050">
                  <a:solidFill>
                    <a:schemeClr val="tx2">
                      <a:lumMod val="75000"/>
                    </a:schemeClr>
                  </a:solidFill>
                  <a:latin typeface="TheSansOffice" panose="020B0503040302060204"/>
                  <a:cs typeface="Arial" panose="020B0604020202020204" pitchFamily="34" charset="0"/>
                </a:rPr>
                <a:t>Internet</a:t>
              </a:r>
            </a:p>
          </p:txBody>
        </p:sp>
        <p:sp>
          <p:nvSpPr>
            <p:cNvPr id="62" name="Freeform 61">
              <a:extLst>
                <a:ext uri="{FF2B5EF4-FFF2-40B4-BE49-F238E27FC236}">
                  <a16:creationId xmlns:a16="http://schemas.microsoft.com/office/drawing/2014/main" id="{CF28104C-6B6A-A441-B676-B411417C333B}"/>
                </a:ext>
              </a:extLst>
            </p:cNvPr>
            <p:cNvSpPr/>
            <p:nvPr/>
          </p:nvSpPr>
          <p:spPr>
            <a:xfrm>
              <a:off x="5202589" y="2755301"/>
              <a:ext cx="995387" cy="548640"/>
            </a:xfrm>
            <a:custGeom>
              <a:avLst/>
              <a:gdLst>
                <a:gd name="connsiteX0" fmla="*/ 1274093 w 2306313"/>
                <a:gd name="connsiteY0" fmla="*/ 0 h 1271201"/>
                <a:gd name="connsiteX1" fmla="*/ 1784666 w 2306313"/>
                <a:gd name="connsiteY1" fmla="*/ 416129 h 1271201"/>
                <a:gd name="connsiteX2" fmla="*/ 1793149 w 2306313"/>
                <a:gd name="connsiteY2" fmla="*/ 500281 h 1271201"/>
                <a:gd name="connsiteX3" fmla="*/ 1804479 w 2306313"/>
                <a:gd name="connsiteY3" fmla="*/ 497994 h 1271201"/>
                <a:gd name="connsiteX4" fmla="*/ 1935581 w 2306313"/>
                <a:gd name="connsiteY4" fmla="*/ 629096 h 1271201"/>
                <a:gd name="connsiteX5" fmla="*/ 1932239 w 2306313"/>
                <a:gd name="connsiteY5" fmla="*/ 645653 h 1271201"/>
                <a:gd name="connsiteX6" fmla="*/ 1993539 w 2306313"/>
                <a:gd name="connsiteY6" fmla="*/ 645653 h 1271201"/>
                <a:gd name="connsiteX7" fmla="*/ 2306313 w 2306313"/>
                <a:gd name="connsiteY7" fmla="*/ 958427 h 1271201"/>
                <a:gd name="connsiteX8" fmla="*/ 2306312 w 2306313"/>
                <a:gd name="connsiteY8" fmla="*/ 958427 h 1271201"/>
                <a:gd name="connsiteX9" fmla="*/ 1993538 w 2306313"/>
                <a:gd name="connsiteY9" fmla="*/ 1271201 h 1271201"/>
                <a:gd name="connsiteX10" fmla="*/ 312774 w 2306313"/>
                <a:gd name="connsiteY10" fmla="*/ 1271200 h 1271201"/>
                <a:gd name="connsiteX11" fmla="*/ 24580 w 2306313"/>
                <a:gd name="connsiteY11" fmla="*/ 1080172 h 1271201"/>
                <a:gd name="connsiteX12" fmla="*/ 0 w 2306313"/>
                <a:gd name="connsiteY12" fmla="*/ 958427 h 1271201"/>
                <a:gd name="connsiteX13" fmla="*/ 24580 w 2306313"/>
                <a:gd name="connsiteY13" fmla="*/ 836681 h 1271201"/>
                <a:gd name="connsiteX14" fmla="*/ 312774 w 2306313"/>
                <a:gd name="connsiteY14" fmla="*/ 645653 h 1271201"/>
                <a:gd name="connsiteX15" fmla="*/ 356926 w 2306313"/>
                <a:gd name="connsiteY15" fmla="*/ 645653 h 1271201"/>
                <a:gd name="connsiteX16" fmla="*/ 343659 w 2306313"/>
                <a:gd name="connsiteY16" fmla="*/ 579940 h 1271201"/>
                <a:gd name="connsiteX17" fmla="*/ 649816 w 2306313"/>
                <a:gd name="connsiteY17" fmla="*/ 273783 h 1271201"/>
                <a:gd name="connsiteX18" fmla="*/ 768986 w 2306313"/>
                <a:gd name="connsiteY18" fmla="*/ 297842 h 1271201"/>
                <a:gd name="connsiteX19" fmla="*/ 796799 w 2306313"/>
                <a:gd name="connsiteY19" fmla="*/ 312938 h 1271201"/>
                <a:gd name="connsiteX20" fmla="*/ 841938 w 2306313"/>
                <a:gd name="connsiteY20" fmla="*/ 229775 h 1271201"/>
                <a:gd name="connsiteX21" fmla="*/ 1274093 w 2306313"/>
                <a:gd name="connsiteY21" fmla="*/ 0 h 1271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306313" h="1271201">
                  <a:moveTo>
                    <a:pt x="1274093" y="0"/>
                  </a:moveTo>
                  <a:cubicBezTo>
                    <a:pt x="1525944" y="0"/>
                    <a:pt x="1736070" y="178645"/>
                    <a:pt x="1784666" y="416129"/>
                  </a:cubicBezTo>
                  <a:lnTo>
                    <a:pt x="1793149" y="500281"/>
                  </a:lnTo>
                  <a:lnTo>
                    <a:pt x="1804479" y="497994"/>
                  </a:lnTo>
                  <a:cubicBezTo>
                    <a:pt x="1876885" y="497994"/>
                    <a:pt x="1935581" y="556690"/>
                    <a:pt x="1935581" y="629096"/>
                  </a:cubicBezTo>
                  <a:lnTo>
                    <a:pt x="1932239" y="645653"/>
                  </a:lnTo>
                  <a:lnTo>
                    <a:pt x="1993539" y="645653"/>
                  </a:lnTo>
                  <a:cubicBezTo>
                    <a:pt x="2166279" y="645653"/>
                    <a:pt x="2306313" y="785687"/>
                    <a:pt x="2306313" y="958427"/>
                  </a:cubicBezTo>
                  <a:lnTo>
                    <a:pt x="2306312" y="958427"/>
                  </a:lnTo>
                  <a:cubicBezTo>
                    <a:pt x="2306312" y="1131167"/>
                    <a:pt x="2166278" y="1271201"/>
                    <a:pt x="1993538" y="1271201"/>
                  </a:cubicBezTo>
                  <a:lnTo>
                    <a:pt x="312774" y="1271200"/>
                  </a:lnTo>
                  <a:cubicBezTo>
                    <a:pt x="183219" y="1271200"/>
                    <a:pt x="72061" y="1192431"/>
                    <a:pt x="24580" y="1080172"/>
                  </a:cubicBezTo>
                  <a:lnTo>
                    <a:pt x="0" y="958427"/>
                  </a:lnTo>
                  <a:lnTo>
                    <a:pt x="24580" y="836681"/>
                  </a:lnTo>
                  <a:cubicBezTo>
                    <a:pt x="72061" y="724422"/>
                    <a:pt x="183219" y="645653"/>
                    <a:pt x="312774" y="645653"/>
                  </a:cubicBezTo>
                  <a:lnTo>
                    <a:pt x="356926" y="645653"/>
                  </a:lnTo>
                  <a:lnTo>
                    <a:pt x="343659" y="579940"/>
                  </a:lnTo>
                  <a:cubicBezTo>
                    <a:pt x="343659" y="410854"/>
                    <a:pt x="480730" y="273783"/>
                    <a:pt x="649816" y="273783"/>
                  </a:cubicBezTo>
                  <a:cubicBezTo>
                    <a:pt x="692088" y="273783"/>
                    <a:pt x="732358" y="282350"/>
                    <a:pt x="768986" y="297842"/>
                  </a:cubicBezTo>
                  <a:lnTo>
                    <a:pt x="796799" y="312938"/>
                  </a:lnTo>
                  <a:lnTo>
                    <a:pt x="841938" y="229775"/>
                  </a:lnTo>
                  <a:cubicBezTo>
                    <a:pt x="935595" y="91145"/>
                    <a:pt x="1094200" y="0"/>
                    <a:pt x="1274093" y="0"/>
                  </a:cubicBezTo>
                  <a:close/>
                </a:path>
              </a:pathLst>
            </a:custGeom>
            <a:solidFill>
              <a:srgbClr val="54666F"/>
            </a:soli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814040" eaLnBrk="0" hangingPunct="0"/>
              <a:r>
                <a:rPr lang="en-US" sz="1050">
                  <a:solidFill>
                    <a:schemeClr val="tx2">
                      <a:lumMod val="75000"/>
                    </a:schemeClr>
                  </a:solidFill>
                  <a:latin typeface="TheSansOffice" panose="020B0503040302060204"/>
                  <a:cs typeface="Arial" panose="020B0604020202020204" pitchFamily="34" charset="0"/>
                </a:rPr>
                <a:t>4G</a:t>
              </a:r>
            </a:p>
          </p:txBody>
        </p:sp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DE9933F1-F6F1-7840-B6E4-0862052DA3C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69153" y="3721632"/>
              <a:ext cx="702065" cy="439796"/>
            </a:xfrm>
            <a:prstGeom prst="rect">
              <a:avLst/>
            </a:prstGeom>
            <a:ln>
              <a:noFill/>
            </a:ln>
          </p:spPr>
        </p:pic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F3D76B98-C683-CA44-B263-763C503ACC29}"/>
                </a:ext>
              </a:extLst>
            </p:cNvPr>
            <p:cNvSpPr/>
            <p:nvPr/>
          </p:nvSpPr>
          <p:spPr>
            <a:xfrm>
              <a:off x="2407119" y="4188578"/>
              <a:ext cx="2256254" cy="577081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IN" sz="1050">
                  <a:solidFill>
                    <a:schemeClr val="tx2">
                      <a:lumMod val="75000"/>
                    </a:schemeClr>
                  </a:solidFill>
                  <a:latin typeface="TheSansOffice" panose="020B0503040302060204"/>
                  <a:cs typeface="Arial" panose="020B0604020202020204" pitchFamily="34" charset="0"/>
                </a:rPr>
                <a:t>Transport independent fabric providing a secure scalable NG overlay</a:t>
              </a: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13F07393-BFE2-2045-B8D4-11E0D73AB002}"/>
                </a:ext>
              </a:extLst>
            </p:cNvPr>
            <p:cNvSpPr/>
            <p:nvPr/>
          </p:nvSpPr>
          <p:spPr>
            <a:xfrm>
              <a:off x="4663373" y="4191828"/>
              <a:ext cx="2052915" cy="577081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IN" sz="1050">
                  <a:solidFill>
                    <a:schemeClr val="tx2">
                      <a:lumMod val="75000"/>
                    </a:schemeClr>
                  </a:solidFill>
                  <a:latin typeface="TheSansOffice" panose="020B0503040302060204"/>
                  <a:cs typeface="Arial" panose="020B0604020202020204" pitchFamily="34" charset="0"/>
                </a:rPr>
                <a:t>A multi-tenant, cloud-native platform to orchestrate, provision, control and manage tenants </a:t>
              </a: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BB283DCB-8A0D-6F4E-9801-1926CA47F3F1}"/>
                </a:ext>
              </a:extLst>
            </p:cNvPr>
            <p:cNvSpPr/>
            <p:nvPr/>
          </p:nvSpPr>
          <p:spPr>
            <a:xfrm>
              <a:off x="6780542" y="4208426"/>
              <a:ext cx="2007762" cy="577081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IN" sz="1050">
                  <a:solidFill>
                    <a:schemeClr val="tx2">
                      <a:lumMod val="75000"/>
                    </a:schemeClr>
                  </a:solidFill>
                  <a:latin typeface="TheSansOffice" panose="020B0503040302060204"/>
                  <a:cs typeface="Arial" panose="020B0604020202020204" pitchFamily="34" charset="0"/>
                </a:rPr>
                <a:t>Infrastructure to deliver Cloud connectivity to saas, paas and Hybrid clouds</a:t>
              </a:r>
            </a:p>
          </p:txBody>
        </p:sp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049F5880-C309-7A44-9301-646DBE102661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52798" y="3664564"/>
              <a:ext cx="519339" cy="519339"/>
            </a:xfrm>
            <a:prstGeom prst="rect">
              <a:avLst/>
            </a:prstGeom>
            <a:ln>
              <a:noFill/>
            </a:ln>
          </p:spPr>
        </p:pic>
        <p:pic>
          <p:nvPicPr>
            <p:cNvPr id="68" name="Picture 67">
              <a:extLst>
                <a:ext uri="{FF2B5EF4-FFF2-40B4-BE49-F238E27FC236}">
                  <a16:creationId xmlns:a16="http://schemas.microsoft.com/office/drawing/2014/main" id="{9454E9E8-746B-EF46-8BAA-DD108C59478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79564" y="3679513"/>
              <a:ext cx="409719" cy="430962"/>
            </a:xfrm>
            <a:prstGeom prst="rect">
              <a:avLst/>
            </a:prstGeom>
            <a:ln>
              <a:noFill/>
            </a:ln>
          </p:spPr>
        </p:pic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8E72A68E-8EF8-4540-9114-3252B57CE119}"/>
                </a:ext>
              </a:extLst>
            </p:cNvPr>
            <p:cNvGrpSpPr/>
            <p:nvPr/>
          </p:nvGrpSpPr>
          <p:grpSpPr>
            <a:xfrm>
              <a:off x="2400178" y="1029383"/>
              <a:ext cx="4387501" cy="1296000"/>
              <a:chOff x="2900189" y="1101992"/>
              <a:chExt cx="5850000" cy="1728000"/>
            </a:xfrm>
          </p:grpSpPr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3F571C00-A1F6-344B-9997-739B231A653A}"/>
                  </a:ext>
                </a:extLst>
              </p:cNvPr>
              <p:cNvSpPr txBox="1"/>
              <p:nvPr/>
            </p:nvSpPr>
            <p:spPr>
              <a:xfrm>
                <a:off x="2900189" y="1101992"/>
                <a:ext cx="5814653" cy="17280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spcFirstLastPara="0" vert="horz" wrap="square" lIns="51435" tIns="51435" rIns="51435" bIns="51435" numCol="1" spcCol="1270" anchor="t" anchorCtr="0">
                <a:noAutofit/>
              </a:bodyPr>
              <a:lstStyle/>
              <a:p>
                <a:pPr defTabSz="60006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IN" sz="1050" b="1">
                    <a:solidFill>
                      <a:schemeClr val="tx2">
                        <a:lumMod val="75000"/>
                      </a:schemeClr>
                    </a:solidFill>
                    <a:latin typeface="TheSansOffice" panose="020B0503040302060204"/>
                    <a:ea typeface="Fujitsu Sans" charset="0"/>
                    <a:cs typeface="Arial" panose="020B0604020202020204" pitchFamily="34" charset="0"/>
                  </a:rPr>
                  <a:t>2. </a:t>
                </a:r>
                <a:r>
                  <a:rPr lang="en-IN" sz="1050" b="1">
                    <a:solidFill>
                      <a:schemeClr val="tx2">
                        <a:lumMod val="75000"/>
                      </a:schemeClr>
                    </a:solidFill>
                    <a:latin typeface="TheSansOffice" panose="020B0503040302060204"/>
                    <a:cs typeface="Arial" panose="020B0604020202020204" pitchFamily="34" charset="0"/>
                  </a:rPr>
                  <a:t>Multi- tenant Control, Management, Orchestration and Analytics </a:t>
                </a:r>
              </a:p>
              <a:p>
                <a:pPr defTabSz="60006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IN" sz="1350" b="1">
                  <a:solidFill>
                    <a:schemeClr val="tx2">
                      <a:lumMod val="75000"/>
                    </a:schemeClr>
                  </a:solidFill>
                  <a:latin typeface="TheSansOffice" panose="020B0503040302060204"/>
                  <a:ea typeface="Fujitsu Sans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71" name="Group 70">
                <a:extLst>
                  <a:ext uri="{FF2B5EF4-FFF2-40B4-BE49-F238E27FC236}">
                    <a16:creationId xmlns:a16="http://schemas.microsoft.com/office/drawing/2014/main" id="{89B5272B-EFA4-F545-8E38-512FED373DAB}"/>
                  </a:ext>
                </a:extLst>
              </p:cNvPr>
              <p:cNvGrpSpPr/>
              <p:nvPr/>
            </p:nvGrpSpPr>
            <p:grpSpPr>
              <a:xfrm>
                <a:off x="3345401" y="1823118"/>
                <a:ext cx="366774" cy="342717"/>
                <a:chOff x="14699975" y="-2693082"/>
                <a:chExt cx="1388604" cy="1297532"/>
              </a:xfrm>
              <a:solidFill>
                <a:schemeClr val="accent2"/>
              </a:solidFill>
            </p:grpSpPr>
            <p:sp>
              <p:nvSpPr>
                <p:cNvPr id="96" name="Oval 95">
                  <a:extLst>
                    <a:ext uri="{FF2B5EF4-FFF2-40B4-BE49-F238E27FC236}">
                      <a16:creationId xmlns:a16="http://schemas.microsoft.com/office/drawing/2014/main" id="{A011117C-27E1-5148-B62C-DF5720F6234F}"/>
                    </a:ext>
                  </a:extLst>
                </p:cNvPr>
                <p:cNvSpPr/>
                <p:nvPr/>
              </p:nvSpPr>
              <p:spPr>
                <a:xfrm>
                  <a:off x="14699975" y="-2298192"/>
                  <a:ext cx="211429" cy="211430"/>
                </a:xfrm>
                <a:prstGeom prst="ellipse">
                  <a:avLst/>
                </a:prstGeom>
                <a:grpFill/>
                <a:ln w="19050" cap="flat">
                  <a:noFill/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514337">
                    <a:defRPr/>
                  </a:pPr>
                  <a:endParaRPr lang="en-US" sz="1050" kern="0">
                    <a:solidFill>
                      <a:schemeClr val="tx2">
                        <a:lumMod val="75000"/>
                      </a:schemeClr>
                    </a:solidFill>
                    <a:latin typeface="TheSansOffice" panose="020B0503040302060204"/>
                    <a:ea typeface="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7" name="Oval 96">
                  <a:extLst>
                    <a:ext uri="{FF2B5EF4-FFF2-40B4-BE49-F238E27FC236}">
                      <a16:creationId xmlns:a16="http://schemas.microsoft.com/office/drawing/2014/main" id="{2255E65F-D912-F349-A606-ED93672B11DE}"/>
                    </a:ext>
                  </a:extLst>
                </p:cNvPr>
                <p:cNvSpPr/>
                <p:nvPr/>
              </p:nvSpPr>
              <p:spPr>
                <a:xfrm>
                  <a:off x="15278325" y="-2693082"/>
                  <a:ext cx="211429" cy="211430"/>
                </a:xfrm>
                <a:prstGeom prst="ellipse">
                  <a:avLst/>
                </a:prstGeom>
                <a:grpFill/>
                <a:ln w="19050" cap="flat">
                  <a:noFill/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514337">
                    <a:defRPr/>
                  </a:pPr>
                  <a:endParaRPr lang="en-US" sz="1050" kern="0">
                    <a:solidFill>
                      <a:schemeClr val="tx2">
                        <a:lumMod val="75000"/>
                      </a:schemeClr>
                    </a:solidFill>
                    <a:latin typeface="TheSansOffice" panose="020B0503040302060204"/>
                    <a:ea typeface="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8" name="Oval 97">
                  <a:extLst>
                    <a:ext uri="{FF2B5EF4-FFF2-40B4-BE49-F238E27FC236}">
                      <a16:creationId xmlns:a16="http://schemas.microsoft.com/office/drawing/2014/main" id="{032BE6D5-22B0-2444-8ABE-6BAF19B619BF}"/>
                    </a:ext>
                  </a:extLst>
                </p:cNvPr>
                <p:cNvSpPr/>
                <p:nvPr/>
              </p:nvSpPr>
              <p:spPr>
                <a:xfrm>
                  <a:off x="15877146" y="-2298192"/>
                  <a:ext cx="211433" cy="211430"/>
                </a:xfrm>
                <a:prstGeom prst="ellipse">
                  <a:avLst/>
                </a:prstGeom>
                <a:grpFill/>
                <a:ln w="19050" cap="flat">
                  <a:noFill/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514337">
                    <a:defRPr/>
                  </a:pPr>
                  <a:endParaRPr lang="en-US" sz="1050" kern="0">
                    <a:solidFill>
                      <a:schemeClr val="tx2">
                        <a:lumMod val="75000"/>
                      </a:schemeClr>
                    </a:solidFill>
                    <a:latin typeface="TheSansOffice" panose="020B0503040302060204"/>
                    <a:ea typeface="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9" name="Oval 98">
                  <a:extLst>
                    <a:ext uri="{FF2B5EF4-FFF2-40B4-BE49-F238E27FC236}">
                      <a16:creationId xmlns:a16="http://schemas.microsoft.com/office/drawing/2014/main" id="{8D2AFF34-00EE-AC48-B3EB-47224B865088}"/>
                    </a:ext>
                  </a:extLst>
                </p:cNvPr>
                <p:cNvSpPr/>
                <p:nvPr/>
              </p:nvSpPr>
              <p:spPr>
                <a:xfrm>
                  <a:off x="15646618" y="-1606980"/>
                  <a:ext cx="211429" cy="211430"/>
                </a:xfrm>
                <a:prstGeom prst="ellipse">
                  <a:avLst/>
                </a:prstGeom>
                <a:grpFill/>
                <a:ln w="19050" cap="flat">
                  <a:noFill/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514337">
                    <a:defRPr/>
                  </a:pPr>
                  <a:endParaRPr lang="en-US" sz="1050" kern="0">
                    <a:solidFill>
                      <a:schemeClr val="tx2">
                        <a:lumMod val="75000"/>
                      </a:schemeClr>
                    </a:solidFill>
                    <a:latin typeface="TheSansOffice" panose="020B0503040302060204"/>
                    <a:ea typeface="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0" name="Oval 99">
                  <a:extLst>
                    <a:ext uri="{FF2B5EF4-FFF2-40B4-BE49-F238E27FC236}">
                      <a16:creationId xmlns:a16="http://schemas.microsoft.com/office/drawing/2014/main" id="{B0241554-4219-C547-A093-BB882808AA2C}"/>
                    </a:ext>
                  </a:extLst>
                </p:cNvPr>
                <p:cNvSpPr/>
                <p:nvPr/>
              </p:nvSpPr>
              <p:spPr>
                <a:xfrm>
                  <a:off x="14911404" y="-1606980"/>
                  <a:ext cx="211429" cy="211430"/>
                </a:xfrm>
                <a:prstGeom prst="ellipse">
                  <a:avLst/>
                </a:prstGeom>
                <a:grpFill/>
                <a:ln w="19050" cap="flat">
                  <a:noFill/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514337">
                    <a:defRPr/>
                  </a:pPr>
                  <a:endParaRPr lang="en-US" sz="1050" kern="0">
                    <a:solidFill>
                      <a:schemeClr val="tx2">
                        <a:lumMod val="75000"/>
                      </a:schemeClr>
                    </a:solidFill>
                    <a:latin typeface="TheSansOffice" panose="020B0503040302060204"/>
                    <a:ea typeface="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1" name="Oval 100">
                  <a:extLst>
                    <a:ext uri="{FF2B5EF4-FFF2-40B4-BE49-F238E27FC236}">
                      <a16:creationId xmlns:a16="http://schemas.microsoft.com/office/drawing/2014/main" id="{2C53BBA4-B5F4-A74C-84A6-ACE9B7C074C9}"/>
                    </a:ext>
                  </a:extLst>
                </p:cNvPr>
                <p:cNvSpPr/>
                <p:nvPr/>
              </p:nvSpPr>
              <p:spPr>
                <a:xfrm>
                  <a:off x="15142277" y="-2205886"/>
                  <a:ext cx="483525" cy="483527"/>
                </a:xfrm>
                <a:prstGeom prst="ellipse">
                  <a:avLst/>
                </a:prstGeom>
                <a:grpFill/>
                <a:ln w="19050" cap="flat">
                  <a:noFill/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514337">
                    <a:defRPr/>
                  </a:pPr>
                  <a:endParaRPr lang="en-US" sz="1050" kern="0">
                    <a:solidFill>
                      <a:schemeClr val="tx2">
                        <a:lumMod val="75000"/>
                      </a:schemeClr>
                    </a:solidFill>
                    <a:latin typeface="TheSansOffice" panose="020B0503040302060204"/>
                    <a:ea typeface="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102" name="Straight Connector 101">
                  <a:extLst>
                    <a:ext uri="{FF2B5EF4-FFF2-40B4-BE49-F238E27FC236}">
                      <a16:creationId xmlns:a16="http://schemas.microsoft.com/office/drawing/2014/main" id="{594ED9A4-FE85-3B4F-84F7-4F43656C2966}"/>
                    </a:ext>
                  </a:extLst>
                </p:cNvPr>
                <p:cNvCxnSpPr/>
                <p:nvPr/>
              </p:nvCxnSpPr>
              <p:spPr>
                <a:xfrm>
                  <a:off x="14919225" y="-2136792"/>
                  <a:ext cx="215587" cy="88409"/>
                </a:xfrm>
                <a:prstGeom prst="line">
                  <a:avLst/>
                </a:prstGeom>
                <a:grpFill/>
                <a:ln w="19050" cap="flat">
                  <a:noFill/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cxnSp>
            <p:cxnSp>
              <p:nvCxnSpPr>
                <p:cNvPr id="103" name="Straight Connector 102">
                  <a:extLst>
                    <a:ext uri="{FF2B5EF4-FFF2-40B4-BE49-F238E27FC236}">
                      <a16:creationId xmlns:a16="http://schemas.microsoft.com/office/drawing/2014/main" id="{8C5530FF-813E-FE43-A29B-E26624E0CE9A}"/>
                    </a:ext>
                  </a:extLst>
                </p:cNvPr>
                <p:cNvCxnSpPr/>
                <p:nvPr/>
              </p:nvCxnSpPr>
              <p:spPr>
                <a:xfrm flipH="1">
                  <a:off x="15627278" y="-2146161"/>
                  <a:ext cx="257386" cy="107148"/>
                </a:xfrm>
                <a:prstGeom prst="line">
                  <a:avLst/>
                </a:prstGeom>
                <a:grpFill/>
                <a:ln w="19050" cap="flat">
                  <a:noFill/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cxnSp>
            <p:cxnSp>
              <p:nvCxnSpPr>
                <p:cNvPr id="104" name="Straight Connector 103">
                  <a:extLst>
                    <a:ext uri="{FF2B5EF4-FFF2-40B4-BE49-F238E27FC236}">
                      <a16:creationId xmlns:a16="http://schemas.microsoft.com/office/drawing/2014/main" id="{5EDA6F01-41E2-1548-92D7-940AF71FC3DE}"/>
                    </a:ext>
                  </a:extLst>
                </p:cNvPr>
                <p:cNvCxnSpPr/>
                <p:nvPr/>
              </p:nvCxnSpPr>
              <p:spPr>
                <a:xfrm>
                  <a:off x="15381793" y="-2484120"/>
                  <a:ext cx="4496" cy="278234"/>
                </a:xfrm>
                <a:prstGeom prst="line">
                  <a:avLst/>
                </a:prstGeom>
                <a:grpFill/>
                <a:ln w="19050" cap="flat">
                  <a:noFill/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cxnSp>
            <p:cxnSp>
              <p:nvCxnSpPr>
                <p:cNvPr id="105" name="Straight Connector 104">
                  <a:extLst>
                    <a:ext uri="{FF2B5EF4-FFF2-40B4-BE49-F238E27FC236}">
                      <a16:creationId xmlns:a16="http://schemas.microsoft.com/office/drawing/2014/main" id="{7E2D0279-7A9C-5041-B7BA-93E9BFF46A46}"/>
                    </a:ext>
                  </a:extLst>
                </p:cNvPr>
                <p:cNvCxnSpPr/>
                <p:nvPr/>
              </p:nvCxnSpPr>
              <p:spPr>
                <a:xfrm flipV="1">
                  <a:off x="15091872" y="-1754760"/>
                  <a:ext cx="146459" cy="178742"/>
                </a:xfrm>
                <a:prstGeom prst="line">
                  <a:avLst/>
                </a:prstGeom>
                <a:grpFill/>
                <a:ln w="19050" cap="flat">
                  <a:noFill/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cxnSp>
            <p:cxnSp>
              <p:nvCxnSpPr>
                <p:cNvPr id="106" name="Straight Connector 105">
                  <a:extLst>
                    <a:ext uri="{FF2B5EF4-FFF2-40B4-BE49-F238E27FC236}">
                      <a16:creationId xmlns:a16="http://schemas.microsoft.com/office/drawing/2014/main" id="{31122648-770E-5447-870F-A7D298691964}"/>
                    </a:ext>
                  </a:extLst>
                </p:cNvPr>
                <p:cNvCxnSpPr/>
                <p:nvPr/>
              </p:nvCxnSpPr>
              <p:spPr>
                <a:xfrm flipH="1" flipV="1">
                  <a:off x="15529985" y="-1761777"/>
                  <a:ext cx="167460" cy="194233"/>
                </a:xfrm>
                <a:prstGeom prst="line">
                  <a:avLst/>
                </a:prstGeom>
                <a:grpFill/>
                <a:ln w="19050" cap="flat">
                  <a:noFill/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cxnSp>
          </p:grpSp>
          <p:grpSp>
            <p:nvGrpSpPr>
              <p:cNvPr id="72" name="Group 4">
                <a:extLst>
                  <a:ext uri="{FF2B5EF4-FFF2-40B4-BE49-F238E27FC236}">
                    <a16:creationId xmlns:a16="http://schemas.microsoft.com/office/drawing/2014/main" id="{CED0F305-0275-5541-8307-E9F9666CB080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4428374" y="1850058"/>
                <a:ext cx="363104" cy="311996"/>
                <a:chOff x="6539" y="1089"/>
                <a:chExt cx="746" cy="641"/>
              </a:xfrm>
              <a:solidFill>
                <a:schemeClr val="accent2"/>
              </a:solidFill>
            </p:grpSpPr>
            <p:sp>
              <p:nvSpPr>
                <p:cNvPr id="87" name="Line 5">
                  <a:extLst>
                    <a:ext uri="{FF2B5EF4-FFF2-40B4-BE49-F238E27FC236}">
                      <a16:creationId xmlns:a16="http://schemas.microsoft.com/office/drawing/2014/main" id="{D8CE8921-B567-B440-B2E3-26326B8E213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539" y="1730"/>
                  <a:ext cx="746" cy="0"/>
                </a:xfrm>
                <a:prstGeom prst="line">
                  <a:avLst/>
                </a:prstGeom>
                <a:grpFill/>
                <a:ln w="19050" cap="rnd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514337">
                    <a:defRPr/>
                  </a:pPr>
                  <a:endParaRPr lang="en-US" sz="1050" kern="0">
                    <a:solidFill>
                      <a:schemeClr val="tx2">
                        <a:lumMod val="75000"/>
                      </a:schemeClr>
                    </a:solidFill>
                    <a:latin typeface="TheSansOffice" panose="020B0503040302060204"/>
                    <a:ea typeface="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8" name="Freeform 6">
                  <a:extLst>
                    <a:ext uri="{FF2B5EF4-FFF2-40B4-BE49-F238E27FC236}">
                      <a16:creationId xmlns:a16="http://schemas.microsoft.com/office/drawing/2014/main" id="{66E7CEBA-EB9A-A346-93C1-F7EE3D8CCB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75" y="1520"/>
                  <a:ext cx="101" cy="209"/>
                </a:xfrm>
                <a:custGeom>
                  <a:avLst/>
                  <a:gdLst>
                    <a:gd name="T0" fmla="*/ 0 w 101"/>
                    <a:gd name="T1" fmla="*/ 0 h 209"/>
                    <a:gd name="T2" fmla="*/ 101 w 101"/>
                    <a:gd name="T3" fmla="*/ 0 h 209"/>
                    <a:gd name="T4" fmla="*/ 101 w 101"/>
                    <a:gd name="T5" fmla="*/ 209 h 209"/>
                    <a:gd name="T6" fmla="*/ 0 w 101"/>
                    <a:gd name="T7" fmla="*/ 209 h 209"/>
                    <a:gd name="T8" fmla="*/ 0 w 101"/>
                    <a:gd name="T9" fmla="*/ 0 h 209"/>
                    <a:gd name="T10" fmla="*/ 0 w 101"/>
                    <a:gd name="T11" fmla="*/ 0 h 2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1" h="209">
                      <a:moveTo>
                        <a:pt x="0" y="0"/>
                      </a:moveTo>
                      <a:lnTo>
                        <a:pt x="101" y="0"/>
                      </a:lnTo>
                      <a:lnTo>
                        <a:pt x="101" y="209"/>
                      </a:lnTo>
                      <a:lnTo>
                        <a:pt x="0" y="209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19050" cap="rnd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514337">
                    <a:defRPr/>
                  </a:pPr>
                  <a:endParaRPr lang="en-US" sz="1050" kern="0">
                    <a:solidFill>
                      <a:schemeClr val="tx2">
                        <a:lumMod val="75000"/>
                      </a:schemeClr>
                    </a:solidFill>
                    <a:latin typeface="TheSansOffice" panose="020B0503040302060204"/>
                    <a:ea typeface="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9" name="Freeform 7">
                  <a:extLst>
                    <a:ext uri="{FF2B5EF4-FFF2-40B4-BE49-F238E27FC236}">
                      <a16:creationId xmlns:a16="http://schemas.microsoft.com/office/drawing/2014/main" id="{E6A37AC1-3374-444D-A5A0-8F27CEB8A5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66" y="1328"/>
                  <a:ext cx="101" cy="401"/>
                </a:xfrm>
                <a:custGeom>
                  <a:avLst/>
                  <a:gdLst>
                    <a:gd name="T0" fmla="*/ 0 w 101"/>
                    <a:gd name="T1" fmla="*/ 0 h 401"/>
                    <a:gd name="T2" fmla="*/ 101 w 101"/>
                    <a:gd name="T3" fmla="*/ 0 h 401"/>
                    <a:gd name="T4" fmla="*/ 101 w 101"/>
                    <a:gd name="T5" fmla="*/ 401 h 401"/>
                    <a:gd name="T6" fmla="*/ 0 w 101"/>
                    <a:gd name="T7" fmla="*/ 401 h 401"/>
                    <a:gd name="T8" fmla="*/ 0 w 101"/>
                    <a:gd name="T9" fmla="*/ 0 h 401"/>
                    <a:gd name="T10" fmla="*/ 0 w 101"/>
                    <a:gd name="T11" fmla="*/ 0 h 4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1" h="401">
                      <a:moveTo>
                        <a:pt x="0" y="0"/>
                      </a:moveTo>
                      <a:lnTo>
                        <a:pt x="101" y="0"/>
                      </a:lnTo>
                      <a:lnTo>
                        <a:pt x="101" y="401"/>
                      </a:lnTo>
                      <a:lnTo>
                        <a:pt x="0" y="401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19050" cap="rnd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514337">
                    <a:defRPr/>
                  </a:pPr>
                  <a:endParaRPr lang="en-US" sz="1050" kern="0">
                    <a:solidFill>
                      <a:schemeClr val="tx2">
                        <a:lumMod val="75000"/>
                      </a:schemeClr>
                    </a:solidFill>
                    <a:latin typeface="TheSansOffice" panose="020B0503040302060204"/>
                    <a:ea typeface="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0" name="Freeform 8">
                  <a:extLst>
                    <a:ext uri="{FF2B5EF4-FFF2-40B4-BE49-F238E27FC236}">
                      <a16:creationId xmlns:a16="http://schemas.microsoft.com/office/drawing/2014/main" id="{50AF881F-8EA6-CC4D-BB30-D29A5C19751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57" y="1496"/>
                  <a:ext cx="101" cy="233"/>
                </a:xfrm>
                <a:custGeom>
                  <a:avLst/>
                  <a:gdLst>
                    <a:gd name="T0" fmla="*/ 0 w 101"/>
                    <a:gd name="T1" fmla="*/ 0 h 233"/>
                    <a:gd name="T2" fmla="*/ 101 w 101"/>
                    <a:gd name="T3" fmla="*/ 0 h 233"/>
                    <a:gd name="T4" fmla="*/ 101 w 101"/>
                    <a:gd name="T5" fmla="*/ 233 h 233"/>
                    <a:gd name="T6" fmla="*/ 0 w 101"/>
                    <a:gd name="T7" fmla="*/ 233 h 233"/>
                    <a:gd name="T8" fmla="*/ 0 w 101"/>
                    <a:gd name="T9" fmla="*/ 0 h 233"/>
                    <a:gd name="T10" fmla="*/ 0 w 101"/>
                    <a:gd name="T11" fmla="*/ 0 h 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1" h="233">
                      <a:moveTo>
                        <a:pt x="0" y="0"/>
                      </a:moveTo>
                      <a:lnTo>
                        <a:pt x="101" y="0"/>
                      </a:lnTo>
                      <a:lnTo>
                        <a:pt x="101" y="233"/>
                      </a:lnTo>
                      <a:lnTo>
                        <a:pt x="0" y="233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19050" cap="rnd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514337">
                    <a:defRPr/>
                  </a:pPr>
                  <a:endParaRPr lang="en-US" sz="1050" kern="0">
                    <a:solidFill>
                      <a:schemeClr val="tx2">
                        <a:lumMod val="75000"/>
                      </a:schemeClr>
                    </a:solidFill>
                    <a:latin typeface="TheSansOffice" panose="020B0503040302060204"/>
                    <a:ea typeface="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1" name="Freeform 9">
                  <a:extLst>
                    <a:ext uri="{FF2B5EF4-FFF2-40B4-BE49-F238E27FC236}">
                      <a16:creationId xmlns:a16="http://schemas.microsoft.com/office/drawing/2014/main" id="{A3A428BD-4C6E-8B4D-BA4D-D406D1C1A7B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48" y="1412"/>
                  <a:ext cx="101" cy="317"/>
                </a:xfrm>
                <a:custGeom>
                  <a:avLst/>
                  <a:gdLst>
                    <a:gd name="T0" fmla="*/ 0 w 101"/>
                    <a:gd name="T1" fmla="*/ 0 h 317"/>
                    <a:gd name="T2" fmla="*/ 101 w 101"/>
                    <a:gd name="T3" fmla="*/ 0 h 317"/>
                    <a:gd name="T4" fmla="*/ 101 w 101"/>
                    <a:gd name="T5" fmla="*/ 317 h 317"/>
                    <a:gd name="T6" fmla="*/ 0 w 101"/>
                    <a:gd name="T7" fmla="*/ 317 h 317"/>
                    <a:gd name="T8" fmla="*/ 0 w 101"/>
                    <a:gd name="T9" fmla="*/ 0 h 317"/>
                    <a:gd name="T10" fmla="*/ 0 w 101"/>
                    <a:gd name="T11" fmla="*/ 0 h 3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1" h="317">
                      <a:moveTo>
                        <a:pt x="0" y="0"/>
                      </a:moveTo>
                      <a:lnTo>
                        <a:pt x="101" y="0"/>
                      </a:lnTo>
                      <a:lnTo>
                        <a:pt x="101" y="317"/>
                      </a:lnTo>
                      <a:lnTo>
                        <a:pt x="0" y="3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19050" cap="rnd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514337">
                    <a:defRPr/>
                  </a:pPr>
                  <a:endParaRPr lang="en-US" sz="1050" kern="0">
                    <a:solidFill>
                      <a:schemeClr val="tx2">
                        <a:lumMod val="75000"/>
                      </a:schemeClr>
                    </a:solidFill>
                    <a:latin typeface="TheSansOffice" panose="020B0503040302060204"/>
                    <a:ea typeface="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2" name="Freeform 10">
                  <a:extLst>
                    <a:ext uri="{FF2B5EF4-FFF2-40B4-BE49-F238E27FC236}">
                      <a16:creationId xmlns:a16="http://schemas.microsoft.com/office/drawing/2014/main" id="{96FE7E13-7824-AC48-87F9-6DFE93D60FF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569" y="1089"/>
                  <a:ext cx="686" cy="305"/>
                </a:xfrm>
                <a:custGeom>
                  <a:avLst/>
                  <a:gdLst>
                    <a:gd name="T0" fmla="*/ 10 w 115"/>
                    <a:gd name="T1" fmla="*/ 32 h 51"/>
                    <a:gd name="T2" fmla="*/ 0 w 115"/>
                    <a:gd name="T3" fmla="*/ 42 h 51"/>
                    <a:gd name="T4" fmla="*/ 10 w 115"/>
                    <a:gd name="T5" fmla="*/ 51 h 51"/>
                    <a:gd name="T6" fmla="*/ 20 w 115"/>
                    <a:gd name="T7" fmla="*/ 42 h 51"/>
                    <a:gd name="T8" fmla="*/ 10 w 115"/>
                    <a:gd name="T9" fmla="*/ 32 h 51"/>
                    <a:gd name="T10" fmla="*/ 42 w 115"/>
                    <a:gd name="T11" fmla="*/ 0 h 51"/>
                    <a:gd name="T12" fmla="*/ 32 w 115"/>
                    <a:gd name="T13" fmla="*/ 9 h 51"/>
                    <a:gd name="T14" fmla="*/ 42 w 115"/>
                    <a:gd name="T15" fmla="*/ 19 h 51"/>
                    <a:gd name="T16" fmla="*/ 51 w 115"/>
                    <a:gd name="T17" fmla="*/ 9 h 51"/>
                    <a:gd name="T18" fmla="*/ 42 w 115"/>
                    <a:gd name="T19" fmla="*/ 0 h 51"/>
                    <a:gd name="T20" fmla="*/ 73 w 115"/>
                    <a:gd name="T21" fmla="*/ 29 h 51"/>
                    <a:gd name="T22" fmla="*/ 64 w 115"/>
                    <a:gd name="T23" fmla="*/ 38 h 51"/>
                    <a:gd name="T24" fmla="*/ 73 w 115"/>
                    <a:gd name="T25" fmla="*/ 48 h 51"/>
                    <a:gd name="T26" fmla="*/ 83 w 115"/>
                    <a:gd name="T27" fmla="*/ 38 h 51"/>
                    <a:gd name="T28" fmla="*/ 73 w 115"/>
                    <a:gd name="T29" fmla="*/ 29 h 51"/>
                    <a:gd name="T30" fmla="*/ 105 w 115"/>
                    <a:gd name="T31" fmla="*/ 14 h 51"/>
                    <a:gd name="T32" fmla="*/ 96 w 115"/>
                    <a:gd name="T33" fmla="*/ 24 h 51"/>
                    <a:gd name="T34" fmla="*/ 105 w 115"/>
                    <a:gd name="T35" fmla="*/ 33 h 51"/>
                    <a:gd name="T36" fmla="*/ 115 w 115"/>
                    <a:gd name="T37" fmla="*/ 24 h 51"/>
                    <a:gd name="T38" fmla="*/ 105 w 115"/>
                    <a:gd name="T39" fmla="*/ 14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15" h="51">
                      <a:moveTo>
                        <a:pt x="10" y="32"/>
                      </a:moveTo>
                      <a:cubicBezTo>
                        <a:pt x="4" y="32"/>
                        <a:pt x="0" y="36"/>
                        <a:pt x="0" y="42"/>
                      </a:cubicBezTo>
                      <a:cubicBezTo>
                        <a:pt x="0" y="47"/>
                        <a:pt x="4" y="51"/>
                        <a:pt x="10" y="51"/>
                      </a:cubicBezTo>
                      <a:cubicBezTo>
                        <a:pt x="15" y="51"/>
                        <a:pt x="20" y="47"/>
                        <a:pt x="20" y="42"/>
                      </a:cubicBezTo>
                      <a:cubicBezTo>
                        <a:pt x="20" y="36"/>
                        <a:pt x="15" y="32"/>
                        <a:pt x="10" y="32"/>
                      </a:cubicBezTo>
                      <a:close/>
                      <a:moveTo>
                        <a:pt x="42" y="0"/>
                      </a:moveTo>
                      <a:cubicBezTo>
                        <a:pt x="36" y="0"/>
                        <a:pt x="32" y="4"/>
                        <a:pt x="32" y="9"/>
                      </a:cubicBezTo>
                      <a:cubicBezTo>
                        <a:pt x="32" y="15"/>
                        <a:pt x="36" y="19"/>
                        <a:pt x="42" y="19"/>
                      </a:cubicBezTo>
                      <a:cubicBezTo>
                        <a:pt x="47" y="19"/>
                        <a:pt x="51" y="15"/>
                        <a:pt x="51" y="9"/>
                      </a:cubicBezTo>
                      <a:cubicBezTo>
                        <a:pt x="51" y="4"/>
                        <a:pt x="47" y="0"/>
                        <a:pt x="42" y="0"/>
                      </a:cubicBezTo>
                      <a:close/>
                      <a:moveTo>
                        <a:pt x="73" y="29"/>
                      </a:moveTo>
                      <a:cubicBezTo>
                        <a:pt x="68" y="29"/>
                        <a:pt x="64" y="33"/>
                        <a:pt x="64" y="38"/>
                      </a:cubicBezTo>
                      <a:cubicBezTo>
                        <a:pt x="64" y="44"/>
                        <a:pt x="68" y="48"/>
                        <a:pt x="73" y="48"/>
                      </a:cubicBezTo>
                      <a:cubicBezTo>
                        <a:pt x="79" y="48"/>
                        <a:pt x="83" y="44"/>
                        <a:pt x="83" y="38"/>
                      </a:cubicBezTo>
                      <a:cubicBezTo>
                        <a:pt x="83" y="33"/>
                        <a:pt x="79" y="29"/>
                        <a:pt x="73" y="29"/>
                      </a:cubicBezTo>
                      <a:close/>
                      <a:moveTo>
                        <a:pt x="105" y="14"/>
                      </a:moveTo>
                      <a:cubicBezTo>
                        <a:pt x="100" y="14"/>
                        <a:pt x="96" y="18"/>
                        <a:pt x="96" y="24"/>
                      </a:cubicBezTo>
                      <a:cubicBezTo>
                        <a:pt x="96" y="29"/>
                        <a:pt x="100" y="33"/>
                        <a:pt x="105" y="33"/>
                      </a:cubicBezTo>
                      <a:cubicBezTo>
                        <a:pt x="111" y="33"/>
                        <a:pt x="115" y="29"/>
                        <a:pt x="115" y="24"/>
                      </a:cubicBezTo>
                      <a:cubicBezTo>
                        <a:pt x="115" y="18"/>
                        <a:pt x="111" y="14"/>
                        <a:pt x="105" y="14"/>
                      </a:cubicBezTo>
                      <a:close/>
                    </a:path>
                  </a:pathLst>
                </a:custGeom>
                <a:grpFill/>
                <a:ln w="19050" cap="rnd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514337">
                    <a:defRPr/>
                  </a:pPr>
                  <a:endParaRPr lang="en-US" sz="1050" kern="0">
                    <a:solidFill>
                      <a:schemeClr val="tx2">
                        <a:lumMod val="75000"/>
                      </a:schemeClr>
                    </a:solidFill>
                    <a:latin typeface="TheSansOffice" panose="020B0503040302060204"/>
                    <a:ea typeface="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3" name="Line 11">
                  <a:extLst>
                    <a:ext uri="{FF2B5EF4-FFF2-40B4-BE49-F238E27FC236}">
                      <a16:creationId xmlns:a16="http://schemas.microsoft.com/office/drawing/2014/main" id="{C7E21555-9D71-6F4C-9303-7772161080B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6682" y="1197"/>
                  <a:ext cx="90" cy="89"/>
                </a:xfrm>
                <a:prstGeom prst="line">
                  <a:avLst/>
                </a:prstGeom>
                <a:grpFill/>
                <a:ln w="19050" cap="rnd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514337">
                    <a:defRPr/>
                  </a:pPr>
                  <a:endParaRPr lang="en-US" sz="1050" kern="0">
                    <a:solidFill>
                      <a:schemeClr val="tx2">
                        <a:lumMod val="75000"/>
                      </a:schemeClr>
                    </a:solidFill>
                    <a:latin typeface="TheSansOffice" panose="020B0503040302060204"/>
                    <a:ea typeface="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4" name="Line 12">
                  <a:extLst>
                    <a:ext uri="{FF2B5EF4-FFF2-40B4-BE49-F238E27FC236}">
                      <a16:creationId xmlns:a16="http://schemas.microsoft.com/office/drawing/2014/main" id="{3BCD02C1-7E7C-FE4E-9BA2-83894897496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867" y="1191"/>
                  <a:ext cx="96" cy="83"/>
                </a:xfrm>
                <a:prstGeom prst="line">
                  <a:avLst/>
                </a:prstGeom>
                <a:grpFill/>
                <a:ln w="19050" cap="rnd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514337">
                    <a:defRPr/>
                  </a:pPr>
                  <a:endParaRPr lang="en-US" sz="1050" kern="0">
                    <a:solidFill>
                      <a:schemeClr val="tx2">
                        <a:lumMod val="75000"/>
                      </a:schemeClr>
                    </a:solidFill>
                    <a:latin typeface="TheSansOffice" panose="020B0503040302060204"/>
                    <a:ea typeface="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5" name="Line 13">
                  <a:extLst>
                    <a:ext uri="{FF2B5EF4-FFF2-40B4-BE49-F238E27FC236}">
                      <a16:creationId xmlns:a16="http://schemas.microsoft.com/office/drawing/2014/main" id="{AF2758E1-AFA9-C54D-BAE1-68638B053A4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7064" y="1262"/>
                  <a:ext cx="66" cy="30"/>
                </a:xfrm>
                <a:prstGeom prst="line">
                  <a:avLst/>
                </a:prstGeom>
                <a:grpFill/>
                <a:ln w="19050" cap="rnd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514337">
                    <a:defRPr/>
                  </a:pPr>
                  <a:endParaRPr lang="en-US" sz="1050" kern="0">
                    <a:solidFill>
                      <a:schemeClr val="tx2">
                        <a:lumMod val="75000"/>
                      </a:schemeClr>
                    </a:solidFill>
                    <a:latin typeface="TheSansOffice" panose="020B0503040302060204"/>
                    <a:ea typeface="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73" name="Group 72">
                <a:extLst>
                  <a:ext uri="{FF2B5EF4-FFF2-40B4-BE49-F238E27FC236}">
                    <a16:creationId xmlns:a16="http://schemas.microsoft.com/office/drawing/2014/main" id="{551C37ED-FDCD-7141-B35C-1448822FA1B5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5589305" y="1820457"/>
                <a:ext cx="373631" cy="373632"/>
                <a:chOff x="6522" y="950"/>
                <a:chExt cx="782" cy="782"/>
              </a:xfrm>
              <a:solidFill>
                <a:schemeClr val="accent2"/>
              </a:solidFill>
            </p:grpSpPr>
            <p:sp>
              <p:nvSpPr>
                <p:cNvPr id="84" name="Freeform 70">
                  <a:extLst>
                    <a:ext uri="{FF2B5EF4-FFF2-40B4-BE49-F238E27FC236}">
                      <a16:creationId xmlns:a16="http://schemas.microsoft.com/office/drawing/2014/main" id="{8758C0BA-FDEF-B843-BE4E-B59E20DDC8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16" y="950"/>
                  <a:ext cx="688" cy="687"/>
                </a:xfrm>
                <a:custGeom>
                  <a:avLst/>
                  <a:gdLst>
                    <a:gd name="T0" fmla="*/ 48 w 160"/>
                    <a:gd name="T1" fmla="*/ 155 h 160"/>
                    <a:gd name="T2" fmla="*/ 61 w 160"/>
                    <a:gd name="T3" fmla="*/ 160 h 160"/>
                    <a:gd name="T4" fmla="*/ 69 w 160"/>
                    <a:gd name="T5" fmla="*/ 146 h 160"/>
                    <a:gd name="T6" fmla="*/ 91 w 160"/>
                    <a:gd name="T7" fmla="*/ 146 h 160"/>
                    <a:gd name="T8" fmla="*/ 98 w 160"/>
                    <a:gd name="T9" fmla="*/ 160 h 160"/>
                    <a:gd name="T10" fmla="*/ 123 w 160"/>
                    <a:gd name="T11" fmla="*/ 150 h 160"/>
                    <a:gd name="T12" fmla="*/ 118 w 160"/>
                    <a:gd name="T13" fmla="*/ 134 h 160"/>
                    <a:gd name="T14" fmla="*/ 134 w 160"/>
                    <a:gd name="T15" fmla="*/ 119 h 160"/>
                    <a:gd name="T16" fmla="*/ 149 w 160"/>
                    <a:gd name="T17" fmla="*/ 124 h 160"/>
                    <a:gd name="T18" fmla="*/ 160 w 160"/>
                    <a:gd name="T19" fmla="*/ 98 h 160"/>
                    <a:gd name="T20" fmla="*/ 145 w 160"/>
                    <a:gd name="T21" fmla="*/ 91 h 160"/>
                    <a:gd name="T22" fmla="*/ 145 w 160"/>
                    <a:gd name="T23" fmla="*/ 69 h 160"/>
                    <a:gd name="T24" fmla="*/ 160 w 160"/>
                    <a:gd name="T25" fmla="*/ 62 h 160"/>
                    <a:gd name="T26" fmla="*/ 149 w 160"/>
                    <a:gd name="T27" fmla="*/ 36 h 160"/>
                    <a:gd name="T28" fmla="*/ 134 w 160"/>
                    <a:gd name="T29" fmla="*/ 42 h 160"/>
                    <a:gd name="T30" fmla="*/ 118 w 160"/>
                    <a:gd name="T31" fmla="*/ 26 h 160"/>
                    <a:gd name="T32" fmla="*/ 123 w 160"/>
                    <a:gd name="T33" fmla="*/ 11 h 160"/>
                    <a:gd name="T34" fmla="*/ 98 w 160"/>
                    <a:gd name="T35" fmla="*/ 0 h 160"/>
                    <a:gd name="T36" fmla="*/ 90 w 160"/>
                    <a:gd name="T37" fmla="*/ 15 h 160"/>
                    <a:gd name="T38" fmla="*/ 69 w 160"/>
                    <a:gd name="T39" fmla="*/ 15 h 160"/>
                    <a:gd name="T40" fmla="*/ 61 w 160"/>
                    <a:gd name="T41" fmla="*/ 0 h 160"/>
                    <a:gd name="T42" fmla="*/ 36 w 160"/>
                    <a:gd name="T43" fmla="*/ 11 h 160"/>
                    <a:gd name="T44" fmla="*/ 41 w 160"/>
                    <a:gd name="T45" fmla="*/ 26 h 160"/>
                    <a:gd name="T46" fmla="*/ 26 w 160"/>
                    <a:gd name="T47" fmla="*/ 42 h 160"/>
                    <a:gd name="T48" fmla="*/ 10 w 160"/>
                    <a:gd name="T49" fmla="*/ 36 h 160"/>
                    <a:gd name="T50" fmla="*/ 0 w 160"/>
                    <a:gd name="T51" fmla="*/ 62 h 160"/>
                    <a:gd name="T52" fmla="*/ 14 w 160"/>
                    <a:gd name="T53" fmla="*/ 69 h 160"/>
                    <a:gd name="T54" fmla="*/ 14 w 160"/>
                    <a:gd name="T55" fmla="*/ 91 h 160"/>
                    <a:gd name="T56" fmla="*/ 0 w 160"/>
                    <a:gd name="T57" fmla="*/ 98 h 160"/>
                    <a:gd name="T58" fmla="*/ 7 w 160"/>
                    <a:gd name="T59" fmla="*/ 117 h 160"/>
                    <a:gd name="connsiteX0" fmla="*/ 3000 w 10000"/>
                    <a:gd name="connsiteY0" fmla="*/ 9688 h 10000"/>
                    <a:gd name="connsiteX1" fmla="*/ 3813 w 10000"/>
                    <a:gd name="connsiteY1" fmla="*/ 10000 h 10000"/>
                    <a:gd name="connsiteX2" fmla="*/ 4313 w 10000"/>
                    <a:gd name="connsiteY2" fmla="*/ 9125 h 10000"/>
                    <a:gd name="connsiteX3" fmla="*/ 5688 w 10000"/>
                    <a:gd name="connsiteY3" fmla="*/ 9125 h 10000"/>
                    <a:gd name="connsiteX4" fmla="*/ 6125 w 10000"/>
                    <a:gd name="connsiteY4" fmla="*/ 10000 h 10000"/>
                    <a:gd name="connsiteX5" fmla="*/ 7688 w 10000"/>
                    <a:gd name="connsiteY5" fmla="*/ 9375 h 10000"/>
                    <a:gd name="connsiteX6" fmla="*/ 7375 w 10000"/>
                    <a:gd name="connsiteY6" fmla="*/ 8375 h 10000"/>
                    <a:gd name="connsiteX7" fmla="*/ 8375 w 10000"/>
                    <a:gd name="connsiteY7" fmla="*/ 7438 h 10000"/>
                    <a:gd name="connsiteX8" fmla="*/ 9313 w 10000"/>
                    <a:gd name="connsiteY8" fmla="*/ 7750 h 10000"/>
                    <a:gd name="connsiteX9" fmla="*/ 10000 w 10000"/>
                    <a:gd name="connsiteY9" fmla="*/ 6125 h 10000"/>
                    <a:gd name="connsiteX10" fmla="*/ 9063 w 10000"/>
                    <a:gd name="connsiteY10" fmla="*/ 5688 h 10000"/>
                    <a:gd name="connsiteX11" fmla="*/ 9063 w 10000"/>
                    <a:gd name="connsiteY11" fmla="*/ 4313 h 10000"/>
                    <a:gd name="connsiteX12" fmla="*/ 10000 w 10000"/>
                    <a:gd name="connsiteY12" fmla="*/ 3875 h 10000"/>
                    <a:gd name="connsiteX13" fmla="*/ 9313 w 10000"/>
                    <a:gd name="connsiteY13" fmla="*/ 2250 h 10000"/>
                    <a:gd name="connsiteX14" fmla="*/ 8375 w 10000"/>
                    <a:gd name="connsiteY14" fmla="*/ 2625 h 10000"/>
                    <a:gd name="connsiteX15" fmla="*/ 7375 w 10000"/>
                    <a:gd name="connsiteY15" fmla="*/ 1625 h 10000"/>
                    <a:gd name="connsiteX16" fmla="*/ 7688 w 10000"/>
                    <a:gd name="connsiteY16" fmla="*/ 688 h 10000"/>
                    <a:gd name="connsiteX17" fmla="*/ 6125 w 10000"/>
                    <a:gd name="connsiteY17" fmla="*/ 0 h 10000"/>
                    <a:gd name="connsiteX18" fmla="*/ 5625 w 10000"/>
                    <a:gd name="connsiteY18" fmla="*/ 938 h 10000"/>
                    <a:gd name="connsiteX19" fmla="*/ 4313 w 10000"/>
                    <a:gd name="connsiteY19" fmla="*/ 938 h 10000"/>
                    <a:gd name="connsiteX20" fmla="*/ 3813 w 10000"/>
                    <a:gd name="connsiteY20" fmla="*/ 0 h 10000"/>
                    <a:gd name="connsiteX21" fmla="*/ 2250 w 10000"/>
                    <a:gd name="connsiteY21" fmla="*/ 688 h 10000"/>
                    <a:gd name="connsiteX22" fmla="*/ 2563 w 10000"/>
                    <a:gd name="connsiteY22" fmla="*/ 1625 h 10000"/>
                    <a:gd name="connsiteX23" fmla="*/ 1625 w 10000"/>
                    <a:gd name="connsiteY23" fmla="*/ 2625 h 10000"/>
                    <a:gd name="connsiteX24" fmla="*/ 625 w 10000"/>
                    <a:gd name="connsiteY24" fmla="*/ 2250 h 10000"/>
                    <a:gd name="connsiteX25" fmla="*/ 0 w 10000"/>
                    <a:gd name="connsiteY25" fmla="*/ 3875 h 10000"/>
                    <a:gd name="connsiteX26" fmla="*/ 875 w 10000"/>
                    <a:gd name="connsiteY26" fmla="*/ 4313 h 10000"/>
                    <a:gd name="connsiteX27" fmla="*/ 875 w 10000"/>
                    <a:gd name="connsiteY27" fmla="*/ 5688 h 10000"/>
                    <a:gd name="connsiteX28" fmla="*/ 0 w 10000"/>
                    <a:gd name="connsiteY28" fmla="*/ 6125 h 10000"/>
                    <a:gd name="connsiteX29" fmla="*/ 438 w 10000"/>
                    <a:gd name="connsiteY29" fmla="*/ 7313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0000" h="10000">
                      <a:moveTo>
                        <a:pt x="3000" y="9688"/>
                      </a:moveTo>
                      <a:lnTo>
                        <a:pt x="3813" y="10000"/>
                      </a:lnTo>
                      <a:lnTo>
                        <a:pt x="4313" y="9125"/>
                      </a:lnTo>
                      <a:cubicBezTo>
                        <a:pt x="4750" y="9188"/>
                        <a:pt x="5188" y="9188"/>
                        <a:pt x="5688" y="9125"/>
                      </a:cubicBezTo>
                      <a:lnTo>
                        <a:pt x="6125" y="10000"/>
                      </a:lnTo>
                      <a:lnTo>
                        <a:pt x="7688" y="9375"/>
                      </a:lnTo>
                      <a:lnTo>
                        <a:pt x="7375" y="8375"/>
                      </a:lnTo>
                      <a:cubicBezTo>
                        <a:pt x="7750" y="8125"/>
                        <a:pt x="8063" y="7813"/>
                        <a:pt x="8375" y="7438"/>
                      </a:cubicBezTo>
                      <a:lnTo>
                        <a:pt x="9313" y="7750"/>
                      </a:lnTo>
                      <a:lnTo>
                        <a:pt x="10000" y="6125"/>
                      </a:lnTo>
                      <a:lnTo>
                        <a:pt x="9063" y="5688"/>
                      </a:lnTo>
                      <a:cubicBezTo>
                        <a:pt x="9125" y="5250"/>
                        <a:pt x="9125" y="4813"/>
                        <a:pt x="9063" y="4313"/>
                      </a:cubicBezTo>
                      <a:lnTo>
                        <a:pt x="10000" y="3875"/>
                      </a:lnTo>
                      <a:lnTo>
                        <a:pt x="9313" y="2250"/>
                      </a:lnTo>
                      <a:lnTo>
                        <a:pt x="8375" y="2625"/>
                      </a:lnTo>
                      <a:cubicBezTo>
                        <a:pt x="8063" y="2250"/>
                        <a:pt x="7750" y="1875"/>
                        <a:pt x="7375" y="1625"/>
                      </a:cubicBezTo>
                      <a:lnTo>
                        <a:pt x="7688" y="688"/>
                      </a:lnTo>
                      <a:lnTo>
                        <a:pt x="6125" y="0"/>
                      </a:lnTo>
                      <a:lnTo>
                        <a:pt x="5625" y="938"/>
                      </a:lnTo>
                      <a:cubicBezTo>
                        <a:pt x="5188" y="875"/>
                        <a:pt x="4750" y="875"/>
                        <a:pt x="4313" y="938"/>
                      </a:cubicBezTo>
                      <a:lnTo>
                        <a:pt x="3813" y="0"/>
                      </a:lnTo>
                      <a:lnTo>
                        <a:pt x="2250" y="688"/>
                      </a:lnTo>
                      <a:lnTo>
                        <a:pt x="2563" y="1625"/>
                      </a:lnTo>
                      <a:cubicBezTo>
                        <a:pt x="2188" y="1938"/>
                        <a:pt x="1875" y="2250"/>
                        <a:pt x="1625" y="2625"/>
                      </a:cubicBezTo>
                      <a:lnTo>
                        <a:pt x="625" y="2250"/>
                      </a:lnTo>
                      <a:lnTo>
                        <a:pt x="0" y="3875"/>
                      </a:lnTo>
                      <a:lnTo>
                        <a:pt x="875" y="4313"/>
                      </a:lnTo>
                      <a:cubicBezTo>
                        <a:pt x="813" y="4750"/>
                        <a:pt x="813" y="5250"/>
                        <a:pt x="875" y="5688"/>
                      </a:cubicBezTo>
                      <a:lnTo>
                        <a:pt x="0" y="6125"/>
                      </a:lnTo>
                      <a:lnTo>
                        <a:pt x="438" y="7313"/>
                      </a:lnTo>
                    </a:path>
                  </a:pathLst>
                </a:custGeom>
                <a:grpFill/>
                <a:ln w="19050" cap="rnd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514337">
                    <a:defRPr/>
                  </a:pPr>
                  <a:endParaRPr lang="en-US" sz="1050" kern="0">
                    <a:solidFill>
                      <a:schemeClr val="tx2">
                        <a:lumMod val="75000"/>
                      </a:schemeClr>
                    </a:solidFill>
                    <a:latin typeface="TheSansOffice" panose="020B0503040302060204"/>
                    <a:ea typeface="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5" name="Freeform 71">
                  <a:extLst>
                    <a:ext uri="{FF2B5EF4-FFF2-40B4-BE49-F238E27FC236}">
                      <a16:creationId xmlns:a16="http://schemas.microsoft.com/office/drawing/2014/main" id="{7F25AC4D-B34B-3346-8F62-589359A8524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22" y="1169"/>
                  <a:ext cx="567" cy="563"/>
                </a:xfrm>
                <a:custGeom>
                  <a:avLst/>
                  <a:gdLst>
                    <a:gd name="T0" fmla="*/ 126 w 132"/>
                    <a:gd name="T1" fmla="*/ 20 h 131"/>
                    <a:gd name="T2" fmla="*/ 110 w 132"/>
                    <a:gd name="T3" fmla="*/ 35 h 131"/>
                    <a:gd name="T4" fmla="*/ 98 w 132"/>
                    <a:gd name="T5" fmla="*/ 23 h 131"/>
                    <a:gd name="T6" fmla="*/ 113 w 132"/>
                    <a:gd name="T7" fmla="*/ 7 h 131"/>
                    <a:gd name="T8" fmla="*/ 85 w 132"/>
                    <a:gd name="T9" fmla="*/ 10 h 131"/>
                    <a:gd name="T10" fmla="*/ 82 w 132"/>
                    <a:gd name="T11" fmla="*/ 13 h 131"/>
                    <a:gd name="T12" fmla="*/ 78 w 132"/>
                    <a:gd name="T13" fmla="*/ 36 h 131"/>
                    <a:gd name="T14" fmla="*/ 37 w 132"/>
                    <a:gd name="T15" fmla="*/ 78 h 131"/>
                    <a:gd name="T16" fmla="*/ 36 w 132"/>
                    <a:gd name="T17" fmla="*/ 77 h 131"/>
                    <a:gd name="T18" fmla="*/ 12 w 132"/>
                    <a:gd name="T19" fmla="*/ 81 h 131"/>
                    <a:gd name="T20" fmla="*/ 9 w 132"/>
                    <a:gd name="T21" fmla="*/ 84 h 131"/>
                    <a:gd name="T22" fmla="*/ 6 w 132"/>
                    <a:gd name="T23" fmla="*/ 112 h 131"/>
                    <a:gd name="T24" fmla="*/ 22 w 132"/>
                    <a:gd name="T25" fmla="*/ 96 h 131"/>
                    <a:gd name="T26" fmla="*/ 34 w 132"/>
                    <a:gd name="T27" fmla="*/ 109 h 131"/>
                    <a:gd name="T28" fmla="*/ 19 w 132"/>
                    <a:gd name="T29" fmla="*/ 125 h 131"/>
                    <a:gd name="T30" fmla="*/ 47 w 132"/>
                    <a:gd name="T31" fmla="*/ 122 h 131"/>
                    <a:gd name="T32" fmla="*/ 50 w 132"/>
                    <a:gd name="T33" fmla="*/ 119 h 131"/>
                    <a:gd name="T34" fmla="*/ 54 w 132"/>
                    <a:gd name="T35" fmla="*/ 97 h 131"/>
                    <a:gd name="T36" fmla="*/ 96 w 132"/>
                    <a:gd name="T37" fmla="*/ 55 h 131"/>
                    <a:gd name="T38" fmla="*/ 120 w 132"/>
                    <a:gd name="T39" fmla="*/ 51 h 131"/>
                    <a:gd name="T40" fmla="*/ 123 w 132"/>
                    <a:gd name="T41" fmla="*/ 48 h 131"/>
                    <a:gd name="T42" fmla="*/ 126 w 132"/>
                    <a:gd name="T43" fmla="*/ 2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32" h="131">
                      <a:moveTo>
                        <a:pt x="126" y="20"/>
                      </a:moveTo>
                      <a:cubicBezTo>
                        <a:pt x="110" y="35"/>
                        <a:pt x="110" y="35"/>
                        <a:pt x="110" y="35"/>
                      </a:cubicBezTo>
                      <a:cubicBezTo>
                        <a:pt x="98" y="23"/>
                        <a:pt x="98" y="23"/>
                        <a:pt x="98" y="23"/>
                      </a:cubicBezTo>
                      <a:cubicBezTo>
                        <a:pt x="113" y="7"/>
                        <a:pt x="113" y="7"/>
                        <a:pt x="113" y="7"/>
                      </a:cubicBezTo>
                      <a:cubicBezTo>
                        <a:pt x="106" y="0"/>
                        <a:pt x="92" y="3"/>
                        <a:pt x="85" y="10"/>
                      </a:cubicBezTo>
                      <a:cubicBezTo>
                        <a:pt x="82" y="13"/>
                        <a:pt x="82" y="13"/>
                        <a:pt x="82" y="13"/>
                      </a:cubicBezTo>
                      <a:cubicBezTo>
                        <a:pt x="76" y="19"/>
                        <a:pt x="74" y="29"/>
                        <a:pt x="78" y="36"/>
                      </a:cubicBezTo>
                      <a:cubicBezTo>
                        <a:pt x="37" y="78"/>
                        <a:pt x="37" y="78"/>
                        <a:pt x="37" y="78"/>
                      </a:cubicBezTo>
                      <a:cubicBezTo>
                        <a:pt x="36" y="77"/>
                        <a:pt x="36" y="77"/>
                        <a:pt x="36" y="77"/>
                      </a:cubicBezTo>
                      <a:cubicBezTo>
                        <a:pt x="29" y="73"/>
                        <a:pt x="18" y="75"/>
                        <a:pt x="12" y="81"/>
                      </a:cubicBezTo>
                      <a:cubicBezTo>
                        <a:pt x="9" y="84"/>
                        <a:pt x="9" y="84"/>
                        <a:pt x="9" y="84"/>
                      </a:cubicBezTo>
                      <a:cubicBezTo>
                        <a:pt x="2" y="91"/>
                        <a:pt x="0" y="105"/>
                        <a:pt x="6" y="112"/>
                      </a:cubicBezTo>
                      <a:cubicBezTo>
                        <a:pt x="22" y="96"/>
                        <a:pt x="22" y="96"/>
                        <a:pt x="22" y="96"/>
                      </a:cubicBezTo>
                      <a:cubicBezTo>
                        <a:pt x="34" y="109"/>
                        <a:pt x="34" y="109"/>
                        <a:pt x="34" y="109"/>
                      </a:cubicBezTo>
                      <a:cubicBezTo>
                        <a:pt x="19" y="125"/>
                        <a:pt x="19" y="125"/>
                        <a:pt x="19" y="125"/>
                      </a:cubicBezTo>
                      <a:cubicBezTo>
                        <a:pt x="26" y="131"/>
                        <a:pt x="40" y="129"/>
                        <a:pt x="47" y="122"/>
                      </a:cubicBezTo>
                      <a:cubicBezTo>
                        <a:pt x="50" y="119"/>
                        <a:pt x="50" y="119"/>
                        <a:pt x="50" y="119"/>
                      </a:cubicBezTo>
                      <a:cubicBezTo>
                        <a:pt x="56" y="113"/>
                        <a:pt x="58" y="104"/>
                        <a:pt x="54" y="97"/>
                      </a:cubicBezTo>
                      <a:cubicBezTo>
                        <a:pt x="96" y="55"/>
                        <a:pt x="96" y="55"/>
                        <a:pt x="96" y="55"/>
                      </a:cubicBezTo>
                      <a:cubicBezTo>
                        <a:pt x="103" y="59"/>
                        <a:pt x="114" y="57"/>
                        <a:pt x="120" y="51"/>
                      </a:cubicBezTo>
                      <a:cubicBezTo>
                        <a:pt x="123" y="48"/>
                        <a:pt x="123" y="48"/>
                        <a:pt x="123" y="48"/>
                      </a:cubicBezTo>
                      <a:cubicBezTo>
                        <a:pt x="130" y="41"/>
                        <a:pt x="132" y="27"/>
                        <a:pt x="126" y="20"/>
                      </a:cubicBezTo>
                      <a:close/>
                    </a:path>
                  </a:pathLst>
                </a:custGeom>
                <a:grpFill/>
                <a:ln w="19050" cap="rnd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514337">
                    <a:defRPr/>
                  </a:pPr>
                  <a:endParaRPr lang="en-US" sz="1050" kern="0">
                    <a:solidFill>
                      <a:schemeClr val="tx2">
                        <a:lumMod val="75000"/>
                      </a:schemeClr>
                    </a:solidFill>
                    <a:latin typeface="TheSansOffice" panose="020B0503040302060204"/>
                    <a:ea typeface="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6" name="Freeform 72">
                  <a:extLst>
                    <a:ext uri="{FF2B5EF4-FFF2-40B4-BE49-F238E27FC236}">
                      <a16:creationId xmlns:a16="http://schemas.microsoft.com/office/drawing/2014/main" id="{20259804-BE12-664E-B2A8-CC93640B746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58" y="1096"/>
                  <a:ext cx="400" cy="399"/>
                </a:xfrm>
                <a:custGeom>
                  <a:avLst/>
                  <a:gdLst>
                    <a:gd name="T0" fmla="*/ 2 w 93"/>
                    <a:gd name="T1" fmla="*/ 60 h 93"/>
                    <a:gd name="T2" fmla="*/ 0 w 93"/>
                    <a:gd name="T3" fmla="*/ 47 h 93"/>
                    <a:gd name="T4" fmla="*/ 47 w 93"/>
                    <a:gd name="T5" fmla="*/ 0 h 93"/>
                    <a:gd name="T6" fmla="*/ 93 w 93"/>
                    <a:gd name="T7" fmla="*/ 47 h 93"/>
                    <a:gd name="T8" fmla="*/ 47 w 93"/>
                    <a:gd name="T9" fmla="*/ 93 h 93"/>
                    <a:gd name="T10" fmla="*/ 37 w 93"/>
                    <a:gd name="T11" fmla="*/ 92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3" h="93">
                      <a:moveTo>
                        <a:pt x="2" y="60"/>
                      </a:moveTo>
                      <a:cubicBezTo>
                        <a:pt x="1" y="56"/>
                        <a:pt x="0" y="51"/>
                        <a:pt x="0" y="47"/>
                      </a:cubicBezTo>
                      <a:cubicBezTo>
                        <a:pt x="0" y="21"/>
                        <a:pt x="21" y="0"/>
                        <a:pt x="47" y="0"/>
                      </a:cubicBezTo>
                      <a:cubicBezTo>
                        <a:pt x="72" y="0"/>
                        <a:pt x="93" y="21"/>
                        <a:pt x="93" y="47"/>
                      </a:cubicBezTo>
                      <a:cubicBezTo>
                        <a:pt x="93" y="72"/>
                        <a:pt x="72" y="93"/>
                        <a:pt x="47" y="93"/>
                      </a:cubicBezTo>
                      <a:cubicBezTo>
                        <a:pt x="43" y="93"/>
                        <a:pt x="40" y="93"/>
                        <a:pt x="37" y="92"/>
                      </a:cubicBezTo>
                    </a:path>
                  </a:pathLst>
                </a:custGeom>
                <a:grpFill/>
                <a:ln w="19050" cap="rnd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514337">
                    <a:defRPr/>
                  </a:pPr>
                  <a:endParaRPr lang="en-US" sz="1050" kern="0">
                    <a:solidFill>
                      <a:schemeClr val="tx2">
                        <a:lumMod val="75000"/>
                      </a:schemeClr>
                    </a:solidFill>
                    <a:latin typeface="TheSansOffice" panose="020B0503040302060204"/>
                    <a:ea typeface="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74" name="Group 73">
                <a:extLst>
                  <a:ext uri="{FF2B5EF4-FFF2-40B4-BE49-F238E27FC236}">
                    <a16:creationId xmlns:a16="http://schemas.microsoft.com/office/drawing/2014/main" id="{057C9CEC-C238-9A42-9BEF-B85D61CCDC47}"/>
                  </a:ext>
                </a:extLst>
              </p:cNvPr>
              <p:cNvGrpSpPr/>
              <p:nvPr/>
            </p:nvGrpSpPr>
            <p:grpSpPr>
              <a:xfrm flipH="1">
                <a:off x="6711976" y="1819330"/>
                <a:ext cx="361470" cy="358711"/>
                <a:chOff x="7700212" y="4122821"/>
                <a:chExt cx="2101514" cy="2085474"/>
              </a:xfrm>
            </p:grpSpPr>
            <p:sp>
              <p:nvSpPr>
                <p:cNvPr id="81" name="Freeform 13">
                  <a:extLst>
                    <a:ext uri="{FF2B5EF4-FFF2-40B4-BE49-F238E27FC236}">
                      <a16:creationId xmlns:a16="http://schemas.microsoft.com/office/drawing/2014/main" id="{D0D3FF6A-317C-684F-BB9A-F90F0FE5D48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24190" y="4443662"/>
                  <a:ext cx="1650947" cy="1012371"/>
                </a:xfrm>
                <a:custGeom>
                  <a:avLst/>
                  <a:gdLst>
                    <a:gd name="T0" fmla="*/ 96 w 96"/>
                    <a:gd name="T1" fmla="*/ 38 h 59"/>
                    <a:gd name="T2" fmla="*/ 74 w 96"/>
                    <a:gd name="T3" fmla="*/ 38 h 59"/>
                    <a:gd name="T4" fmla="*/ 68 w 96"/>
                    <a:gd name="T5" fmla="*/ 0 h 59"/>
                    <a:gd name="T6" fmla="*/ 62 w 96"/>
                    <a:gd name="T7" fmla="*/ 38 h 59"/>
                    <a:gd name="T8" fmla="*/ 53 w 96"/>
                    <a:gd name="T9" fmla="*/ 38 h 59"/>
                    <a:gd name="T10" fmla="*/ 47 w 96"/>
                    <a:gd name="T11" fmla="*/ 59 h 59"/>
                    <a:gd name="T12" fmla="*/ 34 w 96"/>
                    <a:gd name="T13" fmla="*/ 7 h 59"/>
                    <a:gd name="T14" fmla="*/ 22 w 96"/>
                    <a:gd name="T15" fmla="*/ 55 h 59"/>
                    <a:gd name="T16" fmla="*/ 16 w 96"/>
                    <a:gd name="T17" fmla="*/ 38 h 59"/>
                    <a:gd name="T18" fmla="*/ 7 w 96"/>
                    <a:gd name="T19" fmla="*/ 38 h 59"/>
                    <a:gd name="T20" fmla="*/ 0 w 96"/>
                    <a:gd name="T21" fmla="*/ 38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6" h="59">
                      <a:moveTo>
                        <a:pt x="96" y="38"/>
                      </a:moveTo>
                      <a:cubicBezTo>
                        <a:pt x="74" y="38"/>
                        <a:pt x="74" y="38"/>
                        <a:pt x="74" y="38"/>
                      </a:cubicBezTo>
                      <a:cubicBezTo>
                        <a:pt x="68" y="0"/>
                        <a:pt x="68" y="0"/>
                        <a:pt x="68" y="0"/>
                      </a:cubicBezTo>
                      <a:cubicBezTo>
                        <a:pt x="62" y="38"/>
                        <a:pt x="62" y="38"/>
                        <a:pt x="62" y="38"/>
                      </a:cubicBezTo>
                      <a:cubicBezTo>
                        <a:pt x="53" y="38"/>
                        <a:pt x="53" y="38"/>
                        <a:pt x="53" y="38"/>
                      </a:cubicBezTo>
                      <a:cubicBezTo>
                        <a:pt x="47" y="59"/>
                        <a:pt x="47" y="59"/>
                        <a:pt x="47" y="59"/>
                      </a:cubicBezTo>
                      <a:cubicBezTo>
                        <a:pt x="42" y="41"/>
                        <a:pt x="39" y="26"/>
                        <a:pt x="34" y="7"/>
                      </a:cubicBezTo>
                      <a:cubicBezTo>
                        <a:pt x="22" y="55"/>
                        <a:pt x="22" y="55"/>
                        <a:pt x="22" y="55"/>
                      </a:cubicBezTo>
                      <a:cubicBezTo>
                        <a:pt x="16" y="38"/>
                        <a:pt x="16" y="38"/>
                        <a:pt x="16" y="38"/>
                      </a:cubicBezTo>
                      <a:cubicBezTo>
                        <a:pt x="7" y="38"/>
                        <a:pt x="7" y="38"/>
                        <a:pt x="7" y="38"/>
                      </a:cubicBezTo>
                      <a:cubicBezTo>
                        <a:pt x="0" y="38"/>
                        <a:pt x="0" y="38"/>
                        <a:pt x="0" y="38"/>
                      </a:cubicBezTo>
                    </a:path>
                  </a:pathLst>
                </a:custGeom>
                <a:noFill/>
                <a:ln w="19050" cap="rnd">
                  <a:noFill/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514337">
                    <a:defRPr/>
                  </a:pPr>
                  <a:endParaRPr lang="en-US" sz="1050" kern="0">
                    <a:solidFill>
                      <a:schemeClr val="tx2">
                        <a:lumMod val="75000"/>
                      </a:schemeClr>
                    </a:solidFill>
                    <a:latin typeface="TheSansOffice" panose="020B0503040302060204"/>
                    <a:ea typeface="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2" name="Oval 81">
                  <a:extLst>
                    <a:ext uri="{FF2B5EF4-FFF2-40B4-BE49-F238E27FC236}">
                      <a16:creationId xmlns:a16="http://schemas.microsoft.com/office/drawing/2014/main" id="{EA7EDE79-D6A4-464B-903B-F7CAA53227AF}"/>
                    </a:ext>
                  </a:extLst>
                </p:cNvPr>
                <p:cNvSpPr/>
                <p:nvPr/>
              </p:nvSpPr>
              <p:spPr>
                <a:xfrm>
                  <a:off x="7700212" y="4122821"/>
                  <a:ext cx="1700462" cy="1700462"/>
                </a:xfrm>
                <a:prstGeom prst="ellipse">
                  <a:avLst/>
                </a:prstGeom>
                <a:noFill/>
                <a:ln w="19050" cap="flat" cmpd="sng" algn="ctr">
                  <a:noFill/>
                  <a:prstDash val="solid"/>
                  <a:round/>
                </a:ln>
                <a:effectLst/>
              </p:spPr>
              <p:txBody>
                <a:bodyPr rtlCol="0" anchor="ctr"/>
                <a:lstStyle/>
                <a:p>
                  <a:pPr algn="ctr" defTabSz="514337">
                    <a:defRPr/>
                  </a:pPr>
                  <a:endParaRPr lang="en-US" sz="1050" kern="0">
                    <a:solidFill>
                      <a:schemeClr val="tx2">
                        <a:lumMod val="75000"/>
                      </a:schemeClr>
                    </a:solidFill>
                    <a:latin typeface="TheSansOffice" panose="020B0503040302060204"/>
                    <a:ea typeface="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83" name="Straight Connector 82">
                  <a:extLst>
                    <a:ext uri="{FF2B5EF4-FFF2-40B4-BE49-F238E27FC236}">
                      <a16:creationId xmlns:a16="http://schemas.microsoft.com/office/drawing/2014/main" id="{56E3758A-6A02-F94C-B2F6-EB1662CF0A0E}"/>
                    </a:ext>
                  </a:extLst>
                </p:cNvPr>
                <p:cNvCxnSpPr/>
                <p:nvPr/>
              </p:nvCxnSpPr>
              <p:spPr>
                <a:xfrm>
                  <a:off x="9144000" y="5598695"/>
                  <a:ext cx="657726" cy="609600"/>
                </a:xfrm>
                <a:prstGeom prst="line">
                  <a:avLst/>
                </a:prstGeom>
                <a:noFill/>
                <a:ln w="19050" cap="rnd" cmpd="sng" algn="ctr">
                  <a:noFill/>
                  <a:prstDash val="solid"/>
                  <a:round/>
                </a:ln>
                <a:effectLst/>
              </p:spPr>
            </p:cxnSp>
          </p:grpSp>
          <p:pic>
            <p:nvPicPr>
              <p:cNvPr id="75" name="Picture 74">
                <a:extLst>
                  <a:ext uri="{FF2B5EF4-FFF2-40B4-BE49-F238E27FC236}">
                    <a16:creationId xmlns:a16="http://schemas.microsoft.com/office/drawing/2014/main" id="{5F7D723B-A3E5-404F-8372-4D20D5933C9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7732598" y="1925580"/>
                <a:ext cx="911204" cy="210278"/>
              </a:xfrm>
              <a:prstGeom prst="rect">
                <a:avLst/>
              </a:prstGeom>
              <a:ln>
                <a:noFill/>
              </a:ln>
            </p:spPr>
          </p:pic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20BD61DF-8769-EC4F-8F82-C4C9FDAB740A}"/>
                  </a:ext>
                </a:extLst>
              </p:cNvPr>
              <p:cNvSpPr txBox="1"/>
              <p:nvPr/>
            </p:nvSpPr>
            <p:spPr>
              <a:xfrm>
                <a:off x="2972685" y="2386500"/>
                <a:ext cx="1182375" cy="3385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1050">
                    <a:solidFill>
                      <a:schemeClr val="tx2">
                        <a:lumMod val="75000"/>
                      </a:schemeClr>
                    </a:solidFill>
                    <a:latin typeface="TheSansOffice" panose="020B0503040302060204"/>
                    <a:cs typeface="Arial" panose="020B0604020202020204" pitchFamily="34" charset="0"/>
                  </a:rPr>
                  <a:t>Orchestrator</a:t>
                </a:r>
              </a:p>
            </p:txBody>
          </p:sp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FC9316BE-745E-0747-99F3-C1F0379D3AB2}"/>
                  </a:ext>
                </a:extLst>
              </p:cNvPr>
              <p:cNvSpPr txBox="1"/>
              <p:nvPr/>
            </p:nvSpPr>
            <p:spPr>
              <a:xfrm>
                <a:off x="4110910" y="2366564"/>
                <a:ext cx="1227260" cy="3385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1050">
                    <a:solidFill>
                      <a:schemeClr val="tx2">
                        <a:lumMod val="75000"/>
                      </a:schemeClr>
                    </a:solidFill>
                    <a:latin typeface="TheSansOffice" panose="020B0503040302060204"/>
                    <a:cs typeface="Arial" panose="020B0604020202020204" pitchFamily="34" charset="0"/>
                  </a:rPr>
                  <a:t>Management</a:t>
                </a:r>
              </a:p>
            </p:txBody>
          </p: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FBAB2878-2053-9445-AAF8-0A7CBB09C07C}"/>
                  </a:ext>
                </a:extLst>
              </p:cNvPr>
              <p:cNvSpPr txBox="1"/>
              <p:nvPr/>
            </p:nvSpPr>
            <p:spPr>
              <a:xfrm>
                <a:off x="5364999" y="2391404"/>
                <a:ext cx="979328" cy="3385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1050">
                    <a:solidFill>
                      <a:schemeClr val="tx2">
                        <a:lumMod val="75000"/>
                      </a:schemeClr>
                    </a:solidFill>
                    <a:latin typeface="TheSansOffice" panose="020B0503040302060204"/>
                    <a:cs typeface="Arial" panose="020B0604020202020204" pitchFamily="34" charset="0"/>
                  </a:rPr>
                  <a:t>Controller</a:t>
                </a:r>
              </a:p>
            </p:txBody>
          </p:sp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470E4D68-8C05-8541-A7DE-70D3119ACBFA}"/>
                  </a:ext>
                </a:extLst>
              </p:cNvPr>
              <p:cNvSpPr txBox="1"/>
              <p:nvPr/>
            </p:nvSpPr>
            <p:spPr>
              <a:xfrm>
                <a:off x="6477709" y="2413968"/>
                <a:ext cx="900247" cy="3385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1050">
                    <a:solidFill>
                      <a:schemeClr val="tx2">
                        <a:lumMod val="75000"/>
                      </a:schemeClr>
                    </a:solidFill>
                    <a:latin typeface="TheSansOffice" panose="020B0503040302060204"/>
                    <a:cs typeface="Arial" panose="020B0604020202020204" pitchFamily="34" charset="0"/>
                  </a:rPr>
                  <a:t>Analytics</a:t>
                </a:r>
              </a:p>
            </p:txBody>
          </p:sp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937F7E61-05D0-D346-8AD0-D500F3345207}"/>
                  </a:ext>
                </a:extLst>
              </p:cNvPr>
              <p:cNvSpPr txBox="1"/>
              <p:nvPr/>
            </p:nvSpPr>
            <p:spPr>
              <a:xfrm>
                <a:off x="7505830" y="2413344"/>
                <a:ext cx="1244359" cy="3385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1050">
                    <a:solidFill>
                      <a:schemeClr val="tx2">
                        <a:lumMod val="75000"/>
                      </a:schemeClr>
                    </a:solidFill>
                    <a:latin typeface="TheSansOffice" panose="020B0503040302060204"/>
                    <a:cs typeface="Arial" panose="020B0604020202020204" pitchFamily="34" charset="0"/>
                  </a:rPr>
                  <a:t>Service Portal</a:t>
                </a:r>
              </a:p>
            </p:txBody>
          </p:sp>
        </p:grp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33938647-1618-5E4F-B03E-291F37CDED2F}"/>
                </a:ext>
              </a:extLst>
            </p:cNvPr>
            <p:cNvSpPr txBox="1"/>
            <p:nvPr/>
          </p:nvSpPr>
          <p:spPr>
            <a:xfrm>
              <a:off x="2392351" y="736462"/>
              <a:ext cx="4379929" cy="270547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spcFirstLastPara="0" vert="horz" wrap="square" lIns="51435" tIns="51435" rIns="51435" bIns="51435" numCol="1" spcCol="1270" anchor="t" anchorCtr="0">
              <a:noAutofit/>
            </a:bodyPr>
            <a:lstStyle/>
            <a:p>
              <a:pPr algn="ctr" defTabSz="60006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IN" sz="1050" b="1">
                  <a:solidFill>
                    <a:schemeClr val="tx2">
                      <a:lumMod val="75000"/>
                    </a:schemeClr>
                  </a:solidFill>
                  <a:latin typeface="TheSansOffice" panose="020B0503040302060204"/>
                  <a:ea typeface="Fujitsu Sans" charset="0"/>
                  <a:cs typeface="Arial" panose="020B0604020202020204" pitchFamily="34" charset="0"/>
                </a:rPr>
                <a:t>5. </a:t>
              </a:r>
              <a:r>
                <a:rPr lang="en-IN" sz="1050" b="1">
                  <a:solidFill>
                    <a:schemeClr val="tx2">
                      <a:lumMod val="75000"/>
                    </a:schemeClr>
                  </a:solidFill>
                  <a:latin typeface="TheSansOffice" panose="020B0503040302060204"/>
                  <a:cs typeface="Arial" panose="020B0604020202020204" pitchFamily="34" charset="0"/>
                </a:rPr>
                <a:t>Implementation, Migration &amp; Management </a:t>
              </a:r>
            </a:p>
            <a:p>
              <a:pPr algn="ctr" defTabSz="60006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IN" sz="1350" b="1">
                <a:solidFill>
                  <a:schemeClr val="tx2">
                    <a:lumMod val="75000"/>
                  </a:schemeClr>
                </a:solidFill>
                <a:latin typeface="TheSansOffice" panose="020B0503040302060204"/>
                <a:ea typeface="Fujitsu Sans" charset="0"/>
                <a:cs typeface="Arial" panose="020B0604020202020204" pitchFamily="34" charset="0"/>
              </a:endParaRPr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9390C2C6-B4A7-45AD-8C72-DC08D2FDCED4}"/>
                </a:ext>
              </a:extLst>
            </p:cNvPr>
            <p:cNvSpPr/>
            <p:nvPr/>
          </p:nvSpPr>
          <p:spPr>
            <a:xfrm>
              <a:off x="1173653" y="1963318"/>
              <a:ext cx="309700" cy="244682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defTabSz="60006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IN" sz="1100" b="1">
                  <a:solidFill>
                    <a:schemeClr val="tx2">
                      <a:lumMod val="75000"/>
                    </a:schemeClr>
                  </a:solidFill>
                  <a:latin typeface="TheSansOffice" panose="020B0503040302060204"/>
                  <a:ea typeface="Fujitsu Sans" charset="0"/>
                  <a:cs typeface="Arial" panose="020B0604020202020204" pitchFamily="34" charset="0"/>
                </a:rPr>
                <a:t>or</a:t>
              </a:r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240A8FEE-B9D2-4EF8-A18A-A2EE34419FC3}"/>
                </a:ext>
              </a:extLst>
            </p:cNvPr>
            <p:cNvSpPr/>
            <p:nvPr/>
          </p:nvSpPr>
          <p:spPr>
            <a:xfrm>
              <a:off x="1168989" y="2758349"/>
              <a:ext cx="309700" cy="244682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defTabSz="60006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IN" sz="1100" b="1">
                  <a:solidFill>
                    <a:schemeClr val="tx2">
                      <a:lumMod val="75000"/>
                    </a:schemeClr>
                  </a:solidFill>
                  <a:latin typeface="TheSansOffice" panose="020B0503040302060204"/>
                  <a:ea typeface="Fujitsu Sans" charset="0"/>
                  <a:cs typeface="Arial" panose="020B0604020202020204" pitchFamily="34" charset="0"/>
                </a:rPr>
                <a:t>or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1715316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CF1E656-CCB9-1697-82A9-553293F89E0B}"/>
              </a:ext>
            </a:extLst>
          </p:cNvPr>
          <p:cNvSpPr txBox="1"/>
          <p:nvPr/>
        </p:nvSpPr>
        <p:spPr>
          <a:xfrm>
            <a:off x="4751388" y="984778"/>
            <a:ext cx="4078963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 defTabSz="685800"/>
            <a:r>
              <a:rPr lang="en-US" sz="1000">
                <a:solidFill>
                  <a:schemeClr val="bg1">
                    <a:lumMod val="75000"/>
                  </a:schemeClr>
                </a:solidFill>
                <a:latin typeface="TheSansOffice" panose="020B0503040302060204"/>
              </a:rPr>
              <a:t>Network Intelligence Tool = Visibility</a:t>
            </a:r>
          </a:p>
          <a:p>
            <a:pPr algn="r" defTabSz="685800"/>
            <a:r>
              <a:rPr lang="en-US" sz="1000">
                <a:solidFill>
                  <a:schemeClr val="bg1">
                    <a:lumMod val="75000"/>
                  </a:schemeClr>
                </a:solidFill>
                <a:latin typeface="TheSansOffice" panose="020B0503040302060204"/>
              </a:rPr>
              <a:t>SASE platform = Control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33844B5-6685-39FA-39BA-045B8A3491C4}"/>
              </a:ext>
            </a:extLst>
          </p:cNvPr>
          <p:cNvSpPr txBox="1"/>
          <p:nvPr/>
        </p:nvSpPr>
        <p:spPr>
          <a:xfrm>
            <a:off x="323850" y="984778"/>
            <a:ext cx="4078963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/>
            <a:r>
              <a:rPr lang="en-US" sz="1500" b="1">
                <a:solidFill>
                  <a:schemeClr val="bg1"/>
                </a:solidFill>
                <a:latin typeface="TheSansOffice" panose="020B0503040302060204"/>
              </a:rPr>
              <a:t>Creating Bundled Services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58573A87-C8F0-5033-F787-166CBDD68079}"/>
              </a:ext>
            </a:extLst>
          </p:cNvPr>
          <p:cNvSpPr/>
          <p:nvPr/>
        </p:nvSpPr>
        <p:spPr>
          <a:xfrm>
            <a:off x="699371" y="1625536"/>
            <a:ext cx="3798252" cy="792000"/>
          </a:xfrm>
          <a:prstGeom prst="roundRect">
            <a:avLst/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defTabSz="685800"/>
            <a:r>
              <a:rPr lang="en-US" sz="1350" b="1">
                <a:solidFill>
                  <a:srgbClr val="BED730"/>
                </a:solidFill>
                <a:latin typeface="TheSansOffice" panose="020B0503040302060204"/>
              </a:rPr>
              <a:t>Clean Internet</a:t>
            </a:r>
          </a:p>
          <a:p>
            <a:pPr marL="557199" lvl="1" indent="-214308" defTabSz="685800">
              <a:buFont typeface="Arial" panose="020B0604020202020204" pitchFamily="34" charset="0"/>
              <a:buChar char="•"/>
            </a:pPr>
            <a:r>
              <a:rPr lang="en-US" sz="1050">
                <a:solidFill>
                  <a:prstClr val="white"/>
                </a:solidFill>
                <a:latin typeface="TheSansOffice" panose="020B0503040302060204"/>
              </a:rPr>
              <a:t>Network based service, not focused on end-user</a:t>
            </a:r>
          </a:p>
          <a:p>
            <a:pPr marL="557199" lvl="1" indent="-214308" defTabSz="685800">
              <a:buFont typeface="Arial" panose="020B0604020202020204" pitchFamily="34" charset="0"/>
              <a:buChar char="•"/>
            </a:pPr>
            <a:r>
              <a:rPr lang="en-US" sz="1050">
                <a:solidFill>
                  <a:prstClr val="white"/>
                </a:solidFill>
                <a:latin typeface="TheSansOffice" panose="020B0503040302060204"/>
              </a:rPr>
              <a:t>Customers can also be a downstream ISP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3BC3DEB-83C8-4EE3-FFD1-1879532506D4}"/>
              </a:ext>
            </a:extLst>
          </p:cNvPr>
          <p:cNvSpPr/>
          <p:nvPr/>
        </p:nvSpPr>
        <p:spPr>
          <a:xfrm>
            <a:off x="699371" y="2506700"/>
            <a:ext cx="3798252" cy="792000"/>
          </a:xfrm>
          <a:prstGeom prst="roundRect">
            <a:avLst/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defTabSz="685800"/>
            <a:r>
              <a:rPr lang="en-US" sz="1350" b="1">
                <a:solidFill>
                  <a:srgbClr val="BED730"/>
                </a:solidFill>
                <a:latin typeface="TheSansOffice" panose="020B0503040302060204"/>
              </a:rPr>
              <a:t>Remote connect (WFH) for MPLS customers</a:t>
            </a:r>
          </a:p>
          <a:p>
            <a:pPr marL="557199" lvl="1" indent="-214308" defTabSz="685800">
              <a:buFont typeface="Arial" panose="020B0604020202020204" pitchFamily="34" charset="0"/>
              <a:buChar char="•"/>
            </a:pPr>
            <a:r>
              <a:rPr lang="en-US" sz="1050">
                <a:solidFill>
                  <a:prstClr val="white"/>
                </a:solidFill>
                <a:latin typeface="TheSansOffice" panose="020B0503040302060204"/>
              </a:rPr>
              <a:t>Secure Site Connect - network based</a:t>
            </a:r>
          </a:p>
          <a:p>
            <a:pPr marL="557199" lvl="1" indent="-214308" defTabSz="685800">
              <a:buFont typeface="Arial" panose="020B0604020202020204" pitchFamily="34" charset="0"/>
              <a:buChar char="•"/>
            </a:pPr>
            <a:r>
              <a:rPr lang="en-US" sz="1050">
                <a:solidFill>
                  <a:prstClr val="white"/>
                </a:solidFill>
                <a:latin typeface="TheSansOffice" panose="020B0503040302060204"/>
              </a:rPr>
              <a:t>Secure Roam Connect - end-user based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A7732835-A9EC-AE34-EE97-E7B8FF1EBA82}"/>
              </a:ext>
            </a:extLst>
          </p:cNvPr>
          <p:cNvSpPr/>
          <p:nvPr/>
        </p:nvSpPr>
        <p:spPr>
          <a:xfrm>
            <a:off x="4624753" y="1625536"/>
            <a:ext cx="3798250" cy="792000"/>
          </a:xfrm>
          <a:prstGeom prst="roundRect">
            <a:avLst/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defTabSz="685800"/>
            <a:r>
              <a:rPr lang="en-US" sz="1350" b="1">
                <a:solidFill>
                  <a:srgbClr val="BED730"/>
                </a:solidFill>
                <a:latin typeface="TheSansOffice" panose="020B0503040302060204"/>
              </a:rPr>
              <a:t>Integrate with SD-WAN</a:t>
            </a:r>
          </a:p>
          <a:p>
            <a:pPr marL="557199" lvl="1" indent="-214308" defTabSz="685800">
              <a:buFont typeface="Arial" panose="020B0604020202020204" pitchFamily="34" charset="0"/>
              <a:buChar char="•"/>
            </a:pPr>
            <a:r>
              <a:rPr lang="en-US" sz="1050">
                <a:solidFill>
                  <a:prstClr val="white"/>
                </a:solidFill>
                <a:latin typeface="TheSansOffice" panose="020B0503040302060204"/>
              </a:rPr>
              <a:t>Inbound sec with SD-WAN</a:t>
            </a:r>
          </a:p>
          <a:p>
            <a:pPr marL="557199" lvl="1" indent="-214308" defTabSz="685800">
              <a:buFont typeface="Arial" panose="020B0604020202020204" pitchFamily="34" charset="0"/>
              <a:buChar char="•"/>
            </a:pPr>
            <a:r>
              <a:rPr lang="en-US" sz="1050">
                <a:solidFill>
                  <a:prstClr val="white"/>
                </a:solidFill>
                <a:latin typeface="TheSansOffice" panose="020B0503040302060204"/>
              </a:rPr>
              <a:t>outbound sec with SASE platform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A54D8B26-CA66-4DFC-7F89-15FDD6FD68FE}"/>
              </a:ext>
            </a:extLst>
          </p:cNvPr>
          <p:cNvSpPr/>
          <p:nvPr/>
        </p:nvSpPr>
        <p:spPr>
          <a:xfrm>
            <a:off x="4624753" y="2513482"/>
            <a:ext cx="3798250" cy="792000"/>
          </a:xfrm>
          <a:prstGeom prst="roundRect">
            <a:avLst/>
          </a:prstGeom>
          <a:solidFill>
            <a:srgbClr val="10253F">
              <a:alpha val="80000"/>
            </a:srgbClr>
          </a:solidFill>
          <a:ln w="6350"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defTabSz="685800"/>
            <a:r>
              <a:rPr lang="en-US" sz="1350" b="1">
                <a:solidFill>
                  <a:srgbClr val="BED730"/>
                </a:solidFill>
                <a:latin typeface="TheSansOffice" panose="020B0503040302060204"/>
              </a:rPr>
              <a:t>Bundle with Wi-Fi as a Service</a:t>
            </a:r>
          </a:p>
          <a:p>
            <a:pPr marL="557199" lvl="1" indent="-214308" defTabSz="685800">
              <a:buFont typeface="Arial" panose="020B0604020202020204" pitchFamily="34" charset="0"/>
              <a:buChar char="•"/>
            </a:pPr>
            <a:r>
              <a:rPr lang="en-US" sz="1050">
                <a:solidFill>
                  <a:prstClr val="white"/>
                </a:solidFill>
                <a:latin typeface="TheSansOffice" panose="020B0503040302060204"/>
              </a:rPr>
              <a:t>Next gen secure network as a service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8CF70B3-F520-FDAA-1504-8EAE3214AD23}"/>
              </a:ext>
            </a:extLst>
          </p:cNvPr>
          <p:cNvSpPr/>
          <p:nvPr/>
        </p:nvSpPr>
        <p:spPr>
          <a:xfrm>
            <a:off x="324000" y="4415815"/>
            <a:ext cx="8496150" cy="316523"/>
          </a:xfrm>
          <a:prstGeom prst="roundRect">
            <a:avLst/>
          </a:prstGeom>
          <a:solidFill>
            <a:srgbClr val="BED73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US" sz="1400">
                <a:solidFill>
                  <a:schemeClr val="tx1"/>
                </a:solidFill>
                <a:latin typeface="TheSansOffice" panose="020B0503040302060204"/>
              </a:rPr>
              <a:t>Users, End-Points, Transport, Network Hardware</a:t>
            </a:r>
            <a:endParaRPr lang="en-IN" sz="1400">
              <a:solidFill>
                <a:schemeClr val="tx1"/>
              </a:solidFill>
              <a:latin typeface="TheSansOffice" panose="020B0503040302060204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2762724-6FCF-7E73-E218-65E98123D322}"/>
              </a:ext>
            </a:extLst>
          </p:cNvPr>
          <p:cNvSpPr/>
          <p:nvPr/>
        </p:nvSpPr>
        <p:spPr>
          <a:xfrm>
            <a:off x="313652" y="3402940"/>
            <a:ext cx="8506498" cy="928468"/>
          </a:xfrm>
          <a:prstGeom prst="rect">
            <a:avLst/>
          </a:prstGeom>
          <a:noFill/>
          <a:ln w="9525" cap="rnd">
            <a:solidFill>
              <a:srgbClr val="BED730"/>
            </a:solidFill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IN" sz="1350">
              <a:solidFill>
                <a:prstClr val="white"/>
              </a:solidFill>
              <a:latin typeface="TheSansOffice" panose="020B0503040302060204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84075C7-6B51-A357-1365-9F8F32E75924}"/>
              </a:ext>
            </a:extLst>
          </p:cNvPr>
          <p:cNvSpPr/>
          <p:nvPr/>
        </p:nvSpPr>
        <p:spPr>
          <a:xfrm>
            <a:off x="779373" y="3935755"/>
            <a:ext cx="1603717" cy="316523"/>
          </a:xfrm>
          <a:prstGeom prst="roundRect">
            <a:avLst/>
          </a:prstGeom>
          <a:solidFill>
            <a:srgbClr val="C1121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US" sz="1200">
                <a:solidFill>
                  <a:prstClr val="white"/>
                </a:solidFill>
                <a:latin typeface="TheSansOffice" panose="020B0503040302060204"/>
              </a:rPr>
              <a:t>SD-WAN</a:t>
            </a:r>
            <a:endParaRPr lang="en-IN" sz="1200">
              <a:solidFill>
                <a:prstClr val="white"/>
              </a:solidFill>
              <a:latin typeface="TheSansOffice" panose="020B0503040302060204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D365339-0A48-6FFF-FE19-F8373D868C61}"/>
              </a:ext>
            </a:extLst>
          </p:cNvPr>
          <p:cNvSpPr/>
          <p:nvPr/>
        </p:nvSpPr>
        <p:spPr>
          <a:xfrm>
            <a:off x="2649501" y="3935755"/>
            <a:ext cx="1603717" cy="316523"/>
          </a:xfrm>
          <a:prstGeom prst="roundRect">
            <a:avLst/>
          </a:prstGeom>
          <a:solidFill>
            <a:srgbClr val="C1121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US" sz="1200">
                <a:solidFill>
                  <a:prstClr val="white"/>
                </a:solidFill>
                <a:latin typeface="TheSansOffice" panose="020B0503040302060204"/>
              </a:rPr>
              <a:t>WiFi</a:t>
            </a:r>
            <a:endParaRPr lang="en-IN" sz="1200">
              <a:solidFill>
                <a:prstClr val="white"/>
              </a:solidFill>
              <a:latin typeface="TheSansOffice" panose="020B0503040302060204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405B7648-3011-C819-BDC8-6CEF2A4712D1}"/>
              </a:ext>
            </a:extLst>
          </p:cNvPr>
          <p:cNvSpPr/>
          <p:nvPr/>
        </p:nvSpPr>
        <p:spPr>
          <a:xfrm>
            <a:off x="4811555" y="3935755"/>
            <a:ext cx="1603717" cy="316523"/>
          </a:xfrm>
          <a:prstGeom prst="roundRect">
            <a:avLst/>
          </a:prstGeom>
          <a:solidFill>
            <a:srgbClr val="78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US" sz="1200">
                <a:solidFill>
                  <a:prstClr val="white"/>
                </a:solidFill>
                <a:latin typeface="TheSansOffice" panose="020B0503040302060204"/>
              </a:rPr>
              <a:t>SASE</a:t>
            </a:r>
            <a:endParaRPr lang="en-IN" sz="1200">
              <a:solidFill>
                <a:prstClr val="white"/>
              </a:solidFill>
              <a:latin typeface="TheSansOffice" panose="020B0503040302060204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5EA966B-F027-E8E9-BF62-85BEBA9562E9}"/>
              </a:ext>
            </a:extLst>
          </p:cNvPr>
          <p:cNvSpPr/>
          <p:nvPr/>
        </p:nvSpPr>
        <p:spPr>
          <a:xfrm>
            <a:off x="699371" y="3493635"/>
            <a:ext cx="3620466" cy="316523"/>
          </a:xfrm>
          <a:prstGeom prst="roundRect">
            <a:avLst/>
          </a:prstGeom>
          <a:solidFill>
            <a:srgbClr val="00304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US" sz="1200" b="1">
                <a:solidFill>
                  <a:prstClr val="white"/>
                </a:solidFill>
                <a:latin typeface="TheSansOffice" panose="020B0503040302060204"/>
              </a:rPr>
              <a:t>Network Performance [NOC]</a:t>
            </a:r>
            <a:endParaRPr lang="en-IN" sz="1200" b="1">
              <a:solidFill>
                <a:prstClr val="white"/>
              </a:solidFill>
              <a:latin typeface="TheSansOffice" panose="020B0503040302060204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01C4066-55EE-B877-FD6A-71E7D0C0EDA5}"/>
              </a:ext>
            </a:extLst>
          </p:cNvPr>
          <p:cNvSpPr/>
          <p:nvPr/>
        </p:nvSpPr>
        <p:spPr>
          <a:xfrm>
            <a:off x="4607573" y="3491877"/>
            <a:ext cx="2011680" cy="316523"/>
          </a:xfrm>
          <a:prstGeom prst="roundRect">
            <a:avLst/>
          </a:prstGeom>
          <a:solidFill>
            <a:srgbClr val="00304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US" sz="1200" b="1">
                <a:solidFill>
                  <a:prstClr val="white"/>
                </a:solidFill>
                <a:latin typeface="TheSansOffice" panose="020B0503040302060204"/>
              </a:rPr>
              <a:t>Security</a:t>
            </a:r>
            <a:endParaRPr lang="en-IN" sz="1200" b="1">
              <a:solidFill>
                <a:prstClr val="white"/>
              </a:solidFill>
              <a:latin typeface="TheSansOffice" panose="020B0503040302060204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385336F5-4EE0-6B4A-AFE5-6CBD47B5F196}"/>
              </a:ext>
            </a:extLst>
          </p:cNvPr>
          <p:cNvSpPr/>
          <p:nvPr/>
        </p:nvSpPr>
        <p:spPr>
          <a:xfrm>
            <a:off x="6995866" y="3925722"/>
            <a:ext cx="1603717" cy="316523"/>
          </a:xfrm>
          <a:prstGeom prst="roundRect">
            <a:avLst/>
          </a:prstGeom>
          <a:solidFill>
            <a:srgbClr val="FDF0D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US" sz="1050">
                <a:solidFill>
                  <a:prstClr val="black"/>
                </a:solidFill>
                <a:latin typeface="TheSansOffice" panose="020B0503040302060204"/>
              </a:rPr>
              <a:t>Network Intelligence</a:t>
            </a:r>
            <a:endParaRPr lang="en-IN" sz="1050">
              <a:solidFill>
                <a:prstClr val="black"/>
              </a:solidFill>
              <a:latin typeface="TheSansOffice" panose="020B0503040302060204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781AA0C4-31B3-BB6F-F9C8-5439620191CE}"/>
              </a:ext>
            </a:extLst>
          </p:cNvPr>
          <p:cNvSpPr/>
          <p:nvPr/>
        </p:nvSpPr>
        <p:spPr>
          <a:xfrm>
            <a:off x="6888600" y="3491877"/>
            <a:ext cx="1818248" cy="316523"/>
          </a:xfrm>
          <a:prstGeom prst="roundRect">
            <a:avLst/>
          </a:prstGeom>
          <a:solidFill>
            <a:srgbClr val="00304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en-US" sz="1200" b="1">
                <a:solidFill>
                  <a:prstClr val="white"/>
                </a:solidFill>
                <a:latin typeface="TheSansOffice" panose="020B0503040302060204"/>
              </a:rPr>
              <a:t>Digital Experience</a:t>
            </a:r>
            <a:endParaRPr lang="en-IN" sz="1200" b="1">
              <a:solidFill>
                <a:prstClr val="white"/>
              </a:solidFill>
              <a:latin typeface="TheSansOffice" panose="020B0503040302060204"/>
            </a:endParaRP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B7887E98-7E5E-EFB3-5BCD-A15C467F49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TheSansOffice" panose="020B0503040302060204"/>
              </a:rPr>
              <a:t>SASE: Bundled Security for Cloud, Data, Applications</a:t>
            </a:r>
            <a:endParaRPr lang="en-IN">
              <a:latin typeface="TheSansOffice" panose="020B0503040302060204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F1C18C8-9DEE-4461-070D-7CC25558E71E}"/>
              </a:ext>
            </a:extLst>
          </p:cNvPr>
          <p:cNvCxnSpPr>
            <a:cxnSpLocks/>
          </p:cNvCxnSpPr>
          <p:nvPr/>
        </p:nvCxnSpPr>
        <p:spPr>
          <a:xfrm flipH="1">
            <a:off x="4473785" y="3402940"/>
            <a:ext cx="1165" cy="928468"/>
          </a:xfrm>
          <a:prstGeom prst="line">
            <a:avLst/>
          </a:prstGeom>
          <a:noFill/>
          <a:ln w="9525" cap="rnd">
            <a:solidFill>
              <a:srgbClr val="BED730"/>
            </a:solidFill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4F57AA7-D4EE-C973-5EEC-8C2A5E5B8D9C}"/>
              </a:ext>
            </a:extLst>
          </p:cNvPr>
          <p:cNvCxnSpPr>
            <a:cxnSpLocks/>
          </p:cNvCxnSpPr>
          <p:nvPr/>
        </p:nvCxnSpPr>
        <p:spPr>
          <a:xfrm flipH="1">
            <a:off x="6728290" y="3402940"/>
            <a:ext cx="1165" cy="928468"/>
          </a:xfrm>
          <a:prstGeom prst="line">
            <a:avLst/>
          </a:prstGeom>
          <a:noFill/>
          <a:ln w="9525" cap="rnd">
            <a:solidFill>
              <a:srgbClr val="BED730"/>
            </a:solidFill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440720398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2F8772-C2A4-41FD-A6D4-336A248B031B}"/>
              </a:ext>
            </a:extLst>
          </p:cNvPr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/>
          <a:lstStyle/>
          <a:p>
            <a:r>
              <a:rPr lang="en-IN">
                <a:latin typeface="TheSansOffice" panose="020B0503040302060204"/>
              </a:rPr>
              <a:t>MANAGED WI-FI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39AFBC9-EF2D-71EC-6AF3-61A62F251027}"/>
              </a:ext>
            </a:extLst>
          </p:cNvPr>
          <p:cNvGrpSpPr/>
          <p:nvPr/>
        </p:nvGrpSpPr>
        <p:grpSpPr>
          <a:xfrm>
            <a:off x="5947134" y="1063593"/>
            <a:ext cx="2884832" cy="3668745"/>
            <a:chOff x="8498557" y="1414239"/>
            <a:chExt cx="3277396" cy="4701748"/>
          </a:xfrm>
        </p:grpSpPr>
        <p:sp>
          <p:nvSpPr>
            <p:cNvPr id="5" name="Rectangle: Rounded Corners 18">
              <a:extLst>
                <a:ext uri="{FF2B5EF4-FFF2-40B4-BE49-F238E27FC236}">
                  <a16:creationId xmlns:a16="http://schemas.microsoft.com/office/drawing/2014/main" id="{5C852099-1873-3F74-F11F-703E7A91E578}"/>
                </a:ext>
              </a:extLst>
            </p:cNvPr>
            <p:cNvSpPr txBox="1"/>
            <p:nvPr/>
          </p:nvSpPr>
          <p:spPr>
            <a:xfrm>
              <a:off x="8498557" y="1414239"/>
              <a:ext cx="3263803" cy="692646"/>
            </a:xfrm>
            <a:prstGeom prst="flowChartOffpageConnector">
              <a:avLst/>
            </a:prstGeom>
            <a:solidFill>
              <a:schemeClr val="tx2">
                <a:lumMod val="50000"/>
                <a:alpha val="80000"/>
              </a:schemeClr>
            </a:solidFill>
            <a:ln w="6350"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/>
              <a:endParaRPr lang="en-US" sz="1400" b="1">
                <a:solidFill>
                  <a:srgbClr val="BED730"/>
                </a:solidFill>
                <a:latin typeface="TheSansOffice" panose="020B0503040302060204"/>
              </a:endParaRPr>
            </a:p>
            <a:p>
              <a:pPr algn="ctr" defTabSz="685800"/>
              <a:r>
                <a:rPr lang="en-US" sz="1400" b="1">
                  <a:solidFill>
                    <a:srgbClr val="BED730"/>
                  </a:solidFill>
                  <a:latin typeface="TheSansOffice" panose="020B0503040302060204"/>
                </a:rPr>
                <a:t>SALIENT FEATURES OF SIFY’S EDGE CONNECT</a:t>
              </a:r>
            </a:p>
            <a:p>
              <a:pPr algn="ctr" defTabSz="685800"/>
              <a:endParaRPr lang="en-US" sz="1400" b="1">
                <a:solidFill>
                  <a:prstClr val="white"/>
                </a:solidFill>
                <a:latin typeface="TheSansOffice" panose="020B0503040302060204"/>
              </a:endParaRPr>
            </a:p>
          </p:txBody>
        </p:sp>
        <p:graphicFrame>
          <p:nvGraphicFramePr>
            <p:cNvPr id="12" name="Diagram 11">
              <a:extLst>
                <a:ext uri="{FF2B5EF4-FFF2-40B4-BE49-F238E27FC236}">
                  <a16:creationId xmlns:a16="http://schemas.microsoft.com/office/drawing/2014/main" id="{66BFB10A-2AA7-B42C-78F7-AE08BEC19F4D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1387393"/>
                </p:ext>
              </p:extLst>
            </p:nvPr>
          </p:nvGraphicFramePr>
          <p:xfrm>
            <a:off x="8512150" y="2193685"/>
            <a:ext cx="3263803" cy="3922302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0626A24D-B504-AED1-B040-BF0DC7A882AF}"/>
              </a:ext>
            </a:extLst>
          </p:cNvPr>
          <p:cNvSpPr txBox="1"/>
          <p:nvPr/>
        </p:nvSpPr>
        <p:spPr>
          <a:xfrm>
            <a:off x="324000" y="4144897"/>
            <a:ext cx="5346613" cy="587441"/>
          </a:xfrm>
          <a:prstGeom prst="rect">
            <a:avLst/>
          </a:prstGeom>
          <a:solidFill>
            <a:srgbClr val="BED730"/>
          </a:solidFill>
          <a:ln>
            <a:noFill/>
          </a:ln>
        </p:spPr>
        <p:txBody>
          <a:bodyPr wrap="square" lIns="108000" tIns="108000" rIns="108000" bIns="108000">
            <a:spAutoFit/>
          </a:bodyPr>
          <a:lstStyle/>
          <a:p>
            <a:pPr algn="ctr" defTabSz="685800">
              <a:spcBef>
                <a:spcPts val="450"/>
              </a:spcBef>
              <a:spcAft>
                <a:spcPts val="450"/>
              </a:spcAft>
            </a:pPr>
            <a:r>
              <a:rPr lang="en-US" sz="1200">
                <a:solidFill>
                  <a:prstClr val="black"/>
                </a:solidFill>
                <a:latin typeface="TheSansOffice" panose="020B0503040302060204"/>
              </a:rPr>
              <a:t>Sify’s Managed Wi-Fi supports the flagship Wi-Fi standard, Wi-Fi 6, which supports higher bandwidth and density ideal for AR, VR, UCC and IoT. 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3975168-6C26-B0DE-01C6-DCB32C78E987}"/>
              </a:ext>
            </a:extLst>
          </p:cNvPr>
          <p:cNvGrpSpPr/>
          <p:nvPr/>
        </p:nvGrpSpPr>
        <p:grpSpPr>
          <a:xfrm>
            <a:off x="450987" y="1947955"/>
            <a:ext cx="5219626" cy="1903546"/>
            <a:chOff x="2975808" y="2327175"/>
            <a:chExt cx="5572491" cy="2380268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133A57E1-6520-5D3C-2A6E-1F51B070ADEB}"/>
                </a:ext>
              </a:extLst>
            </p:cNvPr>
            <p:cNvSpPr/>
            <p:nvPr/>
          </p:nvSpPr>
          <p:spPr>
            <a:xfrm>
              <a:off x="2975808" y="2327175"/>
              <a:ext cx="2728795" cy="1125395"/>
            </a:xfrm>
            <a:prstGeom prst="roundRect">
              <a:avLst/>
            </a:prstGeom>
            <a:solidFill>
              <a:schemeClr val="tx2">
                <a:lumMod val="75000"/>
                <a:alpha val="8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sz="1350">
                  <a:solidFill>
                    <a:prstClr val="white"/>
                  </a:solidFill>
                  <a:latin typeface="TheSansOffice" panose="020B0503040302060204"/>
                </a:rPr>
                <a:t>Partnership with</a:t>
              </a:r>
            </a:p>
            <a:p>
              <a:pPr algn="ctr" defTabSz="685800"/>
              <a:r>
                <a:rPr lang="en-US" sz="1350">
                  <a:solidFill>
                    <a:prstClr val="white"/>
                  </a:solidFill>
                  <a:latin typeface="TheSansOffice" panose="020B0503040302060204"/>
                </a:rPr>
                <a:t> market leaders – Aruba &amp; Meraki </a:t>
              </a:r>
              <a:endParaRPr lang="en-IN" sz="1350">
                <a:solidFill>
                  <a:prstClr val="white"/>
                </a:solidFill>
                <a:latin typeface="TheSansOffice" panose="020B0503040302060204"/>
              </a:endParaRPr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1D82080C-6FA2-DE36-9681-7C2BB13C099D}"/>
                </a:ext>
              </a:extLst>
            </p:cNvPr>
            <p:cNvSpPr/>
            <p:nvPr/>
          </p:nvSpPr>
          <p:spPr>
            <a:xfrm>
              <a:off x="5819503" y="2327175"/>
              <a:ext cx="2728796" cy="1125395"/>
            </a:xfrm>
            <a:prstGeom prst="roundRect">
              <a:avLst/>
            </a:prstGeom>
            <a:solidFill>
              <a:srgbClr val="10253F">
                <a:alpha val="80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sz="1350">
                  <a:solidFill>
                    <a:prstClr val="white"/>
                  </a:solidFill>
                  <a:latin typeface="TheSansOffice" panose="020B0503040302060204"/>
                </a:rPr>
                <a:t>Building best-fit solutions based on architecture and future needs </a:t>
              </a:r>
            </a:p>
          </p:txBody>
        </p:sp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D56BA512-5D7D-BF66-0821-650C4F4C0B38}"/>
                </a:ext>
              </a:extLst>
            </p:cNvPr>
            <p:cNvSpPr/>
            <p:nvPr/>
          </p:nvSpPr>
          <p:spPr>
            <a:xfrm>
              <a:off x="2975808" y="3582048"/>
              <a:ext cx="2728796" cy="1125395"/>
            </a:xfrm>
            <a:prstGeom prst="roundRect">
              <a:avLst/>
            </a:prstGeom>
            <a:solidFill>
              <a:srgbClr val="10253F">
                <a:alpha val="80000"/>
              </a:srgb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>
                  <a:solidFill>
                    <a:prstClr val="white"/>
                  </a:solidFill>
                  <a:latin typeface="TheSansOffice" panose="020B0503040302060204"/>
                </a:rPr>
                <a:t>S</a:t>
              </a:r>
              <a:r>
                <a:rPr lang="en-US" sz="1350">
                  <a:solidFill>
                    <a:prstClr val="white"/>
                  </a:solidFill>
                  <a:latin typeface="TheSansOffice" panose="020B0503040302060204"/>
                </a:rPr>
                <a:t>ecure, Scalable and Fully managed </a:t>
              </a:r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51887408-73DA-4E8C-E10A-812A17A7F0AF}"/>
                </a:ext>
              </a:extLst>
            </p:cNvPr>
            <p:cNvSpPr/>
            <p:nvPr/>
          </p:nvSpPr>
          <p:spPr>
            <a:xfrm>
              <a:off x="5819503" y="3582048"/>
              <a:ext cx="2728796" cy="1125395"/>
            </a:xfrm>
            <a:prstGeom prst="roundRect">
              <a:avLst/>
            </a:prstGeom>
            <a:solidFill>
              <a:schemeClr val="tx2">
                <a:lumMod val="75000"/>
                <a:alpha val="8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r>
                <a:rPr lang="en-US" sz="1350">
                  <a:solidFill>
                    <a:prstClr val="white"/>
                  </a:solidFill>
                  <a:latin typeface="TheSansOffice" panose="020B0503040302060204"/>
                </a:rPr>
                <a:t>Highly skilled and </a:t>
              </a:r>
            </a:p>
            <a:p>
              <a:pPr algn="ctr" defTabSz="685800"/>
              <a:r>
                <a:rPr lang="en-US" sz="1350">
                  <a:solidFill>
                    <a:prstClr val="white"/>
                  </a:solidFill>
                  <a:latin typeface="TheSansOffice" panose="020B0503040302060204"/>
                </a:rPr>
                <a:t>certified teams</a:t>
              </a: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DB2A2FF4-762A-726B-601A-94C5114EB108}"/>
              </a:ext>
            </a:extLst>
          </p:cNvPr>
          <p:cNvSpPr txBox="1"/>
          <p:nvPr/>
        </p:nvSpPr>
        <p:spPr>
          <a:xfrm>
            <a:off x="324000" y="987425"/>
            <a:ext cx="5346613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bg1"/>
                </a:solidFill>
                <a:latin typeface="TheSansOffice" panose="020B0503040302060204"/>
              </a:rPr>
              <a:t>Sify provides plug and play Wi-fi services which is secure, scalable and fully managed that enables Enterprises to adopt the digital way of working while having full control and visibility of their wireless network</a:t>
            </a:r>
          </a:p>
        </p:txBody>
      </p:sp>
    </p:spTree>
    <p:extLst>
      <p:ext uri="{BB962C8B-B14F-4D97-AF65-F5344CB8AC3E}">
        <p14:creationId xmlns:p14="http://schemas.microsoft.com/office/powerpoint/2010/main" val="1901575849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2F8772-C2A4-41FD-A6D4-336A248B03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>
                <a:latin typeface="TheSansOffice" panose="020B0503040302060204"/>
              </a:rPr>
              <a:t>MANAGED WI-FI </a:t>
            </a:r>
            <a:r>
              <a:rPr lang="en-US">
                <a:latin typeface="TheSansOffice" panose="020B0503040302060204"/>
              </a:rPr>
              <a:t>Benefits &amp; outcomes for our clients</a:t>
            </a:r>
            <a:endParaRPr lang="en-IN">
              <a:latin typeface="TheSansOffice" panose="020B0503040302060204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CC5402B-5DAD-7E99-EF5B-0E5D40F5693A}"/>
              </a:ext>
            </a:extLst>
          </p:cNvPr>
          <p:cNvCxnSpPr>
            <a:cxnSpLocks/>
          </p:cNvCxnSpPr>
          <p:nvPr/>
        </p:nvCxnSpPr>
        <p:spPr>
          <a:xfrm>
            <a:off x="338205" y="2672836"/>
            <a:ext cx="8481945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lumMod val="50000"/>
              </a:schemeClr>
            </a:solidFill>
            <a:prstDash val="sysDot"/>
            <a:miter lim="800000"/>
          </a:ln>
          <a:effectLst/>
        </p:spPr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8DD4FA91-DDEF-467D-78DD-48DA0D9E306A}"/>
              </a:ext>
            </a:extLst>
          </p:cNvPr>
          <p:cNvCxnSpPr>
            <a:endCxn id="40" idx="2"/>
          </p:cNvCxnSpPr>
          <p:nvPr/>
        </p:nvCxnSpPr>
        <p:spPr>
          <a:xfrm flipV="1">
            <a:off x="1216779" y="1999477"/>
            <a:ext cx="0" cy="550230"/>
          </a:xfrm>
          <a:prstGeom prst="straightConnector1">
            <a:avLst/>
          </a:prstGeom>
          <a:noFill/>
          <a:ln w="9525" cap="flat" cmpd="sng" algn="ctr">
            <a:solidFill>
              <a:schemeClr val="accent3">
                <a:lumMod val="50000"/>
              </a:schemeClr>
            </a:solidFill>
            <a:prstDash val="sysDot"/>
            <a:miter lim="800000"/>
            <a:tailEnd type="triangle"/>
          </a:ln>
          <a:effectLst/>
        </p:spPr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5B3FDBF6-7584-731C-1B42-681D5AFEBD2D}"/>
              </a:ext>
            </a:extLst>
          </p:cNvPr>
          <p:cNvCxnSpPr>
            <a:endCxn id="33" idx="0"/>
          </p:cNvCxnSpPr>
          <p:nvPr/>
        </p:nvCxnSpPr>
        <p:spPr>
          <a:xfrm>
            <a:off x="2957252" y="2840855"/>
            <a:ext cx="0" cy="533557"/>
          </a:xfrm>
          <a:prstGeom prst="straightConnector1">
            <a:avLst/>
          </a:prstGeom>
          <a:noFill/>
          <a:ln w="9525" cap="flat" cmpd="sng" algn="ctr">
            <a:solidFill>
              <a:schemeClr val="accent3">
                <a:lumMod val="50000"/>
              </a:schemeClr>
            </a:solidFill>
            <a:prstDash val="sysDot"/>
            <a:miter lim="800000"/>
            <a:tailEnd type="triangle"/>
          </a:ln>
          <a:effectLst/>
        </p:spPr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E769246E-A89B-77CD-DCC7-9FB54F68286E}"/>
              </a:ext>
            </a:extLst>
          </p:cNvPr>
          <p:cNvCxnSpPr>
            <a:endCxn id="30" idx="2"/>
          </p:cNvCxnSpPr>
          <p:nvPr/>
        </p:nvCxnSpPr>
        <p:spPr>
          <a:xfrm flipV="1">
            <a:off x="4647705" y="1996911"/>
            <a:ext cx="0" cy="552796"/>
          </a:xfrm>
          <a:prstGeom prst="straightConnector1">
            <a:avLst/>
          </a:prstGeom>
          <a:noFill/>
          <a:ln w="9525" cap="flat" cmpd="sng" algn="ctr">
            <a:solidFill>
              <a:schemeClr val="accent3">
                <a:lumMod val="50000"/>
              </a:schemeClr>
            </a:solidFill>
            <a:prstDash val="sysDot"/>
            <a:miter lim="800000"/>
            <a:tailEnd type="triangle"/>
          </a:ln>
          <a:effectLst/>
        </p:spPr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FDCDBF49-F3DE-9519-68B7-B82AE78112D5}"/>
              </a:ext>
            </a:extLst>
          </p:cNvPr>
          <p:cNvCxnSpPr>
            <a:endCxn id="38" idx="0"/>
          </p:cNvCxnSpPr>
          <p:nvPr/>
        </p:nvCxnSpPr>
        <p:spPr>
          <a:xfrm>
            <a:off x="6227855" y="2817769"/>
            <a:ext cx="0" cy="556644"/>
          </a:xfrm>
          <a:prstGeom prst="straightConnector1">
            <a:avLst/>
          </a:prstGeom>
          <a:noFill/>
          <a:ln w="9525" cap="flat" cmpd="sng" algn="ctr">
            <a:solidFill>
              <a:schemeClr val="accent3">
                <a:lumMod val="50000"/>
              </a:schemeClr>
            </a:solidFill>
            <a:prstDash val="sysDot"/>
            <a:miter lim="800000"/>
            <a:tailEnd type="triangle"/>
          </a:ln>
          <a:effectLst/>
        </p:spPr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A5928705-93F4-D1FA-C5DF-A180D276ABAA}"/>
              </a:ext>
            </a:extLst>
          </p:cNvPr>
          <p:cNvCxnSpPr>
            <a:endCxn id="34" idx="2"/>
          </p:cNvCxnSpPr>
          <p:nvPr/>
        </p:nvCxnSpPr>
        <p:spPr>
          <a:xfrm flipH="1" flipV="1">
            <a:off x="7884960" y="1996911"/>
            <a:ext cx="0" cy="529709"/>
          </a:xfrm>
          <a:prstGeom prst="straightConnector1">
            <a:avLst/>
          </a:prstGeom>
          <a:noFill/>
          <a:ln w="9525" cap="flat" cmpd="sng" algn="ctr">
            <a:solidFill>
              <a:schemeClr val="accent3">
                <a:lumMod val="50000"/>
              </a:schemeClr>
            </a:solidFill>
            <a:prstDash val="sysDot"/>
            <a:miter lim="800000"/>
            <a:tailEnd type="triangle"/>
          </a:ln>
          <a:effectLst/>
        </p:spPr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A22133A-9811-06D1-2921-5CE50A0CBFD3}"/>
              </a:ext>
            </a:extLst>
          </p:cNvPr>
          <p:cNvGrpSpPr>
            <a:grpSpLocks/>
          </p:cNvGrpSpPr>
          <p:nvPr/>
        </p:nvGrpSpPr>
        <p:grpSpPr bwMode="auto">
          <a:xfrm>
            <a:off x="338205" y="3061459"/>
            <a:ext cx="1764843" cy="783581"/>
            <a:chOff x="5408083" y="2933595"/>
            <a:chExt cx="2183905" cy="970207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A82D329D-5AA1-11CE-ECF4-F539790D2A5E}"/>
                </a:ext>
              </a:extLst>
            </p:cNvPr>
            <p:cNvSpPr txBox="1"/>
            <p:nvPr/>
          </p:nvSpPr>
          <p:spPr>
            <a:xfrm>
              <a:off x="5519644" y="2933595"/>
              <a:ext cx="1975067" cy="38108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685800">
                <a:defRPr/>
              </a:pPr>
              <a:r>
                <a:rPr lang="en-US" sz="1400" b="1">
                  <a:solidFill>
                    <a:srgbClr val="BED730"/>
                  </a:solidFill>
                  <a:latin typeface="TheSansOffice" panose="020B0503040302060204"/>
                  <a:ea typeface="Fira Sans SemiBold Italic" panose="00000700000000000000" pitchFamily="50" charset="0"/>
                  <a:cs typeface="Clear Sans" panose="020B0503030202020304" pitchFamily="34" charset="0"/>
                </a:rPr>
                <a:t>Unified Operations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BBBB0CD9-7FCA-644D-A58E-AC437B407805}"/>
                </a:ext>
              </a:extLst>
            </p:cNvPr>
            <p:cNvSpPr/>
            <p:nvPr/>
          </p:nvSpPr>
          <p:spPr>
            <a:xfrm>
              <a:off x="5408083" y="3217858"/>
              <a:ext cx="2183905" cy="68594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defTabSz="685800">
                <a:defRPr/>
              </a:pPr>
              <a:r>
                <a:rPr lang="en-US" sz="1000">
                  <a:solidFill>
                    <a:schemeClr val="bg1">
                      <a:lumMod val="75000"/>
                    </a:schemeClr>
                  </a:solidFill>
                  <a:latin typeface="TheSansOffice" panose="020B0503040302060204"/>
                  <a:ea typeface="Open Sans" panose="020B0606030504020204" pitchFamily="34" charset="0"/>
                  <a:cs typeface="Open Sans" panose="020B0606030504020204" pitchFamily="34" charset="0"/>
                </a:rPr>
                <a:t>Centralized management and orchestration across campus, branch and remote work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F1A3288-2A5A-3F0F-2D48-BB3CA285F316}"/>
              </a:ext>
            </a:extLst>
          </p:cNvPr>
          <p:cNvGrpSpPr>
            <a:grpSpLocks/>
          </p:cNvGrpSpPr>
          <p:nvPr/>
        </p:nvGrpSpPr>
        <p:grpSpPr bwMode="auto">
          <a:xfrm>
            <a:off x="3770414" y="3061460"/>
            <a:ext cx="1764843" cy="937469"/>
            <a:chOff x="5408083" y="2933595"/>
            <a:chExt cx="2183905" cy="1160746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281ECF81-1B82-759A-7561-C3C62DDBEBF1}"/>
                </a:ext>
              </a:extLst>
            </p:cNvPr>
            <p:cNvSpPr txBox="1"/>
            <p:nvPr/>
          </p:nvSpPr>
          <p:spPr>
            <a:xfrm>
              <a:off x="5754428" y="2933595"/>
              <a:ext cx="1505500" cy="38108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685800">
                <a:defRPr/>
              </a:pPr>
              <a:r>
                <a:rPr lang="en-US" sz="1400" b="1">
                  <a:solidFill>
                    <a:srgbClr val="BED730"/>
                  </a:solidFill>
                  <a:latin typeface="TheSansOffice" panose="020B0503040302060204"/>
                  <a:ea typeface="Fira Sans SemiBold Italic" panose="00000700000000000000" pitchFamily="50" charset="0"/>
                  <a:cs typeface="Clear Sans" panose="020B0503030202020304" pitchFamily="34" charset="0"/>
                </a:rPr>
                <a:t>Secure Access</a:t>
              </a: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DF223A3C-0EA9-0E48-2CE3-B88FADD52434}"/>
                </a:ext>
              </a:extLst>
            </p:cNvPr>
            <p:cNvSpPr/>
            <p:nvPr/>
          </p:nvSpPr>
          <p:spPr>
            <a:xfrm>
              <a:off x="5408083" y="3217858"/>
              <a:ext cx="2183905" cy="87648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defTabSz="685800">
                <a:defRPr/>
              </a:pPr>
              <a:r>
                <a:rPr lang="en-US" sz="1000">
                  <a:solidFill>
                    <a:schemeClr val="bg1">
                      <a:lumMod val="75000"/>
                    </a:schemeClr>
                  </a:solidFill>
                  <a:latin typeface="TheSansOffice" panose="020B0503040302060204"/>
                  <a:ea typeface="Open Sans" panose="020B0606030504020204" pitchFamily="34" charset="0"/>
                  <a:cs typeface="Open Sans" panose="020B0606030504020204" pitchFamily="34" charset="0"/>
                </a:rPr>
                <a:t>Automated and unified Dynamic Segmentation for IoT and users supports Zero Trust and SASE frameworks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D474D49-1B54-D54D-73B3-1BA27C0AA9A2}"/>
              </a:ext>
            </a:extLst>
          </p:cNvPr>
          <p:cNvGrpSpPr>
            <a:grpSpLocks/>
          </p:cNvGrpSpPr>
          <p:nvPr/>
        </p:nvGrpSpPr>
        <p:grpSpPr bwMode="auto">
          <a:xfrm>
            <a:off x="7020495" y="3061459"/>
            <a:ext cx="1763561" cy="1399134"/>
            <a:chOff x="5408083" y="2933595"/>
            <a:chExt cx="2183905" cy="1732366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4DEF83B6-67AD-9E5F-B35C-7BDBE4CCB119}"/>
                </a:ext>
              </a:extLst>
            </p:cNvPr>
            <p:cNvSpPr txBox="1"/>
            <p:nvPr/>
          </p:nvSpPr>
          <p:spPr>
            <a:xfrm>
              <a:off x="5992850" y="2933595"/>
              <a:ext cx="1028669" cy="38108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685800">
                <a:defRPr/>
              </a:pPr>
              <a:r>
                <a:rPr lang="en-US" sz="1400" b="1">
                  <a:solidFill>
                    <a:srgbClr val="BED730"/>
                  </a:solidFill>
                  <a:latin typeface="TheSansOffice" panose="020B0503040302060204"/>
                  <a:ea typeface="Fira Sans SemiBold Italic" panose="00000700000000000000" pitchFamily="50" charset="0"/>
                  <a:cs typeface="Clear Sans" panose="020B0503030202020304" pitchFamily="34" charset="0"/>
                </a:rPr>
                <a:t>Visibility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1576A694-2EE3-FBD1-C977-2E1DADA42A90}"/>
                </a:ext>
              </a:extLst>
            </p:cNvPr>
            <p:cNvSpPr/>
            <p:nvPr/>
          </p:nvSpPr>
          <p:spPr>
            <a:xfrm>
              <a:off x="5408083" y="3217858"/>
              <a:ext cx="2183905" cy="144810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defTabSz="685800">
                <a:defRPr/>
              </a:pPr>
              <a:r>
                <a:rPr lang="en-US" sz="1000">
                  <a:solidFill>
                    <a:schemeClr val="bg1">
                      <a:lumMod val="75000"/>
                    </a:schemeClr>
                  </a:solidFill>
                  <a:latin typeface="TheSansOffice" panose="020B0503040302060204"/>
                  <a:ea typeface="Open Sans" panose="020B0606030504020204" pitchFamily="34" charset="0"/>
                  <a:cs typeface="Open Sans" panose="020B0606030504020204" pitchFamily="34" charset="0"/>
                </a:rPr>
                <a:t>Instant APs has automated RF mgmt. to ensure strongest WLAN connections to all devices with granular visibility to apps for prioritization of business-critical data</a:t>
              </a:r>
            </a:p>
            <a:p>
              <a:pPr algn="ctr" defTabSz="685800">
                <a:defRPr/>
              </a:pPr>
              <a:endParaRPr lang="en-US" sz="1000" b="1">
                <a:solidFill>
                  <a:schemeClr val="bg1">
                    <a:lumMod val="75000"/>
                  </a:schemeClr>
                </a:solidFill>
                <a:latin typeface="TheSansOffice" panose="020B0503040302060204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494438C-C04D-7D89-A414-F58565C1FAEC}"/>
              </a:ext>
            </a:extLst>
          </p:cNvPr>
          <p:cNvGrpSpPr>
            <a:grpSpLocks/>
          </p:cNvGrpSpPr>
          <p:nvPr/>
        </p:nvGrpSpPr>
        <p:grpSpPr bwMode="auto">
          <a:xfrm>
            <a:off x="2046107" y="1430005"/>
            <a:ext cx="1845377" cy="1091357"/>
            <a:chOff x="5364571" y="2933595"/>
            <a:chExt cx="2285223" cy="1351285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9FA4B8BD-9AA9-00D2-5851-6329715D5696}"/>
                </a:ext>
              </a:extLst>
            </p:cNvPr>
            <p:cNvSpPr txBox="1"/>
            <p:nvPr/>
          </p:nvSpPr>
          <p:spPr>
            <a:xfrm>
              <a:off x="5364571" y="2933595"/>
              <a:ext cx="2285223" cy="38108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685800">
                <a:defRPr/>
              </a:pPr>
              <a:r>
                <a:rPr lang="en-US" sz="1400" b="1">
                  <a:solidFill>
                    <a:srgbClr val="BED730"/>
                  </a:solidFill>
                  <a:latin typeface="TheSansOffice" panose="020B0503040302060204"/>
                  <a:ea typeface="Fira Sans SemiBold Italic" panose="00000700000000000000" pitchFamily="50" charset="0"/>
                  <a:cs typeface="Clear Sans" panose="020B0503030202020304" pitchFamily="34" charset="0"/>
                </a:rPr>
                <a:t>Seamless Connectivity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2E6E1FC2-49FE-36AD-96DE-20F661CCC013}"/>
                </a:ext>
              </a:extLst>
            </p:cNvPr>
            <p:cNvSpPr/>
            <p:nvPr/>
          </p:nvSpPr>
          <p:spPr>
            <a:xfrm>
              <a:off x="5408082" y="3217858"/>
              <a:ext cx="2183905" cy="106702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defTabSz="685800">
                <a:defRPr/>
              </a:pPr>
              <a:r>
                <a:rPr lang="en-US" sz="1000">
                  <a:solidFill>
                    <a:schemeClr val="bg1">
                      <a:lumMod val="75000"/>
                    </a:schemeClr>
                  </a:solidFill>
                  <a:latin typeface="TheSansOffice" panose="020B0503040302060204"/>
                  <a:ea typeface="Open Sans" panose="020B0606030504020204" pitchFamily="34" charset="0"/>
                  <a:cs typeface="Open Sans" panose="020B0606030504020204" pitchFamily="34" charset="0"/>
                </a:rPr>
                <a:t>Application assurance and live upgrades for Clustering environment  for high performance and </a:t>
              </a:r>
              <a:br>
                <a:rPr lang="en-US" sz="1000">
                  <a:solidFill>
                    <a:schemeClr val="bg1">
                      <a:lumMod val="75000"/>
                    </a:schemeClr>
                  </a:solidFill>
                  <a:latin typeface="TheSansOffice" panose="020B0503040302060204"/>
                  <a:ea typeface="Open Sans" panose="020B0606030504020204" pitchFamily="34" charset="0"/>
                  <a:cs typeface="Open Sans" panose="020B0606030504020204" pitchFamily="34" charset="0"/>
                </a:rPr>
              </a:br>
              <a:r>
                <a:rPr lang="en-US" sz="1000">
                  <a:solidFill>
                    <a:schemeClr val="bg1">
                      <a:lumMod val="75000"/>
                    </a:schemeClr>
                  </a:solidFill>
                  <a:latin typeface="TheSansOffice" panose="020B0503040302060204"/>
                  <a:ea typeface="Open Sans" panose="020B0606030504020204" pitchFamily="34" charset="0"/>
                  <a:cs typeface="Open Sans" panose="020B0606030504020204" pitchFamily="34" charset="0"/>
                </a:rPr>
                <a:t>business continuity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1C90A9D8-DA70-FC94-ECDC-8C80DA10F5CE}"/>
              </a:ext>
            </a:extLst>
          </p:cNvPr>
          <p:cNvGrpSpPr>
            <a:grpSpLocks/>
          </p:cNvGrpSpPr>
          <p:nvPr/>
        </p:nvGrpSpPr>
        <p:grpSpPr bwMode="auto">
          <a:xfrm>
            <a:off x="5330043" y="1430007"/>
            <a:ext cx="1764843" cy="783582"/>
            <a:chOff x="5408083" y="2933595"/>
            <a:chExt cx="2183905" cy="970207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472A3E9D-A930-8508-A248-551A15638C4C}"/>
                </a:ext>
              </a:extLst>
            </p:cNvPr>
            <p:cNvSpPr txBox="1"/>
            <p:nvPr/>
          </p:nvSpPr>
          <p:spPr>
            <a:xfrm>
              <a:off x="5946603" y="2933595"/>
              <a:ext cx="1121151" cy="38108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685800">
                <a:defRPr/>
              </a:pPr>
              <a:r>
                <a:rPr lang="en-US" altLang="en-US" sz="1400" b="1" kern="0">
                  <a:solidFill>
                    <a:srgbClr val="BED730"/>
                  </a:solidFill>
                  <a:latin typeface="TheSansOffice" panose="020B0503040302060204"/>
                </a:rPr>
                <a:t>Flexibility</a:t>
              </a:r>
              <a:endParaRPr lang="en-US" sz="1400" b="1">
                <a:solidFill>
                  <a:srgbClr val="BED730"/>
                </a:solidFill>
                <a:latin typeface="TheSansOffice" panose="020B0503040302060204"/>
                <a:ea typeface="Fira Sans SemiBold Italic" panose="00000700000000000000" pitchFamily="50" charset="0"/>
                <a:cs typeface="Clear Sans" panose="020B0503030202020304" pitchFamily="34" charset="0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E972CE82-8ED0-B9C4-D5AD-952934CBC64D}"/>
                </a:ext>
              </a:extLst>
            </p:cNvPr>
            <p:cNvSpPr/>
            <p:nvPr/>
          </p:nvSpPr>
          <p:spPr>
            <a:xfrm>
              <a:off x="5408083" y="3217858"/>
              <a:ext cx="2183905" cy="68594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defTabSz="685800">
                <a:defRPr/>
              </a:pPr>
              <a:r>
                <a:rPr lang="en-US" sz="1000">
                  <a:solidFill>
                    <a:schemeClr val="bg1">
                      <a:lumMod val="75000"/>
                    </a:schemeClr>
                  </a:solidFill>
                  <a:latin typeface="TheSansOffice" panose="020B0503040302060204"/>
                  <a:ea typeface="Open Sans" panose="020B0606030504020204" pitchFamily="34" charset="0"/>
                  <a:cs typeface="Open Sans" panose="020B0606030504020204" pitchFamily="34" charset="0"/>
                </a:rPr>
                <a:t>Rapid scale, on-demand connectivity, consumption-based commercial models</a:t>
              </a:r>
            </a:p>
          </p:txBody>
        </p:sp>
      </p:grpSp>
      <p:sp>
        <p:nvSpPr>
          <p:cNvPr id="30" name="Rounded Rectangle 24">
            <a:extLst>
              <a:ext uri="{FF2B5EF4-FFF2-40B4-BE49-F238E27FC236}">
                <a16:creationId xmlns:a16="http://schemas.microsoft.com/office/drawing/2014/main" id="{A107D38D-409C-F330-4931-2BC5628ED926}"/>
              </a:ext>
            </a:extLst>
          </p:cNvPr>
          <p:cNvSpPr/>
          <p:nvPr/>
        </p:nvSpPr>
        <p:spPr bwMode="auto">
          <a:xfrm>
            <a:off x="4200082" y="1100381"/>
            <a:ext cx="896530" cy="896530"/>
          </a:xfrm>
          <a:prstGeom prst="roundRect">
            <a:avLst/>
          </a:prstGeom>
          <a:solidFill>
            <a:srgbClr val="55667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/>
            <a:endParaRPr lang="en-US" kern="0">
              <a:solidFill>
                <a:schemeClr val="bg1">
                  <a:lumMod val="75000"/>
                </a:schemeClr>
              </a:solidFill>
              <a:latin typeface="TheSansOffice" panose="020B0503040302060204"/>
            </a:endParaRPr>
          </a:p>
        </p:txBody>
      </p:sp>
      <p:sp>
        <p:nvSpPr>
          <p:cNvPr id="40" name="Rounded Rectangle 18">
            <a:extLst>
              <a:ext uri="{FF2B5EF4-FFF2-40B4-BE49-F238E27FC236}">
                <a16:creationId xmlns:a16="http://schemas.microsoft.com/office/drawing/2014/main" id="{C09D2DA6-6470-02F9-A0D4-767486AAFBCC}"/>
              </a:ext>
            </a:extLst>
          </p:cNvPr>
          <p:cNvSpPr/>
          <p:nvPr/>
        </p:nvSpPr>
        <p:spPr bwMode="auto">
          <a:xfrm>
            <a:off x="767873" y="1102946"/>
            <a:ext cx="897813" cy="896530"/>
          </a:xfrm>
          <a:prstGeom prst="roundRect">
            <a:avLst/>
          </a:prstGeom>
          <a:solidFill>
            <a:srgbClr val="BED73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defTabSz="685800">
              <a:defRPr/>
            </a:pPr>
            <a:endParaRPr lang="en-US" sz="1350" kern="0">
              <a:solidFill>
                <a:schemeClr val="bg1">
                  <a:lumMod val="75000"/>
                </a:schemeClr>
              </a:solidFill>
              <a:latin typeface="TheSansOffice" panose="020B0503040302060204"/>
            </a:endParaRP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670F6C78-F454-875F-BCA4-DF8F016FAAEA}"/>
              </a:ext>
            </a:extLst>
          </p:cNvPr>
          <p:cNvGrpSpPr/>
          <p:nvPr/>
        </p:nvGrpSpPr>
        <p:grpSpPr bwMode="auto">
          <a:xfrm>
            <a:off x="1009078" y="1342938"/>
            <a:ext cx="398432" cy="397864"/>
            <a:chOff x="2522538" y="2108200"/>
            <a:chExt cx="376238" cy="376238"/>
          </a:xfrm>
          <a:solidFill>
            <a:schemeClr val="tx1"/>
          </a:solidFill>
        </p:grpSpPr>
        <p:sp>
          <p:nvSpPr>
            <p:cNvPr id="42" name="Freeform 54">
              <a:extLst>
                <a:ext uri="{FF2B5EF4-FFF2-40B4-BE49-F238E27FC236}">
                  <a16:creationId xmlns:a16="http://schemas.microsoft.com/office/drawing/2014/main" id="{89E96159-B4E7-7C48-38FC-429ECF975C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2538" y="2319338"/>
              <a:ext cx="163513" cy="71438"/>
            </a:xfrm>
            <a:custGeom>
              <a:avLst/>
              <a:gdLst>
                <a:gd name="T0" fmla="*/ 3 w 28"/>
                <a:gd name="T1" fmla="*/ 10 h 12"/>
                <a:gd name="T2" fmla="*/ 10 w 28"/>
                <a:gd name="T3" fmla="*/ 12 h 12"/>
                <a:gd name="T4" fmla="*/ 28 w 28"/>
                <a:gd name="T5" fmla="*/ 8 h 12"/>
                <a:gd name="T6" fmla="*/ 5 w 28"/>
                <a:gd name="T7" fmla="*/ 1 h 12"/>
                <a:gd name="T8" fmla="*/ 2 w 28"/>
                <a:gd name="T9" fmla="*/ 1 h 12"/>
                <a:gd name="T10" fmla="*/ 0 w 28"/>
                <a:gd name="T11" fmla="*/ 5 h 12"/>
                <a:gd name="T12" fmla="*/ 0 w 28"/>
                <a:gd name="T13" fmla="*/ 6 h 12"/>
                <a:gd name="T14" fmla="*/ 3 w 28"/>
                <a:gd name="T1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2">
                  <a:moveTo>
                    <a:pt x="3" y="10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1" y="9"/>
                    <a:pt x="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685800">
                <a:defRPr/>
              </a:pPr>
              <a:endParaRPr lang="id-ID" sz="1350" kern="0">
                <a:solidFill>
                  <a:schemeClr val="bg1">
                    <a:lumMod val="75000"/>
                  </a:schemeClr>
                </a:solidFill>
                <a:latin typeface="TheSansOffice" panose="020B0503040302060204"/>
              </a:endParaRPr>
            </a:p>
          </p:txBody>
        </p:sp>
        <p:sp>
          <p:nvSpPr>
            <p:cNvPr id="43" name="Freeform 55">
              <a:extLst>
                <a:ext uri="{FF2B5EF4-FFF2-40B4-BE49-F238E27FC236}">
                  <a16:creationId xmlns:a16="http://schemas.microsoft.com/office/drawing/2014/main" id="{F33DC4DD-653F-9AA5-1D0B-59F17A4A4A4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4950" y="2425700"/>
              <a:ext cx="123825" cy="58738"/>
            </a:xfrm>
            <a:custGeom>
              <a:avLst/>
              <a:gdLst>
                <a:gd name="T0" fmla="*/ 18 w 21"/>
                <a:gd name="T1" fmla="*/ 0 h 10"/>
                <a:gd name="T2" fmla="*/ 18 w 21"/>
                <a:gd name="T3" fmla="*/ 0 h 10"/>
                <a:gd name="T4" fmla="*/ 0 w 21"/>
                <a:gd name="T5" fmla="*/ 5 h 10"/>
                <a:gd name="T6" fmla="*/ 16 w 21"/>
                <a:gd name="T7" fmla="*/ 10 h 10"/>
                <a:gd name="T8" fmla="*/ 19 w 21"/>
                <a:gd name="T9" fmla="*/ 9 h 10"/>
                <a:gd name="T10" fmla="*/ 21 w 21"/>
                <a:gd name="T11" fmla="*/ 6 h 10"/>
                <a:gd name="T12" fmla="*/ 21 w 21"/>
                <a:gd name="T13" fmla="*/ 4 h 10"/>
                <a:gd name="T14" fmla="*/ 18 w 21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0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8" y="10"/>
                    <a:pt x="19" y="9"/>
                  </a:cubicBezTo>
                  <a:cubicBezTo>
                    <a:pt x="20" y="8"/>
                    <a:pt x="21" y="7"/>
                    <a:pt x="21" y="6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2"/>
                    <a:pt x="20" y="1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685800">
                <a:defRPr/>
              </a:pPr>
              <a:endParaRPr lang="id-ID" sz="1350" kern="0">
                <a:solidFill>
                  <a:schemeClr val="bg1">
                    <a:lumMod val="75000"/>
                  </a:schemeClr>
                </a:solidFill>
                <a:latin typeface="TheSansOffice" panose="020B0503040302060204"/>
              </a:endParaRPr>
            </a:p>
          </p:txBody>
        </p:sp>
        <p:sp>
          <p:nvSpPr>
            <p:cNvPr id="44" name="Freeform 56">
              <a:extLst>
                <a:ext uri="{FF2B5EF4-FFF2-40B4-BE49-F238E27FC236}">
                  <a16:creationId xmlns:a16="http://schemas.microsoft.com/office/drawing/2014/main" id="{38869647-4B69-38E7-1605-E9CE9C8272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2538" y="2343150"/>
              <a:ext cx="376238" cy="141288"/>
            </a:xfrm>
            <a:custGeom>
              <a:avLst/>
              <a:gdLst>
                <a:gd name="T0" fmla="*/ 62 w 64"/>
                <a:gd name="T1" fmla="*/ 1 h 24"/>
                <a:gd name="T2" fmla="*/ 60 w 64"/>
                <a:gd name="T3" fmla="*/ 0 h 24"/>
                <a:gd name="T4" fmla="*/ 59 w 64"/>
                <a:gd name="T5" fmla="*/ 0 h 24"/>
                <a:gd name="T6" fmla="*/ 3 w 64"/>
                <a:gd name="T7" fmla="*/ 14 h 24"/>
                <a:gd name="T8" fmla="*/ 0 w 64"/>
                <a:gd name="T9" fmla="*/ 18 h 24"/>
                <a:gd name="T10" fmla="*/ 0 w 64"/>
                <a:gd name="T11" fmla="*/ 20 h 24"/>
                <a:gd name="T12" fmla="*/ 2 w 64"/>
                <a:gd name="T13" fmla="*/ 23 h 24"/>
                <a:gd name="T14" fmla="*/ 4 w 64"/>
                <a:gd name="T15" fmla="*/ 24 h 24"/>
                <a:gd name="T16" fmla="*/ 5 w 64"/>
                <a:gd name="T17" fmla="*/ 24 h 24"/>
                <a:gd name="T18" fmla="*/ 61 w 64"/>
                <a:gd name="T19" fmla="*/ 10 h 24"/>
                <a:gd name="T20" fmla="*/ 64 w 64"/>
                <a:gd name="T21" fmla="*/ 6 h 24"/>
                <a:gd name="T22" fmla="*/ 64 w 64"/>
                <a:gd name="T23" fmla="*/ 4 h 24"/>
                <a:gd name="T24" fmla="*/ 62 w 64"/>
                <a:gd name="T2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24">
                  <a:moveTo>
                    <a:pt x="62" y="1"/>
                  </a:moveTo>
                  <a:cubicBezTo>
                    <a:pt x="62" y="1"/>
                    <a:pt x="61" y="0"/>
                    <a:pt x="60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1" y="15"/>
                    <a:pt x="0" y="16"/>
                    <a:pt x="0" y="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1" y="22"/>
                    <a:pt x="2" y="23"/>
                  </a:cubicBezTo>
                  <a:cubicBezTo>
                    <a:pt x="2" y="24"/>
                    <a:pt x="3" y="24"/>
                    <a:pt x="4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3" y="9"/>
                    <a:pt x="64" y="8"/>
                    <a:pt x="64" y="6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3"/>
                    <a:pt x="63" y="2"/>
                    <a:pt x="6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685800">
                <a:defRPr/>
              </a:pPr>
              <a:endParaRPr lang="id-ID" sz="1350" kern="0">
                <a:solidFill>
                  <a:schemeClr val="bg1">
                    <a:lumMod val="75000"/>
                  </a:schemeClr>
                </a:solidFill>
                <a:latin typeface="TheSansOffice" panose="020B0503040302060204"/>
              </a:endParaRPr>
            </a:p>
          </p:txBody>
        </p:sp>
        <p:sp>
          <p:nvSpPr>
            <p:cNvPr id="45" name="Freeform 57">
              <a:extLst>
                <a:ext uri="{FF2B5EF4-FFF2-40B4-BE49-F238E27FC236}">
                  <a16:creationId xmlns:a16="http://schemas.microsoft.com/office/drawing/2014/main" id="{A871CBA8-A963-5FF3-00D4-843890C317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05088" y="2108200"/>
              <a:ext cx="217488" cy="258763"/>
            </a:xfrm>
            <a:custGeom>
              <a:avLst/>
              <a:gdLst>
                <a:gd name="T0" fmla="*/ 8 w 37"/>
                <a:gd name="T1" fmla="*/ 32 h 44"/>
                <a:gd name="T2" fmla="*/ 31 w 37"/>
                <a:gd name="T3" fmla="*/ 35 h 44"/>
                <a:gd name="T4" fmla="*/ 20 w 37"/>
                <a:gd name="T5" fmla="*/ 0 h 44"/>
                <a:gd name="T6" fmla="*/ 8 w 37"/>
                <a:gd name="T7" fmla="*/ 32 h 44"/>
                <a:gd name="T8" fmla="*/ 15 w 37"/>
                <a:gd name="T9" fmla="*/ 28 h 44"/>
                <a:gd name="T10" fmla="*/ 21 w 37"/>
                <a:gd name="T11" fmla="*/ 16 h 44"/>
                <a:gd name="T12" fmla="*/ 20 w 37"/>
                <a:gd name="T13" fmla="*/ 36 h 44"/>
                <a:gd name="T14" fmla="*/ 15 w 37"/>
                <a:gd name="T15" fmla="*/ 2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44">
                  <a:moveTo>
                    <a:pt x="8" y="32"/>
                  </a:moveTo>
                  <a:cubicBezTo>
                    <a:pt x="11" y="40"/>
                    <a:pt x="24" y="44"/>
                    <a:pt x="31" y="35"/>
                  </a:cubicBezTo>
                  <a:cubicBezTo>
                    <a:pt x="37" y="25"/>
                    <a:pt x="31" y="10"/>
                    <a:pt x="20" y="0"/>
                  </a:cubicBezTo>
                  <a:cubicBezTo>
                    <a:pt x="22" y="11"/>
                    <a:pt x="0" y="15"/>
                    <a:pt x="8" y="32"/>
                  </a:cubicBezTo>
                  <a:close/>
                  <a:moveTo>
                    <a:pt x="15" y="28"/>
                  </a:moveTo>
                  <a:cubicBezTo>
                    <a:pt x="17" y="26"/>
                    <a:pt x="21" y="24"/>
                    <a:pt x="21" y="16"/>
                  </a:cubicBezTo>
                  <a:cubicBezTo>
                    <a:pt x="31" y="22"/>
                    <a:pt x="27" y="38"/>
                    <a:pt x="20" y="36"/>
                  </a:cubicBezTo>
                  <a:cubicBezTo>
                    <a:pt x="13" y="35"/>
                    <a:pt x="13" y="30"/>
                    <a:pt x="15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685800">
                <a:defRPr/>
              </a:pPr>
              <a:endParaRPr lang="id-ID" sz="1350" kern="0">
                <a:solidFill>
                  <a:schemeClr val="bg1">
                    <a:lumMod val="75000"/>
                  </a:schemeClr>
                </a:solidFill>
                <a:latin typeface="TheSansOffice" panose="020B0503040302060204"/>
              </a:endParaRPr>
            </a:p>
          </p:txBody>
        </p:sp>
      </p:grpSp>
      <p:sp>
        <p:nvSpPr>
          <p:cNvPr id="38" name="Rounded Rectangle 30">
            <a:extLst>
              <a:ext uri="{FF2B5EF4-FFF2-40B4-BE49-F238E27FC236}">
                <a16:creationId xmlns:a16="http://schemas.microsoft.com/office/drawing/2014/main" id="{EB723A97-31C4-4924-FA37-1EC44E831A91}"/>
              </a:ext>
            </a:extLst>
          </p:cNvPr>
          <p:cNvSpPr/>
          <p:nvPr/>
        </p:nvSpPr>
        <p:spPr bwMode="auto">
          <a:xfrm>
            <a:off x="5778949" y="3374412"/>
            <a:ext cx="897813" cy="896530"/>
          </a:xfrm>
          <a:prstGeom prst="roundRect">
            <a:avLst/>
          </a:prstGeom>
          <a:solidFill>
            <a:srgbClr val="BED73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defTabSz="685800">
              <a:defRPr/>
            </a:pPr>
            <a:endParaRPr lang="en-US" sz="1350" kern="0">
              <a:solidFill>
                <a:schemeClr val="bg1">
                  <a:lumMod val="75000"/>
                </a:schemeClr>
              </a:solidFill>
              <a:latin typeface="TheSansOffice" panose="020B0503040302060204"/>
            </a:endParaRPr>
          </a:p>
        </p:txBody>
      </p:sp>
      <p:sp>
        <p:nvSpPr>
          <p:cNvPr id="39" name="Freeform 102">
            <a:extLst>
              <a:ext uri="{FF2B5EF4-FFF2-40B4-BE49-F238E27FC236}">
                <a16:creationId xmlns:a16="http://schemas.microsoft.com/office/drawing/2014/main" id="{E665D8B7-6D10-B787-764F-70B2EF28A55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65008" y="3622380"/>
            <a:ext cx="324393" cy="387695"/>
          </a:xfrm>
          <a:custGeom>
            <a:avLst/>
            <a:gdLst>
              <a:gd name="T0" fmla="*/ 184082 w 449768"/>
              <a:gd name="T1" fmla="*/ 377656 h 538305"/>
              <a:gd name="T2" fmla="*/ 186017 w 449768"/>
              <a:gd name="T3" fmla="*/ 387443 h 538305"/>
              <a:gd name="T4" fmla="*/ 121432 w 449768"/>
              <a:gd name="T5" fmla="*/ 470612 h 538305"/>
              <a:gd name="T6" fmla="*/ 107720 w 449768"/>
              <a:gd name="T7" fmla="*/ 461321 h 538305"/>
              <a:gd name="T8" fmla="*/ 171862 w 449768"/>
              <a:gd name="T9" fmla="*/ 378154 h 538305"/>
              <a:gd name="T10" fmla="*/ 184082 w 449768"/>
              <a:gd name="T11" fmla="*/ 377656 h 538305"/>
              <a:gd name="T12" fmla="*/ 141269 w 449768"/>
              <a:gd name="T13" fmla="*/ 344598 h 538305"/>
              <a:gd name="T14" fmla="*/ 142983 w 449768"/>
              <a:gd name="T15" fmla="*/ 354131 h 538305"/>
              <a:gd name="T16" fmla="*/ 46139 w 449768"/>
              <a:gd name="T17" fmla="*/ 478454 h 538305"/>
              <a:gd name="T18" fmla="*/ 36854 w 449768"/>
              <a:gd name="T19" fmla="*/ 469196 h 538305"/>
              <a:gd name="T20" fmla="*/ 129274 w 449768"/>
              <a:gd name="T21" fmla="*/ 345314 h 538305"/>
              <a:gd name="T22" fmla="*/ 141269 w 449768"/>
              <a:gd name="T23" fmla="*/ 344598 h 538305"/>
              <a:gd name="T24" fmla="*/ 99910 w 449768"/>
              <a:gd name="T25" fmla="*/ 312179 h 538305"/>
              <a:gd name="T26" fmla="*/ 101458 w 449768"/>
              <a:gd name="T27" fmla="*/ 323736 h 538305"/>
              <a:gd name="T28" fmla="*/ 36874 w 449768"/>
              <a:gd name="T29" fmla="*/ 406063 h 538305"/>
              <a:gd name="T30" fmla="*/ 23161 w 449768"/>
              <a:gd name="T31" fmla="*/ 396818 h 538305"/>
              <a:gd name="T32" fmla="*/ 87745 w 449768"/>
              <a:gd name="T33" fmla="*/ 314490 h 538305"/>
              <a:gd name="T34" fmla="*/ 99910 w 449768"/>
              <a:gd name="T35" fmla="*/ 312179 h 538305"/>
              <a:gd name="T36" fmla="*/ 256461 w 449768"/>
              <a:gd name="T37" fmla="*/ 136718 h 538305"/>
              <a:gd name="T38" fmla="*/ 232833 w 449768"/>
              <a:gd name="T39" fmla="*/ 147576 h 538305"/>
              <a:gd name="T40" fmla="*/ 227952 w 449768"/>
              <a:gd name="T41" fmla="*/ 156882 h 538305"/>
              <a:gd name="T42" fmla="*/ 246589 w 449768"/>
              <a:gd name="T43" fmla="*/ 207403 h 538305"/>
              <a:gd name="T44" fmla="*/ 292736 w 449768"/>
              <a:gd name="T45" fmla="*/ 202971 h 538305"/>
              <a:gd name="T46" fmla="*/ 297616 w 449768"/>
              <a:gd name="T47" fmla="*/ 193665 h 538305"/>
              <a:gd name="T48" fmla="*/ 283417 w 449768"/>
              <a:gd name="T49" fmla="*/ 143143 h 538305"/>
              <a:gd name="T50" fmla="*/ 256461 w 449768"/>
              <a:gd name="T51" fmla="*/ 136718 h 538305"/>
              <a:gd name="T52" fmla="*/ 389909 w 449768"/>
              <a:gd name="T53" fmla="*/ 0 h 538305"/>
              <a:gd name="T54" fmla="*/ 394347 w 449768"/>
              <a:gd name="T55" fmla="*/ 0 h 538305"/>
              <a:gd name="T56" fmla="*/ 399227 w 449768"/>
              <a:gd name="T57" fmla="*/ 4432 h 538305"/>
              <a:gd name="T58" fmla="*/ 399227 w 449768"/>
              <a:gd name="T59" fmla="*/ 8864 h 538305"/>
              <a:gd name="T60" fmla="*/ 399227 w 449768"/>
              <a:gd name="T61" fmla="*/ 18170 h 538305"/>
              <a:gd name="T62" fmla="*/ 399227 w 449768"/>
              <a:gd name="T63" fmla="*/ 41215 h 538305"/>
              <a:gd name="T64" fmla="*/ 394347 w 449768"/>
              <a:gd name="T65" fmla="*/ 92179 h 538305"/>
              <a:gd name="T66" fmla="*/ 394347 w 449768"/>
              <a:gd name="T67" fmla="*/ 101485 h 538305"/>
              <a:gd name="T68" fmla="*/ 389909 w 449768"/>
              <a:gd name="T69" fmla="*/ 119656 h 538305"/>
              <a:gd name="T70" fmla="*/ 375711 w 449768"/>
              <a:gd name="T71" fmla="*/ 156882 h 538305"/>
              <a:gd name="T72" fmla="*/ 315808 w 449768"/>
              <a:gd name="T73" fmla="*/ 258367 h 538305"/>
              <a:gd name="T74" fmla="*/ 306934 w 449768"/>
              <a:gd name="T75" fmla="*/ 290719 h 538305"/>
              <a:gd name="T76" fmla="*/ 246589 w 449768"/>
              <a:gd name="T77" fmla="*/ 452031 h 538305"/>
              <a:gd name="T78" fmla="*/ 232833 w 449768"/>
              <a:gd name="T79" fmla="*/ 442725 h 538305"/>
              <a:gd name="T80" fmla="*/ 15412 w 449768"/>
              <a:gd name="T81" fmla="*/ 276980 h 538305"/>
              <a:gd name="T82" fmla="*/ 1657 w 449768"/>
              <a:gd name="T83" fmla="*/ 258367 h 538305"/>
              <a:gd name="T84" fmla="*/ 144977 w 449768"/>
              <a:gd name="T85" fmla="*/ 166188 h 538305"/>
              <a:gd name="T86" fmla="*/ 172488 w 449768"/>
              <a:gd name="T87" fmla="*/ 147576 h 538305"/>
              <a:gd name="T88" fmla="*/ 278980 w 449768"/>
              <a:gd name="T89" fmla="*/ 46089 h 538305"/>
              <a:gd name="T90" fmla="*/ 357518 w 449768"/>
              <a:gd name="T91" fmla="*/ 8864 h 538305"/>
              <a:gd name="T92" fmla="*/ 380591 w 449768"/>
              <a:gd name="T93" fmla="*/ 4432 h 538305"/>
              <a:gd name="T94" fmla="*/ 389909 w 449768"/>
              <a:gd name="T95" fmla="*/ 0 h 538305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anchor="ctr"/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IN" sz="1350" kern="0">
              <a:solidFill>
                <a:schemeClr val="bg1">
                  <a:lumMod val="75000"/>
                </a:schemeClr>
              </a:solidFill>
              <a:latin typeface="TheSansOffice" panose="020B0503040302060204"/>
            </a:endParaRPr>
          </a:p>
        </p:txBody>
      </p:sp>
      <p:sp>
        <p:nvSpPr>
          <p:cNvPr id="33" name="Rounded Rectangle 27">
            <a:extLst>
              <a:ext uri="{FF2B5EF4-FFF2-40B4-BE49-F238E27FC236}">
                <a16:creationId xmlns:a16="http://schemas.microsoft.com/office/drawing/2014/main" id="{12BD4BDA-CFD5-38EA-D65D-5005955E2A97}"/>
              </a:ext>
            </a:extLst>
          </p:cNvPr>
          <p:cNvSpPr/>
          <p:nvPr/>
        </p:nvSpPr>
        <p:spPr bwMode="auto">
          <a:xfrm>
            <a:off x="2508346" y="3374412"/>
            <a:ext cx="897813" cy="896530"/>
          </a:xfrm>
          <a:prstGeom prst="roundRect">
            <a:avLst/>
          </a:prstGeom>
          <a:solidFill>
            <a:srgbClr val="55667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defTabSz="685800">
              <a:defRPr/>
            </a:pPr>
            <a:endParaRPr lang="en-US" sz="1350" kern="0">
              <a:solidFill>
                <a:schemeClr val="bg1">
                  <a:lumMod val="75000"/>
                </a:schemeClr>
              </a:solidFill>
              <a:latin typeface="TheSansOffice" panose="020B0503040302060204"/>
            </a:endParaRPr>
          </a:p>
        </p:txBody>
      </p:sp>
      <p:sp>
        <p:nvSpPr>
          <p:cNvPr id="34" name="Rounded Rectangle 37">
            <a:extLst>
              <a:ext uri="{FF2B5EF4-FFF2-40B4-BE49-F238E27FC236}">
                <a16:creationId xmlns:a16="http://schemas.microsoft.com/office/drawing/2014/main" id="{96B8C203-267C-D4AD-F5A9-A9FFB3E25DA8}"/>
              </a:ext>
            </a:extLst>
          </p:cNvPr>
          <p:cNvSpPr/>
          <p:nvPr/>
        </p:nvSpPr>
        <p:spPr bwMode="auto">
          <a:xfrm>
            <a:off x="7436054" y="1100381"/>
            <a:ext cx="897813" cy="896530"/>
          </a:xfrm>
          <a:prstGeom prst="roundRect">
            <a:avLst/>
          </a:prstGeom>
          <a:solidFill>
            <a:srgbClr val="BED73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/>
            <a:endParaRPr lang="en-US" kern="0">
              <a:solidFill>
                <a:schemeClr val="bg1">
                  <a:lumMod val="75000"/>
                </a:schemeClr>
              </a:solidFill>
              <a:latin typeface="TheSansOffice" panose="020B0503040302060204"/>
            </a:endParaRPr>
          </a:p>
        </p:txBody>
      </p:sp>
      <p:pic>
        <p:nvPicPr>
          <p:cNvPr id="35" name="Graphic 34" descr="Connections with solid fill">
            <a:extLst>
              <a:ext uri="{FF2B5EF4-FFF2-40B4-BE49-F238E27FC236}">
                <a16:creationId xmlns:a16="http://schemas.microsoft.com/office/drawing/2014/main" id="{B78D0CCE-22A5-DD56-ADC3-C56722D21A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704581" y="3602285"/>
            <a:ext cx="505343" cy="505343"/>
          </a:xfrm>
          <a:prstGeom prst="rect">
            <a:avLst/>
          </a:prstGeom>
        </p:spPr>
      </p:pic>
      <p:pic>
        <p:nvPicPr>
          <p:cNvPr id="36" name="Graphic 35" descr="Eye Scan with solid fill">
            <a:extLst>
              <a:ext uri="{FF2B5EF4-FFF2-40B4-BE49-F238E27FC236}">
                <a16:creationId xmlns:a16="http://schemas.microsoft.com/office/drawing/2014/main" id="{DFC8FF21-0D9D-D417-CE69-52CC7EDD5B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71819" y="1347138"/>
            <a:ext cx="472457" cy="472457"/>
          </a:xfrm>
          <a:prstGeom prst="rect">
            <a:avLst/>
          </a:prstGeom>
        </p:spPr>
      </p:pic>
      <p:pic>
        <p:nvPicPr>
          <p:cNvPr id="37" name="Graphic 36" descr="Lock with solid fill">
            <a:extLst>
              <a:ext uri="{FF2B5EF4-FFF2-40B4-BE49-F238E27FC236}">
                <a16:creationId xmlns:a16="http://schemas.microsoft.com/office/drawing/2014/main" id="{5C3DA1F1-0E79-E900-09ED-4E943E29AC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368509" y="1252006"/>
            <a:ext cx="559209" cy="559209"/>
          </a:xfrm>
          <a:prstGeom prst="rect">
            <a:avLst/>
          </a:prstGeom>
        </p:spPr>
      </p:pic>
      <p:sp>
        <p:nvSpPr>
          <p:cNvPr id="25" name="Oval 24">
            <a:extLst>
              <a:ext uri="{FF2B5EF4-FFF2-40B4-BE49-F238E27FC236}">
                <a16:creationId xmlns:a16="http://schemas.microsoft.com/office/drawing/2014/main" id="{18ECC5F8-6F36-B56E-2636-A03080EF8E4E}"/>
              </a:ext>
            </a:extLst>
          </p:cNvPr>
          <p:cNvSpPr/>
          <p:nvPr/>
        </p:nvSpPr>
        <p:spPr>
          <a:xfrm>
            <a:off x="1091085" y="2525338"/>
            <a:ext cx="284735" cy="284735"/>
          </a:xfrm>
          <a:prstGeom prst="ellipse">
            <a:avLst/>
          </a:prstGeom>
          <a:solidFill>
            <a:srgbClr val="FFFFFF">
              <a:alpha val="80000"/>
            </a:srgbClr>
          </a:solidFill>
          <a:ln w="12700" cap="flat" cmpd="sng" algn="ctr">
            <a:solidFill>
              <a:schemeClr val="bg1">
                <a:lumMod val="75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defTabSz="685800">
              <a:defRPr/>
            </a:pPr>
            <a:endParaRPr lang="en-US" sz="1350" kern="0">
              <a:solidFill>
                <a:schemeClr val="bg1">
                  <a:lumMod val="75000"/>
                </a:schemeClr>
              </a:solidFill>
              <a:latin typeface="TheSansOffice" panose="020B0503040302060204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EA47E893-69DC-7364-4BC4-92B665E63D13}"/>
              </a:ext>
            </a:extLst>
          </p:cNvPr>
          <p:cNvSpPr/>
          <p:nvPr/>
        </p:nvSpPr>
        <p:spPr>
          <a:xfrm>
            <a:off x="2826428" y="2525338"/>
            <a:ext cx="284735" cy="284735"/>
          </a:xfrm>
          <a:prstGeom prst="ellipse">
            <a:avLst/>
          </a:prstGeom>
          <a:solidFill>
            <a:srgbClr val="FFFFFF">
              <a:alpha val="80000"/>
            </a:srgbClr>
          </a:solidFill>
          <a:ln w="12700" cap="flat" cmpd="sng" algn="ctr">
            <a:solidFill>
              <a:schemeClr val="bg1">
                <a:lumMod val="75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defTabSz="685800">
              <a:defRPr/>
            </a:pPr>
            <a:endParaRPr lang="en-US" sz="1350" kern="0">
              <a:solidFill>
                <a:schemeClr val="bg1">
                  <a:lumMod val="75000"/>
                </a:schemeClr>
              </a:solidFill>
              <a:latin typeface="TheSansOffice" panose="020B0503040302060204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33082199-02FA-0E84-C6A5-7E79EBF97D5F}"/>
              </a:ext>
            </a:extLst>
          </p:cNvPr>
          <p:cNvSpPr/>
          <p:nvPr/>
        </p:nvSpPr>
        <p:spPr>
          <a:xfrm>
            <a:off x="4515599" y="2525338"/>
            <a:ext cx="286017" cy="284735"/>
          </a:xfrm>
          <a:prstGeom prst="ellipse">
            <a:avLst/>
          </a:prstGeom>
          <a:solidFill>
            <a:srgbClr val="FFFFFF">
              <a:alpha val="80000"/>
            </a:srgbClr>
          </a:solidFill>
          <a:ln w="12700" cap="flat" cmpd="sng" algn="ctr">
            <a:solidFill>
              <a:schemeClr val="bg1">
                <a:lumMod val="75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defTabSz="685800">
              <a:defRPr/>
            </a:pPr>
            <a:endParaRPr lang="en-US" sz="1350" kern="0">
              <a:solidFill>
                <a:schemeClr val="bg1">
                  <a:lumMod val="75000"/>
                </a:schemeClr>
              </a:solidFill>
              <a:latin typeface="TheSansOffice" panose="020B0503040302060204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0D34C1D1-AE78-C22A-E441-A566D3AC6FDC}"/>
              </a:ext>
            </a:extLst>
          </p:cNvPr>
          <p:cNvSpPr/>
          <p:nvPr/>
        </p:nvSpPr>
        <p:spPr>
          <a:xfrm>
            <a:off x="6085488" y="2525338"/>
            <a:ext cx="284735" cy="284735"/>
          </a:xfrm>
          <a:prstGeom prst="ellipse">
            <a:avLst/>
          </a:prstGeom>
          <a:solidFill>
            <a:srgbClr val="FFFFFF">
              <a:alpha val="80000"/>
            </a:srgbClr>
          </a:solidFill>
          <a:ln w="12700" cap="flat" cmpd="sng" algn="ctr">
            <a:solidFill>
              <a:schemeClr val="bg1">
                <a:lumMod val="75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defTabSz="685800">
              <a:defRPr/>
            </a:pPr>
            <a:endParaRPr lang="en-US" sz="1350" kern="0">
              <a:solidFill>
                <a:schemeClr val="bg1">
                  <a:lumMod val="75000"/>
                </a:schemeClr>
              </a:solidFill>
              <a:latin typeface="TheSansOffice" panose="020B0503040302060204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2A840E9F-F610-79D8-42A9-217B0D80AF05}"/>
              </a:ext>
            </a:extLst>
          </p:cNvPr>
          <p:cNvSpPr/>
          <p:nvPr/>
        </p:nvSpPr>
        <p:spPr>
          <a:xfrm>
            <a:off x="7737463" y="2525338"/>
            <a:ext cx="284735" cy="284735"/>
          </a:xfrm>
          <a:prstGeom prst="ellipse">
            <a:avLst/>
          </a:prstGeom>
          <a:solidFill>
            <a:srgbClr val="FFFFFF">
              <a:alpha val="80000"/>
            </a:srgbClr>
          </a:solidFill>
          <a:ln w="12700" cap="flat" cmpd="sng" algn="ctr">
            <a:solidFill>
              <a:schemeClr val="bg1">
                <a:lumMod val="75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defTabSz="685800">
              <a:defRPr/>
            </a:pPr>
            <a:endParaRPr lang="en-US" sz="1350" kern="0">
              <a:solidFill>
                <a:schemeClr val="bg1">
                  <a:lumMod val="75000"/>
                </a:schemeClr>
              </a:solidFill>
              <a:latin typeface="TheSansOffice" panose="020B0503040302060204"/>
            </a:endParaRPr>
          </a:p>
        </p:txBody>
      </p:sp>
    </p:spTree>
    <p:extLst>
      <p:ext uri="{BB962C8B-B14F-4D97-AF65-F5344CB8AC3E}">
        <p14:creationId xmlns:p14="http://schemas.microsoft.com/office/powerpoint/2010/main" val="1399019458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Sify Theme Nov20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ify New Them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ify Theme 11102018" id="{5D34ADB0-9B4B-4AC9-89EB-6B867DA4F5E7}" vid="{13943DAD-321F-49F1-803A-50B168C71F3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4499AD8BA63924692DA443767D49F52" ma:contentTypeVersion="22" ma:contentTypeDescription="Create a new document." ma:contentTypeScope="" ma:versionID="4665f7074d3c2e7f3e14808e8efd724f">
  <xsd:schema xmlns:xsd="http://www.w3.org/2001/XMLSchema" xmlns:xs="http://www.w3.org/2001/XMLSchema" xmlns:p="http://schemas.microsoft.com/office/2006/metadata/properties" xmlns:ns2="a9737608-6411-43df-b6f7-623960834065" xmlns:ns3="f88915e0-1670-401d-a4a3-4cd49bc9dada" xmlns:ns4="a34cfb6f-27f8-4094-9ca9-c60d4da75307" xmlns:ns6="19fbf001-7c56-4287-9c67-21e757b4767a" targetNamespace="http://schemas.microsoft.com/office/2006/metadata/properties" ma:root="true" ma:fieldsID="ef1e91a6579072d4d485de2e0badc096" ns2:_="" ns3:_="" ns4:_="" ns6:_="">
    <xsd:import namespace="a9737608-6411-43df-b6f7-623960834065"/>
    <xsd:import namespace="f88915e0-1670-401d-a4a3-4cd49bc9dada"/>
    <xsd:import namespace="a34cfb6f-27f8-4094-9ca9-c60d4da75307"/>
    <xsd:import namespace="19fbf001-7c56-4287-9c67-21e757b4767a"/>
    <xsd:element name="properties">
      <xsd:complexType>
        <xsd:sequence>
          <xsd:element name="documentManagement">
            <xsd:complexType>
              <xsd:all>
                <xsd:element ref="ns2:Produce_x0020_Name_x003a_"/>
                <xsd:element ref="ns2:Document_x0020_Category"/>
                <xsd:element ref="ns2:Notes_x003a_"/>
                <xsd:element ref="ns2:Key_x0020_Words_x003a_"/>
                <xsd:element ref="ns3:SharedWithUsers" minOccurs="0"/>
                <xsd:element ref="ns4:SharingHintHash" minOccurs="0"/>
                <xsd:element ref="ns3:SharedWithDetails" minOccurs="0"/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6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737608-6411-43df-b6f7-623960834065" elementFormDefault="qualified">
    <xsd:import namespace="http://schemas.microsoft.com/office/2006/documentManagement/types"/>
    <xsd:import namespace="http://schemas.microsoft.com/office/infopath/2007/PartnerControls"/>
    <xsd:element name="Produce_x0020_Name_x003a_" ma:index="8" ma:displayName="Product Name:" ma:internalName="Produce_x0020_Name_x003a_">
      <xsd:simpleType>
        <xsd:restriction base="dms:Text">
          <xsd:maxLength value="255"/>
        </xsd:restriction>
      </xsd:simpleType>
    </xsd:element>
    <xsd:element name="Document_x0020_Category" ma:index="9" ma:displayName="Document Category" ma:default="Client: Overview presentation" ma:format="Dropdown" ma:internalName="Document_x0020_Category">
      <xsd:simpleType>
        <xsd:restriction base="dms:Choice">
          <xsd:enumeration value="Client: Overview presentation"/>
          <xsd:enumeration value="Client: Product Brochure"/>
          <xsd:enumeration value="Client: Case study"/>
          <xsd:enumeration value="Internal: Sales Guide"/>
          <xsd:enumeration value="Internal: SFA Checklist"/>
          <xsd:enumeration value="Internal: Pricing Mechanism"/>
          <xsd:enumeration value="Internal: Elevator pitch"/>
          <xsd:enumeration value="Internal: Sample proposal"/>
          <xsd:enumeration value="Internal: Proposal template"/>
          <xsd:enumeration value="Internal: Sample Task and Outcome Plan"/>
          <xsd:enumeration value="Internal: FAQ"/>
          <xsd:enumeration value="Internal: Deliverable templates (for different phases of the project)"/>
          <xsd:enumeration value="Internal: Scope of Work Delivery Checklist for SFA"/>
        </xsd:restriction>
      </xsd:simpleType>
    </xsd:element>
    <xsd:element name="Notes_x003a_" ma:index="10" ma:displayName="Notes:" ma:internalName="Notes_x003a_">
      <xsd:simpleType>
        <xsd:restriction base="dms:Note">
          <xsd:maxLength value="255"/>
        </xsd:restriction>
      </xsd:simpleType>
    </xsd:element>
    <xsd:element name="Key_x0020_Words_x003a_" ma:index="11" ma:displayName="Key Words:" ma:internalName="Key_x0020_Words_x003a_">
      <xsd:simpleType>
        <xsd:restriction base="dms:Text">
          <xsd:maxLength value="255"/>
        </xsd:restriction>
      </xsd:simpleType>
    </xsd:element>
    <xsd:element name="MediaServiceMetadata" ma:index="1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05225ff6-d8db-4da8-8d9c-1f925f83568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2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2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8915e0-1670-401d-a4a3-4cd49bc9dada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4cfb6f-27f8-4094-9ca9-c60d4da75307" elementFormDefault="qualified">
    <xsd:import namespace="http://schemas.microsoft.com/office/2006/documentManagement/types"/>
    <xsd:import namespace="http://schemas.microsoft.com/office/infopath/2007/PartnerControls"/>
    <xsd:element name="SharingHintHash" ma:index="13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fbf001-7c56-4287-9c67-21e757b4767a" elementFormDefault="qualified">
    <xsd:import namespace="http://schemas.microsoft.com/office/2006/documentManagement/types"/>
    <xsd:import namespace="http://schemas.microsoft.com/office/infopath/2007/PartnerControls"/>
    <xsd:element name="TaxCatchAll" ma:index="24" nillable="true" ma:displayName="Taxonomy Catch All Column" ma:hidden="true" ma:list="{6879f881-150c-4e5b-a230-653b5cc4ab9b}" ma:internalName="TaxCatchAll" ma:showField="CatchAllData" ma:web="f88915e0-1670-401d-a4a3-4cd49bc9dad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14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05225ff6-d8db-4da8-8d9c-1f925f835688" ContentTypeId="0x0101" PreviousValue="false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roduce_x0020_Name_x003a_ xmlns="a9737608-6411-43df-b6f7-623960834065">Gartner</Produce_x0020_Name_x003a_>
    <Key_x0020_Words_x003a_ xmlns="a9737608-6411-43df-b6f7-623960834065">MQ</Key_x0020_Words_x003a_>
    <Notes_x003a_ xmlns="a9737608-6411-43df-b6f7-623960834065">MQ slide</Notes_x003a_>
    <Document_x0020_Category xmlns="a9737608-6411-43df-b6f7-623960834065">Client: Overview presentation</Document_x0020_Category>
    <lcf76f155ced4ddcb4097134ff3c332f xmlns="a9737608-6411-43df-b6f7-623960834065">
      <Terms xmlns="http://schemas.microsoft.com/office/infopath/2007/PartnerControls"/>
    </lcf76f155ced4ddcb4097134ff3c332f>
    <TaxCatchAll xmlns="19fbf001-7c56-4287-9c67-21e757b4767a" xsi:nil="true"/>
  </documentManagement>
</p:properties>
</file>

<file path=customXml/itemProps1.xml><?xml version="1.0" encoding="utf-8"?>
<ds:datastoreItem xmlns:ds="http://schemas.openxmlformats.org/officeDocument/2006/customXml" ds:itemID="{F2438B49-2A31-45F4-9D37-BBEC5B7424DE}"/>
</file>

<file path=customXml/itemProps2.xml><?xml version="1.0" encoding="utf-8"?>
<ds:datastoreItem xmlns:ds="http://schemas.openxmlformats.org/officeDocument/2006/customXml" ds:itemID="{FFAA5EB3-F44D-45BA-B893-92B868FE518D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0B9B767F-B155-4547-9ED3-08F7330CFECA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EBDC9BC1-EB6B-49E9-9266-59A544855056}">
  <ds:schemaRefs>
    <ds:schemaRef ds:uri="a9737608-6411-43df-b6f7-623960834065"/>
    <ds:schemaRef ds:uri="http://schemas.microsoft.com/office/2006/documentManagement/types"/>
    <ds:schemaRef ds:uri="http://purl.org/dc/terms/"/>
    <ds:schemaRef ds:uri="http://purl.org/dc/elements/1.1/"/>
    <ds:schemaRef ds:uri="http://www.w3.org/XML/1998/namespace"/>
    <ds:schemaRef ds:uri="http://purl.org/dc/dcmitype/"/>
    <ds:schemaRef ds:uri="http://schemas.microsoft.com/office/infopath/2007/PartnerControls"/>
    <ds:schemaRef ds:uri="f88915e0-1670-401d-a4a3-4cd49bc9dada"/>
    <ds:schemaRef ds:uri="http://schemas.openxmlformats.org/package/2006/metadata/core-properties"/>
    <ds:schemaRef ds:uri="a34cfb6f-27f8-4094-9ca9-c60d4da75307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</TotalTime>
  <Words>1565</Words>
  <Application>Microsoft Office PowerPoint</Application>
  <PresentationFormat>On-screen Show (16:9)</PresentationFormat>
  <Paragraphs>280</Paragraphs>
  <Slides>18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9" baseType="lpstr">
      <vt:lpstr>Arial</vt:lpstr>
      <vt:lpstr>Arial Nova</vt:lpstr>
      <vt:lpstr>Calibri</vt:lpstr>
      <vt:lpstr>Calibri Light</vt:lpstr>
      <vt:lpstr>Montserrat SemiBold</vt:lpstr>
      <vt:lpstr>TheSansOffice</vt:lpstr>
      <vt:lpstr>Times New Roman</vt:lpstr>
      <vt:lpstr>Trebuchet MS</vt:lpstr>
      <vt:lpstr>Wingdings</vt:lpstr>
      <vt:lpstr>Sify Theme Nov20</vt:lpstr>
      <vt:lpstr>Office Theme</vt:lpstr>
      <vt:lpstr>PowerPoint Presentation</vt:lpstr>
      <vt:lpstr>PowerPoint Presentation</vt:lpstr>
      <vt:lpstr>MANAGED NETWORK SERVICES</vt:lpstr>
      <vt:lpstr>MANAGED SD-WAN</vt:lpstr>
      <vt:lpstr>Sify SD-WAN offering</vt:lpstr>
      <vt:lpstr>Sify Managed and Cloud delivered SD-WAN</vt:lpstr>
      <vt:lpstr>SASE: Bundled Security for Cloud, Data, Applications</vt:lpstr>
      <vt:lpstr>MANAGED WI-FI</vt:lpstr>
      <vt:lpstr>MANAGED WI-FI Benefits &amp; outcomes for our clients</vt:lpstr>
      <vt:lpstr>KEY ATTRIBUTES OF SIFY’S EDGE CONNECT SERVICE</vt:lpstr>
      <vt:lpstr>Sify Managed WiFi Access Points - Aruba</vt:lpstr>
      <vt:lpstr>Sify Managed WiFi Access Points - Meraki</vt:lpstr>
      <vt:lpstr>Sify MANAGED NOC</vt:lpstr>
      <vt:lpstr>Sify as a unique player</vt:lpstr>
      <vt:lpstr>Platforms – Standard stack</vt:lpstr>
      <vt:lpstr>PowerPoint Presentation</vt:lpstr>
      <vt:lpstr>SIFY’s MANAGED NETWORK SERVICES CUSTOMERS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Jasveen Singh</dc:creator>
  <cp:lastModifiedBy>Suresh Gummaraju</cp:lastModifiedBy>
  <cp:revision>1</cp:revision>
  <dcterms:created xsi:type="dcterms:W3CDTF">2023-02-04T11:44:26Z</dcterms:created>
  <dcterms:modified xsi:type="dcterms:W3CDTF">2023-10-25T06:18:50Z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0x01010094499AD8BA63924692DA443767D49F52</vt:lpwstr>
  </property>
</Properties>
</file>