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7.xml" ContentType="application/vnd.openxmlformats-officedocument.presentationml.notesSlide+xml"/>
  <Override PartName="/ppt/theme/themeOverride1.xml" ContentType="application/vnd.openxmlformats-officedocument.themeOverr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heme/themeOverride2.xml" ContentType="application/vnd.openxmlformats-officedocument.themeOverride+xml"/>
  <Override PartName="/ppt/theme/themeOverride3.xml" ContentType="application/vnd.openxmlformats-officedocument.themeOverr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theme/themeOverride4.xml" ContentType="application/vnd.openxmlformats-officedocument.themeOverr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5"/>
    <p:sldMasterId id="2147483872" r:id="rId6"/>
    <p:sldMasterId id="2147483951" r:id="rId7"/>
  </p:sldMasterIdLst>
  <p:notesMasterIdLst>
    <p:notesMasterId r:id="rId39"/>
  </p:notesMasterIdLst>
  <p:sldIdLst>
    <p:sldId id="2146846701" r:id="rId8"/>
    <p:sldId id="2146846702" r:id="rId9"/>
    <p:sldId id="2147311235" r:id="rId10"/>
    <p:sldId id="2147311211" r:id="rId11"/>
    <p:sldId id="2146846703" r:id="rId12"/>
    <p:sldId id="769" r:id="rId13"/>
    <p:sldId id="2147311224" r:id="rId14"/>
    <p:sldId id="2147311305" r:id="rId15"/>
    <p:sldId id="2146846708" r:id="rId16"/>
    <p:sldId id="2145705992" r:id="rId17"/>
    <p:sldId id="2145705978" r:id="rId18"/>
    <p:sldId id="2113417228" r:id="rId19"/>
    <p:sldId id="2147311306" r:id="rId20"/>
    <p:sldId id="2147473246" r:id="rId21"/>
    <p:sldId id="2147473248" r:id="rId22"/>
    <p:sldId id="2147473247" r:id="rId23"/>
    <p:sldId id="2147473249" r:id="rId24"/>
    <p:sldId id="2147473250" r:id="rId25"/>
    <p:sldId id="2147473251" r:id="rId26"/>
    <p:sldId id="2147473255" r:id="rId27"/>
    <p:sldId id="2145706036" r:id="rId28"/>
    <p:sldId id="2145706003" r:id="rId29"/>
    <p:sldId id="257" r:id="rId30"/>
    <p:sldId id="2145705990" r:id="rId31"/>
    <p:sldId id="765" r:id="rId32"/>
    <p:sldId id="768" r:id="rId33"/>
    <p:sldId id="2146846712" r:id="rId34"/>
    <p:sldId id="2145705932" r:id="rId35"/>
    <p:sldId id="2146846710" r:id="rId36"/>
    <p:sldId id="2146846711" r:id="rId37"/>
    <p:sldId id="2145705690"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8CD3"/>
    <a:srgbClr val="CFCFCF"/>
    <a:srgbClr val="7F7F7F"/>
    <a:srgbClr val="3276C8"/>
    <a:srgbClr val="F15551"/>
    <a:srgbClr val="5F8283"/>
    <a:srgbClr val="F25F5C"/>
    <a:srgbClr val="DDE9F7"/>
    <a:srgbClr val="89AAD3"/>
    <a:srgbClr val="ECF2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5232AF4-9FDD-4E47-906C-F19C0F4BD2CA}" v="1" dt="2024-07-16T07:40:15.92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notesMaster" Target="notesMasters/notesMaster1.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theme" Target="theme/theme1.xml"/><Relationship Id="rId7" Type="http://schemas.openxmlformats.org/officeDocument/2006/relationships/slideMaster" Target="slideMasters/slideMaster3.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microsoft.com/office/2016/11/relationships/changesInfo" Target="changesInfos/changesInfo1.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tableStyles" Target="tableStyles.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20" Type="http://schemas.openxmlformats.org/officeDocument/2006/relationships/slide" Target="slides/slide13.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hul Nair" userId="4a64821b-8a29-4cbe-80c1-d9771e59f4e8" providerId="ADAL" clId="{566F42A0-69A5-437A-9793-71E485773CCB}"/>
    <pc:docChg chg="undo custSel addSld delSld modSld sldOrd modMainMaster">
      <pc:chgData name="Rahul Nair" userId="4a64821b-8a29-4cbe-80c1-d9771e59f4e8" providerId="ADAL" clId="{566F42A0-69A5-437A-9793-71E485773CCB}" dt="2023-07-06T10:19:52.895" v="946" actId="47"/>
      <pc:docMkLst>
        <pc:docMk/>
      </pc:docMkLst>
      <pc:sldChg chg="modSp">
        <pc:chgData name="Rahul Nair" userId="4a64821b-8a29-4cbe-80c1-d9771e59f4e8" providerId="ADAL" clId="{566F42A0-69A5-437A-9793-71E485773CCB}" dt="2023-07-06T09:58:20.900" v="758" actId="207"/>
        <pc:sldMkLst>
          <pc:docMk/>
          <pc:sldMk cId="0" sldId="257"/>
        </pc:sldMkLst>
        <pc:spChg chg="mod">
          <ac:chgData name="Rahul Nair" userId="4a64821b-8a29-4cbe-80c1-d9771e59f4e8" providerId="ADAL" clId="{566F42A0-69A5-437A-9793-71E485773CCB}" dt="2023-07-06T09:58:15.042" v="757" actId="207"/>
          <ac:spMkLst>
            <pc:docMk/>
            <pc:sldMk cId="0" sldId="257"/>
            <ac:spMk id="21" creationId="{3E2C7F15-261B-4FC2-A08C-EA99CD27E3FF}"/>
          </ac:spMkLst>
        </pc:spChg>
        <pc:spChg chg="mod">
          <ac:chgData name="Rahul Nair" userId="4a64821b-8a29-4cbe-80c1-d9771e59f4e8" providerId="ADAL" clId="{566F42A0-69A5-437A-9793-71E485773CCB}" dt="2023-07-06T09:58:09.418" v="755" actId="207"/>
          <ac:spMkLst>
            <pc:docMk/>
            <pc:sldMk cId="0" sldId="257"/>
            <ac:spMk id="124" creationId="{F15A7EBC-0736-94DE-E2FE-6617F38D4D24}"/>
          </ac:spMkLst>
        </pc:spChg>
        <pc:spChg chg="mod">
          <ac:chgData name="Rahul Nair" userId="4a64821b-8a29-4cbe-80c1-d9771e59f4e8" providerId="ADAL" clId="{566F42A0-69A5-437A-9793-71E485773CCB}" dt="2023-07-06T09:58:20.900" v="758" actId="207"/>
          <ac:spMkLst>
            <pc:docMk/>
            <pc:sldMk cId="0" sldId="257"/>
            <ac:spMk id="3105" creationId="{7FBA59E4-E400-6669-DF4F-0E00B3EBA451}"/>
          </ac:spMkLst>
        </pc:spChg>
      </pc:sldChg>
      <pc:sldChg chg="del">
        <pc:chgData name="Rahul Nair" userId="4a64821b-8a29-4cbe-80c1-d9771e59f4e8" providerId="ADAL" clId="{566F42A0-69A5-437A-9793-71E485773CCB}" dt="2023-07-06T10:19:52.895" v="946" actId="47"/>
        <pc:sldMkLst>
          <pc:docMk/>
          <pc:sldMk cId="4276935527" sldId="675"/>
        </pc:sldMkLst>
      </pc:sldChg>
      <pc:sldChg chg="modSp mod modClrScheme chgLayout">
        <pc:chgData name="Rahul Nair" userId="4a64821b-8a29-4cbe-80c1-d9771e59f4e8" providerId="ADAL" clId="{566F42A0-69A5-437A-9793-71E485773CCB}" dt="2023-07-06T10:07:35.329" v="890" actId="1076"/>
        <pc:sldMkLst>
          <pc:docMk/>
          <pc:sldMk cId="1366849876" sldId="765"/>
        </pc:sldMkLst>
        <pc:spChg chg="mod ord">
          <ac:chgData name="Rahul Nair" userId="4a64821b-8a29-4cbe-80c1-d9771e59f4e8" providerId="ADAL" clId="{566F42A0-69A5-437A-9793-71E485773CCB}" dt="2023-07-06T10:07:35.329" v="890" actId="1076"/>
          <ac:spMkLst>
            <pc:docMk/>
            <pc:sldMk cId="1366849876" sldId="765"/>
            <ac:spMk id="3" creationId="{1D0CD1DA-E8CB-4B60-9119-DFBD95F93C54}"/>
          </ac:spMkLst>
        </pc:spChg>
        <pc:spChg chg="mod">
          <ac:chgData name="Rahul Nair" userId="4a64821b-8a29-4cbe-80c1-d9771e59f4e8" providerId="ADAL" clId="{566F42A0-69A5-437A-9793-71E485773CCB}" dt="2023-07-06T09:59:32.754" v="763" actId="403"/>
          <ac:spMkLst>
            <pc:docMk/>
            <pc:sldMk cId="1366849876" sldId="765"/>
            <ac:spMk id="5" creationId="{1EDDDD80-41C9-4A68-9B40-BF964ED829C1}"/>
          </ac:spMkLst>
        </pc:spChg>
        <pc:spChg chg="mod">
          <ac:chgData name="Rahul Nair" userId="4a64821b-8a29-4cbe-80c1-d9771e59f4e8" providerId="ADAL" clId="{566F42A0-69A5-437A-9793-71E485773CCB}" dt="2023-07-06T09:59:32.754" v="763" actId="403"/>
          <ac:spMkLst>
            <pc:docMk/>
            <pc:sldMk cId="1366849876" sldId="765"/>
            <ac:spMk id="6" creationId="{E0D8A976-3CFE-4B48-9C8B-CDC81AD5680A}"/>
          </ac:spMkLst>
        </pc:spChg>
        <pc:spChg chg="mod">
          <ac:chgData name="Rahul Nair" userId="4a64821b-8a29-4cbe-80c1-d9771e59f4e8" providerId="ADAL" clId="{566F42A0-69A5-437A-9793-71E485773CCB}" dt="2023-07-06T09:59:32.754" v="763" actId="403"/>
          <ac:spMkLst>
            <pc:docMk/>
            <pc:sldMk cId="1366849876" sldId="765"/>
            <ac:spMk id="7" creationId="{AC8F3119-C744-41C6-95B2-3AFE988E1AE5}"/>
          </ac:spMkLst>
        </pc:spChg>
        <pc:spChg chg="mod">
          <ac:chgData name="Rahul Nair" userId="4a64821b-8a29-4cbe-80c1-d9771e59f4e8" providerId="ADAL" clId="{566F42A0-69A5-437A-9793-71E485773CCB}" dt="2023-07-06T09:59:32.754" v="763" actId="403"/>
          <ac:spMkLst>
            <pc:docMk/>
            <pc:sldMk cId="1366849876" sldId="765"/>
            <ac:spMk id="8" creationId="{80FC633B-FDE5-49C6-ACDD-1805C5B703BA}"/>
          </ac:spMkLst>
        </pc:spChg>
        <pc:spChg chg="mod">
          <ac:chgData name="Rahul Nair" userId="4a64821b-8a29-4cbe-80c1-d9771e59f4e8" providerId="ADAL" clId="{566F42A0-69A5-437A-9793-71E485773CCB}" dt="2023-07-06T09:59:32.754" v="763" actId="403"/>
          <ac:spMkLst>
            <pc:docMk/>
            <pc:sldMk cId="1366849876" sldId="765"/>
            <ac:spMk id="9" creationId="{EEE9CB7C-6CA5-4051-966E-D5EDC16D77F8}"/>
          </ac:spMkLst>
        </pc:spChg>
        <pc:spChg chg="mod">
          <ac:chgData name="Rahul Nair" userId="4a64821b-8a29-4cbe-80c1-d9771e59f4e8" providerId="ADAL" clId="{566F42A0-69A5-437A-9793-71E485773CCB}" dt="2023-07-06T09:59:32.754" v="763" actId="403"/>
          <ac:spMkLst>
            <pc:docMk/>
            <pc:sldMk cId="1366849876" sldId="765"/>
            <ac:spMk id="10" creationId="{8ADEA51E-55FD-4FC2-87F5-4DCF75AEE576}"/>
          </ac:spMkLst>
        </pc:spChg>
        <pc:spChg chg="mod">
          <ac:chgData name="Rahul Nair" userId="4a64821b-8a29-4cbe-80c1-d9771e59f4e8" providerId="ADAL" clId="{566F42A0-69A5-437A-9793-71E485773CCB}" dt="2023-07-06T09:59:32.754" v="763" actId="403"/>
          <ac:spMkLst>
            <pc:docMk/>
            <pc:sldMk cId="1366849876" sldId="765"/>
            <ac:spMk id="11" creationId="{BB783ACE-EF62-4231-A860-6C992FF086B8}"/>
          </ac:spMkLst>
        </pc:spChg>
        <pc:spChg chg="mod">
          <ac:chgData name="Rahul Nair" userId="4a64821b-8a29-4cbe-80c1-d9771e59f4e8" providerId="ADAL" clId="{566F42A0-69A5-437A-9793-71E485773CCB}" dt="2023-07-06T09:59:32.754" v="763" actId="403"/>
          <ac:spMkLst>
            <pc:docMk/>
            <pc:sldMk cId="1366849876" sldId="765"/>
            <ac:spMk id="12" creationId="{A0A87CEE-74AC-4453-96FA-6325247DC277}"/>
          </ac:spMkLst>
        </pc:spChg>
        <pc:spChg chg="mod">
          <ac:chgData name="Rahul Nair" userId="4a64821b-8a29-4cbe-80c1-d9771e59f4e8" providerId="ADAL" clId="{566F42A0-69A5-437A-9793-71E485773CCB}" dt="2023-07-06T09:59:32.754" v="763" actId="403"/>
          <ac:spMkLst>
            <pc:docMk/>
            <pc:sldMk cId="1366849876" sldId="765"/>
            <ac:spMk id="13" creationId="{D2A2F5EC-AE3D-42F8-B646-CB537720B460}"/>
          </ac:spMkLst>
        </pc:spChg>
        <pc:spChg chg="mod">
          <ac:chgData name="Rahul Nair" userId="4a64821b-8a29-4cbe-80c1-d9771e59f4e8" providerId="ADAL" clId="{566F42A0-69A5-437A-9793-71E485773CCB}" dt="2023-07-06T09:59:32.754" v="763" actId="403"/>
          <ac:spMkLst>
            <pc:docMk/>
            <pc:sldMk cId="1366849876" sldId="765"/>
            <ac:spMk id="14" creationId="{F591778B-D5FF-44DA-8106-4E5B7CD9C06D}"/>
          </ac:spMkLst>
        </pc:spChg>
        <pc:spChg chg="mod">
          <ac:chgData name="Rahul Nair" userId="4a64821b-8a29-4cbe-80c1-d9771e59f4e8" providerId="ADAL" clId="{566F42A0-69A5-437A-9793-71E485773CCB}" dt="2023-07-06T09:59:32.754" v="763" actId="403"/>
          <ac:spMkLst>
            <pc:docMk/>
            <pc:sldMk cId="1366849876" sldId="765"/>
            <ac:spMk id="15" creationId="{35115EA0-E775-42CA-AAF6-FCDA084F1F5C}"/>
          </ac:spMkLst>
        </pc:spChg>
        <pc:spChg chg="mod">
          <ac:chgData name="Rahul Nair" userId="4a64821b-8a29-4cbe-80c1-d9771e59f4e8" providerId="ADAL" clId="{566F42A0-69A5-437A-9793-71E485773CCB}" dt="2023-07-06T09:59:32.754" v="763" actId="403"/>
          <ac:spMkLst>
            <pc:docMk/>
            <pc:sldMk cId="1366849876" sldId="765"/>
            <ac:spMk id="16" creationId="{453B84D5-3400-431E-9E1A-2F561692E1E1}"/>
          </ac:spMkLst>
        </pc:spChg>
        <pc:spChg chg="mod">
          <ac:chgData name="Rahul Nair" userId="4a64821b-8a29-4cbe-80c1-d9771e59f4e8" providerId="ADAL" clId="{566F42A0-69A5-437A-9793-71E485773CCB}" dt="2023-07-06T09:59:32.754" v="763" actId="403"/>
          <ac:spMkLst>
            <pc:docMk/>
            <pc:sldMk cId="1366849876" sldId="765"/>
            <ac:spMk id="17" creationId="{4DB571E3-7803-4A16-9C99-6C6DEA1A0D13}"/>
          </ac:spMkLst>
        </pc:spChg>
        <pc:graphicFrameChg chg="mod ord">
          <ac:chgData name="Rahul Nair" userId="4a64821b-8a29-4cbe-80c1-d9771e59f4e8" providerId="ADAL" clId="{566F42A0-69A5-437A-9793-71E485773CCB}" dt="2023-07-06T09:59:29.406" v="762" actId="2711"/>
          <ac:graphicFrameMkLst>
            <pc:docMk/>
            <pc:sldMk cId="1366849876" sldId="765"/>
            <ac:graphicFrameMk id="2" creationId="{85EB9DB0-982D-4A1C-8021-9930EB0AB1E3}"/>
          </ac:graphicFrameMkLst>
        </pc:graphicFrameChg>
      </pc:sldChg>
      <pc:sldChg chg="addSp delSp modSp mod modClrScheme chgLayout">
        <pc:chgData name="Rahul Nair" userId="4a64821b-8a29-4cbe-80c1-d9771e59f4e8" providerId="ADAL" clId="{566F42A0-69A5-437A-9793-71E485773CCB}" dt="2023-07-06T10:07:21.406" v="888" actId="1076"/>
        <pc:sldMkLst>
          <pc:docMk/>
          <pc:sldMk cId="2974093297" sldId="768"/>
        </pc:sldMkLst>
        <pc:spChg chg="add mod">
          <ac:chgData name="Rahul Nair" userId="4a64821b-8a29-4cbe-80c1-d9771e59f4e8" providerId="ADAL" clId="{566F42A0-69A5-437A-9793-71E485773CCB}" dt="2023-07-06T10:02:07.813" v="774" actId="571"/>
          <ac:spMkLst>
            <pc:docMk/>
            <pc:sldMk cId="2974093297" sldId="768"/>
            <ac:spMk id="2" creationId="{3F7365DA-1579-C9FD-9C78-5876133AE9D9}"/>
          </ac:spMkLst>
        </pc:spChg>
        <pc:spChg chg="mod ord">
          <ac:chgData name="Rahul Nair" userId="4a64821b-8a29-4cbe-80c1-d9771e59f4e8" providerId="ADAL" clId="{566F42A0-69A5-437A-9793-71E485773CCB}" dt="2023-07-06T10:07:21.406" v="888" actId="1076"/>
          <ac:spMkLst>
            <pc:docMk/>
            <pc:sldMk cId="2974093297" sldId="768"/>
            <ac:spMk id="3" creationId="{1D0CD1DA-E8CB-4B60-9119-DFBD95F93C54}"/>
          </ac:spMkLst>
        </pc:spChg>
        <pc:spChg chg="add mod">
          <ac:chgData name="Rahul Nair" userId="4a64821b-8a29-4cbe-80c1-d9771e59f4e8" providerId="ADAL" clId="{566F42A0-69A5-437A-9793-71E485773CCB}" dt="2023-07-06T10:02:07.813" v="774" actId="571"/>
          <ac:spMkLst>
            <pc:docMk/>
            <pc:sldMk cId="2974093297" sldId="768"/>
            <ac:spMk id="4" creationId="{2F6E7476-4096-DDB0-7DD3-2893A732ED62}"/>
          </ac:spMkLst>
        </pc:spChg>
        <pc:spChg chg="mod">
          <ac:chgData name="Rahul Nair" userId="4a64821b-8a29-4cbe-80c1-d9771e59f4e8" providerId="ADAL" clId="{566F42A0-69A5-437A-9793-71E485773CCB}" dt="2023-07-06T10:05:08.175" v="883" actId="2711"/>
          <ac:spMkLst>
            <pc:docMk/>
            <pc:sldMk cId="2974093297" sldId="768"/>
            <ac:spMk id="5" creationId="{7AC099E0-3A57-4EA3-BCC4-7547CD899CBA}"/>
          </ac:spMkLst>
        </pc:spChg>
        <pc:spChg chg="mod">
          <ac:chgData name="Rahul Nair" userId="4a64821b-8a29-4cbe-80c1-d9771e59f4e8" providerId="ADAL" clId="{566F42A0-69A5-437A-9793-71E485773CCB}" dt="2023-07-06T10:05:08.175" v="883" actId="2711"/>
          <ac:spMkLst>
            <pc:docMk/>
            <pc:sldMk cId="2974093297" sldId="768"/>
            <ac:spMk id="6" creationId="{BBF0EBBC-C7AD-4D48-A333-2CE25B6B7275}"/>
          </ac:spMkLst>
        </pc:spChg>
        <pc:spChg chg="mod">
          <ac:chgData name="Rahul Nair" userId="4a64821b-8a29-4cbe-80c1-d9771e59f4e8" providerId="ADAL" clId="{566F42A0-69A5-437A-9793-71E485773CCB}" dt="2023-07-06T10:05:08.175" v="883" actId="2711"/>
          <ac:spMkLst>
            <pc:docMk/>
            <pc:sldMk cId="2974093297" sldId="768"/>
            <ac:spMk id="7" creationId="{0CBA2597-3C07-451D-82F3-FABEA6200258}"/>
          </ac:spMkLst>
        </pc:spChg>
        <pc:spChg chg="mod">
          <ac:chgData name="Rahul Nair" userId="4a64821b-8a29-4cbe-80c1-d9771e59f4e8" providerId="ADAL" clId="{566F42A0-69A5-437A-9793-71E485773CCB}" dt="2023-07-06T10:05:08.175" v="883" actId="2711"/>
          <ac:spMkLst>
            <pc:docMk/>
            <pc:sldMk cId="2974093297" sldId="768"/>
            <ac:spMk id="8" creationId="{C424CB9C-316E-46C5-B410-C08D9E3CC771}"/>
          </ac:spMkLst>
        </pc:spChg>
        <pc:spChg chg="mod">
          <ac:chgData name="Rahul Nair" userId="4a64821b-8a29-4cbe-80c1-d9771e59f4e8" providerId="ADAL" clId="{566F42A0-69A5-437A-9793-71E485773CCB}" dt="2023-07-06T10:05:08.175" v="883" actId="2711"/>
          <ac:spMkLst>
            <pc:docMk/>
            <pc:sldMk cId="2974093297" sldId="768"/>
            <ac:spMk id="9" creationId="{9ADCFFED-318E-4663-8B14-1A6A8015ADA0}"/>
          </ac:spMkLst>
        </pc:spChg>
        <pc:spChg chg="mod">
          <ac:chgData name="Rahul Nair" userId="4a64821b-8a29-4cbe-80c1-d9771e59f4e8" providerId="ADAL" clId="{566F42A0-69A5-437A-9793-71E485773CCB}" dt="2023-07-06T10:05:08.175" v="883" actId="2711"/>
          <ac:spMkLst>
            <pc:docMk/>
            <pc:sldMk cId="2974093297" sldId="768"/>
            <ac:spMk id="10" creationId="{0189066E-6EA4-40DE-89FC-4574A6FFFD20}"/>
          </ac:spMkLst>
        </pc:spChg>
        <pc:spChg chg="mod">
          <ac:chgData name="Rahul Nair" userId="4a64821b-8a29-4cbe-80c1-d9771e59f4e8" providerId="ADAL" clId="{566F42A0-69A5-437A-9793-71E485773CCB}" dt="2023-07-06T10:05:08.175" v="883" actId="2711"/>
          <ac:spMkLst>
            <pc:docMk/>
            <pc:sldMk cId="2974093297" sldId="768"/>
            <ac:spMk id="11" creationId="{1850B5BD-7E6C-4124-8822-62FF82A6FD84}"/>
          </ac:spMkLst>
        </pc:spChg>
        <pc:spChg chg="mod">
          <ac:chgData name="Rahul Nair" userId="4a64821b-8a29-4cbe-80c1-d9771e59f4e8" providerId="ADAL" clId="{566F42A0-69A5-437A-9793-71E485773CCB}" dt="2023-07-06T10:05:08.175" v="883" actId="2711"/>
          <ac:spMkLst>
            <pc:docMk/>
            <pc:sldMk cId="2974093297" sldId="768"/>
            <ac:spMk id="12" creationId="{C40DA083-EAC0-4BF5-BBD7-C77234A1ECFC}"/>
          </ac:spMkLst>
        </pc:spChg>
        <pc:spChg chg="mod">
          <ac:chgData name="Rahul Nair" userId="4a64821b-8a29-4cbe-80c1-d9771e59f4e8" providerId="ADAL" clId="{566F42A0-69A5-437A-9793-71E485773CCB}" dt="2023-07-06T10:05:08.175" v="883" actId="2711"/>
          <ac:spMkLst>
            <pc:docMk/>
            <pc:sldMk cId="2974093297" sldId="768"/>
            <ac:spMk id="13" creationId="{A073B50C-3EB4-4283-907A-53AC44D0DB25}"/>
          </ac:spMkLst>
        </pc:spChg>
        <pc:spChg chg="mod">
          <ac:chgData name="Rahul Nair" userId="4a64821b-8a29-4cbe-80c1-d9771e59f4e8" providerId="ADAL" clId="{566F42A0-69A5-437A-9793-71E485773CCB}" dt="2023-07-06T10:05:08.175" v="883" actId="2711"/>
          <ac:spMkLst>
            <pc:docMk/>
            <pc:sldMk cId="2974093297" sldId="768"/>
            <ac:spMk id="14" creationId="{D4654830-60DE-41A5-A569-FE260F55855E}"/>
          </ac:spMkLst>
        </pc:spChg>
        <pc:spChg chg="mod">
          <ac:chgData name="Rahul Nair" userId="4a64821b-8a29-4cbe-80c1-d9771e59f4e8" providerId="ADAL" clId="{566F42A0-69A5-437A-9793-71E485773CCB}" dt="2023-07-06T10:05:08.175" v="883" actId="2711"/>
          <ac:spMkLst>
            <pc:docMk/>
            <pc:sldMk cId="2974093297" sldId="768"/>
            <ac:spMk id="15" creationId="{28FA0424-3FDE-4EEC-A37F-C11416A97711}"/>
          </ac:spMkLst>
        </pc:spChg>
        <pc:spChg chg="mod">
          <ac:chgData name="Rahul Nair" userId="4a64821b-8a29-4cbe-80c1-d9771e59f4e8" providerId="ADAL" clId="{566F42A0-69A5-437A-9793-71E485773CCB}" dt="2023-07-06T10:05:08.175" v="883" actId="2711"/>
          <ac:spMkLst>
            <pc:docMk/>
            <pc:sldMk cId="2974093297" sldId="768"/>
            <ac:spMk id="16" creationId="{5F0422BB-AC94-4DC6-85CC-762FD5C5714F}"/>
          </ac:spMkLst>
        </pc:spChg>
        <pc:spChg chg="mod">
          <ac:chgData name="Rahul Nair" userId="4a64821b-8a29-4cbe-80c1-d9771e59f4e8" providerId="ADAL" clId="{566F42A0-69A5-437A-9793-71E485773CCB}" dt="2023-07-06T10:05:08.175" v="883" actId="2711"/>
          <ac:spMkLst>
            <pc:docMk/>
            <pc:sldMk cId="2974093297" sldId="768"/>
            <ac:spMk id="17" creationId="{9CC9541B-F2FE-4682-A131-7F78B4B5E205}"/>
          </ac:spMkLst>
        </pc:spChg>
        <pc:spChg chg="add del mod">
          <ac:chgData name="Rahul Nair" userId="4a64821b-8a29-4cbe-80c1-d9771e59f4e8" providerId="ADAL" clId="{566F42A0-69A5-437A-9793-71E485773CCB}" dt="2023-07-06T10:05:08.175" v="883" actId="2711"/>
          <ac:spMkLst>
            <pc:docMk/>
            <pc:sldMk cId="2974093297" sldId="768"/>
            <ac:spMk id="18" creationId="{C643EA10-9F01-4291-B5D3-BA2805970299}"/>
          </ac:spMkLst>
        </pc:spChg>
        <pc:spChg chg="mod">
          <ac:chgData name="Rahul Nair" userId="4a64821b-8a29-4cbe-80c1-d9771e59f4e8" providerId="ADAL" clId="{566F42A0-69A5-437A-9793-71E485773CCB}" dt="2023-07-06T10:05:08.175" v="883" actId="2711"/>
          <ac:spMkLst>
            <pc:docMk/>
            <pc:sldMk cId="2974093297" sldId="768"/>
            <ac:spMk id="19" creationId="{2B6E2ABE-EF74-4648-BC26-2C975BE34740}"/>
          </ac:spMkLst>
        </pc:spChg>
        <pc:spChg chg="del mod">
          <ac:chgData name="Rahul Nair" userId="4a64821b-8a29-4cbe-80c1-d9771e59f4e8" providerId="ADAL" clId="{566F42A0-69A5-437A-9793-71E485773CCB}" dt="2023-07-06T10:02:46.604" v="783" actId="478"/>
          <ac:spMkLst>
            <pc:docMk/>
            <pc:sldMk cId="2974093297" sldId="768"/>
            <ac:spMk id="20" creationId="{20846A01-2A31-43D8-A6D1-043785822BF0}"/>
          </ac:spMkLst>
        </pc:spChg>
        <pc:spChg chg="mod ord">
          <ac:chgData name="Rahul Nair" userId="4a64821b-8a29-4cbe-80c1-d9771e59f4e8" providerId="ADAL" clId="{566F42A0-69A5-437A-9793-71E485773CCB}" dt="2023-07-06T10:05:08.175" v="883" actId="2711"/>
          <ac:spMkLst>
            <pc:docMk/>
            <pc:sldMk cId="2974093297" sldId="768"/>
            <ac:spMk id="21" creationId="{019BF03D-2D21-4B62-9408-320540A64801}"/>
          </ac:spMkLst>
        </pc:spChg>
        <pc:spChg chg="add del mod">
          <ac:chgData name="Rahul Nair" userId="4a64821b-8a29-4cbe-80c1-d9771e59f4e8" providerId="ADAL" clId="{566F42A0-69A5-437A-9793-71E485773CCB}" dt="2023-07-06T10:05:08.175" v="883" actId="2711"/>
          <ac:spMkLst>
            <pc:docMk/>
            <pc:sldMk cId="2974093297" sldId="768"/>
            <ac:spMk id="22" creationId="{2B2D92AE-AFF5-4115-A891-2CE165B9DD1C}"/>
          </ac:spMkLst>
        </pc:spChg>
        <pc:spChg chg="mod">
          <ac:chgData name="Rahul Nair" userId="4a64821b-8a29-4cbe-80c1-d9771e59f4e8" providerId="ADAL" clId="{566F42A0-69A5-437A-9793-71E485773CCB}" dt="2023-07-06T10:05:08.175" v="883" actId="2711"/>
          <ac:spMkLst>
            <pc:docMk/>
            <pc:sldMk cId="2974093297" sldId="768"/>
            <ac:spMk id="23" creationId="{507967C2-DAFC-49C8-93DB-61AE7E1C4794}"/>
          </ac:spMkLst>
        </pc:spChg>
        <pc:spChg chg="add del mod">
          <ac:chgData name="Rahul Nair" userId="4a64821b-8a29-4cbe-80c1-d9771e59f4e8" providerId="ADAL" clId="{566F42A0-69A5-437A-9793-71E485773CCB}" dt="2023-07-06T10:05:08.175" v="883" actId="2711"/>
          <ac:spMkLst>
            <pc:docMk/>
            <pc:sldMk cId="2974093297" sldId="768"/>
            <ac:spMk id="24" creationId="{C5958F5D-463B-468F-B474-41D8DF370DF5}"/>
          </ac:spMkLst>
        </pc:spChg>
        <pc:spChg chg="mod">
          <ac:chgData name="Rahul Nair" userId="4a64821b-8a29-4cbe-80c1-d9771e59f4e8" providerId="ADAL" clId="{566F42A0-69A5-437A-9793-71E485773CCB}" dt="2023-07-06T10:05:08.175" v="883" actId="2711"/>
          <ac:spMkLst>
            <pc:docMk/>
            <pc:sldMk cId="2974093297" sldId="768"/>
            <ac:spMk id="25" creationId="{6A4338B3-3DA6-427A-ABDB-B7856E2ECAC9}"/>
          </ac:spMkLst>
        </pc:spChg>
        <pc:spChg chg="add mod">
          <ac:chgData name="Rahul Nair" userId="4a64821b-8a29-4cbe-80c1-d9771e59f4e8" providerId="ADAL" clId="{566F42A0-69A5-437A-9793-71E485773CCB}" dt="2023-07-06T10:02:07.166" v="773" actId="571"/>
          <ac:spMkLst>
            <pc:docMk/>
            <pc:sldMk cId="2974093297" sldId="768"/>
            <ac:spMk id="26" creationId="{45840135-D85F-1F00-9FD1-98791F140785}"/>
          </ac:spMkLst>
        </pc:spChg>
        <pc:spChg chg="add mod">
          <ac:chgData name="Rahul Nair" userId="4a64821b-8a29-4cbe-80c1-d9771e59f4e8" providerId="ADAL" clId="{566F42A0-69A5-437A-9793-71E485773CCB}" dt="2023-07-06T10:02:07.166" v="773" actId="571"/>
          <ac:spMkLst>
            <pc:docMk/>
            <pc:sldMk cId="2974093297" sldId="768"/>
            <ac:spMk id="27" creationId="{9FD7B6F3-7666-A08A-C93B-D12D415FAFFC}"/>
          </ac:spMkLst>
        </pc:spChg>
        <pc:spChg chg="add del mod">
          <ac:chgData name="Rahul Nair" userId="4a64821b-8a29-4cbe-80c1-d9771e59f4e8" providerId="ADAL" clId="{566F42A0-69A5-437A-9793-71E485773CCB}" dt="2023-07-06T10:02:51.083" v="784" actId="478"/>
          <ac:spMkLst>
            <pc:docMk/>
            <pc:sldMk cId="2974093297" sldId="768"/>
            <ac:spMk id="28" creationId="{8625BE3C-2293-EFA2-2F3E-8807361CE790}"/>
          </ac:spMkLst>
        </pc:spChg>
        <pc:spChg chg="add del mod">
          <ac:chgData name="Rahul Nair" userId="4a64821b-8a29-4cbe-80c1-d9771e59f4e8" providerId="ADAL" clId="{566F42A0-69A5-437A-9793-71E485773CCB}" dt="2023-07-06T10:05:08.175" v="883" actId="2711"/>
          <ac:spMkLst>
            <pc:docMk/>
            <pc:sldMk cId="2974093297" sldId="768"/>
            <ac:spMk id="29" creationId="{45116A77-7BEB-CF80-E67B-5EF212CE50D5}"/>
          </ac:spMkLst>
        </pc:spChg>
      </pc:sldChg>
      <pc:sldChg chg="modSp mod modClrScheme modAnim chgLayout">
        <pc:chgData name="Rahul Nair" userId="4a64821b-8a29-4cbe-80c1-d9771e59f4e8" providerId="ADAL" clId="{566F42A0-69A5-437A-9793-71E485773CCB}" dt="2023-07-06T09:52:42.009" v="737" actId="207"/>
        <pc:sldMkLst>
          <pc:docMk/>
          <pc:sldMk cId="336814147" sldId="2113417228"/>
        </pc:sldMkLst>
        <pc:spChg chg="mod ord">
          <ac:chgData name="Rahul Nair" userId="4a64821b-8a29-4cbe-80c1-d9771e59f4e8" providerId="ADAL" clId="{566F42A0-69A5-437A-9793-71E485773CCB}" dt="2023-07-06T09:48:36.087" v="709" actId="2085"/>
          <ac:spMkLst>
            <pc:docMk/>
            <pc:sldMk cId="336814147" sldId="2113417228"/>
            <ac:spMk id="2" creationId="{30814843-EE5E-0033-DD3A-B41E759EADCF}"/>
          </ac:spMkLst>
        </pc:spChg>
        <pc:spChg chg="mod">
          <ac:chgData name="Rahul Nair" userId="4a64821b-8a29-4cbe-80c1-d9771e59f4e8" providerId="ADAL" clId="{566F42A0-69A5-437A-9793-71E485773CCB}" dt="2023-07-06T09:48:36.087" v="709" actId="2085"/>
          <ac:spMkLst>
            <pc:docMk/>
            <pc:sldMk cId="336814147" sldId="2113417228"/>
            <ac:spMk id="5" creationId="{A0B03A53-321F-17B4-ECEB-C3957D07BD79}"/>
          </ac:spMkLst>
        </pc:spChg>
        <pc:spChg chg="mod">
          <ac:chgData name="Rahul Nair" userId="4a64821b-8a29-4cbe-80c1-d9771e59f4e8" providerId="ADAL" clId="{566F42A0-69A5-437A-9793-71E485773CCB}" dt="2023-07-06T09:48:36.087" v="709" actId="2085"/>
          <ac:spMkLst>
            <pc:docMk/>
            <pc:sldMk cId="336814147" sldId="2113417228"/>
            <ac:spMk id="7" creationId="{BDBF7942-5663-4CA5-EB0B-DE77AB635515}"/>
          </ac:spMkLst>
        </pc:spChg>
        <pc:spChg chg="mod">
          <ac:chgData name="Rahul Nair" userId="4a64821b-8a29-4cbe-80c1-d9771e59f4e8" providerId="ADAL" clId="{566F42A0-69A5-437A-9793-71E485773CCB}" dt="2023-07-06T09:48:36.087" v="709" actId="2085"/>
          <ac:spMkLst>
            <pc:docMk/>
            <pc:sldMk cId="336814147" sldId="2113417228"/>
            <ac:spMk id="8" creationId="{09D32A72-A54A-6B15-5EF0-D71C135F6BDE}"/>
          </ac:spMkLst>
        </pc:spChg>
        <pc:spChg chg="mod">
          <ac:chgData name="Rahul Nair" userId="4a64821b-8a29-4cbe-80c1-d9771e59f4e8" providerId="ADAL" clId="{566F42A0-69A5-437A-9793-71E485773CCB}" dt="2023-07-06T09:48:36.087" v="709" actId="2085"/>
          <ac:spMkLst>
            <pc:docMk/>
            <pc:sldMk cId="336814147" sldId="2113417228"/>
            <ac:spMk id="9" creationId="{E8617E56-F3D9-7134-71CD-95404D8911EB}"/>
          </ac:spMkLst>
        </pc:spChg>
        <pc:spChg chg="mod">
          <ac:chgData name="Rahul Nair" userId="4a64821b-8a29-4cbe-80c1-d9771e59f4e8" providerId="ADAL" clId="{566F42A0-69A5-437A-9793-71E485773CCB}" dt="2023-07-06T09:48:36.087" v="709" actId="2085"/>
          <ac:spMkLst>
            <pc:docMk/>
            <pc:sldMk cId="336814147" sldId="2113417228"/>
            <ac:spMk id="10" creationId="{78FFC76F-6181-A5D2-1E16-6D21CD652997}"/>
          </ac:spMkLst>
        </pc:spChg>
        <pc:spChg chg="mod">
          <ac:chgData name="Rahul Nair" userId="4a64821b-8a29-4cbe-80c1-d9771e59f4e8" providerId="ADAL" clId="{566F42A0-69A5-437A-9793-71E485773CCB}" dt="2023-07-06T09:48:36.087" v="709" actId="2085"/>
          <ac:spMkLst>
            <pc:docMk/>
            <pc:sldMk cId="336814147" sldId="2113417228"/>
            <ac:spMk id="11" creationId="{0A0BCE8A-0615-5D82-A87F-EE31B3106570}"/>
          </ac:spMkLst>
        </pc:spChg>
        <pc:spChg chg="mod">
          <ac:chgData name="Rahul Nair" userId="4a64821b-8a29-4cbe-80c1-d9771e59f4e8" providerId="ADAL" clId="{566F42A0-69A5-437A-9793-71E485773CCB}" dt="2023-07-06T09:48:36.087" v="709" actId="2085"/>
          <ac:spMkLst>
            <pc:docMk/>
            <pc:sldMk cId="336814147" sldId="2113417228"/>
            <ac:spMk id="12" creationId="{74D3B171-2B90-03DC-D2C6-FC3D59FA6EDF}"/>
          </ac:spMkLst>
        </pc:spChg>
        <pc:spChg chg="mod">
          <ac:chgData name="Rahul Nair" userId="4a64821b-8a29-4cbe-80c1-d9771e59f4e8" providerId="ADAL" clId="{566F42A0-69A5-437A-9793-71E485773CCB}" dt="2023-07-06T09:48:36.087" v="709" actId="2085"/>
          <ac:spMkLst>
            <pc:docMk/>
            <pc:sldMk cId="336814147" sldId="2113417228"/>
            <ac:spMk id="13" creationId="{FFA018D5-33B6-0851-CC9C-86EE700E3143}"/>
          </ac:spMkLst>
        </pc:spChg>
        <pc:spChg chg="mod">
          <ac:chgData name="Rahul Nair" userId="4a64821b-8a29-4cbe-80c1-d9771e59f4e8" providerId="ADAL" clId="{566F42A0-69A5-437A-9793-71E485773CCB}" dt="2023-07-06T09:48:36.087" v="709" actId="2085"/>
          <ac:spMkLst>
            <pc:docMk/>
            <pc:sldMk cId="336814147" sldId="2113417228"/>
            <ac:spMk id="14" creationId="{77274724-6668-E68B-1435-C78C23D2A107}"/>
          </ac:spMkLst>
        </pc:spChg>
        <pc:spChg chg="mod">
          <ac:chgData name="Rahul Nair" userId="4a64821b-8a29-4cbe-80c1-d9771e59f4e8" providerId="ADAL" clId="{566F42A0-69A5-437A-9793-71E485773CCB}" dt="2023-07-06T09:48:36.087" v="709" actId="2085"/>
          <ac:spMkLst>
            <pc:docMk/>
            <pc:sldMk cId="336814147" sldId="2113417228"/>
            <ac:spMk id="15" creationId="{19876AF4-9A45-4DCA-7C0A-FF8CF54C9199}"/>
          </ac:spMkLst>
        </pc:spChg>
        <pc:spChg chg="mod">
          <ac:chgData name="Rahul Nair" userId="4a64821b-8a29-4cbe-80c1-d9771e59f4e8" providerId="ADAL" clId="{566F42A0-69A5-437A-9793-71E485773CCB}" dt="2023-07-06T09:48:36.087" v="709" actId="2085"/>
          <ac:spMkLst>
            <pc:docMk/>
            <pc:sldMk cId="336814147" sldId="2113417228"/>
            <ac:spMk id="23" creationId="{1288A609-695B-6EA4-107C-46D34853DC0F}"/>
          </ac:spMkLst>
        </pc:spChg>
        <pc:spChg chg="mod">
          <ac:chgData name="Rahul Nair" userId="4a64821b-8a29-4cbe-80c1-d9771e59f4e8" providerId="ADAL" clId="{566F42A0-69A5-437A-9793-71E485773CCB}" dt="2023-07-06T09:48:36.087" v="709" actId="2085"/>
          <ac:spMkLst>
            <pc:docMk/>
            <pc:sldMk cId="336814147" sldId="2113417228"/>
            <ac:spMk id="24" creationId="{C0FE4DC1-6AFE-DE4F-85AD-33A1F9674286}"/>
          </ac:spMkLst>
        </pc:spChg>
        <pc:spChg chg="mod">
          <ac:chgData name="Rahul Nair" userId="4a64821b-8a29-4cbe-80c1-d9771e59f4e8" providerId="ADAL" clId="{566F42A0-69A5-437A-9793-71E485773CCB}" dt="2023-07-06T09:52:20.980" v="732" actId="14100"/>
          <ac:spMkLst>
            <pc:docMk/>
            <pc:sldMk cId="336814147" sldId="2113417228"/>
            <ac:spMk id="25" creationId="{06CA1F48-CC71-A7B3-0A15-C4959B708837}"/>
          </ac:spMkLst>
        </pc:spChg>
        <pc:spChg chg="mod">
          <ac:chgData name="Rahul Nair" userId="4a64821b-8a29-4cbe-80c1-d9771e59f4e8" providerId="ADAL" clId="{566F42A0-69A5-437A-9793-71E485773CCB}" dt="2023-07-06T09:52:42.009" v="737" actId="207"/>
          <ac:spMkLst>
            <pc:docMk/>
            <pc:sldMk cId="336814147" sldId="2113417228"/>
            <ac:spMk id="26" creationId="{2AD3F5D5-E7DC-BA94-CD24-40AE6DA7AC78}"/>
          </ac:spMkLst>
        </pc:spChg>
        <pc:spChg chg="mod">
          <ac:chgData name="Rahul Nair" userId="4a64821b-8a29-4cbe-80c1-d9771e59f4e8" providerId="ADAL" clId="{566F42A0-69A5-437A-9793-71E485773CCB}" dt="2023-07-06T09:48:51.419" v="711" actId="208"/>
          <ac:spMkLst>
            <pc:docMk/>
            <pc:sldMk cId="336814147" sldId="2113417228"/>
            <ac:spMk id="28" creationId="{98CE42B2-8964-D9D1-75A3-CDA3EC4B9A9E}"/>
          </ac:spMkLst>
        </pc:spChg>
        <pc:spChg chg="mod">
          <ac:chgData name="Rahul Nair" userId="4a64821b-8a29-4cbe-80c1-d9771e59f4e8" providerId="ADAL" clId="{566F42A0-69A5-437A-9793-71E485773CCB}" dt="2023-07-06T09:49:23.379" v="716" actId="1076"/>
          <ac:spMkLst>
            <pc:docMk/>
            <pc:sldMk cId="336814147" sldId="2113417228"/>
            <ac:spMk id="29" creationId="{D5157DD8-3D14-7438-4A1A-B7B5179D38DC}"/>
          </ac:spMkLst>
        </pc:spChg>
        <pc:spChg chg="mod">
          <ac:chgData name="Rahul Nair" userId="4a64821b-8a29-4cbe-80c1-d9771e59f4e8" providerId="ADAL" clId="{566F42A0-69A5-437A-9793-71E485773CCB}" dt="2023-07-06T09:52:31.826" v="733" actId="207"/>
          <ac:spMkLst>
            <pc:docMk/>
            <pc:sldMk cId="336814147" sldId="2113417228"/>
            <ac:spMk id="30" creationId="{C5F51AE0-DCBA-2767-956B-01BBF4595BB5}"/>
          </ac:spMkLst>
        </pc:spChg>
        <pc:spChg chg="mod">
          <ac:chgData name="Rahul Nair" userId="4a64821b-8a29-4cbe-80c1-d9771e59f4e8" providerId="ADAL" clId="{566F42A0-69A5-437A-9793-71E485773CCB}" dt="2023-07-06T09:52:38.454" v="736" actId="207"/>
          <ac:spMkLst>
            <pc:docMk/>
            <pc:sldMk cId="336814147" sldId="2113417228"/>
            <ac:spMk id="31" creationId="{9DC3E079-40FF-9C6B-4CEC-DCAE70286FC9}"/>
          </ac:spMkLst>
        </pc:spChg>
        <pc:graphicFrameChg chg="mod">
          <ac:chgData name="Rahul Nair" userId="4a64821b-8a29-4cbe-80c1-d9771e59f4e8" providerId="ADAL" clId="{566F42A0-69A5-437A-9793-71E485773CCB}" dt="2023-07-06T09:52:03.415" v="730" actId="1582"/>
          <ac:graphicFrameMkLst>
            <pc:docMk/>
            <pc:sldMk cId="336814147" sldId="2113417228"/>
            <ac:graphicFrameMk id="22" creationId="{20F9A3B7-1B06-6881-4622-087E783135ED}"/>
          </ac:graphicFrameMkLst>
        </pc:graphicFrameChg>
        <pc:graphicFrameChg chg="mod">
          <ac:chgData name="Rahul Nair" userId="4a64821b-8a29-4cbe-80c1-d9771e59f4e8" providerId="ADAL" clId="{566F42A0-69A5-437A-9793-71E485773CCB}" dt="2023-07-06T09:51:43.375" v="728"/>
          <ac:graphicFrameMkLst>
            <pc:docMk/>
            <pc:sldMk cId="336814147" sldId="2113417228"/>
            <ac:graphicFrameMk id="27" creationId="{F184DAA0-E35F-2C16-BC2A-819EA189AAE8}"/>
          </ac:graphicFrameMkLst>
        </pc:graphicFrameChg>
      </pc:sldChg>
      <pc:sldChg chg="modSp mod modClrScheme chgLayout">
        <pc:chgData name="Rahul Nair" userId="4a64821b-8a29-4cbe-80c1-d9771e59f4e8" providerId="ADAL" clId="{566F42A0-69A5-437A-9793-71E485773CCB}" dt="2023-07-06T09:43:35.755" v="676" actId="108"/>
        <pc:sldMkLst>
          <pc:docMk/>
          <pc:sldMk cId="2059590757" sldId="2113417264"/>
        </pc:sldMkLst>
        <pc:spChg chg="mod ord">
          <ac:chgData name="Rahul Nair" userId="4a64821b-8a29-4cbe-80c1-d9771e59f4e8" providerId="ADAL" clId="{566F42A0-69A5-437A-9793-71E485773CCB}" dt="2023-07-06T09:43:35.755" v="676" actId="108"/>
          <ac:spMkLst>
            <pc:docMk/>
            <pc:sldMk cId="2059590757" sldId="2113417264"/>
            <ac:spMk id="2" creationId="{309BE855-6884-AB3C-324D-D6D91D4566C9}"/>
          </ac:spMkLst>
        </pc:spChg>
        <pc:grpChg chg="mod">
          <ac:chgData name="Rahul Nair" userId="4a64821b-8a29-4cbe-80c1-d9771e59f4e8" providerId="ADAL" clId="{566F42A0-69A5-437A-9793-71E485773CCB}" dt="2023-07-06T09:43:01.242" v="663" actId="1038"/>
          <ac:grpSpMkLst>
            <pc:docMk/>
            <pc:sldMk cId="2059590757" sldId="2113417264"/>
            <ac:grpSpMk id="5" creationId="{9AA76158-0F15-0F3B-53BA-DB53B0CFA86E}"/>
          </ac:grpSpMkLst>
        </pc:grpChg>
        <pc:grpChg chg="mod">
          <ac:chgData name="Rahul Nair" userId="4a64821b-8a29-4cbe-80c1-d9771e59f4e8" providerId="ADAL" clId="{566F42A0-69A5-437A-9793-71E485773CCB}" dt="2023-07-06T09:43:01.242" v="663" actId="1038"/>
          <ac:grpSpMkLst>
            <pc:docMk/>
            <pc:sldMk cId="2059590757" sldId="2113417264"/>
            <ac:grpSpMk id="6" creationId="{13CC2BD6-0E74-8A04-D011-0B67CDBCEE75}"/>
          </ac:grpSpMkLst>
        </pc:grpChg>
        <pc:graphicFrameChg chg="mod ord modGraphic">
          <ac:chgData name="Rahul Nair" userId="4a64821b-8a29-4cbe-80c1-d9771e59f4e8" providerId="ADAL" clId="{566F42A0-69A5-437A-9793-71E485773CCB}" dt="2023-07-06T09:43:19.981" v="674" actId="404"/>
          <ac:graphicFrameMkLst>
            <pc:docMk/>
            <pc:sldMk cId="2059590757" sldId="2113417264"/>
            <ac:graphicFrameMk id="4" creationId="{FA596115-6D56-249A-0C69-B0EF5C4DC29E}"/>
          </ac:graphicFrameMkLst>
        </pc:graphicFrameChg>
      </pc:sldChg>
      <pc:sldChg chg="add">
        <pc:chgData name="Rahul Nair" userId="4a64821b-8a29-4cbe-80c1-d9771e59f4e8" providerId="ADAL" clId="{566F42A0-69A5-437A-9793-71E485773CCB}" dt="2023-07-06T10:19:45.692" v="945"/>
        <pc:sldMkLst>
          <pc:docMk/>
          <pc:sldMk cId="1514509028" sldId="2145705690"/>
        </pc:sldMkLst>
      </pc:sldChg>
      <pc:sldChg chg="modSp setBg">
        <pc:chgData name="Rahul Nair" userId="4a64821b-8a29-4cbe-80c1-d9771e59f4e8" providerId="ADAL" clId="{566F42A0-69A5-437A-9793-71E485773CCB}" dt="2023-07-06T10:05:38.154" v="884"/>
        <pc:sldMkLst>
          <pc:docMk/>
          <pc:sldMk cId="3417418619" sldId="2145705932"/>
        </pc:sldMkLst>
        <pc:spChg chg="mod">
          <ac:chgData name="Rahul Nair" userId="4a64821b-8a29-4cbe-80c1-d9771e59f4e8" providerId="ADAL" clId="{566F42A0-69A5-437A-9793-71E485773CCB}" dt="2023-07-06T10:05:38.154" v="884"/>
          <ac:spMkLst>
            <pc:docMk/>
            <pc:sldMk cId="3417418619" sldId="2145705932"/>
            <ac:spMk id="2" creationId="{B00B0A1F-FFB6-417D-AA7D-DCC2B6AC389E}"/>
          </ac:spMkLst>
        </pc:spChg>
      </pc:sldChg>
      <pc:sldChg chg="addSp modSp mod modClrScheme modAnim chgLayout">
        <pc:chgData name="Rahul Nair" userId="4a64821b-8a29-4cbe-80c1-d9771e59f4e8" providerId="ADAL" clId="{566F42A0-69A5-437A-9793-71E485773CCB}" dt="2023-07-06T09:40:39.145" v="614" actId="207"/>
        <pc:sldMkLst>
          <pc:docMk/>
          <pc:sldMk cId="2704317515" sldId="2145705976"/>
        </pc:sldMkLst>
        <pc:spChg chg="mod ord">
          <ac:chgData name="Rahul Nair" userId="4a64821b-8a29-4cbe-80c1-d9771e59f4e8" providerId="ADAL" clId="{566F42A0-69A5-437A-9793-71E485773CCB}" dt="2023-07-06T09:39:54.246" v="611" actId="2085"/>
          <ac:spMkLst>
            <pc:docMk/>
            <pc:sldMk cId="2704317515" sldId="2145705976"/>
            <ac:spMk id="2" creationId="{4D47017E-486E-16B5-0112-0B6254B78D13}"/>
          </ac:spMkLst>
        </pc:spChg>
        <pc:spChg chg="add mod">
          <ac:chgData name="Rahul Nair" userId="4a64821b-8a29-4cbe-80c1-d9771e59f4e8" providerId="ADAL" clId="{566F42A0-69A5-437A-9793-71E485773CCB}" dt="2023-07-06T09:40:39.145" v="614" actId="207"/>
          <ac:spMkLst>
            <pc:docMk/>
            <pc:sldMk cId="2704317515" sldId="2145705976"/>
            <ac:spMk id="3" creationId="{468EA1DB-25B8-32E3-921C-0B141C9F664A}"/>
          </ac:spMkLst>
        </pc:spChg>
        <pc:spChg chg="add mod">
          <ac:chgData name="Rahul Nair" userId="4a64821b-8a29-4cbe-80c1-d9771e59f4e8" providerId="ADAL" clId="{566F42A0-69A5-437A-9793-71E485773CCB}" dt="2023-07-06T09:40:39.145" v="614" actId="207"/>
          <ac:spMkLst>
            <pc:docMk/>
            <pc:sldMk cId="2704317515" sldId="2145705976"/>
            <ac:spMk id="4" creationId="{7C00323E-98C0-0560-39DE-5CD8AEDE47D7}"/>
          </ac:spMkLst>
        </pc:spChg>
        <pc:spChg chg="mod">
          <ac:chgData name="Rahul Nair" userId="4a64821b-8a29-4cbe-80c1-d9771e59f4e8" providerId="ADAL" clId="{566F42A0-69A5-437A-9793-71E485773CCB}" dt="2023-07-06T09:39:54.246" v="611" actId="2085"/>
          <ac:spMkLst>
            <pc:docMk/>
            <pc:sldMk cId="2704317515" sldId="2145705976"/>
            <ac:spMk id="6" creationId="{624D7F09-B3EC-7F05-9B20-E8149EF0FCBC}"/>
          </ac:spMkLst>
        </pc:spChg>
        <pc:spChg chg="mod">
          <ac:chgData name="Rahul Nair" userId="4a64821b-8a29-4cbe-80c1-d9771e59f4e8" providerId="ADAL" clId="{566F42A0-69A5-437A-9793-71E485773CCB}" dt="2023-07-06T09:39:54.246" v="611" actId="2085"/>
          <ac:spMkLst>
            <pc:docMk/>
            <pc:sldMk cId="2704317515" sldId="2145705976"/>
            <ac:spMk id="7" creationId="{78FFDFFC-37C4-E129-80C5-8431CBE5FB77}"/>
          </ac:spMkLst>
        </pc:spChg>
        <pc:spChg chg="mod">
          <ac:chgData name="Rahul Nair" userId="4a64821b-8a29-4cbe-80c1-d9771e59f4e8" providerId="ADAL" clId="{566F42A0-69A5-437A-9793-71E485773CCB}" dt="2023-07-06T09:39:54.246" v="611" actId="2085"/>
          <ac:spMkLst>
            <pc:docMk/>
            <pc:sldMk cId="2704317515" sldId="2145705976"/>
            <ac:spMk id="8" creationId="{9BAF91DE-9816-E381-A3F3-2DA409634AB9}"/>
          </ac:spMkLst>
        </pc:spChg>
        <pc:spChg chg="mod">
          <ac:chgData name="Rahul Nair" userId="4a64821b-8a29-4cbe-80c1-d9771e59f4e8" providerId="ADAL" clId="{566F42A0-69A5-437A-9793-71E485773CCB}" dt="2023-07-06T09:40:04.702" v="612" actId="207"/>
          <ac:spMkLst>
            <pc:docMk/>
            <pc:sldMk cId="2704317515" sldId="2145705976"/>
            <ac:spMk id="9" creationId="{5C62C34D-A64A-8812-25C7-5F0D53BF1087}"/>
          </ac:spMkLst>
        </pc:spChg>
        <pc:spChg chg="mod">
          <ac:chgData name="Rahul Nair" userId="4a64821b-8a29-4cbe-80c1-d9771e59f4e8" providerId="ADAL" clId="{566F42A0-69A5-437A-9793-71E485773CCB}" dt="2023-07-06T09:40:04.702" v="612" actId="207"/>
          <ac:spMkLst>
            <pc:docMk/>
            <pc:sldMk cId="2704317515" sldId="2145705976"/>
            <ac:spMk id="11" creationId="{133AA8BD-DC98-5287-C434-F8CA7EF601D2}"/>
          </ac:spMkLst>
        </pc:spChg>
        <pc:spChg chg="mod">
          <ac:chgData name="Rahul Nair" userId="4a64821b-8a29-4cbe-80c1-d9771e59f4e8" providerId="ADAL" clId="{566F42A0-69A5-437A-9793-71E485773CCB}" dt="2023-07-06T09:40:04.702" v="612" actId="207"/>
          <ac:spMkLst>
            <pc:docMk/>
            <pc:sldMk cId="2704317515" sldId="2145705976"/>
            <ac:spMk id="12" creationId="{E0547532-A1E0-84BD-CDF2-AF9E0B5DAACE}"/>
          </ac:spMkLst>
        </pc:spChg>
        <pc:spChg chg="mod">
          <ac:chgData name="Rahul Nair" userId="4a64821b-8a29-4cbe-80c1-d9771e59f4e8" providerId="ADAL" clId="{566F42A0-69A5-437A-9793-71E485773CCB}" dt="2023-07-06T09:39:54.246" v="611" actId="2085"/>
          <ac:spMkLst>
            <pc:docMk/>
            <pc:sldMk cId="2704317515" sldId="2145705976"/>
            <ac:spMk id="13" creationId="{81F201EA-DB4A-90B4-3D45-4215F46420E8}"/>
          </ac:spMkLst>
        </pc:spChg>
        <pc:spChg chg="mod">
          <ac:chgData name="Rahul Nair" userId="4a64821b-8a29-4cbe-80c1-d9771e59f4e8" providerId="ADAL" clId="{566F42A0-69A5-437A-9793-71E485773CCB}" dt="2023-07-06T09:39:54.246" v="611" actId="2085"/>
          <ac:spMkLst>
            <pc:docMk/>
            <pc:sldMk cId="2704317515" sldId="2145705976"/>
            <ac:spMk id="14" creationId="{ED94E7FE-CE0B-BA4F-FD58-921E28310D6B}"/>
          </ac:spMkLst>
        </pc:spChg>
        <pc:spChg chg="mod">
          <ac:chgData name="Rahul Nair" userId="4a64821b-8a29-4cbe-80c1-d9771e59f4e8" providerId="ADAL" clId="{566F42A0-69A5-437A-9793-71E485773CCB}" dt="2023-07-06T09:40:39.145" v="614" actId="207"/>
          <ac:spMkLst>
            <pc:docMk/>
            <pc:sldMk cId="2704317515" sldId="2145705976"/>
            <ac:spMk id="15" creationId="{1EDBFAF0-4B32-7D9C-A7A1-2CBA4566DBE6}"/>
          </ac:spMkLst>
        </pc:spChg>
        <pc:spChg chg="mod">
          <ac:chgData name="Rahul Nair" userId="4a64821b-8a29-4cbe-80c1-d9771e59f4e8" providerId="ADAL" clId="{566F42A0-69A5-437A-9793-71E485773CCB}" dt="2023-07-06T09:40:39.145" v="614" actId="207"/>
          <ac:spMkLst>
            <pc:docMk/>
            <pc:sldMk cId="2704317515" sldId="2145705976"/>
            <ac:spMk id="16" creationId="{3D909BD3-3986-C18E-5B8B-D925FD9F809A}"/>
          </ac:spMkLst>
        </pc:spChg>
        <pc:spChg chg="mod">
          <ac:chgData name="Rahul Nair" userId="4a64821b-8a29-4cbe-80c1-d9771e59f4e8" providerId="ADAL" clId="{566F42A0-69A5-437A-9793-71E485773CCB}" dt="2023-07-06T09:40:39.145" v="614" actId="207"/>
          <ac:spMkLst>
            <pc:docMk/>
            <pc:sldMk cId="2704317515" sldId="2145705976"/>
            <ac:spMk id="17" creationId="{1FD4243A-1450-3FAF-74B1-B5DB8FAE0898}"/>
          </ac:spMkLst>
        </pc:spChg>
        <pc:spChg chg="mod">
          <ac:chgData name="Rahul Nair" userId="4a64821b-8a29-4cbe-80c1-d9771e59f4e8" providerId="ADAL" clId="{566F42A0-69A5-437A-9793-71E485773CCB}" dt="2023-07-06T09:40:39.145" v="614" actId="207"/>
          <ac:spMkLst>
            <pc:docMk/>
            <pc:sldMk cId="2704317515" sldId="2145705976"/>
            <ac:spMk id="18" creationId="{C30726B9-681E-DF67-E0CC-E63A01B77AC0}"/>
          </ac:spMkLst>
        </pc:spChg>
      </pc:sldChg>
      <pc:sldChg chg="modSp mod modClrScheme chgLayout">
        <pc:chgData name="Rahul Nair" userId="4a64821b-8a29-4cbe-80c1-d9771e59f4e8" providerId="ADAL" clId="{566F42A0-69A5-437A-9793-71E485773CCB}" dt="2023-07-06T09:43:38.913" v="677" actId="108"/>
        <pc:sldMkLst>
          <pc:docMk/>
          <pc:sldMk cId="2557743094" sldId="2145705977"/>
        </pc:sldMkLst>
        <pc:spChg chg="mod ord">
          <ac:chgData name="Rahul Nair" userId="4a64821b-8a29-4cbe-80c1-d9771e59f4e8" providerId="ADAL" clId="{566F42A0-69A5-437A-9793-71E485773CCB}" dt="2023-07-06T09:43:38.913" v="677" actId="108"/>
          <ac:spMkLst>
            <pc:docMk/>
            <pc:sldMk cId="2557743094" sldId="2145705977"/>
            <ac:spMk id="2" creationId="{DFDAF46B-DA45-A644-9DEF-395D4719B655}"/>
          </ac:spMkLst>
        </pc:spChg>
      </pc:sldChg>
      <pc:sldChg chg="modSp mod modClrScheme chgLayout">
        <pc:chgData name="Rahul Nair" userId="4a64821b-8a29-4cbe-80c1-d9771e59f4e8" providerId="ADAL" clId="{566F42A0-69A5-437A-9793-71E485773CCB}" dt="2023-07-06T09:47:57.960" v="708" actId="1582"/>
        <pc:sldMkLst>
          <pc:docMk/>
          <pc:sldMk cId="1078936963" sldId="2145705978"/>
        </pc:sldMkLst>
        <pc:spChg chg="mod ord">
          <ac:chgData name="Rahul Nair" userId="4a64821b-8a29-4cbe-80c1-d9771e59f4e8" providerId="ADAL" clId="{566F42A0-69A5-437A-9793-71E485773CCB}" dt="2023-07-06T09:46:45.540" v="701" actId="2085"/>
          <ac:spMkLst>
            <pc:docMk/>
            <pc:sldMk cId="1078936963" sldId="2145705978"/>
            <ac:spMk id="2" creationId="{30814843-EE5E-0033-DD3A-B41E759EADCF}"/>
          </ac:spMkLst>
        </pc:spChg>
        <pc:spChg chg="mod">
          <ac:chgData name="Rahul Nair" userId="4a64821b-8a29-4cbe-80c1-d9771e59f4e8" providerId="ADAL" clId="{566F42A0-69A5-437A-9793-71E485773CCB}" dt="2023-07-06T09:46:45.540" v="701" actId="2085"/>
          <ac:spMkLst>
            <pc:docMk/>
            <pc:sldMk cId="1078936963" sldId="2145705978"/>
            <ac:spMk id="5" creationId="{BCF68DE0-41D9-0660-453E-650A513F1EA2}"/>
          </ac:spMkLst>
        </pc:spChg>
        <pc:spChg chg="mod">
          <ac:chgData name="Rahul Nair" userId="4a64821b-8a29-4cbe-80c1-d9771e59f4e8" providerId="ADAL" clId="{566F42A0-69A5-437A-9793-71E485773CCB}" dt="2023-07-06T09:46:45.540" v="701" actId="2085"/>
          <ac:spMkLst>
            <pc:docMk/>
            <pc:sldMk cId="1078936963" sldId="2145705978"/>
            <ac:spMk id="6" creationId="{F94EAE7A-DF83-9F2D-1E3E-D0714A558664}"/>
          </ac:spMkLst>
        </pc:spChg>
        <pc:spChg chg="mod">
          <ac:chgData name="Rahul Nair" userId="4a64821b-8a29-4cbe-80c1-d9771e59f4e8" providerId="ADAL" clId="{566F42A0-69A5-437A-9793-71E485773CCB}" dt="2023-07-06T09:46:45.540" v="701" actId="2085"/>
          <ac:spMkLst>
            <pc:docMk/>
            <pc:sldMk cId="1078936963" sldId="2145705978"/>
            <ac:spMk id="8" creationId="{5CA4EAF5-1899-0A72-8BF8-D99197BFAAA9}"/>
          </ac:spMkLst>
        </pc:spChg>
        <pc:spChg chg="mod">
          <ac:chgData name="Rahul Nair" userId="4a64821b-8a29-4cbe-80c1-d9771e59f4e8" providerId="ADAL" clId="{566F42A0-69A5-437A-9793-71E485773CCB}" dt="2023-07-06T09:46:45.540" v="701" actId="2085"/>
          <ac:spMkLst>
            <pc:docMk/>
            <pc:sldMk cId="1078936963" sldId="2145705978"/>
            <ac:spMk id="9" creationId="{F8C350F5-DF07-23D5-09C5-5CD797189CCB}"/>
          </ac:spMkLst>
        </pc:spChg>
        <pc:spChg chg="mod">
          <ac:chgData name="Rahul Nair" userId="4a64821b-8a29-4cbe-80c1-d9771e59f4e8" providerId="ADAL" clId="{566F42A0-69A5-437A-9793-71E485773CCB}" dt="2023-07-06T09:46:45.540" v="701" actId="2085"/>
          <ac:spMkLst>
            <pc:docMk/>
            <pc:sldMk cId="1078936963" sldId="2145705978"/>
            <ac:spMk id="10" creationId="{8EC2A9DC-B408-465E-C58F-872AEBF5D84D}"/>
          </ac:spMkLst>
        </pc:spChg>
        <pc:spChg chg="mod">
          <ac:chgData name="Rahul Nair" userId="4a64821b-8a29-4cbe-80c1-d9771e59f4e8" providerId="ADAL" clId="{566F42A0-69A5-437A-9793-71E485773CCB}" dt="2023-07-06T09:46:45.540" v="701" actId="2085"/>
          <ac:spMkLst>
            <pc:docMk/>
            <pc:sldMk cId="1078936963" sldId="2145705978"/>
            <ac:spMk id="11" creationId="{DD3C5DFA-D8D8-F4B8-A2A5-4FF0DFBC63CE}"/>
          </ac:spMkLst>
        </pc:spChg>
        <pc:spChg chg="mod">
          <ac:chgData name="Rahul Nair" userId="4a64821b-8a29-4cbe-80c1-d9771e59f4e8" providerId="ADAL" clId="{566F42A0-69A5-437A-9793-71E485773CCB}" dt="2023-07-06T09:46:45.540" v="701" actId="2085"/>
          <ac:spMkLst>
            <pc:docMk/>
            <pc:sldMk cId="1078936963" sldId="2145705978"/>
            <ac:spMk id="12" creationId="{7109F0AB-E37A-09F2-7348-0463A8416F84}"/>
          </ac:spMkLst>
        </pc:spChg>
        <pc:spChg chg="mod">
          <ac:chgData name="Rahul Nair" userId="4a64821b-8a29-4cbe-80c1-d9771e59f4e8" providerId="ADAL" clId="{566F42A0-69A5-437A-9793-71E485773CCB}" dt="2023-07-06T09:46:45.540" v="701" actId="2085"/>
          <ac:spMkLst>
            <pc:docMk/>
            <pc:sldMk cId="1078936963" sldId="2145705978"/>
            <ac:spMk id="13" creationId="{69F17C58-A042-9E52-7A5C-75C79E44887E}"/>
          </ac:spMkLst>
        </pc:spChg>
        <pc:spChg chg="mod">
          <ac:chgData name="Rahul Nair" userId="4a64821b-8a29-4cbe-80c1-d9771e59f4e8" providerId="ADAL" clId="{566F42A0-69A5-437A-9793-71E485773CCB}" dt="2023-07-06T09:46:45.540" v="701" actId="2085"/>
          <ac:spMkLst>
            <pc:docMk/>
            <pc:sldMk cId="1078936963" sldId="2145705978"/>
            <ac:spMk id="14" creationId="{945B592C-3B60-5D14-70D7-9CFEBD293D04}"/>
          </ac:spMkLst>
        </pc:spChg>
        <pc:spChg chg="mod">
          <ac:chgData name="Rahul Nair" userId="4a64821b-8a29-4cbe-80c1-d9771e59f4e8" providerId="ADAL" clId="{566F42A0-69A5-437A-9793-71E485773CCB}" dt="2023-07-06T09:46:45.540" v="701" actId="2085"/>
          <ac:spMkLst>
            <pc:docMk/>
            <pc:sldMk cId="1078936963" sldId="2145705978"/>
            <ac:spMk id="15" creationId="{65E15AF9-1F8A-C21A-A634-3BC18D2B9700}"/>
          </ac:spMkLst>
        </pc:spChg>
        <pc:spChg chg="mod">
          <ac:chgData name="Rahul Nair" userId="4a64821b-8a29-4cbe-80c1-d9771e59f4e8" providerId="ADAL" clId="{566F42A0-69A5-437A-9793-71E485773CCB}" dt="2023-07-06T09:46:45.540" v="701" actId="2085"/>
          <ac:spMkLst>
            <pc:docMk/>
            <pc:sldMk cId="1078936963" sldId="2145705978"/>
            <ac:spMk id="16" creationId="{68E2830B-9B07-9036-07F0-3C7A918DCCB3}"/>
          </ac:spMkLst>
        </pc:spChg>
        <pc:graphicFrameChg chg="mod">
          <ac:chgData name="Rahul Nair" userId="4a64821b-8a29-4cbe-80c1-d9771e59f4e8" providerId="ADAL" clId="{566F42A0-69A5-437A-9793-71E485773CCB}" dt="2023-07-06T09:47:57.960" v="708" actId="1582"/>
          <ac:graphicFrameMkLst>
            <pc:docMk/>
            <pc:sldMk cId="1078936963" sldId="2145705978"/>
            <ac:graphicFrameMk id="7" creationId="{88A6B396-9CB1-B41D-7B7B-38FDC7039093}"/>
          </ac:graphicFrameMkLst>
        </pc:graphicFrameChg>
      </pc:sldChg>
      <pc:sldChg chg="modSp setBg">
        <pc:chgData name="Rahul Nair" userId="4a64821b-8a29-4cbe-80c1-d9771e59f4e8" providerId="ADAL" clId="{566F42A0-69A5-437A-9793-71E485773CCB}" dt="2023-07-06T09:58:39.938" v="759"/>
        <pc:sldMkLst>
          <pc:docMk/>
          <pc:sldMk cId="565947683" sldId="2145705990"/>
        </pc:sldMkLst>
        <pc:spChg chg="mod">
          <ac:chgData name="Rahul Nair" userId="4a64821b-8a29-4cbe-80c1-d9771e59f4e8" providerId="ADAL" clId="{566F42A0-69A5-437A-9793-71E485773CCB}" dt="2023-07-06T09:58:39.938" v="759"/>
          <ac:spMkLst>
            <pc:docMk/>
            <pc:sldMk cId="565947683" sldId="2145705990"/>
            <ac:spMk id="2" creationId="{B00B0A1F-FFB6-417D-AA7D-DCC2B6AC389E}"/>
          </ac:spMkLst>
        </pc:spChg>
      </pc:sldChg>
      <pc:sldChg chg="modSp setBg">
        <pc:chgData name="Rahul Nair" userId="4a64821b-8a29-4cbe-80c1-d9771e59f4e8" providerId="ADAL" clId="{566F42A0-69A5-437A-9793-71E485773CCB}" dt="2023-07-06T09:43:59.820" v="678"/>
        <pc:sldMkLst>
          <pc:docMk/>
          <pc:sldMk cId="1100929388" sldId="2145705992"/>
        </pc:sldMkLst>
        <pc:spChg chg="mod">
          <ac:chgData name="Rahul Nair" userId="4a64821b-8a29-4cbe-80c1-d9771e59f4e8" providerId="ADAL" clId="{566F42A0-69A5-437A-9793-71E485773CCB}" dt="2023-07-06T09:43:59.820" v="678"/>
          <ac:spMkLst>
            <pc:docMk/>
            <pc:sldMk cId="1100929388" sldId="2145705992"/>
            <ac:spMk id="2" creationId="{B00B0A1F-FFB6-417D-AA7D-DCC2B6AC389E}"/>
          </ac:spMkLst>
        </pc:spChg>
      </pc:sldChg>
      <pc:sldChg chg="modSp setBg">
        <pc:chgData name="Rahul Nair" userId="4a64821b-8a29-4cbe-80c1-d9771e59f4e8" providerId="ADAL" clId="{566F42A0-69A5-437A-9793-71E485773CCB}" dt="2023-07-06T09:42:21.052" v="625"/>
        <pc:sldMkLst>
          <pc:docMk/>
          <pc:sldMk cId="2520844747" sldId="2145705993"/>
        </pc:sldMkLst>
        <pc:spChg chg="mod">
          <ac:chgData name="Rahul Nair" userId="4a64821b-8a29-4cbe-80c1-d9771e59f4e8" providerId="ADAL" clId="{566F42A0-69A5-437A-9793-71E485773CCB}" dt="2023-07-06T09:42:21.052" v="625"/>
          <ac:spMkLst>
            <pc:docMk/>
            <pc:sldMk cId="2520844747" sldId="2145705993"/>
            <ac:spMk id="2" creationId="{B00B0A1F-FFB6-417D-AA7D-DCC2B6AC389E}"/>
          </ac:spMkLst>
        </pc:spChg>
      </pc:sldChg>
      <pc:sldChg chg="modSp mod modClrScheme chgLayout">
        <pc:chgData name="Rahul Nair" userId="4a64821b-8a29-4cbe-80c1-d9771e59f4e8" providerId="ADAL" clId="{566F42A0-69A5-437A-9793-71E485773CCB}" dt="2023-07-06T09:32:48.453" v="500" actId="700"/>
        <pc:sldMkLst>
          <pc:docMk/>
          <pc:sldMk cId="2372538155" sldId="2145705994"/>
        </pc:sldMkLst>
        <pc:spChg chg="mod ord">
          <ac:chgData name="Rahul Nair" userId="4a64821b-8a29-4cbe-80c1-d9771e59f4e8" providerId="ADAL" clId="{566F42A0-69A5-437A-9793-71E485773CCB}" dt="2023-07-06T09:32:48.453" v="500" actId="700"/>
          <ac:spMkLst>
            <pc:docMk/>
            <pc:sldMk cId="2372538155" sldId="2145705994"/>
            <ac:spMk id="2" creationId="{B00B0A1F-FFB6-417D-AA7D-DCC2B6AC389E}"/>
          </ac:spMkLst>
        </pc:spChg>
      </pc:sldChg>
      <pc:sldChg chg="modSp mod modClrScheme chgLayout">
        <pc:chgData name="Rahul Nair" userId="4a64821b-8a29-4cbe-80c1-d9771e59f4e8" providerId="ADAL" clId="{566F42A0-69A5-437A-9793-71E485773CCB}" dt="2023-07-06T09:28:13.967" v="461" actId="700"/>
        <pc:sldMkLst>
          <pc:docMk/>
          <pc:sldMk cId="1282969616" sldId="2145705995"/>
        </pc:sldMkLst>
        <pc:spChg chg="mod ord">
          <ac:chgData name="Rahul Nair" userId="4a64821b-8a29-4cbe-80c1-d9771e59f4e8" providerId="ADAL" clId="{566F42A0-69A5-437A-9793-71E485773CCB}" dt="2023-07-06T09:28:13.967" v="461" actId="700"/>
          <ac:spMkLst>
            <pc:docMk/>
            <pc:sldMk cId="1282969616" sldId="2145705995"/>
            <ac:spMk id="2" creationId="{B00B0A1F-FFB6-417D-AA7D-DCC2B6AC389E}"/>
          </ac:spMkLst>
        </pc:spChg>
      </pc:sldChg>
      <pc:sldChg chg="modSp mod modClrScheme chgLayout">
        <pc:chgData name="Rahul Nair" userId="4a64821b-8a29-4cbe-80c1-d9771e59f4e8" providerId="ADAL" clId="{566F42A0-69A5-437A-9793-71E485773CCB}" dt="2023-07-06T09:59:41.697" v="764" actId="1076"/>
        <pc:sldMkLst>
          <pc:docMk/>
          <pc:sldMk cId="1442931623" sldId="2145706003"/>
        </pc:sldMkLst>
        <pc:spChg chg="mod ord">
          <ac:chgData name="Rahul Nair" userId="4a64821b-8a29-4cbe-80c1-d9771e59f4e8" providerId="ADAL" clId="{566F42A0-69A5-437A-9793-71E485773CCB}" dt="2023-07-06T09:59:41.697" v="764" actId="1076"/>
          <ac:spMkLst>
            <pc:docMk/>
            <pc:sldMk cId="1442931623" sldId="2145706003"/>
            <ac:spMk id="2" creationId="{4F304022-06EF-CCF9-3C23-749EDCECBA99}"/>
          </ac:spMkLst>
        </pc:spChg>
        <pc:spChg chg="mod">
          <ac:chgData name="Rahul Nair" userId="4a64821b-8a29-4cbe-80c1-d9771e59f4e8" providerId="ADAL" clId="{566F42A0-69A5-437A-9793-71E485773CCB}" dt="2023-07-06T09:56:55.705" v="749" actId="1038"/>
          <ac:spMkLst>
            <pc:docMk/>
            <pc:sldMk cId="1442931623" sldId="2145706003"/>
            <ac:spMk id="4" creationId="{3CABDC18-71A1-512E-1A2F-77061DAA9652}"/>
          </ac:spMkLst>
        </pc:spChg>
        <pc:spChg chg="mod">
          <ac:chgData name="Rahul Nair" userId="4a64821b-8a29-4cbe-80c1-d9771e59f4e8" providerId="ADAL" clId="{566F42A0-69A5-437A-9793-71E485773CCB}" dt="2023-07-06T09:56:48.817" v="747" actId="2085"/>
          <ac:spMkLst>
            <pc:docMk/>
            <pc:sldMk cId="1442931623" sldId="2145706003"/>
            <ac:spMk id="5" creationId="{89A7801E-A229-A64B-34A5-F41092FCCD74}"/>
          </ac:spMkLst>
        </pc:spChg>
        <pc:spChg chg="mod">
          <ac:chgData name="Rahul Nair" userId="4a64821b-8a29-4cbe-80c1-d9771e59f4e8" providerId="ADAL" clId="{566F42A0-69A5-437A-9793-71E485773CCB}" dt="2023-07-06T09:56:48.817" v="747" actId="2085"/>
          <ac:spMkLst>
            <pc:docMk/>
            <pc:sldMk cId="1442931623" sldId="2145706003"/>
            <ac:spMk id="25" creationId="{6A703E4A-9334-3EF1-16B5-6B3D15CA3EFC}"/>
          </ac:spMkLst>
        </pc:spChg>
        <pc:spChg chg="mod">
          <ac:chgData name="Rahul Nair" userId="4a64821b-8a29-4cbe-80c1-d9771e59f4e8" providerId="ADAL" clId="{566F42A0-69A5-437A-9793-71E485773CCB}" dt="2023-07-06T09:56:48.817" v="747" actId="2085"/>
          <ac:spMkLst>
            <pc:docMk/>
            <pc:sldMk cId="1442931623" sldId="2145706003"/>
            <ac:spMk id="30" creationId="{A03FEB7C-DD5C-3999-AEE0-0386C4639B77}"/>
          </ac:spMkLst>
        </pc:spChg>
        <pc:spChg chg="mod">
          <ac:chgData name="Rahul Nair" userId="4a64821b-8a29-4cbe-80c1-d9771e59f4e8" providerId="ADAL" clId="{566F42A0-69A5-437A-9793-71E485773CCB}" dt="2023-07-06T09:56:48.817" v="747" actId="2085"/>
          <ac:spMkLst>
            <pc:docMk/>
            <pc:sldMk cId="1442931623" sldId="2145706003"/>
            <ac:spMk id="39" creationId="{C066B1CA-26B6-14FD-0883-0DB6FCB6FFBE}"/>
          </ac:spMkLst>
        </pc:spChg>
        <pc:spChg chg="mod">
          <ac:chgData name="Rahul Nair" userId="4a64821b-8a29-4cbe-80c1-d9771e59f4e8" providerId="ADAL" clId="{566F42A0-69A5-437A-9793-71E485773CCB}" dt="2023-07-06T09:56:48.817" v="747" actId="2085"/>
          <ac:spMkLst>
            <pc:docMk/>
            <pc:sldMk cId="1442931623" sldId="2145706003"/>
            <ac:spMk id="40" creationId="{66774B34-4874-3FB3-2DD5-E840E9230E68}"/>
          </ac:spMkLst>
        </pc:spChg>
        <pc:spChg chg="mod">
          <ac:chgData name="Rahul Nair" userId="4a64821b-8a29-4cbe-80c1-d9771e59f4e8" providerId="ADAL" clId="{566F42A0-69A5-437A-9793-71E485773CCB}" dt="2023-07-06T09:56:48.817" v="747" actId="2085"/>
          <ac:spMkLst>
            <pc:docMk/>
            <pc:sldMk cId="1442931623" sldId="2145706003"/>
            <ac:spMk id="42" creationId="{50CE3590-B698-520D-4730-C1379B24BA24}"/>
          </ac:spMkLst>
        </pc:spChg>
        <pc:spChg chg="mod">
          <ac:chgData name="Rahul Nair" userId="4a64821b-8a29-4cbe-80c1-d9771e59f4e8" providerId="ADAL" clId="{566F42A0-69A5-437A-9793-71E485773CCB}" dt="2023-07-06T09:56:48.817" v="747" actId="2085"/>
          <ac:spMkLst>
            <pc:docMk/>
            <pc:sldMk cId="1442931623" sldId="2145706003"/>
            <ac:spMk id="44" creationId="{218E5634-1569-F627-1012-BCA6AFC7C231}"/>
          </ac:spMkLst>
        </pc:spChg>
        <pc:spChg chg="mod">
          <ac:chgData name="Rahul Nair" userId="4a64821b-8a29-4cbe-80c1-d9771e59f4e8" providerId="ADAL" clId="{566F42A0-69A5-437A-9793-71E485773CCB}" dt="2023-07-06T09:56:48.817" v="747" actId="2085"/>
          <ac:spMkLst>
            <pc:docMk/>
            <pc:sldMk cId="1442931623" sldId="2145706003"/>
            <ac:spMk id="46" creationId="{BDDF8794-D238-2A7E-644E-4BA125A8E764}"/>
          </ac:spMkLst>
        </pc:spChg>
        <pc:spChg chg="mod">
          <ac:chgData name="Rahul Nair" userId="4a64821b-8a29-4cbe-80c1-d9771e59f4e8" providerId="ADAL" clId="{566F42A0-69A5-437A-9793-71E485773CCB}" dt="2023-07-06T09:56:48.817" v="747" actId="2085"/>
          <ac:spMkLst>
            <pc:docMk/>
            <pc:sldMk cId="1442931623" sldId="2145706003"/>
            <ac:spMk id="47" creationId="{4BB34027-9633-8926-E2F9-FFC834DC28E0}"/>
          </ac:spMkLst>
        </pc:spChg>
        <pc:spChg chg="mod">
          <ac:chgData name="Rahul Nair" userId="4a64821b-8a29-4cbe-80c1-d9771e59f4e8" providerId="ADAL" clId="{566F42A0-69A5-437A-9793-71E485773CCB}" dt="2023-07-06T09:56:48.817" v="747" actId="2085"/>
          <ac:spMkLst>
            <pc:docMk/>
            <pc:sldMk cId="1442931623" sldId="2145706003"/>
            <ac:spMk id="48" creationId="{FB281377-6B99-850D-7B1E-10B4740BC7E5}"/>
          </ac:spMkLst>
        </pc:spChg>
        <pc:spChg chg="mod">
          <ac:chgData name="Rahul Nair" userId="4a64821b-8a29-4cbe-80c1-d9771e59f4e8" providerId="ADAL" clId="{566F42A0-69A5-437A-9793-71E485773CCB}" dt="2023-07-06T09:57:02.233" v="751" actId="1038"/>
          <ac:spMkLst>
            <pc:docMk/>
            <pc:sldMk cId="1442931623" sldId="2145706003"/>
            <ac:spMk id="49" creationId="{E3602D75-6862-854B-1F26-F1835144177A}"/>
          </ac:spMkLst>
        </pc:spChg>
        <pc:spChg chg="mod">
          <ac:chgData name="Rahul Nair" userId="4a64821b-8a29-4cbe-80c1-d9771e59f4e8" providerId="ADAL" clId="{566F42A0-69A5-437A-9793-71E485773CCB}" dt="2023-07-06T09:56:48.817" v="747" actId="2085"/>
          <ac:spMkLst>
            <pc:docMk/>
            <pc:sldMk cId="1442931623" sldId="2145706003"/>
            <ac:spMk id="50" creationId="{0CCA4EAE-DF1C-ABD7-8549-79AF5841E33F}"/>
          </ac:spMkLst>
        </pc:spChg>
        <pc:spChg chg="mod">
          <ac:chgData name="Rahul Nair" userId="4a64821b-8a29-4cbe-80c1-d9771e59f4e8" providerId="ADAL" clId="{566F42A0-69A5-437A-9793-71E485773CCB}" dt="2023-07-06T09:56:48.817" v="747" actId="2085"/>
          <ac:spMkLst>
            <pc:docMk/>
            <pc:sldMk cId="1442931623" sldId="2145706003"/>
            <ac:spMk id="51" creationId="{90D31A0E-0489-FD61-9ABB-7B1B851A70C5}"/>
          </ac:spMkLst>
        </pc:spChg>
        <pc:spChg chg="mod">
          <ac:chgData name="Rahul Nair" userId="4a64821b-8a29-4cbe-80c1-d9771e59f4e8" providerId="ADAL" clId="{566F42A0-69A5-437A-9793-71E485773CCB}" dt="2023-07-06T09:56:48.817" v="747" actId="2085"/>
          <ac:spMkLst>
            <pc:docMk/>
            <pc:sldMk cId="1442931623" sldId="2145706003"/>
            <ac:spMk id="52" creationId="{5BE57F09-3535-51EF-4F24-A4C84ECE5DF4}"/>
          </ac:spMkLst>
        </pc:spChg>
        <pc:spChg chg="mod">
          <ac:chgData name="Rahul Nair" userId="4a64821b-8a29-4cbe-80c1-d9771e59f4e8" providerId="ADAL" clId="{566F42A0-69A5-437A-9793-71E485773CCB}" dt="2023-07-06T09:57:11.796" v="752" actId="1035"/>
          <ac:spMkLst>
            <pc:docMk/>
            <pc:sldMk cId="1442931623" sldId="2145706003"/>
            <ac:spMk id="55" creationId="{92A84450-68A4-E348-1DA4-366B8C9A4467}"/>
          </ac:spMkLst>
        </pc:spChg>
        <pc:spChg chg="mod">
          <ac:chgData name="Rahul Nair" userId="4a64821b-8a29-4cbe-80c1-d9771e59f4e8" providerId="ADAL" clId="{566F42A0-69A5-437A-9793-71E485773CCB}" dt="2023-07-06T09:56:48.817" v="747" actId="2085"/>
          <ac:spMkLst>
            <pc:docMk/>
            <pc:sldMk cId="1442931623" sldId="2145706003"/>
            <ac:spMk id="56" creationId="{20778347-F3C9-F1AD-E35A-1D96548306DB}"/>
          </ac:spMkLst>
        </pc:spChg>
        <pc:spChg chg="mod">
          <ac:chgData name="Rahul Nair" userId="4a64821b-8a29-4cbe-80c1-d9771e59f4e8" providerId="ADAL" clId="{566F42A0-69A5-437A-9793-71E485773CCB}" dt="2023-07-06T09:57:45.880" v="754" actId="14100"/>
          <ac:spMkLst>
            <pc:docMk/>
            <pc:sldMk cId="1442931623" sldId="2145706003"/>
            <ac:spMk id="58" creationId="{5EB430C9-9CFD-2F60-CA8C-52499F9076B5}"/>
          </ac:spMkLst>
        </pc:spChg>
        <pc:spChg chg="mod">
          <ac:chgData name="Rahul Nair" userId="4a64821b-8a29-4cbe-80c1-d9771e59f4e8" providerId="ADAL" clId="{566F42A0-69A5-437A-9793-71E485773CCB}" dt="2023-07-06T09:56:48.817" v="747" actId="2085"/>
          <ac:spMkLst>
            <pc:docMk/>
            <pc:sldMk cId="1442931623" sldId="2145706003"/>
            <ac:spMk id="60" creationId="{A8FF8134-58AA-319E-F9A3-CC58768201D9}"/>
          </ac:spMkLst>
        </pc:spChg>
        <pc:spChg chg="mod">
          <ac:chgData name="Rahul Nair" userId="4a64821b-8a29-4cbe-80c1-d9771e59f4e8" providerId="ADAL" clId="{566F42A0-69A5-437A-9793-71E485773CCB}" dt="2023-07-06T09:56:48.817" v="747" actId="2085"/>
          <ac:spMkLst>
            <pc:docMk/>
            <pc:sldMk cId="1442931623" sldId="2145706003"/>
            <ac:spMk id="62" creationId="{FC26669E-DDD5-AA75-DA36-3FD629BD0F56}"/>
          </ac:spMkLst>
        </pc:spChg>
        <pc:picChg chg="mod">
          <ac:chgData name="Rahul Nair" userId="4a64821b-8a29-4cbe-80c1-d9771e59f4e8" providerId="ADAL" clId="{566F42A0-69A5-437A-9793-71E485773CCB}" dt="2023-07-06T09:56:48.817" v="747" actId="2085"/>
          <ac:picMkLst>
            <pc:docMk/>
            <pc:sldMk cId="1442931623" sldId="2145706003"/>
            <ac:picMk id="41" creationId="{A9E85806-874C-EE1A-FABB-555C626E523A}"/>
          </ac:picMkLst>
        </pc:picChg>
        <pc:picChg chg="mod">
          <ac:chgData name="Rahul Nair" userId="4a64821b-8a29-4cbe-80c1-d9771e59f4e8" providerId="ADAL" clId="{566F42A0-69A5-437A-9793-71E485773CCB}" dt="2023-07-06T09:56:48.817" v="747" actId="2085"/>
          <ac:picMkLst>
            <pc:docMk/>
            <pc:sldMk cId="1442931623" sldId="2145706003"/>
            <ac:picMk id="43" creationId="{B0FA9AEE-D679-0D78-20A7-DD5E24020FF3}"/>
          </ac:picMkLst>
        </pc:picChg>
        <pc:picChg chg="mod">
          <ac:chgData name="Rahul Nair" userId="4a64821b-8a29-4cbe-80c1-d9771e59f4e8" providerId="ADAL" clId="{566F42A0-69A5-437A-9793-71E485773CCB}" dt="2023-07-06T09:56:48.817" v="747" actId="2085"/>
          <ac:picMkLst>
            <pc:docMk/>
            <pc:sldMk cId="1442931623" sldId="2145706003"/>
            <ac:picMk id="45" creationId="{A8B89742-A7A3-F036-1967-AC850C0446CE}"/>
          </ac:picMkLst>
        </pc:picChg>
      </pc:sldChg>
      <pc:sldChg chg="modSp mod modClrScheme chgLayout">
        <pc:chgData name="Rahul Nair" userId="4a64821b-8a29-4cbe-80c1-d9771e59f4e8" providerId="ADAL" clId="{566F42A0-69A5-437A-9793-71E485773CCB}" dt="2023-07-06T09:37:53.909" v="570" actId="1076"/>
        <pc:sldMkLst>
          <pc:docMk/>
          <pc:sldMk cId="2878730467" sldId="2145706031"/>
        </pc:sldMkLst>
        <pc:spChg chg="mod ord">
          <ac:chgData name="Rahul Nair" userId="4a64821b-8a29-4cbe-80c1-d9771e59f4e8" providerId="ADAL" clId="{566F42A0-69A5-437A-9793-71E485773CCB}" dt="2023-07-06T09:37:53.909" v="570" actId="1076"/>
          <ac:spMkLst>
            <pc:docMk/>
            <pc:sldMk cId="2878730467" sldId="2145706031"/>
            <ac:spMk id="2" creationId="{65727549-89EA-F234-D7A8-CA6401B50073}"/>
          </ac:spMkLst>
        </pc:spChg>
        <pc:grpChg chg="mod">
          <ac:chgData name="Rahul Nair" userId="4a64821b-8a29-4cbe-80c1-d9771e59f4e8" providerId="ADAL" clId="{566F42A0-69A5-437A-9793-71E485773CCB}" dt="2023-07-06T09:33:17.146" v="502" actId="207"/>
          <ac:grpSpMkLst>
            <pc:docMk/>
            <pc:sldMk cId="2878730467" sldId="2145706031"/>
            <ac:grpSpMk id="8" creationId="{04D6FB31-71C3-0732-60B1-73905B5B4797}"/>
          </ac:grpSpMkLst>
        </pc:grpChg>
        <pc:grpChg chg="mod">
          <ac:chgData name="Rahul Nair" userId="4a64821b-8a29-4cbe-80c1-d9771e59f4e8" providerId="ADAL" clId="{566F42A0-69A5-437A-9793-71E485773CCB}" dt="2023-07-06T09:33:17.146" v="502" actId="207"/>
          <ac:grpSpMkLst>
            <pc:docMk/>
            <pc:sldMk cId="2878730467" sldId="2145706031"/>
            <ac:grpSpMk id="11" creationId="{452C137B-A15D-08F9-15B6-D4542F28C620}"/>
          </ac:grpSpMkLst>
        </pc:grpChg>
        <pc:grpChg chg="mod">
          <ac:chgData name="Rahul Nair" userId="4a64821b-8a29-4cbe-80c1-d9771e59f4e8" providerId="ADAL" clId="{566F42A0-69A5-437A-9793-71E485773CCB}" dt="2023-07-06T09:33:17.146" v="502" actId="207"/>
          <ac:grpSpMkLst>
            <pc:docMk/>
            <pc:sldMk cId="2878730467" sldId="2145706031"/>
            <ac:grpSpMk id="14" creationId="{4B14B136-B1FD-E15C-6864-3D3A23339420}"/>
          </ac:grpSpMkLst>
        </pc:grpChg>
        <pc:grpChg chg="mod">
          <ac:chgData name="Rahul Nair" userId="4a64821b-8a29-4cbe-80c1-d9771e59f4e8" providerId="ADAL" clId="{566F42A0-69A5-437A-9793-71E485773CCB}" dt="2023-07-06T09:33:17.146" v="502" actId="207"/>
          <ac:grpSpMkLst>
            <pc:docMk/>
            <pc:sldMk cId="2878730467" sldId="2145706031"/>
            <ac:grpSpMk id="28" creationId="{33D037D7-165A-27F3-9B10-DDE2BCFF5345}"/>
          </ac:grpSpMkLst>
        </pc:grpChg>
        <pc:grpChg chg="mod">
          <ac:chgData name="Rahul Nair" userId="4a64821b-8a29-4cbe-80c1-d9771e59f4e8" providerId="ADAL" clId="{566F42A0-69A5-437A-9793-71E485773CCB}" dt="2023-07-06T09:33:17.146" v="502" actId="207"/>
          <ac:grpSpMkLst>
            <pc:docMk/>
            <pc:sldMk cId="2878730467" sldId="2145706031"/>
            <ac:grpSpMk id="32" creationId="{94BA499C-7C85-07C6-EE31-A8DCA0EF4DA4}"/>
          </ac:grpSpMkLst>
        </pc:grpChg>
        <pc:grpChg chg="mod">
          <ac:chgData name="Rahul Nair" userId="4a64821b-8a29-4cbe-80c1-d9771e59f4e8" providerId="ADAL" clId="{566F42A0-69A5-437A-9793-71E485773CCB}" dt="2023-07-06T09:33:17.146" v="502" actId="207"/>
          <ac:grpSpMkLst>
            <pc:docMk/>
            <pc:sldMk cId="2878730467" sldId="2145706031"/>
            <ac:grpSpMk id="37" creationId="{56D23F4F-9B61-8666-3BFE-EA9E29EF19AE}"/>
          </ac:grpSpMkLst>
        </pc:grpChg>
        <pc:picChg chg="mod">
          <ac:chgData name="Rahul Nair" userId="4a64821b-8a29-4cbe-80c1-d9771e59f4e8" providerId="ADAL" clId="{566F42A0-69A5-437A-9793-71E485773CCB}" dt="2023-07-06T09:33:17.146" v="502" actId="207"/>
          <ac:picMkLst>
            <pc:docMk/>
            <pc:sldMk cId="2878730467" sldId="2145706031"/>
            <ac:picMk id="45" creationId="{8677BCD4-655E-5F0A-D2F3-730B7C60685E}"/>
          </ac:picMkLst>
        </pc:picChg>
        <pc:picChg chg="mod">
          <ac:chgData name="Rahul Nair" userId="4a64821b-8a29-4cbe-80c1-d9771e59f4e8" providerId="ADAL" clId="{566F42A0-69A5-437A-9793-71E485773CCB}" dt="2023-07-06T09:33:17.146" v="502" actId="207"/>
          <ac:picMkLst>
            <pc:docMk/>
            <pc:sldMk cId="2878730467" sldId="2145706031"/>
            <ac:picMk id="46" creationId="{49AEC91E-2EBA-7095-4BC3-198DE2819230}"/>
          </ac:picMkLst>
        </pc:picChg>
        <pc:picChg chg="mod">
          <ac:chgData name="Rahul Nair" userId="4a64821b-8a29-4cbe-80c1-d9771e59f4e8" providerId="ADAL" clId="{566F42A0-69A5-437A-9793-71E485773CCB}" dt="2023-07-06T09:33:17.146" v="502" actId="207"/>
          <ac:picMkLst>
            <pc:docMk/>
            <pc:sldMk cId="2878730467" sldId="2145706031"/>
            <ac:picMk id="47" creationId="{7378837F-4324-BE77-D68A-262ED35BE7C8}"/>
          </ac:picMkLst>
        </pc:picChg>
      </pc:sldChg>
      <pc:sldChg chg="modSp setBg">
        <pc:chgData name="Rahul Nair" userId="4a64821b-8a29-4cbe-80c1-d9771e59f4e8" providerId="ADAL" clId="{566F42A0-69A5-437A-9793-71E485773CCB}" dt="2023-07-06T09:54:59.113" v="738"/>
        <pc:sldMkLst>
          <pc:docMk/>
          <pc:sldMk cId="908109984" sldId="2145706036"/>
        </pc:sldMkLst>
        <pc:spChg chg="mod">
          <ac:chgData name="Rahul Nair" userId="4a64821b-8a29-4cbe-80c1-d9771e59f4e8" providerId="ADAL" clId="{566F42A0-69A5-437A-9793-71E485773CCB}" dt="2023-07-06T09:54:59.113" v="738"/>
          <ac:spMkLst>
            <pc:docMk/>
            <pc:sldMk cId="908109984" sldId="2145706036"/>
            <ac:spMk id="2" creationId="{B00B0A1F-FFB6-417D-AA7D-DCC2B6AC389E}"/>
          </ac:spMkLst>
        </pc:spChg>
      </pc:sldChg>
      <pc:sldChg chg="addSp delSp modSp add del mod delDesignElem">
        <pc:chgData name="Rahul Nair" userId="4a64821b-8a29-4cbe-80c1-d9771e59f4e8" providerId="ADAL" clId="{566F42A0-69A5-437A-9793-71E485773CCB}" dt="2023-07-06T09:26:17.678" v="454" actId="20577"/>
        <pc:sldMkLst>
          <pc:docMk/>
          <pc:sldMk cId="1391031641" sldId="2146846701"/>
        </pc:sldMkLst>
        <pc:spChg chg="mod">
          <ac:chgData name="Rahul Nair" userId="4a64821b-8a29-4cbe-80c1-d9771e59f4e8" providerId="ADAL" clId="{566F42A0-69A5-437A-9793-71E485773CCB}" dt="2023-07-06T09:22:44.656" v="430"/>
          <ac:spMkLst>
            <pc:docMk/>
            <pc:sldMk cId="1391031641" sldId="2146846701"/>
            <ac:spMk id="4" creationId="{736AA468-071C-41BD-80B1-328AB3D55A48}"/>
          </ac:spMkLst>
        </pc:spChg>
        <pc:spChg chg="add del">
          <ac:chgData name="Rahul Nair" userId="4a64821b-8a29-4cbe-80c1-d9771e59f4e8" providerId="ADAL" clId="{566F42A0-69A5-437A-9793-71E485773CCB}" dt="2023-07-06T09:26:13.444" v="448"/>
          <ac:spMkLst>
            <pc:docMk/>
            <pc:sldMk cId="1391031641" sldId="2146846701"/>
            <ac:spMk id="6" creationId="{458ED697-B632-B315-1613-3017910140D0}"/>
          </ac:spMkLst>
        </pc:spChg>
        <pc:spChg chg="mod">
          <ac:chgData name="Rahul Nair" userId="4a64821b-8a29-4cbe-80c1-d9771e59f4e8" providerId="ADAL" clId="{566F42A0-69A5-437A-9793-71E485773CCB}" dt="2023-07-06T09:26:17.678" v="454" actId="20577"/>
          <ac:spMkLst>
            <pc:docMk/>
            <pc:sldMk cId="1391031641" sldId="2146846701"/>
            <ac:spMk id="7" creationId="{6A43D8F1-E9C4-78F7-54BF-265E51F4DDA3}"/>
          </ac:spMkLst>
        </pc:spChg>
        <pc:spChg chg="mod">
          <ac:chgData name="Rahul Nair" userId="4a64821b-8a29-4cbe-80c1-d9771e59f4e8" providerId="ADAL" clId="{566F42A0-69A5-437A-9793-71E485773CCB}" dt="2023-06-01T08:58:33.868" v="9" actId="20577"/>
          <ac:spMkLst>
            <pc:docMk/>
            <pc:sldMk cId="1391031641" sldId="2146846701"/>
            <ac:spMk id="12" creationId="{ECC9C6FB-5DFB-F720-BD3E-73F124722BAA}"/>
          </ac:spMkLst>
        </pc:spChg>
      </pc:sldChg>
      <pc:sldChg chg="modSp mod modClrScheme chgLayout">
        <pc:chgData name="Rahul Nair" userId="4a64821b-8a29-4cbe-80c1-d9771e59f4e8" providerId="ADAL" clId="{566F42A0-69A5-437A-9793-71E485773CCB}" dt="2023-07-06T09:29:06.463" v="468" actId="404"/>
        <pc:sldMkLst>
          <pc:docMk/>
          <pc:sldMk cId="4126707442" sldId="2146846702"/>
        </pc:sldMkLst>
        <pc:spChg chg="mod ord">
          <ac:chgData name="Rahul Nair" userId="4a64821b-8a29-4cbe-80c1-d9771e59f4e8" providerId="ADAL" clId="{566F42A0-69A5-437A-9793-71E485773CCB}" dt="2023-07-06T09:29:06.463" v="468" actId="404"/>
          <ac:spMkLst>
            <pc:docMk/>
            <pc:sldMk cId="4126707442" sldId="2146846702"/>
            <ac:spMk id="3" creationId="{00000000-0000-0000-0000-000000000000}"/>
          </ac:spMkLst>
        </pc:spChg>
        <pc:graphicFrameChg chg="modGraphic">
          <ac:chgData name="Rahul Nair" userId="4a64821b-8a29-4cbe-80c1-d9771e59f4e8" providerId="ADAL" clId="{566F42A0-69A5-437A-9793-71E485773CCB}" dt="2023-07-06T09:26:42.851" v="456" actId="207"/>
          <ac:graphicFrameMkLst>
            <pc:docMk/>
            <pc:sldMk cId="4126707442" sldId="2146846702"/>
            <ac:graphicFrameMk id="2" creationId="{A83F0A34-5AA6-4D8C-B891-466A5691E0A9}"/>
          </ac:graphicFrameMkLst>
        </pc:graphicFrameChg>
      </pc:sldChg>
      <pc:sldChg chg="modSp mod modClrScheme chgLayout">
        <pc:chgData name="Rahul Nair" userId="4a64821b-8a29-4cbe-80c1-d9771e59f4e8" providerId="ADAL" clId="{566F42A0-69A5-437A-9793-71E485773CCB}" dt="2023-07-06T09:32:31.375" v="499" actId="207"/>
        <pc:sldMkLst>
          <pc:docMk/>
          <pc:sldMk cId="3001922305" sldId="2146846704"/>
        </pc:sldMkLst>
        <pc:spChg chg="mod ord">
          <ac:chgData name="Rahul Nair" userId="4a64821b-8a29-4cbe-80c1-d9771e59f4e8" providerId="ADAL" clId="{566F42A0-69A5-437A-9793-71E485773CCB}" dt="2023-07-06T09:29:47.091" v="472" actId="1076"/>
          <ac:spMkLst>
            <pc:docMk/>
            <pc:sldMk cId="3001922305" sldId="2146846704"/>
            <ac:spMk id="7" creationId="{64554EA4-8FA8-2847-A306-25849FD8CFD7}"/>
          </ac:spMkLst>
        </pc:spChg>
        <pc:graphicFrameChg chg="mod">
          <ac:chgData name="Rahul Nair" userId="4a64821b-8a29-4cbe-80c1-d9771e59f4e8" providerId="ADAL" clId="{566F42A0-69A5-437A-9793-71E485773CCB}" dt="2023-07-06T09:32:31.375" v="499" actId="207"/>
          <ac:graphicFrameMkLst>
            <pc:docMk/>
            <pc:sldMk cId="3001922305" sldId="2146846704"/>
            <ac:graphicFrameMk id="8" creationId="{9CF28608-49AB-1E22-29DB-AB1A80A8DB61}"/>
          </ac:graphicFrameMkLst>
        </pc:graphicFrameChg>
      </pc:sldChg>
      <pc:sldChg chg="addSp delSp modSp mod modClrScheme chgLayout">
        <pc:chgData name="Rahul Nair" userId="4a64821b-8a29-4cbe-80c1-d9771e59f4e8" providerId="ADAL" clId="{566F42A0-69A5-437A-9793-71E485773CCB}" dt="2023-07-06T09:39:11.602" v="605" actId="1076"/>
        <pc:sldMkLst>
          <pc:docMk/>
          <pc:sldMk cId="2330516176" sldId="2146846705"/>
        </pc:sldMkLst>
        <pc:spChg chg="add del mod ord">
          <ac:chgData name="Rahul Nair" userId="4a64821b-8a29-4cbe-80c1-d9771e59f4e8" providerId="ADAL" clId="{566F42A0-69A5-437A-9793-71E485773CCB}" dt="2023-07-06T09:34:43.677" v="526" actId="478"/>
          <ac:spMkLst>
            <pc:docMk/>
            <pc:sldMk cId="2330516176" sldId="2146846705"/>
            <ac:spMk id="2" creationId="{D18F81ED-B5EF-158E-4376-BE0E8274C734}"/>
          </ac:spMkLst>
        </pc:spChg>
        <pc:spChg chg="mod ord">
          <ac:chgData name="Rahul Nair" userId="4a64821b-8a29-4cbe-80c1-d9771e59f4e8" providerId="ADAL" clId="{566F42A0-69A5-437A-9793-71E485773CCB}" dt="2023-07-06T09:37:30.469" v="558" actId="2085"/>
          <ac:spMkLst>
            <pc:docMk/>
            <pc:sldMk cId="2330516176" sldId="2146846705"/>
            <ac:spMk id="3" creationId="{694D8B2A-DD44-ADBF-D5F6-6D6CAD2B853D}"/>
          </ac:spMkLst>
        </pc:spChg>
        <pc:spChg chg="add mod">
          <ac:chgData name="Rahul Nair" userId="4a64821b-8a29-4cbe-80c1-d9771e59f4e8" providerId="ADAL" clId="{566F42A0-69A5-437A-9793-71E485773CCB}" dt="2023-07-06T09:39:11.602" v="605" actId="1076"/>
          <ac:spMkLst>
            <pc:docMk/>
            <pc:sldMk cId="2330516176" sldId="2146846705"/>
            <ac:spMk id="4" creationId="{65BAE4EF-28A1-4231-F501-9FD254BBEB3F}"/>
          </ac:spMkLst>
        </pc:spChg>
        <pc:spChg chg="mod topLvl">
          <ac:chgData name="Rahul Nair" userId="4a64821b-8a29-4cbe-80c1-d9771e59f4e8" providerId="ADAL" clId="{566F42A0-69A5-437A-9793-71E485773CCB}" dt="2023-07-06T09:37:30.469" v="558" actId="2085"/>
          <ac:spMkLst>
            <pc:docMk/>
            <pc:sldMk cId="2330516176" sldId="2146846705"/>
            <ac:spMk id="7" creationId="{6196978F-1F50-052B-4F6E-A52D8C5EFBEE}"/>
          </ac:spMkLst>
        </pc:spChg>
        <pc:spChg chg="mod topLvl">
          <ac:chgData name="Rahul Nair" userId="4a64821b-8a29-4cbe-80c1-d9771e59f4e8" providerId="ADAL" clId="{566F42A0-69A5-437A-9793-71E485773CCB}" dt="2023-07-06T09:37:30.469" v="558" actId="2085"/>
          <ac:spMkLst>
            <pc:docMk/>
            <pc:sldMk cId="2330516176" sldId="2146846705"/>
            <ac:spMk id="8" creationId="{560716C0-07B1-5275-483B-698BFD978C6E}"/>
          </ac:spMkLst>
        </pc:spChg>
        <pc:spChg chg="mod">
          <ac:chgData name="Rahul Nair" userId="4a64821b-8a29-4cbe-80c1-d9771e59f4e8" providerId="ADAL" clId="{566F42A0-69A5-437A-9793-71E485773CCB}" dt="2023-07-06T09:37:37.247" v="569" actId="1036"/>
          <ac:spMkLst>
            <pc:docMk/>
            <pc:sldMk cId="2330516176" sldId="2146846705"/>
            <ac:spMk id="11" creationId="{283F4D11-2304-B117-B22E-7323227636D7}"/>
          </ac:spMkLst>
        </pc:spChg>
        <pc:grpChg chg="del mod">
          <ac:chgData name="Rahul Nair" userId="4a64821b-8a29-4cbe-80c1-d9771e59f4e8" providerId="ADAL" clId="{566F42A0-69A5-437A-9793-71E485773CCB}" dt="2023-07-06T09:34:49.085" v="528" actId="165"/>
          <ac:grpSpMkLst>
            <pc:docMk/>
            <pc:sldMk cId="2330516176" sldId="2146846705"/>
            <ac:grpSpMk id="6" creationId="{DEE3A237-A1E5-61E3-597E-A279A6CEBDAF}"/>
          </ac:grpSpMkLst>
        </pc:grpChg>
        <pc:cxnChg chg="del mod">
          <ac:chgData name="Rahul Nair" userId="4a64821b-8a29-4cbe-80c1-d9771e59f4e8" providerId="ADAL" clId="{566F42A0-69A5-437A-9793-71E485773CCB}" dt="2023-07-06T09:33:47.587" v="505" actId="478"/>
          <ac:cxnSpMkLst>
            <pc:docMk/>
            <pc:sldMk cId="2330516176" sldId="2146846705"/>
            <ac:cxnSpMk id="12" creationId="{73CFFF54-BF3E-4145-DA8A-AF90E3EC5E8A}"/>
          </ac:cxnSpMkLst>
        </pc:cxnChg>
      </pc:sldChg>
      <pc:sldChg chg="setBg">
        <pc:chgData name="Rahul Nair" userId="4a64821b-8a29-4cbe-80c1-d9771e59f4e8" providerId="ADAL" clId="{566F42A0-69A5-437A-9793-71E485773CCB}" dt="2023-07-06T09:38:22.632" v="603"/>
        <pc:sldMkLst>
          <pc:docMk/>
          <pc:sldMk cId="1704650608" sldId="2146846706"/>
        </pc:sldMkLst>
      </pc:sldChg>
      <pc:sldChg chg="modSp mod modClrScheme chgLayout">
        <pc:chgData name="Rahul Nair" userId="4a64821b-8a29-4cbe-80c1-d9771e59f4e8" providerId="ADAL" clId="{566F42A0-69A5-437A-9793-71E485773CCB}" dt="2023-07-06T09:41:39.122" v="624" actId="207"/>
        <pc:sldMkLst>
          <pc:docMk/>
          <pc:sldMk cId="392853722" sldId="2146846707"/>
        </pc:sldMkLst>
        <pc:spChg chg="mod ord">
          <ac:chgData name="Rahul Nair" userId="4a64821b-8a29-4cbe-80c1-d9771e59f4e8" providerId="ADAL" clId="{566F42A0-69A5-437A-9793-71E485773CCB}" dt="2023-07-06T09:39:24.964" v="607" actId="108"/>
          <ac:spMkLst>
            <pc:docMk/>
            <pc:sldMk cId="392853722" sldId="2146846707"/>
            <ac:spMk id="4" creationId="{0039CBEA-DC95-E9BA-41C0-FFA880A8962F}"/>
          </ac:spMkLst>
        </pc:spChg>
        <pc:spChg chg="mod">
          <ac:chgData name="Rahul Nair" userId="4a64821b-8a29-4cbe-80c1-d9771e59f4e8" providerId="ADAL" clId="{566F42A0-69A5-437A-9793-71E485773CCB}" dt="2023-07-06T09:41:32.667" v="623" actId="33524"/>
          <ac:spMkLst>
            <pc:docMk/>
            <pc:sldMk cId="392853722" sldId="2146846707"/>
            <ac:spMk id="13" creationId="{C21D476D-3C78-BB41-3F3A-B7B618E0376B}"/>
          </ac:spMkLst>
        </pc:spChg>
        <pc:spChg chg="mod">
          <ac:chgData name="Rahul Nair" userId="4a64821b-8a29-4cbe-80c1-d9771e59f4e8" providerId="ADAL" clId="{566F42A0-69A5-437A-9793-71E485773CCB}" dt="2023-07-06T09:41:39.122" v="624" actId="207"/>
          <ac:spMkLst>
            <pc:docMk/>
            <pc:sldMk cId="392853722" sldId="2146846707"/>
            <ac:spMk id="14" creationId="{6234A23D-BBA6-400D-EB66-11743B208271}"/>
          </ac:spMkLst>
        </pc:spChg>
        <pc:grpChg chg="mod">
          <ac:chgData name="Rahul Nair" userId="4a64821b-8a29-4cbe-80c1-d9771e59f4e8" providerId="ADAL" clId="{566F42A0-69A5-437A-9793-71E485773CCB}" dt="2023-07-06T09:40:59.815" v="618" actId="1076"/>
          <ac:grpSpMkLst>
            <pc:docMk/>
            <pc:sldMk cId="392853722" sldId="2146846707"/>
            <ac:grpSpMk id="5" creationId="{6F7B9BF2-A4F0-16EB-5745-FDA36E5B5F2D}"/>
          </ac:grpSpMkLst>
        </pc:grpChg>
        <pc:picChg chg="mod">
          <ac:chgData name="Rahul Nair" userId="4a64821b-8a29-4cbe-80c1-d9771e59f4e8" providerId="ADAL" clId="{566F42A0-69A5-437A-9793-71E485773CCB}" dt="2023-07-06T09:41:22.696" v="620" actId="1076"/>
          <ac:picMkLst>
            <pc:docMk/>
            <pc:sldMk cId="392853722" sldId="2146846707"/>
            <ac:picMk id="9" creationId="{2AF041F9-B1F4-37DD-17CF-B6FF9C9BC770}"/>
          </ac:picMkLst>
        </pc:picChg>
      </pc:sldChg>
      <pc:sldChg chg="addSp delSp modSp mod modClrScheme delAnim modAnim chgLayout">
        <pc:chgData name="Rahul Nair" userId="4a64821b-8a29-4cbe-80c1-d9771e59f4e8" providerId="ADAL" clId="{566F42A0-69A5-437A-9793-71E485773CCB}" dt="2023-07-06T09:32:11.049" v="497"/>
        <pc:sldMkLst>
          <pc:docMk/>
          <pc:sldMk cId="1438822461" sldId="2146846708"/>
        </pc:sldMkLst>
        <pc:spChg chg="add del mod">
          <ac:chgData name="Rahul Nair" userId="4a64821b-8a29-4cbe-80c1-d9771e59f4e8" providerId="ADAL" clId="{566F42A0-69A5-437A-9793-71E485773CCB}" dt="2023-07-06T09:30:52.531" v="487" actId="478"/>
          <ac:spMkLst>
            <pc:docMk/>
            <pc:sldMk cId="1438822461" sldId="2146846708"/>
            <ac:spMk id="2" creationId="{C2ACC3EB-75C4-EC80-DDBA-9181B90087C4}"/>
          </ac:spMkLst>
        </pc:spChg>
        <pc:spChg chg="add del mod">
          <ac:chgData name="Rahul Nair" userId="4a64821b-8a29-4cbe-80c1-d9771e59f4e8" providerId="ADAL" clId="{566F42A0-69A5-437A-9793-71E485773CCB}" dt="2023-07-06T09:30:52.531" v="487" actId="478"/>
          <ac:spMkLst>
            <pc:docMk/>
            <pc:sldMk cId="1438822461" sldId="2146846708"/>
            <ac:spMk id="3" creationId="{965FC867-6978-50B7-D9F1-787B200374B8}"/>
          </ac:spMkLst>
        </pc:spChg>
        <pc:spChg chg="mod ord">
          <ac:chgData name="Rahul Nair" userId="4a64821b-8a29-4cbe-80c1-d9771e59f4e8" providerId="ADAL" clId="{566F42A0-69A5-437A-9793-71E485773CCB}" dt="2023-07-06T09:29:51.546" v="473" actId="108"/>
          <ac:spMkLst>
            <pc:docMk/>
            <pc:sldMk cId="1438822461" sldId="2146846708"/>
            <ac:spMk id="4" creationId="{62AD76BD-0AFB-3CC2-1D94-44F046603DBF}"/>
          </ac:spMkLst>
        </pc:spChg>
        <pc:spChg chg="mod">
          <ac:chgData name="Rahul Nair" userId="4a64821b-8a29-4cbe-80c1-d9771e59f4e8" providerId="ADAL" clId="{566F42A0-69A5-437A-9793-71E485773CCB}" dt="2023-07-06T09:32:06.773" v="496"/>
          <ac:spMkLst>
            <pc:docMk/>
            <pc:sldMk cId="1438822461" sldId="2146846708"/>
            <ac:spMk id="5" creationId="{5459BA8F-67F3-BC98-2FA7-532141B63D82}"/>
          </ac:spMkLst>
        </pc:spChg>
        <pc:spChg chg="mod">
          <ac:chgData name="Rahul Nair" userId="4a64821b-8a29-4cbe-80c1-d9771e59f4e8" providerId="ADAL" clId="{566F42A0-69A5-437A-9793-71E485773CCB}" dt="2023-07-06T09:30:19.251" v="475" actId="207"/>
          <ac:spMkLst>
            <pc:docMk/>
            <pc:sldMk cId="1438822461" sldId="2146846708"/>
            <ac:spMk id="6" creationId="{E45ECB41-4760-A719-092C-68DE3F9CBA6E}"/>
          </ac:spMkLst>
        </pc:spChg>
        <pc:spChg chg="mod">
          <ac:chgData name="Rahul Nair" userId="4a64821b-8a29-4cbe-80c1-d9771e59f4e8" providerId="ADAL" clId="{566F42A0-69A5-437A-9793-71E485773CCB}" dt="2023-07-06T09:32:11.049" v="497"/>
          <ac:spMkLst>
            <pc:docMk/>
            <pc:sldMk cId="1438822461" sldId="2146846708"/>
            <ac:spMk id="9" creationId="{9481312E-A0CE-6BB2-C621-FF428FFDB7ED}"/>
          </ac:spMkLst>
        </pc:spChg>
        <pc:spChg chg="mod">
          <ac:chgData name="Rahul Nair" userId="4a64821b-8a29-4cbe-80c1-d9771e59f4e8" providerId="ADAL" clId="{566F42A0-69A5-437A-9793-71E485773CCB}" dt="2023-07-06T09:30:19.251" v="475" actId="207"/>
          <ac:spMkLst>
            <pc:docMk/>
            <pc:sldMk cId="1438822461" sldId="2146846708"/>
            <ac:spMk id="10" creationId="{72015B64-5924-89E9-0D27-02FC0D625505}"/>
          </ac:spMkLst>
        </pc:spChg>
      </pc:sldChg>
      <pc:sldChg chg="addSp delSp modSp mod modClrScheme chgLayout">
        <pc:chgData name="Rahul Nair" userId="4a64821b-8a29-4cbe-80c1-d9771e59f4e8" providerId="ADAL" clId="{566F42A0-69A5-437A-9793-71E485773CCB}" dt="2023-07-06T09:43:30.684" v="675" actId="1076"/>
        <pc:sldMkLst>
          <pc:docMk/>
          <pc:sldMk cId="3976454359" sldId="2146846709"/>
        </pc:sldMkLst>
        <pc:spChg chg="add del mod ord">
          <ac:chgData name="Rahul Nair" userId="4a64821b-8a29-4cbe-80c1-d9771e59f4e8" providerId="ADAL" clId="{566F42A0-69A5-437A-9793-71E485773CCB}" dt="2023-07-06T09:39:33.463" v="609" actId="478"/>
          <ac:spMkLst>
            <pc:docMk/>
            <pc:sldMk cId="3976454359" sldId="2146846709"/>
            <ac:spMk id="2" creationId="{D266BD36-D90E-1557-4308-520D0462BD1B}"/>
          </ac:spMkLst>
        </pc:spChg>
        <pc:spChg chg="mod">
          <ac:chgData name="Rahul Nair" userId="4a64821b-8a29-4cbe-80c1-d9771e59f4e8" providerId="ADAL" clId="{566F42A0-69A5-437A-9793-71E485773CCB}" dt="2023-07-06T09:43:30.684" v="675" actId="1076"/>
          <ac:spMkLst>
            <pc:docMk/>
            <pc:sldMk cId="3976454359" sldId="2146846709"/>
            <ac:spMk id="5" creationId="{9CBE079B-785F-7FAA-8860-FE7AF8988392}"/>
          </ac:spMkLst>
        </pc:spChg>
      </pc:sldChg>
      <pc:sldChg chg="addSp modSp mod modClrScheme chgLayout">
        <pc:chgData name="Rahul Nair" userId="4a64821b-8a29-4cbe-80c1-d9771e59f4e8" providerId="ADAL" clId="{566F42A0-69A5-437A-9793-71E485773CCB}" dt="2023-07-06T10:14:50.524" v="940" actId="1037"/>
        <pc:sldMkLst>
          <pc:docMk/>
          <pc:sldMk cId="2907796175" sldId="2146846710"/>
        </pc:sldMkLst>
        <pc:spChg chg="add mod">
          <ac:chgData name="Rahul Nair" userId="4a64821b-8a29-4cbe-80c1-d9771e59f4e8" providerId="ADAL" clId="{566F42A0-69A5-437A-9793-71E485773CCB}" dt="2023-07-06T10:14:09.735" v="927" actId="207"/>
          <ac:spMkLst>
            <pc:docMk/>
            <pc:sldMk cId="2907796175" sldId="2146846710"/>
            <ac:spMk id="2" creationId="{79466B43-B3D9-5A1F-CDE1-8FE7C8D04C02}"/>
          </ac:spMkLst>
        </pc:spChg>
        <pc:spChg chg="add mod">
          <ac:chgData name="Rahul Nair" userId="4a64821b-8a29-4cbe-80c1-d9771e59f4e8" providerId="ADAL" clId="{566F42A0-69A5-437A-9793-71E485773CCB}" dt="2023-07-06T10:14:09.735" v="927" actId="207"/>
          <ac:spMkLst>
            <pc:docMk/>
            <pc:sldMk cId="2907796175" sldId="2146846710"/>
            <ac:spMk id="3" creationId="{B20F97FA-2E55-C68E-BE79-8BE999EB7B0C}"/>
          </ac:spMkLst>
        </pc:spChg>
        <pc:spChg chg="mod ord">
          <ac:chgData name="Rahul Nair" userId="4a64821b-8a29-4cbe-80c1-d9771e59f4e8" providerId="ADAL" clId="{566F42A0-69A5-437A-9793-71E485773CCB}" dt="2023-07-06T10:14:20.155" v="929" actId="108"/>
          <ac:spMkLst>
            <pc:docMk/>
            <pc:sldMk cId="2907796175" sldId="2146846710"/>
            <ac:spMk id="26" creationId="{CAC69182-39FC-FB54-2CB0-AA4CB3017A36}"/>
          </ac:spMkLst>
        </pc:spChg>
        <pc:spChg chg="mod">
          <ac:chgData name="Rahul Nair" userId="4a64821b-8a29-4cbe-80c1-d9771e59f4e8" providerId="ADAL" clId="{566F42A0-69A5-437A-9793-71E485773CCB}" dt="2023-07-06T10:14:09.735" v="927" actId="207"/>
          <ac:spMkLst>
            <pc:docMk/>
            <pc:sldMk cId="2907796175" sldId="2146846710"/>
            <ac:spMk id="27" creationId="{E59885E5-96D2-EF07-CE44-1FB04D2CE581}"/>
          </ac:spMkLst>
        </pc:spChg>
        <pc:spChg chg="mod">
          <ac:chgData name="Rahul Nair" userId="4a64821b-8a29-4cbe-80c1-d9771e59f4e8" providerId="ADAL" clId="{566F42A0-69A5-437A-9793-71E485773CCB}" dt="2023-07-06T10:14:09.735" v="927" actId="207"/>
          <ac:spMkLst>
            <pc:docMk/>
            <pc:sldMk cId="2907796175" sldId="2146846710"/>
            <ac:spMk id="28" creationId="{92CDD1DD-E069-17D1-2924-06777B1B9AFC}"/>
          </ac:spMkLst>
        </pc:spChg>
        <pc:spChg chg="mod">
          <ac:chgData name="Rahul Nair" userId="4a64821b-8a29-4cbe-80c1-d9771e59f4e8" providerId="ADAL" clId="{566F42A0-69A5-437A-9793-71E485773CCB}" dt="2023-07-06T10:14:09.735" v="927" actId="207"/>
          <ac:spMkLst>
            <pc:docMk/>
            <pc:sldMk cId="2907796175" sldId="2146846710"/>
            <ac:spMk id="29" creationId="{0F1916B0-8A4D-C14F-2B0F-FD8E106B6E60}"/>
          </ac:spMkLst>
        </pc:spChg>
        <pc:spChg chg="mod">
          <ac:chgData name="Rahul Nair" userId="4a64821b-8a29-4cbe-80c1-d9771e59f4e8" providerId="ADAL" clId="{566F42A0-69A5-437A-9793-71E485773CCB}" dt="2023-07-06T10:14:09.735" v="927" actId="207"/>
          <ac:spMkLst>
            <pc:docMk/>
            <pc:sldMk cId="2907796175" sldId="2146846710"/>
            <ac:spMk id="30" creationId="{D113EB92-89D4-F76D-8A30-4985E88A6FEF}"/>
          </ac:spMkLst>
        </pc:spChg>
        <pc:spChg chg="mod">
          <ac:chgData name="Rahul Nair" userId="4a64821b-8a29-4cbe-80c1-d9771e59f4e8" providerId="ADAL" clId="{566F42A0-69A5-437A-9793-71E485773CCB}" dt="2023-07-06T10:14:09.735" v="927" actId="207"/>
          <ac:spMkLst>
            <pc:docMk/>
            <pc:sldMk cId="2907796175" sldId="2146846710"/>
            <ac:spMk id="31" creationId="{C12CAA4B-EE36-451F-7DBD-E3493F4188C2}"/>
          </ac:spMkLst>
        </pc:spChg>
        <pc:spChg chg="mod">
          <ac:chgData name="Rahul Nair" userId="4a64821b-8a29-4cbe-80c1-d9771e59f4e8" providerId="ADAL" clId="{566F42A0-69A5-437A-9793-71E485773CCB}" dt="2023-07-06T10:14:32.819" v="930" actId="1076"/>
          <ac:spMkLst>
            <pc:docMk/>
            <pc:sldMk cId="2907796175" sldId="2146846710"/>
            <ac:spMk id="32" creationId="{7D9FC7E9-E7C0-8B84-CEFB-579EF44C5215}"/>
          </ac:spMkLst>
        </pc:spChg>
        <pc:spChg chg="mod">
          <ac:chgData name="Rahul Nair" userId="4a64821b-8a29-4cbe-80c1-d9771e59f4e8" providerId="ADAL" clId="{566F42A0-69A5-437A-9793-71E485773CCB}" dt="2023-07-06T10:14:09.735" v="927" actId="207"/>
          <ac:spMkLst>
            <pc:docMk/>
            <pc:sldMk cId="2907796175" sldId="2146846710"/>
            <ac:spMk id="33" creationId="{F788CFB4-DB7E-361A-B428-E13DB5E51BB0}"/>
          </ac:spMkLst>
        </pc:spChg>
        <pc:spChg chg="mod">
          <ac:chgData name="Rahul Nair" userId="4a64821b-8a29-4cbe-80c1-d9771e59f4e8" providerId="ADAL" clId="{566F42A0-69A5-437A-9793-71E485773CCB}" dt="2023-07-06T10:14:09.735" v="927" actId="207"/>
          <ac:spMkLst>
            <pc:docMk/>
            <pc:sldMk cId="2907796175" sldId="2146846710"/>
            <ac:spMk id="34" creationId="{D53A5F9F-45CC-ACC1-8B15-04EEC459539C}"/>
          </ac:spMkLst>
        </pc:spChg>
        <pc:spChg chg="mod">
          <ac:chgData name="Rahul Nair" userId="4a64821b-8a29-4cbe-80c1-d9771e59f4e8" providerId="ADAL" clId="{566F42A0-69A5-437A-9793-71E485773CCB}" dt="2023-07-06T10:14:09.735" v="927" actId="207"/>
          <ac:spMkLst>
            <pc:docMk/>
            <pc:sldMk cId="2907796175" sldId="2146846710"/>
            <ac:spMk id="35" creationId="{F713188E-67CE-89D5-FC5B-461318EE17EA}"/>
          </ac:spMkLst>
        </pc:spChg>
        <pc:spChg chg="mod">
          <ac:chgData name="Rahul Nair" userId="4a64821b-8a29-4cbe-80c1-d9771e59f4e8" providerId="ADAL" clId="{566F42A0-69A5-437A-9793-71E485773CCB}" dt="2023-07-06T10:14:09.735" v="927" actId="207"/>
          <ac:spMkLst>
            <pc:docMk/>
            <pc:sldMk cId="2907796175" sldId="2146846710"/>
            <ac:spMk id="36" creationId="{9EC53ED2-C82D-97AA-5781-65F4BCD75967}"/>
          </ac:spMkLst>
        </pc:spChg>
        <pc:spChg chg="mod">
          <ac:chgData name="Rahul Nair" userId="4a64821b-8a29-4cbe-80c1-d9771e59f4e8" providerId="ADAL" clId="{566F42A0-69A5-437A-9793-71E485773CCB}" dt="2023-07-06T10:14:09.735" v="927" actId="207"/>
          <ac:spMkLst>
            <pc:docMk/>
            <pc:sldMk cId="2907796175" sldId="2146846710"/>
            <ac:spMk id="40" creationId="{C4171E8F-F0CC-D00A-D056-2F10C076485A}"/>
          </ac:spMkLst>
        </pc:spChg>
        <pc:spChg chg="mod">
          <ac:chgData name="Rahul Nair" userId="4a64821b-8a29-4cbe-80c1-d9771e59f4e8" providerId="ADAL" clId="{566F42A0-69A5-437A-9793-71E485773CCB}" dt="2023-07-06T10:14:50.524" v="940" actId="1037"/>
          <ac:spMkLst>
            <pc:docMk/>
            <pc:sldMk cId="2907796175" sldId="2146846710"/>
            <ac:spMk id="41" creationId="{9442DAD1-4725-7EE0-B2AE-1494ED2128D7}"/>
          </ac:spMkLst>
        </pc:spChg>
        <pc:spChg chg="mod">
          <ac:chgData name="Rahul Nair" userId="4a64821b-8a29-4cbe-80c1-d9771e59f4e8" providerId="ADAL" clId="{566F42A0-69A5-437A-9793-71E485773CCB}" dt="2023-07-06T10:14:48.745" v="937" actId="1038"/>
          <ac:spMkLst>
            <pc:docMk/>
            <pc:sldMk cId="2907796175" sldId="2146846710"/>
            <ac:spMk id="42" creationId="{C518C475-A219-5F81-3243-AAA2D043F61F}"/>
          </ac:spMkLst>
        </pc:spChg>
        <pc:spChg chg="mod">
          <ac:chgData name="Rahul Nair" userId="4a64821b-8a29-4cbe-80c1-d9771e59f4e8" providerId="ADAL" clId="{566F42A0-69A5-437A-9793-71E485773CCB}" dt="2023-07-06T10:14:38.787" v="932" actId="1076"/>
          <ac:spMkLst>
            <pc:docMk/>
            <pc:sldMk cId="2907796175" sldId="2146846710"/>
            <ac:spMk id="43" creationId="{49B38CE7-4C22-3F25-247A-C08EC342404C}"/>
          </ac:spMkLst>
        </pc:spChg>
        <pc:picChg chg="mod">
          <ac:chgData name="Rahul Nair" userId="4a64821b-8a29-4cbe-80c1-d9771e59f4e8" providerId="ADAL" clId="{566F42A0-69A5-437A-9793-71E485773CCB}" dt="2023-07-06T10:14:09.735" v="927" actId="207"/>
          <ac:picMkLst>
            <pc:docMk/>
            <pc:sldMk cId="2907796175" sldId="2146846710"/>
            <ac:picMk id="37" creationId="{26CA7E63-9075-8E26-BD07-6A3F3ED20579}"/>
          </ac:picMkLst>
        </pc:picChg>
        <pc:picChg chg="mod">
          <ac:chgData name="Rahul Nair" userId="4a64821b-8a29-4cbe-80c1-d9771e59f4e8" providerId="ADAL" clId="{566F42A0-69A5-437A-9793-71E485773CCB}" dt="2023-07-06T10:14:09.735" v="927" actId="207"/>
          <ac:picMkLst>
            <pc:docMk/>
            <pc:sldMk cId="2907796175" sldId="2146846710"/>
            <ac:picMk id="38" creationId="{32E3A75D-FB18-510E-8AD0-BA1A35F582C7}"/>
          </ac:picMkLst>
        </pc:picChg>
        <pc:picChg chg="mod">
          <ac:chgData name="Rahul Nair" userId="4a64821b-8a29-4cbe-80c1-d9771e59f4e8" providerId="ADAL" clId="{566F42A0-69A5-437A-9793-71E485773CCB}" dt="2023-07-06T10:14:09.735" v="927" actId="207"/>
          <ac:picMkLst>
            <pc:docMk/>
            <pc:sldMk cId="2907796175" sldId="2146846710"/>
            <ac:picMk id="39" creationId="{4B117694-DA0C-B97B-BF92-F22C1CD088FA}"/>
          </ac:picMkLst>
        </pc:picChg>
      </pc:sldChg>
      <pc:sldChg chg="modSp mod modClrScheme chgLayout">
        <pc:chgData name="Rahul Nair" userId="4a64821b-8a29-4cbe-80c1-d9771e59f4e8" providerId="ADAL" clId="{566F42A0-69A5-437A-9793-71E485773CCB}" dt="2023-07-06T10:15:11.303" v="944" actId="1036"/>
        <pc:sldMkLst>
          <pc:docMk/>
          <pc:sldMk cId="1345940659" sldId="2146846711"/>
        </pc:sldMkLst>
        <pc:spChg chg="mod ord">
          <ac:chgData name="Rahul Nair" userId="4a64821b-8a29-4cbe-80c1-d9771e59f4e8" providerId="ADAL" clId="{566F42A0-69A5-437A-9793-71E485773CCB}" dt="2023-07-06T10:10:38.990" v="905" actId="108"/>
          <ac:spMkLst>
            <pc:docMk/>
            <pc:sldMk cId="1345940659" sldId="2146846711"/>
            <ac:spMk id="85" creationId="{BA7ED08A-3E71-2525-A054-AFB5F7E2B10A}"/>
          </ac:spMkLst>
        </pc:spChg>
        <pc:spChg chg="mod">
          <ac:chgData name="Rahul Nair" userId="4a64821b-8a29-4cbe-80c1-d9771e59f4e8" providerId="ADAL" clId="{566F42A0-69A5-437A-9793-71E485773CCB}" dt="2023-07-06T10:15:03.047" v="941" actId="1076"/>
          <ac:spMkLst>
            <pc:docMk/>
            <pc:sldMk cId="1345940659" sldId="2146846711"/>
            <ac:spMk id="98" creationId="{404C3E2A-EB24-A7ED-2FF2-A4221840D135}"/>
          </ac:spMkLst>
        </pc:spChg>
        <pc:spChg chg="mod">
          <ac:chgData name="Rahul Nair" userId="4a64821b-8a29-4cbe-80c1-d9771e59f4e8" providerId="ADAL" clId="{566F42A0-69A5-437A-9793-71E485773CCB}" dt="2023-07-06T10:15:11.303" v="944" actId="1036"/>
          <ac:spMkLst>
            <pc:docMk/>
            <pc:sldMk cId="1345940659" sldId="2146846711"/>
            <ac:spMk id="102" creationId="{25B7B0BA-651D-B040-DCA9-BD47F4CA7068}"/>
          </ac:spMkLst>
        </pc:spChg>
      </pc:sldChg>
      <pc:sldChg chg="addSp delSp modSp add mod ord modClrScheme chgLayout">
        <pc:chgData name="Rahul Nair" userId="4a64821b-8a29-4cbe-80c1-d9771e59f4e8" providerId="ADAL" clId="{566F42A0-69A5-437A-9793-71E485773CCB}" dt="2023-07-06T10:14:16.003" v="928" actId="1076"/>
        <pc:sldMkLst>
          <pc:docMk/>
          <pc:sldMk cId="250992459" sldId="2146846712"/>
        </pc:sldMkLst>
        <pc:spChg chg="del">
          <ac:chgData name="Rahul Nair" userId="4a64821b-8a29-4cbe-80c1-d9771e59f4e8" providerId="ADAL" clId="{566F42A0-69A5-437A-9793-71E485773CCB}" dt="2023-06-15T05:57:27.336" v="11" actId="478"/>
          <ac:spMkLst>
            <pc:docMk/>
            <pc:sldMk cId="250992459" sldId="2146846712"/>
            <ac:spMk id="83" creationId="{ADCF7566-8455-B5DA-AA5B-491997CEF05D}"/>
          </ac:spMkLst>
        </pc:spChg>
        <pc:spChg chg="del">
          <ac:chgData name="Rahul Nair" userId="4a64821b-8a29-4cbe-80c1-d9771e59f4e8" providerId="ADAL" clId="{566F42A0-69A5-437A-9793-71E485773CCB}" dt="2023-06-15T05:57:27.336" v="11" actId="478"/>
          <ac:spMkLst>
            <pc:docMk/>
            <pc:sldMk cId="250992459" sldId="2146846712"/>
            <ac:spMk id="84" creationId="{8D153296-936E-634F-3C7D-A76D0C6C1086}"/>
          </ac:spMkLst>
        </pc:spChg>
        <pc:spChg chg="mod ord">
          <ac:chgData name="Rahul Nair" userId="4a64821b-8a29-4cbe-80c1-d9771e59f4e8" providerId="ADAL" clId="{566F42A0-69A5-437A-9793-71E485773CCB}" dt="2023-07-06T10:14:16.003" v="928" actId="1076"/>
          <ac:spMkLst>
            <pc:docMk/>
            <pc:sldMk cId="250992459" sldId="2146846712"/>
            <ac:spMk id="85" creationId="{BA7ED08A-3E71-2525-A054-AFB5F7E2B10A}"/>
          </ac:spMkLst>
        </pc:spChg>
        <pc:spChg chg="del">
          <ac:chgData name="Rahul Nair" userId="4a64821b-8a29-4cbe-80c1-d9771e59f4e8" providerId="ADAL" clId="{566F42A0-69A5-437A-9793-71E485773CCB}" dt="2023-06-15T05:57:27.336" v="11" actId="478"/>
          <ac:spMkLst>
            <pc:docMk/>
            <pc:sldMk cId="250992459" sldId="2146846712"/>
            <ac:spMk id="86" creationId="{05AA3F6F-891B-BC1A-FED7-7768D5CC0585}"/>
          </ac:spMkLst>
        </pc:spChg>
        <pc:spChg chg="del">
          <ac:chgData name="Rahul Nair" userId="4a64821b-8a29-4cbe-80c1-d9771e59f4e8" providerId="ADAL" clId="{566F42A0-69A5-437A-9793-71E485773CCB}" dt="2023-06-15T05:57:27.336" v="11" actId="478"/>
          <ac:spMkLst>
            <pc:docMk/>
            <pc:sldMk cId="250992459" sldId="2146846712"/>
            <ac:spMk id="87" creationId="{BED314C1-0BD3-AB19-6211-CC15CEE4EE56}"/>
          </ac:spMkLst>
        </pc:spChg>
        <pc:spChg chg="del">
          <ac:chgData name="Rahul Nair" userId="4a64821b-8a29-4cbe-80c1-d9771e59f4e8" providerId="ADAL" clId="{566F42A0-69A5-437A-9793-71E485773CCB}" dt="2023-06-15T05:57:27.336" v="11" actId="478"/>
          <ac:spMkLst>
            <pc:docMk/>
            <pc:sldMk cId="250992459" sldId="2146846712"/>
            <ac:spMk id="88" creationId="{0A93ED66-F189-06EB-1FA8-71BB427210F4}"/>
          </ac:spMkLst>
        </pc:spChg>
        <pc:spChg chg="del">
          <ac:chgData name="Rahul Nair" userId="4a64821b-8a29-4cbe-80c1-d9771e59f4e8" providerId="ADAL" clId="{566F42A0-69A5-437A-9793-71E485773CCB}" dt="2023-06-15T05:57:27.336" v="11" actId="478"/>
          <ac:spMkLst>
            <pc:docMk/>
            <pc:sldMk cId="250992459" sldId="2146846712"/>
            <ac:spMk id="89" creationId="{34265579-AED1-A33D-8210-CB2EF14A701D}"/>
          </ac:spMkLst>
        </pc:spChg>
        <pc:spChg chg="del">
          <ac:chgData name="Rahul Nair" userId="4a64821b-8a29-4cbe-80c1-d9771e59f4e8" providerId="ADAL" clId="{566F42A0-69A5-437A-9793-71E485773CCB}" dt="2023-06-15T05:57:27.336" v="11" actId="478"/>
          <ac:spMkLst>
            <pc:docMk/>
            <pc:sldMk cId="250992459" sldId="2146846712"/>
            <ac:spMk id="90" creationId="{DA1EB806-8EF5-35C4-B45F-57D468A196F2}"/>
          </ac:spMkLst>
        </pc:spChg>
        <pc:spChg chg="del">
          <ac:chgData name="Rahul Nair" userId="4a64821b-8a29-4cbe-80c1-d9771e59f4e8" providerId="ADAL" clId="{566F42A0-69A5-437A-9793-71E485773CCB}" dt="2023-06-15T05:57:27.336" v="11" actId="478"/>
          <ac:spMkLst>
            <pc:docMk/>
            <pc:sldMk cId="250992459" sldId="2146846712"/>
            <ac:spMk id="91" creationId="{73E8096B-CDB2-CA78-7A08-41CB25951F18}"/>
          </ac:spMkLst>
        </pc:spChg>
        <pc:spChg chg="del">
          <ac:chgData name="Rahul Nair" userId="4a64821b-8a29-4cbe-80c1-d9771e59f4e8" providerId="ADAL" clId="{566F42A0-69A5-437A-9793-71E485773CCB}" dt="2023-06-15T05:57:27.336" v="11" actId="478"/>
          <ac:spMkLst>
            <pc:docMk/>
            <pc:sldMk cId="250992459" sldId="2146846712"/>
            <ac:spMk id="92" creationId="{374E48D4-1089-CA3F-998B-489B5F22D6A0}"/>
          </ac:spMkLst>
        </pc:spChg>
        <pc:spChg chg="del">
          <ac:chgData name="Rahul Nair" userId="4a64821b-8a29-4cbe-80c1-d9771e59f4e8" providerId="ADAL" clId="{566F42A0-69A5-437A-9793-71E485773CCB}" dt="2023-06-15T05:57:27.336" v="11" actId="478"/>
          <ac:spMkLst>
            <pc:docMk/>
            <pc:sldMk cId="250992459" sldId="2146846712"/>
            <ac:spMk id="93" creationId="{EB82045C-F5F4-F6BC-C167-7BBD7D7B3405}"/>
          </ac:spMkLst>
        </pc:spChg>
        <pc:spChg chg="del">
          <ac:chgData name="Rahul Nair" userId="4a64821b-8a29-4cbe-80c1-d9771e59f4e8" providerId="ADAL" clId="{566F42A0-69A5-437A-9793-71E485773CCB}" dt="2023-06-15T05:57:27.336" v="11" actId="478"/>
          <ac:spMkLst>
            <pc:docMk/>
            <pc:sldMk cId="250992459" sldId="2146846712"/>
            <ac:spMk id="94" creationId="{D0C1F213-A0B0-0C77-EEBE-D026CA17ED43}"/>
          </ac:spMkLst>
        </pc:spChg>
        <pc:spChg chg="del">
          <ac:chgData name="Rahul Nair" userId="4a64821b-8a29-4cbe-80c1-d9771e59f4e8" providerId="ADAL" clId="{566F42A0-69A5-437A-9793-71E485773CCB}" dt="2023-06-15T05:57:27.336" v="11" actId="478"/>
          <ac:spMkLst>
            <pc:docMk/>
            <pc:sldMk cId="250992459" sldId="2146846712"/>
            <ac:spMk id="95" creationId="{14083E85-60E6-50F5-5E74-A0F5394FCDF3}"/>
          </ac:spMkLst>
        </pc:spChg>
        <pc:spChg chg="del">
          <ac:chgData name="Rahul Nair" userId="4a64821b-8a29-4cbe-80c1-d9771e59f4e8" providerId="ADAL" clId="{566F42A0-69A5-437A-9793-71E485773CCB}" dt="2023-06-15T05:57:27.336" v="11" actId="478"/>
          <ac:spMkLst>
            <pc:docMk/>
            <pc:sldMk cId="250992459" sldId="2146846712"/>
            <ac:spMk id="96" creationId="{AC53783C-F70E-2A94-B4B0-80655E02E2B9}"/>
          </ac:spMkLst>
        </pc:spChg>
        <pc:spChg chg="del">
          <ac:chgData name="Rahul Nair" userId="4a64821b-8a29-4cbe-80c1-d9771e59f4e8" providerId="ADAL" clId="{566F42A0-69A5-437A-9793-71E485773CCB}" dt="2023-06-15T05:57:27.336" v="11" actId="478"/>
          <ac:spMkLst>
            <pc:docMk/>
            <pc:sldMk cId="250992459" sldId="2146846712"/>
            <ac:spMk id="97" creationId="{F902DCE4-DF38-1A95-D218-CC879AE6BD49}"/>
          </ac:spMkLst>
        </pc:spChg>
        <pc:spChg chg="del">
          <ac:chgData name="Rahul Nair" userId="4a64821b-8a29-4cbe-80c1-d9771e59f4e8" providerId="ADAL" clId="{566F42A0-69A5-437A-9793-71E485773CCB}" dt="2023-06-15T05:57:27.336" v="11" actId="478"/>
          <ac:spMkLst>
            <pc:docMk/>
            <pc:sldMk cId="250992459" sldId="2146846712"/>
            <ac:spMk id="98" creationId="{404C3E2A-EB24-A7ED-2FF2-A4221840D135}"/>
          </ac:spMkLst>
        </pc:spChg>
        <pc:spChg chg="del">
          <ac:chgData name="Rahul Nair" userId="4a64821b-8a29-4cbe-80c1-d9771e59f4e8" providerId="ADAL" clId="{566F42A0-69A5-437A-9793-71E485773CCB}" dt="2023-06-15T05:57:27.336" v="11" actId="478"/>
          <ac:spMkLst>
            <pc:docMk/>
            <pc:sldMk cId="250992459" sldId="2146846712"/>
            <ac:spMk id="99" creationId="{95C1B043-CF3E-5296-25BF-1A48A22837C5}"/>
          </ac:spMkLst>
        </pc:spChg>
        <pc:spChg chg="del">
          <ac:chgData name="Rahul Nair" userId="4a64821b-8a29-4cbe-80c1-d9771e59f4e8" providerId="ADAL" clId="{566F42A0-69A5-437A-9793-71E485773CCB}" dt="2023-06-15T05:57:27.336" v="11" actId="478"/>
          <ac:spMkLst>
            <pc:docMk/>
            <pc:sldMk cId="250992459" sldId="2146846712"/>
            <ac:spMk id="100" creationId="{358C4D89-BEF7-3E58-6690-AC3710DC73DF}"/>
          </ac:spMkLst>
        </pc:spChg>
        <pc:spChg chg="del">
          <ac:chgData name="Rahul Nair" userId="4a64821b-8a29-4cbe-80c1-d9771e59f4e8" providerId="ADAL" clId="{566F42A0-69A5-437A-9793-71E485773CCB}" dt="2023-06-15T05:57:27.336" v="11" actId="478"/>
          <ac:spMkLst>
            <pc:docMk/>
            <pc:sldMk cId="250992459" sldId="2146846712"/>
            <ac:spMk id="101" creationId="{1746304D-E513-C1B6-EB94-9BC0575544DE}"/>
          </ac:spMkLst>
        </pc:spChg>
        <pc:spChg chg="del">
          <ac:chgData name="Rahul Nair" userId="4a64821b-8a29-4cbe-80c1-d9771e59f4e8" providerId="ADAL" clId="{566F42A0-69A5-437A-9793-71E485773CCB}" dt="2023-06-15T05:57:27.336" v="11" actId="478"/>
          <ac:spMkLst>
            <pc:docMk/>
            <pc:sldMk cId="250992459" sldId="2146846712"/>
            <ac:spMk id="102" creationId="{25B7B0BA-651D-B040-DCA9-BD47F4CA7068}"/>
          </ac:spMkLst>
        </pc:spChg>
        <pc:spChg chg="del">
          <ac:chgData name="Rahul Nair" userId="4a64821b-8a29-4cbe-80c1-d9771e59f4e8" providerId="ADAL" clId="{566F42A0-69A5-437A-9793-71E485773CCB}" dt="2023-06-15T05:57:27.336" v="11" actId="478"/>
          <ac:spMkLst>
            <pc:docMk/>
            <pc:sldMk cId="250992459" sldId="2146846712"/>
            <ac:spMk id="103" creationId="{83E6CE90-D398-6742-626A-9BBD56765B33}"/>
          </ac:spMkLst>
        </pc:spChg>
        <pc:spChg chg="del">
          <ac:chgData name="Rahul Nair" userId="4a64821b-8a29-4cbe-80c1-d9771e59f4e8" providerId="ADAL" clId="{566F42A0-69A5-437A-9793-71E485773CCB}" dt="2023-06-15T05:57:27.336" v="11" actId="478"/>
          <ac:spMkLst>
            <pc:docMk/>
            <pc:sldMk cId="250992459" sldId="2146846712"/>
            <ac:spMk id="104" creationId="{BF607DB2-7B7E-8133-3E7B-58B4A9FF3599}"/>
          </ac:spMkLst>
        </pc:spChg>
        <pc:spChg chg="del">
          <ac:chgData name="Rahul Nair" userId="4a64821b-8a29-4cbe-80c1-d9771e59f4e8" providerId="ADAL" clId="{566F42A0-69A5-437A-9793-71E485773CCB}" dt="2023-06-15T05:57:27.336" v="11" actId="478"/>
          <ac:spMkLst>
            <pc:docMk/>
            <pc:sldMk cId="250992459" sldId="2146846712"/>
            <ac:spMk id="105" creationId="{2C7D46A5-E5CB-6CC5-7C33-7B312ED2A35D}"/>
          </ac:spMkLst>
        </pc:spChg>
        <pc:spChg chg="del">
          <ac:chgData name="Rahul Nair" userId="4a64821b-8a29-4cbe-80c1-d9771e59f4e8" providerId="ADAL" clId="{566F42A0-69A5-437A-9793-71E485773CCB}" dt="2023-06-15T05:57:27.336" v="11" actId="478"/>
          <ac:spMkLst>
            <pc:docMk/>
            <pc:sldMk cId="250992459" sldId="2146846712"/>
            <ac:spMk id="106" creationId="{26DDA180-B0C6-6517-436B-1B282C401A66}"/>
          </ac:spMkLst>
        </pc:spChg>
        <pc:spChg chg="del">
          <ac:chgData name="Rahul Nair" userId="4a64821b-8a29-4cbe-80c1-d9771e59f4e8" providerId="ADAL" clId="{566F42A0-69A5-437A-9793-71E485773CCB}" dt="2023-06-15T05:57:27.336" v="11" actId="478"/>
          <ac:spMkLst>
            <pc:docMk/>
            <pc:sldMk cId="250992459" sldId="2146846712"/>
            <ac:spMk id="107" creationId="{31BD2251-73CB-DB71-81B5-4FA391DD506E}"/>
          </ac:spMkLst>
        </pc:spChg>
        <pc:spChg chg="del">
          <ac:chgData name="Rahul Nair" userId="4a64821b-8a29-4cbe-80c1-d9771e59f4e8" providerId="ADAL" clId="{566F42A0-69A5-437A-9793-71E485773CCB}" dt="2023-06-15T05:57:27.336" v="11" actId="478"/>
          <ac:spMkLst>
            <pc:docMk/>
            <pc:sldMk cId="250992459" sldId="2146846712"/>
            <ac:spMk id="108" creationId="{6C089C7B-E830-AFA3-82CD-F53DA5F84282}"/>
          </ac:spMkLst>
        </pc:spChg>
        <pc:spChg chg="del">
          <ac:chgData name="Rahul Nair" userId="4a64821b-8a29-4cbe-80c1-d9771e59f4e8" providerId="ADAL" clId="{566F42A0-69A5-437A-9793-71E485773CCB}" dt="2023-06-15T05:57:27.336" v="11" actId="478"/>
          <ac:spMkLst>
            <pc:docMk/>
            <pc:sldMk cId="250992459" sldId="2146846712"/>
            <ac:spMk id="109" creationId="{2187CD3D-D974-B62C-502A-D0D8AADEFE78}"/>
          </ac:spMkLst>
        </pc:spChg>
        <pc:spChg chg="del">
          <ac:chgData name="Rahul Nair" userId="4a64821b-8a29-4cbe-80c1-d9771e59f4e8" providerId="ADAL" clId="{566F42A0-69A5-437A-9793-71E485773CCB}" dt="2023-06-15T05:57:27.336" v="11" actId="478"/>
          <ac:spMkLst>
            <pc:docMk/>
            <pc:sldMk cId="250992459" sldId="2146846712"/>
            <ac:spMk id="110" creationId="{C40B0357-B453-5BA1-B670-3D8F60246088}"/>
          </ac:spMkLst>
        </pc:spChg>
        <pc:spChg chg="del">
          <ac:chgData name="Rahul Nair" userId="4a64821b-8a29-4cbe-80c1-d9771e59f4e8" providerId="ADAL" clId="{566F42A0-69A5-437A-9793-71E485773CCB}" dt="2023-06-15T05:57:27.336" v="11" actId="478"/>
          <ac:spMkLst>
            <pc:docMk/>
            <pc:sldMk cId="250992459" sldId="2146846712"/>
            <ac:spMk id="111" creationId="{657A8D20-5A15-2EB7-275A-CF7525F1887E}"/>
          </ac:spMkLst>
        </pc:spChg>
        <pc:spChg chg="del">
          <ac:chgData name="Rahul Nair" userId="4a64821b-8a29-4cbe-80c1-d9771e59f4e8" providerId="ADAL" clId="{566F42A0-69A5-437A-9793-71E485773CCB}" dt="2023-06-15T05:57:27.336" v="11" actId="478"/>
          <ac:spMkLst>
            <pc:docMk/>
            <pc:sldMk cId="250992459" sldId="2146846712"/>
            <ac:spMk id="112" creationId="{7A379D1F-2C31-6C02-CB82-AD1E3E61CA64}"/>
          </ac:spMkLst>
        </pc:spChg>
        <pc:spChg chg="del">
          <ac:chgData name="Rahul Nair" userId="4a64821b-8a29-4cbe-80c1-d9771e59f4e8" providerId="ADAL" clId="{566F42A0-69A5-437A-9793-71E485773CCB}" dt="2023-06-15T05:57:27.336" v="11" actId="478"/>
          <ac:spMkLst>
            <pc:docMk/>
            <pc:sldMk cId="250992459" sldId="2146846712"/>
            <ac:spMk id="113" creationId="{277E15CF-6238-558E-0D39-23A67D89FC3E}"/>
          </ac:spMkLst>
        </pc:spChg>
        <pc:spChg chg="del">
          <ac:chgData name="Rahul Nair" userId="4a64821b-8a29-4cbe-80c1-d9771e59f4e8" providerId="ADAL" clId="{566F42A0-69A5-437A-9793-71E485773CCB}" dt="2023-06-15T05:57:27.336" v="11" actId="478"/>
          <ac:spMkLst>
            <pc:docMk/>
            <pc:sldMk cId="250992459" sldId="2146846712"/>
            <ac:spMk id="114" creationId="{8EB1F714-D232-8F03-199E-D862E3E00E08}"/>
          </ac:spMkLst>
        </pc:spChg>
        <pc:spChg chg="del">
          <ac:chgData name="Rahul Nair" userId="4a64821b-8a29-4cbe-80c1-d9771e59f4e8" providerId="ADAL" clId="{566F42A0-69A5-437A-9793-71E485773CCB}" dt="2023-06-15T05:57:27.336" v="11" actId="478"/>
          <ac:spMkLst>
            <pc:docMk/>
            <pc:sldMk cId="250992459" sldId="2146846712"/>
            <ac:spMk id="115" creationId="{9FFEB570-B180-BFD4-5643-623FBB9CA38B}"/>
          </ac:spMkLst>
        </pc:spChg>
        <pc:spChg chg="del">
          <ac:chgData name="Rahul Nair" userId="4a64821b-8a29-4cbe-80c1-d9771e59f4e8" providerId="ADAL" clId="{566F42A0-69A5-437A-9793-71E485773CCB}" dt="2023-06-15T05:57:27.336" v="11" actId="478"/>
          <ac:spMkLst>
            <pc:docMk/>
            <pc:sldMk cId="250992459" sldId="2146846712"/>
            <ac:spMk id="116" creationId="{C867554A-F26C-6E36-1E57-5891D75FE502}"/>
          </ac:spMkLst>
        </pc:spChg>
        <pc:spChg chg="del">
          <ac:chgData name="Rahul Nair" userId="4a64821b-8a29-4cbe-80c1-d9771e59f4e8" providerId="ADAL" clId="{566F42A0-69A5-437A-9793-71E485773CCB}" dt="2023-06-15T05:57:27.336" v="11" actId="478"/>
          <ac:spMkLst>
            <pc:docMk/>
            <pc:sldMk cId="250992459" sldId="2146846712"/>
            <ac:spMk id="117" creationId="{32B8BC64-4F1F-95A7-429E-5EF28AF1B95E}"/>
          </ac:spMkLst>
        </pc:spChg>
        <pc:spChg chg="del">
          <ac:chgData name="Rahul Nair" userId="4a64821b-8a29-4cbe-80c1-d9771e59f4e8" providerId="ADAL" clId="{566F42A0-69A5-437A-9793-71E485773CCB}" dt="2023-06-15T05:57:27.336" v="11" actId="478"/>
          <ac:spMkLst>
            <pc:docMk/>
            <pc:sldMk cId="250992459" sldId="2146846712"/>
            <ac:spMk id="118" creationId="{99A73AC7-AF34-214D-308B-F13835283CCB}"/>
          </ac:spMkLst>
        </pc:spChg>
        <pc:spChg chg="del">
          <ac:chgData name="Rahul Nair" userId="4a64821b-8a29-4cbe-80c1-d9771e59f4e8" providerId="ADAL" clId="{566F42A0-69A5-437A-9793-71E485773CCB}" dt="2023-06-15T05:57:27.336" v="11" actId="478"/>
          <ac:spMkLst>
            <pc:docMk/>
            <pc:sldMk cId="250992459" sldId="2146846712"/>
            <ac:spMk id="119" creationId="{1303833E-C308-6230-6918-3717813C9469}"/>
          </ac:spMkLst>
        </pc:spChg>
        <pc:spChg chg="del">
          <ac:chgData name="Rahul Nair" userId="4a64821b-8a29-4cbe-80c1-d9771e59f4e8" providerId="ADAL" clId="{566F42A0-69A5-437A-9793-71E485773CCB}" dt="2023-06-15T05:57:27.336" v="11" actId="478"/>
          <ac:spMkLst>
            <pc:docMk/>
            <pc:sldMk cId="250992459" sldId="2146846712"/>
            <ac:spMk id="120" creationId="{849D7BC5-759B-909F-5DD2-5375F57771E9}"/>
          </ac:spMkLst>
        </pc:spChg>
        <pc:spChg chg="del">
          <ac:chgData name="Rahul Nair" userId="4a64821b-8a29-4cbe-80c1-d9771e59f4e8" providerId="ADAL" clId="{566F42A0-69A5-437A-9793-71E485773CCB}" dt="2023-06-15T05:57:27.336" v="11" actId="478"/>
          <ac:spMkLst>
            <pc:docMk/>
            <pc:sldMk cId="250992459" sldId="2146846712"/>
            <ac:spMk id="121" creationId="{D186E82A-751F-4E34-A3B7-53452D3637F2}"/>
          </ac:spMkLst>
        </pc:spChg>
        <pc:spChg chg="del">
          <ac:chgData name="Rahul Nair" userId="4a64821b-8a29-4cbe-80c1-d9771e59f4e8" providerId="ADAL" clId="{566F42A0-69A5-437A-9793-71E485773CCB}" dt="2023-06-15T05:57:27.336" v="11" actId="478"/>
          <ac:spMkLst>
            <pc:docMk/>
            <pc:sldMk cId="250992459" sldId="2146846712"/>
            <ac:spMk id="122" creationId="{09B58DE4-401E-06F8-185B-A0BB35ABC0A9}"/>
          </ac:spMkLst>
        </pc:spChg>
        <pc:spChg chg="del">
          <ac:chgData name="Rahul Nair" userId="4a64821b-8a29-4cbe-80c1-d9771e59f4e8" providerId="ADAL" clId="{566F42A0-69A5-437A-9793-71E485773CCB}" dt="2023-06-15T05:57:27.336" v="11" actId="478"/>
          <ac:spMkLst>
            <pc:docMk/>
            <pc:sldMk cId="250992459" sldId="2146846712"/>
            <ac:spMk id="123" creationId="{21F07347-4D0C-6EA6-00D0-7C7839A566D7}"/>
          </ac:spMkLst>
        </pc:spChg>
        <pc:spChg chg="del">
          <ac:chgData name="Rahul Nair" userId="4a64821b-8a29-4cbe-80c1-d9771e59f4e8" providerId="ADAL" clId="{566F42A0-69A5-437A-9793-71E485773CCB}" dt="2023-06-15T05:57:27.336" v="11" actId="478"/>
          <ac:spMkLst>
            <pc:docMk/>
            <pc:sldMk cId="250992459" sldId="2146846712"/>
            <ac:spMk id="124" creationId="{2F290B4E-D255-49A0-A8D1-432C87E88C94}"/>
          </ac:spMkLst>
        </pc:spChg>
        <pc:spChg chg="del">
          <ac:chgData name="Rahul Nair" userId="4a64821b-8a29-4cbe-80c1-d9771e59f4e8" providerId="ADAL" clId="{566F42A0-69A5-437A-9793-71E485773CCB}" dt="2023-06-15T05:57:27.336" v="11" actId="478"/>
          <ac:spMkLst>
            <pc:docMk/>
            <pc:sldMk cId="250992459" sldId="2146846712"/>
            <ac:spMk id="125" creationId="{1EE5C97C-1D2B-8481-D84B-F7E3D1740C45}"/>
          </ac:spMkLst>
        </pc:spChg>
        <pc:spChg chg="del">
          <ac:chgData name="Rahul Nair" userId="4a64821b-8a29-4cbe-80c1-d9771e59f4e8" providerId="ADAL" clId="{566F42A0-69A5-437A-9793-71E485773CCB}" dt="2023-06-15T05:57:27.336" v="11" actId="478"/>
          <ac:spMkLst>
            <pc:docMk/>
            <pc:sldMk cId="250992459" sldId="2146846712"/>
            <ac:spMk id="126" creationId="{C54165EB-EBF6-1F7E-D147-1582DED73C34}"/>
          </ac:spMkLst>
        </pc:spChg>
        <pc:spChg chg="del">
          <ac:chgData name="Rahul Nair" userId="4a64821b-8a29-4cbe-80c1-d9771e59f4e8" providerId="ADAL" clId="{566F42A0-69A5-437A-9793-71E485773CCB}" dt="2023-06-15T05:57:27.336" v="11" actId="478"/>
          <ac:spMkLst>
            <pc:docMk/>
            <pc:sldMk cId="250992459" sldId="2146846712"/>
            <ac:spMk id="127" creationId="{5A271D01-0463-6AAC-883E-4DFE6D144D47}"/>
          </ac:spMkLst>
        </pc:spChg>
        <pc:spChg chg="del">
          <ac:chgData name="Rahul Nair" userId="4a64821b-8a29-4cbe-80c1-d9771e59f4e8" providerId="ADAL" clId="{566F42A0-69A5-437A-9793-71E485773CCB}" dt="2023-06-15T05:57:27.336" v="11" actId="478"/>
          <ac:spMkLst>
            <pc:docMk/>
            <pc:sldMk cId="250992459" sldId="2146846712"/>
            <ac:spMk id="128" creationId="{9C33A763-E036-3268-0F4E-454DB9149BD6}"/>
          </ac:spMkLst>
        </pc:spChg>
        <pc:spChg chg="del">
          <ac:chgData name="Rahul Nair" userId="4a64821b-8a29-4cbe-80c1-d9771e59f4e8" providerId="ADAL" clId="{566F42A0-69A5-437A-9793-71E485773CCB}" dt="2023-06-15T05:57:27.336" v="11" actId="478"/>
          <ac:spMkLst>
            <pc:docMk/>
            <pc:sldMk cId="250992459" sldId="2146846712"/>
            <ac:spMk id="129" creationId="{EB111E00-3AC4-792A-8248-C9C14E70B17D}"/>
          </ac:spMkLst>
        </pc:spChg>
        <pc:spChg chg="del">
          <ac:chgData name="Rahul Nair" userId="4a64821b-8a29-4cbe-80c1-d9771e59f4e8" providerId="ADAL" clId="{566F42A0-69A5-437A-9793-71E485773CCB}" dt="2023-06-15T05:57:27.336" v="11" actId="478"/>
          <ac:spMkLst>
            <pc:docMk/>
            <pc:sldMk cId="250992459" sldId="2146846712"/>
            <ac:spMk id="130" creationId="{E4C5B81D-B6F1-A4F7-5E19-E026124751B6}"/>
          </ac:spMkLst>
        </pc:spChg>
        <pc:spChg chg="del">
          <ac:chgData name="Rahul Nair" userId="4a64821b-8a29-4cbe-80c1-d9771e59f4e8" providerId="ADAL" clId="{566F42A0-69A5-437A-9793-71E485773CCB}" dt="2023-06-15T05:57:27.336" v="11" actId="478"/>
          <ac:spMkLst>
            <pc:docMk/>
            <pc:sldMk cId="250992459" sldId="2146846712"/>
            <ac:spMk id="131" creationId="{AABD889F-1FB7-6693-749B-B1D7E996DC0A}"/>
          </ac:spMkLst>
        </pc:spChg>
        <pc:spChg chg="del">
          <ac:chgData name="Rahul Nair" userId="4a64821b-8a29-4cbe-80c1-d9771e59f4e8" providerId="ADAL" clId="{566F42A0-69A5-437A-9793-71E485773CCB}" dt="2023-06-15T05:57:32.026" v="12" actId="478"/>
          <ac:spMkLst>
            <pc:docMk/>
            <pc:sldMk cId="250992459" sldId="2146846712"/>
            <ac:spMk id="132" creationId="{2E01C84B-BE45-9378-9AFE-1024A7D53656}"/>
          </ac:spMkLst>
        </pc:spChg>
        <pc:spChg chg="del">
          <ac:chgData name="Rahul Nair" userId="4a64821b-8a29-4cbe-80c1-d9771e59f4e8" providerId="ADAL" clId="{566F42A0-69A5-437A-9793-71E485773CCB}" dt="2023-06-15T05:57:27.336" v="11" actId="478"/>
          <ac:spMkLst>
            <pc:docMk/>
            <pc:sldMk cId="250992459" sldId="2146846712"/>
            <ac:spMk id="133" creationId="{A96804C0-FD58-A739-9537-70E51E985947}"/>
          </ac:spMkLst>
        </pc:spChg>
        <pc:spChg chg="del">
          <ac:chgData name="Rahul Nair" userId="4a64821b-8a29-4cbe-80c1-d9771e59f4e8" providerId="ADAL" clId="{566F42A0-69A5-437A-9793-71E485773CCB}" dt="2023-06-15T05:57:27.336" v="11" actId="478"/>
          <ac:spMkLst>
            <pc:docMk/>
            <pc:sldMk cId="250992459" sldId="2146846712"/>
            <ac:spMk id="134" creationId="{F500C582-D36B-131D-0A24-C419F6DD96B5}"/>
          </ac:spMkLst>
        </pc:spChg>
        <pc:spChg chg="del">
          <ac:chgData name="Rahul Nair" userId="4a64821b-8a29-4cbe-80c1-d9771e59f4e8" providerId="ADAL" clId="{566F42A0-69A5-437A-9793-71E485773CCB}" dt="2023-06-15T05:57:27.336" v="11" actId="478"/>
          <ac:spMkLst>
            <pc:docMk/>
            <pc:sldMk cId="250992459" sldId="2146846712"/>
            <ac:spMk id="135" creationId="{EBDA1996-3E72-E339-0353-2F4A36847DD3}"/>
          </ac:spMkLst>
        </pc:spChg>
        <pc:spChg chg="del">
          <ac:chgData name="Rahul Nair" userId="4a64821b-8a29-4cbe-80c1-d9771e59f4e8" providerId="ADAL" clId="{566F42A0-69A5-437A-9793-71E485773CCB}" dt="2023-06-15T05:57:32.026" v="12" actId="478"/>
          <ac:spMkLst>
            <pc:docMk/>
            <pc:sldMk cId="250992459" sldId="2146846712"/>
            <ac:spMk id="136" creationId="{64FA2667-C6EA-44D8-5723-B1245F216AD7}"/>
          </ac:spMkLst>
        </pc:spChg>
        <pc:spChg chg="del">
          <ac:chgData name="Rahul Nair" userId="4a64821b-8a29-4cbe-80c1-d9771e59f4e8" providerId="ADAL" clId="{566F42A0-69A5-437A-9793-71E485773CCB}" dt="2023-06-15T05:57:27.336" v="11" actId="478"/>
          <ac:spMkLst>
            <pc:docMk/>
            <pc:sldMk cId="250992459" sldId="2146846712"/>
            <ac:spMk id="137" creationId="{F10AD44B-EEBC-6DC3-29A6-0F3B90116C48}"/>
          </ac:spMkLst>
        </pc:spChg>
        <pc:spChg chg="del">
          <ac:chgData name="Rahul Nair" userId="4a64821b-8a29-4cbe-80c1-d9771e59f4e8" providerId="ADAL" clId="{566F42A0-69A5-437A-9793-71E485773CCB}" dt="2023-06-15T05:57:27.336" v="11" actId="478"/>
          <ac:spMkLst>
            <pc:docMk/>
            <pc:sldMk cId="250992459" sldId="2146846712"/>
            <ac:spMk id="138" creationId="{5EA00336-DE6E-BB8D-F310-2DB61207074E}"/>
          </ac:spMkLst>
        </pc:spChg>
        <pc:spChg chg="del">
          <ac:chgData name="Rahul Nair" userId="4a64821b-8a29-4cbe-80c1-d9771e59f4e8" providerId="ADAL" clId="{566F42A0-69A5-437A-9793-71E485773CCB}" dt="2023-06-15T05:57:27.336" v="11" actId="478"/>
          <ac:spMkLst>
            <pc:docMk/>
            <pc:sldMk cId="250992459" sldId="2146846712"/>
            <ac:spMk id="139" creationId="{DF1C5A20-7B9A-B00F-32C2-6FDDA9FDCCB2}"/>
          </ac:spMkLst>
        </pc:spChg>
        <pc:spChg chg="del">
          <ac:chgData name="Rahul Nair" userId="4a64821b-8a29-4cbe-80c1-d9771e59f4e8" providerId="ADAL" clId="{566F42A0-69A5-437A-9793-71E485773CCB}" dt="2023-06-15T05:57:27.336" v="11" actId="478"/>
          <ac:spMkLst>
            <pc:docMk/>
            <pc:sldMk cId="250992459" sldId="2146846712"/>
            <ac:spMk id="140" creationId="{F1739397-E044-273D-0156-4AE133E2A524}"/>
          </ac:spMkLst>
        </pc:spChg>
        <pc:spChg chg="del">
          <ac:chgData name="Rahul Nair" userId="4a64821b-8a29-4cbe-80c1-d9771e59f4e8" providerId="ADAL" clId="{566F42A0-69A5-437A-9793-71E485773CCB}" dt="2023-06-15T05:57:27.336" v="11" actId="478"/>
          <ac:spMkLst>
            <pc:docMk/>
            <pc:sldMk cId="250992459" sldId="2146846712"/>
            <ac:spMk id="141" creationId="{143C048B-5E3F-91F4-90FF-8B6E83CA3857}"/>
          </ac:spMkLst>
        </pc:spChg>
        <pc:spChg chg="del">
          <ac:chgData name="Rahul Nair" userId="4a64821b-8a29-4cbe-80c1-d9771e59f4e8" providerId="ADAL" clId="{566F42A0-69A5-437A-9793-71E485773CCB}" dt="2023-06-15T05:57:27.336" v="11" actId="478"/>
          <ac:spMkLst>
            <pc:docMk/>
            <pc:sldMk cId="250992459" sldId="2146846712"/>
            <ac:spMk id="142" creationId="{1B71271B-E159-3443-84E5-C4E001E4789F}"/>
          </ac:spMkLst>
        </pc:spChg>
        <pc:spChg chg="del">
          <ac:chgData name="Rahul Nair" userId="4a64821b-8a29-4cbe-80c1-d9771e59f4e8" providerId="ADAL" clId="{566F42A0-69A5-437A-9793-71E485773CCB}" dt="2023-06-15T05:57:27.336" v="11" actId="478"/>
          <ac:spMkLst>
            <pc:docMk/>
            <pc:sldMk cId="250992459" sldId="2146846712"/>
            <ac:spMk id="143" creationId="{B983D740-866C-1C36-3E21-BA7156D8783E}"/>
          </ac:spMkLst>
        </pc:spChg>
        <pc:graphicFrameChg chg="add mod modGraphic">
          <ac:chgData name="Rahul Nair" userId="4a64821b-8a29-4cbe-80c1-d9771e59f4e8" providerId="ADAL" clId="{566F42A0-69A5-437A-9793-71E485773CCB}" dt="2023-07-06T10:11:55.085" v="916" actId="403"/>
          <ac:graphicFrameMkLst>
            <pc:docMk/>
            <pc:sldMk cId="250992459" sldId="2146846712"/>
            <ac:graphicFrameMk id="2" creationId="{07E80F9B-49CE-F021-3F61-443C21BA38AA}"/>
          </ac:graphicFrameMkLst>
        </pc:graphicFrameChg>
        <pc:picChg chg="add mod">
          <ac:chgData name="Rahul Nair" userId="4a64821b-8a29-4cbe-80c1-d9771e59f4e8" providerId="ADAL" clId="{566F42A0-69A5-437A-9793-71E485773CCB}" dt="2023-06-15T06:10:53.076" v="229" actId="1076"/>
          <ac:picMkLst>
            <pc:docMk/>
            <pc:sldMk cId="250992459" sldId="2146846712"/>
            <ac:picMk id="1026" creationId="{33BF7C50-6739-CEF0-9981-AE9632D8EBE6}"/>
          </ac:picMkLst>
        </pc:picChg>
      </pc:sldChg>
      <pc:sldChg chg="addSp delSp modSp add mod ord setBg chgLayout modNotesTx">
        <pc:chgData name="Rahul Nair" userId="4a64821b-8a29-4cbe-80c1-d9771e59f4e8" providerId="ADAL" clId="{566F42A0-69A5-437A-9793-71E485773CCB}" dt="2023-07-06T10:09:40.437" v="901" actId="1076"/>
        <pc:sldMkLst>
          <pc:docMk/>
          <pc:sldMk cId="19049602" sldId="2146846713"/>
        </pc:sldMkLst>
        <pc:spChg chg="mod ord">
          <ac:chgData name="Rahul Nair" userId="4a64821b-8a29-4cbe-80c1-d9771e59f4e8" providerId="ADAL" clId="{566F42A0-69A5-437A-9793-71E485773CCB}" dt="2023-07-06T10:07:40.552" v="891" actId="108"/>
          <ac:spMkLst>
            <pc:docMk/>
            <pc:sldMk cId="19049602" sldId="2146846713"/>
            <ac:spMk id="85" creationId="{BA7ED08A-3E71-2525-A054-AFB5F7E2B10A}"/>
          </ac:spMkLst>
        </pc:spChg>
        <pc:graphicFrameChg chg="del">
          <ac:chgData name="Rahul Nair" userId="4a64821b-8a29-4cbe-80c1-d9771e59f4e8" providerId="ADAL" clId="{566F42A0-69A5-437A-9793-71E485773CCB}" dt="2023-06-15T06:07:35.161" v="161" actId="478"/>
          <ac:graphicFrameMkLst>
            <pc:docMk/>
            <pc:sldMk cId="19049602" sldId="2146846713"/>
            <ac:graphicFrameMk id="2" creationId="{07E80F9B-49CE-F021-3F61-443C21BA38AA}"/>
          </ac:graphicFrameMkLst>
        </pc:graphicFrameChg>
        <pc:graphicFrameChg chg="add del mod">
          <ac:chgData name="Rahul Nair" userId="4a64821b-8a29-4cbe-80c1-d9771e59f4e8" providerId="ADAL" clId="{566F42A0-69A5-437A-9793-71E485773CCB}" dt="2023-06-15T06:07:44.850" v="166"/>
          <ac:graphicFrameMkLst>
            <pc:docMk/>
            <pc:sldMk cId="19049602" sldId="2146846713"/>
            <ac:graphicFrameMk id="3" creationId="{F8E0359A-E063-D0A1-7C86-E6C6E8D07C20}"/>
          </ac:graphicFrameMkLst>
        </pc:graphicFrameChg>
        <pc:graphicFrameChg chg="add mod modGraphic">
          <ac:chgData name="Rahul Nair" userId="4a64821b-8a29-4cbe-80c1-d9771e59f4e8" providerId="ADAL" clId="{566F42A0-69A5-437A-9793-71E485773CCB}" dt="2023-07-06T10:09:19.215" v="898" actId="403"/>
          <ac:graphicFrameMkLst>
            <pc:docMk/>
            <pc:sldMk cId="19049602" sldId="2146846713"/>
            <ac:graphicFrameMk id="4" creationId="{4AC3E0B5-9DEC-1D25-A5C0-4CB4A54CE0D3}"/>
          </ac:graphicFrameMkLst>
        </pc:graphicFrameChg>
        <pc:graphicFrameChg chg="add del mod">
          <ac:chgData name="Rahul Nair" userId="4a64821b-8a29-4cbe-80c1-d9771e59f4e8" providerId="ADAL" clId="{566F42A0-69A5-437A-9793-71E485773CCB}" dt="2023-06-15T06:12:38.288" v="254"/>
          <ac:graphicFrameMkLst>
            <pc:docMk/>
            <pc:sldMk cId="19049602" sldId="2146846713"/>
            <ac:graphicFrameMk id="5" creationId="{9C5DBD68-E69F-70E5-0AB4-D13A4AFBB7F6}"/>
          </ac:graphicFrameMkLst>
        </pc:graphicFrameChg>
        <pc:graphicFrameChg chg="add mod modGraphic">
          <ac:chgData name="Rahul Nair" userId="4a64821b-8a29-4cbe-80c1-d9771e59f4e8" providerId="ADAL" clId="{566F42A0-69A5-437A-9793-71E485773CCB}" dt="2023-07-06T10:09:31.616" v="900" actId="403"/>
          <ac:graphicFrameMkLst>
            <pc:docMk/>
            <pc:sldMk cId="19049602" sldId="2146846713"/>
            <ac:graphicFrameMk id="6" creationId="{A1279D31-54B1-C98C-2A07-BBEB55CDFBF8}"/>
          </ac:graphicFrameMkLst>
        </pc:graphicFrameChg>
        <pc:graphicFrameChg chg="add del mod">
          <ac:chgData name="Rahul Nair" userId="4a64821b-8a29-4cbe-80c1-d9771e59f4e8" providerId="ADAL" clId="{566F42A0-69A5-437A-9793-71E485773CCB}" dt="2023-06-15T06:24:39.119" v="387"/>
          <ac:graphicFrameMkLst>
            <pc:docMk/>
            <pc:sldMk cId="19049602" sldId="2146846713"/>
            <ac:graphicFrameMk id="7" creationId="{BC3918E6-2EBD-FE20-880A-51C08A4D6682}"/>
          </ac:graphicFrameMkLst>
        </pc:graphicFrameChg>
        <pc:graphicFrameChg chg="add mod modGraphic">
          <ac:chgData name="Rahul Nair" userId="4a64821b-8a29-4cbe-80c1-d9771e59f4e8" providerId="ADAL" clId="{566F42A0-69A5-437A-9793-71E485773CCB}" dt="2023-07-06T10:09:40.437" v="901" actId="1076"/>
          <ac:graphicFrameMkLst>
            <pc:docMk/>
            <pc:sldMk cId="19049602" sldId="2146846713"/>
            <ac:graphicFrameMk id="8" creationId="{F6078E41-6CCB-4AE3-F00B-808019E6AD37}"/>
          </ac:graphicFrameMkLst>
        </pc:graphicFrameChg>
        <pc:picChg chg="del">
          <ac:chgData name="Rahul Nair" userId="4a64821b-8a29-4cbe-80c1-d9771e59f4e8" providerId="ADAL" clId="{566F42A0-69A5-437A-9793-71E485773CCB}" dt="2023-06-15T06:07:36.633" v="162" actId="478"/>
          <ac:picMkLst>
            <pc:docMk/>
            <pc:sldMk cId="19049602" sldId="2146846713"/>
            <ac:picMk id="1026" creationId="{33BF7C50-6739-CEF0-9981-AE9632D8EBE6}"/>
          </ac:picMkLst>
        </pc:picChg>
      </pc:sldChg>
      <pc:sldChg chg="addSp delSp modSp add del mod modClrScheme chgLayout">
        <pc:chgData name="Rahul Nair" userId="4a64821b-8a29-4cbe-80c1-d9771e59f4e8" providerId="ADAL" clId="{566F42A0-69A5-437A-9793-71E485773CCB}" dt="2023-07-06T09:25:57.334" v="444"/>
        <pc:sldMkLst>
          <pc:docMk/>
          <pc:sldMk cId="1753836023" sldId="2146847323"/>
        </pc:sldMkLst>
        <pc:spChg chg="add del mod ord">
          <ac:chgData name="Rahul Nair" userId="4a64821b-8a29-4cbe-80c1-d9771e59f4e8" providerId="ADAL" clId="{566F42A0-69A5-437A-9793-71E485773CCB}" dt="2023-07-06T09:24:34.504" v="434" actId="700"/>
          <ac:spMkLst>
            <pc:docMk/>
            <pc:sldMk cId="1753836023" sldId="2146847323"/>
            <ac:spMk id="2" creationId="{A2AD9F41-568A-960E-8176-39ACF0568A45}"/>
          </ac:spMkLst>
        </pc:spChg>
        <pc:spChg chg="add del mod ord">
          <ac:chgData name="Rahul Nair" userId="4a64821b-8a29-4cbe-80c1-d9771e59f4e8" providerId="ADAL" clId="{566F42A0-69A5-437A-9793-71E485773CCB}" dt="2023-07-06T09:24:34.504" v="434" actId="700"/>
          <ac:spMkLst>
            <pc:docMk/>
            <pc:sldMk cId="1753836023" sldId="2146847323"/>
            <ac:spMk id="3" creationId="{32170F5C-7ED5-71E2-22AE-929B2CD5B62D}"/>
          </ac:spMkLst>
        </pc:spChg>
        <pc:spChg chg="add del mod ord">
          <ac:chgData name="Rahul Nair" userId="4a64821b-8a29-4cbe-80c1-d9771e59f4e8" providerId="ADAL" clId="{566F42A0-69A5-437A-9793-71E485773CCB}" dt="2023-07-06T09:23:40.688" v="433" actId="700"/>
          <ac:spMkLst>
            <pc:docMk/>
            <pc:sldMk cId="1753836023" sldId="2146847323"/>
            <ac:spMk id="4" creationId="{0DE00B6C-BCBA-D832-5CCC-D4BA37084CD6}"/>
          </ac:spMkLst>
        </pc:spChg>
        <pc:spChg chg="add del mod ord">
          <ac:chgData name="Rahul Nair" userId="4a64821b-8a29-4cbe-80c1-d9771e59f4e8" providerId="ADAL" clId="{566F42A0-69A5-437A-9793-71E485773CCB}" dt="2023-07-06T09:23:40.688" v="433" actId="700"/>
          <ac:spMkLst>
            <pc:docMk/>
            <pc:sldMk cId="1753836023" sldId="2146847323"/>
            <ac:spMk id="5" creationId="{4501E58E-DEBB-838C-546E-26F2A66E86EF}"/>
          </ac:spMkLst>
        </pc:spChg>
        <pc:spChg chg="add del mod ord">
          <ac:chgData name="Rahul Nair" userId="4a64821b-8a29-4cbe-80c1-d9771e59f4e8" providerId="ADAL" clId="{566F42A0-69A5-437A-9793-71E485773CCB}" dt="2023-07-06T09:23:40.688" v="433" actId="700"/>
          <ac:spMkLst>
            <pc:docMk/>
            <pc:sldMk cId="1753836023" sldId="2146847323"/>
            <ac:spMk id="6" creationId="{D5DCF282-12FB-BA62-DC88-B2349E7172B3}"/>
          </ac:spMkLst>
        </pc:spChg>
        <pc:spChg chg="add del mod ord">
          <ac:chgData name="Rahul Nair" userId="4a64821b-8a29-4cbe-80c1-d9771e59f4e8" providerId="ADAL" clId="{566F42A0-69A5-437A-9793-71E485773CCB}" dt="2023-07-06T09:23:40.688" v="433" actId="700"/>
          <ac:spMkLst>
            <pc:docMk/>
            <pc:sldMk cId="1753836023" sldId="2146847323"/>
            <ac:spMk id="7" creationId="{58552483-D7F3-3A24-A647-A968FBB2A221}"/>
          </ac:spMkLst>
        </pc:spChg>
        <pc:spChg chg="add del mod ord">
          <ac:chgData name="Rahul Nair" userId="4a64821b-8a29-4cbe-80c1-d9771e59f4e8" providerId="ADAL" clId="{566F42A0-69A5-437A-9793-71E485773CCB}" dt="2023-07-06T09:25:04.933" v="438" actId="478"/>
          <ac:spMkLst>
            <pc:docMk/>
            <pc:sldMk cId="1753836023" sldId="2146847323"/>
            <ac:spMk id="8" creationId="{68E1E066-F31F-FBF1-C03F-1987D1730F2F}"/>
          </ac:spMkLst>
        </pc:spChg>
        <pc:spChg chg="mod ord">
          <ac:chgData name="Rahul Nair" userId="4a64821b-8a29-4cbe-80c1-d9771e59f4e8" providerId="ADAL" clId="{566F42A0-69A5-437A-9793-71E485773CCB}" dt="2023-07-06T09:25:30.859" v="440" actId="700"/>
          <ac:spMkLst>
            <pc:docMk/>
            <pc:sldMk cId="1753836023" sldId="2146847323"/>
            <ac:spMk id="9" creationId="{177BCCEA-D5D2-480E-9EF6-5C421A4C57C4}"/>
          </ac:spMkLst>
        </pc:spChg>
        <pc:spChg chg="add del mod ord">
          <ac:chgData name="Rahul Nair" userId="4a64821b-8a29-4cbe-80c1-d9771e59f4e8" providerId="ADAL" clId="{566F42A0-69A5-437A-9793-71E485773CCB}" dt="2023-07-06T09:25:06.721" v="439" actId="478"/>
          <ac:spMkLst>
            <pc:docMk/>
            <pc:sldMk cId="1753836023" sldId="2146847323"/>
            <ac:spMk id="10" creationId="{E1A9A622-3090-4FFC-B141-528632D5CEC4}"/>
          </ac:spMkLst>
        </pc:spChg>
      </pc:sldChg>
      <pc:sldMasterChg chg="delSldLayout">
        <pc:chgData name="Rahul Nair" userId="4a64821b-8a29-4cbe-80c1-d9771e59f4e8" providerId="ADAL" clId="{566F42A0-69A5-437A-9793-71E485773CCB}" dt="2023-07-06T10:19:52.895" v="946" actId="47"/>
        <pc:sldMasterMkLst>
          <pc:docMk/>
          <pc:sldMasterMk cId="1946190986" sldId="2147483715"/>
        </pc:sldMasterMkLst>
        <pc:sldLayoutChg chg="del">
          <pc:chgData name="Rahul Nair" userId="4a64821b-8a29-4cbe-80c1-d9771e59f4e8" providerId="ADAL" clId="{566F42A0-69A5-437A-9793-71E485773CCB}" dt="2023-07-06T10:19:52.895" v="946" actId="47"/>
          <pc:sldLayoutMkLst>
            <pc:docMk/>
            <pc:sldMasterMk cId="1946190986" sldId="2147483715"/>
            <pc:sldLayoutMk cId="1292886424" sldId="2147483724"/>
          </pc:sldLayoutMkLst>
        </pc:sldLayoutChg>
      </pc:sldMasterChg>
      <pc:sldMasterChg chg="addSp delSldLayout">
        <pc:chgData name="Rahul Nair" userId="4a64821b-8a29-4cbe-80c1-d9771e59f4e8" providerId="ADAL" clId="{566F42A0-69A5-437A-9793-71E485773CCB}" dt="2023-07-06T09:26:06.458" v="445" actId="47"/>
        <pc:sldMasterMkLst>
          <pc:docMk/>
          <pc:sldMasterMk cId="4043783876" sldId="2147483732"/>
        </pc:sldMasterMkLst>
        <pc:spChg chg="add">
          <ac:chgData name="Rahul Nair" userId="4a64821b-8a29-4cbe-80c1-d9771e59f4e8" providerId="ADAL" clId="{566F42A0-69A5-437A-9793-71E485773CCB}" dt="2023-07-06T09:22:44.656" v="430"/>
          <ac:spMkLst>
            <pc:docMk/>
            <pc:sldMasterMk cId="4043783876" sldId="2147483732"/>
            <ac:spMk id="2" creationId="{21C8CCF0-8D76-7304-78C5-89D2D51F4B8B}"/>
          </ac:spMkLst>
        </pc:spChg>
        <pc:grpChg chg="add">
          <ac:chgData name="Rahul Nair" userId="4a64821b-8a29-4cbe-80c1-d9771e59f4e8" providerId="ADAL" clId="{566F42A0-69A5-437A-9793-71E485773CCB}" dt="2023-07-06T09:22:44.656" v="430"/>
          <ac:grpSpMkLst>
            <pc:docMk/>
            <pc:sldMasterMk cId="4043783876" sldId="2147483732"/>
            <ac:grpSpMk id="4" creationId="{9100BA90-B2C4-6A64-867A-688EDCCA96AA}"/>
          </ac:grpSpMkLst>
        </pc:grpChg>
        <pc:sldLayoutChg chg="del">
          <pc:chgData name="Rahul Nair" userId="4a64821b-8a29-4cbe-80c1-d9771e59f4e8" providerId="ADAL" clId="{566F42A0-69A5-437A-9793-71E485773CCB}" dt="2023-07-06T09:26:06.458" v="445" actId="47"/>
          <pc:sldLayoutMkLst>
            <pc:docMk/>
            <pc:sldMasterMk cId="4043783876" sldId="2147483732"/>
            <pc:sldLayoutMk cId="1934918547" sldId="2147483744"/>
          </pc:sldLayoutMkLst>
        </pc:sldLayoutChg>
      </pc:sldMasterChg>
    </pc:docChg>
  </pc:docChgLst>
  <pc:docChgLst>
    <pc:chgData name="Rahul Nair" userId="4a64821b-8a29-4cbe-80c1-d9771e59f4e8" providerId="ADAL" clId="{E5232AF4-9FDD-4E47-906C-F19C0F4BD2CA}"/>
    <pc:docChg chg="addSld modSld delMainMaster">
      <pc:chgData name="Rahul Nair" userId="4a64821b-8a29-4cbe-80c1-d9771e59f4e8" providerId="ADAL" clId="{E5232AF4-9FDD-4E47-906C-F19C0F4BD2CA}" dt="2024-07-16T07:40:29.678" v="48"/>
      <pc:docMkLst>
        <pc:docMk/>
      </pc:docMkLst>
      <pc:sldChg chg="add modTransition">
        <pc:chgData name="Rahul Nair" userId="4a64821b-8a29-4cbe-80c1-d9771e59f4e8" providerId="ADAL" clId="{E5232AF4-9FDD-4E47-906C-F19C0F4BD2CA}" dt="2024-07-16T07:40:15.842" v="0"/>
        <pc:sldMkLst>
          <pc:docMk/>
          <pc:sldMk cId="3239504399" sldId="2147311306"/>
        </pc:sldMkLst>
      </pc:sldChg>
      <pc:sldChg chg="add">
        <pc:chgData name="Rahul Nair" userId="4a64821b-8a29-4cbe-80c1-d9771e59f4e8" providerId="ADAL" clId="{E5232AF4-9FDD-4E47-906C-F19C0F4BD2CA}" dt="2024-07-16T07:40:15.842" v="0"/>
        <pc:sldMkLst>
          <pc:docMk/>
          <pc:sldMk cId="1365727140" sldId="2147473246"/>
        </pc:sldMkLst>
      </pc:sldChg>
      <pc:sldChg chg="add">
        <pc:chgData name="Rahul Nair" userId="4a64821b-8a29-4cbe-80c1-d9771e59f4e8" providerId="ADAL" clId="{E5232AF4-9FDD-4E47-906C-F19C0F4BD2CA}" dt="2024-07-16T07:40:15.842" v="0"/>
        <pc:sldMkLst>
          <pc:docMk/>
          <pc:sldMk cId="349550277" sldId="2147473247"/>
        </pc:sldMkLst>
      </pc:sldChg>
      <pc:sldChg chg="add">
        <pc:chgData name="Rahul Nair" userId="4a64821b-8a29-4cbe-80c1-d9771e59f4e8" providerId="ADAL" clId="{E5232AF4-9FDD-4E47-906C-F19C0F4BD2CA}" dt="2024-07-16T07:40:15.842" v="0"/>
        <pc:sldMkLst>
          <pc:docMk/>
          <pc:sldMk cId="3043954177" sldId="2147473248"/>
        </pc:sldMkLst>
      </pc:sldChg>
      <pc:sldChg chg="add">
        <pc:chgData name="Rahul Nair" userId="4a64821b-8a29-4cbe-80c1-d9771e59f4e8" providerId="ADAL" clId="{E5232AF4-9FDD-4E47-906C-F19C0F4BD2CA}" dt="2024-07-16T07:40:15.842" v="0"/>
        <pc:sldMkLst>
          <pc:docMk/>
          <pc:sldMk cId="2339220510" sldId="2147473249"/>
        </pc:sldMkLst>
      </pc:sldChg>
      <pc:sldChg chg="add">
        <pc:chgData name="Rahul Nair" userId="4a64821b-8a29-4cbe-80c1-d9771e59f4e8" providerId="ADAL" clId="{E5232AF4-9FDD-4E47-906C-F19C0F4BD2CA}" dt="2024-07-16T07:40:15.842" v="0"/>
        <pc:sldMkLst>
          <pc:docMk/>
          <pc:sldMk cId="2899471097" sldId="2147473250"/>
        </pc:sldMkLst>
      </pc:sldChg>
      <pc:sldChg chg="add">
        <pc:chgData name="Rahul Nair" userId="4a64821b-8a29-4cbe-80c1-d9771e59f4e8" providerId="ADAL" clId="{E5232AF4-9FDD-4E47-906C-F19C0F4BD2CA}" dt="2024-07-16T07:40:15.842" v="0"/>
        <pc:sldMkLst>
          <pc:docMk/>
          <pc:sldMk cId="1361018745" sldId="2147473251"/>
        </pc:sldMkLst>
      </pc:sldChg>
      <pc:sldChg chg="add">
        <pc:chgData name="Rahul Nair" userId="4a64821b-8a29-4cbe-80c1-d9771e59f4e8" providerId="ADAL" clId="{E5232AF4-9FDD-4E47-906C-F19C0F4BD2CA}" dt="2024-07-16T07:40:15.842" v="0"/>
        <pc:sldMkLst>
          <pc:docMk/>
          <pc:sldMk cId="1491393355" sldId="2147473255"/>
        </pc:sldMkLst>
      </pc:sldChg>
      <pc:sldMasterChg chg="del delSldLayout">
        <pc:chgData name="Rahul Nair" userId="4a64821b-8a29-4cbe-80c1-d9771e59f4e8" providerId="ADAL" clId="{E5232AF4-9FDD-4E47-906C-F19C0F4BD2CA}" dt="2024-07-16T07:40:29.439" v="1"/>
        <pc:sldMasterMkLst>
          <pc:docMk/>
          <pc:sldMasterMk cId="3653570024" sldId="2147483660"/>
        </pc:sldMasterMkLst>
        <pc:sldLayoutChg chg="del">
          <pc:chgData name="Rahul Nair" userId="4a64821b-8a29-4cbe-80c1-d9771e59f4e8" providerId="ADAL" clId="{E5232AF4-9FDD-4E47-906C-F19C0F4BD2CA}" dt="2024-07-16T07:40:29.439" v="1"/>
          <pc:sldLayoutMkLst>
            <pc:docMk/>
            <pc:sldMasterMk cId="3653570024" sldId="2147483660"/>
            <pc:sldLayoutMk cId="4197904723" sldId="2147483661"/>
          </pc:sldLayoutMkLst>
        </pc:sldLayoutChg>
        <pc:sldLayoutChg chg="del">
          <pc:chgData name="Rahul Nair" userId="4a64821b-8a29-4cbe-80c1-d9771e59f4e8" providerId="ADAL" clId="{E5232AF4-9FDD-4E47-906C-F19C0F4BD2CA}" dt="2024-07-16T07:40:29.439" v="1"/>
          <pc:sldLayoutMkLst>
            <pc:docMk/>
            <pc:sldMasterMk cId="3653570024" sldId="2147483660"/>
            <pc:sldLayoutMk cId="111649294" sldId="2147483662"/>
          </pc:sldLayoutMkLst>
        </pc:sldLayoutChg>
        <pc:sldLayoutChg chg="del">
          <pc:chgData name="Rahul Nair" userId="4a64821b-8a29-4cbe-80c1-d9771e59f4e8" providerId="ADAL" clId="{E5232AF4-9FDD-4E47-906C-F19C0F4BD2CA}" dt="2024-07-16T07:40:29.439" v="1"/>
          <pc:sldLayoutMkLst>
            <pc:docMk/>
            <pc:sldMasterMk cId="3653570024" sldId="2147483660"/>
            <pc:sldLayoutMk cId="2185806416" sldId="2147483663"/>
          </pc:sldLayoutMkLst>
        </pc:sldLayoutChg>
        <pc:sldLayoutChg chg="del">
          <pc:chgData name="Rahul Nair" userId="4a64821b-8a29-4cbe-80c1-d9771e59f4e8" providerId="ADAL" clId="{E5232AF4-9FDD-4E47-906C-F19C0F4BD2CA}" dt="2024-07-16T07:40:29.439" v="1"/>
          <pc:sldLayoutMkLst>
            <pc:docMk/>
            <pc:sldMasterMk cId="3653570024" sldId="2147483660"/>
            <pc:sldLayoutMk cId="377458791" sldId="2147483664"/>
          </pc:sldLayoutMkLst>
        </pc:sldLayoutChg>
        <pc:sldLayoutChg chg="del">
          <pc:chgData name="Rahul Nair" userId="4a64821b-8a29-4cbe-80c1-d9771e59f4e8" providerId="ADAL" clId="{E5232AF4-9FDD-4E47-906C-F19C0F4BD2CA}" dt="2024-07-16T07:40:29.439" v="1"/>
          <pc:sldLayoutMkLst>
            <pc:docMk/>
            <pc:sldMasterMk cId="3653570024" sldId="2147483660"/>
            <pc:sldLayoutMk cId="3608965162" sldId="2147483665"/>
          </pc:sldLayoutMkLst>
        </pc:sldLayoutChg>
        <pc:sldLayoutChg chg="del">
          <pc:chgData name="Rahul Nair" userId="4a64821b-8a29-4cbe-80c1-d9771e59f4e8" providerId="ADAL" clId="{E5232AF4-9FDD-4E47-906C-F19C0F4BD2CA}" dt="2024-07-16T07:40:29.439" v="1"/>
          <pc:sldLayoutMkLst>
            <pc:docMk/>
            <pc:sldMasterMk cId="3653570024" sldId="2147483660"/>
            <pc:sldLayoutMk cId="936575846" sldId="2147483666"/>
          </pc:sldLayoutMkLst>
        </pc:sldLayoutChg>
        <pc:sldLayoutChg chg="del">
          <pc:chgData name="Rahul Nair" userId="4a64821b-8a29-4cbe-80c1-d9771e59f4e8" providerId="ADAL" clId="{E5232AF4-9FDD-4E47-906C-F19C0F4BD2CA}" dt="2024-07-16T07:40:29.439" v="1"/>
          <pc:sldLayoutMkLst>
            <pc:docMk/>
            <pc:sldMasterMk cId="3653570024" sldId="2147483660"/>
            <pc:sldLayoutMk cId="388570211" sldId="2147483668"/>
          </pc:sldLayoutMkLst>
        </pc:sldLayoutChg>
        <pc:sldLayoutChg chg="del">
          <pc:chgData name="Rahul Nair" userId="4a64821b-8a29-4cbe-80c1-d9771e59f4e8" providerId="ADAL" clId="{E5232AF4-9FDD-4E47-906C-F19C0F4BD2CA}" dt="2024-07-16T07:40:29.439" v="1"/>
          <pc:sldLayoutMkLst>
            <pc:docMk/>
            <pc:sldMasterMk cId="3653570024" sldId="2147483660"/>
            <pc:sldLayoutMk cId="917443548" sldId="2147483669"/>
          </pc:sldLayoutMkLst>
        </pc:sldLayoutChg>
        <pc:sldLayoutChg chg="del">
          <pc:chgData name="Rahul Nair" userId="4a64821b-8a29-4cbe-80c1-d9771e59f4e8" providerId="ADAL" clId="{E5232AF4-9FDD-4E47-906C-F19C0F4BD2CA}" dt="2024-07-16T07:40:29.439" v="1"/>
          <pc:sldLayoutMkLst>
            <pc:docMk/>
            <pc:sldMasterMk cId="3653570024" sldId="2147483660"/>
            <pc:sldLayoutMk cId="739352994" sldId="2147483670"/>
          </pc:sldLayoutMkLst>
        </pc:sldLayoutChg>
        <pc:sldLayoutChg chg="del">
          <pc:chgData name="Rahul Nair" userId="4a64821b-8a29-4cbe-80c1-d9771e59f4e8" providerId="ADAL" clId="{E5232AF4-9FDD-4E47-906C-F19C0F4BD2CA}" dt="2024-07-16T07:40:29.439" v="1"/>
          <pc:sldLayoutMkLst>
            <pc:docMk/>
            <pc:sldMasterMk cId="3653570024" sldId="2147483660"/>
            <pc:sldLayoutMk cId="1730664382" sldId="2147483671"/>
          </pc:sldLayoutMkLst>
        </pc:sldLayoutChg>
        <pc:sldLayoutChg chg="del">
          <pc:chgData name="Rahul Nair" userId="4a64821b-8a29-4cbe-80c1-d9771e59f4e8" providerId="ADAL" clId="{E5232AF4-9FDD-4E47-906C-F19C0F4BD2CA}" dt="2024-07-16T07:40:29.439" v="1"/>
          <pc:sldLayoutMkLst>
            <pc:docMk/>
            <pc:sldMasterMk cId="3653570024" sldId="2147483660"/>
            <pc:sldLayoutMk cId="2350595964" sldId="2147483672"/>
          </pc:sldLayoutMkLst>
        </pc:sldLayoutChg>
        <pc:sldLayoutChg chg="del">
          <pc:chgData name="Rahul Nair" userId="4a64821b-8a29-4cbe-80c1-d9771e59f4e8" providerId="ADAL" clId="{E5232AF4-9FDD-4E47-906C-F19C0F4BD2CA}" dt="2024-07-16T07:40:29.439" v="1"/>
          <pc:sldLayoutMkLst>
            <pc:docMk/>
            <pc:sldMasterMk cId="3653570024" sldId="2147483660"/>
            <pc:sldLayoutMk cId="2705995415" sldId="2147483673"/>
          </pc:sldLayoutMkLst>
        </pc:sldLayoutChg>
        <pc:sldLayoutChg chg="del">
          <pc:chgData name="Rahul Nair" userId="4a64821b-8a29-4cbe-80c1-d9771e59f4e8" providerId="ADAL" clId="{E5232AF4-9FDD-4E47-906C-F19C0F4BD2CA}" dt="2024-07-16T07:40:29.439" v="1"/>
          <pc:sldLayoutMkLst>
            <pc:docMk/>
            <pc:sldMasterMk cId="3653570024" sldId="2147483660"/>
            <pc:sldLayoutMk cId="646363047" sldId="2147483674"/>
          </pc:sldLayoutMkLst>
        </pc:sldLayoutChg>
        <pc:sldLayoutChg chg="del">
          <pc:chgData name="Rahul Nair" userId="4a64821b-8a29-4cbe-80c1-d9771e59f4e8" providerId="ADAL" clId="{E5232AF4-9FDD-4E47-906C-F19C0F4BD2CA}" dt="2024-07-16T07:40:29.439" v="1"/>
          <pc:sldLayoutMkLst>
            <pc:docMk/>
            <pc:sldMasterMk cId="3653570024" sldId="2147483660"/>
            <pc:sldLayoutMk cId="813586932" sldId="2147483688"/>
          </pc:sldLayoutMkLst>
        </pc:sldLayoutChg>
      </pc:sldMasterChg>
      <pc:sldMasterChg chg="del delSldLayout">
        <pc:chgData name="Rahul Nair" userId="4a64821b-8a29-4cbe-80c1-d9771e59f4e8" providerId="ADAL" clId="{E5232AF4-9FDD-4E47-906C-F19C0F4BD2CA}" dt="2024-07-16T07:40:29.442" v="2"/>
        <pc:sldMasterMkLst>
          <pc:docMk/>
          <pc:sldMasterMk cId="22084140" sldId="2147483675"/>
        </pc:sldMasterMkLst>
        <pc:sldLayoutChg chg="del">
          <pc:chgData name="Rahul Nair" userId="4a64821b-8a29-4cbe-80c1-d9771e59f4e8" providerId="ADAL" clId="{E5232AF4-9FDD-4E47-906C-F19C0F4BD2CA}" dt="2024-07-16T07:40:29.442" v="2"/>
          <pc:sldLayoutMkLst>
            <pc:docMk/>
            <pc:sldMasterMk cId="22084140" sldId="2147483675"/>
            <pc:sldLayoutMk cId="463443406" sldId="2147483676"/>
          </pc:sldLayoutMkLst>
        </pc:sldLayoutChg>
        <pc:sldLayoutChg chg="del">
          <pc:chgData name="Rahul Nair" userId="4a64821b-8a29-4cbe-80c1-d9771e59f4e8" providerId="ADAL" clId="{E5232AF4-9FDD-4E47-906C-F19C0F4BD2CA}" dt="2024-07-16T07:40:29.442" v="2"/>
          <pc:sldLayoutMkLst>
            <pc:docMk/>
            <pc:sldMasterMk cId="22084140" sldId="2147483675"/>
            <pc:sldLayoutMk cId="2121089014" sldId="2147483677"/>
          </pc:sldLayoutMkLst>
        </pc:sldLayoutChg>
        <pc:sldLayoutChg chg="del">
          <pc:chgData name="Rahul Nair" userId="4a64821b-8a29-4cbe-80c1-d9771e59f4e8" providerId="ADAL" clId="{E5232AF4-9FDD-4E47-906C-F19C0F4BD2CA}" dt="2024-07-16T07:40:29.442" v="2"/>
          <pc:sldLayoutMkLst>
            <pc:docMk/>
            <pc:sldMasterMk cId="22084140" sldId="2147483675"/>
            <pc:sldLayoutMk cId="3784763357" sldId="2147483678"/>
          </pc:sldLayoutMkLst>
        </pc:sldLayoutChg>
        <pc:sldLayoutChg chg="del">
          <pc:chgData name="Rahul Nair" userId="4a64821b-8a29-4cbe-80c1-d9771e59f4e8" providerId="ADAL" clId="{E5232AF4-9FDD-4E47-906C-F19C0F4BD2CA}" dt="2024-07-16T07:40:29.442" v="2"/>
          <pc:sldLayoutMkLst>
            <pc:docMk/>
            <pc:sldMasterMk cId="22084140" sldId="2147483675"/>
            <pc:sldLayoutMk cId="2521126138" sldId="2147483679"/>
          </pc:sldLayoutMkLst>
        </pc:sldLayoutChg>
        <pc:sldLayoutChg chg="del">
          <pc:chgData name="Rahul Nair" userId="4a64821b-8a29-4cbe-80c1-d9771e59f4e8" providerId="ADAL" clId="{E5232AF4-9FDD-4E47-906C-F19C0F4BD2CA}" dt="2024-07-16T07:40:29.442" v="2"/>
          <pc:sldLayoutMkLst>
            <pc:docMk/>
            <pc:sldMasterMk cId="22084140" sldId="2147483675"/>
            <pc:sldLayoutMk cId="3616869930" sldId="2147483680"/>
          </pc:sldLayoutMkLst>
        </pc:sldLayoutChg>
        <pc:sldLayoutChg chg="del">
          <pc:chgData name="Rahul Nair" userId="4a64821b-8a29-4cbe-80c1-d9771e59f4e8" providerId="ADAL" clId="{E5232AF4-9FDD-4E47-906C-F19C0F4BD2CA}" dt="2024-07-16T07:40:29.442" v="2"/>
          <pc:sldLayoutMkLst>
            <pc:docMk/>
            <pc:sldMasterMk cId="22084140" sldId="2147483675"/>
            <pc:sldLayoutMk cId="3173634184" sldId="2147483681"/>
          </pc:sldLayoutMkLst>
        </pc:sldLayoutChg>
        <pc:sldLayoutChg chg="del">
          <pc:chgData name="Rahul Nair" userId="4a64821b-8a29-4cbe-80c1-d9771e59f4e8" providerId="ADAL" clId="{E5232AF4-9FDD-4E47-906C-F19C0F4BD2CA}" dt="2024-07-16T07:40:29.442" v="2"/>
          <pc:sldLayoutMkLst>
            <pc:docMk/>
            <pc:sldMasterMk cId="22084140" sldId="2147483675"/>
            <pc:sldLayoutMk cId="3876821358" sldId="2147483682"/>
          </pc:sldLayoutMkLst>
        </pc:sldLayoutChg>
        <pc:sldLayoutChg chg="del">
          <pc:chgData name="Rahul Nair" userId="4a64821b-8a29-4cbe-80c1-d9771e59f4e8" providerId="ADAL" clId="{E5232AF4-9FDD-4E47-906C-F19C0F4BD2CA}" dt="2024-07-16T07:40:29.442" v="2"/>
          <pc:sldLayoutMkLst>
            <pc:docMk/>
            <pc:sldMasterMk cId="22084140" sldId="2147483675"/>
            <pc:sldLayoutMk cId="1379086772" sldId="2147483683"/>
          </pc:sldLayoutMkLst>
        </pc:sldLayoutChg>
        <pc:sldLayoutChg chg="del">
          <pc:chgData name="Rahul Nair" userId="4a64821b-8a29-4cbe-80c1-d9771e59f4e8" providerId="ADAL" clId="{E5232AF4-9FDD-4E47-906C-F19C0F4BD2CA}" dt="2024-07-16T07:40:29.442" v="2"/>
          <pc:sldLayoutMkLst>
            <pc:docMk/>
            <pc:sldMasterMk cId="22084140" sldId="2147483675"/>
            <pc:sldLayoutMk cId="848041106" sldId="2147483684"/>
          </pc:sldLayoutMkLst>
        </pc:sldLayoutChg>
        <pc:sldLayoutChg chg="del">
          <pc:chgData name="Rahul Nair" userId="4a64821b-8a29-4cbe-80c1-d9771e59f4e8" providerId="ADAL" clId="{E5232AF4-9FDD-4E47-906C-F19C0F4BD2CA}" dt="2024-07-16T07:40:29.442" v="2"/>
          <pc:sldLayoutMkLst>
            <pc:docMk/>
            <pc:sldMasterMk cId="22084140" sldId="2147483675"/>
            <pc:sldLayoutMk cId="1269973513" sldId="2147483685"/>
          </pc:sldLayoutMkLst>
        </pc:sldLayoutChg>
        <pc:sldLayoutChg chg="del">
          <pc:chgData name="Rahul Nair" userId="4a64821b-8a29-4cbe-80c1-d9771e59f4e8" providerId="ADAL" clId="{E5232AF4-9FDD-4E47-906C-F19C0F4BD2CA}" dt="2024-07-16T07:40:29.442" v="2"/>
          <pc:sldLayoutMkLst>
            <pc:docMk/>
            <pc:sldMasterMk cId="22084140" sldId="2147483675"/>
            <pc:sldLayoutMk cId="3809252862" sldId="2147483686"/>
          </pc:sldLayoutMkLst>
        </pc:sldLayoutChg>
        <pc:sldLayoutChg chg="del">
          <pc:chgData name="Rahul Nair" userId="4a64821b-8a29-4cbe-80c1-d9771e59f4e8" providerId="ADAL" clId="{E5232AF4-9FDD-4E47-906C-F19C0F4BD2CA}" dt="2024-07-16T07:40:29.442" v="2"/>
          <pc:sldLayoutMkLst>
            <pc:docMk/>
            <pc:sldMasterMk cId="22084140" sldId="2147483675"/>
            <pc:sldLayoutMk cId="4154805643" sldId="2147483687"/>
          </pc:sldLayoutMkLst>
        </pc:sldLayoutChg>
        <pc:sldLayoutChg chg="del">
          <pc:chgData name="Rahul Nair" userId="4a64821b-8a29-4cbe-80c1-d9771e59f4e8" providerId="ADAL" clId="{E5232AF4-9FDD-4E47-906C-F19C0F4BD2CA}" dt="2024-07-16T07:40:29.442" v="2"/>
          <pc:sldLayoutMkLst>
            <pc:docMk/>
            <pc:sldMasterMk cId="22084140" sldId="2147483675"/>
            <pc:sldLayoutMk cId="2420354755" sldId="2147483694"/>
          </pc:sldLayoutMkLst>
        </pc:sldLayoutChg>
        <pc:sldLayoutChg chg="del">
          <pc:chgData name="Rahul Nair" userId="4a64821b-8a29-4cbe-80c1-d9771e59f4e8" providerId="ADAL" clId="{E5232AF4-9FDD-4E47-906C-F19C0F4BD2CA}" dt="2024-07-16T07:40:29.442" v="2"/>
          <pc:sldLayoutMkLst>
            <pc:docMk/>
            <pc:sldMasterMk cId="22084140" sldId="2147483675"/>
            <pc:sldLayoutMk cId="488724008" sldId="2147483731"/>
          </pc:sldLayoutMkLst>
        </pc:sldLayoutChg>
      </pc:sldMasterChg>
      <pc:sldMasterChg chg="del delSldLayout">
        <pc:chgData name="Rahul Nair" userId="4a64821b-8a29-4cbe-80c1-d9771e59f4e8" providerId="ADAL" clId="{E5232AF4-9FDD-4E47-906C-F19C0F4BD2CA}" dt="2024-07-16T07:40:29.442" v="3"/>
        <pc:sldMasterMkLst>
          <pc:docMk/>
          <pc:sldMasterMk cId="176118884" sldId="2147483696"/>
        </pc:sldMasterMkLst>
        <pc:sldLayoutChg chg="del">
          <pc:chgData name="Rahul Nair" userId="4a64821b-8a29-4cbe-80c1-d9771e59f4e8" providerId="ADAL" clId="{E5232AF4-9FDD-4E47-906C-F19C0F4BD2CA}" dt="2024-07-16T07:40:29.442" v="3"/>
          <pc:sldLayoutMkLst>
            <pc:docMk/>
            <pc:sldMasterMk cId="176118884" sldId="2147483696"/>
            <pc:sldLayoutMk cId="2242966226" sldId="2147483697"/>
          </pc:sldLayoutMkLst>
        </pc:sldLayoutChg>
        <pc:sldLayoutChg chg="del">
          <pc:chgData name="Rahul Nair" userId="4a64821b-8a29-4cbe-80c1-d9771e59f4e8" providerId="ADAL" clId="{E5232AF4-9FDD-4E47-906C-F19C0F4BD2CA}" dt="2024-07-16T07:40:29.442" v="3"/>
          <pc:sldLayoutMkLst>
            <pc:docMk/>
            <pc:sldMasterMk cId="176118884" sldId="2147483696"/>
            <pc:sldLayoutMk cId="4073414687" sldId="2147483698"/>
          </pc:sldLayoutMkLst>
        </pc:sldLayoutChg>
        <pc:sldLayoutChg chg="del">
          <pc:chgData name="Rahul Nair" userId="4a64821b-8a29-4cbe-80c1-d9771e59f4e8" providerId="ADAL" clId="{E5232AF4-9FDD-4E47-906C-F19C0F4BD2CA}" dt="2024-07-16T07:40:29.442" v="3"/>
          <pc:sldLayoutMkLst>
            <pc:docMk/>
            <pc:sldMasterMk cId="176118884" sldId="2147483696"/>
            <pc:sldLayoutMk cId="3865604095" sldId="2147483699"/>
          </pc:sldLayoutMkLst>
        </pc:sldLayoutChg>
        <pc:sldLayoutChg chg="del">
          <pc:chgData name="Rahul Nair" userId="4a64821b-8a29-4cbe-80c1-d9771e59f4e8" providerId="ADAL" clId="{E5232AF4-9FDD-4E47-906C-F19C0F4BD2CA}" dt="2024-07-16T07:40:29.442" v="3"/>
          <pc:sldLayoutMkLst>
            <pc:docMk/>
            <pc:sldMasterMk cId="176118884" sldId="2147483696"/>
            <pc:sldLayoutMk cId="683513010" sldId="2147483700"/>
          </pc:sldLayoutMkLst>
        </pc:sldLayoutChg>
        <pc:sldLayoutChg chg="del">
          <pc:chgData name="Rahul Nair" userId="4a64821b-8a29-4cbe-80c1-d9771e59f4e8" providerId="ADAL" clId="{E5232AF4-9FDD-4E47-906C-F19C0F4BD2CA}" dt="2024-07-16T07:40:29.442" v="3"/>
          <pc:sldLayoutMkLst>
            <pc:docMk/>
            <pc:sldMasterMk cId="176118884" sldId="2147483696"/>
            <pc:sldLayoutMk cId="230899897" sldId="2147483701"/>
          </pc:sldLayoutMkLst>
        </pc:sldLayoutChg>
        <pc:sldLayoutChg chg="del">
          <pc:chgData name="Rahul Nair" userId="4a64821b-8a29-4cbe-80c1-d9771e59f4e8" providerId="ADAL" clId="{E5232AF4-9FDD-4E47-906C-F19C0F4BD2CA}" dt="2024-07-16T07:40:29.442" v="3"/>
          <pc:sldLayoutMkLst>
            <pc:docMk/>
            <pc:sldMasterMk cId="176118884" sldId="2147483696"/>
            <pc:sldLayoutMk cId="1068428946" sldId="2147483702"/>
          </pc:sldLayoutMkLst>
        </pc:sldLayoutChg>
        <pc:sldLayoutChg chg="del">
          <pc:chgData name="Rahul Nair" userId="4a64821b-8a29-4cbe-80c1-d9771e59f4e8" providerId="ADAL" clId="{E5232AF4-9FDD-4E47-906C-F19C0F4BD2CA}" dt="2024-07-16T07:40:29.442" v="3"/>
          <pc:sldLayoutMkLst>
            <pc:docMk/>
            <pc:sldMasterMk cId="176118884" sldId="2147483696"/>
            <pc:sldLayoutMk cId="914498636" sldId="2147483703"/>
          </pc:sldLayoutMkLst>
        </pc:sldLayoutChg>
        <pc:sldLayoutChg chg="del">
          <pc:chgData name="Rahul Nair" userId="4a64821b-8a29-4cbe-80c1-d9771e59f4e8" providerId="ADAL" clId="{E5232AF4-9FDD-4E47-906C-F19C0F4BD2CA}" dt="2024-07-16T07:40:29.442" v="3"/>
          <pc:sldLayoutMkLst>
            <pc:docMk/>
            <pc:sldMasterMk cId="176118884" sldId="2147483696"/>
            <pc:sldLayoutMk cId="13619509" sldId="2147483704"/>
          </pc:sldLayoutMkLst>
        </pc:sldLayoutChg>
        <pc:sldLayoutChg chg="del">
          <pc:chgData name="Rahul Nair" userId="4a64821b-8a29-4cbe-80c1-d9771e59f4e8" providerId="ADAL" clId="{E5232AF4-9FDD-4E47-906C-F19C0F4BD2CA}" dt="2024-07-16T07:40:29.442" v="3"/>
          <pc:sldLayoutMkLst>
            <pc:docMk/>
            <pc:sldMasterMk cId="176118884" sldId="2147483696"/>
            <pc:sldLayoutMk cId="1317905504" sldId="2147483705"/>
          </pc:sldLayoutMkLst>
        </pc:sldLayoutChg>
        <pc:sldLayoutChg chg="del">
          <pc:chgData name="Rahul Nair" userId="4a64821b-8a29-4cbe-80c1-d9771e59f4e8" providerId="ADAL" clId="{E5232AF4-9FDD-4E47-906C-F19C0F4BD2CA}" dt="2024-07-16T07:40:29.442" v="3"/>
          <pc:sldLayoutMkLst>
            <pc:docMk/>
            <pc:sldMasterMk cId="176118884" sldId="2147483696"/>
            <pc:sldLayoutMk cId="1926022342" sldId="2147483706"/>
          </pc:sldLayoutMkLst>
        </pc:sldLayoutChg>
        <pc:sldLayoutChg chg="del">
          <pc:chgData name="Rahul Nair" userId="4a64821b-8a29-4cbe-80c1-d9771e59f4e8" providerId="ADAL" clId="{E5232AF4-9FDD-4E47-906C-F19C0F4BD2CA}" dt="2024-07-16T07:40:29.442" v="3"/>
          <pc:sldLayoutMkLst>
            <pc:docMk/>
            <pc:sldMasterMk cId="176118884" sldId="2147483696"/>
            <pc:sldLayoutMk cId="2792907167" sldId="2147483708"/>
          </pc:sldLayoutMkLst>
        </pc:sldLayoutChg>
        <pc:sldLayoutChg chg="del">
          <pc:chgData name="Rahul Nair" userId="4a64821b-8a29-4cbe-80c1-d9771e59f4e8" providerId="ADAL" clId="{E5232AF4-9FDD-4E47-906C-F19C0F4BD2CA}" dt="2024-07-16T07:40:29.442" v="3"/>
          <pc:sldLayoutMkLst>
            <pc:docMk/>
            <pc:sldMasterMk cId="176118884" sldId="2147483696"/>
            <pc:sldLayoutMk cId="227069861" sldId="2147483709"/>
          </pc:sldLayoutMkLst>
        </pc:sldLayoutChg>
        <pc:sldLayoutChg chg="del">
          <pc:chgData name="Rahul Nair" userId="4a64821b-8a29-4cbe-80c1-d9771e59f4e8" providerId="ADAL" clId="{E5232AF4-9FDD-4E47-906C-F19C0F4BD2CA}" dt="2024-07-16T07:40:29.442" v="3"/>
          <pc:sldLayoutMkLst>
            <pc:docMk/>
            <pc:sldMasterMk cId="176118884" sldId="2147483696"/>
            <pc:sldLayoutMk cId="3453275295" sldId="2147483711"/>
          </pc:sldLayoutMkLst>
        </pc:sldLayoutChg>
        <pc:sldLayoutChg chg="del">
          <pc:chgData name="Rahul Nair" userId="4a64821b-8a29-4cbe-80c1-d9771e59f4e8" providerId="ADAL" clId="{E5232AF4-9FDD-4E47-906C-F19C0F4BD2CA}" dt="2024-07-16T07:40:29.442" v="3"/>
          <pc:sldLayoutMkLst>
            <pc:docMk/>
            <pc:sldMasterMk cId="176118884" sldId="2147483696"/>
            <pc:sldLayoutMk cId="883514412" sldId="2147483714"/>
          </pc:sldLayoutMkLst>
        </pc:sldLayoutChg>
      </pc:sldMasterChg>
      <pc:sldMasterChg chg="del delSldLayout">
        <pc:chgData name="Rahul Nair" userId="4a64821b-8a29-4cbe-80c1-d9771e59f4e8" providerId="ADAL" clId="{E5232AF4-9FDD-4E47-906C-F19C0F4BD2CA}" dt="2024-07-16T07:40:29.446" v="4"/>
        <pc:sldMasterMkLst>
          <pc:docMk/>
          <pc:sldMasterMk cId="1946190986" sldId="2147483715"/>
        </pc:sldMasterMkLst>
        <pc:sldLayoutChg chg="del">
          <pc:chgData name="Rahul Nair" userId="4a64821b-8a29-4cbe-80c1-d9771e59f4e8" providerId="ADAL" clId="{E5232AF4-9FDD-4E47-906C-F19C0F4BD2CA}" dt="2024-07-16T07:40:29.446" v="4"/>
          <pc:sldLayoutMkLst>
            <pc:docMk/>
            <pc:sldMasterMk cId="1946190986" sldId="2147483715"/>
            <pc:sldLayoutMk cId="2046193187" sldId="2147483716"/>
          </pc:sldLayoutMkLst>
        </pc:sldLayoutChg>
        <pc:sldLayoutChg chg="del">
          <pc:chgData name="Rahul Nair" userId="4a64821b-8a29-4cbe-80c1-d9771e59f4e8" providerId="ADAL" clId="{E5232AF4-9FDD-4E47-906C-F19C0F4BD2CA}" dt="2024-07-16T07:40:29.446" v="4"/>
          <pc:sldLayoutMkLst>
            <pc:docMk/>
            <pc:sldMasterMk cId="1946190986" sldId="2147483715"/>
            <pc:sldLayoutMk cId="264934068" sldId="2147483717"/>
          </pc:sldLayoutMkLst>
        </pc:sldLayoutChg>
        <pc:sldLayoutChg chg="del">
          <pc:chgData name="Rahul Nair" userId="4a64821b-8a29-4cbe-80c1-d9771e59f4e8" providerId="ADAL" clId="{E5232AF4-9FDD-4E47-906C-F19C0F4BD2CA}" dt="2024-07-16T07:40:29.446" v="4"/>
          <pc:sldLayoutMkLst>
            <pc:docMk/>
            <pc:sldMasterMk cId="1946190986" sldId="2147483715"/>
            <pc:sldLayoutMk cId="1743933312" sldId="2147483718"/>
          </pc:sldLayoutMkLst>
        </pc:sldLayoutChg>
        <pc:sldLayoutChg chg="del">
          <pc:chgData name="Rahul Nair" userId="4a64821b-8a29-4cbe-80c1-d9771e59f4e8" providerId="ADAL" clId="{E5232AF4-9FDD-4E47-906C-F19C0F4BD2CA}" dt="2024-07-16T07:40:29.446" v="4"/>
          <pc:sldLayoutMkLst>
            <pc:docMk/>
            <pc:sldMasterMk cId="1946190986" sldId="2147483715"/>
            <pc:sldLayoutMk cId="3591762503" sldId="2147483719"/>
          </pc:sldLayoutMkLst>
        </pc:sldLayoutChg>
        <pc:sldLayoutChg chg="del">
          <pc:chgData name="Rahul Nair" userId="4a64821b-8a29-4cbe-80c1-d9771e59f4e8" providerId="ADAL" clId="{E5232AF4-9FDD-4E47-906C-F19C0F4BD2CA}" dt="2024-07-16T07:40:29.446" v="4"/>
          <pc:sldLayoutMkLst>
            <pc:docMk/>
            <pc:sldMasterMk cId="1946190986" sldId="2147483715"/>
            <pc:sldLayoutMk cId="886476922" sldId="2147483720"/>
          </pc:sldLayoutMkLst>
        </pc:sldLayoutChg>
        <pc:sldLayoutChg chg="del">
          <pc:chgData name="Rahul Nair" userId="4a64821b-8a29-4cbe-80c1-d9771e59f4e8" providerId="ADAL" clId="{E5232AF4-9FDD-4E47-906C-F19C0F4BD2CA}" dt="2024-07-16T07:40:29.446" v="4"/>
          <pc:sldLayoutMkLst>
            <pc:docMk/>
            <pc:sldMasterMk cId="1946190986" sldId="2147483715"/>
            <pc:sldLayoutMk cId="1703657655" sldId="2147483721"/>
          </pc:sldLayoutMkLst>
        </pc:sldLayoutChg>
        <pc:sldLayoutChg chg="del">
          <pc:chgData name="Rahul Nair" userId="4a64821b-8a29-4cbe-80c1-d9771e59f4e8" providerId="ADAL" clId="{E5232AF4-9FDD-4E47-906C-F19C0F4BD2CA}" dt="2024-07-16T07:40:29.446" v="4"/>
          <pc:sldLayoutMkLst>
            <pc:docMk/>
            <pc:sldMasterMk cId="1946190986" sldId="2147483715"/>
            <pc:sldLayoutMk cId="113011344" sldId="2147483722"/>
          </pc:sldLayoutMkLst>
        </pc:sldLayoutChg>
        <pc:sldLayoutChg chg="del">
          <pc:chgData name="Rahul Nair" userId="4a64821b-8a29-4cbe-80c1-d9771e59f4e8" providerId="ADAL" clId="{E5232AF4-9FDD-4E47-906C-F19C0F4BD2CA}" dt="2024-07-16T07:40:29.446" v="4"/>
          <pc:sldLayoutMkLst>
            <pc:docMk/>
            <pc:sldMasterMk cId="1946190986" sldId="2147483715"/>
            <pc:sldLayoutMk cId="1545907257" sldId="2147483723"/>
          </pc:sldLayoutMkLst>
        </pc:sldLayoutChg>
        <pc:sldLayoutChg chg="del">
          <pc:chgData name="Rahul Nair" userId="4a64821b-8a29-4cbe-80c1-d9771e59f4e8" providerId="ADAL" clId="{E5232AF4-9FDD-4E47-906C-F19C0F4BD2CA}" dt="2024-07-16T07:40:29.446" v="4"/>
          <pc:sldLayoutMkLst>
            <pc:docMk/>
            <pc:sldMasterMk cId="1946190986" sldId="2147483715"/>
            <pc:sldLayoutMk cId="2476007401" sldId="2147483725"/>
          </pc:sldLayoutMkLst>
        </pc:sldLayoutChg>
        <pc:sldLayoutChg chg="del">
          <pc:chgData name="Rahul Nair" userId="4a64821b-8a29-4cbe-80c1-d9771e59f4e8" providerId="ADAL" clId="{E5232AF4-9FDD-4E47-906C-F19C0F4BD2CA}" dt="2024-07-16T07:40:29.446" v="4"/>
          <pc:sldLayoutMkLst>
            <pc:docMk/>
            <pc:sldMasterMk cId="1946190986" sldId="2147483715"/>
            <pc:sldLayoutMk cId="3103370149" sldId="2147483726"/>
          </pc:sldLayoutMkLst>
        </pc:sldLayoutChg>
        <pc:sldLayoutChg chg="del">
          <pc:chgData name="Rahul Nair" userId="4a64821b-8a29-4cbe-80c1-d9771e59f4e8" providerId="ADAL" clId="{E5232AF4-9FDD-4E47-906C-F19C0F4BD2CA}" dt="2024-07-16T07:40:29.446" v="4"/>
          <pc:sldLayoutMkLst>
            <pc:docMk/>
            <pc:sldMasterMk cId="1946190986" sldId="2147483715"/>
            <pc:sldLayoutMk cId="2966870686" sldId="2147483727"/>
          </pc:sldLayoutMkLst>
        </pc:sldLayoutChg>
        <pc:sldLayoutChg chg="del">
          <pc:chgData name="Rahul Nair" userId="4a64821b-8a29-4cbe-80c1-d9771e59f4e8" providerId="ADAL" clId="{E5232AF4-9FDD-4E47-906C-F19C0F4BD2CA}" dt="2024-07-16T07:40:29.446" v="4"/>
          <pc:sldLayoutMkLst>
            <pc:docMk/>
            <pc:sldMasterMk cId="1946190986" sldId="2147483715"/>
            <pc:sldLayoutMk cId="1063091276" sldId="2147483728"/>
          </pc:sldLayoutMkLst>
        </pc:sldLayoutChg>
        <pc:sldLayoutChg chg="del">
          <pc:chgData name="Rahul Nair" userId="4a64821b-8a29-4cbe-80c1-d9771e59f4e8" providerId="ADAL" clId="{E5232AF4-9FDD-4E47-906C-F19C0F4BD2CA}" dt="2024-07-16T07:40:29.446" v="4"/>
          <pc:sldLayoutMkLst>
            <pc:docMk/>
            <pc:sldMasterMk cId="1946190986" sldId="2147483715"/>
            <pc:sldLayoutMk cId="303921012" sldId="2147483729"/>
          </pc:sldLayoutMkLst>
        </pc:sldLayoutChg>
        <pc:sldLayoutChg chg="del">
          <pc:chgData name="Rahul Nair" userId="4a64821b-8a29-4cbe-80c1-d9771e59f4e8" providerId="ADAL" clId="{E5232AF4-9FDD-4E47-906C-F19C0F4BD2CA}" dt="2024-07-16T07:40:29.446" v="4"/>
          <pc:sldLayoutMkLst>
            <pc:docMk/>
            <pc:sldMasterMk cId="1946190986" sldId="2147483715"/>
            <pc:sldLayoutMk cId="2633173979" sldId="2147483730"/>
          </pc:sldLayoutMkLst>
        </pc:sldLayoutChg>
      </pc:sldMasterChg>
      <pc:sldMasterChg chg="del delSldLayout">
        <pc:chgData name="Rahul Nair" userId="4a64821b-8a29-4cbe-80c1-d9771e59f4e8" providerId="ADAL" clId="{E5232AF4-9FDD-4E47-906C-F19C0F4BD2CA}" dt="2024-07-16T07:40:29.446" v="5"/>
        <pc:sldMasterMkLst>
          <pc:docMk/>
          <pc:sldMasterMk cId="2453978277" sldId="2147483749"/>
        </pc:sldMasterMkLst>
        <pc:sldLayoutChg chg="del">
          <pc:chgData name="Rahul Nair" userId="4a64821b-8a29-4cbe-80c1-d9771e59f4e8" providerId="ADAL" clId="{E5232AF4-9FDD-4E47-906C-F19C0F4BD2CA}" dt="2024-07-16T07:40:29.446" v="5"/>
          <pc:sldLayoutMkLst>
            <pc:docMk/>
            <pc:sldMasterMk cId="2453978277" sldId="2147483749"/>
            <pc:sldLayoutMk cId="1222659496" sldId="2147483750"/>
          </pc:sldLayoutMkLst>
        </pc:sldLayoutChg>
        <pc:sldLayoutChg chg="del">
          <pc:chgData name="Rahul Nair" userId="4a64821b-8a29-4cbe-80c1-d9771e59f4e8" providerId="ADAL" clId="{E5232AF4-9FDD-4E47-906C-F19C0F4BD2CA}" dt="2024-07-16T07:40:29.446" v="5"/>
          <pc:sldLayoutMkLst>
            <pc:docMk/>
            <pc:sldMasterMk cId="2453978277" sldId="2147483749"/>
            <pc:sldLayoutMk cId="1448522314" sldId="2147483751"/>
          </pc:sldLayoutMkLst>
        </pc:sldLayoutChg>
        <pc:sldLayoutChg chg="del">
          <pc:chgData name="Rahul Nair" userId="4a64821b-8a29-4cbe-80c1-d9771e59f4e8" providerId="ADAL" clId="{E5232AF4-9FDD-4E47-906C-F19C0F4BD2CA}" dt="2024-07-16T07:40:29.446" v="5"/>
          <pc:sldLayoutMkLst>
            <pc:docMk/>
            <pc:sldMasterMk cId="2453978277" sldId="2147483749"/>
            <pc:sldLayoutMk cId="319581536" sldId="2147483752"/>
          </pc:sldLayoutMkLst>
        </pc:sldLayoutChg>
        <pc:sldLayoutChg chg="del">
          <pc:chgData name="Rahul Nair" userId="4a64821b-8a29-4cbe-80c1-d9771e59f4e8" providerId="ADAL" clId="{E5232AF4-9FDD-4E47-906C-F19C0F4BD2CA}" dt="2024-07-16T07:40:29.446" v="5"/>
          <pc:sldLayoutMkLst>
            <pc:docMk/>
            <pc:sldMasterMk cId="2453978277" sldId="2147483749"/>
            <pc:sldLayoutMk cId="182860107" sldId="2147483753"/>
          </pc:sldLayoutMkLst>
        </pc:sldLayoutChg>
        <pc:sldLayoutChg chg="del">
          <pc:chgData name="Rahul Nair" userId="4a64821b-8a29-4cbe-80c1-d9771e59f4e8" providerId="ADAL" clId="{E5232AF4-9FDD-4E47-906C-F19C0F4BD2CA}" dt="2024-07-16T07:40:29.446" v="5"/>
          <pc:sldLayoutMkLst>
            <pc:docMk/>
            <pc:sldMasterMk cId="2453978277" sldId="2147483749"/>
            <pc:sldLayoutMk cId="119561733" sldId="2147483754"/>
          </pc:sldLayoutMkLst>
        </pc:sldLayoutChg>
        <pc:sldLayoutChg chg="del">
          <pc:chgData name="Rahul Nair" userId="4a64821b-8a29-4cbe-80c1-d9771e59f4e8" providerId="ADAL" clId="{E5232AF4-9FDD-4E47-906C-F19C0F4BD2CA}" dt="2024-07-16T07:40:29.446" v="5"/>
          <pc:sldLayoutMkLst>
            <pc:docMk/>
            <pc:sldMasterMk cId="2453978277" sldId="2147483749"/>
            <pc:sldLayoutMk cId="1981274332" sldId="2147483755"/>
          </pc:sldLayoutMkLst>
        </pc:sldLayoutChg>
        <pc:sldLayoutChg chg="del">
          <pc:chgData name="Rahul Nair" userId="4a64821b-8a29-4cbe-80c1-d9771e59f4e8" providerId="ADAL" clId="{E5232AF4-9FDD-4E47-906C-F19C0F4BD2CA}" dt="2024-07-16T07:40:29.446" v="5"/>
          <pc:sldLayoutMkLst>
            <pc:docMk/>
            <pc:sldMasterMk cId="2453978277" sldId="2147483749"/>
            <pc:sldLayoutMk cId="1934614908" sldId="2147483756"/>
          </pc:sldLayoutMkLst>
        </pc:sldLayoutChg>
        <pc:sldLayoutChg chg="del">
          <pc:chgData name="Rahul Nair" userId="4a64821b-8a29-4cbe-80c1-d9771e59f4e8" providerId="ADAL" clId="{E5232AF4-9FDD-4E47-906C-F19C0F4BD2CA}" dt="2024-07-16T07:40:29.446" v="5"/>
          <pc:sldLayoutMkLst>
            <pc:docMk/>
            <pc:sldMasterMk cId="2453978277" sldId="2147483749"/>
            <pc:sldLayoutMk cId="3468198796" sldId="2147483757"/>
          </pc:sldLayoutMkLst>
        </pc:sldLayoutChg>
        <pc:sldLayoutChg chg="del">
          <pc:chgData name="Rahul Nair" userId="4a64821b-8a29-4cbe-80c1-d9771e59f4e8" providerId="ADAL" clId="{E5232AF4-9FDD-4E47-906C-F19C0F4BD2CA}" dt="2024-07-16T07:40:29.446" v="5"/>
          <pc:sldLayoutMkLst>
            <pc:docMk/>
            <pc:sldMasterMk cId="2453978277" sldId="2147483749"/>
            <pc:sldLayoutMk cId="1942922213" sldId="2147483758"/>
          </pc:sldLayoutMkLst>
        </pc:sldLayoutChg>
        <pc:sldLayoutChg chg="del">
          <pc:chgData name="Rahul Nair" userId="4a64821b-8a29-4cbe-80c1-d9771e59f4e8" providerId="ADAL" clId="{E5232AF4-9FDD-4E47-906C-F19C0F4BD2CA}" dt="2024-07-16T07:40:29.446" v="5"/>
          <pc:sldLayoutMkLst>
            <pc:docMk/>
            <pc:sldMasterMk cId="2453978277" sldId="2147483749"/>
            <pc:sldLayoutMk cId="3771692472" sldId="2147483759"/>
          </pc:sldLayoutMkLst>
        </pc:sldLayoutChg>
        <pc:sldLayoutChg chg="del">
          <pc:chgData name="Rahul Nair" userId="4a64821b-8a29-4cbe-80c1-d9771e59f4e8" providerId="ADAL" clId="{E5232AF4-9FDD-4E47-906C-F19C0F4BD2CA}" dt="2024-07-16T07:40:29.446" v="5"/>
          <pc:sldLayoutMkLst>
            <pc:docMk/>
            <pc:sldMasterMk cId="2453978277" sldId="2147483749"/>
            <pc:sldLayoutMk cId="2743724030" sldId="2147483760"/>
          </pc:sldLayoutMkLst>
        </pc:sldLayoutChg>
        <pc:sldLayoutChg chg="del">
          <pc:chgData name="Rahul Nair" userId="4a64821b-8a29-4cbe-80c1-d9771e59f4e8" providerId="ADAL" clId="{E5232AF4-9FDD-4E47-906C-F19C0F4BD2CA}" dt="2024-07-16T07:40:29.446" v="5"/>
          <pc:sldLayoutMkLst>
            <pc:docMk/>
            <pc:sldMasterMk cId="2453978277" sldId="2147483749"/>
            <pc:sldLayoutMk cId="1297882849" sldId="2147483761"/>
          </pc:sldLayoutMkLst>
        </pc:sldLayoutChg>
        <pc:sldLayoutChg chg="del">
          <pc:chgData name="Rahul Nair" userId="4a64821b-8a29-4cbe-80c1-d9771e59f4e8" providerId="ADAL" clId="{E5232AF4-9FDD-4E47-906C-F19C0F4BD2CA}" dt="2024-07-16T07:40:29.446" v="5"/>
          <pc:sldLayoutMkLst>
            <pc:docMk/>
            <pc:sldMasterMk cId="2453978277" sldId="2147483749"/>
            <pc:sldLayoutMk cId="838996773" sldId="2147483762"/>
          </pc:sldLayoutMkLst>
        </pc:sldLayoutChg>
        <pc:sldLayoutChg chg="del">
          <pc:chgData name="Rahul Nair" userId="4a64821b-8a29-4cbe-80c1-d9771e59f4e8" providerId="ADAL" clId="{E5232AF4-9FDD-4E47-906C-F19C0F4BD2CA}" dt="2024-07-16T07:40:29.446" v="5"/>
          <pc:sldLayoutMkLst>
            <pc:docMk/>
            <pc:sldMasterMk cId="2453978277" sldId="2147483749"/>
            <pc:sldLayoutMk cId="2240455285" sldId="2147483763"/>
          </pc:sldLayoutMkLst>
        </pc:sldLayoutChg>
      </pc:sldMasterChg>
      <pc:sldMasterChg chg="del delSldLayout">
        <pc:chgData name="Rahul Nair" userId="4a64821b-8a29-4cbe-80c1-d9771e59f4e8" providerId="ADAL" clId="{E5232AF4-9FDD-4E47-906C-F19C0F4BD2CA}" dt="2024-07-16T07:40:29.446" v="6"/>
        <pc:sldMasterMkLst>
          <pc:docMk/>
          <pc:sldMasterMk cId="2054503205" sldId="2147483764"/>
        </pc:sldMasterMkLst>
        <pc:sldLayoutChg chg="del">
          <pc:chgData name="Rahul Nair" userId="4a64821b-8a29-4cbe-80c1-d9771e59f4e8" providerId="ADAL" clId="{E5232AF4-9FDD-4E47-906C-F19C0F4BD2CA}" dt="2024-07-16T07:40:29.446" v="6"/>
          <pc:sldLayoutMkLst>
            <pc:docMk/>
            <pc:sldMasterMk cId="2054503205" sldId="2147483764"/>
            <pc:sldLayoutMk cId="3210396727" sldId="2147483765"/>
          </pc:sldLayoutMkLst>
        </pc:sldLayoutChg>
        <pc:sldLayoutChg chg="del">
          <pc:chgData name="Rahul Nair" userId="4a64821b-8a29-4cbe-80c1-d9771e59f4e8" providerId="ADAL" clId="{E5232AF4-9FDD-4E47-906C-F19C0F4BD2CA}" dt="2024-07-16T07:40:29.446" v="6"/>
          <pc:sldLayoutMkLst>
            <pc:docMk/>
            <pc:sldMasterMk cId="2054503205" sldId="2147483764"/>
            <pc:sldLayoutMk cId="3948137366" sldId="2147483766"/>
          </pc:sldLayoutMkLst>
        </pc:sldLayoutChg>
        <pc:sldLayoutChg chg="del">
          <pc:chgData name="Rahul Nair" userId="4a64821b-8a29-4cbe-80c1-d9771e59f4e8" providerId="ADAL" clId="{E5232AF4-9FDD-4E47-906C-F19C0F4BD2CA}" dt="2024-07-16T07:40:29.446" v="6"/>
          <pc:sldLayoutMkLst>
            <pc:docMk/>
            <pc:sldMasterMk cId="2054503205" sldId="2147483764"/>
            <pc:sldLayoutMk cId="607128445" sldId="2147483767"/>
          </pc:sldLayoutMkLst>
        </pc:sldLayoutChg>
        <pc:sldLayoutChg chg="del">
          <pc:chgData name="Rahul Nair" userId="4a64821b-8a29-4cbe-80c1-d9771e59f4e8" providerId="ADAL" clId="{E5232AF4-9FDD-4E47-906C-F19C0F4BD2CA}" dt="2024-07-16T07:40:29.446" v="6"/>
          <pc:sldLayoutMkLst>
            <pc:docMk/>
            <pc:sldMasterMk cId="2054503205" sldId="2147483764"/>
            <pc:sldLayoutMk cId="3752075373" sldId="2147483768"/>
          </pc:sldLayoutMkLst>
        </pc:sldLayoutChg>
        <pc:sldLayoutChg chg="del">
          <pc:chgData name="Rahul Nair" userId="4a64821b-8a29-4cbe-80c1-d9771e59f4e8" providerId="ADAL" clId="{E5232AF4-9FDD-4E47-906C-F19C0F4BD2CA}" dt="2024-07-16T07:40:29.446" v="6"/>
          <pc:sldLayoutMkLst>
            <pc:docMk/>
            <pc:sldMasterMk cId="2054503205" sldId="2147483764"/>
            <pc:sldLayoutMk cId="3083682877" sldId="2147483769"/>
          </pc:sldLayoutMkLst>
        </pc:sldLayoutChg>
        <pc:sldLayoutChg chg="del">
          <pc:chgData name="Rahul Nair" userId="4a64821b-8a29-4cbe-80c1-d9771e59f4e8" providerId="ADAL" clId="{E5232AF4-9FDD-4E47-906C-F19C0F4BD2CA}" dt="2024-07-16T07:40:29.446" v="6"/>
          <pc:sldLayoutMkLst>
            <pc:docMk/>
            <pc:sldMasterMk cId="2054503205" sldId="2147483764"/>
            <pc:sldLayoutMk cId="2939668157" sldId="2147483770"/>
          </pc:sldLayoutMkLst>
        </pc:sldLayoutChg>
        <pc:sldLayoutChg chg="del">
          <pc:chgData name="Rahul Nair" userId="4a64821b-8a29-4cbe-80c1-d9771e59f4e8" providerId="ADAL" clId="{E5232AF4-9FDD-4E47-906C-F19C0F4BD2CA}" dt="2024-07-16T07:40:29.446" v="6"/>
          <pc:sldLayoutMkLst>
            <pc:docMk/>
            <pc:sldMasterMk cId="2054503205" sldId="2147483764"/>
            <pc:sldLayoutMk cId="3581107313" sldId="2147483771"/>
          </pc:sldLayoutMkLst>
        </pc:sldLayoutChg>
        <pc:sldLayoutChg chg="del">
          <pc:chgData name="Rahul Nair" userId="4a64821b-8a29-4cbe-80c1-d9771e59f4e8" providerId="ADAL" clId="{E5232AF4-9FDD-4E47-906C-F19C0F4BD2CA}" dt="2024-07-16T07:40:29.446" v="6"/>
          <pc:sldLayoutMkLst>
            <pc:docMk/>
            <pc:sldMasterMk cId="2054503205" sldId="2147483764"/>
            <pc:sldLayoutMk cId="3100235861" sldId="2147483772"/>
          </pc:sldLayoutMkLst>
        </pc:sldLayoutChg>
        <pc:sldLayoutChg chg="del">
          <pc:chgData name="Rahul Nair" userId="4a64821b-8a29-4cbe-80c1-d9771e59f4e8" providerId="ADAL" clId="{E5232AF4-9FDD-4E47-906C-F19C0F4BD2CA}" dt="2024-07-16T07:40:29.446" v="6"/>
          <pc:sldLayoutMkLst>
            <pc:docMk/>
            <pc:sldMasterMk cId="2054503205" sldId="2147483764"/>
            <pc:sldLayoutMk cId="403169496" sldId="2147483773"/>
          </pc:sldLayoutMkLst>
        </pc:sldLayoutChg>
        <pc:sldLayoutChg chg="del">
          <pc:chgData name="Rahul Nair" userId="4a64821b-8a29-4cbe-80c1-d9771e59f4e8" providerId="ADAL" clId="{E5232AF4-9FDD-4E47-906C-F19C0F4BD2CA}" dt="2024-07-16T07:40:29.446" v="6"/>
          <pc:sldLayoutMkLst>
            <pc:docMk/>
            <pc:sldMasterMk cId="2054503205" sldId="2147483764"/>
            <pc:sldLayoutMk cId="1785547622" sldId="2147483774"/>
          </pc:sldLayoutMkLst>
        </pc:sldLayoutChg>
        <pc:sldLayoutChg chg="del">
          <pc:chgData name="Rahul Nair" userId="4a64821b-8a29-4cbe-80c1-d9771e59f4e8" providerId="ADAL" clId="{E5232AF4-9FDD-4E47-906C-F19C0F4BD2CA}" dt="2024-07-16T07:40:29.446" v="6"/>
          <pc:sldLayoutMkLst>
            <pc:docMk/>
            <pc:sldMasterMk cId="2054503205" sldId="2147483764"/>
            <pc:sldLayoutMk cId="1149553589" sldId="2147483775"/>
          </pc:sldLayoutMkLst>
        </pc:sldLayoutChg>
        <pc:sldLayoutChg chg="del">
          <pc:chgData name="Rahul Nair" userId="4a64821b-8a29-4cbe-80c1-d9771e59f4e8" providerId="ADAL" clId="{E5232AF4-9FDD-4E47-906C-F19C0F4BD2CA}" dt="2024-07-16T07:40:29.446" v="6"/>
          <pc:sldLayoutMkLst>
            <pc:docMk/>
            <pc:sldMasterMk cId="2054503205" sldId="2147483764"/>
            <pc:sldLayoutMk cId="1968301301" sldId="2147483776"/>
          </pc:sldLayoutMkLst>
        </pc:sldLayoutChg>
        <pc:sldLayoutChg chg="del">
          <pc:chgData name="Rahul Nair" userId="4a64821b-8a29-4cbe-80c1-d9771e59f4e8" providerId="ADAL" clId="{E5232AF4-9FDD-4E47-906C-F19C0F4BD2CA}" dt="2024-07-16T07:40:29.446" v="6"/>
          <pc:sldLayoutMkLst>
            <pc:docMk/>
            <pc:sldMasterMk cId="2054503205" sldId="2147483764"/>
            <pc:sldLayoutMk cId="1938150186" sldId="2147483777"/>
          </pc:sldLayoutMkLst>
        </pc:sldLayoutChg>
        <pc:sldLayoutChg chg="del">
          <pc:chgData name="Rahul Nair" userId="4a64821b-8a29-4cbe-80c1-d9771e59f4e8" providerId="ADAL" clId="{E5232AF4-9FDD-4E47-906C-F19C0F4BD2CA}" dt="2024-07-16T07:40:29.446" v="6"/>
          <pc:sldLayoutMkLst>
            <pc:docMk/>
            <pc:sldMasterMk cId="2054503205" sldId="2147483764"/>
            <pc:sldLayoutMk cId="1233629894" sldId="2147483778"/>
          </pc:sldLayoutMkLst>
        </pc:sldLayoutChg>
      </pc:sldMasterChg>
      <pc:sldMasterChg chg="del delSldLayout">
        <pc:chgData name="Rahul Nair" userId="4a64821b-8a29-4cbe-80c1-d9771e59f4e8" providerId="ADAL" clId="{E5232AF4-9FDD-4E47-906C-F19C0F4BD2CA}" dt="2024-07-16T07:40:29.453" v="7"/>
        <pc:sldMasterMkLst>
          <pc:docMk/>
          <pc:sldMasterMk cId="1364434749" sldId="2147483779"/>
        </pc:sldMasterMkLst>
        <pc:sldLayoutChg chg="del">
          <pc:chgData name="Rahul Nair" userId="4a64821b-8a29-4cbe-80c1-d9771e59f4e8" providerId="ADAL" clId="{E5232AF4-9FDD-4E47-906C-F19C0F4BD2CA}" dt="2024-07-16T07:40:29.453" v="7"/>
          <pc:sldLayoutMkLst>
            <pc:docMk/>
            <pc:sldMasterMk cId="1364434749" sldId="2147483779"/>
            <pc:sldLayoutMk cId="3185094556" sldId="2147483780"/>
          </pc:sldLayoutMkLst>
        </pc:sldLayoutChg>
        <pc:sldLayoutChg chg="del">
          <pc:chgData name="Rahul Nair" userId="4a64821b-8a29-4cbe-80c1-d9771e59f4e8" providerId="ADAL" clId="{E5232AF4-9FDD-4E47-906C-F19C0F4BD2CA}" dt="2024-07-16T07:40:29.453" v="7"/>
          <pc:sldLayoutMkLst>
            <pc:docMk/>
            <pc:sldMasterMk cId="1364434749" sldId="2147483779"/>
            <pc:sldLayoutMk cId="2055529341" sldId="2147483781"/>
          </pc:sldLayoutMkLst>
        </pc:sldLayoutChg>
        <pc:sldLayoutChg chg="del">
          <pc:chgData name="Rahul Nair" userId="4a64821b-8a29-4cbe-80c1-d9771e59f4e8" providerId="ADAL" clId="{E5232AF4-9FDD-4E47-906C-F19C0F4BD2CA}" dt="2024-07-16T07:40:29.453" v="7"/>
          <pc:sldLayoutMkLst>
            <pc:docMk/>
            <pc:sldMasterMk cId="1364434749" sldId="2147483779"/>
            <pc:sldLayoutMk cId="2894705720" sldId="2147483782"/>
          </pc:sldLayoutMkLst>
        </pc:sldLayoutChg>
        <pc:sldLayoutChg chg="del">
          <pc:chgData name="Rahul Nair" userId="4a64821b-8a29-4cbe-80c1-d9771e59f4e8" providerId="ADAL" clId="{E5232AF4-9FDD-4E47-906C-F19C0F4BD2CA}" dt="2024-07-16T07:40:29.453" v="7"/>
          <pc:sldLayoutMkLst>
            <pc:docMk/>
            <pc:sldMasterMk cId="1364434749" sldId="2147483779"/>
            <pc:sldLayoutMk cId="4265951318" sldId="2147483783"/>
          </pc:sldLayoutMkLst>
        </pc:sldLayoutChg>
        <pc:sldLayoutChg chg="del">
          <pc:chgData name="Rahul Nair" userId="4a64821b-8a29-4cbe-80c1-d9771e59f4e8" providerId="ADAL" clId="{E5232AF4-9FDD-4E47-906C-F19C0F4BD2CA}" dt="2024-07-16T07:40:29.453" v="7"/>
          <pc:sldLayoutMkLst>
            <pc:docMk/>
            <pc:sldMasterMk cId="1364434749" sldId="2147483779"/>
            <pc:sldLayoutMk cId="901925837" sldId="2147483784"/>
          </pc:sldLayoutMkLst>
        </pc:sldLayoutChg>
        <pc:sldLayoutChg chg="del">
          <pc:chgData name="Rahul Nair" userId="4a64821b-8a29-4cbe-80c1-d9771e59f4e8" providerId="ADAL" clId="{E5232AF4-9FDD-4E47-906C-F19C0F4BD2CA}" dt="2024-07-16T07:40:29.453" v="7"/>
          <pc:sldLayoutMkLst>
            <pc:docMk/>
            <pc:sldMasterMk cId="1364434749" sldId="2147483779"/>
            <pc:sldLayoutMk cId="3933953551" sldId="2147483785"/>
          </pc:sldLayoutMkLst>
        </pc:sldLayoutChg>
        <pc:sldLayoutChg chg="del">
          <pc:chgData name="Rahul Nair" userId="4a64821b-8a29-4cbe-80c1-d9771e59f4e8" providerId="ADAL" clId="{E5232AF4-9FDD-4E47-906C-F19C0F4BD2CA}" dt="2024-07-16T07:40:29.453" v="7"/>
          <pc:sldLayoutMkLst>
            <pc:docMk/>
            <pc:sldMasterMk cId="1364434749" sldId="2147483779"/>
            <pc:sldLayoutMk cId="1575867198" sldId="2147483786"/>
          </pc:sldLayoutMkLst>
        </pc:sldLayoutChg>
        <pc:sldLayoutChg chg="del">
          <pc:chgData name="Rahul Nair" userId="4a64821b-8a29-4cbe-80c1-d9771e59f4e8" providerId="ADAL" clId="{E5232AF4-9FDD-4E47-906C-F19C0F4BD2CA}" dt="2024-07-16T07:40:29.453" v="7"/>
          <pc:sldLayoutMkLst>
            <pc:docMk/>
            <pc:sldMasterMk cId="1364434749" sldId="2147483779"/>
            <pc:sldLayoutMk cId="3122802020" sldId="2147483787"/>
          </pc:sldLayoutMkLst>
        </pc:sldLayoutChg>
        <pc:sldLayoutChg chg="del">
          <pc:chgData name="Rahul Nair" userId="4a64821b-8a29-4cbe-80c1-d9771e59f4e8" providerId="ADAL" clId="{E5232AF4-9FDD-4E47-906C-F19C0F4BD2CA}" dt="2024-07-16T07:40:29.453" v="7"/>
          <pc:sldLayoutMkLst>
            <pc:docMk/>
            <pc:sldMasterMk cId="1364434749" sldId="2147483779"/>
            <pc:sldLayoutMk cId="656364292" sldId="2147483788"/>
          </pc:sldLayoutMkLst>
        </pc:sldLayoutChg>
        <pc:sldLayoutChg chg="del">
          <pc:chgData name="Rahul Nair" userId="4a64821b-8a29-4cbe-80c1-d9771e59f4e8" providerId="ADAL" clId="{E5232AF4-9FDD-4E47-906C-F19C0F4BD2CA}" dt="2024-07-16T07:40:29.453" v="7"/>
          <pc:sldLayoutMkLst>
            <pc:docMk/>
            <pc:sldMasterMk cId="1364434749" sldId="2147483779"/>
            <pc:sldLayoutMk cId="629743898" sldId="2147483789"/>
          </pc:sldLayoutMkLst>
        </pc:sldLayoutChg>
        <pc:sldLayoutChg chg="del">
          <pc:chgData name="Rahul Nair" userId="4a64821b-8a29-4cbe-80c1-d9771e59f4e8" providerId="ADAL" clId="{E5232AF4-9FDD-4E47-906C-F19C0F4BD2CA}" dt="2024-07-16T07:40:29.453" v="7"/>
          <pc:sldLayoutMkLst>
            <pc:docMk/>
            <pc:sldMasterMk cId="1364434749" sldId="2147483779"/>
            <pc:sldLayoutMk cId="141249964" sldId="2147483790"/>
          </pc:sldLayoutMkLst>
        </pc:sldLayoutChg>
        <pc:sldLayoutChg chg="del">
          <pc:chgData name="Rahul Nair" userId="4a64821b-8a29-4cbe-80c1-d9771e59f4e8" providerId="ADAL" clId="{E5232AF4-9FDD-4E47-906C-F19C0F4BD2CA}" dt="2024-07-16T07:40:29.453" v="7"/>
          <pc:sldLayoutMkLst>
            <pc:docMk/>
            <pc:sldMasterMk cId="1364434749" sldId="2147483779"/>
            <pc:sldLayoutMk cId="2937663804" sldId="2147483791"/>
          </pc:sldLayoutMkLst>
        </pc:sldLayoutChg>
        <pc:sldLayoutChg chg="del">
          <pc:chgData name="Rahul Nair" userId="4a64821b-8a29-4cbe-80c1-d9771e59f4e8" providerId="ADAL" clId="{E5232AF4-9FDD-4E47-906C-F19C0F4BD2CA}" dt="2024-07-16T07:40:29.453" v="7"/>
          <pc:sldLayoutMkLst>
            <pc:docMk/>
            <pc:sldMasterMk cId="1364434749" sldId="2147483779"/>
            <pc:sldLayoutMk cId="2817700998" sldId="2147483792"/>
          </pc:sldLayoutMkLst>
        </pc:sldLayoutChg>
        <pc:sldLayoutChg chg="del">
          <pc:chgData name="Rahul Nair" userId="4a64821b-8a29-4cbe-80c1-d9771e59f4e8" providerId="ADAL" clId="{E5232AF4-9FDD-4E47-906C-F19C0F4BD2CA}" dt="2024-07-16T07:40:29.453" v="7"/>
          <pc:sldLayoutMkLst>
            <pc:docMk/>
            <pc:sldMasterMk cId="1364434749" sldId="2147483779"/>
            <pc:sldLayoutMk cId="1584515769" sldId="2147483793"/>
          </pc:sldLayoutMkLst>
        </pc:sldLayoutChg>
      </pc:sldMasterChg>
      <pc:sldMasterChg chg="del delSldLayout">
        <pc:chgData name="Rahul Nair" userId="4a64821b-8a29-4cbe-80c1-d9771e59f4e8" providerId="ADAL" clId="{E5232AF4-9FDD-4E47-906C-F19C0F4BD2CA}" dt="2024-07-16T07:40:29.453" v="8"/>
        <pc:sldMasterMkLst>
          <pc:docMk/>
          <pc:sldMasterMk cId="2249510296" sldId="2147483794"/>
        </pc:sldMasterMkLst>
        <pc:sldLayoutChg chg="del">
          <pc:chgData name="Rahul Nair" userId="4a64821b-8a29-4cbe-80c1-d9771e59f4e8" providerId="ADAL" clId="{E5232AF4-9FDD-4E47-906C-F19C0F4BD2CA}" dt="2024-07-16T07:40:29.453" v="8"/>
          <pc:sldLayoutMkLst>
            <pc:docMk/>
            <pc:sldMasterMk cId="2249510296" sldId="2147483794"/>
            <pc:sldLayoutMk cId="3064760994" sldId="2147483795"/>
          </pc:sldLayoutMkLst>
        </pc:sldLayoutChg>
        <pc:sldLayoutChg chg="del">
          <pc:chgData name="Rahul Nair" userId="4a64821b-8a29-4cbe-80c1-d9771e59f4e8" providerId="ADAL" clId="{E5232AF4-9FDD-4E47-906C-F19C0F4BD2CA}" dt="2024-07-16T07:40:29.453" v="8"/>
          <pc:sldLayoutMkLst>
            <pc:docMk/>
            <pc:sldMasterMk cId="2249510296" sldId="2147483794"/>
            <pc:sldLayoutMk cId="966553906" sldId="2147483796"/>
          </pc:sldLayoutMkLst>
        </pc:sldLayoutChg>
        <pc:sldLayoutChg chg="del">
          <pc:chgData name="Rahul Nair" userId="4a64821b-8a29-4cbe-80c1-d9771e59f4e8" providerId="ADAL" clId="{E5232AF4-9FDD-4E47-906C-F19C0F4BD2CA}" dt="2024-07-16T07:40:29.453" v="8"/>
          <pc:sldLayoutMkLst>
            <pc:docMk/>
            <pc:sldMasterMk cId="2249510296" sldId="2147483794"/>
            <pc:sldLayoutMk cId="242565788" sldId="2147483797"/>
          </pc:sldLayoutMkLst>
        </pc:sldLayoutChg>
        <pc:sldLayoutChg chg="del">
          <pc:chgData name="Rahul Nair" userId="4a64821b-8a29-4cbe-80c1-d9771e59f4e8" providerId="ADAL" clId="{E5232AF4-9FDD-4E47-906C-F19C0F4BD2CA}" dt="2024-07-16T07:40:29.453" v="8"/>
          <pc:sldLayoutMkLst>
            <pc:docMk/>
            <pc:sldMasterMk cId="2249510296" sldId="2147483794"/>
            <pc:sldLayoutMk cId="3981987386" sldId="2147483798"/>
          </pc:sldLayoutMkLst>
        </pc:sldLayoutChg>
        <pc:sldLayoutChg chg="del">
          <pc:chgData name="Rahul Nair" userId="4a64821b-8a29-4cbe-80c1-d9771e59f4e8" providerId="ADAL" clId="{E5232AF4-9FDD-4E47-906C-F19C0F4BD2CA}" dt="2024-07-16T07:40:29.453" v="8"/>
          <pc:sldLayoutMkLst>
            <pc:docMk/>
            <pc:sldMasterMk cId="2249510296" sldId="2147483794"/>
            <pc:sldLayoutMk cId="32470738" sldId="2147483799"/>
          </pc:sldLayoutMkLst>
        </pc:sldLayoutChg>
        <pc:sldLayoutChg chg="del">
          <pc:chgData name="Rahul Nair" userId="4a64821b-8a29-4cbe-80c1-d9771e59f4e8" providerId="ADAL" clId="{E5232AF4-9FDD-4E47-906C-F19C0F4BD2CA}" dt="2024-07-16T07:40:29.453" v="8"/>
          <pc:sldLayoutMkLst>
            <pc:docMk/>
            <pc:sldMasterMk cId="2249510296" sldId="2147483794"/>
            <pc:sldLayoutMk cId="2695664844" sldId="2147483800"/>
          </pc:sldLayoutMkLst>
        </pc:sldLayoutChg>
        <pc:sldLayoutChg chg="del">
          <pc:chgData name="Rahul Nair" userId="4a64821b-8a29-4cbe-80c1-d9771e59f4e8" providerId="ADAL" clId="{E5232AF4-9FDD-4E47-906C-F19C0F4BD2CA}" dt="2024-07-16T07:40:29.453" v="8"/>
          <pc:sldLayoutMkLst>
            <pc:docMk/>
            <pc:sldMasterMk cId="2249510296" sldId="2147483794"/>
            <pc:sldLayoutMk cId="1940942346" sldId="2147483801"/>
          </pc:sldLayoutMkLst>
        </pc:sldLayoutChg>
        <pc:sldLayoutChg chg="del">
          <pc:chgData name="Rahul Nair" userId="4a64821b-8a29-4cbe-80c1-d9771e59f4e8" providerId="ADAL" clId="{E5232AF4-9FDD-4E47-906C-F19C0F4BD2CA}" dt="2024-07-16T07:40:29.453" v="8"/>
          <pc:sldLayoutMkLst>
            <pc:docMk/>
            <pc:sldMasterMk cId="2249510296" sldId="2147483794"/>
            <pc:sldLayoutMk cId="3479435680" sldId="2147483802"/>
          </pc:sldLayoutMkLst>
        </pc:sldLayoutChg>
        <pc:sldLayoutChg chg="del">
          <pc:chgData name="Rahul Nair" userId="4a64821b-8a29-4cbe-80c1-d9771e59f4e8" providerId="ADAL" clId="{E5232AF4-9FDD-4E47-906C-F19C0F4BD2CA}" dt="2024-07-16T07:40:29.453" v="8"/>
          <pc:sldLayoutMkLst>
            <pc:docMk/>
            <pc:sldMasterMk cId="2249510296" sldId="2147483794"/>
            <pc:sldLayoutMk cId="791045571" sldId="2147483803"/>
          </pc:sldLayoutMkLst>
        </pc:sldLayoutChg>
        <pc:sldLayoutChg chg="del">
          <pc:chgData name="Rahul Nair" userId="4a64821b-8a29-4cbe-80c1-d9771e59f4e8" providerId="ADAL" clId="{E5232AF4-9FDD-4E47-906C-F19C0F4BD2CA}" dt="2024-07-16T07:40:29.453" v="8"/>
          <pc:sldLayoutMkLst>
            <pc:docMk/>
            <pc:sldMasterMk cId="2249510296" sldId="2147483794"/>
            <pc:sldLayoutMk cId="3332768333" sldId="2147483804"/>
          </pc:sldLayoutMkLst>
        </pc:sldLayoutChg>
        <pc:sldLayoutChg chg="del">
          <pc:chgData name="Rahul Nair" userId="4a64821b-8a29-4cbe-80c1-d9771e59f4e8" providerId="ADAL" clId="{E5232AF4-9FDD-4E47-906C-F19C0F4BD2CA}" dt="2024-07-16T07:40:29.453" v="8"/>
          <pc:sldLayoutMkLst>
            <pc:docMk/>
            <pc:sldMasterMk cId="2249510296" sldId="2147483794"/>
            <pc:sldLayoutMk cId="2545865429" sldId="2147483805"/>
          </pc:sldLayoutMkLst>
        </pc:sldLayoutChg>
        <pc:sldLayoutChg chg="del">
          <pc:chgData name="Rahul Nair" userId="4a64821b-8a29-4cbe-80c1-d9771e59f4e8" providerId="ADAL" clId="{E5232AF4-9FDD-4E47-906C-F19C0F4BD2CA}" dt="2024-07-16T07:40:29.453" v="8"/>
          <pc:sldLayoutMkLst>
            <pc:docMk/>
            <pc:sldMasterMk cId="2249510296" sldId="2147483794"/>
            <pc:sldLayoutMk cId="1127489835" sldId="2147483806"/>
          </pc:sldLayoutMkLst>
        </pc:sldLayoutChg>
      </pc:sldMasterChg>
      <pc:sldMasterChg chg="del delSldLayout">
        <pc:chgData name="Rahul Nair" userId="4a64821b-8a29-4cbe-80c1-d9771e59f4e8" providerId="ADAL" clId="{E5232AF4-9FDD-4E47-906C-F19C0F4BD2CA}" dt="2024-07-16T07:40:29.453" v="9"/>
        <pc:sldMasterMkLst>
          <pc:docMk/>
          <pc:sldMasterMk cId="1266141475" sldId="2147483807"/>
        </pc:sldMasterMkLst>
        <pc:sldLayoutChg chg="del">
          <pc:chgData name="Rahul Nair" userId="4a64821b-8a29-4cbe-80c1-d9771e59f4e8" providerId="ADAL" clId="{E5232AF4-9FDD-4E47-906C-F19C0F4BD2CA}" dt="2024-07-16T07:40:29.453" v="9"/>
          <pc:sldLayoutMkLst>
            <pc:docMk/>
            <pc:sldMasterMk cId="1266141475" sldId="2147483807"/>
            <pc:sldLayoutMk cId="312842375" sldId="2147483808"/>
          </pc:sldLayoutMkLst>
        </pc:sldLayoutChg>
        <pc:sldLayoutChg chg="del">
          <pc:chgData name="Rahul Nair" userId="4a64821b-8a29-4cbe-80c1-d9771e59f4e8" providerId="ADAL" clId="{E5232AF4-9FDD-4E47-906C-F19C0F4BD2CA}" dt="2024-07-16T07:40:29.453" v="9"/>
          <pc:sldLayoutMkLst>
            <pc:docMk/>
            <pc:sldMasterMk cId="1266141475" sldId="2147483807"/>
            <pc:sldLayoutMk cId="14834741" sldId="2147483809"/>
          </pc:sldLayoutMkLst>
        </pc:sldLayoutChg>
        <pc:sldLayoutChg chg="del">
          <pc:chgData name="Rahul Nair" userId="4a64821b-8a29-4cbe-80c1-d9771e59f4e8" providerId="ADAL" clId="{E5232AF4-9FDD-4E47-906C-F19C0F4BD2CA}" dt="2024-07-16T07:40:29.453" v="9"/>
          <pc:sldLayoutMkLst>
            <pc:docMk/>
            <pc:sldMasterMk cId="1266141475" sldId="2147483807"/>
            <pc:sldLayoutMk cId="1994950875" sldId="2147483810"/>
          </pc:sldLayoutMkLst>
        </pc:sldLayoutChg>
        <pc:sldLayoutChg chg="del">
          <pc:chgData name="Rahul Nair" userId="4a64821b-8a29-4cbe-80c1-d9771e59f4e8" providerId="ADAL" clId="{E5232AF4-9FDD-4E47-906C-F19C0F4BD2CA}" dt="2024-07-16T07:40:29.453" v="9"/>
          <pc:sldLayoutMkLst>
            <pc:docMk/>
            <pc:sldMasterMk cId="1266141475" sldId="2147483807"/>
            <pc:sldLayoutMk cId="346852017" sldId="2147483811"/>
          </pc:sldLayoutMkLst>
        </pc:sldLayoutChg>
        <pc:sldLayoutChg chg="del">
          <pc:chgData name="Rahul Nair" userId="4a64821b-8a29-4cbe-80c1-d9771e59f4e8" providerId="ADAL" clId="{E5232AF4-9FDD-4E47-906C-F19C0F4BD2CA}" dt="2024-07-16T07:40:29.453" v="9"/>
          <pc:sldLayoutMkLst>
            <pc:docMk/>
            <pc:sldMasterMk cId="1266141475" sldId="2147483807"/>
            <pc:sldLayoutMk cId="2211616189" sldId="2147483812"/>
          </pc:sldLayoutMkLst>
        </pc:sldLayoutChg>
        <pc:sldLayoutChg chg="del">
          <pc:chgData name="Rahul Nair" userId="4a64821b-8a29-4cbe-80c1-d9771e59f4e8" providerId="ADAL" clId="{E5232AF4-9FDD-4E47-906C-F19C0F4BD2CA}" dt="2024-07-16T07:40:29.453" v="9"/>
          <pc:sldLayoutMkLst>
            <pc:docMk/>
            <pc:sldMasterMk cId="1266141475" sldId="2147483807"/>
            <pc:sldLayoutMk cId="3608570411" sldId="2147483813"/>
          </pc:sldLayoutMkLst>
        </pc:sldLayoutChg>
        <pc:sldLayoutChg chg="del">
          <pc:chgData name="Rahul Nair" userId="4a64821b-8a29-4cbe-80c1-d9771e59f4e8" providerId="ADAL" clId="{E5232AF4-9FDD-4E47-906C-F19C0F4BD2CA}" dt="2024-07-16T07:40:29.453" v="9"/>
          <pc:sldLayoutMkLst>
            <pc:docMk/>
            <pc:sldMasterMk cId="1266141475" sldId="2147483807"/>
            <pc:sldLayoutMk cId="3543359275" sldId="2147483814"/>
          </pc:sldLayoutMkLst>
        </pc:sldLayoutChg>
        <pc:sldLayoutChg chg="del">
          <pc:chgData name="Rahul Nair" userId="4a64821b-8a29-4cbe-80c1-d9771e59f4e8" providerId="ADAL" clId="{E5232AF4-9FDD-4E47-906C-F19C0F4BD2CA}" dt="2024-07-16T07:40:29.453" v="9"/>
          <pc:sldLayoutMkLst>
            <pc:docMk/>
            <pc:sldMasterMk cId="1266141475" sldId="2147483807"/>
            <pc:sldLayoutMk cId="953265550" sldId="2147483815"/>
          </pc:sldLayoutMkLst>
        </pc:sldLayoutChg>
        <pc:sldLayoutChg chg="del">
          <pc:chgData name="Rahul Nair" userId="4a64821b-8a29-4cbe-80c1-d9771e59f4e8" providerId="ADAL" clId="{E5232AF4-9FDD-4E47-906C-F19C0F4BD2CA}" dt="2024-07-16T07:40:29.453" v="9"/>
          <pc:sldLayoutMkLst>
            <pc:docMk/>
            <pc:sldMasterMk cId="1266141475" sldId="2147483807"/>
            <pc:sldLayoutMk cId="2627580590" sldId="2147483816"/>
          </pc:sldLayoutMkLst>
        </pc:sldLayoutChg>
        <pc:sldLayoutChg chg="del">
          <pc:chgData name="Rahul Nair" userId="4a64821b-8a29-4cbe-80c1-d9771e59f4e8" providerId="ADAL" clId="{E5232AF4-9FDD-4E47-906C-F19C0F4BD2CA}" dt="2024-07-16T07:40:29.453" v="9"/>
          <pc:sldLayoutMkLst>
            <pc:docMk/>
            <pc:sldMasterMk cId="1266141475" sldId="2147483807"/>
            <pc:sldLayoutMk cId="993824055" sldId="2147483817"/>
          </pc:sldLayoutMkLst>
        </pc:sldLayoutChg>
        <pc:sldLayoutChg chg="del">
          <pc:chgData name="Rahul Nair" userId="4a64821b-8a29-4cbe-80c1-d9771e59f4e8" providerId="ADAL" clId="{E5232AF4-9FDD-4E47-906C-F19C0F4BD2CA}" dt="2024-07-16T07:40:29.453" v="9"/>
          <pc:sldLayoutMkLst>
            <pc:docMk/>
            <pc:sldMasterMk cId="1266141475" sldId="2147483807"/>
            <pc:sldLayoutMk cId="2257347574" sldId="2147483818"/>
          </pc:sldLayoutMkLst>
        </pc:sldLayoutChg>
        <pc:sldLayoutChg chg="del">
          <pc:chgData name="Rahul Nair" userId="4a64821b-8a29-4cbe-80c1-d9771e59f4e8" providerId="ADAL" clId="{E5232AF4-9FDD-4E47-906C-F19C0F4BD2CA}" dt="2024-07-16T07:40:29.453" v="9"/>
          <pc:sldLayoutMkLst>
            <pc:docMk/>
            <pc:sldMasterMk cId="1266141475" sldId="2147483807"/>
            <pc:sldLayoutMk cId="497328557" sldId="2147483819"/>
          </pc:sldLayoutMkLst>
        </pc:sldLayoutChg>
        <pc:sldLayoutChg chg="del">
          <pc:chgData name="Rahul Nair" userId="4a64821b-8a29-4cbe-80c1-d9771e59f4e8" providerId="ADAL" clId="{E5232AF4-9FDD-4E47-906C-F19C0F4BD2CA}" dt="2024-07-16T07:40:29.453" v="9"/>
          <pc:sldLayoutMkLst>
            <pc:docMk/>
            <pc:sldMasterMk cId="1266141475" sldId="2147483807"/>
            <pc:sldLayoutMk cId="3679679827" sldId="2147483820"/>
          </pc:sldLayoutMkLst>
        </pc:sldLayoutChg>
      </pc:sldMasterChg>
      <pc:sldMasterChg chg="del delSldLayout">
        <pc:chgData name="Rahul Nair" userId="4a64821b-8a29-4cbe-80c1-d9771e59f4e8" providerId="ADAL" clId="{E5232AF4-9FDD-4E47-906C-F19C0F4BD2CA}" dt="2024-07-16T07:40:29.453" v="10"/>
        <pc:sldMasterMkLst>
          <pc:docMk/>
          <pc:sldMasterMk cId="937018256" sldId="2147483821"/>
        </pc:sldMasterMkLst>
        <pc:sldLayoutChg chg="del">
          <pc:chgData name="Rahul Nair" userId="4a64821b-8a29-4cbe-80c1-d9771e59f4e8" providerId="ADAL" clId="{E5232AF4-9FDD-4E47-906C-F19C0F4BD2CA}" dt="2024-07-16T07:40:29.453" v="10"/>
          <pc:sldLayoutMkLst>
            <pc:docMk/>
            <pc:sldMasterMk cId="937018256" sldId="2147483821"/>
            <pc:sldLayoutMk cId="3830200664" sldId="2147483822"/>
          </pc:sldLayoutMkLst>
        </pc:sldLayoutChg>
        <pc:sldLayoutChg chg="del">
          <pc:chgData name="Rahul Nair" userId="4a64821b-8a29-4cbe-80c1-d9771e59f4e8" providerId="ADAL" clId="{E5232AF4-9FDD-4E47-906C-F19C0F4BD2CA}" dt="2024-07-16T07:40:29.453" v="10"/>
          <pc:sldLayoutMkLst>
            <pc:docMk/>
            <pc:sldMasterMk cId="937018256" sldId="2147483821"/>
            <pc:sldLayoutMk cId="4239907721" sldId="2147483823"/>
          </pc:sldLayoutMkLst>
        </pc:sldLayoutChg>
        <pc:sldLayoutChg chg="del">
          <pc:chgData name="Rahul Nair" userId="4a64821b-8a29-4cbe-80c1-d9771e59f4e8" providerId="ADAL" clId="{E5232AF4-9FDD-4E47-906C-F19C0F4BD2CA}" dt="2024-07-16T07:40:29.453" v="10"/>
          <pc:sldLayoutMkLst>
            <pc:docMk/>
            <pc:sldMasterMk cId="937018256" sldId="2147483821"/>
            <pc:sldLayoutMk cId="1082876862" sldId="2147483824"/>
          </pc:sldLayoutMkLst>
        </pc:sldLayoutChg>
        <pc:sldLayoutChg chg="del">
          <pc:chgData name="Rahul Nair" userId="4a64821b-8a29-4cbe-80c1-d9771e59f4e8" providerId="ADAL" clId="{E5232AF4-9FDD-4E47-906C-F19C0F4BD2CA}" dt="2024-07-16T07:40:29.453" v="10"/>
          <pc:sldLayoutMkLst>
            <pc:docMk/>
            <pc:sldMasterMk cId="937018256" sldId="2147483821"/>
            <pc:sldLayoutMk cId="3298910070" sldId="2147483825"/>
          </pc:sldLayoutMkLst>
        </pc:sldLayoutChg>
        <pc:sldLayoutChg chg="del">
          <pc:chgData name="Rahul Nair" userId="4a64821b-8a29-4cbe-80c1-d9771e59f4e8" providerId="ADAL" clId="{E5232AF4-9FDD-4E47-906C-F19C0F4BD2CA}" dt="2024-07-16T07:40:29.453" v="10"/>
          <pc:sldLayoutMkLst>
            <pc:docMk/>
            <pc:sldMasterMk cId="937018256" sldId="2147483821"/>
            <pc:sldLayoutMk cId="4117129397" sldId="2147483826"/>
          </pc:sldLayoutMkLst>
        </pc:sldLayoutChg>
        <pc:sldLayoutChg chg="del">
          <pc:chgData name="Rahul Nair" userId="4a64821b-8a29-4cbe-80c1-d9771e59f4e8" providerId="ADAL" clId="{E5232AF4-9FDD-4E47-906C-F19C0F4BD2CA}" dt="2024-07-16T07:40:29.453" v="10"/>
          <pc:sldLayoutMkLst>
            <pc:docMk/>
            <pc:sldMasterMk cId="937018256" sldId="2147483821"/>
            <pc:sldLayoutMk cId="2451053457" sldId="2147483827"/>
          </pc:sldLayoutMkLst>
        </pc:sldLayoutChg>
        <pc:sldLayoutChg chg="del">
          <pc:chgData name="Rahul Nair" userId="4a64821b-8a29-4cbe-80c1-d9771e59f4e8" providerId="ADAL" clId="{E5232AF4-9FDD-4E47-906C-F19C0F4BD2CA}" dt="2024-07-16T07:40:29.453" v="10"/>
          <pc:sldLayoutMkLst>
            <pc:docMk/>
            <pc:sldMasterMk cId="937018256" sldId="2147483821"/>
            <pc:sldLayoutMk cId="4230479701" sldId="2147483828"/>
          </pc:sldLayoutMkLst>
        </pc:sldLayoutChg>
        <pc:sldLayoutChg chg="del">
          <pc:chgData name="Rahul Nair" userId="4a64821b-8a29-4cbe-80c1-d9771e59f4e8" providerId="ADAL" clId="{E5232AF4-9FDD-4E47-906C-F19C0F4BD2CA}" dt="2024-07-16T07:40:29.453" v="10"/>
          <pc:sldLayoutMkLst>
            <pc:docMk/>
            <pc:sldMasterMk cId="937018256" sldId="2147483821"/>
            <pc:sldLayoutMk cId="3953175344" sldId="2147483829"/>
          </pc:sldLayoutMkLst>
        </pc:sldLayoutChg>
        <pc:sldLayoutChg chg="del">
          <pc:chgData name="Rahul Nair" userId="4a64821b-8a29-4cbe-80c1-d9771e59f4e8" providerId="ADAL" clId="{E5232AF4-9FDD-4E47-906C-F19C0F4BD2CA}" dt="2024-07-16T07:40:29.453" v="10"/>
          <pc:sldLayoutMkLst>
            <pc:docMk/>
            <pc:sldMasterMk cId="937018256" sldId="2147483821"/>
            <pc:sldLayoutMk cId="3262138135" sldId="2147483830"/>
          </pc:sldLayoutMkLst>
        </pc:sldLayoutChg>
        <pc:sldLayoutChg chg="del">
          <pc:chgData name="Rahul Nair" userId="4a64821b-8a29-4cbe-80c1-d9771e59f4e8" providerId="ADAL" clId="{E5232AF4-9FDD-4E47-906C-F19C0F4BD2CA}" dt="2024-07-16T07:40:29.453" v="10"/>
          <pc:sldLayoutMkLst>
            <pc:docMk/>
            <pc:sldMasterMk cId="937018256" sldId="2147483821"/>
            <pc:sldLayoutMk cId="1897404194" sldId="2147483831"/>
          </pc:sldLayoutMkLst>
        </pc:sldLayoutChg>
      </pc:sldMasterChg>
      <pc:sldMasterChg chg="del delSldLayout">
        <pc:chgData name="Rahul Nair" userId="4a64821b-8a29-4cbe-80c1-d9771e59f4e8" providerId="ADAL" clId="{E5232AF4-9FDD-4E47-906C-F19C0F4BD2CA}" dt="2024-07-16T07:40:29.487" v="11"/>
        <pc:sldMasterMkLst>
          <pc:docMk/>
          <pc:sldMasterMk cId="3801306047" sldId="2147483832"/>
        </pc:sldMasterMkLst>
        <pc:sldLayoutChg chg="del">
          <pc:chgData name="Rahul Nair" userId="4a64821b-8a29-4cbe-80c1-d9771e59f4e8" providerId="ADAL" clId="{E5232AF4-9FDD-4E47-906C-F19C0F4BD2CA}" dt="2024-07-16T07:40:29.487" v="11"/>
          <pc:sldLayoutMkLst>
            <pc:docMk/>
            <pc:sldMasterMk cId="3801306047" sldId="2147483832"/>
            <pc:sldLayoutMk cId="3734352262" sldId="2147483833"/>
          </pc:sldLayoutMkLst>
        </pc:sldLayoutChg>
        <pc:sldLayoutChg chg="del">
          <pc:chgData name="Rahul Nair" userId="4a64821b-8a29-4cbe-80c1-d9771e59f4e8" providerId="ADAL" clId="{E5232AF4-9FDD-4E47-906C-F19C0F4BD2CA}" dt="2024-07-16T07:40:29.487" v="11"/>
          <pc:sldLayoutMkLst>
            <pc:docMk/>
            <pc:sldMasterMk cId="3801306047" sldId="2147483832"/>
            <pc:sldLayoutMk cId="4061041885" sldId="2147483834"/>
          </pc:sldLayoutMkLst>
        </pc:sldLayoutChg>
        <pc:sldLayoutChg chg="del">
          <pc:chgData name="Rahul Nair" userId="4a64821b-8a29-4cbe-80c1-d9771e59f4e8" providerId="ADAL" clId="{E5232AF4-9FDD-4E47-906C-F19C0F4BD2CA}" dt="2024-07-16T07:40:29.487" v="11"/>
          <pc:sldLayoutMkLst>
            <pc:docMk/>
            <pc:sldMasterMk cId="3801306047" sldId="2147483832"/>
            <pc:sldLayoutMk cId="1424860560" sldId="2147483835"/>
          </pc:sldLayoutMkLst>
        </pc:sldLayoutChg>
        <pc:sldLayoutChg chg="del">
          <pc:chgData name="Rahul Nair" userId="4a64821b-8a29-4cbe-80c1-d9771e59f4e8" providerId="ADAL" clId="{E5232AF4-9FDD-4E47-906C-F19C0F4BD2CA}" dt="2024-07-16T07:40:29.487" v="11"/>
          <pc:sldLayoutMkLst>
            <pc:docMk/>
            <pc:sldMasterMk cId="3801306047" sldId="2147483832"/>
            <pc:sldLayoutMk cId="1658232045" sldId="2147483836"/>
          </pc:sldLayoutMkLst>
        </pc:sldLayoutChg>
        <pc:sldLayoutChg chg="del">
          <pc:chgData name="Rahul Nair" userId="4a64821b-8a29-4cbe-80c1-d9771e59f4e8" providerId="ADAL" clId="{E5232AF4-9FDD-4E47-906C-F19C0F4BD2CA}" dt="2024-07-16T07:40:29.487" v="11"/>
          <pc:sldLayoutMkLst>
            <pc:docMk/>
            <pc:sldMasterMk cId="3801306047" sldId="2147483832"/>
            <pc:sldLayoutMk cId="345737108" sldId="2147483837"/>
          </pc:sldLayoutMkLst>
        </pc:sldLayoutChg>
        <pc:sldLayoutChg chg="del">
          <pc:chgData name="Rahul Nair" userId="4a64821b-8a29-4cbe-80c1-d9771e59f4e8" providerId="ADAL" clId="{E5232AF4-9FDD-4E47-906C-F19C0F4BD2CA}" dt="2024-07-16T07:40:29.487" v="11"/>
          <pc:sldLayoutMkLst>
            <pc:docMk/>
            <pc:sldMasterMk cId="3801306047" sldId="2147483832"/>
            <pc:sldLayoutMk cId="2593315519" sldId="2147483838"/>
          </pc:sldLayoutMkLst>
        </pc:sldLayoutChg>
        <pc:sldLayoutChg chg="del">
          <pc:chgData name="Rahul Nair" userId="4a64821b-8a29-4cbe-80c1-d9771e59f4e8" providerId="ADAL" clId="{E5232AF4-9FDD-4E47-906C-F19C0F4BD2CA}" dt="2024-07-16T07:40:29.487" v="11"/>
          <pc:sldLayoutMkLst>
            <pc:docMk/>
            <pc:sldMasterMk cId="3801306047" sldId="2147483832"/>
            <pc:sldLayoutMk cId="787556667" sldId="2147483839"/>
          </pc:sldLayoutMkLst>
        </pc:sldLayoutChg>
        <pc:sldLayoutChg chg="del">
          <pc:chgData name="Rahul Nair" userId="4a64821b-8a29-4cbe-80c1-d9771e59f4e8" providerId="ADAL" clId="{E5232AF4-9FDD-4E47-906C-F19C0F4BD2CA}" dt="2024-07-16T07:40:29.487" v="11"/>
          <pc:sldLayoutMkLst>
            <pc:docMk/>
            <pc:sldMasterMk cId="3801306047" sldId="2147483832"/>
            <pc:sldLayoutMk cId="2657301440" sldId="2147483840"/>
          </pc:sldLayoutMkLst>
        </pc:sldLayoutChg>
        <pc:sldLayoutChg chg="del">
          <pc:chgData name="Rahul Nair" userId="4a64821b-8a29-4cbe-80c1-d9771e59f4e8" providerId="ADAL" clId="{E5232AF4-9FDD-4E47-906C-F19C0F4BD2CA}" dt="2024-07-16T07:40:29.487" v="11"/>
          <pc:sldLayoutMkLst>
            <pc:docMk/>
            <pc:sldMasterMk cId="3801306047" sldId="2147483832"/>
            <pc:sldLayoutMk cId="4087404942" sldId="2147483841"/>
          </pc:sldLayoutMkLst>
        </pc:sldLayoutChg>
        <pc:sldLayoutChg chg="del">
          <pc:chgData name="Rahul Nair" userId="4a64821b-8a29-4cbe-80c1-d9771e59f4e8" providerId="ADAL" clId="{E5232AF4-9FDD-4E47-906C-F19C0F4BD2CA}" dt="2024-07-16T07:40:29.487" v="11"/>
          <pc:sldLayoutMkLst>
            <pc:docMk/>
            <pc:sldMasterMk cId="3801306047" sldId="2147483832"/>
            <pc:sldLayoutMk cId="1888236347" sldId="2147483842"/>
          </pc:sldLayoutMkLst>
        </pc:sldLayoutChg>
        <pc:sldLayoutChg chg="del">
          <pc:chgData name="Rahul Nair" userId="4a64821b-8a29-4cbe-80c1-d9771e59f4e8" providerId="ADAL" clId="{E5232AF4-9FDD-4E47-906C-F19C0F4BD2CA}" dt="2024-07-16T07:40:29.487" v="11"/>
          <pc:sldLayoutMkLst>
            <pc:docMk/>
            <pc:sldMasterMk cId="3801306047" sldId="2147483832"/>
            <pc:sldLayoutMk cId="1613438366" sldId="2147483843"/>
          </pc:sldLayoutMkLst>
        </pc:sldLayoutChg>
        <pc:sldLayoutChg chg="del">
          <pc:chgData name="Rahul Nair" userId="4a64821b-8a29-4cbe-80c1-d9771e59f4e8" providerId="ADAL" clId="{E5232AF4-9FDD-4E47-906C-F19C0F4BD2CA}" dt="2024-07-16T07:40:29.487" v="11"/>
          <pc:sldLayoutMkLst>
            <pc:docMk/>
            <pc:sldMasterMk cId="3801306047" sldId="2147483832"/>
            <pc:sldLayoutMk cId="3250046066" sldId="2147483844"/>
          </pc:sldLayoutMkLst>
        </pc:sldLayoutChg>
        <pc:sldLayoutChg chg="del">
          <pc:chgData name="Rahul Nair" userId="4a64821b-8a29-4cbe-80c1-d9771e59f4e8" providerId="ADAL" clId="{E5232AF4-9FDD-4E47-906C-F19C0F4BD2CA}" dt="2024-07-16T07:40:29.487" v="11"/>
          <pc:sldLayoutMkLst>
            <pc:docMk/>
            <pc:sldMasterMk cId="3801306047" sldId="2147483832"/>
            <pc:sldLayoutMk cId="1745970195" sldId="2147483845"/>
          </pc:sldLayoutMkLst>
        </pc:sldLayoutChg>
        <pc:sldLayoutChg chg="del">
          <pc:chgData name="Rahul Nair" userId="4a64821b-8a29-4cbe-80c1-d9771e59f4e8" providerId="ADAL" clId="{E5232AF4-9FDD-4E47-906C-F19C0F4BD2CA}" dt="2024-07-16T07:40:29.487" v="11"/>
          <pc:sldLayoutMkLst>
            <pc:docMk/>
            <pc:sldMasterMk cId="3801306047" sldId="2147483832"/>
            <pc:sldLayoutMk cId="2110346049" sldId="2147483846"/>
          </pc:sldLayoutMkLst>
        </pc:sldLayoutChg>
        <pc:sldLayoutChg chg="del">
          <pc:chgData name="Rahul Nair" userId="4a64821b-8a29-4cbe-80c1-d9771e59f4e8" providerId="ADAL" clId="{E5232AF4-9FDD-4E47-906C-F19C0F4BD2CA}" dt="2024-07-16T07:40:29.487" v="11"/>
          <pc:sldLayoutMkLst>
            <pc:docMk/>
            <pc:sldMasterMk cId="3801306047" sldId="2147483832"/>
            <pc:sldLayoutMk cId="3955731955" sldId="2147483847"/>
          </pc:sldLayoutMkLst>
        </pc:sldLayoutChg>
        <pc:sldLayoutChg chg="del">
          <pc:chgData name="Rahul Nair" userId="4a64821b-8a29-4cbe-80c1-d9771e59f4e8" providerId="ADAL" clId="{E5232AF4-9FDD-4E47-906C-F19C0F4BD2CA}" dt="2024-07-16T07:40:29.487" v="11"/>
          <pc:sldLayoutMkLst>
            <pc:docMk/>
            <pc:sldMasterMk cId="3801306047" sldId="2147483832"/>
            <pc:sldLayoutMk cId="855505125" sldId="2147483848"/>
          </pc:sldLayoutMkLst>
        </pc:sldLayoutChg>
        <pc:sldLayoutChg chg="del">
          <pc:chgData name="Rahul Nair" userId="4a64821b-8a29-4cbe-80c1-d9771e59f4e8" providerId="ADAL" clId="{E5232AF4-9FDD-4E47-906C-F19C0F4BD2CA}" dt="2024-07-16T07:40:29.487" v="11"/>
          <pc:sldLayoutMkLst>
            <pc:docMk/>
            <pc:sldMasterMk cId="3801306047" sldId="2147483832"/>
            <pc:sldLayoutMk cId="2708373681" sldId="2147483849"/>
          </pc:sldLayoutMkLst>
        </pc:sldLayoutChg>
        <pc:sldLayoutChg chg="del">
          <pc:chgData name="Rahul Nair" userId="4a64821b-8a29-4cbe-80c1-d9771e59f4e8" providerId="ADAL" clId="{E5232AF4-9FDD-4E47-906C-F19C0F4BD2CA}" dt="2024-07-16T07:40:29.487" v="11"/>
          <pc:sldLayoutMkLst>
            <pc:docMk/>
            <pc:sldMasterMk cId="3801306047" sldId="2147483832"/>
            <pc:sldLayoutMk cId="2581138555" sldId="2147483850"/>
          </pc:sldLayoutMkLst>
        </pc:sldLayoutChg>
        <pc:sldLayoutChg chg="del">
          <pc:chgData name="Rahul Nair" userId="4a64821b-8a29-4cbe-80c1-d9771e59f4e8" providerId="ADAL" clId="{E5232AF4-9FDD-4E47-906C-F19C0F4BD2CA}" dt="2024-07-16T07:40:29.487" v="11"/>
          <pc:sldLayoutMkLst>
            <pc:docMk/>
            <pc:sldMasterMk cId="3801306047" sldId="2147483832"/>
            <pc:sldLayoutMk cId="3662944752" sldId="2147483851"/>
          </pc:sldLayoutMkLst>
        </pc:sldLayoutChg>
        <pc:sldLayoutChg chg="del">
          <pc:chgData name="Rahul Nair" userId="4a64821b-8a29-4cbe-80c1-d9771e59f4e8" providerId="ADAL" clId="{E5232AF4-9FDD-4E47-906C-F19C0F4BD2CA}" dt="2024-07-16T07:40:29.487" v="11"/>
          <pc:sldLayoutMkLst>
            <pc:docMk/>
            <pc:sldMasterMk cId="3801306047" sldId="2147483832"/>
            <pc:sldLayoutMk cId="346304820" sldId="2147483852"/>
          </pc:sldLayoutMkLst>
        </pc:sldLayoutChg>
        <pc:sldLayoutChg chg="del">
          <pc:chgData name="Rahul Nair" userId="4a64821b-8a29-4cbe-80c1-d9771e59f4e8" providerId="ADAL" clId="{E5232AF4-9FDD-4E47-906C-F19C0F4BD2CA}" dt="2024-07-16T07:40:29.487" v="11"/>
          <pc:sldLayoutMkLst>
            <pc:docMk/>
            <pc:sldMasterMk cId="3801306047" sldId="2147483832"/>
            <pc:sldLayoutMk cId="4088463715" sldId="2147483853"/>
          </pc:sldLayoutMkLst>
        </pc:sldLayoutChg>
        <pc:sldLayoutChg chg="del">
          <pc:chgData name="Rahul Nair" userId="4a64821b-8a29-4cbe-80c1-d9771e59f4e8" providerId="ADAL" clId="{E5232AF4-9FDD-4E47-906C-F19C0F4BD2CA}" dt="2024-07-16T07:40:29.487" v="11"/>
          <pc:sldLayoutMkLst>
            <pc:docMk/>
            <pc:sldMasterMk cId="3801306047" sldId="2147483832"/>
            <pc:sldLayoutMk cId="2555989757" sldId="2147483854"/>
          </pc:sldLayoutMkLst>
        </pc:sldLayoutChg>
        <pc:sldLayoutChg chg="del">
          <pc:chgData name="Rahul Nair" userId="4a64821b-8a29-4cbe-80c1-d9771e59f4e8" providerId="ADAL" clId="{E5232AF4-9FDD-4E47-906C-F19C0F4BD2CA}" dt="2024-07-16T07:40:29.487" v="11"/>
          <pc:sldLayoutMkLst>
            <pc:docMk/>
            <pc:sldMasterMk cId="3801306047" sldId="2147483832"/>
            <pc:sldLayoutMk cId="2684014098" sldId="2147483855"/>
          </pc:sldLayoutMkLst>
        </pc:sldLayoutChg>
      </pc:sldMasterChg>
      <pc:sldMasterChg chg="del delSldLayout">
        <pc:chgData name="Rahul Nair" userId="4a64821b-8a29-4cbe-80c1-d9771e59f4e8" providerId="ADAL" clId="{E5232AF4-9FDD-4E47-906C-F19C0F4BD2CA}" dt="2024-07-16T07:40:29.489" v="12"/>
        <pc:sldMasterMkLst>
          <pc:docMk/>
          <pc:sldMasterMk cId="930920004" sldId="2147483856"/>
        </pc:sldMasterMkLst>
        <pc:sldLayoutChg chg="del">
          <pc:chgData name="Rahul Nair" userId="4a64821b-8a29-4cbe-80c1-d9771e59f4e8" providerId="ADAL" clId="{E5232AF4-9FDD-4E47-906C-F19C0F4BD2CA}" dt="2024-07-16T07:40:29.489" v="12"/>
          <pc:sldLayoutMkLst>
            <pc:docMk/>
            <pc:sldMasterMk cId="930920004" sldId="2147483856"/>
            <pc:sldLayoutMk cId="2372507734" sldId="2147483857"/>
          </pc:sldLayoutMkLst>
        </pc:sldLayoutChg>
        <pc:sldLayoutChg chg="del">
          <pc:chgData name="Rahul Nair" userId="4a64821b-8a29-4cbe-80c1-d9771e59f4e8" providerId="ADAL" clId="{E5232AF4-9FDD-4E47-906C-F19C0F4BD2CA}" dt="2024-07-16T07:40:29.489" v="12"/>
          <pc:sldLayoutMkLst>
            <pc:docMk/>
            <pc:sldMasterMk cId="930920004" sldId="2147483856"/>
            <pc:sldLayoutMk cId="867166331" sldId="2147483858"/>
          </pc:sldLayoutMkLst>
        </pc:sldLayoutChg>
        <pc:sldLayoutChg chg="del">
          <pc:chgData name="Rahul Nair" userId="4a64821b-8a29-4cbe-80c1-d9771e59f4e8" providerId="ADAL" clId="{E5232AF4-9FDD-4E47-906C-F19C0F4BD2CA}" dt="2024-07-16T07:40:29.489" v="12"/>
          <pc:sldLayoutMkLst>
            <pc:docMk/>
            <pc:sldMasterMk cId="930920004" sldId="2147483856"/>
            <pc:sldLayoutMk cId="4103832522" sldId="2147483859"/>
          </pc:sldLayoutMkLst>
        </pc:sldLayoutChg>
        <pc:sldLayoutChg chg="del">
          <pc:chgData name="Rahul Nair" userId="4a64821b-8a29-4cbe-80c1-d9771e59f4e8" providerId="ADAL" clId="{E5232AF4-9FDD-4E47-906C-F19C0F4BD2CA}" dt="2024-07-16T07:40:29.489" v="12"/>
          <pc:sldLayoutMkLst>
            <pc:docMk/>
            <pc:sldMasterMk cId="930920004" sldId="2147483856"/>
            <pc:sldLayoutMk cId="831375603" sldId="2147483860"/>
          </pc:sldLayoutMkLst>
        </pc:sldLayoutChg>
        <pc:sldLayoutChg chg="del">
          <pc:chgData name="Rahul Nair" userId="4a64821b-8a29-4cbe-80c1-d9771e59f4e8" providerId="ADAL" clId="{E5232AF4-9FDD-4E47-906C-F19C0F4BD2CA}" dt="2024-07-16T07:40:29.489" v="12"/>
          <pc:sldLayoutMkLst>
            <pc:docMk/>
            <pc:sldMasterMk cId="930920004" sldId="2147483856"/>
            <pc:sldLayoutMk cId="112464090" sldId="2147483861"/>
          </pc:sldLayoutMkLst>
        </pc:sldLayoutChg>
        <pc:sldLayoutChg chg="del">
          <pc:chgData name="Rahul Nair" userId="4a64821b-8a29-4cbe-80c1-d9771e59f4e8" providerId="ADAL" clId="{E5232AF4-9FDD-4E47-906C-F19C0F4BD2CA}" dt="2024-07-16T07:40:29.489" v="12"/>
          <pc:sldLayoutMkLst>
            <pc:docMk/>
            <pc:sldMasterMk cId="930920004" sldId="2147483856"/>
            <pc:sldLayoutMk cId="3832660482" sldId="2147483862"/>
          </pc:sldLayoutMkLst>
        </pc:sldLayoutChg>
        <pc:sldLayoutChg chg="del">
          <pc:chgData name="Rahul Nair" userId="4a64821b-8a29-4cbe-80c1-d9771e59f4e8" providerId="ADAL" clId="{E5232AF4-9FDD-4E47-906C-F19C0F4BD2CA}" dt="2024-07-16T07:40:29.489" v="12"/>
          <pc:sldLayoutMkLst>
            <pc:docMk/>
            <pc:sldMasterMk cId="930920004" sldId="2147483856"/>
            <pc:sldLayoutMk cId="2233449693" sldId="2147483863"/>
          </pc:sldLayoutMkLst>
        </pc:sldLayoutChg>
        <pc:sldLayoutChg chg="del">
          <pc:chgData name="Rahul Nair" userId="4a64821b-8a29-4cbe-80c1-d9771e59f4e8" providerId="ADAL" clId="{E5232AF4-9FDD-4E47-906C-F19C0F4BD2CA}" dt="2024-07-16T07:40:29.489" v="12"/>
          <pc:sldLayoutMkLst>
            <pc:docMk/>
            <pc:sldMasterMk cId="930920004" sldId="2147483856"/>
            <pc:sldLayoutMk cId="668165274" sldId="2147483864"/>
          </pc:sldLayoutMkLst>
        </pc:sldLayoutChg>
        <pc:sldLayoutChg chg="del">
          <pc:chgData name="Rahul Nair" userId="4a64821b-8a29-4cbe-80c1-d9771e59f4e8" providerId="ADAL" clId="{E5232AF4-9FDD-4E47-906C-F19C0F4BD2CA}" dt="2024-07-16T07:40:29.489" v="12"/>
          <pc:sldLayoutMkLst>
            <pc:docMk/>
            <pc:sldMasterMk cId="930920004" sldId="2147483856"/>
            <pc:sldLayoutMk cId="147698273" sldId="2147483865"/>
          </pc:sldLayoutMkLst>
        </pc:sldLayoutChg>
        <pc:sldLayoutChg chg="del">
          <pc:chgData name="Rahul Nair" userId="4a64821b-8a29-4cbe-80c1-d9771e59f4e8" providerId="ADAL" clId="{E5232AF4-9FDD-4E47-906C-F19C0F4BD2CA}" dt="2024-07-16T07:40:29.489" v="12"/>
          <pc:sldLayoutMkLst>
            <pc:docMk/>
            <pc:sldMasterMk cId="930920004" sldId="2147483856"/>
            <pc:sldLayoutMk cId="3477682645" sldId="2147483866"/>
          </pc:sldLayoutMkLst>
        </pc:sldLayoutChg>
        <pc:sldLayoutChg chg="del">
          <pc:chgData name="Rahul Nair" userId="4a64821b-8a29-4cbe-80c1-d9771e59f4e8" providerId="ADAL" clId="{E5232AF4-9FDD-4E47-906C-F19C0F4BD2CA}" dt="2024-07-16T07:40:29.489" v="12"/>
          <pc:sldLayoutMkLst>
            <pc:docMk/>
            <pc:sldMasterMk cId="930920004" sldId="2147483856"/>
            <pc:sldLayoutMk cId="1096911311" sldId="2147483867"/>
          </pc:sldLayoutMkLst>
        </pc:sldLayoutChg>
        <pc:sldLayoutChg chg="del">
          <pc:chgData name="Rahul Nair" userId="4a64821b-8a29-4cbe-80c1-d9771e59f4e8" providerId="ADAL" clId="{E5232AF4-9FDD-4E47-906C-F19C0F4BD2CA}" dt="2024-07-16T07:40:29.489" v="12"/>
          <pc:sldLayoutMkLst>
            <pc:docMk/>
            <pc:sldMasterMk cId="930920004" sldId="2147483856"/>
            <pc:sldLayoutMk cId="706677857" sldId="2147483868"/>
          </pc:sldLayoutMkLst>
        </pc:sldLayoutChg>
        <pc:sldLayoutChg chg="del">
          <pc:chgData name="Rahul Nair" userId="4a64821b-8a29-4cbe-80c1-d9771e59f4e8" providerId="ADAL" clId="{E5232AF4-9FDD-4E47-906C-F19C0F4BD2CA}" dt="2024-07-16T07:40:29.489" v="12"/>
          <pc:sldLayoutMkLst>
            <pc:docMk/>
            <pc:sldMasterMk cId="930920004" sldId="2147483856"/>
            <pc:sldLayoutMk cId="3734951929" sldId="2147483869"/>
          </pc:sldLayoutMkLst>
        </pc:sldLayoutChg>
        <pc:sldLayoutChg chg="del">
          <pc:chgData name="Rahul Nair" userId="4a64821b-8a29-4cbe-80c1-d9771e59f4e8" providerId="ADAL" clId="{E5232AF4-9FDD-4E47-906C-F19C0F4BD2CA}" dt="2024-07-16T07:40:29.489" v="12"/>
          <pc:sldLayoutMkLst>
            <pc:docMk/>
            <pc:sldMasterMk cId="930920004" sldId="2147483856"/>
            <pc:sldLayoutMk cId="4197674742" sldId="2147483870"/>
          </pc:sldLayoutMkLst>
        </pc:sldLayoutChg>
        <pc:sldLayoutChg chg="del">
          <pc:chgData name="Rahul Nair" userId="4a64821b-8a29-4cbe-80c1-d9771e59f4e8" providerId="ADAL" clId="{E5232AF4-9FDD-4E47-906C-F19C0F4BD2CA}" dt="2024-07-16T07:40:29.489" v="12"/>
          <pc:sldLayoutMkLst>
            <pc:docMk/>
            <pc:sldMasterMk cId="930920004" sldId="2147483856"/>
            <pc:sldLayoutMk cId="1779343613" sldId="2147483871"/>
          </pc:sldLayoutMkLst>
        </pc:sldLayoutChg>
      </pc:sldMasterChg>
      <pc:sldMasterChg chg="del delSldLayout">
        <pc:chgData name="Rahul Nair" userId="4a64821b-8a29-4cbe-80c1-d9771e59f4e8" providerId="ADAL" clId="{E5232AF4-9FDD-4E47-906C-F19C0F4BD2CA}" dt="2024-07-16T07:40:29.489" v="13"/>
        <pc:sldMasterMkLst>
          <pc:docMk/>
          <pc:sldMasterMk cId="1861177386" sldId="2147483892"/>
        </pc:sldMasterMkLst>
        <pc:sldLayoutChg chg="del">
          <pc:chgData name="Rahul Nair" userId="4a64821b-8a29-4cbe-80c1-d9771e59f4e8" providerId="ADAL" clId="{E5232AF4-9FDD-4E47-906C-F19C0F4BD2CA}" dt="2024-07-16T07:40:29.489" v="13"/>
          <pc:sldLayoutMkLst>
            <pc:docMk/>
            <pc:sldMasterMk cId="1861177386" sldId="2147483892"/>
            <pc:sldLayoutMk cId="539509764" sldId="2147483893"/>
          </pc:sldLayoutMkLst>
        </pc:sldLayoutChg>
        <pc:sldLayoutChg chg="del">
          <pc:chgData name="Rahul Nair" userId="4a64821b-8a29-4cbe-80c1-d9771e59f4e8" providerId="ADAL" clId="{E5232AF4-9FDD-4E47-906C-F19C0F4BD2CA}" dt="2024-07-16T07:40:29.489" v="13"/>
          <pc:sldLayoutMkLst>
            <pc:docMk/>
            <pc:sldMasterMk cId="1861177386" sldId="2147483892"/>
            <pc:sldLayoutMk cId="4068104177" sldId="2147483894"/>
          </pc:sldLayoutMkLst>
        </pc:sldLayoutChg>
        <pc:sldLayoutChg chg="del">
          <pc:chgData name="Rahul Nair" userId="4a64821b-8a29-4cbe-80c1-d9771e59f4e8" providerId="ADAL" clId="{E5232AF4-9FDD-4E47-906C-F19C0F4BD2CA}" dt="2024-07-16T07:40:29.489" v="13"/>
          <pc:sldLayoutMkLst>
            <pc:docMk/>
            <pc:sldMasterMk cId="1861177386" sldId="2147483892"/>
            <pc:sldLayoutMk cId="2622215074" sldId="2147483895"/>
          </pc:sldLayoutMkLst>
        </pc:sldLayoutChg>
        <pc:sldLayoutChg chg="del">
          <pc:chgData name="Rahul Nair" userId="4a64821b-8a29-4cbe-80c1-d9771e59f4e8" providerId="ADAL" clId="{E5232AF4-9FDD-4E47-906C-F19C0F4BD2CA}" dt="2024-07-16T07:40:29.489" v="13"/>
          <pc:sldLayoutMkLst>
            <pc:docMk/>
            <pc:sldMasterMk cId="1861177386" sldId="2147483892"/>
            <pc:sldLayoutMk cId="737770694" sldId="2147483896"/>
          </pc:sldLayoutMkLst>
        </pc:sldLayoutChg>
        <pc:sldLayoutChg chg="del">
          <pc:chgData name="Rahul Nair" userId="4a64821b-8a29-4cbe-80c1-d9771e59f4e8" providerId="ADAL" clId="{E5232AF4-9FDD-4E47-906C-F19C0F4BD2CA}" dt="2024-07-16T07:40:29.489" v="13"/>
          <pc:sldLayoutMkLst>
            <pc:docMk/>
            <pc:sldMasterMk cId="1861177386" sldId="2147483892"/>
            <pc:sldLayoutMk cId="2148051160" sldId="2147483897"/>
          </pc:sldLayoutMkLst>
        </pc:sldLayoutChg>
        <pc:sldLayoutChg chg="del">
          <pc:chgData name="Rahul Nair" userId="4a64821b-8a29-4cbe-80c1-d9771e59f4e8" providerId="ADAL" clId="{E5232AF4-9FDD-4E47-906C-F19C0F4BD2CA}" dt="2024-07-16T07:40:29.489" v="13"/>
          <pc:sldLayoutMkLst>
            <pc:docMk/>
            <pc:sldMasterMk cId="1861177386" sldId="2147483892"/>
            <pc:sldLayoutMk cId="652925483" sldId="2147483898"/>
          </pc:sldLayoutMkLst>
        </pc:sldLayoutChg>
        <pc:sldLayoutChg chg="del">
          <pc:chgData name="Rahul Nair" userId="4a64821b-8a29-4cbe-80c1-d9771e59f4e8" providerId="ADAL" clId="{E5232AF4-9FDD-4E47-906C-F19C0F4BD2CA}" dt="2024-07-16T07:40:29.489" v="13"/>
          <pc:sldLayoutMkLst>
            <pc:docMk/>
            <pc:sldMasterMk cId="1861177386" sldId="2147483892"/>
            <pc:sldLayoutMk cId="1261641197" sldId="2147483899"/>
          </pc:sldLayoutMkLst>
        </pc:sldLayoutChg>
        <pc:sldLayoutChg chg="del">
          <pc:chgData name="Rahul Nair" userId="4a64821b-8a29-4cbe-80c1-d9771e59f4e8" providerId="ADAL" clId="{E5232AF4-9FDD-4E47-906C-F19C0F4BD2CA}" dt="2024-07-16T07:40:29.489" v="13"/>
          <pc:sldLayoutMkLst>
            <pc:docMk/>
            <pc:sldMasterMk cId="1861177386" sldId="2147483892"/>
            <pc:sldLayoutMk cId="3591964187" sldId="2147483900"/>
          </pc:sldLayoutMkLst>
        </pc:sldLayoutChg>
        <pc:sldLayoutChg chg="del">
          <pc:chgData name="Rahul Nair" userId="4a64821b-8a29-4cbe-80c1-d9771e59f4e8" providerId="ADAL" clId="{E5232AF4-9FDD-4E47-906C-F19C0F4BD2CA}" dt="2024-07-16T07:40:29.489" v="13"/>
          <pc:sldLayoutMkLst>
            <pc:docMk/>
            <pc:sldMasterMk cId="1861177386" sldId="2147483892"/>
            <pc:sldLayoutMk cId="3265711042" sldId="2147483901"/>
          </pc:sldLayoutMkLst>
        </pc:sldLayoutChg>
        <pc:sldLayoutChg chg="del">
          <pc:chgData name="Rahul Nair" userId="4a64821b-8a29-4cbe-80c1-d9771e59f4e8" providerId="ADAL" clId="{E5232AF4-9FDD-4E47-906C-F19C0F4BD2CA}" dt="2024-07-16T07:40:29.489" v="13"/>
          <pc:sldLayoutMkLst>
            <pc:docMk/>
            <pc:sldMasterMk cId="1861177386" sldId="2147483892"/>
            <pc:sldLayoutMk cId="2572949863" sldId="2147483902"/>
          </pc:sldLayoutMkLst>
        </pc:sldLayoutChg>
      </pc:sldMasterChg>
      <pc:sldMasterChg chg="del delSldLayout">
        <pc:chgData name="Rahul Nair" userId="4a64821b-8a29-4cbe-80c1-d9771e59f4e8" providerId="ADAL" clId="{E5232AF4-9FDD-4E47-906C-F19C0F4BD2CA}" dt="2024-07-16T07:40:29.489" v="14"/>
        <pc:sldMasterMkLst>
          <pc:docMk/>
          <pc:sldMasterMk cId="4035337675" sldId="2147483903"/>
        </pc:sldMasterMkLst>
        <pc:sldLayoutChg chg="del">
          <pc:chgData name="Rahul Nair" userId="4a64821b-8a29-4cbe-80c1-d9771e59f4e8" providerId="ADAL" clId="{E5232AF4-9FDD-4E47-906C-F19C0F4BD2CA}" dt="2024-07-16T07:40:29.489" v="14"/>
          <pc:sldLayoutMkLst>
            <pc:docMk/>
            <pc:sldMasterMk cId="4035337675" sldId="2147483903"/>
            <pc:sldLayoutMk cId="1754303523" sldId="2147483904"/>
          </pc:sldLayoutMkLst>
        </pc:sldLayoutChg>
        <pc:sldLayoutChg chg="del">
          <pc:chgData name="Rahul Nair" userId="4a64821b-8a29-4cbe-80c1-d9771e59f4e8" providerId="ADAL" clId="{E5232AF4-9FDD-4E47-906C-F19C0F4BD2CA}" dt="2024-07-16T07:40:29.489" v="14"/>
          <pc:sldLayoutMkLst>
            <pc:docMk/>
            <pc:sldMasterMk cId="4035337675" sldId="2147483903"/>
            <pc:sldLayoutMk cId="2905328141" sldId="2147483905"/>
          </pc:sldLayoutMkLst>
        </pc:sldLayoutChg>
        <pc:sldLayoutChg chg="del">
          <pc:chgData name="Rahul Nair" userId="4a64821b-8a29-4cbe-80c1-d9771e59f4e8" providerId="ADAL" clId="{E5232AF4-9FDD-4E47-906C-F19C0F4BD2CA}" dt="2024-07-16T07:40:29.489" v="14"/>
          <pc:sldLayoutMkLst>
            <pc:docMk/>
            <pc:sldMasterMk cId="4035337675" sldId="2147483903"/>
            <pc:sldLayoutMk cId="1971660055" sldId="2147483906"/>
          </pc:sldLayoutMkLst>
        </pc:sldLayoutChg>
        <pc:sldLayoutChg chg="del">
          <pc:chgData name="Rahul Nair" userId="4a64821b-8a29-4cbe-80c1-d9771e59f4e8" providerId="ADAL" clId="{E5232AF4-9FDD-4E47-906C-F19C0F4BD2CA}" dt="2024-07-16T07:40:29.489" v="14"/>
          <pc:sldLayoutMkLst>
            <pc:docMk/>
            <pc:sldMasterMk cId="4035337675" sldId="2147483903"/>
            <pc:sldLayoutMk cId="517325212" sldId="2147483907"/>
          </pc:sldLayoutMkLst>
        </pc:sldLayoutChg>
        <pc:sldLayoutChg chg="del">
          <pc:chgData name="Rahul Nair" userId="4a64821b-8a29-4cbe-80c1-d9771e59f4e8" providerId="ADAL" clId="{E5232AF4-9FDD-4E47-906C-F19C0F4BD2CA}" dt="2024-07-16T07:40:29.489" v="14"/>
          <pc:sldLayoutMkLst>
            <pc:docMk/>
            <pc:sldMasterMk cId="4035337675" sldId="2147483903"/>
            <pc:sldLayoutMk cId="2814684595" sldId="2147483908"/>
          </pc:sldLayoutMkLst>
        </pc:sldLayoutChg>
        <pc:sldLayoutChg chg="del">
          <pc:chgData name="Rahul Nair" userId="4a64821b-8a29-4cbe-80c1-d9771e59f4e8" providerId="ADAL" clId="{E5232AF4-9FDD-4E47-906C-F19C0F4BD2CA}" dt="2024-07-16T07:40:29.489" v="14"/>
          <pc:sldLayoutMkLst>
            <pc:docMk/>
            <pc:sldMasterMk cId="4035337675" sldId="2147483903"/>
            <pc:sldLayoutMk cId="167305042" sldId="2147483909"/>
          </pc:sldLayoutMkLst>
        </pc:sldLayoutChg>
        <pc:sldLayoutChg chg="del">
          <pc:chgData name="Rahul Nair" userId="4a64821b-8a29-4cbe-80c1-d9771e59f4e8" providerId="ADAL" clId="{E5232AF4-9FDD-4E47-906C-F19C0F4BD2CA}" dt="2024-07-16T07:40:29.489" v="14"/>
          <pc:sldLayoutMkLst>
            <pc:docMk/>
            <pc:sldMasterMk cId="4035337675" sldId="2147483903"/>
            <pc:sldLayoutMk cId="2323611134" sldId="2147483910"/>
          </pc:sldLayoutMkLst>
        </pc:sldLayoutChg>
        <pc:sldLayoutChg chg="del">
          <pc:chgData name="Rahul Nair" userId="4a64821b-8a29-4cbe-80c1-d9771e59f4e8" providerId="ADAL" clId="{E5232AF4-9FDD-4E47-906C-F19C0F4BD2CA}" dt="2024-07-16T07:40:29.489" v="14"/>
          <pc:sldLayoutMkLst>
            <pc:docMk/>
            <pc:sldMasterMk cId="4035337675" sldId="2147483903"/>
            <pc:sldLayoutMk cId="2125336135" sldId="2147483911"/>
          </pc:sldLayoutMkLst>
        </pc:sldLayoutChg>
        <pc:sldLayoutChg chg="del">
          <pc:chgData name="Rahul Nair" userId="4a64821b-8a29-4cbe-80c1-d9771e59f4e8" providerId="ADAL" clId="{E5232AF4-9FDD-4E47-906C-F19C0F4BD2CA}" dt="2024-07-16T07:40:29.489" v="14"/>
          <pc:sldLayoutMkLst>
            <pc:docMk/>
            <pc:sldMasterMk cId="4035337675" sldId="2147483903"/>
            <pc:sldLayoutMk cId="709991816" sldId="2147483912"/>
          </pc:sldLayoutMkLst>
        </pc:sldLayoutChg>
        <pc:sldLayoutChg chg="del">
          <pc:chgData name="Rahul Nair" userId="4a64821b-8a29-4cbe-80c1-d9771e59f4e8" providerId="ADAL" clId="{E5232AF4-9FDD-4E47-906C-F19C0F4BD2CA}" dt="2024-07-16T07:40:29.489" v="14"/>
          <pc:sldLayoutMkLst>
            <pc:docMk/>
            <pc:sldMasterMk cId="4035337675" sldId="2147483903"/>
            <pc:sldLayoutMk cId="3018662984" sldId="2147483913"/>
          </pc:sldLayoutMkLst>
        </pc:sldLayoutChg>
        <pc:sldLayoutChg chg="del">
          <pc:chgData name="Rahul Nair" userId="4a64821b-8a29-4cbe-80c1-d9771e59f4e8" providerId="ADAL" clId="{E5232AF4-9FDD-4E47-906C-F19C0F4BD2CA}" dt="2024-07-16T07:40:29.489" v="14"/>
          <pc:sldLayoutMkLst>
            <pc:docMk/>
            <pc:sldMasterMk cId="4035337675" sldId="2147483903"/>
            <pc:sldLayoutMk cId="373094777" sldId="2147483914"/>
          </pc:sldLayoutMkLst>
        </pc:sldLayoutChg>
        <pc:sldLayoutChg chg="del">
          <pc:chgData name="Rahul Nair" userId="4a64821b-8a29-4cbe-80c1-d9771e59f4e8" providerId="ADAL" clId="{E5232AF4-9FDD-4E47-906C-F19C0F4BD2CA}" dt="2024-07-16T07:40:29.489" v="14"/>
          <pc:sldLayoutMkLst>
            <pc:docMk/>
            <pc:sldMasterMk cId="4035337675" sldId="2147483903"/>
            <pc:sldLayoutMk cId="4177477230" sldId="2147483915"/>
          </pc:sldLayoutMkLst>
        </pc:sldLayoutChg>
        <pc:sldLayoutChg chg="del">
          <pc:chgData name="Rahul Nair" userId="4a64821b-8a29-4cbe-80c1-d9771e59f4e8" providerId="ADAL" clId="{E5232AF4-9FDD-4E47-906C-F19C0F4BD2CA}" dt="2024-07-16T07:40:29.489" v="14"/>
          <pc:sldLayoutMkLst>
            <pc:docMk/>
            <pc:sldMasterMk cId="4035337675" sldId="2147483903"/>
            <pc:sldLayoutMk cId="4138649078" sldId="2147483916"/>
          </pc:sldLayoutMkLst>
        </pc:sldLayoutChg>
        <pc:sldLayoutChg chg="del">
          <pc:chgData name="Rahul Nair" userId="4a64821b-8a29-4cbe-80c1-d9771e59f4e8" providerId="ADAL" clId="{E5232AF4-9FDD-4E47-906C-F19C0F4BD2CA}" dt="2024-07-16T07:40:29.489" v="14"/>
          <pc:sldLayoutMkLst>
            <pc:docMk/>
            <pc:sldMasterMk cId="4035337675" sldId="2147483903"/>
            <pc:sldLayoutMk cId="2119858817" sldId="2147483917"/>
          </pc:sldLayoutMkLst>
        </pc:sldLayoutChg>
        <pc:sldLayoutChg chg="del">
          <pc:chgData name="Rahul Nair" userId="4a64821b-8a29-4cbe-80c1-d9771e59f4e8" providerId="ADAL" clId="{E5232AF4-9FDD-4E47-906C-F19C0F4BD2CA}" dt="2024-07-16T07:40:29.489" v="14"/>
          <pc:sldLayoutMkLst>
            <pc:docMk/>
            <pc:sldMasterMk cId="4035337675" sldId="2147483903"/>
            <pc:sldLayoutMk cId="3505741808" sldId="2147483918"/>
          </pc:sldLayoutMkLst>
        </pc:sldLayoutChg>
      </pc:sldMasterChg>
      <pc:sldMasterChg chg="del delSldLayout">
        <pc:chgData name="Rahul Nair" userId="4a64821b-8a29-4cbe-80c1-d9771e59f4e8" providerId="ADAL" clId="{E5232AF4-9FDD-4E47-906C-F19C0F4BD2CA}" dt="2024-07-16T07:40:29.496" v="15"/>
        <pc:sldMasterMkLst>
          <pc:docMk/>
          <pc:sldMasterMk cId="3939202485" sldId="2147483919"/>
        </pc:sldMasterMkLst>
        <pc:sldLayoutChg chg="del">
          <pc:chgData name="Rahul Nair" userId="4a64821b-8a29-4cbe-80c1-d9771e59f4e8" providerId="ADAL" clId="{E5232AF4-9FDD-4E47-906C-F19C0F4BD2CA}" dt="2024-07-16T07:40:29.496" v="15"/>
          <pc:sldLayoutMkLst>
            <pc:docMk/>
            <pc:sldMasterMk cId="3939202485" sldId="2147483919"/>
            <pc:sldLayoutMk cId="3522461545" sldId="2147483920"/>
          </pc:sldLayoutMkLst>
        </pc:sldLayoutChg>
        <pc:sldLayoutChg chg="del">
          <pc:chgData name="Rahul Nair" userId="4a64821b-8a29-4cbe-80c1-d9771e59f4e8" providerId="ADAL" clId="{E5232AF4-9FDD-4E47-906C-F19C0F4BD2CA}" dt="2024-07-16T07:40:29.496" v="15"/>
          <pc:sldLayoutMkLst>
            <pc:docMk/>
            <pc:sldMasterMk cId="3939202485" sldId="2147483919"/>
            <pc:sldLayoutMk cId="3658720513" sldId="2147483921"/>
          </pc:sldLayoutMkLst>
        </pc:sldLayoutChg>
        <pc:sldLayoutChg chg="del">
          <pc:chgData name="Rahul Nair" userId="4a64821b-8a29-4cbe-80c1-d9771e59f4e8" providerId="ADAL" clId="{E5232AF4-9FDD-4E47-906C-F19C0F4BD2CA}" dt="2024-07-16T07:40:29.496" v="15"/>
          <pc:sldLayoutMkLst>
            <pc:docMk/>
            <pc:sldMasterMk cId="3939202485" sldId="2147483919"/>
            <pc:sldLayoutMk cId="2817545868" sldId="2147483922"/>
          </pc:sldLayoutMkLst>
        </pc:sldLayoutChg>
        <pc:sldLayoutChg chg="del">
          <pc:chgData name="Rahul Nair" userId="4a64821b-8a29-4cbe-80c1-d9771e59f4e8" providerId="ADAL" clId="{E5232AF4-9FDD-4E47-906C-F19C0F4BD2CA}" dt="2024-07-16T07:40:29.496" v="15"/>
          <pc:sldLayoutMkLst>
            <pc:docMk/>
            <pc:sldMasterMk cId="3939202485" sldId="2147483919"/>
            <pc:sldLayoutMk cId="1581084054" sldId="2147483923"/>
          </pc:sldLayoutMkLst>
        </pc:sldLayoutChg>
        <pc:sldLayoutChg chg="del">
          <pc:chgData name="Rahul Nair" userId="4a64821b-8a29-4cbe-80c1-d9771e59f4e8" providerId="ADAL" clId="{E5232AF4-9FDD-4E47-906C-F19C0F4BD2CA}" dt="2024-07-16T07:40:29.496" v="15"/>
          <pc:sldLayoutMkLst>
            <pc:docMk/>
            <pc:sldMasterMk cId="3939202485" sldId="2147483919"/>
            <pc:sldLayoutMk cId="1087571771" sldId="2147483924"/>
          </pc:sldLayoutMkLst>
        </pc:sldLayoutChg>
        <pc:sldLayoutChg chg="del">
          <pc:chgData name="Rahul Nair" userId="4a64821b-8a29-4cbe-80c1-d9771e59f4e8" providerId="ADAL" clId="{E5232AF4-9FDD-4E47-906C-F19C0F4BD2CA}" dt="2024-07-16T07:40:29.496" v="15"/>
          <pc:sldLayoutMkLst>
            <pc:docMk/>
            <pc:sldMasterMk cId="3939202485" sldId="2147483919"/>
            <pc:sldLayoutMk cId="903193474" sldId="2147483925"/>
          </pc:sldLayoutMkLst>
        </pc:sldLayoutChg>
        <pc:sldLayoutChg chg="del">
          <pc:chgData name="Rahul Nair" userId="4a64821b-8a29-4cbe-80c1-d9771e59f4e8" providerId="ADAL" clId="{E5232AF4-9FDD-4E47-906C-F19C0F4BD2CA}" dt="2024-07-16T07:40:29.496" v="15"/>
          <pc:sldLayoutMkLst>
            <pc:docMk/>
            <pc:sldMasterMk cId="3939202485" sldId="2147483919"/>
            <pc:sldLayoutMk cId="3521582675" sldId="2147483926"/>
          </pc:sldLayoutMkLst>
        </pc:sldLayoutChg>
      </pc:sldMasterChg>
      <pc:sldMasterChg chg="del delSldLayout">
        <pc:chgData name="Rahul Nair" userId="4a64821b-8a29-4cbe-80c1-d9771e59f4e8" providerId="ADAL" clId="{E5232AF4-9FDD-4E47-906C-F19C0F4BD2CA}" dt="2024-07-16T07:40:29.497" v="16"/>
        <pc:sldMasterMkLst>
          <pc:docMk/>
          <pc:sldMasterMk cId="1833593340" sldId="2147483927"/>
        </pc:sldMasterMkLst>
        <pc:sldLayoutChg chg="del">
          <pc:chgData name="Rahul Nair" userId="4a64821b-8a29-4cbe-80c1-d9771e59f4e8" providerId="ADAL" clId="{E5232AF4-9FDD-4E47-906C-F19C0F4BD2CA}" dt="2024-07-16T07:40:29.497" v="16"/>
          <pc:sldLayoutMkLst>
            <pc:docMk/>
            <pc:sldMasterMk cId="1833593340" sldId="2147483927"/>
            <pc:sldLayoutMk cId="1510266337" sldId="2147483928"/>
          </pc:sldLayoutMkLst>
        </pc:sldLayoutChg>
        <pc:sldLayoutChg chg="del">
          <pc:chgData name="Rahul Nair" userId="4a64821b-8a29-4cbe-80c1-d9771e59f4e8" providerId="ADAL" clId="{E5232AF4-9FDD-4E47-906C-F19C0F4BD2CA}" dt="2024-07-16T07:40:29.497" v="16"/>
          <pc:sldLayoutMkLst>
            <pc:docMk/>
            <pc:sldMasterMk cId="1833593340" sldId="2147483927"/>
            <pc:sldLayoutMk cId="3285220170" sldId="2147483929"/>
          </pc:sldLayoutMkLst>
        </pc:sldLayoutChg>
        <pc:sldLayoutChg chg="del">
          <pc:chgData name="Rahul Nair" userId="4a64821b-8a29-4cbe-80c1-d9771e59f4e8" providerId="ADAL" clId="{E5232AF4-9FDD-4E47-906C-F19C0F4BD2CA}" dt="2024-07-16T07:40:29.497" v="16"/>
          <pc:sldLayoutMkLst>
            <pc:docMk/>
            <pc:sldMasterMk cId="1833593340" sldId="2147483927"/>
            <pc:sldLayoutMk cId="3169191368" sldId="2147483930"/>
          </pc:sldLayoutMkLst>
        </pc:sldLayoutChg>
        <pc:sldLayoutChg chg="del">
          <pc:chgData name="Rahul Nair" userId="4a64821b-8a29-4cbe-80c1-d9771e59f4e8" providerId="ADAL" clId="{E5232AF4-9FDD-4E47-906C-F19C0F4BD2CA}" dt="2024-07-16T07:40:29.497" v="16"/>
          <pc:sldLayoutMkLst>
            <pc:docMk/>
            <pc:sldMasterMk cId="1833593340" sldId="2147483927"/>
            <pc:sldLayoutMk cId="1907153695" sldId="2147483931"/>
          </pc:sldLayoutMkLst>
        </pc:sldLayoutChg>
        <pc:sldLayoutChg chg="del">
          <pc:chgData name="Rahul Nair" userId="4a64821b-8a29-4cbe-80c1-d9771e59f4e8" providerId="ADAL" clId="{E5232AF4-9FDD-4E47-906C-F19C0F4BD2CA}" dt="2024-07-16T07:40:29.497" v="16"/>
          <pc:sldLayoutMkLst>
            <pc:docMk/>
            <pc:sldMasterMk cId="1833593340" sldId="2147483927"/>
            <pc:sldLayoutMk cId="50205876" sldId="2147483932"/>
          </pc:sldLayoutMkLst>
        </pc:sldLayoutChg>
        <pc:sldLayoutChg chg="del">
          <pc:chgData name="Rahul Nair" userId="4a64821b-8a29-4cbe-80c1-d9771e59f4e8" providerId="ADAL" clId="{E5232AF4-9FDD-4E47-906C-F19C0F4BD2CA}" dt="2024-07-16T07:40:29.497" v="16"/>
          <pc:sldLayoutMkLst>
            <pc:docMk/>
            <pc:sldMasterMk cId="1833593340" sldId="2147483927"/>
            <pc:sldLayoutMk cId="1252693722" sldId="2147483933"/>
          </pc:sldLayoutMkLst>
        </pc:sldLayoutChg>
        <pc:sldLayoutChg chg="del">
          <pc:chgData name="Rahul Nair" userId="4a64821b-8a29-4cbe-80c1-d9771e59f4e8" providerId="ADAL" clId="{E5232AF4-9FDD-4E47-906C-F19C0F4BD2CA}" dt="2024-07-16T07:40:29.497" v="16"/>
          <pc:sldLayoutMkLst>
            <pc:docMk/>
            <pc:sldMasterMk cId="1833593340" sldId="2147483927"/>
            <pc:sldLayoutMk cId="3869353149" sldId="2147483934"/>
          </pc:sldLayoutMkLst>
        </pc:sldLayoutChg>
        <pc:sldLayoutChg chg="del">
          <pc:chgData name="Rahul Nair" userId="4a64821b-8a29-4cbe-80c1-d9771e59f4e8" providerId="ADAL" clId="{E5232AF4-9FDD-4E47-906C-F19C0F4BD2CA}" dt="2024-07-16T07:40:29.497" v="16"/>
          <pc:sldLayoutMkLst>
            <pc:docMk/>
            <pc:sldMasterMk cId="1833593340" sldId="2147483927"/>
            <pc:sldLayoutMk cId="1956476467" sldId="2147483935"/>
          </pc:sldLayoutMkLst>
        </pc:sldLayoutChg>
        <pc:sldLayoutChg chg="del">
          <pc:chgData name="Rahul Nair" userId="4a64821b-8a29-4cbe-80c1-d9771e59f4e8" providerId="ADAL" clId="{E5232AF4-9FDD-4E47-906C-F19C0F4BD2CA}" dt="2024-07-16T07:40:29.497" v="16"/>
          <pc:sldLayoutMkLst>
            <pc:docMk/>
            <pc:sldMasterMk cId="1833593340" sldId="2147483927"/>
            <pc:sldLayoutMk cId="1888184375" sldId="2147483936"/>
          </pc:sldLayoutMkLst>
        </pc:sldLayoutChg>
      </pc:sldMasterChg>
      <pc:sldMasterChg chg="del delSldLayout">
        <pc:chgData name="Rahul Nair" userId="4a64821b-8a29-4cbe-80c1-d9771e59f4e8" providerId="ADAL" clId="{E5232AF4-9FDD-4E47-906C-F19C0F4BD2CA}" dt="2024-07-16T07:40:29.497" v="17"/>
        <pc:sldMasterMkLst>
          <pc:docMk/>
          <pc:sldMasterMk cId="4048693960" sldId="2147483937"/>
        </pc:sldMasterMkLst>
        <pc:sldLayoutChg chg="del">
          <pc:chgData name="Rahul Nair" userId="4a64821b-8a29-4cbe-80c1-d9771e59f4e8" providerId="ADAL" clId="{E5232AF4-9FDD-4E47-906C-F19C0F4BD2CA}" dt="2024-07-16T07:40:29.497" v="17"/>
          <pc:sldLayoutMkLst>
            <pc:docMk/>
            <pc:sldMasterMk cId="4048693960" sldId="2147483937"/>
            <pc:sldLayoutMk cId="3264291309" sldId="2147483938"/>
          </pc:sldLayoutMkLst>
        </pc:sldLayoutChg>
        <pc:sldLayoutChg chg="del">
          <pc:chgData name="Rahul Nair" userId="4a64821b-8a29-4cbe-80c1-d9771e59f4e8" providerId="ADAL" clId="{E5232AF4-9FDD-4E47-906C-F19C0F4BD2CA}" dt="2024-07-16T07:40:29.497" v="17"/>
          <pc:sldLayoutMkLst>
            <pc:docMk/>
            <pc:sldMasterMk cId="4048693960" sldId="2147483937"/>
            <pc:sldLayoutMk cId="4103859081" sldId="2147483939"/>
          </pc:sldLayoutMkLst>
        </pc:sldLayoutChg>
        <pc:sldLayoutChg chg="del">
          <pc:chgData name="Rahul Nair" userId="4a64821b-8a29-4cbe-80c1-d9771e59f4e8" providerId="ADAL" clId="{E5232AF4-9FDD-4E47-906C-F19C0F4BD2CA}" dt="2024-07-16T07:40:29.497" v="17"/>
          <pc:sldLayoutMkLst>
            <pc:docMk/>
            <pc:sldMasterMk cId="4048693960" sldId="2147483937"/>
            <pc:sldLayoutMk cId="4027023301" sldId="2147483940"/>
          </pc:sldLayoutMkLst>
        </pc:sldLayoutChg>
        <pc:sldLayoutChg chg="del">
          <pc:chgData name="Rahul Nair" userId="4a64821b-8a29-4cbe-80c1-d9771e59f4e8" providerId="ADAL" clId="{E5232AF4-9FDD-4E47-906C-F19C0F4BD2CA}" dt="2024-07-16T07:40:29.497" v="17"/>
          <pc:sldLayoutMkLst>
            <pc:docMk/>
            <pc:sldMasterMk cId="4048693960" sldId="2147483937"/>
            <pc:sldLayoutMk cId="3822303913" sldId="2147483941"/>
          </pc:sldLayoutMkLst>
        </pc:sldLayoutChg>
        <pc:sldLayoutChg chg="del">
          <pc:chgData name="Rahul Nair" userId="4a64821b-8a29-4cbe-80c1-d9771e59f4e8" providerId="ADAL" clId="{E5232AF4-9FDD-4E47-906C-F19C0F4BD2CA}" dt="2024-07-16T07:40:29.497" v="17"/>
          <pc:sldLayoutMkLst>
            <pc:docMk/>
            <pc:sldMasterMk cId="4048693960" sldId="2147483937"/>
            <pc:sldLayoutMk cId="3244265447" sldId="2147483942"/>
          </pc:sldLayoutMkLst>
        </pc:sldLayoutChg>
        <pc:sldLayoutChg chg="del">
          <pc:chgData name="Rahul Nair" userId="4a64821b-8a29-4cbe-80c1-d9771e59f4e8" providerId="ADAL" clId="{E5232AF4-9FDD-4E47-906C-F19C0F4BD2CA}" dt="2024-07-16T07:40:29.497" v="17"/>
          <pc:sldLayoutMkLst>
            <pc:docMk/>
            <pc:sldMasterMk cId="4048693960" sldId="2147483937"/>
            <pc:sldLayoutMk cId="156318119" sldId="2147483943"/>
          </pc:sldLayoutMkLst>
        </pc:sldLayoutChg>
        <pc:sldLayoutChg chg="del">
          <pc:chgData name="Rahul Nair" userId="4a64821b-8a29-4cbe-80c1-d9771e59f4e8" providerId="ADAL" clId="{E5232AF4-9FDD-4E47-906C-F19C0F4BD2CA}" dt="2024-07-16T07:40:29.497" v="17"/>
          <pc:sldLayoutMkLst>
            <pc:docMk/>
            <pc:sldMasterMk cId="4048693960" sldId="2147483937"/>
            <pc:sldLayoutMk cId="2350144594" sldId="2147483944"/>
          </pc:sldLayoutMkLst>
        </pc:sldLayoutChg>
        <pc:sldLayoutChg chg="del">
          <pc:chgData name="Rahul Nair" userId="4a64821b-8a29-4cbe-80c1-d9771e59f4e8" providerId="ADAL" clId="{E5232AF4-9FDD-4E47-906C-F19C0F4BD2CA}" dt="2024-07-16T07:40:29.497" v="17"/>
          <pc:sldLayoutMkLst>
            <pc:docMk/>
            <pc:sldMasterMk cId="4048693960" sldId="2147483937"/>
            <pc:sldLayoutMk cId="3281153405" sldId="2147483945"/>
          </pc:sldLayoutMkLst>
        </pc:sldLayoutChg>
        <pc:sldLayoutChg chg="del">
          <pc:chgData name="Rahul Nair" userId="4a64821b-8a29-4cbe-80c1-d9771e59f4e8" providerId="ADAL" clId="{E5232AF4-9FDD-4E47-906C-F19C0F4BD2CA}" dt="2024-07-16T07:40:29.497" v="17"/>
          <pc:sldLayoutMkLst>
            <pc:docMk/>
            <pc:sldMasterMk cId="4048693960" sldId="2147483937"/>
            <pc:sldLayoutMk cId="2897301726" sldId="2147483946"/>
          </pc:sldLayoutMkLst>
        </pc:sldLayoutChg>
        <pc:sldLayoutChg chg="del">
          <pc:chgData name="Rahul Nair" userId="4a64821b-8a29-4cbe-80c1-d9771e59f4e8" providerId="ADAL" clId="{E5232AF4-9FDD-4E47-906C-F19C0F4BD2CA}" dt="2024-07-16T07:40:29.497" v="17"/>
          <pc:sldLayoutMkLst>
            <pc:docMk/>
            <pc:sldMasterMk cId="4048693960" sldId="2147483937"/>
            <pc:sldLayoutMk cId="2276786425" sldId="2147483947"/>
          </pc:sldLayoutMkLst>
        </pc:sldLayoutChg>
        <pc:sldLayoutChg chg="del">
          <pc:chgData name="Rahul Nair" userId="4a64821b-8a29-4cbe-80c1-d9771e59f4e8" providerId="ADAL" clId="{E5232AF4-9FDD-4E47-906C-F19C0F4BD2CA}" dt="2024-07-16T07:40:29.497" v="17"/>
          <pc:sldLayoutMkLst>
            <pc:docMk/>
            <pc:sldMasterMk cId="4048693960" sldId="2147483937"/>
            <pc:sldLayoutMk cId="313123071" sldId="2147483948"/>
          </pc:sldLayoutMkLst>
        </pc:sldLayoutChg>
        <pc:sldLayoutChg chg="del">
          <pc:chgData name="Rahul Nair" userId="4a64821b-8a29-4cbe-80c1-d9771e59f4e8" providerId="ADAL" clId="{E5232AF4-9FDD-4E47-906C-F19C0F4BD2CA}" dt="2024-07-16T07:40:29.497" v="17"/>
          <pc:sldLayoutMkLst>
            <pc:docMk/>
            <pc:sldMasterMk cId="4048693960" sldId="2147483937"/>
            <pc:sldLayoutMk cId="2588646293" sldId="2147483949"/>
          </pc:sldLayoutMkLst>
        </pc:sldLayoutChg>
        <pc:sldLayoutChg chg="del">
          <pc:chgData name="Rahul Nair" userId="4a64821b-8a29-4cbe-80c1-d9771e59f4e8" providerId="ADAL" clId="{E5232AF4-9FDD-4E47-906C-F19C0F4BD2CA}" dt="2024-07-16T07:40:29.497" v="17"/>
          <pc:sldLayoutMkLst>
            <pc:docMk/>
            <pc:sldMasterMk cId="4048693960" sldId="2147483937"/>
            <pc:sldLayoutMk cId="2706878670" sldId="2147483950"/>
          </pc:sldLayoutMkLst>
        </pc:sldLayoutChg>
      </pc:sldMasterChg>
    </pc:docChg>
  </pc:docChgLst>
  <pc:docChgLst>
    <pc:chgData name="Rahul Nair" userId="4a64821b-8a29-4cbe-80c1-d9771e59f4e8" providerId="ADAL" clId="{F06854F5-AD21-4CDD-BAB6-1F2130F13FE8}"/>
    <pc:docChg chg="delSld modSld">
      <pc:chgData name="Rahul Nair" userId="4a64821b-8a29-4cbe-80c1-d9771e59f4e8" providerId="ADAL" clId="{F06854F5-AD21-4CDD-BAB6-1F2130F13FE8}" dt="2023-09-03T17:29:41.572" v="12" actId="1076"/>
      <pc:docMkLst>
        <pc:docMk/>
      </pc:docMkLst>
      <pc:sldChg chg="del">
        <pc:chgData name="Rahul Nair" userId="4a64821b-8a29-4cbe-80c1-d9771e59f4e8" providerId="ADAL" clId="{F06854F5-AD21-4CDD-BAB6-1F2130F13FE8}" dt="2023-07-08T04:37:56.266" v="9" actId="47"/>
        <pc:sldMkLst>
          <pc:docMk/>
          <pc:sldMk cId="2059590757" sldId="2113417264"/>
        </pc:sldMkLst>
      </pc:sldChg>
      <pc:sldChg chg="del">
        <pc:chgData name="Rahul Nair" userId="4a64821b-8a29-4cbe-80c1-d9771e59f4e8" providerId="ADAL" clId="{F06854F5-AD21-4CDD-BAB6-1F2130F13FE8}" dt="2023-07-08T04:37:48.226" v="5" actId="47"/>
        <pc:sldMkLst>
          <pc:docMk/>
          <pc:sldMk cId="2704317515" sldId="2145705976"/>
        </pc:sldMkLst>
      </pc:sldChg>
      <pc:sldChg chg="del">
        <pc:chgData name="Rahul Nair" userId="4a64821b-8a29-4cbe-80c1-d9771e59f4e8" providerId="ADAL" clId="{F06854F5-AD21-4CDD-BAB6-1F2130F13FE8}" dt="2023-07-08T04:37:57.456" v="10" actId="47"/>
        <pc:sldMkLst>
          <pc:docMk/>
          <pc:sldMk cId="2557743094" sldId="2145705977"/>
        </pc:sldMkLst>
      </pc:sldChg>
      <pc:sldChg chg="del">
        <pc:chgData name="Rahul Nair" userId="4a64821b-8a29-4cbe-80c1-d9771e59f4e8" providerId="ADAL" clId="{F06854F5-AD21-4CDD-BAB6-1F2130F13FE8}" dt="2023-07-08T04:37:55.001" v="8" actId="47"/>
        <pc:sldMkLst>
          <pc:docMk/>
          <pc:sldMk cId="2520844747" sldId="2145705993"/>
        </pc:sldMkLst>
      </pc:sldChg>
      <pc:sldChg chg="del">
        <pc:chgData name="Rahul Nair" userId="4a64821b-8a29-4cbe-80c1-d9771e59f4e8" providerId="ADAL" clId="{F06854F5-AD21-4CDD-BAB6-1F2130F13FE8}" dt="2023-07-08T04:37:42.436" v="1" actId="47"/>
        <pc:sldMkLst>
          <pc:docMk/>
          <pc:sldMk cId="2372538155" sldId="2145705994"/>
        </pc:sldMkLst>
      </pc:sldChg>
      <pc:sldChg chg="del">
        <pc:chgData name="Rahul Nair" userId="4a64821b-8a29-4cbe-80c1-d9771e59f4e8" providerId="ADAL" clId="{F06854F5-AD21-4CDD-BAB6-1F2130F13FE8}" dt="2023-07-08T04:37:44.364" v="2" actId="47"/>
        <pc:sldMkLst>
          <pc:docMk/>
          <pc:sldMk cId="2878730467" sldId="2145706031"/>
        </pc:sldMkLst>
      </pc:sldChg>
      <pc:sldChg chg="del">
        <pc:chgData name="Rahul Nair" userId="4a64821b-8a29-4cbe-80c1-d9771e59f4e8" providerId="ADAL" clId="{F06854F5-AD21-4CDD-BAB6-1F2130F13FE8}" dt="2023-07-08T04:37:39.372" v="0" actId="47"/>
        <pc:sldMkLst>
          <pc:docMk/>
          <pc:sldMk cId="3001922305" sldId="2146846704"/>
        </pc:sldMkLst>
      </pc:sldChg>
      <pc:sldChg chg="del">
        <pc:chgData name="Rahul Nair" userId="4a64821b-8a29-4cbe-80c1-d9771e59f4e8" providerId="ADAL" clId="{F06854F5-AD21-4CDD-BAB6-1F2130F13FE8}" dt="2023-07-08T04:37:45.645" v="3" actId="47"/>
        <pc:sldMkLst>
          <pc:docMk/>
          <pc:sldMk cId="2330516176" sldId="2146846705"/>
        </pc:sldMkLst>
      </pc:sldChg>
      <pc:sldChg chg="del">
        <pc:chgData name="Rahul Nair" userId="4a64821b-8a29-4cbe-80c1-d9771e59f4e8" providerId="ADAL" clId="{F06854F5-AD21-4CDD-BAB6-1F2130F13FE8}" dt="2023-07-08T04:37:46.989" v="4" actId="47"/>
        <pc:sldMkLst>
          <pc:docMk/>
          <pc:sldMk cId="1704650608" sldId="2146846706"/>
        </pc:sldMkLst>
      </pc:sldChg>
      <pc:sldChg chg="del">
        <pc:chgData name="Rahul Nair" userId="4a64821b-8a29-4cbe-80c1-d9771e59f4e8" providerId="ADAL" clId="{F06854F5-AD21-4CDD-BAB6-1F2130F13FE8}" dt="2023-07-08T04:37:53.420" v="7" actId="47"/>
        <pc:sldMkLst>
          <pc:docMk/>
          <pc:sldMk cId="392853722" sldId="2146846707"/>
        </pc:sldMkLst>
      </pc:sldChg>
      <pc:sldChg chg="del">
        <pc:chgData name="Rahul Nair" userId="4a64821b-8a29-4cbe-80c1-d9771e59f4e8" providerId="ADAL" clId="{F06854F5-AD21-4CDD-BAB6-1F2130F13FE8}" dt="2023-07-08T04:37:51.312" v="6" actId="47"/>
        <pc:sldMkLst>
          <pc:docMk/>
          <pc:sldMk cId="3976454359" sldId="2146846709"/>
        </pc:sldMkLst>
      </pc:sldChg>
      <pc:sldChg chg="del">
        <pc:chgData name="Rahul Nair" userId="4a64821b-8a29-4cbe-80c1-d9771e59f4e8" providerId="ADAL" clId="{F06854F5-AD21-4CDD-BAB6-1F2130F13FE8}" dt="2023-07-08T04:38:07.561" v="11" actId="47"/>
        <pc:sldMkLst>
          <pc:docMk/>
          <pc:sldMk cId="19049602" sldId="2146846713"/>
        </pc:sldMkLst>
      </pc:sldChg>
      <pc:sldChg chg="modSp mod">
        <pc:chgData name="Rahul Nair" userId="4a64821b-8a29-4cbe-80c1-d9771e59f4e8" providerId="ADAL" clId="{F06854F5-AD21-4CDD-BAB6-1F2130F13FE8}" dt="2023-09-03T17:29:41.572" v="12" actId="1076"/>
        <pc:sldMkLst>
          <pc:docMk/>
          <pc:sldMk cId="3759176695" sldId="2147311211"/>
        </pc:sldMkLst>
        <pc:spChg chg="mod">
          <ac:chgData name="Rahul Nair" userId="4a64821b-8a29-4cbe-80c1-d9771e59f4e8" providerId="ADAL" clId="{F06854F5-AD21-4CDD-BAB6-1F2130F13FE8}" dt="2023-09-03T17:29:41.572" v="12" actId="1076"/>
          <ac:spMkLst>
            <pc:docMk/>
            <pc:sldMk cId="3759176695" sldId="2147311211"/>
            <ac:spMk id="2" creationId="{385CF399-4F01-D6BB-228A-CE36502477FE}"/>
          </ac:spMkLst>
        </pc:spChg>
      </pc:sldChg>
    </pc:docChg>
  </pc:docChgLst>
  <pc:docChgLst>
    <pc:chgData name="Rahul Nair" userId="4a64821b-8a29-4cbe-80c1-d9771e59f4e8" providerId="ADAL" clId="{92392368-3977-4AAB-9821-D88ED10C85A3}"/>
    <pc:docChg chg="undo custSel addSld delSld modSld">
      <pc:chgData name="Rahul Nair" userId="4a64821b-8a29-4cbe-80c1-d9771e59f4e8" providerId="ADAL" clId="{92392368-3977-4AAB-9821-D88ED10C85A3}" dt="2022-08-05T10:32:48.987" v="341" actId="1076"/>
      <pc:docMkLst>
        <pc:docMk/>
      </pc:docMkLst>
      <pc:sldChg chg="modSp mod">
        <pc:chgData name="Rahul Nair" userId="4a64821b-8a29-4cbe-80c1-d9771e59f4e8" providerId="ADAL" clId="{92392368-3977-4AAB-9821-D88ED10C85A3}" dt="2022-08-05T07:37:31.254" v="160" actId="108"/>
        <pc:sldMkLst>
          <pc:docMk/>
          <pc:sldMk cId="3764198807" sldId="273"/>
        </pc:sldMkLst>
        <pc:spChg chg="mod">
          <ac:chgData name="Rahul Nair" userId="4a64821b-8a29-4cbe-80c1-d9771e59f4e8" providerId="ADAL" clId="{92392368-3977-4AAB-9821-D88ED10C85A3}" dt="2022-08-05T07:37:31.254" v="160" actId="108"/>
          <ac:spMkLst>
            <pc:docMk/>
            <pc:sldMk cId="3764198807" sldId="273"/>
            <ac:spMk id="5" creationId="{9FEA0848-673F-4AE7-9D7A-17C4D9C3856E}"/>
          </ac:spMkLst>
        </pc:spChg>
      </pc:sldChg>
      <pc:sldChg chg="modSp mod">
        <pc:chgData name="Rahul Nair" userId="4a64821b-8a29-4cbe-80c1-d9771e59f4e8" providerId="ADAL" clId="{92392368-3977-4AAB-9821-D88ED10C85A3}" dt="2022-08-05T07:35:54.844" v="82" actId="120"/>
        <pc:sldMkLst>
          <pc:docMk/>
          <pc:sldMk cId="285714517" sldId="274"/>
        </pc:sldMkLst>
        <pc:spChg chg="mod">
          <ac:chgData name="Rahul Nair" userId="4a64821b-8a29-4cbe-80c1-d9771e59f4e8" providerId="ADAL" clId="{92392368-3977-4AAB-9821-D88ED10C85A3}" dt="2022-08-05T07:35:54.844" v="82" actId="120"/>
          <ac:spMkLst>
            <pc:docMk/>
            <pc:sldMk cId="285714517" sldId="274"/>
            <ac:spMk id="4" creationId="{C3C5303A-6747-A1C0-485C-188B04074650}"/>
          </ac:spMkLst>
        </pc:spChg>
      </pc:sldChg>
      <pc:sldChg chg="del">
        <pc:chgData name="Rahul Nair" userId="4a64821b-8a29-4cbe-80c1-d9771e59f4e8" providerId="ADAL" clId="{92392368-3977-4AAB-9821-D88ED10C85A3}" dt="2022-08-05T07:06:27.919" v="0" actId="47"/>
        <pc:sldMkLst>
          <pc:docMk/>
          <pc:sldMk cId="2523478046" sldId="716"/>
        </pc:sldMkLst>
      </pc:sldChg>
      <pc:sldChg chg="del">
        <pc:chgData name="Rahul Nair" userId="4a64821b-8a29-4cbe-80c1-d9771e59f4e8" providerId="ADAL" clId="{92392368-3977-4AAB-9821-D88ED10C85A3}" dt="2022-08-05T07:07:24.763" v="4" actId="47"/>
        <pc:sldMkLst>
          <pc:docMk/>
          <pc:sldMk cId="1593780772" sldId="3314"/>
        </pc:sldMkLst>
      </pc:sldChg>
      <pc:sldChg chg="modSp add mod">
        <pc:chgData name="Rahul Nair" userId="4a64821b-8a29-4cbe-80c1-d9771e59f4e8" providerId="ADAL" clId="{92392368-3977-4AAB-9821-D88ED10C85A3}" dt="2022-08-05T10:30:35.875" v="323" actId="1076"/>
        <pc:sldMkLst>
          <pc:docMk/>
          <pc:sldMk cId="1788800686" sldId="3397"/>
        </pc:sldMkLst>
        <pc:spChg chg="mod">
          <ac:chgData name="Rahul Nair" userId="4a64821b-8a29-4cbe-80c1-d9771e59f4e8" providerId="ADAL" clId="{92392368-3977-4AAB-9821-D88ED10C85A3}" dt="2022-08-05T07:50:55.402" v="240"/>
          <ac:spMkLst>
            <pc:docMk/>
            <pc:sldMk cId="1788800686" sldId="3397"/>
            <ac:spMk id="2" creationId="{F4A37F28-F3AE-46A0-A436-2178B196DF2A}"/>
          </ac:spMkLst>
        </pc:spChg>
        <pc:spChg chg="mod">
          <ac:chgData name="Rahul Nair" userId="4a64821b-8a29-4cbe-80c1-d9771e59f4e8" providerId="ADAL" clId="{92392368-3977-4AAB-9821-D88ED10C85A3}" dt="2022-08-05T10:29:52.942" v="317" actId="1035"/>
          <ac:spMkLst>
            <pc:docMk/>
            <pc:sldMk cId="1788800686" sldId="3397"/>
            <ac:spMk id="7" creationId="{DA6C88FA-6A5A-4E9E-81C7-3A032055AD98}"/>
          </ac:spMkLst>
        </pc:spChg>
        <pc:picChg chg="mod">
          <ac:chgData name="Rahul Nair" userId="4a64821b-8a29-4cbe-80c1-d9771e59f4e8" providerId="ADAL" clId="{92392368-3977-4AAB-9821-D88ED10C85A3}" dt="2022-08-05T10:30:35.875" v="323" actId="1076"/>
          <ac:picMkLst>
            <pc:docMk/>
            <pc:sldMk cId="1788800686" sldId="3397"/>
            <ac:picMk id="5" creationId="{966F9F1D-FA0B-95EA-793E-E3EF4B39667C}"/>
          </ac:picMkLst>
        </pc:picChg>
      </pc:sldChg>
      <pc:sldChg chg="modSp add mod">
        <pc:chgData name="Rahul Nair" userId="4a64821b-8a29-4cbe-80c1-d9771e59f4e8" providerId="ADAL" clId="{92392368-3977-4AAB-9821-D88ED10C85A3}" dt="2022-08-05T10:31:02.313" v="328" actId="1076"/>
        <pc:sldMkLst>
          <pc:docMk/>
          <pc:sldMk cId="1311909591" sldId="3398"/>
        </pc:sldMkLst>
        <pc:spChg chg="mod">
          <ac:chgData name="Rahul Nair" userId="4a64821b-8a29-4cbe-80c1-d9771e59f4e8" providerId="ADAL" clId="{92392368-3977-4AAB-9821-D88ED10C85A3}" dt="2022-08-05T07:51:20.114" v="244"/>
          <ac:spMkLst>
            <pc:docMk/>
            <pc:sldMk cId="1311909591" sldId="3398"/>
            <ac:spMk id="2" creationId="{615960C0-E76D-4CCE-ABF3-1EA47CA3CF47}"/>
          </ac:spMkLst>
        </pc:spChg>
        <pc:spChg chg="mod">
          <ac:chgData name="Rahul Nair" userId="4a64821b-8a29-4cbe-80c1-d9771e59f4e8" providerId="ADAL" clId="{92392368-3977-4AAB-9821-D88ED10C85A3}" dt="2022-08-05T10:30:00.296" v="319" actId="108"/>
          <ac:spMkLst>
            <pc:docMk/>
            <pc:sldMk cId="1311909591" sldId="3398"/>
            <ac:spMk id="7" creationId="{385B230F-2662-4CA2-A009-46BD4BBB9900}"/>
          </ac:spMkLst>
        </pc:spChg>
        <pc:picChg chg="mod">
          <ac:chgData name="Rahul Nair" userId="4a64821b-8a29-4cbe-80c1-d9771e59f4e8" providerId="ADAL" clId="{92392368-3977-4AAB-9821-D88ED10C85A3}" dt="2022-08-05T10:31:02.313" v="328" actId="1076"/>
          <ac:picMkLst>
            <pc:docMk/>
            <pc:sldMk cId="1311909591" sldId="3398"/>
            <ac:picMk id="6" creationId="{123549D8-1155-4588-8237-2F38FFFCE8A3}"/>
          </ac:picMkLst>
        </pc:picChg>
      </pc:sldChg>
      <pc:sldChg chg="modSp add mod">
        <pc:chgData name="Rahul Nair" userId="4a64821b-8a29-4cbe-80c1-d9771e59f4e8" providerId="ADAL" clId="{92392368-3977-4AAB-9821-D88ED10C85A3}" dt="2022-08-05T10:30:51.455" v="326" actId="1076"/>
        <pc:sldMkLst>
          <pc:docMk/>
          <pc:sldMk cId="1004803598" sldId="3399"/>
        </pc:sldMkLst>
        <pc:spChg chg="mod">
          <ac:chgData name="Rahul Nair" userId="4a64821b-8a29-4cbe-80c1-d9771e59f4e8" providerId="ADAL" clId="{92392368-3977-4AAB-9821-D88ED10C85A3}" dt="2022-08-05T07:51:02.051" v="242"/>
          <ac:spMkLst>
            <pc:docMk/>
            <pc:sldMk cId="1004803598" sldId="3399"/>
            <ac:spMk id="8" creationId="{FDB82ECB-BD6F-4144-9EAF-1F5C9D8AE539}"/>
          </ac:spMkLst>
        </pc:spChg>
        <pc:spChg chg="mod">
          <ac:chgData name="Rahul Nair" userId="4a64821b-8a29-4cbe-80c1-d9771e59f4e8" providerId="ADAL" clId="{92392368-3977-4AAB-9821-D88ED10C85A3}" dt="2022-08-05T10:30:51.455" v="326" actId="1076"/>
          <ac:spMkLst>
            <pc:docMk/>
            <pc:sldMk cId="1004803598" sldId="3399"/>
            <ac:spMk id="10" creationId="{C61653CC-93B0-4700-BB67-3812A739A453}"/>
          </ac:spMkLst>
        </pc:spChg>
        <pc:picChg chg="mod">
          <ac:chgData name="Rahul Nair" userId="4a64821b-8a29-4cbe-80c1-d9771e59f4e8" providerId="ADAL" clId="{92392368-3977-4AAB-9821-D88ED10C85A3}" dt="2022-08-05T10:30:43.554" v="324" actId="1076"/>
          <ac:picMkLst>
            <pc:docMk/>
            <pc:sldMk cId="1004803598" sldId="3399"/>
            <ac:picMk id="1026" creationId="{542A17DD-6BC8-42BB-9A98-2A1235D09D98}"/>
          </ac:picMkLst>
        </pc:picChg>
      </pc:sldChg>
      <pc:sldChg chg="modSp add mod">
        <pc:chgData name="Rahul Nair" userId="4a64821b-8a29-4cbe-80c1-d9771e59f4e8" providerId="ADAL" clId="{92392368-3977-4AAB-9821-D88ED10C85A3}" dt="2022-08-05T10:32:48.987" v="341" actId="1076"/>
        <pc:sldMkLst>
          <pc:docMk/>
          <pc:sldMk cId="3501689790" sldId="3405"/>
        </pc:sldMkLst>
        <pc:spChg chg="mod">
          <ac:chgData name="Rahul Nair" userId="4a64821b-8a29-4cbe-80c1-d9771e59f4e8" providerId="ADAL" clId="{92392368-3977-4AAB-9821-D88ED10C85A3}" dt="2022-08-05T10:24:27.801" v="252"/>
          <ac:spMkLst>
            <pc:docMk/>
            <pc:sldMk cId="3501689790" sldId="3405"/>
            <ac:spMk id="2" creationId="{4B00F872-6D10-47EC-A1D1-260A6FBEA10E}"/>
          </ac:spMkLst>
        </pc:spChg>
        <pc:spChg chg="mod">
          <ac:chgData name="Rahul Nair" userId="4a64821b-8a29-4cbe-80c1-d9771e59f4e8" providerId="ADAL" clId="{92392368-3977-4AAB-9821-D88ED10C85A3}" dt="2022-08-05T10:30:15.277" v="322" actId="108"/>
          <ac:spMkLst>
            <pc:docMk/>
            <pc:sldMk cId="3501689790" sldId="3405"/>
            <ac:spMk id="4" creationId="{C986392B-BF0F-4CDF-AA5B-E4F1259D8584}"/>
          </ac:spMkLst>
        </pc:spChg>
        <pc:picChg chg="mod">
          <ac:chgData name="Rahul Nair" userId="4a64821b-8a29-4cbe-80c1-d9771e59f4e8" providerId="ADAL" clId="{92392368-3977-4AAB-9821-D88ED10C85A3}" dt="2022-08-05T10:32:48.987" v="341" actId="1076"/>
          <ac:picMkLst>
            <pc:docMk/>
            <pc:sldMk cId="3501689790" sldId="3405"/>
            <ac:picMk id="7" creationId="{1444D725-5734-29F0-B558-EDB02A8F2283}"/>
          </ac:picMkLst>
        </pc:picChg>
      </pc:sldChg>
      <pc:sldChg chg="modSp add mod">
        <pc:chgData name="Rahul Nair" userId="4a64821b-8a29-4cbe-80c1-d9771e59f4e8" providerId="ADAL" clId="{92392368-3977-4AAB-9821-D88ED10C85A3}" dt="2022-08-05T10:31:09.660" v="329" actId="1076"/>
        <pc:sldMkLst>
          <pc:docMk/>
          <pc:sldMk cId="3712827058" sldId="3412"/>
        </pc:sldMkLst>
        <pc:spChg chg="mod">
          <ac:chgData name="Rahul Nair" userId="4a64821b-8a29-4cbe-80c1-d9771e59f4e8" providerId="ADAL" clId="{92392368-3977-4AAB-9821-D88ED10C85A3}" dt="2022-08-05T10:24:09.315" v="247"/>
          <ac:spMkLst>
            <pc:docMk/>
            <pc:sldMk cId="3712827058" sldId="3412"/>
            <ac:spMk id="2" creationId="{5572147C-88B1-40D2-BB4B-97636CF23866}"/>
          </ac:spMkLst>
        </pc:spChg>
        <pc:spChg chg="mod">
          <ac:chgData name="Rahul Nair" userId="4a64821b-8a29-4cbe-80c1-d9771e59f4e8" providerId="ADAL" clId="{92392368-3977-4AAB-9821-D88ED10C85A3}" dt="2022-08-05T10:30:05.763" v="320" actId="108"/>
          <ac:spMkLst>
            <pc:docMk/>
            <pc:sldMk cId="3712827058" sldId="3412"/>
            <ac:spMk id="6" creationId="{9F978C34-14BE-4505-98EE-7BA224E5D8A0}"/>
          </ac:spMkLst>
        </pc:spChg>
        <pc:picChg chg="mod">
          <ac:chgData name="Rahul Nair" userId="4a64821b-8a29-4cbe-80c1-d9771e59f4e8" providerId="ADAL" clId="{92392368-3977-4AAB-9821-D88ED10C85A3}" dt="2022-08-05T10:31:09.660" v="329" actId="1076"/>
          <ac:picMkLst>
            <pc:docMk/>
            <pc:sldMk cId="3712827058" sldId="3412"/>
            <ac:picMk id="4" creationId="{F5E058ED-85A1-38DD-A762-E0E989CE32BE}"/>
          </ac:picMkLst>
        </pc:picChg>
      </pc:sldChg>
      <pc:sldChg chg="modSp add mod">
        <pc:chgData name="Rahul Nair" userId="4a64821b-8a29-4cbe-80c1-d9771e59f4e8" providerId="ADAL" clId="{92392368-3977-4AAB-9821-D88ED10C85A3}" dt="2022-08-05T10:27:14.062" v="280" actId="1076"/>
        <pc:sldMkLst>
          <pc:docMk/>
          <pc:sldMk cId="1367659907" sldId="2076136938"/>
        </pc:sldMkLst>
        <pc:spChg chg="mod">
          <ac:chgData name="Rahul Nair" userId="4a64821b-8a29-4cbe-80c1-d9771e59f4e8" providerId="ADAL" clId="{92392368-3977-4AAB-9821-D88ED10C85A3}" dt="2022-08-05T10:27:08.563" v="279"/>
          <ac:spMkLst>
            <pc:docMk/>
            <pc:sldMk cId="1367659907" sldId="2076136938"/>
            <ac:spMk id="7" creationId="{DEB4072C-DEE0-43B8-A148-868C89A4658B}"/>
          </ac:spMkLst>
        </pc:spChg>
        <pc:graphicFrameChg chg="mod">
          <ac:chgData name="Rahul Nair" userId="4a64821b-8a29-4cbe-80c1-d9771e59f4e8" providerId="ADAL" clId="{92392368-3977-4AAB-9821-D88ED10C85A3}" dt="2022-08-05T10:27:14.062" v="280" actId="1076"/>
          <ac:graphicFrameMkLst>
            <pc:docMk/>
            <pc:sldMk cId="1367659907" sldId="2076136938"/>
            <ac:graphicFrameMk id="5" creationId="{6C28274D-E8E2-BB03-DFE0-8DDA7C6B92BD}"/>
          </ac:graphicFrameMkLst>
        </pc:graphicFrameChg>
      </pc:sldChg>
      <pc:sldChg chg="modSp add mod">
        <pc:chgData name="Rahul Nair" userId="4a64821b-8a29-4cbe-80c1-d9771e59f4e8" providerId="ADAL" clId="{92392368-3977-4AAB-9821-D88ED10C85A3}" dt="2022-08-05T10:27:53.965" v="283" actId="108"/>
        <pc:sldMkLst>
          <pc:docMk/>
          <pc:sldMk cId="3773738708" sldId="2076136939"/>
        </pc:sldMkLst>
        <pc:spChg chg="mod">
          <ac:chgData name="Rahul Nair" userId="4a64821b-8a29-4cbe-80c1-d9771e59f4e8" providerId="ADAL" clId="{92392368-3977-4AAB-9821-D88ED10C85A3}" dt="2022-08-05T10:27:53.965" v="283" actId="108"/>
          <ac:spMkLst>
            <pc:docMk/>
            <pc:sldMk cId="3773738708" sldId="2076136939"/>
            <ac:spMk id="7" creationId="{DEB4072C-DEE0-43B8-A148-868C89A4658B}"/>
          </ac:spMkLst>
        </pc:spChg>
      </pc:sldChg>
      <pc:sldChg chg="modSp add mod">
        <pc:chgData name="Rahul Nair" userId="4a64821b-8a29-4cbe-80c1-d9771e59f4e8" providerId="ADAL" clId="{92392368-3977-4AAB-9821-D88ED10C85A3}" dt="2022-08-05T10:24:45.343" v="256"/>
        <pc:sldMkLst>
          <pc:docMk/>
          <pc:sldMk cId="2229004549" sldId="2076136941"/>
        </pc:sldMkLst>
        <pc:spChg chg="mod">
          <ac:chgData name="Rahul Nair" userId="4a64821b-8a29-4cbe-80c1-d9771e59f4e8" providerId="ADAL" clId="{92392368-3977-4AAB-9821-D88ED10C85A3}" dt="2022-08-05T10:24:45.343" v="256"/>
          <ac:spMkLst>
            <pc:docMk/>
            <pc:sldMk cId="2229004549" sldId="2076136941"/>
            <ac:spMk id="7" creationId="{DEB4072C-DEE0-43B8-A148-868C89A4658B}"/>
          </ac:spMkLst>
        </pc:spChg>
      </pc:sldChg>
      <pc:sldChg chg="add del">
        <pc:chgData name="Rahul Nair" userId="4a64821b-8a29-4cbe-80c1-d9771e59f4e8" providerId="ADAL" clId="{92392368-3977-4AAB-9821-D88ED10C85A3}" dt="2022-08-05T07:50:30.854" v="238" actId="47"/>
        <pc:sldMkLst>
          <pc:docMk/>
          <pc:sldMk cId="4016772452" sldId="2076136946"/>
        </pc:sldMkLst>
      </pc:sldChg>
      <pc:sldChg chg="modSp add mod">
        <pc:chgData name="Rahul Nair" userId="4a64821b-8a29-4cbe-80c1-d9771e59f4e8" providerId="ADAL" clId="{92392368-3977-4AAB-9821-D88ED10C85A3}" dt="2022-08-05T07:45:31.398" v="224" actId="1076"/>
        <pc:sldMkLst>
          <pc:docMk/>
          <pc:sldMk cId="784842169" sldId="2076137220"/>
        </pc:sldMkLst>
        <pc:spChg chg="mod">
          <ac:chgData name="Rahul Nair" userId="4a64821b-8a29-4cbe-80c1-d9771e59f4e8" providerId="ADAL" clId="{92392368-3977-4AAB-9821-D88ED10C85A3}" dt="2022-08-05T07:45:31.398" v="224" actId="1076"/>
          <ac:spMkLst>
            <pc:docMk/>
            <pc:sldMk cId="784842169" sldId="2076137220"/>
            <ac:spMk id="6" creationId="{18CD82CF-00F1-9765-1B8B-774ADCD53EA4}"/>
          </ac:spMkLst>
        </pc:spChg>
      </pc:sldChg>
      <pc:sldChg chg="del">
        <pc:chgData name="Rahul Nair" userId="4a64821b-8a29-4cbe-80c1-d9771e59f4e8" providerId="ADAL" clId="{92392368-3977-4AAB-9821-D88ED10C85A3}" dt="2022-08-05T07:40:47.729" v="181" actId="47"/>
        <pc:sldMkLst>
          <pc:docMk/>
          <pc:sldMk cId="2927812640" sldId="2076137220"/>
        </pc:sldMkLst>
      </pc:sldChg>
      <pc:sldChg chg="del">
        <pc:chgData name="Rahul Nair" userId="4a64821b-8a29-4cbe-80c1-d9771e59f4e8" providerId="ADAL" clId="{92392368-3977-4AAB-9821-D88ED10C85A3}" dt="2022-08-05T07:40:47.729" v="181" actId="47"/>
        <pc:sldMkLst>
          <pc:docMk/>
          <pc:sldMk cId="2538570832" sldId="2113417231"/>
        </pc:sldMkLst>
      </pc:sldChg>
      <pc:sldChg chg="modSp mod">
        <pc:chgData name="Rahul Nair" userId="4a64821b-8a29-4cbe-80c1-d9771e59f4e8" providerId="ADAL" clId="{92392368-3977-4AAB-9821-D88ED10C85A3}" dt="2022-08-05T10:25:36.363" v="265" actId="404"/>
        <pc:sldMkLst>
          <pc:docMk/>
          <pc:sldMk cId="4012638270" sldId="2113417240"/>
        </pc:sldMkLst>
        <pc:spChg chg="mod">
          <ac:chgData name="Rahul Nair" userId="4a64821b-8a29-4cbe-80c1-d9771e59f4e8" providerId="ADAL" clId="{92392368-3977-4AAB-9821-D88ED10C85A3}" dt="2022-08-05T10:25:36.363" v="265" actId="404"/>
          <ac:spMkLst>
            <pc:docMk/>
            <pc:sldMk cId="4012638270" sldId="2113417240"/>
            <ac:spMk id="2" creationId="{868014FF-61C4-4780-8DC0-728FD5FBCB90}"/>
          </ac:spMkLst>
        </pc:spChg>
      </pc:sldChg>
      <pc:sldChg chg="modSp add mod">
        <pc:chgData name="Rahul Nair" userId="4a64821b-8a29-4cbe-80c1-d9771e59f4e8" providerId="ADAL" clId="{92392368-3977-4AAB-9821-D88ED10C85A3}" dt="2022-08-05T07:46:02.077" v="227" actId="1076"/>
        <pc:sldMkLst>
          <pc:docMk/>
          <pc:sldMk cId="3311883399" sldId="2113417242"/>
        </pc:sldMkLst>
        <pc:spChg chg="mod">
          <ac:chgData name="Rahul Nair" userId="4a64821b-8a29-4cbe-80c1-d9771e59f4e8" providerId="ADAL" clId="{92392368-3977-4AAB-9821-D88ED10C85A3}" dt="2022-08-05T07:46:02.077" v="227" actId="1076"/>
          <ac:spMkLst>
            <pc:docMk/>
            <pc:sldMk cId="3311883399" sldId="2113417242"/>
            <ac:spMk id="2" creationId="{B78BCECA-FBC2-434F-A86C-957E71F12CA8}"/>
          </ac:spMkLst>
        </pc:spChg>
      </pc:sldChg>
      <pc:sldChg chg="del">
        <pc:chgData name="Rahul Nair" userId="4a64821b-8a29-4cbe-80c1-d9771e59f4e8" providerId="ADAL" clId="{92392368-3977-4AAB-9821-D88ED10C85A3}" dt="2022-08-05T07:07:45.197" v="5" actId="47"/>
        <pc:sldMkLst>
          <pc:docMk/>
          <pc:sldMk cId="164124484" sldId="2113417252"/>
        </pc:sldMkLst>
      </pc:sldChg>
      <pc:sldChg chg="modSp add mod">
        <pc:chgData name="Rahul Nair" userId="4a64821b-8a29-4cbe-80c1-d9771e59f4e8" providerId="ADAL" clId="{92392368-3977-4AAB-9821-D88ED10C85A3}" dt="2022-08-05T07:44:24.273" v="219" actId="1076"/>
        <pc:sldMkLst>
          <pc:docMk/>
          <pc:sldMk cId="1612396011" sldId="2113417252"/>
        </pc:sldMkLst>
        <pc:spChg chg="mod">
          <ac:chgData name="Rahul Nair" userId="4a64821b-8a29-4cbe-80c1-d9771e59f4e8" providerId="ADAL" clId="{92392368-3977-4AAB-9821-D88ED10C85A3}" dt="2022-08-05T07:41:34.092" v="185" actId="1076"/>
          <ac:spMkLst>
            <pc:docMk/>
            <pc:sldMk cId="1612396011" sldId="2113417252"/>
            <ac:spMk id="2" creationId="{C35F40C9-A464-42C8-A389-BAD67BC717B7}"/>
          </ac:spMkLst>
        </pc:spChg>
        <pc:spChg chg="mod">
          <ac:chgData name="Rahul Nair" userId="4a64821b-8a29-4cbe-80c1-d9771e59f4e8" providerId="ADAL" clId="{92392368-3977-4AAB-9821-D88ED10C85A3}" dt="2022-08-05T07:44:24.273" v="219" actId="1076"/>
          <ac:spMkLst>
            <pc:docMk/>
            <pc:sldMk cId="1612396011" sldId="2113417252"/>
            <ac:spMk id="14" creationId="{6FE01350-C079-7573-46E8-40D3AE153A0C}"/>
          </ac:spMkLst>
        </pc:spChg>
        <pc:picChg chg="mod">
          <ac:chgData name="Rahul Nair" userId="4a64821b-8a29-4cbe-80c1-d9771e59f4e8" providerId="ADAL" clId="{92392368-3977-4AAB-9821-D88ED10C85A3}" dt="2022-08-05T07:44:04.222" v="217" actId="1076"/>
          <ac:picMkLst>
            <pc:docMk/>
            <pc:sldMk cId="1612396011" sldId="2113417252"/>
            <ac:picMk id="5" creationId="{0A6FB3EC-4D7F-4C0B-D457-7AAE291950D1}"/>
          </ac:picMkLst>
        </pc:picChg>
      </pc:sldChg>
      <pc:sldChg chg="add">
        <pc:chgData name="Rahul Nair" userId="4a64821b-8a29-4cbe-80c1-d9771e59f4e8" providerId="ADAL" clId="{92392368-3977-4AAB-9821-D88ED10C85A3}" dt="2022-08-05T07:40:50.741" v="182"/>
        <pc:sldMkLst>
          <pc:docMk/>
          <pc:sldMk cId="564262745" sldId="2113417253"/>
        </pc:sldMkLst>
      </pc:sldChg>
      <pc:sldChg chg="del">
        <pc:chgData name="Rahul Nair" userId="4a64821b-8a29-4cbe-80c1-d9771e59f4e8" providerId="ADAL" clId="{92392368-3977-4AAB-9821-D88ED10C85A3}" dt="2022-08-05T07:07:45.197" v="5" actId="47"/>
        <pc:sldMkLst>
          <pc:docMk/>
          <pc:sldMk cId="3018782950" sldId="2113417253"/>
        </pc:sldMkLst>
      </pc:sldChg>
      <pc:sldChg chg="add">
        <pc:chgData name="Rahul Nair" userId="4a64821b-8a29-4cbe-80c1-d9771e59f4e8" providerId="ADAL" clId="{92392368-3977-4AAB-9821-D88ED10C85A3}" dt="2022-08-05T07:40:50.741" v="182"/>
        <pc:sldMkLst>
          <pc:docMk/>
          <pc:sldMk cId="192558599" sldId="2113417254"/>
        </pc:sldMkLst>
      </pc:sldChg>
      <pc:sldChg chg="del">
        <pc:chgData name="Rahul Nair" userId="4a64821b-8a29-4cbe-80c1-d9771e59f4e8" providerId="ADAL" clId="{92392368-3977-4AAB-9821-D88ED10C85A3}" dt="2022-08-05T07:07:45.197" v="5" actId="47"/>
        <pc:sldMkLst>
          <pc:docMk/>
          <pc:sldMk cId="3894089869" sldId="2113417254"/>
        </pc:sldMkLst>
      </pc:sldChg>
      <pc:sldChg chg="del">
        <pc:chgData name="Rahul Nair" userId="4a64821b-8a29-4cbe-80c1-d9771e59f4e8" providerId="ADAL" clId="{92392368-3977-4AAB-9821-D88ED10C85A3}" dt="2022-08-05T07:40:47.729" v="181" actId="47"/>
        <pc:sldMkLst>
          <pc:docMk/>
          <pc:sldMk cId="1845799277" sldId="2113417255"/>
        </pc:sldMkLst>
      </pc:sldChg>
      <pc:sldChg chg="add">
        <pc:chgData name="Rahul Nair" userId="4a64821b-8a29-4cbe-80c1-d9771e59f4e8" providerId="ADAL" clId="{92392368-3977-4AAB-9821-D88ED10C85A3}" dt="2022-08-05T07:40:50.741" v="182"/>
        <pc:sldMkLst>
          <pc:docMk/>
          <pc:sldMk cId="4143887829" sldId="2113417255"/>
        </pc:sldMkLst>
      </pc:sldChg>
      <pc:sldChg chg="del">
        <pc:chgData name="Rahul Nair" userId="4a64821b-8a29-4cbe-80c1-d9771e59f4e8" providerId="ADAL" clId="{92392368-3977-4AAB-9821-D88ED10C85A3}" dt="2022-08-05T07:06:43.332" v="1" actId="47"/>
        <pc:sldMkLst>
          <pc:docMk/>
          <pc:sldMk cId="1020788601" sldId="2113417257"/>
        </pc:sldMkLst>
      </pc:sldChg>
      <pc:sldChg chg="del">
        <pc:chgData name="Rahul Nair" userId="4a64821b-8a29-4cbe-80c1-d9771e59f4e8" providerId="ADAL" clId="{92392368-3977-4AAB-9821-D88ED10C85A3}" dt="2022-08-05T07:06:46.717" v="2" actId="47"/>
        <pc:sldMkLst>
          <pc:docMk/>
          <pc:sldMk cId="1563208282" sldId="2113417262"/>
        </pc:sldMkLst>
      </pc:sldChg>
      <pc:sldChg chg="modSp mod">
        <pc:chgData name="Rahul Nair" userId="4a64821b-8a29-4cbe-80c1-d9771e59f4e8" providerId="ADAL" clId="{92392368-3977-4AAB-9821-D88ED10C85A3}" dt="2022-08-05T07:38:08.996" v="179" actId="1036"/>
        <pc:sldMkLst>
          <pc:docMk/>
          <pc:sldMk cId="2605246971" sldId="2113417265"/>
        </pc:sldMkLst>
        <pc:spChg chg="mod">
          <ac:chgData name="Rahul Nair" userId="4a64821b-8a29-4cbe-80c1-d9771e59f4e8" providerId="ADAL" clId="{92392368-3977-4AAB-9821-D88ED10C85A3}" dt="2022-08-05T07:38:08.996" v="179" actId="1036"/>
          <ac:spMkLst>
            <pc:docMk/>
            <pc:sldMk cId="2605246971" sldId="2113417265"/>
            <ac:spMk id="2" creationId="{7DF44423-85F6-E604-0CEF-190E81FE82CD}"/>
          </ac:spMkLst>
        </pc:spChg>
      </pc:sldChg>
      <pc:sldChg chg="modSp mod">
        <pc:chgData name="Rahul Nair" userId="4a64821b-8a29-4cbe-80c1-d9771e59f4e8" providerId="ADAL" clId="{92392368-3977-4AAB-9821-D88ED10C85A3}" dt="2022-08-05T10:26:24.334" v="271" actId="2711"/>
        <pc:sldMkLst>
          <pc:docMk/>
          <pc:sldMk cId="3010327949" sldId="2145705975"/>
        </pc:sldMkLst>
        <pc:spChg chg="mod">
          <ac:chgData name="Rahul Nair" userId="4a64821b-8a29-4cbe-80c1-d9771e59f4e8" providerId="ADAL" clId="{92392368-3977-4AAB-9821-D88ED10C85A3}" dt="2022-08-05T10:26:01.177" v="267" actId="113"/>
          <ac:spMkLst>
            <pc:docMk/>
            <pc:sldMk cId="3010327949" sldId="2145705975"/>
            <ac:spMk id="2" creationId="{0F62F70B-E1B1-39EA-B4A7-42C13ECF16C7}"/>
          </ac:spMkLst>
        </pc:spChg>
        <pc:spChg chg="mod">
          <ac:chgData name="Rahul Nair" userId="4a64821b-8a29-4cbe-80c1-d9771e59f4e8" providerId="ADAL" clId="{92392368-3977-4AAB-9821-D88ED10C85A3}" dt="2022-08-05T10:26:12.963" v="269" actId="113"/>
          <ac:spMkLst>
            <pc:docMk/>
            <pc:sldMk cId="3010327949" sldId="2145705975"/>
            <ac:spMk id="6" creationId="{ED217322-97D1-7263-9D9E-91DFB5451266}"/>
          </ac:spMkLst>
        </pc:spChg>
        <pc:spChg chg="mod">
          <ac:chgData name="Rahul Nair" userId="4a64821b-8a29-4cbe-80c1-d9771e59f4e8" providerId="ADAL" clId="{92392368-3977-4AAB-9821-D88ED10C85A3}" dt="2022-08-05T10:26:24.334" v="271" actId="2711"/>
          <ac:spMkLst>
            <pc:docMk/>
            <pc:sldMk cId="3010327949" sldId="2145705975"/>
            <ac:spMk id="7" creationId="{A83D55F3-FAFB-6360-B42F-2E397FB2EA19}"/>
          </ac:spMkLst>
        </pc:spChg>
      </pc:sldChg>
      <pc:sldChg chg="del">
        <pc:chgData name="Rahul Nair" userId="4a64821b-8a29-4cbe-80c1-d9771e59f4e8" providerId="ADAL" clId="{92392368-3977-4AAB-9821-D88ED10C85A3}" dt="2022-08-05T07:07:02.940" v="3" actId="47"/>
        <pc:sldMkLst>
          <pc:docMk/>
          <pc:sldMk cId="2704317515" sldId="2145705976"/>
        </pc:sldMkLst>
      </pc:sldChg>
      <pc:sldChg chg="del">
        <pc:chgData name="Rahul Nair" userId="4a64821b-8a29-4cbe-80c1-d9771e59f4e8" providerId="ADAL" clId="{92392368-3977-4AAB-9821-D88ED10C85A3}" dt="2022-08-05T07:40:47.729" v="181" actId="47"/>
        <pc:sldMkLst>
          <pc:docMk/>
          <pc:sldMk cId="914305661" sldId="2145705979"/>
        </pc:sldMkLst>
      </pc:sldChg>
      <pc:sldChg chg="modSp add mod">
        <pc:chgData name="Rahul Nair" userId="4a64821b-8a29-4cbe-80c1-d9771e59f4e8" providerId="ADAL" clId="{92392368-3977-4AAB-9821-D88ED10C85A3}" dt="2022-08-05T07:43:47.106" v="216" actId="108"/>
        <pc:sldMkLst>
          <pc:docMk/>
          <pc:sldMk cId="2264345743" sldId="2145705979"/>
        </pc:sldMkLst>
        <pc:spChg chg="mod">
          <ac:chgData name="Rahul Nair" userId="4a64821b-8a29-4cbe-80c1-d9771e59f4e8" providerId="ADAL" clId="{92392368-3977-4AAB-9821-D88ED10C85A3}" dt="2022-08-05T07:43:33.658" v="214" actId="2711"/>
          <ac:spMkLst>
            <pc:docMk/>
            <pc:sldMk cId="2264345743" sldId="2145705979"/>
            <ac:spMk id="3" creationId="{884E6A80-8183-4238-9CB3-76B1DB8E8ACE}"/>
          </ac:spMkLst>
        </pc:spChg>
        <pc:spChg chg="mod">
          <ac:chgData name="Rahul Nair" userId="4a64821b-8a29-4cbe-80c1-d9771e59f4e8" providerId="ADAL" clId="{92392368-3977-4AAB-9821-D88ED10C85A3}" dt="2022-08-05T07:43:33.658" v="214" actId="2711"/>
          <ac:spMkLst>
            <pc:docMk/>
            <pc:sldMk cId="2264345743" sldId="2145705979"/>
            <ac:spMk id="4" creationId="{BC608287-8678-DFB3-E5A9-DEB939BF1F80}"/>
          </ac:spMkLst>
        </pc:spChg>
        <pc:spChg chg="mod">
          <ac:chgData name="Rahul Nair" userId="4a64821b-8a29-4cbe-80c1-d9771e59f4e8" providerId="ADAL" clId="{92392368-3977-4AAB-9821-D88ED10C85A3}" dt="2022-08-05T07:43:33.658" v="214" actId="2711"/>
          <ac:spMkLst>
            <pc:docMk/>
            <pc:sldMk cId="2264345743" sldId="2145705979"/>
            <ac:spMk id="5" creationId="{54D58AC1-E46D-4441-9B3E-34F9DC675948}"/>
          </ac:spMkLst>
        </pc:spChg>
        <pc:spChg chg="mod">
          <ac:chgData name="Rahul Nair" userId="4a64821b-8a29-4cbe-80c1-d9771e59f4e8" providerId="ADAL" clId="{92392368-3977-4AAB-9821-D88ED10C85A3}" dt="2022-08-05T07:43:33.658" v="214" actId="2711"/>
          <ac:spMkLst>
            <pc:docMk/>
            <pc:sldMk cId="2264345743" sldId="2145705979"/>
            <ac:spMk id="7" creationId="{B5204482-9862-46B5-8AB7-34E5CE0E47C9}"/>
          </ac:spMkLst>
        </pc:spChg>
        <pc:spChg chg="mod">
          <ac:chgData name="Rahul Nair" userId="4a64821b-8a29-4cbe-80c1-d9771e59f4e8" providerId="ADAL" clId="{92392368-3977-4AAB-9821-D88ED10C85A3}" dt="2022-08-05T07:43:47.106" v="216" actId="108"/>
          <ac:spMkLst>
            <pc:docMk/>
            <pc:sldMk cId="2264345743" sldId="2145705979"/>
            <ac:spMk id="8" creationId="{E6B06E38-824B-67C2-F8F4-B0814E06994E}"/>
          </ac:spMkLst>
        </pc:spChg>
        <pc:spChg chg="mod">
          <ac:chgData name="Rahul Nair" userId="4a64821b-8a29-4cbe-80c1-d9771e59f4e8" providerId="ADAL" clId="{92392368-3977-4AAB-9821-D88ED10C85A3}" dt="2022-08-05T07:43:33.658" v="214" actId="2711"/>
          <ac:spMkLst>
            <pc:docMk/>
            <pc:sldMk cId="2264345743" sldId="2145705979"/>
            <ac:spMk id="11" creationId="{42F0FDC0-AFA1-4598-0978-ED715A94763E}"/>
          </ac:spMkLst>
        </pc:spChg>
        <pc:spChg chg="mod">
          <ac:chgData name="Rahul Nair" userId="4a64821b-8a29-4cbe-80c1-d9771e59f4e8" providerId="ADAL" clId="{92392368-3977-4AAB-9821-D88ED10C85A3}" dt="2022-08-05T07:43:33.658" v="214" actId="2711"/>
          <ac:spMkLst>
            <pc:docMk/>
            <pc:sldMk cId="2264345743" sldId="2145705979"/>
            <ac:spMk id="12" creationId="{1C362E4E-030B-718A-4915-14E54688CACA}"/>
          </ac:spMkLst>
        </pc:spChg>
        <pc:spChg chg="mod">
          <ac:chgData name="Rahul Nair" userId="4a64821b-8a29-4cbe-80c1-d9771e59f4e8" providerId="ADAL" clId="{92392368-3977-4AAB-9821-D88ED10C85A3}" dt="2022-08-05T07:43:33.658" v="214" actId="2711"/>
          <ac:spMkLst>
            <pc:docMk/>
            <pc:sldMk cId="2264345743" sldId="2145705979"/>
            <ac:spMk id="14" creationId="{83CD9B0D-665E-4052-98AB-47743707D39E}"/>
          </ac:spMkLst>
        </pc:spChg>
        <pc:spChg chg="mod">
          <ac:chgData name="Rahul Nair" userId="4a64821b-8a29-4cbe-80c1-d9771e59f4e8" providerId="ADAL" clId="{92392368-3977-4AAB-9821-D88ED10C85A3}" dt="2022-08-05T07:43:33.658" v="214" actId="2711"/>
          <ac:spMkLst>
            <pc:docMk/>
            <pc:sldMk cId="2264345743" sldId="2145705979"/>
            <ac:spMk id="17" creationId="{CEDD4732-9BCB-72A4-2AB9-6A5816A9E3C4}"/>
          </ac:spMkLst>
        </pc:spChg>
        <pc:spChg chg="mod">
          <ac:chgData name="Rahul Nair" userId="4a64821b-8a29-4cbe-80c1-d9771e59f4e8" providerId="ADAL" clId="{92392368-3977-4AAB-9821-D88ED10C85A3}" dt="2022-08-05T07:43:33.658" v="214" actId="2711"/>
          <ac:spMkLst>
            <pc:docMk/>
            <pc:sldMk cId="2264345743" sldId="2145705979"/>
            <ac:spMk id="33" creationId="{90A961A9-3072-47C5-A14C-BCA36ED60D3F}"/>
          </ac:spMkLst>
        </pc:spChg>
        <pc:spChg chg="mod">
          <ac:chgData name="Rahul Nair" userId="4a64821b-8a29-4cbe-80c1-d9771e59f4e8" providerId="ADAL" clId="{92392368-3977-4AAB-9821-D88ED10C85A3}" dt="2022-08-05T07:43:33.658" v="214" actId="2711"/>
          <ac:spMkLst>
            <pc:docMk/>
            <pc:sldMk cId="2264345743" sldId="2145705979"/>
            <ac:spMk id="34" creationId="{23043AC8-B04F-45CD-8396-BF63649CEC09}"/>
          </ac:spMkLst>
        </pc:spChg>
        <pc:spChg chg="mod">
          <ac:chgData name="Rahul Nair" userId="4a64821b-8a29-4cbe-80c1-d9771e59f4e8" providerId="ADAL" clId="{92392368-3977-4AAB-9821-D88ED10C85A3}" dt="2022-08-05T07:43:33.658" v="214" actId="2711"/>
          <ac:spMkLst>
            <pc:docMk/>
            <pc:sldMk cId="2264345743" sldId="2145705979"/>
            <ac:spMk id="36" creationId="{18F62CC6-E6C6-48D1-BD49-8A3412678535}"/>
          </ac:spMkLst>
        </pc:spChg>
        <pc:spChg chg="mod">
          <ac:chgData name="Rahul Nair" userId="4a64821b-8a29-4cbe-80c1-d9771e59f4e8" providerId="ADAL" clId="{92392368-3977-4AAB-9821-D88ED10C85A3}" dt="2022-08-05T07:43:33.658" v="214" actId="2711"/>
          <ac:spMkLst>
            <pc:docMk/>
            <pc:sldMk cId="2264345743" sldId="2145705979"/>
            <ac:spMk id="37" creationId="{8ABFA8BF-241D-4D20-97E4-B13926D5DBA6}"/>
          </ac:spMkLst>
        </pc:spChg>
        <pc:spChg chg="mod">
          <ac:chgData name="Rahul Nair" userId="4a64821b-8a29-4cbe-80c1-d9771e59f4e8" providerId="ADAL" clId="{92392368-3977-4AAB-9821-D88ED10C85A3}" dt="2022-08-05T07:43:33.658" v="214" actId="2711"/>
          <ac:spMkLst>
            <pc:docMk/>
            <pc:sldMk cId="2264345743" sldId="2145705979"/>
            <ac:spMk id="38" creationId="{8482563B-F0E5-4CCC-943B-709572E523BF}"/>
          </ac:spMkLst>
        </pc:spChg>
        <pc:spChg chg="mod">
          <ac:chgData name="Rahul Nair" userId="4a64821b-8a29-4cbe-80c1-d9771e59f4e8" providerId="ADAL" clId="{92392368-3977-4AAB-9821-D88ED10C85A3}" dt="2022-08-05T07:43:33.658" v="214" actId="2711"/>
          <ac:spMkLst>
            <pc:docMk/>
            <pc:sldMk cId="2264345743" sldId="2145705979"/>
            <ac:spMk id="40" creationId="{CACB2860-537C-4FEE-BC47-B29AE7F1F3A0}"/>
          </ac:spMkLst>
        </pc:spChg>
        <pc:spChg chg="mod">
          <ac:chgData name="Rahul Nair" userId="4a64821b-8a29-4cbe-80c1-d9771e59f4e8" providerId="ADAL" clId="{92392368-3977-4AAB-9821-D88ED10C85A3}" dt="2022-08-05T07:43:33.658" v="214" actId="2711"/>
          <ac:spMkLst>
            <pc:docMk/>
            <pc:sldMk cId="2264345743" sldId="2145705979"/>
            <ac:spMk id="41" creationId="{83C69513-6D4A-4562-874F-C732B49E1DB6}"/>
          </ac:spMkLst>
        </pc:spChg>
        <pc:spChg chg="mod">
          <ac:chgData name="Rahul Nair" userId="4a64821b-8a29-4cbe-80c1-d9771e59f4e8" providerId="ADAL" clId="{92392368-3977-4AAB-9821-D88ED10C85A3}" dt="2022-08-05T07:43:33.658" v="214" actId="2711"/>
          <ac:spMkLst>
            <pc:docMk/>
            <pc:sldMk cId="2264345743" sldId="2145705979"/>
            <ac:spMk id="42" creationId="{77624E44-53BE-4E7A-B0E8-76B36B2DA894}"/>
          </ac:spMkLst>
        </pc:spChg>
        <pc:spChg chg="mod">
          <ac:chgData name="Rahul Nair" userId="4a64821b-8a29-4cbe-80c1-d9771e59f4e8" providerId="ADAL" clId="{92392368-3977-4AAB-9821-D88ED10C85A3}" dt="2022-08-05T07:43:33.658" v="214" actId="2711"/>
          <ac:spMkLst>
            <pc:docMk/>
            <pc:sldMk cId="2264345743" sldId="2145705979"/>
            <ac:spMk id="48" creationId="{CF44F291-2C8C-41A5-83E6-F9E6FA42D582}"/>
          </ac:spMkLst>
        </pc:spChg>
        <pc:spChg chg="mod">
          <ac:chgData name="Rahul Nair" userId="4a64821b-8a29-4cbe-80c1-d9771e59f4e8" providerId="ADAL" clId="{92392368-3977-4AAB-9821-D88ED10C85A3}" dt="2022-08-05T07:43:33.658" v="214" actId="2711"/>
          <ac:spMkLst>
            <pc:docMk/>
            <pc:sldMk cId="2264345743" sldId="2145705979"/>
            <ac:spMk id="49" creationId="{88454D2D-BC0C-441C-8F99-39BDAC3EFFC6}"/>
          </ac:spMkLst>
        </pc:spChg>
        <pc:spChg chg="mod">
          <ac:chgData name="Rahul Nair" userId="4a64821b-8a29-4cbe-80c1-d9771e59f4e8" providerId="ADAL" clId="{92392368-3977-4AAB-9821-D88ED10C85A3}" dt="2022-08-05T07:43:33.658" v="214" actId="2711"/>
          <ac:spMkLst>
            <pc:docMk/>
            <pc:sldMk cId="2264345743" sldId="2145705979"/>
            <ac:spMk id="55" creationId="{43C9B278-3FEF-4255-8635-26DB2DEF0D07}"/>
          </ac:spMkLst>
        </pc:spChg>
        <pc:spChg chg="mod">
          <ac:chgData name="Rahul Nair" userId="4a64821b-8a29-4cbe-80c1-d9771e59f4e8" providerId="ADAL" clId="{92392368-3977-4AAB-9821-D88ED10C85A3}" dt="2022-08-05T07:43:33.658" v="214" actId="2711"/>
          <ac:spMkLst>
            <pc:docMk/>
            <pc:sldMk cId="2264345743" sldId="2145705979"/>
            <ac:spMk id="56" creationId="{9893D72A-49F5-4331-84A1-05B78944637C}"/>
          </ac:spMkLst>
        </pc:spChg>
        <pc:spChg chg="mod">
          <ac:chgData name="Rahul Nair" userId="4a64821b-8a29-4cbe-80c1-d9771e59f4e8" providerId="ADAL" clId="{92392368-3977-4AAB-9821-D88ED10C85A3}" dt="2022-08-05T07:43:33.658" v="214" actId="2711"/>
          <ac:spMkLst>
            <pc:docMk/>
            <pc:sldMk cId="2264345743" sldId="2145705979"/>
            <ac:spMk id="57" creationId="{AFAA9E67-8CFD-4A35-897F-A8F0712AE07E}"/>
          </ac:spMkLst>
        </pc:spChg>
        <pc:spChg chg="mod">
          <ac:chgData name="Rahul Nair" userId="4a64821b-8a29-4cbe-80c1-d9771e59f4e8" providerId="ADAL" clId="{92392368-3977-4AAB-9821-D88ED10C85A3}" dt="2022-08-05T07:43:33.658" v="214" actId="2711"/>
          <ac:spMkLst>
            <pc:docMk/>
            <pc:sldMk cId="2264345743" sldId="2145705979"/>
            <ac:spMk id="58" creationId="{207166EB-B032-40CB-8120-9495C247344E}"/>
          </ac:spMkLst>
        </pc:spChg>
        <pc:spChg chg="mod">
          <ac:chgData name="Rahul Nair" userId="4a64821b-8a29-4cbe-80c1-d9771e59f4e8" providerId="ADAL" clId="{92392368-3977-4AAB-9821-D88ED10C85A3}" dt="2022-08-05T07:43:33.658" v="214" actId="2711"/>
          <ac:spMkLst>
            <pc:docMk/>
            <pc:sldMk cId="2264345743" sldId="2145705979"/>
            <ac:spMk id="59" creationId="{53525A88-2840-420F-8288-98512B643CC7}"/>
          </ac:spMkLst>
        </pc:spChg>
        <pc:spChg chg="mod">
          <ac:chgData name="Rahul Nair" userId="4a64821b-8a29-4cbe-80c1-d9771e59f4e8" providerId="ADAL" clId="{92392368-3977-4AAB-9821-D88ED10C85A3}" dt="2022-08-05T07:43:33.658" v="214" actId="2711"/>
          <ac:spMkLst>
            <pc:docMk/>
            <pc:sldMk cId="2264345743" sldId="2145705979"/>
            <ac:spMk id="60" creationId="{4E1A24AA-1FCA-43A7-A064-3F2B236F5C61}"/>
          </ac:spMkLst>
        </pc:spChg>
        <pc:spChg chg="mod">
          <ac:chgData name="Rahul Nair" userId="4a64821b-8a29-4cbe-80c1-d9771e59f4e8" providerId="ADAL" clId="{92392368-3977-4AAB-9821-D88ED10C85A3}" dt="2022-08-05T07:43:33.658" v="214" actId="2711"/>
          <ac:spMkLst>
            <pc:docMk/>
            <pc:sldMk cId="2264345743" sldId="2145705979"/>
            <ac:spMk id="61" creationId="{285BE3D6-BEF6-4E7B-B594-C707172096D3}"/>
          </ac:spMkLst>
        </pc:spChg>
        <pc:spChg chg="mod">
          <ac:chgData name="Rahul Nair" userId="4a64821b-8a29-4cbe-80c1-d9771e59f4e8" providerId="ADAL" clId="{92392368-3977-4AAB-9821-D88ED10C85A3}" dt="2022-08-05T07:43:33.658" v="214" actId="2711"/>
          <ac:spMkLst>
            <pc:docMk/>
            <pc:sldMk cId="2264345743" sldId="2145705979"/>
            <ac:spMk id="62" creationId="{127F206E-7C65-42D5-95E7-5D5C6E353694}"/>
          </ac:spMkLst>
        </pc:spChg>
        <pc:spChg chg="mod">
          <ac:chgData name="Rahul Nair" userId="4a64821b-8a29-4cbe-80c1-d9771e59f4e8" providerId="ADAL" clId="{92392368-3977-4AAB-9821-D88ED10C85A3}" dt="2022-08-05T07:43:33.658" v="214" actId="2711"/>
          <ac:spMkLst>
            <pc:docMk/>
            <pc:sldMk cId="2264345743" sldId="2145705979"/>
            <ac:spMk id="63" creationId="{0495430B-5521-47A9-BF13-7F56025FBA9C}"/>
          </ac:spMkLst>
        </pc:spChg>
        <pc:spChg chg="mod">
          <ac:chgData name="Rahul Nair" userId="4a64821b-8a29-4cbe-80c1-d9771e59f4e8" providerId="ADAL" clId="{92392368-3977-4AAB-9821-D88ED10C85A3}" dt="2022-08-05T07:43:33.658" v="214" actId="2711"/>
          <ac:spMkLst>
            <pc:docMk/>
            <pc:sldMk cId="2264345743" sldId="2145705979"/>
            <ac:spMk id="64" creationId="{0E4EDCEB-C6D9-412F-99BC-73186BBB97FB}"/>
          </ac:spMkLst>
        </pc:spChg>
        <pc:spChg chg="mod">
          <ac:chgData name="Rahul Nair" userId="4a64821b-8a29-4cbe-80c1-d9771e59f4e8" providerId="ADAL" clId="{92392368-3977-4AAB-9821-D88ED10C85A3}" dt="2022-08-05T07:43:33.658" v="214" actId="2711"/>
          <ac:spMkLst>
            <pc:docMk/>
            <pc:sldMk cId="2264345743" sldId="2145705979"/>
            <ac:spMk id="65" creationId="{2681CD36-B7C6-4A40-A8F1-B20A19624223}"/>
          </ac:spMkLst>
        </pc:spChg>
        <pc:spChg chg="mod">
          <ac:chgData name="Rahul Nair" userId="4a64821b-8a29-4cbe-80c1-d9771e59f4e8" providerId="ADAL" clId="{92392368-3977-4AAB-9821-D88ED10C85A3}" dt="2022-08-05T07:43:33.658" v="214" actId="2711"/>
          <ac:spMkLst>
            <pc:docMk/>
            <pc:sldMk cId="2264345743" sldId="2145705979"/>
            <ac:spMk id="66" creationId="{FD60D767-7149-4675-8AAB-D31B8B1576D4}"/>
          </ac:spMkLst>
        </pc:spChg>
        <pc:spChg chg="mod">
          <ac:chgData name="Rahul Nair" userId="4a64821b-8a29-4cbe-80c1-d9771e59f4e8" providerId="ADAL" clId="{92392368-3977-4AAB-9821-D88ED10C85A3}" dt="2022-08-05T07:43:33.658" v="214" actId="2711"/>
          <ac:spMkLst>
            <pc:docMk/>
            <pc:sldMk cId="2264345743" sldId="2145705979"/>
            <ac:spMk id="67" creationId="{9C0BC06D-B9BA-4E04-BC41-D93BA99731A7}"/>
          </ac:spMkLst>
        </pc:spChg>
        <pc:spChg chg="mod">
          <ac:chgData name="Rahul Nair" userId="4a64821b-8a29-4cbe-80c1-d9771e59f4e8" providerId="ADAL" clId="{92392368-3977-4AAB-9821-D88ED10C85A3}" dt="2022-08-05T07:43:33.658" v="214" actId="2711"/>
          <ac:spMkLst>
            <pc:docMk/>
            <pc:sldMk cId="2264345743" sldId="2145705979"/>
            <ac:spMk id="68" creationId="{E9ACE740-EE7F-4AD2-B474-70D52D2C7DAE}"/>
          </ac:spMkLst>
        </pc:spChg>
        <pc:spChg chg="mod">
          <ac:chgData name="Rahul Nair" userId="4a64821b-8a29-4cbe-80c1-d9771e59f4e8" providerId="ADAL" clId="{92392368-3977-4AAB-9821-D88ED10C85A3}" dt="2022-08-05T07:43:33.658" v="214" actId="2711"/>
          <ac:spMkLst>
            <pc:docMk/>
            <pc:sldMk cId="2264345743" sldId="2145705979"/>
            <ac:spMk id="69" creationId="{06B4D9F7-ACC4-4DF1-ABC8-B0358225FD11}"/>
          </ac:spMkLst>
        </pc:spChg>
        <pc:spChg chg="mod">
          <ac:chgData name="Rahul Nair" userId="4a64821b-8a29-4cbe-80c1-d9771e59f4e8" providerId="ADAL" clId="{92392368-3977-4AAB-9821-D88ED10C85A3}" dt="2022-08-05T07:43:33.658" v="214" actId="2711"/>
          <ac:spMkLst>
            <pc:docMk/>
            <pc:sldMk cId="2264345743" sldId="2145705979"/>
            <ac:spMk id="70" creationId="{9D82D935-3205-47ED-BDB6-38CBEB43B8DB}"/>
          </ac:spMkLst>
        </pc:spChg>
        <pc:spChg chg="mod">
          <ac:chgData name="Rahul Nair" userId="4a64821b-8a29-4cbe-80c1-d9771e59f4e8" providerId="ADAL" clId="{92392368-3977-4AAB-9821-D88ED10C85A3}" dt="2022-08-05T07:43:33.658" v="214" actId="2711"/>
          <ac:spMkLst>
            <pc:docMk/>
            <pc:sldMk cId="2264345743" sldId="2145705979"/>
            <ac:spMk id="71" creationId="{D79679DE-3F2F-486C-8E10-B54C14A65125}"/>
          </ac:spMkLst>
        </pc:spChg>
        <pc:spChg chg="mod">
          <ac:chgData name="Rahul Nair" userId="4a64821b-8a29-4cbe-80c1-d9771e59f4e8" providerId="ADAL" clId="{92392368-3977-4AAB-9821-D88ED10C85A3}" dt="2022-08-05T07:43:33.658" v="214" actId="2711"/>
          <ac:spMkLst>
            <pc:docMk/>
            <pc:sldMk cId="2264345743" sldId="2145705979"/>
            <ac:spMk id="72" creationId="{6D83E54D-C076-4C3F-963B-34C034B6C594}"/>
          </ac:spMkLst>
        </pc:spChg>
        <pc:spChg chg="mod">
          <ac:chgData name="Rahul Nair" userId="4a64821b-8a29-4cbe-80c1-d9771e59f4e8" providerId="ADAL" clId="{92392368-3977-4AAB-9821-D88ED10C85A3}" dt="2022-08-05T07:43:33.658" v="214" actId="2711"/>
          <ac:spMkLst>
            <pc:docMk/>
            <pc:sldMk cId="2264345743" sldId="2145705979"/>
            <ac:spMk id="73" creationId="{CEFC7B73-74C4-9F89-6416-7EC3965CE733}"/>
          </ac:spMkLst>
        </pc:spChg>
        <pc:spChg chg="mod">
          <ac:chgData name="Rahul Nair" userId="4a64821b-8a29-4cbe-80c1-d9771e59f4e8" providerId="ADAL" clId="{92392368-3977-4AAB-9821-D88ED10C85A3}" dt="2022-08-05T07:43:33.658" v="214" actId="2711"/>
          <ac:spMkLst>
            <pc:docMk/>
            <pc:sldMk cId="2264345743" sldId="2145705979"/>
            <ac:spMk id="74" creationId="{ADA76E7E-04B3-4417-AFBF-B655112B7FB9}"/>
          </ac:spMkLst>
        </pc:spChg>
        <pc:spChg chg="mod">
          <ac:chgData name="Rahul Nair" userId="4a64821b-8a29-4cbe-80c1-d9771e59f4e8" providerId="ADAL" clId="{92392368-3977-4AAB-9821-D88ED10C85A3}" dt="2022-08-05T07:43:33.658" v="214" actId="2711"/>
          <ac:spMkLst>
            <pc:docMk/>
            <pc:sldMk cId="2264345743" sldId="2145705979"/>
            <ac:spMk id="75" creationId="{0B9A7487-CCFF-427A-9022-3DE9E9E3BCBE}"/>
          </ac:spMkLst>
        </pc:spChg>
        <pc:spChg chg="mod">
          <ac:chgData name="Rahul Nair" userId="4a64821b-8a29-4cbe-80c1-d9771e59f4e8" providerId="ADAL" clId="{92392368-3977-4AAB-9821-D88ED10C85A3}" dt="2022-08-05T07:43:33.658" v="214" actId="2711"/>
          <ac:spMkLst>
            <pc:docMk/>
            <pc:sldMk cId="2264345743" sldId="2145705979"/>
            <ac:spMk id="76" creationId="{0007E7EE-E4B8-4C2F-9989-55F8271D6E7D}"/>
          </ac:spMkLst>
        </pc:spChg>
        <pc:spChg chg="mod">
          <ac:chgData name="Rahul Nair" userId="4a64821b-8a29-4cbe-80c1-d9771e59f4e8" providerId="ADAL" clId="{92392368-3977-4AAB-9821-D88ED10C85A3}" dt="2022-08-05T07:43:33.658" v="214" actId="2711"/>
          <ac:spMkLst>
            <pc:docMk/>
            <pc:sldMk cId="2264345743" sldId="2145705979"/>
            <ac:spMk id="77" creationId="{2A3F0CD0-5ECC-2E70-FEB2-DFE33AD7D217}"/>
          </ac:spMkLst>
        </pc:spChg>
        <pc:spChg chg="mod">
          <ac:chgData name="Rahul Nair" userId="4a64821b-8a29-4cbe-80c1-d9771e59f4e8" providerId="ADAL" clId="{92392368-3977-4AAB-9821-D88ED10C85A3}" dt="2022-08-05T07:43:33.658" v="214" actId="2711"/>
          <ac:spMkLst>
            <pc:docMk/>
            <pc:sldMk cId="2264345743" sldId="2145705979"/>
            <ac:spMk id="78" creationId="{28684BC3-3CE9-B859-EF1F-5293519379FD}"/>
          </ac:spMkLst>
        </pc:spChg>
        <pc:spChg chg="mod">
          <ac:chgData name="Rahul Nair" userId="4a64821b-8a29-4cbe-80c1-d9771e59f4e8" providerId="ADAL" clId="{92392368-3977-4AAB-9821-D88ED10C85A3}" dt="2022-08-05T07:43:33.658" v="214" actId="2711"/>
          <ac:spMkLst>
            <pc:docMk/>
            <pc:sldMk cId="2264345743" sldId="2145705979"/>
            <ac:spMk id="79" creationId="{98D80944-0EC9-6DC5-449A-BD7AA72A29D7}"/>
          </ac:spMkLst>
        </pc:spChg>
        <pc:spChg chg="mod">
          <ac:chgData name="Rahul Nair" userId="4a64821b-8a29-4cbe-80c1-d9771e59f4e8" providerId="ADAL" clId="{92392368-3977-4AAB-9821-D88ED10C85A3}" dt="2022-08-05T07:43:33.658" v="214" actId="2711"/>
          <ac:spMkLst>
            <pc:docMk/>
            <pc:sldMk cId="2264345743" sldId="2145705979"/>
            <ac:spMk id="80" creationId="{2222E656-3A19-43EA-87A4-9B1494D887F0}"/>
          </ac:spMkLst>
        </pc:spChg>
        <pc:spChg chg="mod">
          <ac:chgData name="Rahul Nair" userId="4a64821b-8a29-4cbe-80c1-d9771e59f4e8" providerId="ADAL" clId="{92392368-3977-4AAB-9821-D88ED10C85A3}" dt="2022-08-05T07:43:33.658" v="214" actId="2711"/>
          <ac:spMkLst>
            <pc:docMk/>
            <pc:sldMk cId="2264345743" sldId="2145705979"/>
            <ac:spMk id="82" creationId="{941BFE04-3F58-8C4B-D408-F552EC12C0EA}"/>
          </ac:spMkLst>
        </pc:spChg>
        <pc:spChg chg="mod">
          <ac:chgData name="Rahul Nair" userId="4a64821b-8a29-4cbe-80c1-d9771e59f4e8" providerId="ADAL" clId="{92392368-3977-4AAB-9821-D88ED10C85A3}" dt="2022-08-05T07:43:33.658" v="214" actId="2711"/>
          <ac:spMkLst>
            <pc:docMk/>
            <pc:sldMk cId="2264345743" sldId="2145705979"/>
            <ac:spMk id="83" creationId="{1D8A057B-1E19-6603-3691-F4301BD306B0}"/>
          </ac:spMkLst>
        </pc:spChg>
        <pc:spChg chg="mod">
          <ac:chgData name="Rahul Nair" userId="4a64821b-8a29-4cbe-80c1-d9771e59f4e8" providerId="ADAL" clId="{92392368-3977-4AAB-9821-D88ED10C85A3}" dt="2022-08-05T07:43:33.658" v="214" actId="2711"/>
          <ac:spMkLst>
            <pc:docMk/>
            <pc:sldMk cId="2264345743" sldId="2145705979"/>
            <ac:spMk id="84" creationId="{BA6DB32A-533B-657F-799B-5F06FA9A8002}"/>
          </ac:spMkLst>
        </pc:spChg>
        <pc:spChg chg="mod">
          <ac:chgData name="Rahul Nair" userId="4a64821b-8a29-4cbe-80c1-d9771e59f4e8" providerId="ADAL" clId="{92392368-3977-4AAB-9821-D88ED10C85A3}" dt="2022-08-05T07:43:33.658" v="214" actId="2711"/>
          <ac:spMkLst>
            <pc:docMk/>
            <pc:sldMk cId="2264345743" sldId="2145705979"/>
            <ac:spMk id="86" creationId="{5555496E-E11B-A0DC-BEC7-091000902B5A}"/>
          </ac:spMkLst>
        </pc:spChg>
        <pc:spChg chg="mod">
          <ac:chgData name="Rahul Nair" userId="4a64821b-8a29-4cbe-80c1-d9771e59f4e8" providerId="ADAL" clId="{92392368-3977-4AAB-9821-D88ED10C85A3}" dt="2022-08-05T07:43:33.658" v="214" actId="2711"/>
          <ac:spMkLst>
            <pc:docMk/>
            <pc:sldMk cId="2264345743" sldId="2145705979"/>
            <ac:spMk id="89" creationId="{F34646DB-5185-9EC9-8DF4-5CB18D584060}"/>
          </ac:spMkLst>
        </pc:spChg>
        <pc:spChg chg="mod">
          <ac:chgData name="Rahul Nair" userId="4a64821b-8a29-4cbe-80c1-d9771e59f4e8" providerId="ADAL" clId="{92392368-3977-4AAB-9821-D88ED10C85A3}" dt="2022-08-05T07:43:33.658" v="214" actId="2711"/>
          <ac:spMkLst>
            <pc:docMk/>
            <pc:sldMk cId="2264345743" sldId="2145705979"/>
            <ac:spMk id="90" creationId="{9701ECDF-402D-42C7-BDE0-B1EEDD03978B}"/>
          </ac:spMkLst>
        </pc:spChg>
        <pc:spChg chg="mod">
          <ac:chgData name="Rahul Nair" userId="4a64821b-8a29-4cbe-80c1-d9771e59f4e8" providerId="ADAL" clId="{92392368-3977-4AAB-9821-D88ED10C85A3}" dt="2022-08-05T07:43:33.658" v="214" actId="2711"/>
          <ac:spMkLst>
            <pc:docMk/>
            <pc:sldMk cId="2264345743" sldId="2145705979"/>
            <ac:spMk id="92" creationId="{A8BC4964-FDCA-4FAE-8313-00CD3AB4E1A6}"/>
          </ac:spMkLst>
        </pc:spChg>
        <pc:spChg chg="mod">
          <ac:chgData name="Rahul Nair" userId="4a64821b-8a29-4cbe-80c1-d9771e59f4e8" providerId="ADAL" clId="{92392368-3977-4AAB-9821-D88ED10C85A3}" dt="2022-08-05T07:43:33.658" v="214" actId="2711"/>
          <ac:spMkLst>
            <pc:docMk/>
            <pc:sldMk cId="2264345743" sldId="2145705979"/>
            <ac:spMk id="93" creationId="{87B5D356-0485-EAEA-72C3-0A729BA54F1A}"/>
          </ac:spMkLst>
        </pc:spChg>
        <pc:spChg chg="mod">
          <ac:chgData name="Rahul Nair" userId="4a64821b-8a29-4cbe-80c1-d9771e59f4e8" providerId="ADAL" clId="{92392368-3977-4AAB-9821-D88ED10C85A3}" dt="2022-08-05T07:43:33.658" v="214" actId="2711"/>
          <ac:spMkLst>
            <pc:docMk/>
            <pc:sldMk cId="2264345743" sldId="2145705979"/>
            <ac:spMk id="99" creationId="{1A42BD31-97A1-4C45-A1B4-9526B52C8C6B}"/>
          </ac:spMkLst>
        </pc:spChg>
        <pc:spChg chg="mod">
          <ac:chgData name="Rahul Nair" userId="4a64821b-8a29-4cbe-80c1-d9771e59f4e8" providerId="ADAL" clId="{92392368-3977-4AAB-9821-D88ED10C85A3}" dt="2022-08-05T07:43:33.658" v="214" actId="2711"/>
          <ac:spMkLst>
            <pc:docMk/>
            <pc:sldMk cId="2264345743" sldId="2145705979"/>
            <ac:spMk id="100" creationId="{9EC2F44F-14CE-4471-BA1A-9047B6FB3FD4}"/>
          </ac:spMkLst>
        </pc:spChg>
        <pc:spChg chg="mod">
          <ac:chgData name="Rahul Nair" userId="4a64821b-8a29-4cbe-80c1-d9771e59f4e8" providerId="ADAL" clId="{92392368-3977-4AAB-9821-D88ED10C85A3}" dt="2022-08-05T07:43:33.658" v="214" actId="2711"/>
          <ac:spMkLst>
            <pc:docMk/>
            <pc:sldMk cId="2264345743" sldId="2145705979"/>
            <ac:spMk id="101" creationId="{E4788220-D3A6-421F-91FC-7B66AE669676}"/>
          </ac:spMkLst>
        </pc:spChg>
        <pc:spChg chg="mod">
          <ac:chgData name="Rahul Nair" userId="4a64821b-8a29-4cbe-80c1-d9771e59f4e8" providerId="ADAL" clId="{92392368-3977-4AAB-9821-D88ED10C85A3}" dt="2022-08-05T07:43:33.658" v="214" actId="2711"/>
          <ac:spMkLst>
            <pc:docMk/>
            <pc:sldMk cId="2264345743" sldId="2145705979"/>
            <ac:spMk id="104" creationId="{4320DE45-780D-435A-BF50-D4EE85E353C0}"/>
          </ac:spMkLst>
        </pc:spChg>
        <pc:spChg chg="mod">
          <ac:chgData name="Rahul Nair" userId="4a64821b-8a29-4cbe-80c1-d9771e59f4e8" providerId="ADAL" clId="{92392368-3977-4AAB-9821-D88ED10C85A3}" dt="2022-08-05T07:43:33.658" v="214" actId="2711"/>
          <ac:spMkLst>
            <pc:docMk/>
            <pc:sldMk cId="2264345743" sldId="2145705979"/>
            <ac:spMk id="105" creationId="{F1143560-E87E-4F98-92A8-FC078F3FF80E}"/>
          </ac:spMkLst>
        </pc:spChg>
        <pc:spChg chg="mod">
          <ac:chgData name="Rahul Nair" userId="4a64821b-8a29-4cbe-80c1-d9771e59f4e8" providerId="ADAL" clId="{92392368-3977-4AAB-9821-D88ED10C85A3}" dt="2022-08-05T07:43:33.658" v="214" actId="2711"/>
          <ac:spMkLst>
            <pc:docMk/>
            <pc:sldMk cId="2264345743" sldId="2145705979"/>
            <ac:spMk id="108" creationId="{6F8BFFDF-5641-0AF1-4C75-67529FFD108B}"/>
          </ac:spMkLst>
        </pc:spChg>
        <pc:spChg chg="mod">
          <ac:chgData name="Rahul Nair" userId="4a64821b-8a29-4cbe-80c1-d9771e59f4e8" providerId="ADAL" clId="{92392368-3977-4AAB-9821-D88ED10C85A3}" dt="2022-08-05T07:43:33.658" v="214" actId="2711"/>
          <ac:spMkLst>
            <pc:docMk/>
            <pc:sldMk cId="2264345743" sldId="2145705979"/>
            <ac:spMk id="109" creationId="{B16877E7-90C6-FC53-FC7B-D04AFC62FE2C}"/>
          </ac:spMkLst>
        </pc:spChg>
        <pc:spChg chg="mod">
          <ac:chgData name="Rahul Nair" userId="4a64821b-8a29-4cbe-80c1-d9771e59f4e8" providerId="ADAL" clId="{92392368-3977-4AAB-9821-D88ED10C85A3}" dt="2022-08-05T07:43:33.658" v="214" actId="2711"/>
          <ac:spMkLst>
            <pc:docMk/>
            <pc:sldMk cId="2264345743" sldId="2145705979"/>
            <ac:spMk id="110" creationId="{255BD9E2-F9C0-F1A6-FB5D-87169C50B7D2}"/>
          </ac:spMkLst>
        </pc:spChg>
        <pc:spChg chg="mod">
          <ac:chgData name="Rahul Nair" userId="4a64821b-8a29-4cbe-80c1-d9771e59f4e8" providerId="ADAL" clId="{92392368-3977-4AAB-9821-D88ED10C85A3}" dt="2022-08-05T07:43:33.658" v="214" actId="2711"/>
          <ac:spMkLst>
            <pc:docMk/>
            <pc:sldMk cId="2264345743" sldId="2145705979"/>
            <ac:spMk id="111" creationId="{148285AE-557B-30D8-A44C-DC737739B610}"/>
          </ac:spMkLst>
        </pc:spChg>
        <pc:spChg chg="mod">
          <ac:chgData name="Rahul Nair" userId="4a64821b-8a29-4cbe-80c1-d9771e59f4e8" providerId="ADAL" clId="{92392368-3977-4AAB-9821-D88ED10C85A3}" dt="2022-08-05T07:43:33.658" v="214" actId="2711"/>
          <ac:spMkLst>
            <pc:docMk/>
            <pc:sldMk cId="2264345743" sldId="2145705979"/>
            <ac:spMk id="113" creationId="{ED0F9389-BAB4-9B2D-9F8C-9E501E6498CB}"/>
          </ac:spMkLst>
        </pc:spChg>
        <pc:spChg chg="mod">
          <ac:chgData name="Rahul Nair" userId="4a64821b-8a29-4cbe-80c1-d9771e59f4e8" providerId="ADAL" clId="{92392368-3977-4AAB-9821-D88ED10C85A3}" dt="2022-08-05T07:43:33.658" v="214" actId="2711"/>
          <ac:spMkLst>
            <pc:docMk/>
            <pc:sldMk cId="2264345743" sldId="2145705979"/>
            <ac:spMk id="114" creationId="{0472285B-AE42-0A16-5732-C99C8B3FCA54}"/>
          </ac:spMkLst>
        </pc:spChg>
      </pc:sldChg>
      <pc:sldChg chg="del">
        <pc:chgData name="Rahul Nair" userId="4a64821b-8a29-4cbe-80c1-d9771e59f4e8" providerId="ADAL" clId="{92392368-3977-4AAB-9821-D88ED10C85A3}" dt="2022-08-05T07:40:47.729" v="181" actId="47"/>
        <pc:sldMkLst>
          <pc:docMk/>
          <pc:sldMk cId="2676097567" sldId="2145705987"/>
        </pc:sldMkLst>
      </pc:sldChg>
      <pc:sldChg chg="add">
        <pc:chgData name="Rahul Nair" userId="4a64821b-8a29-4cbe-80c1-d9771e59f4e8" providerId="ADAL" clId="{92392368-3977-4AAB-9821-D88ED10C85A3}" dt="2022-08-05T07:40:50.741" v="182"/>
        <pc:sldMkLst>
          <pc:docMk/>
          <pc:sldMk cId="3699850860" sldId="2145705987"/>
        </pc:sldMkLst>
      </pc:sldChg>
      <pc:sldChg chg="del">
        <pc:chgData name="Rahul Nair" userId="4a64821b-8a29-4cbe-80c1-d9771e59f4e8" providerId="ADAL" clId="{92392368-3977-4AAB-9821-D88ED10C85A3}" dt="2022-08-05T07:40:54.700" v="183" actId="47"/>
        <pc:sldMkLst>
          <pc:docMk/>
          <pc:sldMk cId="1366660148" sldId="2145705991"/>
        </pc:sldMkLst>
      </pc:sldChg>
      <pc:sldChg chg="del">
        <pc:chgData name="Rahul Nair" userId="4a64821b-8a29-4cbe-80c1-d9771e59f4e8" providerId="ADAL" clId="{92392368-3977-4AAB-9821-D88ED10C85A3}" dt="2022-08-05T07:07:24.763" v="4" actId="47"/>
        <pc:sldMkLst>
          <pc:docMk/>
          <pc:sldMk cId="1556998005" sldId="2145705999"/>
        </pc:sldMkLst>
      </pc:sldChg>
      <pc:sldChg chg="modSp mod">
        <pc:chgData name="Rahul Nair" userId="4a64821b-8a29-4cbe-80c1-d9771e59f4e8" providerId="ADAL" clId="{92392368-3977-4AAB-9821-D88ED10C85A3}" dt="2022-08-05T07:33:11.339" v="64" actId="1076"/>
        <pc:sldMkLst>
          <pc:docMk/>
          <pc:sldMk cId="3400765901" sldId="2145706002"/>
        </pc:sldMkLst>
        <pc:spChg chg="mod">
          <ac:chgData name="Rahul Nair" userId="4a64821b-8a29-4cbe-80c1-d9771e59f4e8" providerId="ADAL" clId="{92392368-3977-4AAB-9821-D88ED10C85A3}" dt="2022-08-05T07:32:17.436" v="42" actId="1076"/>
          <ac:spMkLst>
            <pc:docMk/>
            <pc:sldMk cId="3400765901" sldId="2145706002"/>
            <ac:spMk id="3" creationId="{AE010DD9-B5BA-3C01-8D52-9A8C36D9E2EA}"/>
          </ac:spMkLst>
        </pc:spChg>
        <pc:spChg chg="mod">
          <ac:chgData name="Rahul Nair" userId="4a64821b-8a29-4cbe-80c1-d9771e59f4e8" providerId="ADAL" clId="{92392368-3977-4AAB-9821-D88ED10C85A3}" dt="2022-08-05T07:32:17.436" v="42" actId="1076"/>
          <ac:spMkLst>
            <pc:docMk/>
            <pc:sldMk cId="3400765901" sldId="2145706002"/>
            <ac:spMk id="4" creationId="{BF2232F6-2F09-462E-E3DB-194150481A34}"/>
          </ac:spMkLst>
        </pc:spChg>
        <pc:spChg chg="mod">
          <ac:chgData name="Rahul Nair" userId="4a64821b-8a29-4cbe-80c1-d9771e59f4e8" providerId="ADAL" clId="{92392368-3977-4AAB-9821-D88ED10C85A3}" dt="2022-08-05T07:32:17.436" v="42" actId="1076"/>
          <ac:spMkLst>
            <pc:docMk/>
            <pc:sldMk cId="3400765901" sldId="2145706002"/>
            <ac:spMk id="5" creationId="{3BDDDA5C-ED23-6E8A-A446-02A6D6151DB9}"/>
          </ac:spMkLst>
        </pc:spChg>
        <pc:spChg chg="mod">
          <ac:chgData name="Rahul Nair" userId="4a64821b-8a29-4cbe-80c1-d9771e59f4e8" providerId="ADAL" clId="{92392368-3977-4AAB-9821-D88ED10C85A3}" dt="2022-08-05T07:32:17.436" v="42" actId="1076"/>
          <ac:spMkLst>
            <pc:docMk/>
            <pc:sldMk cId="3400765901" sldId="2145706002"/>
            <ac:spMk id="6" creationId="{2D4D83D9-11FE-90E5-DA7B-10B786778399}"/>
          </ac:spMkLst>
        </pc:spChg>
        <pc:spChg chg="mod">
          <ac:chgData name="Rahul Nair" userId="4a64821b-8a29-4cbe-80c1-d9771e59f4e8" providerId="ADAL" clId="{92392368-3977-4AAB-9821-D88ED10C85A3}" dt="2022-08-05T07:32:17.436" v="42" actId="1076"/>
          <ac:spMkLst>
            <pc:docMk/>
            <pc:sldMk cId="3400765901" sldId="2145706002"/>
            <ac:spMk id="7" creationId="{5BF2826B-1B1E-243D-BCD6-71B8A3E04C26}"/>
          </ac:spMkLst>
        </pc:spChg>
        <pc:spChg chg="mod">
          <ac:chgData name="Rahul Nair" userId="4a64821b-8a29-4cbe-80c1-d9771e59f4e8" providerId="ADAL" clId="{92392368-3977-4AAB-9821-D88ED10C85A3}" dt="2022-08-05T07:32:17.436" v="42" actId="1076"/>
          <ac:spMkLst>
            <pc:docMk/>
            <pc:sldMk cId="3400765901" sldId="2145706002"/>
            <ac:spMk id="8" creationId="{5CDA0F3D-3726-C7FB-5FD4-03A67F0AAB3B}"/>
          </ac:spMkLst>
        </pc:spChg>
        <pc:spChg chg="mod">
          <ac:chgData name="Rahul Nair" userId="4a64821b-8a29-4cbe-80c1-d9771e59f4e8" providerId="ADAL" clId="{92392368-3977-4AAB-9821-D88ED10C85A3}" dt="2022-08-05T07:32:17.436" v="42" actId="1076"/>
          <ac:spMkLst>
            <pc:docMk/>
            <pc:sldMk cId="3400765901" sldId="2145706002"/>
            <ac:spMk id="9" creationId="{B64A5348-8113-AC5A-BA4A-DE2885D8AED7}"/>
          </ac:spMkLst>
        </pc:spChg>
        <pc:spChg chg="mod">
          <ac:chgData name="Rahul Nair" userId="4a64821b-8a29-4cbe-80c1-d9771e59f4e8" providerId="ADAL" clId="{92392368-3977-4AAB-9821-D88ED10C85A3}" dt="2022-08-05T07:32:17.436" v="42" actId="1076"/>
          <ac:spMkLst>
            <pc:docMk/>
            <pc:sldMk cId="3400765901" sldId="2145706002"/>
            <ac:spMk id="22" creationId="{C11A14BA-499E-148A-2D31-A2BE67DE7C9D}"/>
          </ac:spMkLst>
        </pc:spChg>
        <pc:spChg chg="mod">
          <ac:chgData name="Rahul Nair" userId="4a64821b-8a29-4cbe-80c1-d9771e59f4e8" providerId="ADAL" clId="{92392368-3977-4AAB-9821-D88ED10C85A3}" dt="2022-08-05T07:32:17.436" v="42" actId="1076"/>
          <ac:spMkLst>
            <pc:docMk/>
            <pc:sldMk cId="3400765901" sldId="2145706002"/>
            <ac:spMk id="23" creationId="{3C31BDFF-C779-F3E3-4EDF-20FEB471D203}"/>
          </ac:spMkLst>
        </pc:spChg>
        <pc:spChg chg="mod">
          <ac:chgData name="Rahul Nair" userId="4a64821b-8a29-4cbe-80c1-d9771e59f4e8" providerId="ADAL" clId="{92392368-3977-4AAB-9821-D88ED10C85A3}" dt="2022-08-05T07:32:17.436" v="42" actId="1076"/>
          <ac:spMkLst>
            <pc:docMk/>
            <pc:sldMk cId="3400765901" sldId="2145706002"/>
            <ac:spMk id="24" creationId="{696E7F6F-7329-2CB3-92FF-FBD5B5E7341F}"/>
          </ac:spMkLst>
        </pc:spChg>
        <pc:spChg chg="mod">
          <ac:chgData name="Rahul Nair" userId="4a64821b-8a29-4cbe-80c1-d9771e59f4e8" providerId="ADAL" clId="{92392368-3977-4AAB-9821-D88ED10C85A3}" dt="2022-08-05T07:32:17.436" v="42" actId="1076"/>
          <ac:spMkLst>
            <pc:docMk/>
            <pc:sldMk cId="3400765901" sldId="2145706002"/>
            <ac:spMk id="25" creationId="{C7689B61-2B93-ADEC-79ED-594A02A62C64}"/>
          </ac:spMkLst>
        </pc:spChg>
        <pc:spChg chg="mod">
          <ac:chgData name="Rahul Nair" userId="4a64821b-8a29-4cbe-80c1-d9771e59f4e8" providerId="ADAL" clId="{92392368-3977-4AAB-9821-D88ED10C85A3}" dt="2022-08-05T07:33:11.339" v="64" actId="1076"/>
          <ac:spMkLst>
            <pc:docMk/>
            <pc:sldMk cId="3400765901" sldId="2145706002"/>
            <ac:spMk id="26" creationId="{052B6A7D-6D14-D230-60A3-60AA4A05ECEF}"/>
          </ac:spMkLst>
        </pc:spChg>
        <pc:spChg chg="mod">
          <ac:chgData name="Rahul Nair" userId="4a64821b-8a29-4cbe-80c1-d9771e59f4e8" providerId="ADAL" clId="{92392368-3977-4AAB-9821-D88ED10C85A3}" dt="2022-08-05T07:32:17.436" v="42" actId="1076"/>
          <ac:spMkLst>
            <pc:docMk/>
            <pc:sldMk cId="3400765901" sldId="2145706002"/>
            <ac:spMk id="27" creationId="{D0A7AD8E-75CF-69C3-37CA-78FEEEEF40B1}"/>
          </ac:spMkLst>
        </pc:spChg>
        <pc:spChg chg="mod">
          <ac:chgData name="Rahul Nair" userId="4a64821b-8a29-4cbe-80c1-d9771e59f4e8" providerId="ADAL" clId="{92392368-3977-4AAB-9821-D88ED10C85A3}" dt="2022-08-05T07:32:17.436" v="42" actId="1076"/>
          <ac:spMkLst>
            <pc:docMk/>
            <pc:sldMk cId="3400765901" sldId="2145706002"/>
            <ac:spMk id="28" creationId="{6652C475-1897-07C7-A2BD-F80A11880CC2}"/>
          </ac:spMkLst>
        </pc:spChg>
        <pc:spChg chg="mod">
          <ac:chgData name="Rahul Nair" userId="4a64821b-8a29-4cbe-80c1-d9771e59f4e8" providerId="ADAL" clId="{92392368-3977-4AAB-9821-D88ED10C85A3}" dt="2022-08-05T07:32:17.436" v="42" actId="1076"/>
          <ac:spMkLst>
            <pc:docMk/>
            <pc:sldMk cId="3400765901" sldId="2145706002"/>
            <ac:spMk id="31" creationId="{022DC5FE-36C8-F718-9870-43C26F2F8060}"/>
          </ac:spMkLst>
        </pc:spChg>
        <pc:spChg chg="mod">
          <ac:chgData name="Rahul Nair" userId="4a64821b-8a29-4cbe-80c1-d9771e59f4e8" providerId="ADAL" clId="{92392368-3977-4AAB-9821-D88ED10C85A3}" dt="2022-08-05T07:32:17.436" v="42" actId="1076"/>
          <ac:spMkLst>
            <pc:docMk/>
            <pc:sldMk cId="3400765901" sldId="2145706002"/>
            <ac:spMk id="32" creationId="{CB945D0C-AA4B-A7C8-9688-FE92DFBF9B79}"/>
          </ac:spMkLst>
        </pc:spChg>
        <pc:spChg chg="mod">
          <ac:chgData name="Rahul Nair" userId="4a64821b-8a29-4cbe-80c1-d9771e59f4e8" providerId="ADAL" clId="{92392368-3977-4AAB-9821-D88ED10C85A3}" dt="2022-08-05T07:32:17.436" v="42" actId="1076"/>
          <ac:spMkLst>
            <pc:docMk/>
            <pc:sldMk cId="3400765901" sldId="2145706002"/>
            <ac:spMk id="37" creationId="{23C3BEC2-B578-DFB4-DBA1-049636E7999B}"/>
          </ac:spMkLst>
        </pc:spChg>
        <pc:spChg chg="mod">
          <ac:chgData name="Rahul Nair" userId="4a64821b-8a29-4cbe-80c1-d9771e59f4e8" providerId="ADAL" clId="{92392368-3977-4AAB-9821-D88ED10C85A3}" dt="2022-08-05T07:32:17.436" v="42" actId="1076"/>
          <ac:spMkLst>
            <pc:docMk/>
            <pc:sldMk cId="3400765901" sldId="2145706002"/>
            <ac:spMk id="38" creationId="{3F4A6DAA-AAC0-6923-38CB-F0FD4048EFD8}"/>
          </ac:spMkLst>
        </pc:spChg>
        <pc:spChg chg="mod">
          <ac:chgData name="Rahul Nair" userId="4a64821b-8a29-4cbe-80c1-d9771e59f4e8" providerId="ADAL" clId="{92392368-3977-4AAB-9821-D88ED10C85A3}" dt="2022-08-05T07:32:17.436" v="42" actId="1076"/>
          <ac:spMkLst>
            <pc:docMk/>
            <pc:sldMk cId="3400765901" sldId="2145706002"/>
            <ac:spMk id="40" creationId="{19F31D0F-3223-7637-7991-570C76C079F8}"/>
          </ac:spMkLst>
        </pc:spChg>
        <pc:spChg chg="mod">
          <ac:chgData name="Rahul Nair" userId="4a64821b-8a29-4cbe-80c1-d9771e59f4e8" providerId="ADAL" clId="{92392368-3977-4AAB-9821-D88ED10C85A3}" dt="2022-08-05T07:32:17.436" v="42" actId="1076"/>
          <ac:spMkLst>
            <pc:docMk/>
            <pc:sldMk cId="3400765901" sldId="2145706002"/>
            <ac:spMk id="42" creationId="{065C1BA0-A267-DC08-F3C0-B649E7C58E42}"/>
          </ac:spMkLst>
        </pc:spChg>
        <pc:spChg chg="mod">
          <ac:chgData name="Rahul Nair" userId="4a64821b-8a29-4cbe-80c1-d9771e59f4e8" providerId="ADAL" clId="{92392368-3977-4AAB-9821-D88ED10C85A3}" dt="2022-08-05T07:32:17.436" v="42" actId="1076"/>
          <ac:spMkLst>
            <pc:docMk/>
            <pc:sldMk cId="3400765901" sldId="2145706002"/>
            <ac:spMk id="43" creationId="{9D4E7D0C-946E-D6AD-8E8C-C9523E2967BC}"/>
          </ac:spMkLst>
        </pc:spChg>
        <pc:spChg chg="mod">
          <ac:chgData name="Rahul Nair" userId="4a64821b-8a29-4cbe-80c1-d9771e59f4e8" providerId="ADAL" clId="{92392368-3977-4AAB-9821-D88ED10C85A3}" dt="2022-08-05T07:32:17.436" v="42" actId="1076"/>
          <ac:spMkLst>
            <pc:docMk/>
            <pc:sldMk cId="3400765901" sldId="2145706002"/>
            <ac:spMk id="44" creationId="{24931CCA-DA73-CC33-EEDA-A892419AD09A}"/>
          </ac:spMkLst>
        </pc:spChg>
        <pc:spChg chg="mod">
          <ac:chgData name="Rahul Nair" userId="4a64821b-8a29-4cbe-80c1-d9771e59f4e8" providerId="ADAL" clId="{92392368-3977-4AAB-9821-D88ED10C85A3}" dt="2022-08-05T07:32:17.436" v="42" actId="1076"/>
          <ac:spMkLst>
            <pc:docMk/>
            <pc:sldMk cId="3400765901" sldId="2145706002"/>
            <ac:spMk id="45" creationId="{67FB0CBB-7D2B-8A48-C704-FB37F2F7649C}"/>
          </ac:spMkLst>
        </pc:spChg>
        <pc:spChg chg="mod">
          <ac:chgData name="Rahul Nair" userId="4a64821b-8a29-4cbe-80c1-d9771e59f4e8" providerId="ADAL" clId="{92392368-3977-4AAB-9821-D88ED10C85A3}" dt="2022-08-05T07:32:17.436" v="42" actId="1076"/>
          <ac:spMkLst>
            <pc:docMk/>
            <pc:sldMk cId="3400765901" sldId="2145706002"/>
            <ac:spMk id="46" creationId="{8FCB03B5-CEFF-E0B0-4959-634CB758D03D}"/>
          </ac:spMkLst>
        </pc:spChg>
        <pc:spChg chg="mod">
          <ac:chgData name="Rahul Nair" userId="4a64821b-8a29-4cbe-80c1-d9771e59f4e8" providerId="ADAL" clId="{92392368-3977-4AAB-9821-D88ED10C85A3}" dt="2022-08-05T07:32:17.436" v="42" actId="1076"/>
          <ac:spMkLst>
            <pc:docMk/>
            <pc:sldMk cId="3400765901" sldId="2145706002"/>
            <ac:spMk id="47" creationId="{D7E2587B-F374-D8FD-60A3-381E823B6470}"/>
          </ac:spMkLst>
        </pc:spChg>
        <pc:spChg chg="mod">
          <ac:chgData name="Rahul Nair" userId="4a64821b-8a29-4cbe-80c1-d9771e59f4e8" providerId="ADAL" clId="{92392368-3977-4AAB-9821-D88ED10C85A3}" dt="2022-08-05T07:32:17.436" v="42" actId="1076"/>
          <ac:spMkLst>
            <pc:docMk/>
            <pc:sldMk cId="3400765901" sldId="2145706002"/>
            <ac:spMk id="49" creationId="{D2DA1306-E79B-F940-0B05-65891148EBAD}"/>
          </ac:spMkLst>
        </pc:spChg>
        <pc:spChg chg="mod">
          <ac:chgData name="Rahul Nair" userId="4a64821b-8a29-4cbe-80c1-d9771e59f4e8" providerId="ADAL" clId="{92392368-3977-4AAB-9821-D88ED10C85A3}" dt="2022-08-05T07:32:17.436" v="42" actId="1076"/>
          <ac:spMkLst>
            <pc:docMk/>
            <pc:sldMk cId="3400765901" sldId="2145706002"/>
            <ac:spMk id="50" creationId="{F57946BC-4DC2-5AF1-51C9-95B1DDA699DC}"/>
          </ac:spMkLst>
        </pc:spChg>
        <pc:spChg chg="mod">
          <ac:chgData name="Rahul Nair" userId="4a64821b-8a29-4cbe-80c1-d9771e59f4e8" providerId="ADAL" clId="{92392368-3977-4AAB-9821-D88ED10C85A3}" dt="2022-08-05T07:32:17.436" v="42" actId="1076"/>
          <ac:spMkLst>
            <pc:docMk/>
            <pc:sldMk cId="3400765901" sldId="2145706002"/>
            <ac:spMk id="52" creationId="{A9441C81-E982-41ED-F4BD-8C78DE5B54F9}"/>
          </ac:spMkLst>
        </pc:spChg>
        <pc:spChg chg="mod">
          <ac:chgData name="Rahul Nair" userId="4a64821b-8a29-4cbe-80c1-d9771e59f4e8" providerId="ADAL" clId="{92392368-3977-4AAB-9821-D88ED10C85A3}" dt="2022-08-05T07:32:17.436" v="42" actId="1076"/>
          <ac:spMkLst>
            <pc:docMk/>
            <pc:sldMk cId="3400765901" sldId="2145706002"/>
            <ac:spMk id="53" creationId="{0B09A56F-A06C-A3DA-FCC5-FB54FCD355A1}"/>
          </ac:spMkLst>
        </pc:spChg>
        <pc:spChg chg="mod">
          <ac:chgData name="Rahul Nair" userId="4a64821b-8a29-4cbe-80c1-d9771e59f4e8" providerId="ADAL" clId="{92392368-3977-4AAB-9821-D88ED10C85A3}" dt="2022-08-05T07:32:17.436" v="42" actId="1076"/>
          <ac:spMkLst>
            <pc:docMk/>
            <pc:sldMk cId="3400765901" sldId="2145706002"/>
            <ac:spMk id="55" creationId="{14BD691F-0CC8-6645-B1B0-A30C16DE37F6}"/>
          </ac:spMkLst>
        </pc:spChg>
        <pc:spChg chg="mod">
          <ac:chgData name="Rahul Nair" userId="4a64821b-8a29-4cbe-80c1-d9771e59f4e8" providerId="ADAL" clId="{92392368-3977-4AAB-9821-D88ED10C85A3}" dt="2022-08-05T07:32:17.436" v="42" actId="1076"/>
          <ac:spMkLst>
            <pc:docMk/>
            <pc:sldMk cId="3400765901" sldId="2145706002"/>
            <ac:spMk id="62" creationId="{68EB7943-6872-13CA-50E8-F3B7395B95AC}"/>
          </ac:spMkLst>
        </pc:spChg>
        <pc:spChg chg="mod">
          <ac:chgData name="Rahul Nair" userId="4a64821b-8a29-4cbe-80c1-d9771e59f4e8" providerId="ADAL" clId="{92392368-3977-4AAB-9821-D88ED10C85A3}" dt="2022-08-05T07:32:17.436" v="42" actId="1076"/>
          <ac:spMkLst>
            <pc:docMk/>
            <pc:sldMk cId="3400765901" sldId="2145706002"/>
            <ac:spMk id="64" creationId="{AC94F1DA-D23D-447A-22C7-E1CA88F978F8}"/>
          </ac:spMkLst>
        </pc:spChg>
        <pc:spChg chg="mod">
          <ac:chgData name="Rahul Nair" userId="4a64821b-8a29-4cbe-80c1-d9771e59f4e8" providerId="ADAL" clId="{92392368-3977-4AAB-9821-D88ED10C85A3}" dt="2022-08-05T07:32:17.436" v="42" actId="1076"/>
          <ac:spMkLst>
            <pc:docMk/>
            <pc:sldMk cId="3400765901" sldId="2145706002"/>
            <ac:spMk id="67" creationId="{A013C955-3857-36E0-89AF-CE310A72A909}"/>
          </ac:spMkLst>
        </pc:spChg>
        <pc:spChg chg="mod">
          <ac:chgData name="Rahul Nair" userId="4a64821b-8a29-4cbe-80c1-d9771e59f4e8" providerId="ADAL" clId="{92392368-3977-4AAB-9821-D88ED10C85A3}" dt="2022-08-05T07:32:17.436" v="42" actId="1076"/>
          <ac:spMkLst>
            <pc:docMk/>
            <pc:sldMk cId="3400765901" sldId="2145706002"/>
            <ac:spMk id="68" creationId="{46D82770-4874-E558-0CE3-5A914B6506A9}"/>
          </ac:spMkLst>
        </pc:spChg>
        <pc:spChg chg="mod">
          <ac:chgData name="Rahul Nair" userId="4a64821b-8a29-4cbe-80c1-d9771e59f4e8" providerId="ADAL" clId="{92392368-3977-4AAB-9821-D88ED10C85A3}" dt="2022-08-05T07:32:17.436" v="42" actId="1076"/>
          <ac:spMkLst>
            <pc:docMk/>
            <pc:sldMk cId="3400765901" sldId="2145706002"/>
            <ac:spMk id="74" creationId="{ED5F4FA3-4F55-4F53-D453-38F461386528}"/>
          </ac:spMkLst>
        </pc:spChg>
        <pc:spChg chg="mod">
          <ac:chgData name="Rahul Nair" userId="4a64821b-8a29-4cbe-80c1-d9771e59f4e8" providerId="ADAL" clId="{92392368-3977-4AAB-9821-D88ED10C85A3}" dt="2022-08-05T07:32:17.436" v="42" actId="1076"/>
          <ac:spMkLst>
            <pc:docMk/>
            <pc:sldMk cId="3400765901" sldId="2145706002"/>
            <ac:spMk id="76" creationId="{E0AF0FE4-2B6F-D4D9-1AE6-01A66923E37C}"/>
          </ac:spMkLst>
        </pc:spChg>
        <pc:spChg chg="mod">
          <ac:chgData name="Rahul Nair" userId="4a64821b-8a29-4cbe-80c1-d9771e59f4e8" providerId="ADAL" clId="{92392368-3977-4AAB-9821-D88ED10C85A3}" dt="2022-08-05T07:32:17.436" v="42" actId="1076"/>
          <ac:spMkLst>
            <pc:docMk/>
            <pc:sldMk cId="3400765901" sldId="2145706002"/>
            <ac:spMk id="77" creationId="{970987A9-E5C6-3BA2-A6F9-EC450EC6AEF5}"/>
          </ac:spMkLst>
        </pc:spChg>
        <pc:spChg chg="mod">
          <ac:chgData name="Rahul Nair" userId="4a64821b-8a29-4cbe-80c1-d9771e59f4e8" providerId="ADAL" clId="{92392368-3977-4AAB-9821-D88ED10C85A3}" dt="2022-08-05T07:32:17.436" v="42" actId="1076"/>
          <ac:spMkLst>
            <pc:docMk/>
            <pc:sldMk cId="3400765901" sldId="2145706002"/>
            <ac:spMk id="79" creationId="{D1E68CDE-C215-288A-CA9D-AD7CB68EE493}"/>
          </ac:spMkLst>
        </pc:spChg>
        <pc:spChg chg="mod">
          <ac:chgData name="Rahul Nair" userId="4a64821b-8a29-4cbe-80c1-d9771e59f4e8" providerId="ADAL" clId="{92392368-3977-4AAB-9821-D88ED10C85A3}" dt="2022-08-05T07:32:17.436" v="42" actId="1076"/>
          <ac:spMkLst>
            <pc:docMk/>
            <pc:sldMk cId="3400765901" sldId="2145706002"/>
            <ac:spMk id="81" creationId="{E6FD1F0B-F5E7-4DE3-7BF6-E810451EFB2C}"/>
          </ac:spMkLst>
        </pc:spChg>
        <pc:spChg chg="mod">
          <ac:chgData name="Rahul Nair" userId="4a64821b-8a29-4cbe-80c1-d9771e59f4e8" providerId="ADAL" clId="{92392368-3977-4AAB-9821-D88ED10C85A3}" dt="2022-08-05T07:32:17.436" v="42" actId="1076"/>
          <ac:spMkLst>
            <pc:docMk/>
            <pc:sldMk cId="3400765901" sldId="2145706002"/>
            <ac:spMk id="83" creationId="{E083E431-605F-81A3-06BC-EDB527EF1FDF}"/>
          </ac:spMkLst>
        </pc:spChg>
        <pc:spChg chg="mod">
          <ac:chgData name="Rahul Nair" userId="4a64821b-8a29-4cbe-80c1-d9771e59f4e8" providerId="ADAL" clId="{92392368-3977-4AAB-9821-D88ED10C85A3}" dt="2022-08-05T07:32:17.436" v="42" actId="1076"/>
          <ac:spMkLst>
            <pc:docMk/>
            <pc:sldMk cId="3400765901" sldId="2145706002"/>
            <ac:spMk id="85" creationId="{844A175E-465C-E606-67EC-2FAA77DB14C9}"/>
          </ac:spMkLst>
        </pc:spChg>
        <pc:spChg chg="mod">
          <ac:chgData name="Rahul Nair" userId="4a64821b-8a29-4cbe-80c1-d9771e59f4e8" providerId="ADAL" clId="{92392368-3977-4AAB-9821-D88ED10C85A3}" dt="2022-08-05T07:32:17.436" v="42" actId="1076"/>
          <ac:spMkLst>
            <pc:docMk/>
            <pc:sldMk cId="3400765901" sldId="2145706002"/>
            <ac:spMk id="86" creationId="{30736B41-2E1C-9B6C-BE3C-E7476FB6DAEB}"/>
          </ac:spMkLst>
        </pc:spChg>
        <pc:spChg chg="mod">
          <ac:chgData name="Rahul Nair" userId="4a64821b-8a29-4cbe-80c1-d9771e59f4e8" providerId="ADAL" clId="{92392368-3977-4AAB-9821-D88ED10C85A3}" dt="2022-08-05T07:32:17.436" v="42" actId="1076"/>
          <ac:spMkLst>
            <pc:docMk/>
            <pc:sldMk cId="3400765901" sldId="2145706002"/>
            <ac:spMk id="87" creationId="{DB2D9FA3-8285-8755-7B0B-804F7D852690}"/>
          </ac:spMkLst>
        </pc:spChg>
        <pc:spChg chg="mod">
          <ac:chgData name="Rahul Nair" userId="4a64821b-8a29-4cbe-80c1-d9771e59f4e8" providerId="ADAL" clId="{92392368-3977-4AAB-9821-D88ED10C85A3}" dt="2022-08-05T07:32:17.436" v="42" actId="1076"/>
          <ac:spMkLst>
            <pc:docMk/>
            <pc:sldMk cId="3400765901" sldId="2145706002"/>
            <ac:spMk id="88" creationId="{755F4D21-32F5-8772-D9AD-56C7800718D1}"/>
          </ac:spMkLst>
        </pc:spChg>
        <pc:spChg chg="mod">
          <ac:chgData name="Rahul Nair" userId="4a64821b-8a29-4cbe-80c1-d9771e59f4e8" providerId="ADAL" clId="{92392368-3977-4AAB-9821-D88ED10C85A3}" dt="2022-08-05T07:32:17.436" v="42" actId="1076"/>
          <ac:spMkLst>
            <pc:docMk/>
            <pc:sldMk cId="3400765901" sldId="2145706002"/>
            <ac:spMk id="89" creationId="{9AF5BAAE-2D46-4640-7DF2-2F8378B8AB66}"/>
          </ac:spMkLst>
        </pc:spChg>
        <pc:spChg chg="mod">
          <ac:chgData name="Rahul Nair" userId="4a64821b-8a29-4cbe-80c1-d9771e59f4e8" providerId="ADAL" clId="{92392368-3977-4AAB-9821-D88ED10C85A3}" dt="2022-08-05T07:32:17.436" v="42" actId="1076"/>
          <ac:spMkLst>
            <pc:docMk/>
            <pc:sldMk cId="3400765901" sldId="2145706002"/>
            <ac:spMk id="90" creationId="{CED5BC2D-4049-65B7-920B-42074C2AFCE7}"/>
          </ac:spMkLst>
        </pc:spChg>
        <pc:spChg chg="mod">
          <ac:chgData name="Rahul Nair" userId="4a64821b-8a29-4cbe-80c1-d9771e59f4e8" providerId="ADAL" clId="{92392368-3977-4AAB-9821-D88ED10C85A3}" dt="2022-08-05T07:32:17.436" v="42" actId="1076"/>
          <ac:spMkLst>
            <pc:docMk/>
            <pc:sldMk cId="3400765901" sldId="2145706002"/>
            <ac:spMk id="91" creationId="{26F96B63-3A2E-5E56-6C6A-249A2E69059A}"/>
          </ac:spMkLst>
        </pc:spChg>
        <pc:spChg chg="mod">
          <ac:chgData name="Rahul Nair" userId="4a64821b-8a29-4cbe-80c1-d9771e59f4e8" providerId="ADAL" clId="{92392368-3977-4AAB-9821-D88ED10C85A3}" dt="2022-08-05T07:32:17.436" v="42" actId="1076"/>
          <ac:spMkLst>
            <pc:docMk/>
            <pc:sldMk cId="3400765901" sldId="2145706002"/>
            <ac:spMk id="92" creationId="{6246CD78-25B7-AB8E-4B01-BF631C770E5A}"/>
          </ac:spMkLst>
        </pc:spChg>
        <pc:spChg chg="mod">
          <ac:chgData name="Rahul Nair" userId="4a64821b-8a29-4cbe-80c1-d9771e59f4e8" providerId="ADAL" clId="{92392368-3977-4AAB-9821-D88ED10C85A3}" dt="2022-08-05T07:32:17.436" v="42" actId="1076"/>
          <ac:spMkLst>
            <pc:docMk/>
            <pc:sldMk cId="3400765901" sldId="2145706002"/>
            <ac:spMk id="93" creationId="{CE8B465B-35B5-B7B3-20B3-7D21CA7AD826}"/>
          </ac:spMkLst>
        </pc:spChg>
        <pc:spChg chg="mod">
          <ac:chgData name="Rahul Nair" userId="4a64821b-8a29-4cbe-80c1-d9771e59f4e8" providerId="ADAL" clId="{92392368-3977-4AAB-9821-D88ED10C85A3}" dt="2022-08-05T07:32:17.436" v="42" actId="1076"/>
          <ac:spMkLst>
            <pc:docMk/>
            <pc:sldMk cId="3400765901" sldId="2145706002"/>
            <ac:spMk id="94" creationId="{FA2B25BC-2B02-5C2E-CE5D-A641EDCF6CC0}"/>
          </ac:spMkLst>
        </pc:spChg>
        <pc:spChg chg="mod">
          <ac:chgData name="Rahul Nair" userId="4a64821b-8a29-4cbe-80c1-d9771e59f4e8" providerId="ADAL" clId="{92392368-3977-4AAB-9821-D88ED10C85A3}" dt="2022-08-05T07:32:17.436" v="42" actId="1076"/>
          <ac:spMkLst>
            <pc:docMk/>
            <pc:sldMk cId="3400765901" sldId="2145706002"/>
            <ac:spMk id="95" creationId="{30A8322A-5A3A-0C71-E9A4-D5D43BA89AD3}"/>
          </ac:spMkLst>
        </pc:spChg>
        <pc:spChg chg="mod">
          <ac:chgData name="Rahul Nair" userId="4a64821b-8a29-4cbe-80c1-d9771e59f4e8" providerId="ADAL" clId="{92392368-3977-4AAB-9821-D88ED10C85A3}" dt="2022-08-05T07:32:17.436" v="42" actId="1076"/>
          <ac:spMkLst>
            <pc:docMk/>
            <pc:sldMk cId="3400765901" sldId="2145706002"/>
            <ac:spMk id="96" creationId="{F4132082-2773-BF2D-8A75-857C28C7A1F3}"/>
          </ac:spMkLst>
        </pc:spChg>
        <pc:spChg chg="mod">
          <ac:chgData name="Rahul Nair" userId="4a64821b-8a29-4cbe-80c1-d9771e59f4e8" providerId="ADAL" clId="{92392368-3977-4AAB-9821-D88ED10C85A3}" dt="2022-08-05T07:32:17.436" v="42" actId="1076"/>
          <ac:spMkLst>
            <pc:docMk/>
            <pc:sldMk cId="3400765901" sldId="2145706002"/>
            <ac:spMk id="97" creationId="{BD4B7E80-FCF7-FF7B-0C6D-49CE9F715B02}"/>
          </ac:spMkLst>
        </pc:spChg>
        <pc:spChg chg="mod">
          <ac:chgData name="Rahul Nair" userId="4a64821b-8a29-4cbe-80c1-d9771e59f4e8" providerId="ADAL" clId="{92392368-3977-4AAB-9821-D88ED10C85A3}" dt="2022-08-05T07:32:17.436" v="42" actId="1076"/>
          <ac:spMkLst>
            <pc:docMk/>
            <pc:sldMk cId="3400765901" sldId="2145706002"/>
            <ac:spMk id="98" creationId="{CAF0AE09-A469-5287-DDBD-A5A8E9C9670D}"/>
          </ac:spMkLst>
        </pc:spChg>
        <pc:spChg chg="mod">
          <ac:chgData name="Rahul Nair" userId="4a64821b-8a29-4cbe-80c1-d9771e59f4e8" providerId="ADAL" clId="{92392368-3977-4AAB-9821-D88ED10C85A3}" dt="2022-08-05T07:24:41.399" v="9" actId="1076"/>
          <ac:spMkLst>
            <pc:docMk/>
            <pc:sldMk cId="3400765901" sldId="2145706002"/>
            <ac:spMk id="99" creationId="{82C6A92A-F1B7-B356-3D0C-EE430564D4C3}"/>
          </ac:spMkLst>
        </pc:spChg>
        <pc:grpChg chg="mod">
          <ac:chgData name="Rahul Nair" userId="4a64821b-8a29-4cbe-80c1-d9771e59f4e8" providerId="ADAL" clId="{92392368-3977-4AAB-9821-D88ED10C85A3}" dt="2022-08-05T07:32:17.436" v="42" actId="1076"/>
          <ac:grpSpMkLst>
            <pc:docMk/>
            <pc:sldMk cId="3400765901" sldId="2145706002"/>
            <ac:grpSpMk id="10" creationId="{6C56615D-8AE6-F3B2-FD6F-84E37F039133}"/>
          </ac:grpSpMkLst>
        </pc:grpChg>
        <pc:grpChg chg="mod">
          <ac:chgData name="Rahul Nair" userId="4a64821b-8a29-4cbe-80c1-d9771e59f4e8" providerId="ADAL" clId="{92392368-3977-4AAB-9821-D88ED10C85A3}" dt="2022-08-05T07:32:17.436" v="42" actId="1076"/>
          <ac:grpSpMkLst>
            <pc:docMk/>
            <pc:sldMk cId="3400765901" sldId="2145706002"/>
            <ac:grpSpMk id="13" creationId="{7917ACC4-F596-1AA7-3A6E-79019C5AA28F}"/>
          </ac:grpSpMkLst>
        </pc:grpChg>
        <pc:grpChg chg="mod">
          <ac:chgData name="Rahul Nair" userId="4a64821b-8a29-4cbe-80c1-d9771e59f4e8" providerId="ADAL" clId="{92392368-3977-4AAB-9821-D88ED10C85A3}" dt="2022-08-05T07:32:17.436" v="42" actId="1076"/>
          <ac:grpSpMkLst>
            <pc:docMk/>
            <pc:sldMk cId="3400765901" sldId="2145706002"/>
            <ac:grpSpMk id="16" creationId="{8890A6A7-E3D3-F1DC-21A2-9F1ACDCBE47C}"/>
          </ac:grpSpMkLst>
        </pc:grpChg>
        <pc:grpChg chg="mod">
          <ac:chgData name="Rahul Nair" userId="4a64821b-8a29-4cbe-80c1-d9771e59f4e8" providerId="ADAL" clId="{92392368-3977-4AAB-9821-D88ED10C85A3}" dt="2022-08-05T07:32:17.436" v="42" actId="1076"/>
          <ac:grpSpMkLst>
            <pc:docMk/>
            <pc:sldMk cId="3400765901" sldId="2145706002"/>
            <ac:grpSpMk id="19" creationId="{D273C131-F1CA-6418-0CA7-FE981EDB48A6}"/>
          </ac:grpSpMkLst>
        </pc:grpChg>
        <pc:grpChg chg="mod">
          <ac:chgData name="Rahul Nair" userId="4a64821b-8a29-4cbe-80c1-d9771e59f4e8" providerId="ADAL" clId="{92392368-3977-4AAB-9821-D88ED10C85A3}" dt="2022-08-05T07:32:17.436" v="42" actId="1076"/>
          <ac:grpSpMkLst>
            <pc:docMk/>
            <pc:sldMk cId="3400765901" sldId="2145706002"/>
            <ac:grpSpMk id="34" creationId="{5B882169-2872-611B-1010-60358F326D9F}"/>
          </ac:grpSpMkLst>
        </pc:grpChg>
        <pc:grpChg chg="mod">
          <ac:chgData name="Rahul Nair" userId="4a64821b-8a29-4cbe-80c1-d9771e59f4e8" providerId="ADAL" clId="{92392368-3977-4AAB-9821-D88ED10C85A3}" dt="2022-08-05T07:32:17.436" v="42" actId="1076"/>
          <ac:grpSpMkLst>
            <pc:docMk/>
            <pc:sldMk cId="3400765901" sldId="2145706002"/>
            <ac:grpSpMk id="39" creationId="{3C2AC68B-EDF2-DDD8-ECE5-257DFEEF90C3}"/>
          </ac:grpSpMkLst>
        </pc:grpChg>
        <pc:grpChg chg="mod">
          <ac:chgData name="Rahul Nair" userId="4a64821b-8a29-4cbe-80c1-d9771e59f4e8" providerId="ADAL" clId="{92392368-3977-4AAB-9821-D88ED10C85A3}" dt="2022-08-05T07:32:17.436" v="42" actId="1076"/>
          <ac:grpSpMkLst>
            <pc:docMk/>
            <pc:sldMk cId="3400765901" sldId="2145706002"/>
            <ac:grpSpMk id="51" creationId="{3D7DF51D-D792-8D5D-B151-522EBEE81AB8}"/>
          </ac:grpSpMkLst>
        </pc:grpChg>
        <pc:grpChg chg="mod">
          <ac:chgData name="Rahul Nair" userId="4a64821b-8a29-4cbe-80c1-d9771e59f4e8" providerId="ADAL" clId="{92392368-3977-4AAB-9821-D88ED10C85A3}" dt="2022-08-05T07:32:17.436" v="42" actId="1076"/>
          <ac:grpSpMkLst>
            <pc:docMk/>
            <pc:sldMk cId="3400765901" sldId="2145706002"/>
            <ac:grpSpMk id="54" creationId="{BAEEABEA-BB81-7A8F-1E97-F340E5C7C9D8}"/>
          </ac:grpSpMkLst>
        </pc:grpChg>
        <pc:grpChg chg="mod">
          <ac:chgData name="Rahul Nair" userId="4a64821b-8a29-4cbe-80c1-d9771e59f4e8" providerId="ADAL" clId="{92392368-3977-4AAB-9821-D88ED10C85A3}" dt="2022-08-05T07:32:17.436" v="42" actId="1076"/>
          <ac:grpSpMkLst>
            <pc:docMk/>
            <pc:sldMk cId="3400765901" sldId="2145706002"/>
            <ac:grpSpMk id="60" creationId="{8D916920-A5D4-8CC2-85C1-301EB4E88401}"/>
          </ac:grpSpMkLst>
        </pc:grpChg>
        <pc:grpChg chg="mod">
          <ac:chgData name="Rahul Nair" userId="4a64821b-8a29-4cbe-80c1-d9771e59f4e8" providerId="ADAL" clId="{92392368-3977-4AAB-9821-D88ED10C85A3}" dt="2022-08-05T07:32:17.436" v="42" actId="1076"/>
          <ac:grpSpMkLst>
            <pc:docMk/>
            <pc:sldMk cId="3400765901" sldId="2145706002"/>
            <ac:grpSpMk id="65" creationId="{D6DC7543-40E5-A8A3-940A-06D174AFF8B2}"/>
          </ac:grpSpMkLst>
        </pc:grpChg>
        <pc:grpChg chg="mod">
          <ac:chgData name="Rahul Nair" userId="4a64821b-8a29-4cbe-80c1-d9771e59f4e8" providerId="ADAL" clId="{92392368-3977-4AAB-9821-D88ED10C85A3}" dt="2022-08-05T07:32:17.436" v="42" actId="1076"/>
          <ac:grpSpMkLst>
            <pc:docMk/>
            <pc:sldMk cId="3400765901" sldId="2145706002"/>
            <ac:grpSpMk id="73" creationId="{8D0B4925-60E2-1F5F-F2E7-1EA7139AAA45}"/>
          </ac:grpSpMkLst>
        </pc:grpChg>
        <pc:grpChg chg="mod">
          <ac:chgData name="Rahul Nair" userId="4a64821b-8a29-4cbe-80c1-d9771e59f4e8" providerId="ADAL" clId="{92392368-3977-4AAB-9821-D88ED10C85A3}" dt="2022-08-05T07:32:17.436" v="42" actId="1076"/>
          <ac:grpSpMkLst>
            <pc:docMk/>
            <pc:sldMk cId="3400765901" sldId="2145706002"/>
            <ac:grpSpMk id="78" creationId="{A5DA4970-0A62-4C5D-9D4B-98FECC5C75CA}"/>
          </ac:grpSpMkLst>
        </pc:grpChg>
        <pc:grpChg chg="mod">
          <ac:chgData name="Rahul Nair" userId="4a64821b-8a29-4cbe-80c1-d9771e59f4e8" providerId="ADAL" clId="{92392368-3977-4AAB-9821-D88ED10C85A3}" dt="2022-08-05T07:32:17.436" v="42" actId="1076"/>
          <ac:grpSpMkLst>
            <pc:docMk/>
            <pc:sldMk cId="3400765901" sldId="2145706002"/>
            <ac:grpSpMk id="82" creationId="{8235ABDB-4CF9-7543-74A7-A1966E388728}"/>
          </ac:grpSpMkLst>
        </pc:grpChg>
        <pc:grpChg chg="mod">
          <ac:chgData name="Rahul Nair" userId="4a64821b-8a29-4cbe-80c1-d9771e59f4e8" providerId="ADAL" clId="{92392368-3977-4AAB-9821-D88ED10C85A3}" dt="2022-08-05T07:32:17.436" v="42" actId="1076"/>
          <ac:grpSpMkLst>
            <pc:docMk/>
            <pc:sldMk cId="3400765901" sldId="2145706002"/>
            <ac:grpSpMk id="100" creationId="{FF3C46BC-1A7B-12BB-4192-0001931CD487}"/>
          </ac:grpSpMkLst>
        </pc:grpChg>
        <pc:picChg chg="mod">
          <ac:chgData name="Rahul Nair" userId="4a64821b-8a29-4cbe-80c1-d9771e59f4e8" providerId="ADAL" clId="{92392368-3977-4AAB-9821-D88ED10C85A3}" dt="2022-08-05T07:32:17.436" v="42" actId="1076"/>
          <ac:picMkLst>
            <pc:docMk/>
            <pc:sldMk cId="3400765901" sldId="2145706002"/>
            <ac:picMk id="11" creationId="{B3BA6DFD-F3BF-4379-E132-2393AC36A78F}"/>
          </ac:picMkLst>
        </pc:picChg>
        <pc:picChg chg="mod">
          <ac:chgData name="Rahul Nair" userId="4a64821b-8a29-4cbe-80c1-d9771e59f4e8" providerId="ADAL" clId="{92392368-3977-4AAB-9821-D88ED10C85A3}" dt="2022-08-05T07:32:17.436" v="42" actId="1076"/>
          <ac:picMkLst>
            <pc:docMk/>
            <pc:sldMk cId="3400765901" sldId="2145706002"/>
            <ac:picMk id="12" creationId="{46AF495D-7A46-1B3B-8AE9-4FEB69495954}"/>
          </ac:picMkLst>
        </pc:picChg>
        <pc:picChg chg="mod">
          <ac:chgData name="Rahul Nair" userId="4a64821b-8a29-4cbe-80c1-d9771e59f4e8" providerId="ADAL" clId="{92392368-3977-4AAB-9821-D88ED10C85A3}" dt="2022-08-05T07:32:17.436" v="42" actId="1076"/>
          <ac:picMkLst>
            <pc:docMk/>
            <pc:sldMk cId="3400765901" sldId="2145706002"/>
            <ac:picMk id="14" creationId="{131305C8-0922-C217-EF1B-8C3A55A5E29B}"/>
          </ac:picMkLst>
        </pc:picChg>
        <pc:picChg chg="mod">
          <ac:chgData name="Rahul Nair" userId="4a64821b-8a29-4cbe-80c1-d9771e59f4e8" providerId="ADAL" clId="{92392368-3977-4AAB-9821-D88ED10C85A3}" dt="2022-08-05T07:32:17.436" v="42" actId="1076"/>
          <ac:picMkLst>
            <pc:docMk/>
            <pc:sldMk cId="3400765901" sldId="2145706002"/>
            <ac:picMk id="15" creationId="{090AA24A-EF39-F737-7494-0A8239000F20}"/>
          </ac:picMkLst>
        </pc:picChg>
        <pc:picChg chg="mod">
          <ac:chgData name="Rahul Nair" userId="4a64821b-8a29-4cbe-80c1-d9771e59f4e8" providerId="ADAL" clId="{92392368-3977-4AAB-9821-D88ED10C85A3}" dt="2022-08-05T07:32:17.436" v="42" actId="1076"/>
          <ac:picMkLst>
            <pc:docMk/>
            <pc:sldMk cId="3400765901" sldId="2145706002"/>
            <ac:picMk id="17" creationId="{5CF5B955-C476-9B9E-0911-44567D28E9B0}"/>
          </ac:picMkLst>
        </pc:picChg>
        <pc:picChg chg="mod">
          <ac:chgData name="Rahul Nair" userId="4a64821b-8a29-4cbe-80c1-d9771e59f4e8" providerId="ADAL" clId="{92392368-3977-4AAB-9821-D88ED10C85A3}" dt="2022-08-05T07:32:17.436" v="42" actId="1076"/>
          <ac:picMkLst>
            <pc:docMk/>
            <pc:sldMk cId="3400765901" sldId="2145706002"/>
            <ac:picMk id="18" creationId="{98BF6BD3-B901-3102-A292-D795D4CBA048}"/>
          </ac:picMkLst>
        </pc:picChg>
        <pc:picChg chg="mod">
          <ac:chgData name="Rahul Nair" userId="4a64821b-8a29-4cbe-80c1-d9771e59f4e8" providerId="ADAL" clId="{92392368-3977-4AAB-9821-D88ED10C85A3}" dt="2022-08-05T07:32:17.436" v="42" actId="1076"/>
          <ac:picMkLst>
            <pc:docMk/>
            <pc:sldMk cId="3400765901" sldId="2145706002"/>
            <ac:picMk id="20" creationId="{AF79A823-CE5B-76AE-8DEC-4B2EE2C5DAA3}"/>
          </ac:picMkLst>
        </pc:picChg>
        <pc:picChg chg="mod">
          <ac:chgData name="Rahul Nair" userId="4a64821b-8a29-4cbe-80c1-d9771e59f4e8" providerId="ADAL" clId="{92392368-3977-4AAB-9821-D88ED10C85A3}" dt="2022-08-05T07:32:17.436" v="42" actId="1076"/>
          <ac:picMkLst>
            <pc:docMk/>
            <pc:sldMk cId="3400765901" sldId="2145706002"/>
            <ac:picMk id="21" creationId="{B719A1F2-E83D-F3D3-EAF6-95AD1DD0CD86}"/>
          </ac:picMkLst>
        </pc:picChg>
        <pc:picChg chg="mod">
          <ac:chgData name="Rahul Nair" userId="4a64821b-8a29-4cbe-80c1-d9771e59f4e8" providerId="ADAL" clId="{92392368-3977-4AAB-9821-D88ED10C85A3}" dt="2022-08-05T07:32:17.436" v="42" actId="1076"/>
          <ac:picMkLst>
            <pc:docMk/>
            <pc:sldMk cId="3400765901" sldId="2145706002"/>
            <ac:picMk id="29" creationId="{8053A549-F316-7123-4827-5C1465A37AEE}"/>
          </ac:picMkLst>
        </pc:picChg>
        <pc:picChg chg="mod">
          <ac:chgData name="Rahul Nair" userId="4a64821b-8a29-4cbe-80c1-d9771e59f4e8" providerId="ADAL" clId="{92392368-3977-4AAB-9821-D88ED10C85A3}" dt="2022-08-05T07:32:17.436" v="42" actId="1076"/>
          <ac:picMkLst>
            <pc:docMk/>
            <pc:sldMk cId="3400765901" sldId="2145706002"/>
            <ac:picMk id="30" creationId="{8C869379-4D4F-8F07-C39C-93A14C3B6226}"/>
          </ac:picMkLst>
        </pc:picChg>
        <pc:picChg chg="mod">
          <ac:chgData name="Rahul Nair" userId="4a64821b-8a29-4cbe-80c1-d9771e59f4e8" providerId="ADAL" clId="{92392368-3977-4AAB-9821-D88ED10C85A3}" dt="2022-08-05T07:32:17.436" v="42" actId="1076"/>
          <ac:picMkLst>
            <pc:docMk/>
            <pc:sldMk cId="3400765901" sldId="2145706002"/>
            <ac:picMk id="33" creationId="{895D0C84-E530-EB57-000E-36E5B6A05396}"/>
          </ac:picMkLst>
        </pc:picChg>
        <pc:picChg chg="mod">
          <ac:chgData name="Rahul Nair" userId="4a64821b-8a29-4cbe-80c1-d9771e59f4e8" providerId="ADAL" clId="{92392368-3977-4AAB-9821-D88ED10C85A3}" dt="2022-08-05T07:32:17.436" v="42" actId="1076"/>
          <ac:picMkLst>
            <pc:docMk/>
            <pc:sldMk cId="3400765901" sldId="2145706002"/>
            <ac:picMk id="35" creationId="{4D380349-42DA-F9F4-473F-267F2AB26694}"/>
          </ac:picMkLst>
        </pc:picChg>
        <pc:picChg chg="mod">
          <ac:chgData name="Rahul Nair" userId="4a64821b-8a29-4cbe-80c1-d9771e59f4e8" providerId="ADAL" clId="{92392368-3977-4AAB-9821-D88ED10C85A3}" dt="2022-08-05T07:32:17.436" v="42" actId="1076"/>
          <ac:picMkLst>
            <pc:docMk/>
            <pc:sldMk cId="3400765901" sldId="2145706002"/>
            <ac:picMk id="36" creationId="{0F3D2CE7-58A0-223D-2084-B8E372856C21}"/>
          </ac:picMkLst>
        </pc:picChg>
        <pc:picChg chg="mod">
          <ac:chgData name="Rahul Nair" userId="4a64821b-8a29-4cbe-80c1-d9771e59f4e8" providerId="ADAL" clId="{92392368-3977-4AAB-9821-D88ED10C85A3}" dt="2022-08-05T07:32:17.436" v="42" actId="1076"/>
          <ac:picMkLst>
            <pc:docMk/>
            <pc:sldMk cId="3400765901" sldId="2145706002"/>
            <ac:picMk id="41" creationId="{5B21AACE-5E19-6EE4-66C2-69EB5F5EB83B}"/>
          </ac:picMkLst>
        </pc:picChg>
        <pc:picChg chg="mod">
          <ac:chgData name="Rahul Nair" userId="4a64821b-8a29-4cbe-80c1-d9771e59f4e8" providerId="ADAL" clId="{92392368-3977-4AAB-9821-D88ED10C85A3}" dt="2022-08-05T07:32:17.436" v="42" actId="1076"/>
          <ac:picMkLst>
            <pc:docMk/>
            <pc:sldMk cId="3400765901" sldId="2145706002"/>
            <ac:picMk id="48" creationId="{4EEF64E4-78FC-6273-72C6-95403B5E9A56}"/>
          </ac:picMkLst>
        </pc:picChg>
        <pc:picChg chg="mod">
          <ac:chgData name="Rahul Nair" userId="4a64821b-8a29-4cbe-80c1-d9771e59f4e8" providerId="ADAL" clId="{92392368-3977-4AAB-9821-D88ED10C85A3}" dt="2022-08-05T07:32:17.436" v="42" actId="1076"/>
          <ac:picMkLst>
            <pc:docMk/>
            <pc:sldMk cId="3400765901" sldId="2145706002"/>
            <ac:picMk id="56" creationId="{65E11C90-F6A4-55C5-EACC-5CEE7FD4C300}"/>
          </ac:picMkLst>
        </pc:picChg>
        <pc:picChg chg="mod">
          <ac:chgData name="Rahul Nair" userId="4a64821b-8a29-4cbe-80c1-d9771e59f4e8" providerId="ADAL" clId="{92392368-3977-4AAB-9821-D88ED10C85A3}" dt="2022-08-05T07:32:17.436" v="42" actId="1076"/>
          <ac:picMkLst>
            <pc:docMk/>
            <pc:sldMk cId="3400765901" sldId="2145706002"/>
            <ac:picMk id="57" creationId="{A76BFA89-AFF9-0FCC-F054-87BEEBB6519D}"/>
          </ac:picMkLst>
        </pc:picChg>
        <pc:picChg chg="mod">
          <ac:chgData name="Rahul Nair" userId="4a64821b-8a29-4cbe-80c1-d9771e59f4e8" providerId="ADAL" clId="{92392368-3977-4AAB-9821-D88ED10C85A3}" dt="2022-08-05T07:32:17.436" v="42" actId="1076"/>
          <ac:picMkLst>
            <pc:docMk/>
            <pc:sldMk cId="3400765901" sldId="2145706002"/>
            <ac:picMk id="58" creationId="{706D46B7-63C3-E58A-3393-59D704D68B8F}"/>
          </ac:picMkLst>
        </pc:picChg>
        <pc:picChg chg="mod">
          <ac:chgData name="Rahul Nair" userId="4a64821b-8a29-4cbe-80c1-d9771e59f4e8" providerId="ADAL" clId="{92392368-3977-4AAB-9821-D88ED10C85A3}" dt="2022-08-05T07:32:17.436" v="42" actId="1076"/>
          <ac:picMkLst>
            <pc:docMk/>
            <pc:sldMk cId="3400765901" sldId="2145706002"/>
            <ac:picMk id="61" creationId="{551A2995-8182-C331-37F2-3973945BA0E3}"/>
          </ac:picMkLst>
        </pc:picChg>
        <pc:picChg chg="mod">
          <ac:chgData name="Rahul Nair" userId="4a64821b-8a29-4cbe-80c1-d9771e59f4e8" providerId="ADAL" clId="{92392368-3977-4AAB-9821-D88ED10C85A3}" dt="2022-08-05T07:32:17.436" v="42" actId="1076"/>
          <ac:picMkLst>
            <pc:docMk/>
            <pc:sldMk cId="3400765901" sldId="2145706002"/>
            <ac:picMk id="66" creationId="{40F6B55F-AFAB-9606-B65E-617F2C60E269}"/>
          </ac:picMkLst>
        </pc:picChg>
        <pc:picChg chg="mod">
          <ac:chgData name="Rahul Nair" userId="4a64821b-8a29-4cbe-80c1-d9771e59f4e8" providerId="ADAL" clId="{92392368-3977-4AAB-9821-D88ED10C85A3}" dt="2022-08-05T07:32:17.436" v="42" actId="1076"/>
          <ac:picMkLst>
            <pc:docMk/>
            <pc:sldMk cId="3400765901" sldId="2145706002"/>
            <ac:picMk id="70" creationId="{8F740B97-627B-5D79-9EDB-2C7265CD11A5}"/>
          </ac:picMkLst>
        </pc:picChg>
        <pc:picChg chg="mod">
          <ac:chgData name="Rahul Nair" userId="4a64821b-8a29-4cbe-80c1-d9771e59f4e8" providerId="ADAL" clId="{92392368-3977-4AAB-9821-D88ED10C85A3}" dt="2022-08-05T07:32:17.436" v="42" actId="1076"/>
          <ac:picMkLst>
            <pc:docMk/>
            <pc:sldMk cId="3400765901" sldId="2145706002"/>
            <ac:picMk id="71" creationId="{1B57DBAA-E1FC-1A6B-065B-38879D45A9BF}"/>
          </ac:picMkLst>
        </pc:picChg>
        <pc:picChg chg="mod">
          <ac:chgData name="Rahul Nair" userId="4a64821b-8a29-4cbe-80c1-d9771e59f4e8" providerId="ADAL" clId="{92392368-3977-4AAB-9821-D88ED10C85A3}" dt="2022-08-05T07:32:17.436" v="42" actId="1076"/>
          <ac:picMkLst>
            <pc:docMk/>
            <pc:sldMk cId="3400765901" sldId="2145706002"/>
            <ac:picMk id="72" creationId="{4726FF3F-A64F-0E7A-DA28-53322ED53D7E}"/>
          </ac:picMkLst>
        </pc:picChg>
        <pc:picChg chg="mod">
          <ac:chgData name="Rahul Nair" userId="4a64821b-8a29-4cbe-80c1-d9771e59f4e8" providerId="ADAL" clId="{92392368-3977-4AAB-9821-D88ED10C85A3}" dt="2022-08-05T07:32:17.436" v="42" actId="1076"/>
          <ac:picMkLst>
            <pc:docMk/>
            <pc:sldMk cId="3400765901" sldId="2145706002"/>
            <ac:picMk id="75" creationId="{EB77AE92-E730-E57E-E4CA-B2BBF96F14DC}"/>
          </ac:picMkLst>
        </pc:picChg>
        <pc:picChg chg="mod">
          <ac:chgData name="Rahul Nair" userId="4a64821b-8a29-4cbe-80c1-d9771e59f4e8" providerId="ADAL" clId="{92392368-3977-4AAB-9821-D88ED10C85A3}" dt="2022-08-05T07:32:17.436" v="42" actId="1076"/>
          <ac:picMkLst>
            <pc:docMk/>
            <pc:sldMk cId="3400765901" sldId="2145706002"/>
            <ac:picMk id="80" creationId="{E43DF0BB-6D0C-938E-BF60-B96EF003FAFE}"/>
          </ac:picMkLst>
        </pc:picChg>
        <pc:picChg chg="mod">
          <ac:chgData name="Rahul Nair" userId="4a64821b-8a29-4cbe-80c1-d9771e59f4e8" providerId="ADAL" clId="{92392368-3977-4AAB-9821-D88ED10C85A3}" dt="2022-08-05T07:32:17.436" v="42" actId="1076"/>
          <ac:picMkLst>
            <pc:docMk/>
            <pc:sldMk cId="3400765901" sldId="2145706002"/>
            <ac:picMk id="84" creationId="{014E5147-B431-6F5D-8348-94ADBBE5D1D5}"/>
          </ac:picMkLst>
        </pc:picChg>
        <pc:cxnChg chg="mod">
          <ac:chgData name="Rahul Nair" userId="4a64821b-8a29-4cbe-80c1-d9771e59f4e8" providerId="ADAL" clId="{92392368-3977-4AAB-9821-D88ED10C85A3}" dt="2022-08-05T07:32:17.436" v="42" actId="1076"/>
          <ac:cxnSpMkLst>
            <pc:docMk/>
            <pc:sldMk cId="3400765901" sldId="2145706002"/>
            <ac:cxnSpMk id="59" creationId="{B2E73EDE-6F19-E09F-E613-10B6EB7108A9}"/>
          </ac:cxnSpMkLst>
        </pc:cxnChg>
        <pc:cxnChg chg="mod">
          <ac:chgData name="Rahul Nair" userId="4a64821b-8a29-4cbe-80c1-d9771e59f4e8" providerId="ADAL" clId="{92392368-3977-4AAB-9821-D88ED10C85A3}" dt="2022-08-05T07:32:17.436" v="42" actId="1076"/>
          <ac:cxnSpMkLst>
            <pc:docMk/>
            <pc:sldMk cId="3400765901" sldId="2145706002"/>
            <ac:cxnSpMk id="69" creationId="{284B6C16-BD8F-87DB-4F94-DAE95DA636AA}"/>
          </ac:cxnSpMkLst>
        </pc:cxnChg>
      </pc:sldChg>
      <pc:sldChg chg="modSp add mod">
        <pc:chgData name="Rahul Nair" userId="4a64821b-8a29-4cbe-80c1-d9771e59f4e8" providerId="ADAL" clId="{92392368-3977-4AAB-9821-D88ED10C85A3}" dt="2022-08-05T07:43:41.782" v="215" actId="1076"/>
        <pc:sldMkLst>
          <pc:docMk/>
          <pc:sldMk cId="1442931623" sldId="2145706003"/>
        </pc:sldMkLst>
        <pc:spChg chg="mod">
          <ac:chgData name="Rahul Nair" userId="4a64821b-8a29-4cbe-80c1-d9771e59f4e8" providerId="ADAL" clId="{92392368-3977-4AAB-9821-D88ED10C85A3}" dt="2022-08-05T07:43:41.782" v="215" actId="1076"/>
          <ac:spMkLst>
            <pc:docMk/>
            <pc:sldMk cId="1442931623" sldId="2145706003"/>
            <ac:spMk id="2" creationId="{4F304022-06EF-CCF9-3C23-749EDCECBA99}"/>
          </ac:spMkLst>
        </pc:spChg>
      </pc:sldChg>
      <pc:sldChg chg="modSp add mod">
        <pc:chgData name="Rahul Nair" userId="4a64821b-8a29-4cbe-80c1-d9771e59f4e8" providerId="ADAL" clId="{92392368-3977-4AAB-9821-D88ED10C85A3}" dt="2022-08-05T10:32:40.886" v="340" actId="1076"/>
        <pc:sldMkLst>
          <pc:docMk/>
          <pc:sldMk cId="224629225" sldId="2145706005"/>
        </pc:sldMkLst>
        <pc:spChg chg="mod">
          <ac:chgData name="Rahul Nair" userId="4a64821b-8a29-4cbe-80c1-d9771e59f4e8" providerId="ADAL" clId="{92392368-3977-4AAB-9821-D88ED10C85A3}" dt="2022-08-05T10:24:19.079" v="249"/>
          <ac:spMkLst>
            <pc:docMk/>
            <pc:sldMk cId="224629225" sldId="2145706005"/>
            <ac:spMk id="2" creationId="{87314CC5-CEE2-F4DB-0B08-874235C6B3A7}"/>
          </ac:spMkLst>
        </pc:spChg>
        <pc:spChg chg="mod">
          <ac:chgData name="Rahul Nair" userId="4a64821b-8a29-4cbe-80c1-d9771e59f4e8" providerId="ADAL" clId="{92392368-3977-4AAB-9821-D88ED10C85A3}" dt="2022-08-05T10:30:09.939" v="321" actId="108"/>
          <ac:spMkLst>
            <pc:docMk/>
            <pc:sldMk cId="224629225" sldId="2145706005"/>
            <ac:spMk id="8" creationId="{B3B0879F-8F29-F229-0784-26B1F325ED68}"/>
          </ac:spMkLst>
        </pc:spChg>
        <pc:graphicFrameChg chg="mod">
          <ac:chgData name="Rahul Nair" userId="4a64821b-8a29-4cbe-80c1-d9771e59f4e8" providerId="ADAL" clId="{92392368-3977-4AAB-9821-D88ED10C85A3}" dt="2022-08-05T10:32:29.245" v="339" actId="1076"/>
          <ac:graphicFrameMkLst>
            <pc:docMk/>
            <pc:sldMk cId="224629225" sldId="2145706005"/>
            <ac:graphicFrameMk id="4" creationId="{B63E049D-2CEA-2242-7ACB-266375074763}"/>
          </ac:graphicFrameMkLst>
        </pc:graphicFrameChg>
        <pc:graphicFrameChg chg="mod">
          <ac:chgData name="Rahul Nair" userId="4a64821b-8a29-4cbe-80c1-d9771e59f4e8" providerId="ADAL" clId="{92392368-3977-4AAB-9821-D88ED10C85A3}" dt="2022-08-05T10:32:11.244" v="338" actId="1076"/>
          <ac:graphicFrameMkLst>
            <pc:docMk/>
            <pc:sldMk cId="224629225" sldId="2145706005"/>
            <ac:graphicFrameMk id="5" creationId="{F3AF53D4-52C5-3F92-A7D6-116E60A94ECF}"/>
          </ac:graphicFrameMkLst>
        </pc:graphicFrameChg>
        <pc:graphicFrameChg chg="mod">
          <ac:chgData name="Rahul Nair" userId="4a64821b-8a29-4cbe-80c1-d9771e59f4e8" providerId="ADAL" clId="{92392368-3977-4AAB-9821-D88ED10C85A3}" dt="2022-08-05T10:32:40.886" v="340" actId="1076"/>
          <ac:graphicFrameMkLst>
            <pc:docMk/>
            <pc:sldMk cId="224629225" sldId="2145706005"/>
            <ac:graphicFrameMk id="6" creationId="{88CAA198-B94F-ABDF-D346-A335E90B70FB}"/>
          </ac:graphicFrameMkLst>
        </pc:graphicFrameChg>
      </pc:sldChg>
      <pc:sldChg chg="del">
        <pc:chgData name="Rahul Nair" userId="4a64821b-8a29-4cbe-80c1-d9771e59f4e8" providerId="ADAL" clId="{92392368-3977-4AAB-9821-D88ED10C85A3}" dt="2022-08-05T07:07:45.197" v="5" actId="47"/>
        <pc:sldMkLst>
          <pc:docMk/>
          <pc:sldMk cId="2702629949" sldId="2145706005"/>
        </pc:sldMkLst>
      </pc:sldChg>
      <pc:sldChg chg="del">
        <pc:chgData name="Rahul Nair" userId="4a64821b-8a29-4cbe-80c1-d9771e59f4e8" providerId="ADAL" clId="{92392368-3977-4AAB-9821-D88ED10C85A3}" dt="2022-08-05T07:07:24.763" v="4" actId="47"/>
        <pc:sldMkLst>
          <pc:docMk/>
          <pc:sldMk cId="391949354" sldId="2145706006"/>
        </pc:sldMkLst>
      </pc:sldChg>
      <pc:sldChg chg="del">
        <pc:chgData name="Rahul Nair" userId="4a64821b-8a29-4cbe-80c1-d9771e59f4e8" providerId="ADAL" clId="{92392368-3977-4AAB-9821-D88ED10C85A3}" dt="2022-08-05T07:09:35.046" v="7" actId="47"/>
        <pc:sldMkLst>
          <pc:docMk/>
          <pc:sldMk cId="2720106902" sldId="2145706008"/>
        </pc:sldMkLst>
      </pc:sldChg>
      <pc:sldChg chg="modSp add mod">
        <pc:chgData name="Rahul Nair" userId="4a64821b-8a29-4cbe-80c1-d9771e59f4e8" providerId="ADAL" clId="{92392368-3977-4AAB-9821-D88ED10C85A3}" dt="2022-08-05T07:46:18.526" v="230" actId="1076"/>
        <pc:sldMkLst>
          <pc:docMk/>
          <pc:sldMk cId="3439715912" sldId="2145706008"/>
        </pc:sldMkLst>
        <pc:spChg chg="mod">
          <ac:chgData name="Rahul Nair" userId="4a64821b-8a29-4cbe-80c1-d9771e59f4e8" providerId="ADAL" clId="{92392368-3977-4AAB-9821-D88ED10C85A3}" dt="2022-08-05T07:46:18.526" v="230" actId="1076"/>
          <ac:spMkLst>
            <pc:docMk/>
            <pc:sldMk cId="3439715912" sldId="2145706008"/>
            <ac:spMk id="2" creationId="{D8F29ED5-5E62-59D9-925A-1CCCED170CF9}"/>
          </ac:spMkLst>
        </pc:spChg>
      </pc:sldChg>
      <pc:sldChg chg="del">
        <pc:chgData name="Rahul Nair" userId="4a64821b-8a29-4cbe-80c1-d9771e59f4e8" providerId="ADAL" clId="{92392368-3977-4AAB-9821-D88ED10C85A3}" dt="2022-08-05T07:07:24.763" v="4" actId="47"/>
        <pc:sldMkLst>
          <pc:docMk/>
          <pc:sldMk cId="1478676514" sldId="2145706014"/>
        </pc:sldMkLst>
      </pc:sldChg>
      <pc:sldChg chg="del">
        <pc:chgData name="Rahul Nair" userId="4a64821b-8a29-4cbe-80c1-d9771e59f4e8" providerId="ADAL" clId="{92392368-3977-4AAB-9821-D88ED10C85A3}" dt="2022-08-05T07:07:24.763" v="4" actId="47"/>
        <pc:sldMkLst>
          <pc:docMk/>
          <pc:sldMk cId="3441144845" sldId="2145706015"/>
        </pc:sldMkLst>
      </pc:sldChg>
      <pc:sldChg chg="modSp mod">
        <pc:chgData name="Rahul Nair" userId="4a64821b-8a29-4cbe-80c1-d9771e59f4e8" providerId="ADAL" clId="{92392368-3977-4AAB-9821-D88ED10C85A3}" dt="2022-08-05T07:36:02.522" v="84" actId="120"/>
        <pc:sldMkLst>
          <pc:docMk/>
          <pc:sldMk cId="1573523856" sldId="2145706018"/>
        </pc:sldMkLst>
        <pc:spChg chg="mod">
          <ac:chgData name="Rahul Nair" userId="4a64821b-8a29-4cbe-80c1-d9771e59f4e8" providerId="ADAL" clId="{92392368-3977-4AAB-9821-D88ED10C85A3}" dt="2022-08-05T07:36:02.522" v="84" actId="120"/>
          <ac:spMkLst>
            <pc:docMk/>
            <pc:sldMk cId="1573523856" sldId="2145706018"/>
            <ac:spMk id="2" creationId="{65727549-89EA-F234-D7A8-CA6401B50073}"/>
          </ac:spMkLst>
        </pc:spChg>
      </pc:sldChg>
      <pc:sldChg chg="modSp mod">
        <pc:chgData name="Rahul Nair" userId="4a64821b-8a29-4cbe-80c1-d9771e59f4e8" providerId="ADAL" clId="{92392368-3977-4AAB-9821-D88ED10C85A3}" dt="2022-08-05T07:35:47.730" v="80" actId="1076"/>
        <pc:sldMkLst>
          <pc:docMk/>
          <pc:sldMk cId="3840672151" sldId="2145706021"/>
        </pc:sldMkLst>
        <pc:spChg chg="mod">
          <ac:chgData name="Rahul Nair" userId="4a64821b-8a29-4cbe-80c1-d9771e59f4e8" providerId="ADAL" clId="{92392368-3977-4AAB-9821-D88ED10C85A3}" dt="2022-08-05T07:35:47.730" v="80" actId="1076"/>
          <ac:spMkLst>
            <pc:docMk/>
            <pc:sldMk cId="3840672151" sldId="2145706021"/>
            <ac:spMk id="7" creationId="{64554EA4-8FA8-2847-A306-25849FD8CFD7}"/>
          </ac:spMkLst>
        </pc:spChg>
      </pc:sldChg>
      <pc:sldChg chg="modSp mod">
        <pc:chgData name="Rahul Nair" userId="4a64821b-8a29-4cbe-80c1-d9771e59f4e8" providerId="ADAL" clId="{92392368-3977-4AAB-9821-D88ED10C85A3}" dt="2022-08-05T07:36:42.603" v="112" actId="20577"/>
        <pc:sldMkLst>
          <pc:docMk/>
          <pc:sldMk cId="173623038" sldId="2145706023"/>
        </pc:sldMkLst>
        <pc:spChg chg="mod">
          <ac:chgData name="Rahul Nair" userId="4a64821b-8a29-4cbe-80c1-d9771e59f4e8" providerId="ADAL" clId="{92392368-3977-4AAB-9821-D88ED10C85A3}" dt="2022-08-05T07:36:42.603" v="112" actId="20577"/>
          <ac:spMkLst>
            <pc:docMk/>
            <pc:sldMk cId="173623038" sldId="2145706023"/>
            <ac:spMk id="2" creationId="{B5D73C12-4F2B-237C-EA11-48AF6527B678}"/>
          </ac:spMkLst>
        </pc:spChg>
      </pc:sldChg>
      <pc:sldChg chg="del">
        <pc:chgData name="Rahul Nair" userId="4a64821b-8a29-4cbe-80c1-d9771e59f4e8" providerId="ADAL" clId="{92392368-3977-4AAB-9821-D88ED10C85A3}" dt="2022-08-05T07:10:25.721" v="8" actId="47"/>
        <pc:sldMkLst>
          <pc:docMk/>
          <pc:sldMk cId="2227918657" sldId="2145706024"/>
        </pc:sldMkLst>
      </pc:sldChg>
      <pc:sldChg chg="addSp delSp modSp del mod">
        <pc:chgData name="Rahul Nair" userId="4a64821b-8a29-4cbe-80c1-d9771e59f4e8" providerId="ADAL" clId="{92392368-3977-4AAB-9821-D88ED10C85A3}" dt="2022-08-05T07:35:25.701" v="79" actId="47"/>
        <pc:sldMkLst>
          <pc:docMk/>
          <pc:sldMk cId="3408604415" sldId="2145706025"/>
        </pc:sldMkLst>
        <pc:spChg chg="mod">
          <ac:chgData name="Rahul Nair" userId="4a64821b-8a29-4cbe-80c1-d9771e59f4e8" providerId="ADAL" clId="{92392368-3977-4AAB-9821-D88ED10C85A3}" dt="2022-08-05T07:33:01.577" v="63" actId="20577"/>
          <ac:spMkLst>
            <pc:docMk/>
            <pc:sldMk cId="3408604415" sldId="2145706025"/>
            <ac:spMk id="2" creationId="{0FF0D864-3AC7-0DF1-A92E-465BF9F3C4C5}"/>
          </ac:spMkLst>
        </pc:spChg>
        <pc:spChg chg="add mod">
          <ac:chgData name="Rahul Nair" userId="4a64821b-8a29-4cbe-80c1-d9771e59f4e8" providerId="ADAL" clId="{92392368-3977-4AAB-9821-D88ED10C85A3}" dt="2022-08-05T07:34:33.574" v="78" actId="20577"/>
          <ac:spMkLst>
            <pc:docMk/>
            <pc:sldMk cId="3408604415" sldId="2145706025"/>
            <ac:spMk id="3" creationId="{ECA1BFA2-1331-03C2-F8C4-1A88498DD699}"/>
          </ac:spMkLst>
        </pc:spChg>
        <pc:spChg chg="add mod">
          <ac:chgData name="Rahul Nair" userId="4a64821b-8a29-4cbe-80c1-d9771e59f4e8" providerId="ADAL" clId="{92392368-3977-4AAB-9821-D88ED10C85A3}" dt="2022-08-05T07:34:17.717" v="76" actId="1076"/>
          <ac:spMkLst>
            <pc:docMk/>
            <pc:sldMk cId="3408604415" sldId="2145706025"/>
            <ac:spMk id="4" creationId="{85AB42AF-BBAC-E8BA-97CF-F620369CD65B}"/>
          </ac:spMkLst>
        </pc:spChg>
        <pc:spChg chg="add del mod">
          <ac:chgData name="Rahul Nair" userId="4a64821b-8a29-4cbe-80c1-d9771e59f4e8" providerId="ADAL" clId="{92392368-3977-4AAB-9821-D88ED10C85A3}" dt="2022-08-05T07:33:47.684" v="67" actId="478"/>
          <ac:spMkLst>
            <pc:docMk/>
            <pc:sldMk cId="3408604415" sldId="2145706025"/>
            <ac:spMk id="5" creationId="{0ABEC2BB-7EDC-8BFC-A47C-707F01AC3A29}"/>
          </ac:spMkLst>
        </pc:spChg>
      </pc:sldChg>
      <pc:sldChg chg="del">
        <pc:chgData name="Rahul Nair" userId="4a64821b-8a29-4cbe-80c1-d9771e59f4e8" providerId="ADAL" clId="{92392368-3977-4AAB-9821-D88ED10C85A3}" dt="2022-08-05T07:38:41.621" v="180" actId="47"/>
        <pc:sldMkLst>
          <pc:docMk/>
          <pc:sldMk cId="3884170020" sldId="2145706026"/>
        </pc:sldMkLst>
      </pc:sldChg>
      <pc:sldChg chg="del">
        <pc:chgData name="Rahul Nair" userId="4a64821b-8a29-4cbe-80c1-d9771e59f4e8" providerId="ADAL" clId="{92392368-3977-4AAB-9821-D88ED10C85A3}" dt="2022-08-05T07:40:47.729" v="181" actId="47"/>
        <pc:sldMkLst>
          <pc:docMk/>
          <pc:sldMk cId="120217828" sldId="2145706027"/>
        </pc:sldMkLst>
      </pc:sldChg>
      <pc:sldChg chg="del">
        <pc:chgData name="Rahul Nair" userId="4a64821b-8a29-4cbe-80c1-d9771e59f4e8" providerId="ADAL" clId="{92392368-3977-4AAB-9821-D88ED10C85A3}" dt="2022-08-05T07:48:30.709" v="236" actId="47"/>
        <pc:sldMkLst>
          <pc:docMk/>
          <pc:sldMk cId="1544892184" sldId="2145706028"/>
        </pc:sldMkLst>
      </pc:sldChg>
      <pc:sldChg chg="modSp mod">
        <pc:chgData name="Rahul Nair" userId="4a64821b-8a29-4cbe-80c1-d9771e59f4e8" providerId="ADAL" clId="{92392368-3977-4AAB-9821-D88ED10C85A3}" dt="2022-08-05T07:36:07.559" v="86" actId="120"/>
        <pc:sldMkLst>
          <pc:docMk/>
          <pc:sldMk cId="674958232" sldId="2145706030"/>
        </pc:sldMkLst>
        <pc:spChg chg="mod">
          <ac:chgData name="Rahul Nair" userId="4a64821b-8a29-4cbe-80c1-d9771e59f4e8" providerId="ADAL" clId="{92392368-3977-4AAB-9821-D88ED10C85A3}" dt="2022-08-05T07:36:07.559" v="86" actId="120"/>
          <ac:spMkLst>
            <pc:docMk/>
            <pc:sldMk cId="674958232" sldId="2145706030"/>
            <ac:spMk id="2" creationId="{65727549-89EA-F234-D7A8-CA6401B50073}"/>
          </ac:spMkLst>
        </pc:spChg>
      </pc:sldChg>
      <pc:sldChg chg="modSp mod">
        <pc:chgData name="Rahul Nair" userId="4a64821b-8a29-4cbe-80c1-d9771e59f4e8" providerId="ADAL" clId="{92392368-3977-4AAB-9821-D88ED10C85A3}" dt="2022-08-05T07:36:14.218" v="88" actId="120"/>
        <pc:sldMkLst>
          <pc:docMk/>
          <pc:sldMk cId="2878730467" sldId="2145706031"/>
        </pc:sldMkLst>
        <pc:spChg chg="mod">
          <ac:chgData name="Rahul Nair" userId="4a64821b-8a29-4cbe-80c1-d9771e59f4e8" providerId="ADAL" clId="{92392368-3977-4AAB-9821-D88ED10C85A3}" dt="2022-08-05T07:36:14.218" v="88" actId="120"/>
          <ac:spMkLst>
            <pc:docMk/>
            <pc:sldMk cId="2878730467" sldId="2145706031"/>
            <ac:spMk id="2" creationId="{65727549-89EA-F234-D7A8-CA6401B50073}"/>
          </ac:spMkLst>
        </pc:spChg>
      </pc:sldChg>
      <pc:sldChg chg="modSp mod">
        <pc:chgData name="Rahul Nair" userId="4a64821b-8a29-4cbe-80c1-d9771e59f4e8" providerId="ADAL" clId="{92392368-3977-4AAB-9821-D88ED10C85A3}" dt="2022-08-05T07:36:56.078" v="136" actId="20577"/>
        <pc:sldMkLst>
          <pc:docMk/>
          <pc:sldMk cId="1491549801" sldId="2145706032"/>
        </pc:sldMkLst>
        <pc:spChg chg="mod">
          <ac:chgData name="Rahul Nair" userId="4a64821b-8a29-4cbe-80c1-d9771e59f4e8" providerId="ADAL" clId="{92392368-3977-4AAB-9821-D88ED10C85A3}" dt="2022-08-05T07:36:56.078" v="136" actId="20577"/>
          <ac:spMkLst>
            <pc:docMk/>
            <pc:sldMk cId="1491549801" sldId="2145706032"/>
            <ac:spMk id="2" creationId="{B5D73C12-4F2B-237C-EA11-48AF6527B678}"/>
          </ac:spMkLst>
        </pc:spChg>
      </pc:sldChg>
      <pc:sldChg chg="modSp mod">
        <pc:chgData name="Rahul Nair" userId="4a64821b-8a29-4cbe-80c1-d9771e59f4e8" providerId="ADAL" clId="{92392368-3977-4AAB-9821-D88ED10C85A3}" dt="2022-08-05T07:37:19.442" v="158" actId="1076"/>
        <pc:sldMkLst>
          <pc:docMk/>
          <pc:sldMk cId="2817019437" sldId="2145706033"/>
        </pc:sldMkLst>
        <pc:spChg chg="mod">
          <ac:chgData name="Rahul Nair" userId="4a64821b-8a29-4cbe-80c1-d9771e59f4e8" providerId="ADAL" clId="{92392368-3977-4AAB-9821-D88ED10C85A3}" dt="2022-08-05T07:37:19.442" v="158" actId="1076"/>
          <ac:spMkLst>
            <pc:docMk/>
            <pc:sldMk cId="2817019437" sldId="2145706033"/>
            <ac:spMk id="2" creationId="{B5D73C12-4F2B-237C-EA11-48AF6527B678}"/>
          </ac:spMkLst>
        </pc:spChg>
      </pc:sldChg>
      <pc:sldChg chg="modSp add mod">
        <pc:chgData name="Rahul Nair" userId="4a64821b-8a29-4cbe-80c1-d9771e59f4e8" providerId="ADAL" clId="{92392368-3977-4AAB-9821-D88ED10C85A3}" dt="2022-08-05T07:37:38.955" v="162" actId="1036"/>
        <pc:sldMkLst>
          <pc:docMk/>
          <pc:sldMk cId="427202649" sldId="2145706035"/>
        </pc:sldMkLst>
        <pc:spChg chg="mod">
          <ac:chgData name="Rahul Nair" userId="4a64821b-8a29-4cbe-80c1-d9771e59f4e8" providerId="ADAL" clId="{92392368-3977-4AAB-9821-D88ED10C85A3}" dt="2022-08-05T07:37:38.955" v="162" actId="1036"/>
          <ac:spMkLst>
            <pc:docMk/>
            <pc:sldMk cId="427202649" sldId="2145706035"/>
            <ac:spMk id="10" creationId="{BBA767C6-79A2-8EA4-1035-32C4FD0D0467}"/>
          </ac:spMkLst>
        </pc:spChg>
      </pc:sldChg>
      <pc:sldChg chg="add">
        <pc:chgData name="Rahul Nair" userId="4a64821b-8a29-4cbe-80c1-d9771e59f4e8" providerId="ADAL" clId="{92392368-3977-4AAB-9821-D88ED10C85A3}" dt="2022-08-05T07:40:50.741" v="182"/>
        <pc:sldMkLst>
          <pc:docMk/>
          <pc:sldMk cId="908109984" sldId="2145706036"/>
        </pc:sldMkLst>
      </pc:sldChg>
      <pc:sldChg chg="add del">
        <pc:chgData name="Rahul Nair" userId="4a64821b-8a29-4cbe-80c1-d9771e59f4e8" providerId="ADAL" clId="{92392368-3977-4AAB-9821-D88ED10C85A3}" dt="2022-08-05T07:32:26.955" v="44"/>
        <pc:sldMkLst>
          <pc:docMk/>
          <pc:sldMk cId="1014397111" sldId="2145706036"/>
        </pc:sldMkLst>
      </pc:sldChg>
      <pc:sldChg chg="modSp add mod">
        <pc:chgData name="Rahul Nair" userId="4a64821b-8a29-4cbe-80c1-d9771e59f4e8" providerId="ADAL" clId="{92392368-3977-4AAB-9821-D88ED10C85A3}" dt="2022-08-05T07:45:11.775" v="223" actId="14100"/>
        <pc:sldMkLst>
          <pc:docMk/>
          <pc:sldMk cId="1352804168" sldId="2145706037"/>
        </pc:sldMkLst>
        <pc:spChg chg="mod">
          <ac:chgData name="Rahul Nair" userId="4a64821b-8a29-4cbe-80c1-d9771e59f4e8" providerId="ADAL" clId="{92392368-3977-4AAB-9821-D88ED10C85A3}" dt="2022-08-05T07:42:03.135" v="206" actId="1035"/>
          <ac:spMkLst>
            <pc:docMk/>
            <pc:sldMk cId="1352804168" sldId="2145706037"/>
            <ac:spMk id="9" creationId="{FA9E1845-A6C3-EB7B-8D83-1577CB6A96AB}"/>
          </ac:spMkLst>
        </pc:spChg>
        <pc:graphicFrameChg chg="mod modGraphic">
          <ac:chgData name="Rahul Nair" userId="4a64821b-8a29-4cbe-80c1-d9771e59f4e8" providerId="ADAL" clId="{92392368-3977-4AAB-9821-D88ED10C85A3}" dt="2022-08-05T07:45:11.775" v="223" actId="14100"/>
          <ac:graphicFrameMkLst>
            <pc:docMk/>
            <pc:sldMk cId="1352804168" sldId="2145706037"/>
            <ac:graphicFrameMk id="4" creationId="{20CDA17D-D715-8889-012D-65BD00464C8D}"/>
          </ac:graphicFrameMkLst>
        </pc:graphicFrameChg>
      </pc:sldChg>
      <pc:sldChg chg="modSp add mod">
        <pc:chgData name="Rahul Nair" userId="4a64821b-8a29-4cbe-80c1-d9771e59f4e8" providerId="ADAL" clId="{92392368-3977-4AAB-9821-D88ED10C85A3}" dt="2022-08-05T07:46:27.109" v="232"/>
        <pc:sldMkLst>
          <pc:docMk/>
          <pc:sldMk cId="260632111" sldId="2145706038"/>
        </pc:sldMkLst>
        <pc:spChg chg="mod">
          <ac:chgData name="Rahul Nair" userId="4a64821b-8a29-4cbe-80c1-d9771e59f4e8" providerId="ADAL" clId="{92392368-3977-4AAB-9821-D88ED10C85A3}" dt="2022-08-05T07:46:27.109" v="232"/>
          <ac:spMkLst>
            <pc:docMk/>
            <pc:sldMk cId="260632111" sldId="2145706038"/>
            <ac:spMk id="2" creationId="{41CFA299-5CBD-D095-7BBE-99C37F97013D}"/>
          </ac:spMkLst>
        </pc:spChg>
      </pc:sldChg>
      <pc:sldChg chg="modSp add mod">
        <pc:chgData name="Rahul Nair" userId="4a64821b-8a29-4cbe-80c1-d9771e59f4e8" providerId="ADAL" clId="{92392368-3977-4AAB-9821-D88ED10C85A3}" dt="2022-08-05T07:46:33.415" v="235" actId="108"/>
        <pc:sldMkLst>
          <pc:docMk/>
          <pc:sldMk cId="860468654" sldId="2145706039"/>
        </pc:sldMkLst>
        <pc:spChg chg="mod">
          <ac:chgData name="Rahul Nair" userId="4a64821b-8a29-4cbe-80c1-d9771e59f4e8" providerId="ADAL" clId="{92392368-3977-4AAB-9821-D88ED10C85A3}" dt="2022-08-05T07:46:33.415" v="235" actId="108"/>
          <ac:spMkLst>
            <pc:docMk/>
            <pc:sldMk cId="860468654" sldId="2145706039"/>
            <ac:spMk id="2" creationId="{3B2E9191-9787-FA0A-94F3-D67A573D7098}"/>
          </ac:spMkLst>
        </pc:spChg>
      </pc:sldChg>
      <pc:sldChg chg="modSp add mod">
        <pc:chgData name="Rahul Nair" userId="4a64821b-8a29-4cbe-80c1-d9771e59f4e8" providerId="ADAL" clId="{92392368-3977-4AAB-9821-D88ED10C85A3}" dt="2022-08-05T10:28:17.945" v="299" actId="1035"/>
        <pc:sldMkLst>
          <pc:docMk/>
          <pc:sldMk cId="2906328491" sldId="2145706040"/>
        </pc:sldMkLst>
        <pc:spChg chg="mod">
          <ac:chgData name="Rahul Nair" userId="4a64821b-8a29-4cbe-80c1-d9771e59f4e8" providerId="ADAL" clId="{92392368-3977-4AAB-9821-D88ED10C85A3}" dt="2022-08-05T10:28:06.364" v="284" actId="108"/>
          <ac:spMkLst>
            <pc:docMk/>
            <pc:sldMk cId="2906328491" sldId="2145706040"/>
            <ac:spMk id="6" creationId="{DB31348E-3DDB-CDE1-2A06-AE8C74288F65}"/>
          </ac:spMkLst>
        </pc:spChg>
        <pc:spChg chg="mod">
          <ac:chgData name="Rahul Nair" userId="4a64821b-8a29-4cbe-80c1-d9771e59f4e8" providerId="ADAL" clId="{92392368-3977-4AAB-9821-D88ED10C85A3}" dt="2022-08-05T10:27:43.281" v="282" actId="2711"/>
          <ac:spMkLst>
            <pc:docMk/>
            <pc:sldMk cId="2906328491" sldId="2145706040"/>
            <ac:spMk id="22" creationId="{7894A346-66AE-BCE6-4341-D45C98DCCFD4}"/>
          </ac:spMkLst>
        </pc:spChg>
        <pc:spChg chg="mod">
          <ac:chgData name="Rahul Nair" userId="4a64821b-8a29-4cbe-80c1-d9771e59f4e8" providerId="ADAL" clId="{92392368-3977-4AAB-9821-D88ED10C85A3}" dt="2022-08-05T10:27:43.281" v="282" actId="2711"/>
          <ac:spMkLst>
            <pc:docMk/>
            <pc:sldMk cId="2906328491" sldId="2145706040"/>
            <ac:spMk id="26" creationId="{ED947FA7-5D50-B71E-B1D4-629B1628BBC0}"/>
          </ac:spMkLst>
        </pc:spChg>
        <pc:spChg chg="mod">
          <ac:chgData name="Rahul Nair" userId="4a64821b-8a29-4cbe-80c1-d9771e59f4e8" providerId="ADAL" clId="{92392368-3977-4AAB-9821-D88ED10C85A3}" dt="2022-08-05T10:28:17.945" v="299" actId="1035"/>
          <ac:spMkLst>
            <pc:docMk/>
            <pc:sldMk cId="2906328491" sldId="2145706040"/>
            <ac:spMk id="27" creationId="{0930FD2C-156C-6F4A-4131-1179FEF44FEB}"/>
          </ac:spMkLst>
        </pc:spChg>
        <pc:spChg chg="mod">
          <ac:chgData name="Rahul Nair" userId="4a64821b-8a29-4cbe-80c1-d9771e59f4e8" providerId="ADAL" clId="{92392368-3977-4AAB-9821-D88ED10C85A3}" dt="2022-08-05T10:27:43.281" v="282" actId="2711"/>
          <ac:spMkLst>
            <pc:docMk/>
            <pc:sldMk cId="2906328491" sldId="2145706040"/>
            <ac:spMk id="28" creationId="{3C064969-4488-0510-561F-08C0230E3E90}"/>
          </ac:spMkLst>
        </pc:spChg>
        <pc:spChg chg="mod">
          <ac:chgData name="Rahul Nair" userId="4a64821b-8a29-4cbe-80c1-d9771e59f4e8" providerId="ADAL" clId="{92392368-3977-4AAB-9821-D88ED10C85A3}" dt="2022-08-05T10:27:43.281" v="282" actId="2711"/>
          <ac:spMkLst>
            <pc:docMk/>
            <pc:sldMk cId="2906328491" sldId="2145706040"/>
            <ac:spMk id="29" creationId="{ADEDB6C8-23BD-C499-4E73-1580D109A390}"/>
          </ac:spMkLst>
        </pc:spChg>
      </pc:sldChg>
      <pc:sldChg chg="modSp add mod">
        <pc:chgData name="Rahul Nair" userId="4a64821b-8a29-4cbe-80c1-d9771e59f4e8" providerId="ADAL" clId="{92392368-3977-4AAB-9821-D88ED10C85A3}" dt="2022-08-05T10:25:02.517" v="261"/>
        <pc:sldMkLst>
          <pc:docMk/>
          <pc:sldMk cId="3903906131" sldId="2145706041"/>
        </pc:sldMkLst>
        <pc:spChg chg="mod">
          <ac:chgData name="Rahul Nair" userId="4a64821b-8a29-4cbe-80c1-d9771e59f4e8" providerId="ADAL" clId="{92392368-3977-4AAB-9821-D88ED10C85A3}" dt="2022-08-05T10:25:02.517" v="261"/>
          <ac:spMkLst>
            <pc:docMk/>
            <pc:sldMk cId="3903906131" sldId="2145706041"/>
            <ac:spMk id="2" creationId="{16DF9208-DF57-E3C2-3D3B-8529B6F61CCE}"/>
          </ac:spMkLst>
        </pc:spChg>
      </pc:sldChg>
      <pc:sldChg chg="modSp add mod">
        <pc:chgData name="Rahul Nair" userId="4a64821b-8a29-4cbe-80c1-d9771e59f4e8" providerId="ADAL" clId="{92392368-3977-4AAB-9821-D88ED10C85A3}" dt="2022-08-05T10:25:09.668" v="263"/>
        <pc:sldMkLst>
          <pc:docMk/>
          <pc:sldMk cId="1535125989" sldId="2145706042"/>
        </pc:sldMkLst>
        <pc:spChg chg="mod">
          <ac:chgData name="Rahul Nair" userId="4a64821b-8a29-4cbe-80c1-d9771e59f4e8" providerId="ADAL" clId="{92392368-3977-4AAB-9821-D88ED10C85A3}" dt="2022-08-05T10:25:09.668" v="263"/>
          <ac:spMkLst>
            <pc:docMk/>
            <pc:sldMk cId="1535125989" sldId="2145706042"/>
            <ac:spMk id="2" creationId="{6CBD7499-C4D5-9A6E-E120-15D1E6E6FFC3}"/>
          </ac:spMkLst>
        </pc:spChg>
      </pc:sldChg>
      <pc:sldMasterChg chg="delSldLayout">
        <pc:chgData name="Rahul Nair" userId="4a64821b-8a29-4cbe-80c1-d9771e59f4e8" providerId="ADAL" clId="{92392368-3977-4AAB-9821-D88ED10C85A3}" dt="2022-08-05T07:40:47.729" v="181" actId="47"/>
        <pc:sldMasterMkLst>
          <pc:docMk/>
          <pc:sldMasterMk cId="22084140" sldId="2147483675"/>
        </pc:sldMasterMkLst>
        <pc:sldLayoutChg chg="del">
          <pc:chgData name="Rahul Nair" userId="4a64821b-8a29-4cbe-80c1-d9771e59f4e8" providerId="ADAL" clId="{92392368-3977-4AAB-9821-D88ED10C85A3}" dt="2022-08-05T07:40:47.729" v="181" actId="47"/>
          <pc:sldLayoutMkLst>
            <pc:docMk/>
            <pc:sldMasterMk cId="22084140" sldId="2147483675"/>
            <pc:sldLayoutMk cId="845823006" sldId="2147483695"/>
          </pc:sldLayoutMkLst>
        </pc:sldLayoutChg>
      </pc:sldMasterChg>
    </pc:docChg>
  </pc:docChgLst>
  <pc:docChgLst>
    <pc:chgData name="Melvin Varghese" userId="106bb35d-6e78-48f9-8da3-e3c65ebc8b8a" providerId="ADAL" clId="{88DA959D-66F7-4D9B-96D9-079612F2E598}"/>
    <pc:docChg chg="undo redo custSel addSld delSld modSld sldOrd">
      <pc:chgData name="Melvin Varghese" userId="106bb35d-6e78-48f9-8da3-e3c65ebc8b8a" providerId="ADAL" clId="{88DA959D-66F7-4D9B-96D9-079612F2E598}" dt="2022-08-16T20:14:08.948" v="1499" actId="14100"/>
      <pc:docMkLst>
        <pc:docMk/>
      </pc:docMkLst>
      <pc:sldChg chg="addSp delSp modSp add mod addAnim delAnim modAnim">
        <pc:chgData name="Melvin Varghese" userId="106bb35d-6e78-48f9-8da3-e3c65ebc8b8a" providerId="ADAL" clId="{88DA959D-66F7-4D9B-96D9-079612F2E598}" dt="2022-08-16T20:05:49.207" v="1325"/>
        <pc:sldMkLst>
          <pc:docMk/>
          <pc:sldMk cId="0" sldId="257"/>
        </pc:sldMkLst>
        <pc:spChg chg="mod">
          <ac:chgData name="Melvin Varghese" userId="106bb35d-6e78-48f9-8da3-e3c65ebc8b8a" providerId="ADAL" clId="{88DA959D-66F7-4D9B-96D9-079612F2E598}" dt="2022-08-16T19:48:49.573" v="972" actId="1036"/>
          <ac:spMkLst>
            <pc:docMk/>
            <pc:sldMk cId="0" sldId="257"/>
            <ac:spMk id="8" creationId="{5EB2AB0C-D761-CFD4-D997-97D8D84736C0}"/>
          </ac:spMkLst>
        </pc:spChg>
        <pc:spChg chg="del">
          <ac:chgData name="Melvin Varghese" userId="106bb35d-6e78-48f9-8da3-e3c65ebc8b8a" providerId="ADAL" clId="{88DA959D-66F7-4D9B-96D9-079612F2E598}" dt="2022-08-16T19:45:24.285" v="893" actId="478"/>
          <ac:spMkLst>
            <pc:docMk/>
            <pc:sldMk cId="0" sldId="257"/>
            <ac:spMk id="9" creationId="{7CBCDDD7-4DD8-6001-FACD-86E9293088A3}"/>
          </ac:spMkLst>
        </pc:spChg>
        <pc:spChg chg="mod">
          <ac:chgData name="Melvin Varghese" userId="106bb35d-6e78-48f9-8da3-e3c65ebc8b8a" providerId="ADAL" clId="{88DA959D-66F7-4D9B-96D9-079612F2E598}" dt="2022-08-16T19:48:49.573" v="972" actId="1036"/>
          <ac:spMkLst>
            <pc:docMk/>
            <pc:sldMk cId="0" sldId="257"/>
            <ac:spMk id="10" creationId="{332261CA-2C5D-4673-838A-55E04C6B47C7}"/>
          </ac:spMkLst>
        </pc:spChg>
        <pc:spChg chg="mod">
          <ac:chgData name="Melvin Varghese" userId="106bb35d-6e78-48f9-8da3-e3c65ebc8b8a" providerId="ADAL" clId="{88DA959D-66F7-4D9B-96D9-079612F2E598}" dt="2022-08-16T19:48:49.573" v="972" actId="1036"/>
          <ac:spMkLst>
            <pc:docMk/>
            <pc:sldMk cId="0" sldId="257"/>
            <ac:spMk id="11" creationId="{E351AD0B-F631-03E6-2D2A-9F49CA1A2965}"/>
          </ac:spMkLst>
        </pc:spChg>
        <pc:spChg chg="mod">
          <ac:chgData name="Melvin Varghese" userId="106bb35d-6e78-48f9-8da3-e3c65ebc8b8a" providerId="ADAL" clId="{88DA959D-66F7-4D9B-96D9-079612F2E598}" dt="2022-08-16T19:48:49.573" v="972" actId="1036"/>
          <ac:spMkLst>
            <pc:docMk/>
            <pc:sldMk cId="0" sldId="257"/>
            <ac:spMk id="12" creationId="{D01BB3A2-4E15-70C3-1603-FA0028F255D9}"/>
          </ac:spMkLst>
        </pc:spChg>
        <pc:spChg chg="del mod">
          <ac:chgData name="Melvin Varghese" userId="106bb35d-6e78-48f9-8da3-e3c65ebc8b8a" providerId="ADAL" clId="{88DA959D-66F7-4D9B-96D9-079612F2E598}" dt="2022-08-16T20:04:37.789" v="1318" actId="478"/>
          <ac:spMkLst>
            <pc:docMk/>
            <pc:sldMk cId="0" sldId="257"/>
            <ac:spMk id="15" creationId="{1BFB4560-47F0-3ADC-3417-F7D383CF1F27}"/>
          </ac:spMkLst>
        </pc:spChg>
        <pc:spChg chg="del mod">
          <ac:chgData name="Melvin Varghese" userId="106bb35d-6e78-48f9-8da3-e3c65ebc8b8a" providerId="ADAL" clId="{88DA959D-66F7-4D9B-96D9-079612F2E598}" dt="2022-08-16T19:50:53.808" v="1064" actId="478"/>
          <ac:spMkLst>
            <pc:docMk/>
            <pc:sldMk cId="0" sldId="257"/>
            <ac:spMk id="16" creationId="{4C27CB4D-B594-00C5-554A-3326D4F4664A}"/>
          </ac:spMkLst>
        </pc:spChg>
        <pc:spChg chg="mod">
          <ac:chgData name="Melvin Varghese" userId="106bb35d-6e78-48f9-8da3-e3c65ebc8b8a" providerId="ADAL" clId="{88DA959D-66F7-4D9B-96D9-079612F2E598}" dt="2022-08-16T20:05:28.573" v="1322"/>
          <ac:spMkLst>
            <pc:docMk/>
            <pc:sldMk cId="0" sldId="257"/>
            <ac:spMk id="18" creationId="{0476BA9C-CE2E-8A90-58FB-EE8241ADE004}"/>
          </ac:spMkLst>
        </pc:spChg>
        <pc:spChg chg="del mod">
          <ac:chgData name="Melvin Varghese" userId="106bb35d-6e78-48f9-8da3-e3c65ebc8b8a" providerId="ADAL" clId="{88DA959D-66F7-4D9B-96D9-079612F2E598}" dt="2022-08-16T19:50:52.415" v="1063" actId="478"/>
          <ac:spMkLst>
            <pc:docMk/>
            <pc:sldMk cId="0" sldId="257"/>
            <ac:spMk id="19" creationId="{550662C0-A890-1784-122D-A9A2EDD76F4C}"/>
          </ac:spMkLst>
        </pc:spChg>
        <pc:spChg chg="mod">
          <ac:chgData name="Melvin Varghese" userId="106bb35d-6e78-48f9-8da3-e3c65ebc8b8a" providerId="ADAL" clId="{88DA959D-66F7-4D9B-96D9-079612F2E598}" dt="2022-08-16T20:05:42.119" v="1324"/>
          <ac:spMkLst>
            <pc:docMk/>
            <pc:sldMk cId="0" sldId="257"/>
            <ac:spMk id="21" creationId="{3E2C7F15-261B-4FC2-A08C-EA99CD27E3FF}"/>
          </ac:spMkLst>
        </pc:spChg>
        <pc:spChg chg="del mod">
          <ac:chgData name="Melvin Varghese" userId="106bb35d-6e78-48f9-8da3-e3c65ebc8b8a" providerId="ADAL" clId="{88DA959D-66F7-4D9B-96D9-079612F2E598}" dt="2022-08-16T19:50:51.046" v="1062" actId="478"/>
          <ac:spMkLst>
            <pc:docMk/>
            <pc:sldMk cId="0" sldId="257"/>
            <ac:spMk id="22" creationId="{59108E18-3901-2A0F-4FCC-E2995603CA13}"/>
          </ac:spMkLst>
        </pc:spChg>
        <pc:spChg chg="mod">
          <ac:chgData name="Melvin Varghese" userId="106bb35d-6e78-48f9-8da3-e3c65ebc8b8a" providerId="ADAL" clId="{88DA959D-66F7-4D9B-96D9-079612F2E598}" dt="2022-08-16T19:57:52.853" v="1226" actId="1076"/>
          <ac:spMkLst>
            <pc:docMk/>
            <pc:sldMk cId="0" sldId="257"/>
            <ac:spMk id="24" creationId="{840B6F35-EC40-8B07-8038-1CA3178AEB5B}"/>
          </ac:spMkLst>
        </pc:spChg>
        <pc:spChg chg="del mod">
          <ac:chgData name="Melvin Varghese" userId="106bb35d-6e78-48f9-8da3-e3c65ebc8b8a" providerId="ADAL" clId="{88DA959D-66F7-4D9B-96D9-079612F2E598}" dt="2022-08-16T19:50:47.295" v="1060" actId="478"/>
          <ac:spMkLst>
            <pc:docMk/>
            <pc:sldMk cId="0" sldId="257"/>
            <ac:spMk id="25" creationId="{E772B992-EA5C-901C-96ED-F65AA8954336}"/>
          </ac:spMkLst>
        </pc:spChg>
        <pc:spChg chg="mod">
          <ac:chgData name="Melvin Varghese" userId="106bb35d-6e78-48f9-8da3-e3c65ebc8b8a" providerId="ADAL" clId="{88DA959D-66F7-4D9B-96D9-079612F2E598}" dt="2022-08-16T19:57:13.421" v="1218" actId="1076"/>
          <ac:spMkLst>
            <pc:docMk/>
            <pc:sldMk cId="0" sldId="257"/>
            <ac:spMk id="27" creationId="{6FC9180D-4C7F-BDC0-D3FA-DDDD06CD8945}"/>
          </ac:spMkLst>
        </pc:spChg>
        <pc:spChg chg="del mod">
          <ac:chgData name="Melvin Varghese" userId="106bb35d-6e78-48f9-8da3-e3c65ebc8b8a" providerId="ADAL" clId="{88DA959D-66F7-4D9B-96D9-079612F2E598}" dt="2022-08-16T19:50:48.862" v="1061" actId="478"/>
          <ac:spMkLst>
            <pc:docMk/>
            <pc:sldMk cId="0" sldId="257"/>
            <ac:spMk id="28" creationId="{10DD08D7-258F-15E6-0906-E5C807C65F5F}"/>
          </ac:spMkLst>
        </pc:spChg>
        <pc:spChg chg="add mod">
          <ac:chgData name="Melvin Varghese" userId="106bb35d-6e78-48f9-8da3-e3c65ebc8b8a" providerId="ADAL" clId="{88DA959D-66F7-4D9B-96D9-079612F2E598}" dt="2022-08-16T19:48:49.573" v="972" actId="1036"/>
          <ac:spMkLst>
            <pc:docMk/>
            <pc:sldMk cId="0" sldId="257"/>
            <ac:spMk id="30" creationId="{D37F75CD-17A0-D460-BE67-67ED741229A4}"/>
          </ac:spMkLst>
        </pc:spChg>
        <pc:spChg chg="add mod">
          <ac:chgData name="Melvin Varghese" userId="106bb35d-6e78-48f9-8da3-e3c65ebc8b8a" providerId="ADAL" clId="{88DA959D-66F7-4D9B-96D9-079612F2E598}" dt="2022-08-16T19:48:49.573" v="972" actId="1036"/>
          <ac:spMkLst>
            <pc:docMk/>
            <pc:sldMk cId="0" sldId="257"/>
            <ac:spMk id="31" creationId="{D22F4B11-E1D1-27A6-D1D9-E9FC74D8EF9D}"/>
          </ac:spMkLst>
        </pc:spChg>
        <pc:spChg chg="add mod">
          <ac:chgData name="Melvin Varghese" userId="106bb35d-6e78-48f9-8da3-e3c65ebc8b8a" providerId="ADAL" clId="{88DA959D-66F7-4D9B-96D9-079612F2E598}" dt="2022-08-16T19:48:49.573" v="972" actId="1036"/>
          <ac:spMkLst>
            <pc:docMk/>
            <pc:sldMk cId="0" sldId="257"/>
            <ac:spMk id="32" creationId="{885675DF-4977-2AEC-6904-7E73E97E63F7}"/>
          </ac:spMkLst>
        </pc:spChg>
        <pc:spChg chg="add mod">
          <ac:chgData name="Melvin Varghese" userId="106bb35d-6e78-48f9-8da3-e3c65ebc8b8a" providerId="ADAL" clId="{88DA959D-66F7-4D9B-96D9-079612F2E598}" dt="2022-08-16T19:48:49.573" v="972" actId="1036"/>
          <ac:spMkLst>
            <pc:docMk/>
            <pc:sldMk cId="0" sldId="257"/>
            <ac:spMk id="33" creationId="{8211510D-553C-E7F0-DD7A-1A5D54677625}"/>
          </ac:spMkLst>
        </pc:spChg>
        <pc:spChg chg="add mod">
          <ac:chgData name="Melvin Varghese" userId="106bb35d-6e78-48f9-8da3-e3c65ebc8b8a" providerId="ADAL" clId="{88DA959D-66F7-4D9B-96D9-079612F2E598}" dt="2022-08-16T19:48:49.573" v="972" actId="1036"/>
          <ac:spMkLst>
            <pc:docMk/>
            <pc:sldMk cId="0" sldId="257"/>
            <ac:spMk id="37" creationId="{3BA158F2-3621-CC8E-4601-3307E4FD1BD7}"/>
          </ac:spMkLst>
        </pc:spChg>
        <pc:spChg chg="add mod">
          <ac:chgData name="Melvin Varghese" userId="106bb35d-6e78-48f9-8da3-e3c65ebc8b8a" providerId="ADAL" clId="{88DA959D-66F7-4D9B-96D9-079612F2E598}" dt="2022-08-16T19:48:49.573" v="972" actId="1036"/>
          <ac:spMkLst>
            <pc:docMk/>
            <pc:sldMk cId="0" sldId="257"/>
            <ac:spMk id="38" creationId="{6E203EE4-17B1-A1FF-709B-1D0565C99A8E}"/>
          </ac:spMkLst>
        </pc:spChg>
        <pc:spChg chg="mod">
          <ac:chgData name="Melvin Varghese" userId="106bb35d-6e78-48f9-8da3-e3c65ebc8b8a" providerId="ADAL" clId="{88DA959D-66F7-4D9B-96D9-079612F2E598}" dt="2022-08-16T19:49:01.377" v="973"/>
          <ac:spMkLst>
            <pc:docMk/>
            <pc:sldMk cId="0" sldId="257"/>
            <ac:spMk id="44" creationId="{01A6AFDC-C1A7-820A-56E9-9589F307F8FB}"/>
          </ac:spMkLst>
        </pc:spChg>
        <pc:spChg chg="mod">
          <ac:chgData name="Melvin Varghese" userId="106bb35d-6e78-48f9-8da3-e3c65ebc8b8a" providerId="ADAL" clId="{88DA959D-66F7-4D9B-96D9-079612F2E598}" dt="2022-08-16T19:49:01.377" v="973"/>
          <ac:spMkLst>
            <pc:docMk/>
            <pc:sldMk cId="0" sldId="257"/>
            <ac:spMk id="45" creationId="{B740AB2A-8F53-6A10-E8FB-CF6DA154F6F0}"/>
          </ac:spMkLst>
        </pc:spChg>
        <pc:spChg chg="mod">
          <ac:chgData name="Melvin Varghese" userId="106bb35d-6e78-48f9-8da3-e3c65ebc8b8a" providerId="ADAL" clId="{88DA959D-66F7-4D9B-96D9-079612F2E598}" dt="2022-08-16T19:49:01.377" v="973"/>
          <ac:spMkLst>
            <pc:docMk/>
            <pc:sldMk cId="0" sldId="257"/>
            <ac:spMk id="47" creationId="{73B2F9CF-8189-9E65-69C5-6C9641F34FA9}"/>
          </ac:spMkLst>
        </pc:spChg>
        <pc:spChg chg="mod">
          <ac:chgData name="Melvin Varghese" userId="106bb35d-6e78-48f9-8da3-e3c65ebc8b8a" providerId="ADAL" clId="{88DA959D-66F7-4D9B-96D9-079612F2E598}" dt="2022-08-16T19:49:01.377" v="973"/>
          <ac:spMkLst>
            <pc:docMk/>
            <pc:sldMk cId="0" sldId="257"/>
            <ac:spMk id="48" creationId="{3CF72CAB-A14D-9208-4D12-7DAE67F29E42}"/>
          </ac:spMkLst>
        </pc:spChg>
        <pc:spChg chg="mod">
          <ac:chgData name="Melvin Varghese" userId="106bb35d-6e78-48f9-8da3-e3c65ebc8b8a" providerId="ADAL" clId="{88DA959D-66F7-4D9B-96D9-079612F2E598}" dt="2022-08-16T19:49:01.377" v="973"/>
          <ac:spMkLst>
            <pc:docMk/>
            <pc:sldMk cId="0" sldId="257"/>
            <ac:spMk id="50" creationId="{A32AC9E4-EB8E-DE88-C152-51D60ED922A3}"/>
          </ac:spMkLst>
        </pc:spChg>
        <pc:spChg chg="mod">
          <ac:chgData name="Melvin Varghese" userId="106bb35d-6e78-48f9-8da3-e3c65ebc8b8a" providerId="ADAL" clId="{88DA959D-66F7-4D9B-96D9-079612F2E598}" dt="2022-08-16T19:49:01.377" v="973"/>
          <ac:spMkLst>
            <pc:docMk/>
            <pc:sldMk cId="0" sldId="257"/>
            <ac:spMk id="51" creationId="{ACB5BF9D-FECB-0C55-E6C2-C68F766FCBAD}"/>
          </ac:spMkLst>
        </pc:spChg>
        <pc:spChg chg="mod">
          <ac:chgData name="Melvin Varghese" userId="106bb35d-6e78-48f9-8da3-e3c65ebc8b8a" providerId="ADAL" clId="{88DA959D-66F7-4D9B-96D9-079612F2E598}" dt="2022-08-16T19:49:01.377" v="973"/>
          <ac:spMkLst>
            <pc:docMk/>
            <pc:sldMk cId="0" sldId="257"/>
            <ac:spMk id="53" creationId="{78A2AEC1-C53A-00A1-3627-60FA019B2A8C}"/>
          </ac:spMkLst>
        </pc:spChg>
        <pc:spChg chg="mod">
          <ac:chgData name="Melvin Varghese" userId="106bb35d-6e78-48f9-8da3-e3c65ebc8b8a" providerId="ADAL" clId="{88DA959D-66F7-4D9B-96D9-079612F2E598}" dt="2022-08-16T19:49:01.377" v="973"/>
          <ac:spMkLst>
            <pc:docMk/>
            <pc:sldMk cId="0" sldId="257"/>
            <ac:spMk id="54" creationId="{F02314AD-441E-082D-8D1F-425A2A41CCA1}"/>
          </ac:spMkLst>
        </pc:spChg>
        <pc:spChg chg="mod">
          <ac:chgData name="Melvin Varghese" userId="106bb35d-6e78-48f9-8da3-e3c65ebc8b8a" providerId="ADAL" clId="{88DA959D-66F7-4D9B-96D9-079612F2E598}" dt="2022-08-16T19:49:01.377" v="973"/>
          <ac:spMkLst>
            <pc:docMk/>
            <pc:sldMk cId="0" sldId="257"/>
            <ac:spMk id="56" creationId="{A73DD3A1-83AB-1ACC-FB11-F9AB6921E73C}"/>
          </ac:spMkLst>
        </pc:spChg>
        <pc:spChg chg="mod">
          <ac:chgData name="Melvin Varghese" userId="106bb35d-6e78-48f9-8da3-e3c65ebc8b8a" providerId="ADAL" clId="{88DA959D-66F7-4D9B-96D9-079612F2E598}" dt="2022-08-16T19:49:01.377" v="973"/>
          <ac:spMkLst>
            <pc:docMk/>
            <pc:sldMk cId="0" sldId="257"/>
            <ac:spMk id="57" creationId="{1ADDCF19-4EE9-F9A3-BD40-A0EEE5D23E1B}"/>
          </ac:spMkLst>
        </pc:spChg>
        <pc:spChg chg="mod">
          <ac:chgData name="Melvin Varghese" userId="106bb35d-6e78-48f9-8da3-e3c65ebc8b8a" providerId="ADAL" clId="{88DA959D-66F7-4D9B-96D9-079612F2E598}" dt="2022-08-16T19:49:39.413" v="989" actId="14100"/>
          <ac:spMkLst>
            <pc:docMk/>
            <pc:sldMk cId="0" sldId="257"/>
            <ac:spMk id="63" creationId="{D5900EAB-12A9-C394-6498-AB12311AC84F}"/>
          </ac:spMkLst>
        </pc:spChg>
        <pc:spChg chg="mod">
          <ac:chgData name="Melvin Varghese" userId="106bb35d-6e78-48f9-8da3-e3c65ebc8b8a" providerId="ADAL" clId="{88DA959D-66F7-4D9B-96D9-079612F2E598}" dt="2022-08-16T19:49:39.413" v="989" actId="14100"/>
          <ac:spMkLst>
            <pc:docMk/>
            <pc:sldMk cId="0" sldId="257"/>
            <ac:spMk id="64" creationId="{C23906F1-AFA3-DEB9-4A3B-4FDC574337BE}"/>
          </ac:spMkLst>
        </pc:spChg>
        <pc:spChg chg="mod">
          <ac:chgData name="Melvin Varghese" userId="106bb35d-6e78-48f9-8da3-e3c65ebc8b8a" providerId="ADAL" clId="{88DA959D-66F7-4D9B-96D9-079612F2E598}" dt="2022-08-16T19:49:39.413" v="989" actId="14100"/>
          <ac:spMkLst>
            <pc:docMk/>
            <pc:sldMk cId="0" sldId="257"/>
            <ac:spMk id="66" creationId="{9259573A-60DF-A19E-E470-F209E98D1ABF}"/>
          </ac:spMkLst>
        </pc:spChg>
        <pc:spChg chg="add del">
          <ac:chgData name="Melvin Varghese" userId="106bb35d-6e78-48f9-8da3-e3c65ebc8b8a" providerId="ADAL" clId="{88DA959D-66F7-4D9B-96D9-079612F2E598}" dt="2022-08-16T19:44:56.501" v="889" actId="478"/>
          <ac:spMkLst>
            <pc:docMk/>
            <pc:sldMk cId="0" sldId="257"/>
            <ac:spMk id="67" creationId="{00BBE8D5-9D14-4AB0-B905-DE90A47233EC}"/>
          </ac:spMkLst>
        </pc:spChg>
        <pc:spChg chg="add del">
          <ac:chgData name="Melvin Varghese" userId="106bb35d-6e78-48f9-8da3-e3c65ebc8b8a" providerId="ADAL" clId="{88DA959D-66F7-4D9B-96D9-079612F2E598}" dt="2022-08-16T19:44:56.501" v="889" actId="478"/>
          <ac:spMkLst>
            <pc:docMk/>
            <pc:sldMk cId="0" sldId="257"/>
            <ac:spMk id="68" creationId="{6842CC59-4407-F577-248B-FBDE252FBE27}"/>
          </ac:spMkLst>
        </pc:spChg>
        <pc:spChg chg="add del">
          <ac:chgData name="Melvin Varghese" userId="106bb35d-6e78-48f9-8da3-e3c65ebc8b8a" providerId="ADAL" clId="{88DA959D-66F7-4D9B-96D9-079612F2E598}" dt="2022-08-16T19:44:56.501" v="889" actId="478"/>
          <ac:spMkLst>
            <pc:docMk/>
            <pc:sldMk cId="0" sldId="257"/>
            <ac:spMk id="69" creationId="{0071C602-E9DE-AA89-2A2B-1992139EFFA9}"/>
          </ac:spMkLst>
        </pc:spChg>
        <pc:spChg chg="add del">
          <ac:chgData name="Melvin Varghese" userId="106bb35d-6e78-48f9-8da3-e3c65ebc8b8a" providerId="ADAL" clId="{88DA959D-66F7-4D9B-96D9-079612F2E598}" dt="2022-08-16T19:44:56.501" v="889" actId="478"/>
          <ac:spMkLst>
            <pc:docMk/>
            <pc:sldMk cId="0" sldId="257"/>
            <ac:spMk id="70" creationId="{D8968E12-5CD0-A5D9-3D3B-ACDB6E05AB33}"/>
          </ac:spMkLst>
        </pc:spChg>
        <pc:spChg chg="add del">
          <ac:chgData name="Melvin Varghese" userId="106bb35d-6e78-48f9-8da3-e3c65ebc8b8a" providerId="ADAL" clId="{88DA959D-66F7-4D9B-96D9-079612F2E598}" dt="2022-08-16T19:44:56.501" v="889" actId="478"/>
          <ac:spMkLst>
            <pc:docMk/>
            <pc:sldMk cId="0" sldId="257"/>
            <ac:spMk id="71" creationId="{FE9523AF-8058-8200-92F4-1D617FC73F2E}"/>
          </ac:spMkLst>
        </pc:spChg>
        <pc:spChg chg="mod">
          <ac:chgData name="Melvin Varghese" userId="106bb35d-6e78-48f9-8da3-e3c65ebc8b8a" providerId="ADAL" clId="{88DA959D-66F7-4D9B-96D9-079612F2E598}" dt="2022-08-16T19:49:39.413" v="989" actId="14100"/>
          <ac:spMkLst>
            <pc:docMk/>
            <pc:sldMk cId="0" sldId="257"/>
            <ac:spMk id="73" creationId="{FFC3A15B-43A5-CE66-535B-840F9D644039}"/>
          </ac:spMkLst>
        </pc:spChg>
        <pc:spChg chg="mod">
          <ac:chgData name="Melvin Varghese" userId="106bb35d-6e78-48f9-8da3-e3c65ebc8b8a" providerId="ADAL" clId="{88DA959D-66F7-4D9B-96D9-079612F2E598}" dt="2022-08-16T19:49:39.413" v="989" actId="14100"/>
          <ac:spMkLst>
            <pc:docMk/>
            <pc:sldMk cId="0" sldId="257"/>
            <ac:spMk id="75" creationId="{92B5FCA4-DA70-BA79-DD27-9D81FD5F441E}"/>
          </ac:spMkLst>
        </pc:spChg>
        <pc:spChg chg="mod">
          <ac:chgData name="Melvin Varghese" userId="106bb35d-6e78-48f9-8da3-e3c65ebc8b8a" providerId="ADAL" clId="{88DA959D-66F7-4D9B-96D9-079612F2E598}" dt="2022-08-16T19:49:39.413" v="989" actId="14100"/>
          <ac:spMkLst>
            <pc:docMk/>
            <pc:sldMk cId="0" sldId="257"/>
            <ac:spMk id="76" creationId="{F336C8F7-D3F2-8D59-153D-02C12DAFA69F}"/>
          </ac:spMkLst>
        </pc:spChg>
        <pc:spChg chg="mod">
          <ac:chgData name="Melvin Varghese" userId="106bb35d-6e78-48f9-8da3-e3c65ebc8b8a" providerId="ADAL" clId="{88DA959D-66F7-4D9B-96D9-079612F2E598}" dt="2022-08-16T19:49:39.413" v="989" actId="14100"/>
          <ac:spMkLst>
            <pc:docMk/>
            <pc:sldMk cId="0" sldId="257"/>
            <ac:spMk id="79" creationId="{8B395566-6909-6129-1344-FE04B4E4F3E1}"/>
          </ac:spMkLst>
        </pc:spChg>
        <pc:spChg chg="mod">
          <ac:chgData name="Melvin Varghese" userId="106bb35d-6e78-48f9-8da3-e3c65ebc8b8a" providerId="ADAL" clId="{88DA959D-66F7-4D9B-96D9-079612F2E598}" dt="2022-08-16T19:49:39.413" v="989" actId="14100"/>
          <ac:spMkLst>
            <pc:docMk/>
            <pc:sldMk cId="0" sldId="257"/>
            <ac:spMk id="81" creationId="{0193F969-A569-A3D1-7F46-E2404AE64EB8}"/>
          </ac:spMkLst>
        </pc:spChg>
        <pc:spChg chg="mod">
          <ac:chgData name="Melvin Varghese" userId="106bb35d-6e78-48f9-8da3-e3c65ebc8b8a" providerId="ADAL" clId="{88DA959D-66F7-4D9B-96D9-079612F2E598}" dt="2022-08-16T19:49:39.413" v="989" actId="14100"/>
          <ac:spMkLst>
            <pc:docMk/>
            <pc:sldMk cId="0" sldId="257"/>
            <ac:spMk id="83" creationId="{A4805666-098A-F058-1EC7-F862C2C0E704}"/>
          </ac:spMkLst>
        </pc:spChg>
        <pc:spChg chg="mod">
          <ac:chgData name="Melvin Varghese" userId="106bb35d-6e78-48f9-8da3-e3c65ebc8b8a" providerId="ADAL" clId="{88DA959D-66F7-4D9B-96D9-079612F2E598}" dt="2022-08-16T19:49:39.413" v="989" actId="14100"/>
          <ac:spMkLst>
            <pc:docMk/>
            <pc:sldMk cId="0" sldId="257"/>
            <ac:spMk id="84" creationId="{71BA3270-68D6-3C7D-07E1-E27559927A78}"/>
          </ac:spMkLst>
        </pc:spChg>
        <pc:spChg chg="mod">
          <ac:chgData name="Melvin Varghese" userId="106bb35d-6e78-48f9-8da3-e3c65ebc8b8a" providerId="ADAL" clId="{88DA959D-66F7-4D9B-96D9-079612F2E598}" dt="2022-08-16T19:49:58.395" v="993" actId="1076"/>
          <ac:spMkLst>
            <pc:docMk/>
            <pc:sldMk cId="0" sldId="257"/>
            <ac:spMk id="92" creationId="{F825EAC7-69D7-0407-014A-BC759D8E50F8}"/>
          </ac:spMkLst>
        </pc:spChg>
        <pc:spChg chg="add del">
          <ac:chgData name="Melvin Varghese" userId="106bb35d-6e78-48f9-8da3-e3c65ebc8b8a" providerId="ADAL" clId="{88DA959D-66F7-4D9B-96D9-079612F2E598}" dt="2022-08-16T19:44:56.501" v="889" actId="478"/>
          <ac:spMkLst>
            <pc:docMk/>
            <pc:sldMk cId="0" sldId="257"/>
            <ac:spMk id="93" creationId="{73F407AB-42F9-C533-B62B-9E434E34C2BA}"/>
          </ac:spMkLst>
        </pc:spChg>
        <pc:spChg chg="add del">
          <ac:chgData name="Melvin Varghese" userId="106bb35d-6e78-48f9-8da3-e3c65ebc8b8a" providerId="ADAL" clId="{88DA959D-66F7-4D9B-96D9-079612F2E598}" dt="2022-08-16T19:44:56.501" v="889" actId="478"/>
          <ac:spMkLst>
            <pc:docMk/>
            <pc:sldMk cId="0" sldId="257"/>
            <ac:spMk id="94" creationId="{FE97787B-C2BF-DF6A-0C98-AB9050EE5BA8}"/>
          </ac:spMkLst>
        </pc:spChg>
        <pc:spChg chg="add del">
          <ac:chgData name="Melvin Varghese" userId="106bb35d-6e78-48f9-8da3-e3c65ebc8b8a" providerId="ADAL" clId="{88DA959D-66F7-4D9B-96D9-079612F2E598}" dt="2022-08-16T19:44:56.501" v="889" actId="478"/>
          <ac:spMkLst>
            <pc:docMk/>
            <pc:sldMk cId="0" sldId="257"/>
            <ac:spMk id="95" creationId="{173A74E6-3791-CEA7-588B-FEFD469F0B9F}"/>
          </ac:spMkLst>
        </pc:spChg>
        <pc:spChg chg="add del">
          <ac:chgData name="Melvin Varghese" userId="106bb35d-6e78-48f9-8da3-e3c65ebc8b8a" providerId="ADAL" clId="{88DA959D-66F7-4D9B-96D9-079612F2E598}" dt="2022-08-16T19:44:56.501" v="889" actId="478"/>
          <ac:spMkLst>
            <pc:docMk/>
            <pc:sldMk cId="0" sldId="257"/>
            <ac:spMk id="96" creationId="{794A2D63-35C4-3769-0653-251BF47FCE05}"/>
          </ac:spMkLst>
        </pc:spChg>
        <pc:spChg chg="mod">
          <ac:chgData name="Melvin Varghese" userId="106bb35d-6e78-48f9-8da3-e3c65ebc8b8a" providerId="ADAL" clId="{88DA959D-66F7-4D9B-96D9-079612F2E598}" dt="2022-08-16T19:49:58.395" v="993" actId="1076"/>
          <ac:spMkLst>
            <pc:docMk/>
            <pc:sldMk cId="0" sldId="257"/>
            <ac:spMk id="97" creationId="{090289AA-B0B5-874D-F311-4BA8256FEB04}"/>
          </ac:spMkLst>
        </pc:spChg>
        <pc:spChg chg="add del">
          <ac:chgData name="Melvin Varghese" userId="106bb35d-6e78-48f9-8da3-e3c65ebc8b8a" providerId="ADAL" clId="{88DA959D-66F7-4D9B-96D9-079612F2E598}" dt="2022-08-16T19:44:56.501" v="889" actId="478"/>
          <ac:spMkLst>
            <pc:docMk/>
            <pc:sldMk cId="0" sldId="257"/>
            <ac:spMk id="99" creationId="{8C44C807-B328-3087-D7F7-9DFE241B9825}"/>
          </ac:spMkLst>
        </pc:spChg>
        <pc:spChg chg="del">
          <ac:chgData name="Melvin Varghese" userId="106bb35d-6e78-48f9-8da3-e3c65ebc8b8a" providerId="ADAL" clId="{88DA959D-66F7-4D9B-96D9-079612F2E598}" dt="2022-08-16T19:44:29.523" v="883" actId="478"/>
          <ac:spMkLst>
            <pc:docMk/>
            <pc:sldMk cId="0" sldId="257"/>
            <ac:spMk id="100" creationId="{B983BB84-EAD9-5FC6-10E3-E43756AECB73}"/>
          </ac:spMkLst>
        </pc:spChg>
        <pc:spChg chg="del">
          <ac:chgData name="Melvin Varghese" userId="106bb35d-6e78-48f9-8da3-e3c65ebc8b8a" providerId="ADAL" clId="{88DA959D-66F7-4D9B-96D9-079612F2E598}" dt="2022-08-16T19:44:31.919" v="884" actId="478"/>
          <ac:spMkLst>
            <pc:docMk/>
            <pc:sldMk cId="0" sldId="257"/>
            <ac:spMk id="101" creationId="{E15C616C-16BE-3F10-BEC4-5996430AA059}"/>
          </ac:spMkLst>
        </pc:spChg>
        <pc:spChg chg="mod">
          <ac:chgData name="Melvin Varghese" userId="106bb35d-6e78-48f9-8da3-e3c65ebc8b8a" providerId="ADAL" clId="{88DA959D-66F7-4D9B-96D9-079612F2E598}" dt="2022-08-16T19:49:58.395" v="993" actId="1076"/>
          <ac:spMkLst>
            <pc:docMk/>
            <pc:sldMk cId="0" sldId="257"/>
            <ac:spMk id="102" creationId="{E4370335-AFD3-C11C-830C-564BD56C0FF2}"/>
          </ac:spMkLst>
        </pc:spChg>
        <pc:spChg chg="mod">
          <ac:chgData name="Melvin Varghese" userId="106bb35d-6e78-48f9-8da3-e3c65ebc8b8a" providerId="ADAL" clId="{88DA959D-66F7-4D9B-96D9-079612F2E598}" dt="2022-08-16T19:49:58.395" v="993" actId="1076"/>
          <ac:spMkLst>
            <pc:docMk/>
            <pc:sldMk cId="0" sldId="257"/>
            <ac:spMk id="104" creationId="{DA1BE7C9-F401-183E-E745-22CD576361FF}"/>
          </ac:spMkLst>
        </pc:spChg>
        <pc:spChg chg="mod">
          <ac:chgData name="Melvin Varghese" userId="106bb35d-6e78-48f9-8da3-e3c65ebc8b8a" providerId="ADAL" clId="{88DA959D-66F7-4D9B-96D9-079612F2E598}" dt="2022-08-16T19:49:58.395" v="993" actId="1076"/>
          <ac:spMkLst>
            <pc:docMk/>
            <pc:sldMk cId="0" sldId="257"/>
            <ac:spMk id="108" creationId="{F9B90EA2-9486-E2FC-8AF8-82466AE48173}"/>
          </ac:spMkLst>
        </pc:spChg>
        <pc:spChg chg="mod">
          <ac:chgData name="Melvin Varghese" userId="106bb35d-6e78-48f9-8da3-e3c65ebc8b8a" providerId="ADAL" clId="{88DA959D-66F7-4D9B-96D9-079612F2E598}" dt="2022-08-16T19:49:58.395" v="993" actId="1076"/>
          <ac:spMkLst>
            <pc:docMk/>
            <pc:sldMk cId="0" sldId="257"/>
            <ac:spMk id="109" creationId="{2C1958BF-0F51-1F7F-5DC5-A7D4FB9FCF39}"/>
          </ac:spMkLst>
        </pc:spChg>
        <pc:spChg chg="mod">
          <ac:chgData name="Melvin Varghese" userId="106bb35d-6e78-48f9-8da3-e3c65ebc8b8a" providerId="ADAL" clId="{88DA959D-66F7-4D9B-96D9-079612F2E598}" dt="2022-08-16T19:49:58.395" v="993" actId="1076"/>
          <ac:spMkLst>
            <pc:docMk/>
            <pc:sldMk cId="0" sldId="257"/>
            <ac:spMk id="111" creationId="{A23B4A46-19C6-A29B-0A8B-625E70C8413E}"/>
          </ac:spMkLst>
        </pc:spChg>
        <pc:spChg chg="mod">
          <ac:chgData name="Melvin Varghese" userId="106bb35d-6e78-48f9-8da3-e3c65ebc8b8a" providerId="ADAL" clId="{88DA959D-66F7-4D9B-96D9-079612F2E598}" dt="2022-08-16T19:49:58.395" v="993" actId="1076"/>
          <ac:spMkLst>
            <pc:docMk/>
            <pc:sldMk cId="0" sldId="257"/>
            <ac:spMk id="112" creationId="{46320257-7315-741A-7D3A-D249277BBAE8}"/>
          </ac:spMkLst>
        </pc:spChg>
        <pc:spChg chg="mod">
          <ac:chgData name="Melvin Varghese" userId="106bb35d-6e78-48f9-8da3-e3c65ebc8b8a" providerId="ADAL" clId="{88DA959D-66F7-4D9B-96D9-079612F2E598}" dt="2022-08-16T19:49:58.395" v="993" actId="1076"/>
          <ac:spMkLst>
            <pc:docMk/>
            <pc:sldMk cId="0" sldId="257"/>
            <ac:spMk id="114" creationId="{1F8A36C5-F07A-21AB-2644-5C2DF33FDE7F}"/>
          </ac:spMkLst>
        </pc:spChg>
        <pc:spChg chg="mod">
          <ac:chgData name="Melvin Varghese" userId="106bb35d-6e78-48f9-8da3-e3c65ebc8b8a" providerId="ADAL" clId="{88DA959D-66F7-4D9B-96D9-079612F2E598}" dt="2022-08-16T19:49:58.395" v="993" actId="1076"/>
          <ac:spMkLst>
            <pc:docMk/>
            <pc:sldMk cId="0" sldId="257"/>
            <ac:spMk id="115" creationId="{D1864F17-845D-7B0A-0680-414D7C7FC62C}"/>
          </ac:spMkLst>
        </pc:spChg>
        <pc:spChg chg="del mod">
          <ac:chgData name="Melvin Varghese" userId="106bb35d-6e78-48f9-8da3-e3c65ebc8b8a" providerId="ADAL" clId="{88DA959D-66F7-4D9B-96D9-079612F2E598}" dt="2022-08-16T19:50:38.832" v="1055" actId="478"/>
          <ac:spMkLst>
            <pc:docMk/>
            <pc:sldMk cId="0" sldId="257"/>
            <ac:spMk id="117" creationId="{C211326A-41DA-BEF1-3D60-AB42AA6B1731}"/>
          </ac:spMkLst>
        </pc:spChg>
        <pc:spChg chg="mod">
          <ac:chgData name="Melvin Varghese" userId="106bb35d-6e78-48f9-8da3-e3c65ebc8b8a" providerId="ADAL" clId="{88DA959D-66F7-4D9B-96D9-079612F2E598}" dt="2022-08-16T20:02:38.033" v="1280" actId="207"/>
          <ac:spMkLst>
            <pc:docMk/>
            <pc:sldMk cId="0" sldId="257"/>
            <ac:spMk id="118" creationId="{E36D333E-B8EF-92B5-1562-513484FD3791}"/>
          </ac:spMkLst>
        </pc:spChg>
        <pc:spChg chg="del mod">
          <ac:chgData name="Melvin Varghese" userId="106bb35d-6e78-48f9-8da3-e3c65ebc8b8a" providerId="ADAL" clId="{88DA959D-66F7-4D9B-96D9-079612F2E598}" dt="2022-08-16T19:50:40.717" v="1056" actId="478"/>
          <ac:spMkLst>
            <pc:docMk/>
            <pc:sldMk cId="0" sldId="257"/>
            <ac:spMk id="120" creationId="{CB8791CD-B571-AA04-19B8-9892AFEDA970}"/>
          </ac:spMkLst>
        </pc:spChg>
        <pc:spChg chg="mod">
          <ac:chgData name="Melvin Varghese" userId="106bb35d-6e78-48f9-8da3-e3c65ebc8b8a" providerId="ADAL" clId="{88DA959D-66F7-4D9B-96D9-079612F2E598}" dt="2022-08-16T20:02:35.618" v="1279" actId="207"/>
          <ac:spMkLst>
            <pc:docMk/>
            <pc:sldMk cId="0" sldId="257"/>
            <ac:spMk id="121" creationId="{C9CF592F-35EB-DADD-40F3-38D1FAA4B890}"/>
          </ac:spMkLst>
        </pc:spChg>
        <pc:spChg chg="del mod">
          <ac:chgData name="Melvin Varghese" userId="106bb35d-6e78-48f9-8da3-e3c65ebc8b8a" providerId="ADAL" clId="{88DA959D-66F7-4D9B-96D9-079612F2E598}" dt="2022-08-16T19:50:42.270" v="1057" actId="478"/>
          <ac:spMkLst>
            <pc:docMk/>
            <pc:sldMk cId="0" sldId="257"/>
            <ac:spMk id="123" creationId="{EE75B2F4-D34B-6A6F-CA15-DA18F02F3E5F}"/>
          </ac:spMkLst>
        </pc:spChg>
        <pc:spChg chg="mod">
          <ac:chgData name="Melvin Varghese" userId="106bb35d-6e78-48f9-8da3-e3c65ebc8b8a" providerId="ADAL" clId="{88DA959D-66F7-4D9B-96D9-079612F2E598}" dt="2022-08-16T20:01:15.377" v="1265" actId="207"/>
          <ac:spMkLst>
            <pc:docMk/>
            <pc:sldMk cId="0" sldId="257"/>
            <ac:spMk id="124" creationId="{F15A7EBC-0736-94DE-E2FE-6617F38D4D24}"/>
          </ac:spMkLst>
        </pc:spChg>
        <pc:spChg chg="del mod">
          <ac:chgData name="Melvin Varghese" userId="106bb35d-6e78-48f9-8da3-e3c65ebc8b8a" providerId="ADAL" clId="{88DA959D-66F7-4D9B-96D9-079612F2E598}" dt="2022-08-16T19:50:43.772" v="1058" actId="478"/>
          <ac:spMkLst>
            <pc:docMk/>
            <pc:sldMk cId="0" sldId="257"/>
            <ac:spMk id="126" creationId="{8AE01E22-811C-D369-9F46-9B10DF05325E}"/>
          </ac:spMkLst>
        </pc:spChg>
        <pc:spChg chg="mod">
          <ac:chgData name="Melvin Varghese" userId="106bb35d-6e78-48f9-8da3-e3c65ebc8b8a" providerId="ADAL" clId="{88DA959D-66F7-4D9B-96D9-079612F2E598}" dt="2022-08-16T19:54:41.274" v="1169" actId="207"/>
          <ac:spMkLst>
            <pc:docMk/>
            <pc:sldMk cId="0" sldId="257"/>
            <ac:spMk id="127" creationId="{E8563CA1-6E7E-316F-AE95-FAF590844D32}"/>
          </ac:spMkLst>
        </pc:spChg>
        <pc:spChg chg="del mod">
          <ac:chgData name="Melvin Varghese" userId="106bb35d-6e78-48f9-8da3-e3c65ebc8b8a" providerId="ADAL" clId="{88DA959D-66F7-4D9B-96D9-079612F2E598}" dt="2022-08-16T19:50:45.450" v="1059" actId="478"/>
          <ac:spMkLst>
            <pc:docMk/>
            <pc:sldMk cId="0" sldId="257"/>
            <ac:spMk id="3073" creationId="{A958DAD8-264E-CC45-DC00-EA15BC75C923}"/>
          </ac:spMkLst>
        </pc:spChg>
        <pc:spChg chg="mod">
          <ac:chgData name="Melvin Varghese" userId="106bb35d-6e78-48f9-8da3-e3c65ebc8b8a" providerId="ADAL" clId="{88DA959D-66F7-4D9B-96D9-079612F2E598}" dt="2022-08-16T19:55:06.743" v="1192" actId="1076"/>
          <ac:spMkLst>
            <pc:docMk/>
            <pc:sldMk cId="0" sldId="257"/>
            <ac:spMk id="3074" creationId="{8CA48AA9-66CF-517F-C22B-41137A8397AC}"/>
          </ac:spMkLst>
        </pc:spChg>
        <pc:spChg chg="add mod">
          <ac:chgData name="Melvin Varghese" userId="106bb35d-6e78-48f9-8da3-e3c65ebc8b8a" providerId="ADAL" clId="{88DA959D-66F7-4D9B-96D9-079612F2E598}" dt="2022-08-16T20:05:08.958" v="1321" actId="1076"/>
          <ac:spMkLst>
            <pc:docMk/>
            <pc:sldMk cId="0" sldId="257"/>
            <ac:spMk id="3079" creationId="{D082D89C-0D3D-3580-8BE1-2A3D8BB07A43}"/>
          </ac:spMkLst>
        </pc:spChg>
        <pc:spChg chg="add mod">
          <ac:chgData name="Melvin Varghese" userId="106bb35d-6e78-48f9-8da3-e3c65ebc8b8a" providerId="ADAL" clId="{88DA959D-66F7-4D9B-96D9-079612F2E598}" dt="2022-08-16T20:05:08.958" v="1321" actId="1076"/>
          <ac:spMkLst>
            <pc:docMk/>
            <pc:sldMk cId="0" sldId="257"/>
            <ac:spMk id="3080" creationId="{717F441A-DB2D-996D-35AB-271D3DCE9A9F}"/>
          </ac:spMkLst>
        </pc:spChg>
        <pc:spChg chg="mod">
          <ac:chgData name="Melvin Varghese" userId="106bb35d-6e78-48f9-8da3-e3c65ebc8b8a" providerId="ADAL" clId="{88DA959D-66F7-4D9B-96D9-079612F2E598}" dt="2022-08-16T19:58:15.423" v="1229" actId="14100"/>
          <ac:spMkLst>
            <pc:docMk/>
            <pc:sldMk cId="0" sldId="257"/>
            <ac:spMk id="3101" creationId="{442D09E2-32C1-94C9-64C4-26C9B846DF7F}"/>
          </ac:spMkLst>
        </pc:spChg>
        <pc:spChg chg="del mod">
          <ac:chgData name="Melvin Varghese" userId="106bb35d-6e78-48f9-8da3-e3c65ebc8b8a" providerId="ADAL" clId="{88DA959D-66F7-4D9B-96D9-079612F2E598}" dt="2022-08-16T19:51:03.266" v="1069" actId="478"/>
          <ac:spMkLst>
            <pc:docMk/>
            <pc:sldMk cId="0" sldId="257"/>
            <ac:spMk id="3102" creationId="{63A4647C-0A01-9AB0-7938-42963CADF145}"/>
          </ac:spMkLst>
        </pc:spChg>
        <pc:spChg chg="mod">
          <ac:chgData name="Melvin Varghese" userId="106bb35d-6e78-48f9-8da3-e3c65ebc8b8a" providerId="ADAL" clId="{88DA959D-66F7-4D9B-96D9-079612F2E598}" dt="2022-08-16T19:58:41.086" v="1236" actId="1076"/>
          <ac:spMkLst>
            <pc:docMk/>
            <pc:sldMk cId="0" sldId="257"/>
            <ac:spMk id="3103" creationId="{B9A0E6C0-F46A-6D78-0A54-AA94E6ECB95D}"/>
          </ac:spMkLst>
        </pc:spChg>
        <pc:spChg chg="del mod">
          <ac:chgData name="Melvin Varghese" userId="106bb35d-6e78-48f9-8da3-e3c65ebc8b8a" providerId="ADAL" clId="{88DA959D-66F7-4D9B-96D9-079612F2E598}" dt="2022-08-16T19:51:00.828" v="1068" actId="478"/>
          <ac:spMkLst>
            <pc:docMk/>
            <pc:sldMk cId="0" sldId="257"/>
            <ac:spMk id="3104" creationId="{B1C646E2-FB8A-5974-B38B-B7F0501F1428}"/>
          </ac:spMkLst>
        </pc:spChg>
        <pc:spChg chg="mod">
          <ac:chgData name="Melvin Varghese" userId="106bb35d-6e78-48f9-8da3-e3c65ebc8b8a" providerId="ADAL" clId="{88DA959D-66F7-4D9B-96D9-079612F2E598}" dt="2022-08-16T20:05:49.207" v="1325"/>
          <ac:spMkLst>
            <pc:docMk/>
            <pc:sldMk cId="0" sldId="257"/>
            <ac:spMk id="3105" creationId="{7FBA59E4-E400-6669-DF4F-0E00B3EBA451}"/>
          </ac:spMkLst>
        </pc:spChg>
        <pc:spChg chg="del mod">
          <ac:chgData name="Melvin Varghese" userId="106bb35d-6e78-48f9-8da3-e3c65ebc8b8a" providerId="ADAL" clId="{88DA959D-66F7-4D9B-96D9-079612F2E598}" dt="2022-08-16T19:50:58.850" v="1067" actId="478"/>
          <ac:spMkLst>
            <pc:docMk/>
            <pc:sldMk cId="0" sldId="257"/>
            <ac:spMk id="3106" creationId="{2759890E-AAE2-67B1-1DE9-F17C4E270995}"/>
          </ac:spMkLst>
        </pc:spChg>
        <pc:spChg chg="mod">
          <ac:chgData name="Melvin Varghese" userId="106bb35d-6e78-48f9-8da3-e3c65ebc8b8a" providerId="ADAL" clId="{88DA959D-66F7-4D9B-96D9-079612F2E598}" dt="2022-08-16T20:05:32.905" v="1323"/>
          <ac:spMkLst>
            <pc:docMk/>
            <pc:sldMk cId="0" sldId="257"/>
            <ac:spMk id="3107" creationId="{8C0491B7-BFE9-7A4E-6DEC-EBE12D9F2979}"/>
          </ac:spMkLst>
        </pc:spChg>
        <pc:spChg chg="del mod">
          <ac:chgData name="Melvin Varghese" userId="106bb35d-6e78-48f9-8da3-e3c65ebc8b8a" providerId="ADAL" clId="{88DA959D-66F7-4D9B-96D9-079612F2E598}" dt="2022-08-16T19:50:57.413" v="1066" actId="478"/>
          <ac:spMkLst>
            <pc:docMk/>
            <pc:sldMk cId="0" sldId="257"/>
            <ac:spMk id="3108" creationId="{0ED62D4D-C369-20E1-096E-4F9698CF7CEF}"/>
          </ac:spMkLst>
        </pc:spChg>
        <pc:spChg chg="del mod">
          <ac:chgData name="Melvin Varghese" userId="106bb35d-6e78-48f9-8da3-e3c65ebc8b8a" providerId="ADAL" clId="{88DA959D-66F7-4D9B-96D9-079612F2E598}" dt="2022-08-16T20:04:42.577" v="1319" actId="478"/>
          <ac:spMkLst>
            <pc:docMk/>
            <pc:sldMk cId="0" sldId="257"/>
            <ac:spMk id="3109" creationId="{132B9ACF-FF7D-5CF3-D9C3-37351AD0F1CA}"/>
          </ac:spMkLst>
        </pc:spChg>
        <pc:spChg chg="del mod">
          <ac:chgData name="Melvin Varghese" userId="106bb35d-6e78-48f9-8da3-e3c65ebc8b8a" providerId="ADAL" clId="{88DA959D-66F7-4D9B-96D9-079612F2E598}" dt="2022-08-16T19:50:55.645" v="1065" actId="478"/>
          <ac:spMkLst>
            <pc:docMk/>
            <pc:sldMk cId="0" sldId="257"/>
            <ac:spMk id="3110" creationId="{83263F2D-0DD3-75E0-A3E7-64717A402720}"/>
          </ac:spMkLst>
        </pc:spChg>
        <pc:grpChg chg="add del mod">
          <ac:chgData name="Melvin Varghese" userId="106bb35d-6e78-48f9-8da3-e3c65ebc8b8a" providerId="ADAL" clId="{88DA959D-66F7-4D9B-96D9-079612F2E598}" dt="2022-08-16T20:04:35.860" v="1317" actId="478"/>
          <ac:grpSpMkLst>
            <pc:docMk/>
            <pc:sldMk cId="0" sldId="257"/>
            <ac:grpSpMk id="13" creationId="{DB8584E0-C1E5-E1AE-4E59-8D82BDBE8AA0}"/>
          </ac:grpSpMkLst>
        </pc:grpChg>
        <pc:grpChg chg="add del mod">
          <ac:chgData name="Melvin Varghese" userId="106bb35d-6e78-48f9-8da3-e3c65ebc8b8a" providerId="ADAL" clId="{88DA959D-66F7-4D9B-96D9-079612F2E598}" dt="2022-08-16T19:50:53.808" v="1064" actId="478"/>
          <ac:grpSpMkLst>
            <pc:docMk/>
            <pc:sldMk cId="0" sldId="257"/>
            <ac:grpSpMk id="14" creationId="{F6942895-0CAE-E339-797E-330DB3C62D55}"/>
          </ac:grpSpMkLst>
        </pc:grpChg>
        <pc:grpChg chg="add del mod">
          <ac:chgData name="Melvin Varghese" userId="106bb35d-6e78-48f9-8da3-e3c65ebc8b8a" providerId="ADAL" clId="{88DA959D-66F7-4D9B-96D9-079612F2E598}" dt="2022-08-16T19:50:52.415" v="1063" actId="478"/>
          <ac:grpSpMkLst>
            <pc:docMk/>
            <pc:sldMk cId="0" sldId="257"/>
            <ac:grpSpMk id="17" creationId="{0113B281-6047-3E2F-D2AB-F227889E4A4E}"/>
          </ac:grpSpMkLst>
        </pc:grpChg>
        <pc:grpChg chg="add del mod">
          <ac:chgData name="Melvin Varghese" userId="106bb35d-6e78-48f9-8da3-e3c65ebc8b8a" providerId="ADAL" clId="{88DA959D-66F7-4D9B-96D9-079612F2E598}" dt="2022-08-16T19:50:51.046" v="1062" actId="478"/>
          <ac:grpSpMkLst>
            <pc:docMk/>
            <pc:sldMk cId="0" sldId="257"/>
            <ac:grpSpMk id="20" creationId="{8B74C824-1976-2A3D-8357-5DBED99D873E}"/>
          </ac:grpSpMkLst>
        </pc:grpChg>
        <pc:grpChg chg="add del mod">
          <ac:chgData name="Melvin Varghese" userId="106bb35d-6e78-48f9-8da3-e3c65ebc8b8a" providerId="ADAL" clId="{88DA959D-66F7-4D9B-96D9-079612F2E598}" dt="2022-08-16T19:50:47.295" v="1060" actId="478"/>
          <ac:grpSpMkLst>
            <pc:docMk/>
            <pc:sldMk cId="0" sldId="257"/>
            <ac:grpSpMk id="23" creationId="{AE1E876A-594E-4C0B-C7AB-71E54C2D2E74}"/>
          </ac:grpSpMkLst>
        </pc:grpChg>
        <pc:grpChg chg="add del mod">
          <ac:chgData name="Melvin Varghese" userId="106bb35d-6e78-48f9-8da3-e3c65ebc8b8a" providerId="ADAL" clId="{88DA959D-66F7-4D9B-96D9-079612F2E598}" dt="2022-08-16T19:50:48.862" v="1061" actId="478"/>
          <ac:grpSpMkLst>
            <pc:docMk/>
            <pc:sldMk cId="0" sldId="257"/>
            <ac:grpSpMk id="26" creationId="{977EB898-FEDD-BA27-9DC2-EFB7463AC5A2}"/>
          </ac:grpSpMkLst>
        </pc:grpChg>
        <pc:grpChg chg="add del mod">
          <ac:chgData name="Melvin Varghese" userId="106bb35d-6e78-48f9-8da3-e3c65ebc8b8a" providerId="ADAL" clId="{88DA959D-66F7-4D9B-96D9-079612F2E598}" dt="2022-08-16T19:49:04.921" v="976"/>
          <ac:grpSpMkLst>
            <pc:docMk/>
            <pc:sldMk cId="0" sldId="257"/>
            <ac:grpSpMk id="43" creationId="{7973927F-58C4-32AA-4846-94FAFE31DBE7}"/>
          </ac:grpSpMkLst>
        </pc:grpChg>
        <pc:grpChg chg="add del mod">
          <ac:chgData name="Melvin Varghese" userId="106bb35d-6e78-48f9-8da3-e3c65ebc8b8a" providerId="ADAL" clId="{88DA959D-66F7-4D9B-96D9-079612F2E598}" dt="2022-08-16T19:49:04.921" v="976"/>
          <ac:grpSpMkLst>
            <pc:docMk/>
            <pc:sldMk cId="0" sldId="257"/>
            <ac:grpSpMk id="46" creationId="{6E0577AE-0C6C-BE73-4452-6B1D95563D85}"/>
          </ac:grpSpMkLst>
        </pc:grpChg>
        <pc:grpChg chg="add del mod">
          <ac:chgData name="Melvin Varghese" userId="106bb35d-6e78-48f9-8da3-e3c65ebc8b8a" providerId="ADAL" clId="{88DA959D-66F7-4D9B-96D9-079612F2E598}" dt="2022-08-16T19:49:04.921" v="976"/>
          <ac:grpSpMkLst>
            <pc:docMk/>
            <pc:sldMk cId="0" sldId="257"/>
            <ac:grpSpMk id="49" creationId="{5E3012BA-2A4A-7ED0-E76A-BC12AF851616}"/>
          </ac:grpSpMkLst>
        </pc:grpChg>
        <pc:grpChg chg="add del mod">
          <ac:chgData name="Melvin Varghese" userId="106bb35d-6e78-48f9-8da3-e3c65ebc8b8a" providerId="ADAL" clId="{88DA959D-66F7-4D9B-96D9-079612F2E598}" dt="2022-08-16T19:49:04.921" v="976"/>
          <ac:grpSpMkLst>
            <pc:docMk/>
            <pc:sldMk cId="0" sldId="257"/>
            <ac:grpSpMk id="52" creationId="{1A4059AF-3EAD-9EA0-9D79-BB2E2B806E04}"/>
          </ac:grpSpMkLst>
        </pc:grpChg>
        <pc:grpChg chg="add del mod">
          <ac:chgData name="Melvin Varghese" userId="106bb35d-6e78-48f9-8da3-e3c65ebc8b8a" providerId="ADAL" clId="{88DA959D-66F7-4D9B-96D9-079612F2E598}" dt="2022-08-16T19:49:04.921" v="976"/>
          <ac:grpSpMkLst>
            <pc:docMk/>
            <pc:sldMk cId="0" sldId="257"/>
            <ac:grpSpMk id="55" creationId="{07046C92-EEBE-C91E-8CA4-D08A8B3C45FF}"/>
          </ac:grpSpMkLst>
        </pc:grpChg>
        <pc:grpChg chg="add del mod">
          <ac:chgData name="Melvin Varghese" userId="106bb35d-6e78-48f9-8da3-e3c65ebc8b8a" providerId="ADAL" clId="{88DA959D-66F7-4D9B-96D9-079612F2E598}" dt="2022-08-16T19:49:40.048" v="990"/>
          <ac:grpSpMkLst>
            <pc:docMk/>
            <pc:sldMk cId="0" sldId="257"/>
            <ac:grpSpMk id="62" creationId="{14A91BF2-DDA1-626B-A629-3F8252F043FE}"/>
          </ac:grpSpMkLst>
        </pc:grpChg>
        <pc:grpChg chg="add del mod">
          <ac:chgData name="Melvin Varghese" userId="106bb35d-6e78-48f9-8da3-e3c65ebc8b8a" providerId="ADAL" clId="{88DA959D-66F7-4D9B-96D9-079612F2E598}" dt="2022-08-16T19:49:40.048" v="990"/>
          <ac:grpSpMkLst>
            <pc:docMk/>
            <pc:sldMk cId="0" sldId="257"/>
            <ac:grpSpMk id="65" creationId="{31BDEECC-FB5D-8C5F-F932-5FEB2D6FF557}"/>
          </ac:grpSpMkLst>
        </pc:grpChg>
        <pc:grpChg chg="del mod">
          <ac:chgData name="Melvin Varghese" userId="106bb35d-6e78-48f9-8da3-e3c65ebc8b8a" providerId="ADAL" clId="{88DA959D-66F7-4D9B-96D9-079612F2E598}" dt="2022-08-16T19:50:55.645" v="1065" actId="478"/>
          <ac:grpSpMkLst>
            <pc:docMk/>
            <pc:sldMk cId="0" sldId="257"/>
            <ac:grpSpMk id="72" creationId="{74DE4FEF-0128-6E91-CF6D-4BCA068176CC}"/>
          </ac:grpSpMkLst>
        </pc:grpChg>
        <pc:grpChg chg="add del mod">
          <ac:chgData name="Melvin Varghese" userId="106bb35d-6e78-48f9-8da3-e3c65ebc8b8a" providerId="ADAL" clId="{88DA959D-66F7-4D9B-96D9-079612F2E598}" dt="2022-08-16T19:49:40.048" v="990"/>
          <ac:grpSpMkLst>
            <pc:docMk/>
            <pc:sldMk cId="0" sldId="257"/>
            <ac:grpSpMk id="74" creationId="{8C515398-2ADE-947E-5841-E4E0775CD622}"/>
          </ac:grpSpMkLst>
        </pc:grpChg>
        <pc:grpChg chg="del mod">
          <ac:chgData name="Melvin Varghese" userId="106bb35d-6e78-48f9-8da3-e3c65ebc8b8a" providerId="ADAL" clId="{88DA959D-66F7-4D9B-96D9-079612F2E598}" dt="2022-08-16T19:50:57.413" v="1066" actId="478"/>
          <ac:grpSpMkLst>
            <pc:docMk/>
            <pc:sldMk cId="0" sldId="257"/>
            <ac:grpSpMk id="77" creationId="{97F2810E-2D63-8F7D-9579-03037A2B019E}"/>
          </ac:grpSpMkLst>
        </pc:grpChg>
        <pc:grpChg chg="add del mod">
          <ac:chgData name="Melvin Varghese" userId="106bb35d-6e78-48f9-8da3-e3c65ebc8b8a" providerId="ADAL" clId="{88DA959D-66F7-4D9B-96D9-079612F2E598}" dt="2022-08-16T19:49:40.048" v="990"/>
          <ac:grpSpMkLst>
            <pc:docMk/>
            <pc:sldMk cId="0" sldId="257"/>
            <ac:grpSpMk id="78" creationId="{12480ABE-3B26-9FD2-3AA2-B892B4D36E07}"/>
          </ac:grpSpMkLst>
        </pc:grpChg>
        <pc:grpChg chg="del mod">
          <ac:chgData name="Melvin Varghese" userId="106bb35d-6e78-48f9-8da3-e3c65ebc8b8a" providerId="ADAL" clId="{88DA959D-66F7-4D9B-96D9-079612F2E598}" dt="2022-08-16T19:50:58.850" v="1067" actId="478"/>
          <ac:grpSpMkLst>
            <pc:docMk/>
            <pc:sldMk cId="0" sldId="257"/>
            <ac:grpSpMk id="80" creationId="{D853328D-EA86-F2E4-26C9-59D83097775A}"/>
          </ac:grpSpMkLst>
        </pc:grpChg>
        <pc:grpChg chg="add del mod">
          <ac:chgData name="Melvin Varghese" userId="106bb35d-6e78-48f9-8da3-e3c65ebc8b8a" providerId="ADAL" clId="{88DA959D-66F7-4D9B-96D9-079612F2E598}" dt="2022-08-16T19:49:40.048" v="990"/>
          <ac:grpSpMkLst>
            <pc:docMk/>
            <pc:sldMk cId="0" sldId="257"/>
            <ac:grpSpMk id="82" creationId="{CB92532D-FA31-4B86-304F-AB395AC30CA4}"/>
          </ac:grpSpMkLst>
        </pc:grpChg>
        <pc:grpChg chg="del mod">
          <ac:chgData name="Melvin Varghese" userId="106bb35d-6e78-48f9-8da3-e3c65ebc8b8a" providerId="ADAL" clId="{88DA959D-66F7-4D9B-96D9-079612F2E598}" dt="2022-08-16T19:51:00.828" v="1068" actId="478"/>
          <ac:grpSpMkLst>
            <pc:docMk/>
            <pc:sldMk cId="0" sldId="257"/>
            <ac:grpSpMk id="87" creationId="{95FE8DDD-2E33-3646-3D62-7D54F5000121}"/>
          </ac:grpSpMkLst>
        </pc:grpChg>
        <pc:grpChg chg="del mod">
          <ac:chgData name="Melvin Varghese" userId="106bb35d-6e78-48f9-8da3-e3c65ebc8b8a" providerId="ADAL" clId="{88DA959D-66F7-4D9B-96D9-079612F2E598}" dt="2022-08-16T19:51:03.266" v="1069" actId="478"/>
          <ac:grpSpMkLst>
            <pc:docMk/>
            <pc:sldMk cId="0" sldId="257"/>
            <ac:grpSpMk id="90" creationId="{879656E7-2D90-C8B2-990A-0A531B5A7BDF}"/>
          </ac:grpSpMkLst>
        </pc:grpChg>
        <pc:grpChg chg="add del mod">
          <ac:chgData name="Melvin Varghese" userId="106bb35d-6e78-48f9-8da3-e3c65ebc8b8a" providerId="ADAL" clId="{88DA959D-66F7-4D9B-96D9-079612F2E598}" dt="2022-08-16T19:49:59.285" v="994"/>
          <ac:grpSpMkLst>
            <pc:docMk/>
            <pc:sldMk cId="0" sldId="257"/>
            <ac:grpSpMk id="91" creationId="{F5C0B32F-AC36-8238-FA0C-1482B201DF6A}"/>
          </ac:grpSpMkLst>
        </pc:grpChg>
        <pc:grpChg chg="add del mod">
          <ac:chgData name="Melvin Varghese" userId="106bb35d-6e78-48f9-8da3-e3c65ebc8b8a" providerId="ADAL" clId="{88DA959D-66F7-4D9B-96D9-079612F2E598}" dt="2022-08-16T19:49:59.285" v="994"/>
          <ac:grpSpMkLst>
            <pc:docMk/>
            <pc:sldMk cId="0" sldId="257"/>
            <ac:grpSpMk id="98" creationId="{CA42158A-6684-7846-73A9-3F803A4D0AA2}"/>
          </ac:grpSpMkLst>
        </pc:grpChg>
        <pc:grpChg chg="add del mod">
          <ac:chgData name="Melvin Varghese" userId="106bb35d-6e78-48f9-8da3-e3c65ebc8b8a" providerId="ADAL" clId="{88DA959D-66F7-4D9B-96D9-079612F2E598}" dt="2022-08-16T19:49:59.285" v="994"/>
          <ac:grpSpMkLst>
            <pc:docMk/>
            <pc:sldMk cId="0" sldId="257"/>
            <ac:grpSpMk id="107" creationId="{6CD8B902-6AB0-D337-5602-94168558E2BA}"/>
          </ac:grpSpMkLst>
        </pc:grpChg>
        <pc:grpChg chg="add del mod">
          <ac:chgData name="Melvin Varghese" userId="106bb35d-6e78-48f9-8da3-e3c65ebc8b8a" providerId="ADAL" clId="{88DA959D-66F7-4D9B-96D9-079612F2E598}" dt="2022-08-16T19:49:59.285" v="994"/>
          <ac:grpSpMkLst>
            <pc:docMk/>
            <pc:sldMk cId="0" sldId="257"/>
            <ac:grpSpMk id="110" creationId="{CD2D5E14-F02A-FE2C-581F-A508575D908D}"/>
          </ac:grpSpMkLst>
        </pc:grpChg>
        <pc:grpChg chg="add del mod">
          <ac:chgData name="Melvin Varghese" userId="106bb35d-6e78-48f9-8da3-e3c65ebc8b8a" providerId="ADAL" clId="{88DA959D-66F7-4D9B-96D9-079612F2E598}" dt="2022-08-16T19:49:59.285" v="994"/>
          <ac:grpSpMkLst>
            <pc:docMk/>
            <pc:sldMk cId="0" sldId="257"/>
            <ac:grpSpMk id="113" creationId="{A15430BC-375D-754B-50CD-B7112B76669D}"/>
          </ac:grpSpMkLst>
        </pc:grpChg>
        <pc:grpChg chg="add del mod">
          <ac:chgData name="Melvin Varghese" userId="106bb35d-6e78-48f9-8da3-e3c65ebc8b8a" providerId="ADAL" clId="{88DA959D-66F7-4D9B-96D9-079612F2E598}" dt="2022-08-16T19:50:38.832" v="1055" actId="478"/>
          <ac:grpSpMkLst>
            <pc:docMk/>
            <pc:sldMk cId="0" sldId="257"/>
            <ac:grpSpMk id="116" creationId="{CBCCCB58-B4D9-DA02-4466-0580745684F7}"/>
          </ac:grpSpMkLst>
        </pc:grpChg>
        <pc:grpChg chg="add del mod">
          <ac:chgData name="Melvin Varghese" userId="106bb35d-6e78-48f9-8da3-e3c65ebc8b8a" providerId="ADAL" clId="{88DA959D-66F7-4D9B-96D9-079612F2E598}" dt="2022-08-16T19:50:40.717" v="1056" actId="478"/>
          <ac:grpSpMkLst>
            <pc:docMk/>
            <pc:sldMk cId="0" sldId="257"/>
            <ac:grpSpMk id="119" creationId="{5D423D79-2EED-8B4F-CA3E-B7A4F6A9B3E8}"/>
          </ac:grpSpMkLst>
        </pc:grpChg>
        <pc:grpChg chg="add del mod">
          <ac:chgData name="Melvin Varghese" userId="106bb35d-6e78-48f9-8da3-e3c65ebc8b8a" providerId="ADAL" clId="{88DA959D-66F7-4D9B-96D9-079612F2E598}" dt="2022-08-16T19:50:42.270" v="1057" actId="478"/>
          <ac:grpSpMkLst>
            <pc:docMk/>
            <pc:sldMk cId="0" sldId="257"/>
            <ac:grpSpMk id="122" creationId="{DB39BEEA-A0AF-AAAA-5586-AA0DD4CB6C18}"/>
          </ac:grpSpMkLst>
        </pc:grpChg>
        <pc:grpChg chg="add del mod">
          <ac:chgData name="Melvin Varghese" userId="106bb35d-6e78-48f9-8da3-e3c65ebc8b8a" providerId="ADAL" clId="{88DA959D-66F7-4D9B-96D9-079612F2E598}" dt="2022-08-16T19:50:43.772" v="1058" actId="478"/>
          <ac:grpSpMkLst>
            <pc:docMk/>
            <pc:sldMk cId="0" sldId="257"/>
            <ac:grpSpMk id="125" creationId="{FE2AE78C-575A-545D-8385-D87DB3429557}"/>
          </ac:grpSpMkLst>
        </pc:grpChg>
        <pc:grpChg chg="add del mod">
          <ac:chgData name="Melvin Varghese" userId="106bb35d-6e78-48f9-8da3-e3c65ebc8b8a" providerId="ADAL" clId="{88DA959D-66F7-4D9B-96D9-079612F2E598}" dt="2022-08-16T19:50:45.450" v="1059" actId="478"/>
          <ac:grpSpMkLst>
            <pc:docMk/>
            <pc:sldMk cId="0" sldId="257"/>
            <ac:grpSpMk id="3072" creationId="{18E54796-EBD6-110D-00E9-01282B262FCE}"/>
          </ac:grpSpMkLst>
        </pc:grpChg>
        <pc:cxnChg chg="add del mod">
          <ac:chgData name="Melvin Varghese" userId="106bb35d-6e78-48f9-8da3-e3c65ebc8b8a" providerId="ADAL" clId="{88DA959D-66F7-4D9B-96D9-079612F2E598}" dt="2022-08-16T19:48:49.573" v="972" actId="1036"/>
          <ac:cxnSpMkLst>
            <pc:docMk/>
            <pc:sldMk cId="0" sldId="257"/>
            <ac:cxnSpMk id="7" creationId="{6F1D27AD-107B-D1BD-3EDA-5DE66AFDE5AF}"/>
          </ac:cxnSpMkLst>
        </pc:cxnChg>
        <pc:cxnChg chg="add mod">
          <ac:chgData name="Melvin Varghese" userId="106bb35d-6e78-48f9-8da3-e3c65ebc8b8a" providerId="ADAL" clId="{88DA959D-66F7-4D9B-96D9-079612F2E598}" dt="2022-08-16T19:48:49.573" v="972" actId="1036"/>
          <ac:cxnSpMkLst>
            <pc:docMk/>
            <pc:sldMk cId="0" sldId="257"/>
            <ac:cxnSpMk id="29" creationId="{541C2ADE-5656-FD59-4547-777635A63401}"/>
          </ac:cxnSpMkLst>
        </pc:cxnChg>
        <pc:cxnChg chg="add mod">
          <ac:chgData name="Melvin Varghese" userId="106bb35d-6e78-48f9-8da3-e3c65ebc8b8a" providerId="ADAL" clId="{88DA959D-66F7-4D9B-96D9-079612F2E598}" dt="2022-08-16T19:48:49.573" v="972" actId="1036"/>
          <ac:cxnSpMkLst>
            <pc:docMk/>
            <pc:sldMk cId="0" sldId="257"/>
            <ac:cxnSpMk id="34" creationId="{FAE42580-1FB2-BFD0-F1F3-4FF49B7B5E61}"/>
          </ac:cxnSpMkLst>
        </pc:cxnChg>
        <pc:cxnChg chg="add mod">
          <ac:chgData name="Melvin Varghese" userId="106bb35d-6e78-48f9-8da3-e3c65ebc8b8a" providerId="ADAL" clId="{88DA959D-66F7-4D9B-96D9-079612F2E598}" dt="2022-08-16T19:48:49.573" v="972" actId="1036"/>
          <ac:cxnSpMkLst>
            <pc:docMk/>
            <pc:sldMk cId="0" sldId="257"/>
            <ac:cxnSpMk id="35" creationId="{70FABA60-7B42-CA0B-951F-2D7EBD23534C}"/>
          </ac:cxnSpMkLst>
        </pc:cxnChg>
        <pc:cxnChg chg="add mod">
          <ac:chgData name="Melvin Varghese" userId="106bb35d-6e78-48f9-8da3-e3c65ebc8b8a" providerId="ADAL" clId="{88DA959D-66F7-4D9B-96D9-079612F2E598}" dt="2022-08-16T19:48:49.573" v="972" actId="1036"/>
          <ac:cxnSpMkLst>
            <pc:docMk/>
            <pc:sldMk cId="0" sldId="257"/>
            <ac:cxnSpMk id="36" creationId="{888F9705-CF78-D7A2-E043-C0DDCCB0AD44}"/>
          </ac:cxnSpMkLst>
        </pc:cxnChg>
        <pc:cxnChg chg="add del mod">
          <ac:chgData name="Melvin Varghese" userId="106bb35d-6e78-48f9-8da3-e3c65ebc8b8a" providerId="ADAL" clId="{88DA959D-66F7-4D9B-96D9-079612F2E598}" dt="2022-08-16T19:49:04.921" v="976"/>
          <ac:cxnSpMkLst>
            <pc:docMk/>
            <pc:sldMk cId="0" sldId="257"/>
            <ac:cxnSpMk id="39" creationId="{5450ED98-BF11-62BE-7F37-42CD05B5DF26}"/>
          </ac:cxnSpMkLst>
        </pc:cxnChg>
        <pc:cxnChg chg="add del mod">
          <ac:chgData name="Melvin Varghese" userId="106bb35d-6e78-48f9-8da3-e3c65ebc8b8a" providerId="ADAL" clId="{88DA959D-66F7-4D9B-96D9-079612F2E598}" dt="2022-08-16T19:49:04.921" v="976"/>
          <ac:cxnSpMkLst>
            <pc:docMk/>
            <pc:sldMk cId="0" sldId="257"/>
            <ac:cxnSpMk id="40" creationId="{BFA803DB-99DA-282F-DD5D-922755B056E7}"/>
          </ac:cxnSpMkLst>
        </pc:cxnChg>
        <pc:cxnChg chg="add del mod">
          <ac:chgData name="Melvin Varghese" userId="106bb35d-6e78-48f9-8da3-e3c65ebc8b8a" providerId="ADAL" clId="{88DA959D-66F7-4D9B-96D9-079612F2E598}" dt="2022-08-16T19:49:04.921" v="976"/>
          <ac:cxnSpMkLst>
            <pc:docMk/>
            <pc:sldMk cId="0" sldId="257"/>
            <ac:cxnSpMk id="41" creationId="{F08905B1-A74D-85F0-FA79-896B6D1AE183}"/>
          </ac:cxnSpMkLst>
        </pc:cxnChg>
        <pc:cxnChg chg="add del mod">
          <ac:chgData name="Melvin Varghese" userId="106bb35d-6e78-48f9-8da3-e3c65ebc8b8a" providerId="ADAL" clId="{88DA959D-66F7-4D9B-96D9-079612F2E598}" dt="2022-08-16T19:49:04.921" v="976"/>
          <ac:cxnSpMkLst>
            <pc:docMk/>
            <pc:sldMk cId="0" sldId="257"/>
            <ac:cxnSpMk id="42" creationId="{F62D892A-19EB-CB55-4A0E-2588D8EC1ED0}"/>
          </ac:cxnSpMkLst>
        </pc:cxnChg>
        <pc:cxnChg chg="add del mod">
          <ac:chgData name="Melvin Varghese" userId="106bb35d-6e78-48f9-8da3-e3c65ebc8b8a" providerId="ADAL" clId="{88DA959D-66F7-4D9B-96D9-079612F2E598}" dt="2022-08-16T19:49:40.048" v="990"/>
          <ac:cxnSpMkLst>
            <pc:docMk/>
            <pc:sldMk cId="0" sldId="257"/>
            <ac:cxnSpMk id="58" creationId="{150C3244-7C88-AA62-4B35-7B61D5B0C595}"/>
          </ac:cxnSpMkLst>
        </pc:cxnChg>
        <pc:cxnChg chg="add del mod">
          <ac:chgData name="Melvin Varghese" userId="106bb35d-6e78-48f9-8da3-e3c65ebc8b8a" providerId="ADAL" clId="{88DA959D-66F7-4D9B-96D9-079612F2E598}" dt="2022-08-16T19:49:40.048" v="990"/>
          <ac:cxnSpMkLst>
            <pc:docMk/>
            <pc:sldMk cId="0" sldId="257"/>
            <ac:cxnSpMk id="59" creationId="{42F1ACC3-3767-FF4D-8006-1B5389C4B36B}"/>
          </ac:cxnSpMkLst>
        </pc:cxnChg>
        <pc:cxnChg chg="add del mod">
          <ac:chgData name="Melvin Varghese" userId="106bb35d-6e78-48f9-8da3-e3c65ebc8b8a" providerId="ADAL" clId="{88DA959D-66F7-4D9B-96D9-079612F2E598}" dt="2022-08-16T19:49:40.048" v="990"/>
          <ac:cxnSpMkLst>
            <pc:docMk/>
            <pc:sldMk cId="0" sldId="257"/>
            <ac:cxnSpMk id="60" creationId="{E350AAF7-69E8-0797-BBA1-9360CD35D833}"/>
          </ac:cxnSpMkLst>
        </pc:cxnChg>
        <pc:cxnChg chg="add del mod">
          <ac:chgData name="Melvin Varghese" userId="106bb35d-6e78-48f9-8da3-e3c65ebc8b8a" providerId="ADAL" clId="{88DA959D-66F7-4D9B-96D9-079612F2E598}" dt="2022-08-16T19:49:40.048" v="990"/>
          <ac:cxnSpMkLst>
            <pc:docMk/>
            <pc:sldMk cId="0" sldId="257"/>
            <ac:cxnSpMk id="61" creationId="{91077C8F-22D2-B320-C0DA-0ACB760C8F79}"/>
          </ac:cxnSpMkLst>
        </pc:cxnChg>
        <pc:cxnChg chg="add del mod">
          <ac:chgData name="Melvin Varghese" userId="106bb35d-6e78-48f9-8da3-e3c65ebc8b8a" providerId="ADAL" clId="{88DA959D-66F7-4D9B-96D9-079612F2E598}" dt="2022-08-16T19:48:49.573" v="972" actId="1036"/>
          <ac:cxnSpMkLst>
            <pc:docMk/>
            <pc:sldMk cId="0" sldId="257"/>
            <ac:cxnSpMk id="103" creationId="{DDE726F3-0EE0-4AA6-BB6B-FE64E7E9B620}"/>
          </ac:cxnSpMkLst>
        </pc:cxnChg>
        <pc:cxnChg chg="add del mod">
          <ac:chgData name="Melvin Varghese" userId="106bb35d-6e78-48f9-8da3-e3c65ebc8b8a" providerId="ADAL" clId="{88DA959D-66F7-4D9B-96D9-079612F2E598}" dt="2022-08-16T19:48:49.573" v="972" actId="1036"/>
          <ac:cxnSpMkLst>
            <pc:docMk/>
            <pc:sldMk cId="0" sldId="257"/>
            <ac:cxnSpMk id="105" creationId="{C980901C-55A4-F660-8684-FAF2F365695F}"/>
          </ac:cxnSpMkLst>
        </pc:cxnChg>
        <pc:cxnChg chg="add del mod">
          <ac:chgData name="Melvin Varghese" userId="106bb35d-6e78-48f9-8da3-e3c65ebc8b8a" providerId="ADAL" clId="{88DA959D-66F7-4D9B-96D9-079612F2E598}" dt="2022-08-16T19:48:49.573" v="972" actId="1036"/>
          <ac:cxnSpMkLst>
            <pc:docMk/>
            <pc:sldMk cId="0" sldId="257"/>
            <ac:cxnSpMk id="106" creationId="{A05F41F8-BD39-4497-A44E-0E71360B2F4C}"/>
          </ac:cxnSpMkLst>
        </pc:cxnChg>
        <pc:cxnChg chg="add mod">
          <ac:chgData name="Melvin Varghese" userId="106bb35d-6e78-48f9-8da3-e3c65ebc8b8a" providerId="ADAL" clId="{88DA959D-66F7-4D9B-96D9-079612F2E598}" dt="2022-08-16T19:50:32.801" v="1054" actId="1036"/>
          <ac:cxnSpMkLst>
            <pc:docMk/>
            <pc:sldMk cId="0" sldId="257"/>
            <ac:cxnSpMk id="3075" creationId="{D65D9048-9A7E-B7E4-EE67-E0B5DA8D4DF0}"/>
          </ac:cxnSpMkLst>
        </pc:cxnChg>
        <pc:cxnChg chg="add mod">
          <ac:chgData name="Melvin Varghese" userId="106bb35d-6e78-48f9-8da3-e3c65ebc8b8a" providerId="ADAL" clId="{88DA959D-66F7-4D9B-96D9-079612F2E598}" dt="2022-08-16T19:50:32.801" v="1054" actId="1036"/>
          <ac:cxnSpMkLst>
            <pc:docMk/>
            <pc:sldMk cId="0" sldId="257"/>
            <ac:cxnSpMk id="3076" creationId="{61AB2BFF-1764-2DCB-0A48-DD15CDAEC5B9}"/>
          </ac:cxnSpMkLst>
        </pc:cxnChg>
        <pc:cxnChg chg="add mod">
          <ac:chgData name="Melvin Varghese" userId="106bb35d-6e78-48f9-8da3-e3c65ebc8b8a" providerId="ADAL" clId="{88DA959D-66F7-4D9B-96D9-079612F2E598}" dt="2022-08-16T19:50:32.801" v="1054" actId="1036"/>
          <ac:cxnSpMkLst>
            <pc:docMk/>
            <pc:sldMk cId="0" sldId="257"/>
            <ac:cxnSpMk id="3077" creationId="{9E62C7D6-F7E7-0745-B4F4-5D3170561233}"/>
          </ac:cxnSpMkLst>
        </pc:cxnChg>
        <pc:cxnChg chg="add mod">
          <ac:chgData name="Melvin Varghese" userId="106bb35d-6e78-48f9-8da3-e3c65ebc8b8a" providerId="ADAL" clId="{88DA959D-66F7-4D9B-96D9-079612F2E598}" dt="2022-08-16T19:50:32.801" v="1054" actId="1036"/>
          <ac:cxnSpMkLst>
            <pc:docMk/>
            <pc:sldMk cId="0" sldId="257"/>
            <ac:cxnSpMk id="3078" creationId="{4FC449F8-613C-D98B-F4DF-E39241AB00A5}"/>
          </ac:cxnSpMkLst>
        </pc:cxnChg>
      </pc:sldChg>
      <pc:sldChg chg="addSp delSp modSp del mod">
        <pc:chgData name="Melvin Varghese" userId="106bb35d-6e78-48f9-8da3-e3c65ebc8b8a" providerId="ADAL" clId="{88DA959D-66F7-4D9B-96D9-079612F2E598}" dt="2022-08-16T06:07:19.337" v="22" actId="47"/>
        <pc:sldMkLst>
          <pc:docMk/>
          <pc:sldMk cId="1672174842" sldId="258"/>
        </pc:sldMkLst>
        <pc:spChg chg="add del mod">
          <ac:chgData name="Melvin Varghese" userId="106bb35d-6e78-48f9-8da3-e3c65ebc8b8a" providerId="ADAL" clId="{88DA959D-66F7-4D9B-96D9-079612F2E598}" dt="2022-08-16T06:06:58.999" v="16" actId="21"/>
          <ac:spMkLst>
            <pc:docMk/>
            <pc:sldMk cId="1672174842" sldId="258"/>
            <ac:spMk id="2" creationId="{2AC20866-5BFC-4B0B-863A-28B552115A12}"/>
          </ac:spMkLst>
        </pc:spChg>
        <pc:spChg chg="mod">
          <ac:chgData name="Melvin Varghese" userId="106bb35d-6e78-48f9-8da3-e3c65ebc8b8a" providerId="ADAL" clId="{88DA959D-66F7-4D9B-96D9-079612F2E598}" dt="2022-08-16T06:05:31.764" v="2" actId="20577"/>
          <ac:spMkLst>
            <pc:docMk/>
            <pc:sldMk cId="1672174842" sldId="258"/>
            <ac:spMk id="3" creationId="{0A38E6DD-A312-4EE6-8CC9-C7BC966D3BFA}"/>
          </ac:spMkLst>
        </pc:spChg>
        <pc:spChg chg="add del mod">
          <ac:chgData name="Melvin Varghese" userId="106bb35d-6e78-48f9-8da3-e3c65ebc8b8a" providerId="ADAL" clId="{88DA959D-66F7-4D9B-96D9-079612F2E598}" dt="2022-08-16T06:06:53.417" v="12" actId="478"/>
          <ac:spMkLst>
            <pc:docMk/>
            <pc:sldMk cId="1672174842" sldId="258"/>
            <ac:spMk id="5" creationId="{DEFF36D8-2ADD-1986-CC30-4D31CF032F3B}"/>
          </ac:spMkLst>
        </pc:spChg>
      </pc:sldChg>
      <pc:sldChg chg="del">
        <pc:chgData name="Melvin Varghese" userId="106bb35d-6e78-48f9-8da3-e3c65ebc8b8a" providerId="ADAL" clId="{88DA959D-66F7-4D9B-96D9-079612F2E598}" dt="2022-08-16T19:39:49.916" v="874" actId="47"/>
        <pc:sldMkLst>
          <pc:docMk/>
          <pc:sldMk cId="3764198807" sldId="273"/>
        </pc:sldMkLst>
      </pc:sldChg>
      <pc:sldChg chg="addSp delSp modSp del mod delAnim modAnim">
        <pc:chgData name="Melvin Varghese" userId="106bb35d-6e78-48f9-8da3-e3c65ebc8b8a" providerId="ADAL" clId="{88DA959D-66F7-4D9B-96D9-079612F2E598}" dt="2022-08-16T19:39:19.256" v="869" actId="47"/>
        <pc:sldMkLst>
          <pc:docMk/>
          <pc:sldMk cId="285714517" sldId="274"/>
        </pc:sldMkLst>
        <pc:spChg chg="add mod">
          <ac:chgData name="Melvin Varghese" userId="106bb35d-6e78-48f9-8da3-e3c65ebc8b8a" providerId="ADAL" clId="{88DA959D-66F7-4D9B-96D9-079612F2E598}" dt="2022-08-16T06:13:02.241" v="58" actId="571"/>
          <ac:spMkLst>
            <pc:docMk/>
            <pc:sldMk cId="285714517" sldId="274"/>
            <ac:spMk id="2" creationId="{3F3AC518-9284-FC3B-031E-9B9724B0FCE3}"/>
          </ac:spMkLst>
        </pc:spChg>
        <pc:spChg chg="add mod">
          <ac:chgData name="Melvin Varghese" userId="106bb35d-6e78-48f9-8da3-e3c65ebc8b8a" providerId="ADAL" clId="{88DA959D-66F7-4D9B-96D9-079612F2E598}" dt="2022-08-16T06:13:02.241" v="58" actId="571"/>
          <ac:spMkLst>
            <pc:docMk/>
            <pc:sldMk cId="285714517" sldId="274"/>
            <ac:spMk id="3" creationId="{189E63A6-0CC4-0C29-C39F-09F95DA26F70}"/>
          </ac:spMkLst>
        </pc:spChg>
        <pc:spChg chg="del mod">
          <ac:chgData name="Melvin Varghese" userId="106bb35d-6e78-48f9-8da3-e3c65ebc8b8a" providerId="ADAL" clId="{88DA959D-66F7-4D9B-96D9-079612F2E598}" dt="2022-08-16T19:37:49.561" v="847" actId="21"/>
          <ac:spMkLst>
            <pc:docMk/>
            <pc:sldMk cId="285714517" sldId="274"/>
            <ac:spMk id="4" creationId="{C3C5303A-6747-A1C0-485C-188B04074650}"/>
          </ac:spMkLst>
        </pc:spChg>
        <pc:spChg chg="del">
          <ac:chgData name="Melvin Varghese" userId="106bb35d-6e78-48f9-8da3-e3c65ebc8b8a" providerId="ADAL" clId="{88DA959D-66F7-4D9B-96D9-079612F2E598}" dt="2022-08-16T19:37:49.561" v="847" actId="21"/>
          <ac:spMkLst>
            <pc:docMk/>
            <pc:sldMk cId="285714517" sldId="274"/>
            <ac:spMk id="5" creationId="{D6BEFF52-C89A-0968-2CDF-4642C34561F8}"/>
          </ac:spMkLst>
        </pc:spChg>
        <pc:spChg chg="del mod">
          <ac:chgData name="Melvin Varghese" userId="106bb35d-6e78-48f9-8da3-e3c65ebc8b8a" providerId="ADAL" clId="{88DA959D-66F7-4D9B-96D9-079612F2E598}" dt="2022-08-16T19:37:49.561" v="847" actId="21"/>
          <ac:spMkLst>
            <pc:docMk/>
            <pc:sldMk cId="285714517" sldId="274"/>
            <ac:spMk id="6" creationId="{94C94419-D3D3-7940-84E9-EF28CB4972DB}"/>
          </ac:spMkLst>
        </pc:spChg>
        <pc:spChg chg="del">
          <ac:chgData name="Melvin Varghese" userId="106bb35d-6e78-48f9-8da3-e3c65ebc8b8a" providerId="ADAL" clId="{88DA959D-66F7-4D9B-96D9-079612F2E598}" dt="2022-08-16T19:37:49.561" v="847" actId="21"/>
          <ac:spMkLst>
            <pc:docMk/>
            <pc:sldMk cId="285714517" sldId="274"/>
            <ac:spMk id="7" creationId="{98B6F84B-2C82-EA0B-A2AF-18ED6C8E6FF8}"/>
          </ac:spMkLst>
        </pc:spChg>
        <pc:spChg chg="del mod">
          <ac:chgData name="Melvin Varghese" userId="106bb35d-6e78-48f9-8da3-e3c65ebc8b8a" providerId="ADAL" clId="{88DA959D-66F7-4D9B-96D9-079612F2E598}" dt="2022-08-16T19:37:49.561" v="847" actId="21"/>
          <ac:spMkLst>
            <pc:docMk/>
            <pc:sldMk cId="285714517" sldId="274"/>
            <ac:spMk id="8" creationId="{1E113E5A-5422-3A90-9173-22E8F3BAD420}"/>
          </ac:spMkLst>
        </pc:spChg>
        <pc:spChg chg="add mod">
          <ac:chgData name="Melvin Varghese" userId="106bb35d-6e78-48f9-8da3-e3c65ebc8b8a" providerId="ADAL" clId="{88DA959D-66F7-4D9B-96D9-079612F2E598}" dt="2022-08-16T06:13:01.196" v="57" actId="571"/>
          <ac:spMkLst>
            <pc:docMk/>
            <pc:sldMk cId="285714517" sldId="274"/>
            <ac:spMk id="9" creationId="{6EA9D51E-D825-598D-CB07-B15A5083BFAC}"/>
          </ac:spMkLst>
        </pc:spChg>
        <pc:spChg chg="add mod">
          <ac:chgData name="Melvin Varghese" userId="106bb35d-6e78-48f9-8da3-e3c65ebc8b8a" providerId="ADAL" clId="{88DA959D-66F7-4D9B-96D9-079612F2E598}" dt="2022-08-16T06:13:01.196" v="57" actId="571"/>
          <ac:spMkLst>
            <pc:docMk/>
            <pc:sldMk cId="285714517" sldId="274"/>
            <ac:spMk id="10" creationId="{162F3E59-F9CE-9CA4-DF7A-22DD28655E90}"/>
          </ac:spMkLst>
        </pc:spChg>
        <pc:spChg chg="add mod">
          <ac:chgData name="Melvin Varghese" userId="106bb35d-6e78-48f9-8da3-e3c65ebc8b8a" providerId="ADAL" clId="{88DA959D-66F7-4D9B-96D9-079612F2E598}" dt="2022-08-16T06:13:00.837" v="56" actId="571"/>
          <ac:spMkLst>
            <pc:docMk/>
            <pc:sldMk cId="285714517" sldId="274"/>
            <ac:spMk id="11" creationId="{0F5187F6-2D9E-9983-02D1-652906ADE1F5}"/>
          </ac:spMkLst>
        </pc:spChg>
        <pc:spChg chg="add mod">
          <ac:chgData name="Melvin Varghese" userId="106bb35d-6e78-48f9-8da3-e3c65ebc8b8a" providerId="ADAL" clId="{88DA959D-66F7-4D9B-96D9-079612F2E598}" dt="2022-08-16T06:13:00.837" v="56" actId="571"/>
          <ac:spMkLst>
            <pc:docMk/>
            <pc:sldMk cId="285714517" sldId="274"/>
            <ac:spMk id="12" creationId="{79D2F885-6108-6BDC-D64B-8938395CBDDC}"/>
          </ac:spMkLst>
        </pc:spChg>
        <pc:spChg chg="add mod">
          <ac:chgData name="Melvin Varghese" userId="106bb35d-6e78-48f9-8da3-e3c65ebc8b8a" providerId="ADAL" clId="{88DA959D-66F7-4D9B-96D9-079612F2E598}" dt="2022-08-16T19:37:49.561" v="847" actId="21"/>
          <ac:spMkLst>
            <pc:docMk/>
            <pc:sldMk cId="285714517" sldId="274"/>
            <ac:spMk id="14" creationId="{AD172227-4868-6C22-062E-B823098186D0}"/>
          </ac:spMkLst>
        </pc:spChg>
        <pc:spChg chg="add mod">
          <ac:chgData name="Melvin Varghese" userId="106bb35d-6e78-48f9-8da3-e3c65ebc8b8a" providerId="ADAL" clId="{88DA959D-66F7-4D9B-96D9-079612F2E598}" dt="2022-08-16T19:37:49.561" v="847" actId="21"/>
          <ac:spMkLst>
            <pc:docMk/>
            <pc:sldMk cId="285714517" sldId="274"/>
            <ac:spMk id="16" creationId="{00FE4C1C-8D35-D8C0-A74D-353F02D89227}"/>
          </ac:spMkLst>
        </pc:spChg>
        <pc:spChg chg="add mod">
          <ac:chgData name="Melvin Varghese" userId="106bb35d-6e78-48f9-8da3-e3c65ebc8b8a" providerId="ADAL" clId="{88DA959D-66F7-4D9B-96D9-079612F2E598}" dt="2022-08-16T19:37:49.561" v="847" actId="21"/>
          <ac:spMkLst>
            <pc:docMk/>
            <pc:sldMk cId="285714517" sldId="274"/>
            <ac:spMk id="18" creationId="{A1E60BFB-1727-37D2-7DFA-8B17DE0E6379}"/>
          </ac:spMkLst>
        </pc:spChg>
        <pc:spChg chg="add mod">
          <ac:chgData name="Melvin Varghese" userId="106bb35d-6e78-48f9-8da3-e3c65ebc8b8a" providerId="ADAL" clId="{88DA959D-66F7-4D9B-96D9-079612F2E598}" dt="2022-08-16T19:37:49.561" v="847" actId="21"/>
          <ac:spMkLst>
            <pc:docMk/>
            <pc:sldMk cId="285714517" sldId="274"/>
            <ac:spMk id="20" creationId="{6F638CE7-80A9-C57A-0659-850D07B18C23}"/>
          </ac:spMkLst>
        </pc:spChg>
        <pc:spChg chg="add mod">
          <ac:chgData name="Melvin Varghese" userId="106bb35d-6e78-48f9-8da3-e3c65ebc8b8a" providerId="ADAL" clId="{88DA959D-66F7-4D9B-96D9-079612F2E598}" dt="2022-08-16T19:37:49.561" v="847" actId="21"/>
          <ac:spMkLst>
            <pc:docMk/>
            <pc:sldMk cId="285714517" sldId="274"/>
            <ac:spMk id="22" creationId="{C00E0D45-FAD0-0C83-E42A-16B631C117B5}"/>
          </ac:spMkLst>
        </pc:spChg>
      </pc:sldChg>
      <pc:sldChg chg="del">
        <pc:chgData name="Melvin Varghese" userId="106bb35d-6e78-48f9-8da3-e3c65ebc8b8a" providerId="ADAL" clId="{88DA959D-66F7-4D9B-96D9-079612F2E598}" dt="2022-08-16T20:10:12.914" v="1360" actId="47"/>
        <pc:sldMkLst>
          <pc:docMk/>
          <pc:sldMk cId="3586252681" sldId="278"/>
        </pc:sldMkLst>
      </pc:sldChg>
      <pc:sldChg chg="add del">
        <pc:chgData name="Melvin Varghese" userId="106bb35d-6e78-48f9-8da3-e3c65ebc8b8a" providerId="ADAL" clId="{88DA959D-66F7-4D9B-96D9-079612F2E598}" dt="2022-08-16T18:33:10.270" v="365" actId="47"/>
        <pc:sldMkLst>
          <pc:docMk/>
          <pc:sldMk cId="2523478046" sldId="716"/>
        </pc:sldMkLst>
      </pc:sldChg>
      <pc:sldChg chg="del">
        <pc:chgData name="Melvin Varghese" userId="106bb35d-6e78-48f9-8da3-e3c65ebc8b8a" providerId="ADAL" clId="{88DA959D-66F7-4D9B-96D9-079612F2E598}" dt="2022-08-16T06:08:54.851" v="36" actId="47"/>
        <pc:sldMkLst>
          <pc:docMk/>
          <pc:sldMk cId="2040020151" sldId="3312"/>
        </pc:sldMkLst>
      </pc:sldChg>
      <pc:sldChg chg="del">
        <pc:chgData name="Melvin Varghese" userId="106bb35d-6e78-48f9-8da3-e3c65ebc8b8a" providerId="ADAL" clId="{88DA959D-66F7-4D9B-96D9-079612F2E598}" dt="2022-08-16T06:25:22.185" v="196" actId="47"/>
        <pc:sldMkLst>
          <pc:docMk/>
          <pc:sldMk cId="1788800686" sldId="3397"/>
        </pc:sldMkLst>
      </pc:sldChg>
      <pc:sldChg chg="del">
        <pc:chgData name="Melvin Varghese" userId="106bb35d-6e78-48f9-8da3-e3c65ebc8b8a" providerId="ADAL" clId="{88DA959D-66F7-4D9B-96D9-079612F2E598}" dt="2022-08-16T06:25:23.530" v="198" actId="47"/>
        <pc:sldMkLst>
          <pc:docMk/>
          <pc:sldMk cId="1311909591" sldId="3398"/>
        </pc:sldMkLst>
      </pc:sldChg>
      <pc:sldChg chg="del">
        <pc:chgData name="Melvin Varghese" userId="106bb35d-6e78-48f9-8da3-e3c65ebc8b8a" providerId="ADAL" clId="{88DA959D-66F7-4D9B-96D9-079612F2E598}" dt="2022-08-16T06:25:22.770" v="197" actId="47"/>
        <pc:sldMkLst>
          <pc:docMk/>
          <pc:sldMk cId="1004803598" sldId="3399"/>
        </pc:sldMkLst>
      </pc:sldChg>
      <pc:sldChg chg="del">
        <pc:chgData name="Melvin Varghese" userId="106bb35d-6e78-48f9-8da3-e3c65ebc8b8a" providerId="ADAL" clId="{88DA959D-66F7-4D9B-96D9-079612F2E598}" dt="2022-08-16T06:25:27.603" v="201" actId="47"/>
        <pc:sldMkLst>
          <pc:docMk/>
          <pc:sldMk cId="3501689790" sldId="3405"/>
        </pc:sldMkLst>
      </pc:sldChg>
      <pc:sldChg chg="del">
        <pc:chgData name="Melvin Varghese" userId="106bb35d-6e78-48f9-8da3-e3c65ebc8b8a" providerId="ADAL" clId="{88DA959D-66F7-4D9B-96D9-079612F2E598}" dt="2022-08-16T06:25:24.831" v="199" actId="47"/>
        <pc:sldMkLst>
          <pc:docMk/>
          <pc:sldMk cId="3712827058" sldId="3412"/>
        </pc:sldMkLst>
      </pc:sldChg>
      <pc:sldChg chg="del">
        <pc:chgData name="Melvin Varghese" userId="106bb35d-6e78-48f9-8da3-e3c65ebc8b8a" providerId="ADAL" clId="{88DA959D-66F7-4D9B-96D9-079612F2E598}" dt="2022-08-16T20:10:15.223" v="1361" actId="47"/>
        <pc:sldMkLst>
          <pc:docMk/>
          <pc:sldMk cId="2391640842" sldId="3413"/>
        </pc:sldMkLst>
      </pc:sldChg>
      <pc:sldChg chg="del">
        <pc:chgData name="Melvin Varghese" userId="106bb35d-6e78-48f9-8da3-e3c65ebc8b8a" providerId="ADAL" clId="{88DA959D-66F7-4D9B-96D9-079612F2E598}" dt="2022-08-16T20:10:18.352" v="1363" actId="47"/>
        <pc:sldMkLst>
          <pc:docMk/>
          <pc:sldMk cId="181746459" sldId="3414"/>
        </pc:sldMkLst>
      </pc:sldChg>
      <pc:sldChg chg="del">
        <pc:chgData name="Melvin Varghese" userId="106bb35d-6e78-48f9-8da3-e3c65ebc8b8a" providerId="ADAL" clId="{88DA959D-66F7-4D9B-96D9-079612F2E598}" dt="2022-08-16T06:25:28.971" v="202" actId="47"/>
        <pc:sldMkLst>
          <pc:docMk/>
          <pc:sldMk cId="1367659907" sldId="2076136938"/>
        </pc:sldMkLst>
      </pc:sldChg>
      <pc:sldChg chg="del">
        <pc:chgData name="Melvin Varghese" userId="106bb35d-6e78-48f9-8da3-e3c65ebc8b8a" providerId="ADAL" clId="{88DA959D-66F7-4D9B-96D9-079612F2E598}" dt="2022-08-16T06:25:29.959" v="203" actId="47"/>
        <pc:sldMkLst>
          <pc:docMk/>
          <pc:sldMk cId="3773738708" sldId="2076136939"/>
        </pc:sldMkLst>
      </pc:sldChg>
      <pc:sldChg chg="del">
        <pc:chgData name="Melvin Varghese" userId="106bb35d-6e78-48f9-8da3-e3c65ebc8b8a" providerId="ADAL" clId="{88DA959D-66F7-4D9B-96D9-079612F2E598}" dt="2022-08-16T06:25:31.315" v="204" actId="47"/>
        <pc:sldMkLst>
          <pc:docMk/>
          <pc:sldMk cId="2229004549" sldId="2076136941"/>
        </pc:sldMkLst>
      </pc:sldChg>
      <pc:sldChg chg="del">
        <pc:chgData name="Melvin Varghese" userId="106bb35d-6e78-48f9-8da3-e3c65ebc8b8a" providerId="ADAL" clId="{88DA959D-66F7-4D9B-96D9-079612F2E598}" dt="2022-08-16T06:23:07.288" v="181" actId="47"/>
        <pc:sldMkLst>
          <pc:docMk/>
          <pc:sldMk cId="784842169" sldId="2076137220"/>
        </pc:sldMkLst>
      </pc:sldChg>
      <pc:sldChg chg="modSp del mod">
        <pc:chgData name="Melvin Varghese" userId="106bb35d-6e78-48f9-8da3-e3c65ebc8b8a" providerId="ADAL" clId="{88DA959D-66F7-4D9B-96D9-079612F2E598}" dt="2022-08-16T20:12:44.734" v="1428" actId="47"/>
        <pc:sldMkLst>
          <pc:docMk/>
          <pc:sldMk cId="793805576" sldId="2113417138"/>
        </pc:sldMkLst>
        <pc:spChg chg="mod">
          <ac:chgData name="Melvin Varghese" userId="106bb35d-6e78-48f9-8da3-e3c65ebc8b8a" providerId="ADAL" clId="{88DA959D-66F7-4D9B-96D9-079612F2E598}" dt="2022-08-16T06:24:24.308" v="193" actId="6549"/>
          <ac:spMkLst>
            <pc:docMk/>
            <pc:sldMk cId="793805576" sldId="2113417138"/>
            <ac:spMk id="2" creationId="{C35F40C9-A464-42C8-A389-BAD67BC717B7}"/>
          </ac:spMkLst>
        </pc:spChg>
        <pc:spChg chg="mod">
          <ac:chgData name="Melvin Varghese" userId="106bb35d-6e78-48f9-8da3-e3c65ebc8b8a" providerId="ADAL" clId="{88DA959D-66F7-4D9B-96D9-079612F2E598}" dt="2022-08-16T20:09:58.797" v="1359" actId="6549"/>
          <ac:spMkLst>
            <pc:docMk/>
            <pc:sldMk cId="793805576" sldId="2113417138"/>
            <ac:spMk id="37" creationId="{8ABFA8BF-241D-4D20-97E4-B13926D5DBA6}"/>
          </ac:spMkLst>
        </pc:spChg>
      </pc:sldChg>
      <pc:sldChg chg="del">
        <pc:chgData name="Melvin Varghese" userId="106bb35d-6e78-48f9-8da3-e3c65ebc8b8a" providerId="ADAL" clId="{88DA959D-66F7-4D9B-96D9-079612F2E598}" dt="2022-08-16T06:25:01.865" v="195" actId="47"/>
        <pc:sldMkLst>
          <pc:docMk/>
          <pc:sldMk cId="1072923168" sldId="2113417227"/>
        </pc:sldMkLst>
      </pc:sldChg>
      <pc:sldChg chg="del">
        <pc:chgData name="Melvin Varghese" userId="106bb35d-6e78-48f9-8da3-e3c65ebc8b8a" providerId="ADAL" clId="{88DA959D-66F7-4D9B-96D9-079612F2E598}" dt="2022-08-16T08:32:43.793" v="215" actId="47"/>
        <pc:sldMkLst>
          <pc:docMk/>
          <pc:sldMk cId="748545554" sldId="2113417229"/>
        </pc:sldMkLst>
      </pc:sldChg>
      <pc:sldChg chg="del">
        <pc:chgData name="Melvin Varghese" userId="106bb35d-6e78-48f9-8da3-e3c65ebc8b8a" providerId="ADAL" clId="{88DA959D-66F7-4D9B-96D9-079612F2E598}" dt="2022-08-16T20:10:19.650" v="1364" actId="47"/>
        <pc:sldMkLst>
          <pc:docMk/>
          <pc:sldMk cId="4012638270" sldId="2113417240"/>
        </pc:sldMkLst>
      </pc:sldChg>
      <pc:sldChg chg="del">
        <pc:chgData name="Melvin Varghese" userId="106bb35d-6e78-48f9-8da3-e3c65ebc8b8a" providerId="ADAL" clId="{88DA959D-66F7-4D9B-96D9-079612F2E598}" dt="2022-08-16T08:32:33.842" v="213" actId="47"/>
        <pc:sldMkLst>
          <pc:docMk/>
          <pc:sldMk cId="3311883399" sldId="2113417242"/>
        </pc:sldMkLst>
      </pc:sldChg>
      <pc:sldChg chg="del">
        <pc:chgData name="Melvin Varghese" userId="106bb35d-6e78-48f9-8da3-e3c65ebc8b8a" providerId="ADAL" clId="{88DA959D-66F7-4D9B-96D9-079612F2E598}" dt="2022-08-16T20:06:03.431" v="1326" actId="47"/>
        <pc:sldMkLst>
          <pc:docMk/>
          <pc:sldMk cId="1612396011" sldId="2113417252"/>
        </pc:sldMkLst>
      </pc:sldChg>
      <pc:sldChg chg="del">
        <pc:chgData name="Melvin Varghese" userId="106bb35d-6e78-48f9-8da3-e3c65ebc8b8a" providerId="ADAL" clId="{88DA959D-66F7-4D9B-96D9-079612F2E598}" dt="2022-08-16T20:06:04.522" v="1327" actId="47"/>
        <pc:sldMkLst>
          <pc:docMk/>
          <pc:sldMk cId="564262745" sldId="2113417253"/>
        </pc:sldMkLst>
      </pc:sldChg>
      <pc:sldChg chg="del">
        <pc:chgData name="Melvin Varghese" userId="106bb35d-6e78-48f9-8da3-e3c65ebc8b8a" providerId="ADAL" clId="{88DA959D-66F7-4D9B-96D9-079612F2E598}" dt="2022-08-16T20:06:06.241" v="1328" actId="47"/>
        <pc:sldMkLst>
          <pc:docMk/>
          <pc:sldMk cId="192558599" sldId="2113417254"/>
        </pc:sldMkLst>
      </pc:sldChg>
      <pc:sldChg chg="del">
        <pc:chgData name="Melvin Varghese" userId="106bb35d-6e78-48f9-8da3-e3c65ebc8b8a" providerId="ADAL" clId="{88DA959D-66F7-4D9B-96D9-079612F2E598}" dt="2022-08-16T20:06:07.698" v="1329" actId="47"/>
        <pc:sldMkLst>
          <pc:docMk/>
          <pc:sldMk cId="4143887829" sldId="2113417255"/>
        </pc:sldMkLst>
      </pc:sldChg>
      <pc:sldChg chg="del">
        <pc:chgData name="Melvin Varghese" userId="106bb35d-6e78-48f9-8da3-e3c65ebc8b8a" providerId="ADAL" clId="{88DA959D-66F7-4D9B-96D9-079612F2E598}" dt="2022-08-16T19:41:05.255" v="881" actId="47"/>
        <pc:sldMkLst>
          <pc:docMk/>
          <pc:sldMk cId="4216511749" sldId="2113417260"/>
        </pc:sldMkLst>
      </pc:sldChg>
      <pc:sldChg chg="del">
        <pc:chgData name="Melvin Varghese" userId="106bb35d-6e78-48f9-8da3-e3c65ebc8b8a" providerId="ADAL" clId="{88DA959D-66F7-4D9B-96D9-079612F2E598}" dt="2022-08-16T06:26:42.800" v="208" actId="47"/>
        <pc:sldMkLst>
          <pc:docMk/>
          <pc:sldMk cId="2605246971" sldId="2113417265"/>
        </pc:sldMkLst>
      </pc:sldChg>
      <pc:sldChg chg="del">
        <pc:chgData name="Melvin Varghese" userId="106bb35d-6e78-48f9-8da3-e3c65ebc8b8a" providerId="ADAL" clId="{88DA959D-66F7-4D9B-96D9-079612F2E598}" dt="2022-08-16T06:25:45.469" v="207" actId="47"/>
        <pc:sldMkLst>
          <pc:docMk/>
          <pc:sldMk cId="641254401" sldId="2113417375"/>
        </pc:sldMkLst>
      </pc:sldChg>
      <pc:sldChg chg="del">
        <pc:chgData name="Melvin Varghese" userId="106bb35d-6e78-48f9-8da3-e3c65ebc8b8a" providerId="ADAL" clId="{88DA959D-66F7-4D9B-96D9-079612F2E598}" dt="2022-08-16T06:24:38.293" v="194" actId="47"/>
        <pc:sldMkLst>
          <pc:docMk/>
          <pc:sldMk cId="3929462360" sldId="2113417477"/>
        </pc:sldMkLst>
      </pc:sldChg>
      <pc:sldChg chg="del">
        <pc:chgData name="Melvin Varghese" userId="106bb35d-6e78-48f9-8da3-e3c65ebc8b8a" providerId="ADAL" clId="{88DA959D-66F7-4D9B-96D9-079612F2E598}" dt="2022-08-16T20:11:24.724" v="1376" actId="47"/>
        <pc:sldMkLst>
          <pc:docMk/>
          <pc:sldMk cId="67991579" sldId="2145705963"/>
        </pc:sldMkLst>
      </pc:sldChg>
      <pc:sldChg chg="del">
        <pc:chgData name="Melvin Varghese" userId="106bb35d-6e78-48f9-8da3-e3c65ebc8b8a" providerId="ADAL" clId="{88DA959D-66F7-4D9B-96D9-079612F2E598}" dt="2022-08-16T06:24:09.137" v="190" actId="47"/>
        <pc:sldMkLst>
          <pc:docMk/>
          <pc:sldMk cId="2666775323" sldId="2145705969"/>
        </pc:sldMkLst>
      </pc:sldChg>
      <pc:sldChg chg="del">
        <pc:chgData name="Melvin Varghese" userId="106bb35d-6e78-48f9-8da3-e3c65ebc8b8a" providerId="ADAL" clId="{88DA959D-66F7-4D9B-96D9-079612F2E598}" dt="2022-08-16T06:24:10.554" v="191" actId="47"/>
        <pc:sldMkLst>
          <pc:docMk/>
          <pc:sldMk cId="996981243" sldId="2145705971"/>
        </pc:sldMkLst>
      </pc:sldChg>
      <pc:sldChg chg="del">
        <pc:chgData name="Melvin Varghese" userId="106bb35d-6e78-48f9-8da3-e3c65ebc8b8a" providerId="ADAL" clId="{88DA959D-66F7-4D9B-96D9-079612F2E598}" dt="2022-08-16T06:24:14.528" v="192" actId="47"/>
        <pc:sldMkLst>
          <pc:docMk/>
          <pc:sldMk cId="3917233477" sldId="2145705973"/>
        </pc:sldMkLst>
      </pc:sldChg>
      <pc:sldChg chg="del">
        <pc:chgData name="Melvin Varghese" userId="106bb35d-6e78-48f9-8da3-e3c65ebc8b8a" providerId="ADAL" clId="{88DA959D-66F7-4D9B-96D9-079612F2E598}" dt="2022-08-16T20:10:35.259" v="1365" actId="47"/>
        <pc:sldMkLst>
          <pc:docMk/>
          <pc:sldMk cId="3010327949" sldId="2145705975"/>
        </pc:sldMkLst>
      </pc:sldChg>
      <pc:sldChg chg="modSp add mod modAnim">
        <pc:chgData name="Melvin Varghese" userId="106bb35d-6e78-48f9-8da3-e3c65ebc8b8a" providerId="ADAL" clId="{88DA959D-66F7-4D9B-96D9-079612F2E598}" dt="2022-08-16T19:36:54.747" v="839" actId="207"/>
        <pc:sldMkLst>
          <pc:docMk/>
          <pc:sldMk cId="2704317515" sldId="2145705976"/>
        </pc:sldMkLst>
        <pc:spChg chg="mod">
          <ac:chgData name="Melvin Varghese" userId="106bb35d-6e78-48f9-8da3-e3c65ebc8b8a" providerId="ADAL" clId="{88DA959D-66F7-4D9B-96D9-079612F2E598}" dt="2022-08-16T19:32:04.449" v="727" actId="948"/>
          <ac:spMkLst>
            <pc:docMk/>
            <pc:sldMk cId="2704317515" sldId="2145705976"/>
            <ac:spMk id="2" creationId="{4D47017E-486E-16B5-0112-0B6254B78D13}"/>
          </ac:spMkLst>
        </pc:spChg>
        <pc:spChg chg="mod">
          <ac:chgData name="Melvin Varghese" userId="106bb35d-6e78-48f9-8da3-e3c65ebc8b8a" providerId="ADAL" clId="{88DA959D-66F7-4D9B-96D9-079612F2E598}" dt="2022-08-16T19:35:20.266" v="824" actId="1076"/>
          <ac:spMkLst>
            <pc:docMk/>
            <pc:sldMk cId="2704317515" sldId="2145705976"/>
            <ac:spMk id="6" creationId="{624D7F09-B3EC-7F05-9B20-E8149EF0FCBC}"/>
          </ac:spMkLst>
        </pc:spChg>
        <pc:spChg chg="mod">
          <ac:chgData name="Melvin Varghese" userId="106bb35d-6e78-48f9-8da3-e3c65ebc8b8a" providerId="ADAL" clId="{88DA959D-66F7-4D9B-96D9-079612F2E598}" dt="2022-08-16T19:35:22.361" v="825" actId="1076"/>
          <ac:spMkLst>
            <pc:docMk/>
            <pc:sldMk cId="2704317515" sldId="2145705976"/>
            <ac:spMk id="7" creationId="{78FFDFFC-37C4-E129-80C5-8431CBE5FB77}"/>
          </ac:spMkLst>
        </pc:spChg>
        <pc:spChg chg="mod">
          <ac:chgData name="Melvin Varghese" userId="106bb35d-6e78-48f9-8da3-e3c65ebc8b8a" providerId="ADAL" clId="{88DA959D-66F7-4D9B-96D9-079612F2E598}" dt="2022-08-16T19:35:32.434" v="828" actId="14100"/>
          <ac:spMkLst>
            <pc:docMk/>
            <pc:sldMk cId="2704317515" sldId="2145705976"/>
            <ac:spMk id="8" creationId="{9BAF91DE-9816-E381-A3F3-2DA409634AB9}"/>
          </ac:spMkLst>
        </pc:spChg>
        <pc:spChg chg="mod">
          <ac:chgData name="Melvin Varghese" userId="106bb35d-6e78-48f9-8da3-e3c65ebc8b8a" providerId="ADAL" clId="{88DA959D-66F7-4D9B-96D9-079612F2E598}" dt="2022-08-16T19:35:20.266" v="824" actId="1076"/>
          <ac:spMkLst>
            <pc:docMk/>
            <pc:sldMk cId="2704317515" sldId="2145705976"/>
            <ac:spMk id="9" creationId="{5C62C34D-A64A-8812-25C7-5F0D53BF1087}"/>
          </ac:spMkLst>
        </pc:spChg>
        <pc:spChg chg="mod">
          <ac:chgData name="Melvin Varghese" userId="106bb35d-6e78-48f9-8da3-e3c65ebc8b8a" providerId="ADAL" clId="{88DA959D-66F7-4D9B-96D9-079612F2E598}" dt="2022-08-16T19:35:20.266" v="824" actId="1076"/>
          <ac:spMkLst>
            <pc:docMk/>
            <pc:sldMk cId="2704317515" sldId="2145705976"/>
            <ac:spMk id="11" creationId="{133AA8BD-DC98-5287-C434-F8CA7EF601D2}"/>
          </ac:spMkLst>
        </pc:spChg>
        <pc:spChg chg="mod">
          <ac:chgData name="Melvin Varghese" userId="106bb35d-6e78-48f9-8da3-e3c65ebc8b8a" providerId="ADAL" clId="{88DA959D-66F7-4D9B-96D9-079612F2E598}" dt="2022-08-16T19:35:20.266" v="824" actId="1076"/>
          <ac:spMkLst>
            <pc:docMk/>
            <pc:sldMk cId="2704317515" sldId="2145705976"/>
            <ac:spMk id="12" creationId="{E0547532-A1E0-84BD-CDF2-AF9E0B5DAACE}"/>
          </ac:spMkLst>
        </pc:spChg>
        <pc:spChg chg="mod">
          <ac:chgData name="Melvin Varghese" userId="106bb35d-6e78-48f9-8da3-e3c65ebc8b8a" providerId="ADAL" clId="{88DA959D-66F7-4D9B-96D9-079612F2E598}" dt="2022-08-16T19:35:20.266" v="824" actId="1076"/>
          <ac:spMkLst>
            <pc:docMk/>
            <pc:sldMk cId="2704317515" sldId="2145705976"/>
            <ac:spMk id="13" creationId="{81F201EA-DB4A-90B4-3D45-4215F46420E8}"/>
          </ac:spMkLst>
        </pc:spChg>
        <pc:spChg chg="mod">
          <ac:chgData name="Melvin Varghese" userId="106bb35d-6e78-48f9-8da3-e3c65ebc8b8a" providerId="ADAL" clId="{88DA959D-66F7-4D9B-96D9-079612F2E598}" dt="2022-08-16T19:36:39.916" v="836" actId="207"/>
          <ac:spMkLst>
            <pc:docMk/>
            <pc:sldMk cId="2704317515" sldId="2145705976"/>
            <ac:spMk id="14" creationId="{ED94E7FE-CE0B-BA4F-FD58-921E28310D6B}"/>
          </ac:spMkLst>
        </pc:spChg>
        <pc:spChg chg="mod">
          <ac:chgData name="Melvin Varghese" userId="106bb35d-6e78-48f9-8da3-e3c65ebc8b8a" providerId="ADAL" clId="{88DA959D-66F7-4D9B-96D9-079612F2E598}" dt="2022-08-16T19:35:20.266" v="824" actId="1076"/>
          <ac:spMkLst>
            <pc:docMk/>
            <pc:sldMk cId="2704317515" sldId="2145705976"/>
            <ac:spMk id="15" creationId="{1EDBFAF0-4B32-7D9C-A7A1-2CBA4566DBE6}"/>
          </ac:spMkLst>
        </pc:spChg>
        <pc:spChg chg="mod">
          <ac:chgData name="Melvin Varghese" userId="106bb35d-6e78-48f9-8da3-e3c65ebc8b8a" providerId="ADAL" clId="{88DA959D-66F7-4D9B-96D9-079612F2E598}" dt="2022-08-16T19:36:52.379" v="837" actId="207"/>
          <ac:spMkLst>
            <pc:docMk/>
            <pc:sldMk cId="2704317515" sldId="2145705976"/>
            <ac:spMk id="16" creationId="{3D909BD3-3986-C18E-5B8B-D925FD9F809A}"/>
          </ac:spMkLst>
        </pc:spChg>
        <pc:spChg chg="mod">
          <ac:chgData name="Melvin Varghese" userId="106bb35d-6e78-48f9-8da3-e3c65ebc8b8a" providerId="ADAL" clId="{88DA959D-66F7-4D9B-96D9-079612F2E598}" dt="2022-08-16T19:35:20.266" v="824" actId="1076"/>
          <ac:spMkLst>
            <pc:docMk/>
            <pc:sldMk cId="2704317515" sldId="2145705976"/>
            <ac:spMk id="17" creationId="{1FD4243A-1450-3FAF-74B1-B5DB8FAE0898}"/>
          </ac:spMkLst>
        </pc:spChg>
        <pc:spChg chg="mod">
          <ac:chgData name="Melvin Varghese" userId="106bb35d-6e78-48f9-8da3-e3c65ebc8b8a" providerId="ADAL" clId="{88DA959D-66F7-4D9B-96D9-079612F2E598}" dt="2022-08-16T19:36:54.747" v="839" actId="207"/>
          <ac:spMkLst>
            <pc:docMk/>
            <pc:sldMk cId="2704317515" sldId="2145705976"/>
            <ac:spMk id="18" creationId="{C30726B9-681E-DF67-E0CC-E63A01B77AC0}"/>
          </ac:spMkLst>
        </pc:spChg>
      </pc:sldChg>
      <pc:sldChg chg="del">
        <pc:chgData name="Melvin Varghese" userId="106bb35d-6e78-48f9-8da3-e3c65ebc8b8a" providerId="ADAL" clId="{88DA959D-66F7-4D9B-96D9-079612F2E598}" dt="2022-08-16T06:22:32.086" v="179" actId="47"/>
        <pc:sldMkLst>
          <pc:docMk/>
          <pc:sldMk cId="2264345743" sldId="2145705979"/>
        </pc:sldMkLst>
      </pc:sldChg>
      <pc:sldChg chg="add del">
        <pc:chgData name="Melvin Varghese" userId="106bb35d-6e78-48f9-8da3-e3c65ebc8b8a" providerId="ADAL" clId="{88DA959D-66F7-4D9B-96D9-079612F2E598}" dt="2022-08-16T08:32:32.719" v="212" actId="47"/>
        <pc:sldMkLst>
          <pc:docMk/>
          <pc:sldMk cId="3699850860" sldId="2145705987"/>
        </pc:sldMkLst>
      </pc:sldChg>
      <pc:sldChg chg="del">
        <pc:chgData name="Melvin Varghese" userId="106bb35d-6e78-48f9-8da3-e3c65ebc8b8a" providerId="ADAL" clId="{88DA959D-66F7-4D9B-96D9-079612F2E598}" dt="2022-08-16T08:32:42.346" v="214" actId="47"/>
        <pc:sldMkLst>
          <pc:docMk/>
          <pc:sldMk cId="1335454052" sldId="2145705989"/>
        </pc:sldMkLst>
      </pc:sldChg>
      <pc:sldChg chg="modSp add del mod ord">
        <pc:chgData name="Melvin Varghese" userId="106bb35d-6e78-48f9-8da3-e3c65ebc8b8a" providerId="ADAL" clId="{88DA959D-66F7-4D9B-96D9-079612F2E598}" dt="2022-08-16T19:13:22.190" v="711"/>
        <pc:sldMkLst>
          <pc:docMk/>
          <pc:sldMk cId="2372538155" sldId="2145705994"/>
        </pc:sldMkLst>
        <pc:spChg chg="mod">
          <ac:chgData name="Melvin Varghese" userId="106bb35d-6e78-48f9-8da3-e3c65ebc8b8a" providerId="ADAL" clId="{88DA959D-66F7-4D9B-96D9-079612F2E598}" dt="2022-08-16T19:11:22.127" v="705" actId="14100"/>
          <ac:spMkLst>
            <pc:docMk/>
            <pc:sldMk cId="2372538155" sldId="2145705994"/>
            <ac:spMk id="2" creationId="{B00B0A1F-FFB6-417D-AA7D-DCC2B6AC389E}"/>
          </ac:spMkLst>
        </pc:spChg>
      </pc:sldChg>
      <pc:sldChg chg="add del">
        <pc:chgData name="Melvin Varghese" userId="106bb35d-6e78-48f9-8da3-e3c65ebc8b8a" providerId="ADAL" clId="{88DA959D-66F7-4D9B-96D9-079612F2E598}" dt="2022-08-16T06:18:02.688" v="115" actId="47"/>
        <pc:sldMkLst>
          <pc:docMk/>
          <pc:sldMk cId="1282969616" sldId="2145705995"/>
        </pc:sldMkLst>
      </pc:sldChg>
      <pc:sldChg chg="del">
        <pc:chgData name="Melvin Varghese" userId="106bb35d-6e78-48f9-8da3-e3c65ebc8b8a" providerId="ADAL" clId="{88DA959D-66F7-4D9B-96D9-079612F2E598}" dt="2022-08-16T06:22:20.352" v="178" actId="47"/>
        <pc:sldMkLst>
          <pc:docMk/>
          <pc:sldMk cId="3400765901" sldId="2145706002"/>
        </pc:sldMkLst>
      </pc:sldChg>
      <pc:sldChg chg="del">
        <pc:chgData name="Melvin Varghese" userId="106bb35d-6e78-48f9-8da3-e3c65ebc8b8a" providerId="ADAL" clId="{88DA959D-66F7-4D9B-96D9-079612F2E598}" dt="2022-08-16T06:25:26.076" v="200" actId="47"/>
        <pc:sldMkLst>
          <pc:docMk/>
          <pc:sldMk cId="224629225" sldId="2145706005"/>
        </pc:sldMkLst>
      </pc:sldChg>
      <pc:sldChg chg="del">
        <pc:chgData name="Melvin Varghese" userId="106bb35d-6e78-48f9-8da3-e3c65ebc8b8a" providerId="ADAL" clId="{88DA959D-66F7-4D9B-96D9-079612F2E598}" dt="2022-08-16T06:26:43.835" v="209" actId="47"/>
        <pc:sldMkLst>
          <pc:docMk/>
          <pc:sldMk cId="1109710069" sldId="2145706007"/>
        </pc:sldMkLst>
      </pc:sldChg>
      <pc:sldChg chg="del">
        <pc:chgData name="Melvin Varghese" userId="106bb35d-6e78-48f9-8da3-e3c65ebc8b8a" providerId="ADAL" clId="{88DA959D-66F7-4D9B-96D9-079612F2E598}" dt="2022-08-16T06:23:13.201" v="182" actId="47"/>
        <pc:sldMkLst>
          <pc:docMk/>
          <pc:sldMk cId="3439715912" sldId="2145706008"/>
        </pc:sldMkLst>
      </pc:sldChg>
      <pc:sldChg chg="del">
        <pc:chgData name="Melvin Varghese" userId="106bb35d-6e78-48f9-8da3-e3c65ebc8b8a" providerId="ADAL" clId="{88DA959D-66F7-4D9B-96D9-079612F2E598}" dt="2022-08-16T06:23:58.861" v="185" actId="47"/>
        <pc:sldMkLst>
          <pc:docMk/>
          <pc:sldMk cId="453102675" sldId="2145706009"/>
        </pc:sldMkLst>
      </pc:sldChg>
      <pc:sldChg chg="del">
        <pc:chgData name="Melvin Varghese" userId="106bb35d-6e78-48f9-8da3-e3c65ebc8b8a" providerId="ADAL" clId="{88DA959D-66F7-4D9B-96D9-079612F2E598}" dt="2022-08-16T06:23:59.515" v="186" actId="47"/>
        <pc:sldMkLst>
          <pc:docMk/>
          <pc:sldMk cId="101635878" sldId="2145706010"/>
        </pc:sldMkLst>
      </pc:sldChg>
      <pc:sldChg chg="del">
        <pc:chgData name="Melvin Varghese" userId="106bb35d-6e78-48f9-8da3-e3c65ebc8b8a" providerId="ADAL" clId="{88DA959D-66F7-4D9B-96D9-079612F2E598}" dt="2022-08-16T06:24:01.691" v="189" actId="47"/>
        <pc:sldMkLst>
          <pc:docMk/>
          <pc:sldMk cId="44992939" sldId="2145706011"/>
        </pc:sldMkLst>
      </pc:sldChg>
      <pc:sldChg chg="del">
        <pc:chgData name="Melvin Varghese" userId="106bb35d-6e78-48f9-8da3-e3c65ebc8b8a" providerId="ADAL" clId="{88DA959D-66F7-4D9B-96D9-079612F2E598}" dt="2022-08-16T06:24:00.061" v="187" actId="47"/>
        <pc:sldMkLst>
          <pc:docMk/>
          <pc:sldMk cId="1983386020" sldId="2145706012"/>
        </pc:sldMkLst>
      </pc:sldChg>
      <pc:sldChg chg="del">
        <pc:chgData name="Melvin Varghese" userId="106bb35d-6e78-48f9-8da3-e3c65ebc8b8a" providerId="ADAL" clId="{88DA959D-66F7-4D9B-96D9-079612F2E598}" dt="2022-08-16T06:24:00.661" v="188" actId="47"/>
        <pc:sldMkLst>
          <pc:docMk/>
          <pc:sldMk cId="4081961837" sldId="2145706013"/>
        </pc:sldMkLst>
      </pc:sldChg>
      <pc:sldChg chg="del">
        <pc:chgData name="Melvin Varghese" userId="106bb35d-6e78-48f9-8da3-e3c65ebc8b8a" providerId="ADAL" clId="{88DA959D-66F7-4D9B-96D9-079612F2E598}" dt="2022-08-16T06:09:38.982" v="37" actId="47"/>
        <pc:sldMkLst>
          <pc:docMk/>
          <pc:sldMk cId="3973971160" sldId="2145706016"/>
        </pc:sldMkLst>
      </pc:sldChg>
      <pc:sldChg chg="del">
        <pc:chgData name="Melvin Varghese" userId="106bb35d-6e78-48f9-8da3-e3c65ebc8b8a" providerId="ADAL" clId="{88DA959D-66F7-4D9B-96D9-079612F2E598}" dt="2022-08-16T06:09:39.593" v="38" actId="47"/>
        <pc:sldMkLst>
          <pc:docMk/>
          <pc:sldMk cId="1959495888" sldId="2145706017"/>
        </pc:sldMkLst>
      </pc:sldChg>
      <pc:sldChg chg="del">
        <pc:chgData name="Melvin Varghese" userId="106bb35d-6e78-48f9-8da3-e3c65ebc8b8a" providerId="ADAL" clId="{88DA959D-66F7-4D9B-96D9-079612F2E598}" dt="2022-08-16T06:18:41.269" v="122" actId="47"/>
        <pc:sldMkLst>
          <pc:docMk/>
          <pc:sldMk cId="1573523856" sldId="2145706018"/>
        </pc:sldMkLst>
      </pc:sldChg>
      <pc:sldChg chg="del">
        <pc:chgData name="Melvin Varghese" userId="106bb35d-6e78-48f9-8da3-e3c65ebc8b8a" providerId="ADAL" clId="{88DA959D-66F7-4D9B-96D9-079612F2E598}" dt="2022-08-16T06:09:40.084" v="39" actId="47"/>
        <pc:sldMkLst>
          <pc:docMk/>
          <pc:sldMk cId="114263767" sldId="2145706020"/>
        </pc:sldMkLst>
      </pc:sldChg>
      <pc:sldChg chg="add del">
        <pc:chgData name="Melvin Varghese" userId="106bb35d-6e78-48f9-8da3-e3c65ebc8b8a" providerId="ADAL" clId="{88DA959D-66F7-4D9B-96D9-079612F2E598}" dt="2022-08-16T06:18:04.683" v="117" actId="47"/>
        <pc:sldMkLst>
          <pc:docMk/>
          <pc:sldMk cId="3840672151" sldId="2145706021"/>
        </pc:sldMkLst>
      </pc:sldChg>
      <pc:sldChg chg="del">
        <pc:chgData name="Melvin Varghese" userId="106bb35d-6e78-48f9-8da3-e3c65ebc8b8a" providerId="ADAL" clId="{88DA959D-66F7-4D9B-96D9-079612F2E598}" dt="2022-08-16T06:18:36.138" v="120" actId="47"/>
        <pc:sldMkLst>
          <pc:docMk/>
          <pc:sldMk cId="3535419968" sldId="2145706022"/>
        </pc:sldMkLst>
      </pc:sldChg>
      <pc:sldChg chg="del">
        <pc:chgData name="Melvin Varghese" userId="106bb35d-6e78-48f9-8da3-e3c65ebc8b8a" providerId="ADAL" clId="{88DA959D-66F7-4D9B-96D9-079612F2E598}" dt="2022-08-16T06:21:53.085" v="175" actId="47"/>
        <pc:sldMkLst>
          <pc:docMk/>
          <pc:sldMk cId="173623038" sldId="2145706023"/>
        </pc:sldMkLst>
      </pc:sldChg>
      <pc:sldChg chg="modSp del mod">
        <pc:chgData name="Melvin Varghese" userId="106bb35d-6e78-48f9-8da3-e3c65ebc8b8a" providerId="ADAL" clId="{88DA959D-66F7-4D9B-96D9-079612F2E598}" dt="2022-08-16T18:53:04.111" v="381" actId="47"/>
        <pc:sldMkLst>
          <pc:docMk/>
          <pc:sldMk cId="1032894341" sldId="2145706029"/>
        </pc:sldMkLst>
        <pc:spChg chg="mod">
          <ac:chgData name="Melvin Varghese" userId="106bb35d-6e78-48f9-8da3-e3c65ebc8b8a" providerId="ADAL" clId="{88DA959D-66F7-4D9B-96D9-079612F2E598}" dt="2022-08-16T18:52:56.900" v="379" actId="21"/>
          <ac:spMkLst>
            <pc:docMk/>
            <pc:sldMk cId="1032894341" sldId="2145706029"/>
            <ac:spMk id="2" creationId="{B00B0A1F-FFB6-417D-AA7D-DCC2B6AC389E}"/>
          </ac:spMkLst>
        </pc:spChg>
      </pc:sldChg>
      <pc:sldChg chg="del">
        <pc:chgData name="Melvin Varghese" userId="106bb35d-6e78-48f9-8da3-e3c65ebc8b8a" providerId="ADAL" clId="{88DA959D-66F7-4D9B-96D9-079612F2E598}" dt="2022-08-16T06:18:39.174" v="121" actId="47"/>
        <pc:sldMkLst>
          <pc:docMk/>
          <pc:sldMk cId="674958232" sldId="2145706030"/>
        </pc:sldMkLst>
      </pc:sldChg>
      <pc:sldChg chg="addSp delSp modSp mod addAnim delAnim modAnim">
        <pc:chgData name="Melvin Varghese" userId="106bb35d-6e78-48f9-8da3-e3c65ebc8b8a" providerId="ADAL" clId="{88DA959D-66F7-4D9B-96D9-079612F2E598}" dt="2022-08-16T20:09:15.085" v="1358" actId="207"/>
        <pc:sldMkLst>
          <pc:docMk/>
          <pc:sldMk cId="2878730467" sldId="2145706031"/>
        </pc:sldMkLst>
        <pc:spChg chg="mod">
          <ac:chgData name="Melvin Varghese" userId="106bb35d-6e78-48f9-8da3-e3c65ebc8b8a" providerId="ADAL" clId="{88DA959D-66F7-4D9B-96D9-079612F2E598}" dt="2022-08-16T19:09:24.507" v="677" actId="1076"/>
          <ac:spMkLst>
            <pc:docMk/>
            <pc:sldMk cId="2878730467" sldId="2145706031"/>
            <ac:spMk id="2" creationId="{65727549-89EA-F234-D7A8-CA6401B50073}"/>
          </ac:spMkLst>
        </pc:spChg>
        <pc:spChg chg="del mod">
          <ac:chgData name="Melvin Varghese" userId="106bb35d-6e78-48f9-8da3-e3c65ebc8b8a" providerId="ADAL" clId="{88DA959D-66F7-4D9B-96D9-079612F2E598}" dt="2022-08-16T18:52:46.736" v="376" actId="478"/>
          <ac:spMkLst>
            <pc:docMk/>
            <pc:sldMk cId="2878730467" sldId="2145706031"/>
            <ac:spMk id="3" creationId="{12F82F5A-06DB-74C8-E63A-C58EB03F0014}"/>
          </ac:spMkLst>
        </pc:spChg>
        <pc:spChg chg="add del mod">
          <ac:chgData name="Melvin Varghese" userId="106bb35d-6e78-48f9-8da3-e3c65ebc8b8a" providerId="ADAL" clId="{88DA959D-66F7-4D9B-96D9-079612F2E598}" dt="2022-08-16T18:52:49.288" v="377" actId="478"/>
          <ac:spMkLst>
            <pc:docMk/>
            <pc:sldMk cId="2878730467" sldId="2145706031"/>
            <ac:spMk id="6" creationId="{C0626AF5-C4BB-5249-7F97-59295A55A6D2}"/>
          </ac:spMkLst>
        </pc:spChg>
        <pc:spChg chg="add del mod">
          <ac:chgData name="Melvin Varghese" userId="106bb35d-6e78-48f9-8da3-e3c65ebc8b8a" providerId="ADAL" clId="{88DA959D-66F7-4D9B-96D9-079612F2E598}" dt="2022-08-16T18:53:09.901" v="382" actId="478"/>
          <ac:spMkLst>
            <pc:docMk/>
            <pc:sldMk cId="2878730467" sldId="2145706031"/>
            <ac:spMk id="7" creationId="{EFCD51DD-1E5F-87BE-567C-A2CC0D0E66BF}"/>
          </ac:spMkLst>
        </pc:spChg>
        <pc:spChg chg="mod">
          <ac:chgData name="Melvin Varghese" userId="106bb35d-6e78-48f9-8da3-e3c65ebc8b8a" providerId="ADAL" clId="{88DA959D-66F7-4D9B-96D9-079612F2E598}" dt="2022-08-16T20:09:15.085" v="1358" actId="207"/>
          <ac:spMkLst>
            <pc:docMk/>
            <pc:sldMk cId="2878730467" sldId="2145706031"/>
            <ac:spMk id="9" creationId="{C690FCC3-C351-1510-A2B0-6F32020C7174}"/>
          </ac:spMkLst>
        </pc:spChg>
        <pc:spChg chg="mod">
          <ac:chgData name="Melvin Varghese" userId="106bb35d-6e78-48f9-8da3-e3c65ebc8b8a" providerId="ADAL" clId="{88DA959D-66F7-4D9B-96D9-079612F2E598}" dt="2022-08-16T20:08:48.287" v="1352" actId="1076"/>
          <ac:spMkLst>
            <pc:docMk/>
            <pc:sldMk cId="2878730467" sldId="2145706031"/>
            <ac:spMk id="10" creationId="{5D4EA455-912A-B4CE-CC10-3BB0160898B1}"/>
          </ac:spMkLst>
        </pc:spChg>
        <pc:spChg chg="mod topLvl">
          <ac:chgData name="Melvin Varghese" userId="106bb35d-6e78-48f9-8da3-e3c65ebc8b8a" providerId="ADAL" clId="{88DA959D-66F7-4D9B-96D9-079612F2E598}" dt="2022-08-16T20:08:48.287" v="1352" actId="1076"/>
          <ac:spMkLst>
            <pc:docMk/>
            <pc:sldMk cId="2878730467" sldId="2145706031"/>
            <ac:spMk id="12" creationId="{02F17DD6-19D0-4F9E-631D-2A9948928BD4}"/>
          </ac:spMkLst>
        </pc:spChg>
        <pc:spChg chg="add del mod topLvl">
          <ac:chgData name="Melvin Varghese" userId="106bb35d-6e78-48f9-8da3-e3c65ebc8b8a" providerId="ADAL" clId="{88DA959D-66F7-4D9B-96D9-079612F2E598}" dt="2022-08-16T20:08:48.287" v="1352" actId="1076"/>
          <ac:spMkLst>
            <pc:docMk/>
            <pc:sldMk cId="2878730467" sldId="2145706031"/>
            <ac:spMk id="13" creationId="{F3B5D20C-7D61-7C94-E09B-21848721294A}"/>
          </ac:spMkLst>
        </pc:spChg>
        <pc:spChg chg="mod">
          <ac:chgData name="Melvin Varghese" userId="106bb35d-6e78-48f9-8da3-e3c65ebc8b8a" providerId="ADAL" clId="{88DA959D-66F7-4D9B-96D9-079612F2E598}" dt="2022-08-16T20:08:48.287" v="1352" actId="1076"/>
          <ac:spMkLst>
            <pc:docMk/>
            <pc:sldMk cId="2878730467" sldId="2145706031"/>
            <ac:spMk id="15" creationId="{C92FF276-1F05-FC40-862A-9BF4211D53F0}"/>
          </ac:spMkLst>
        </pc:spChg>
        <pc:spChg chg="mod">
          <ac:chgData name="Melvin Varghese" userId="106bb35d-6e78-48f9-8da3-e3c65ebc8b8a" providerId="ADAL" clId="{88DA959D-66F7-4D9B-96D9-079612F2E598}" dt="2022-08-16T06:19:31.505" v="141" actId="20577"/>
          <ac:spMkLst>
            <pc:docMk/>
            <pc:sldMk cId="2878730467" sldId="2145706031"/>
            <ac:spMk id="16" creationId="{6F034BAB-8250-7484-89B6-A35FC3A4F879}"/>
          </ac:spMkLst>
        </pc:spChg>
        <pc:spChg chg="mod">
          <ac:chgData name="Melvin Varghese" userId="106bb35d-6e78-48f9-8da3-e3c65ebc8b8a" providerId="ADAL" clId="{88DA959D-66F7-4D9B-96D9-079612F2E598}" dt="2022-08-16T06:19:31.505" v="141" actId="20577"/>
          <ac:spMkLst>
            <pc:docMk/>
            <pc:sldMk cId="2878730467" sldId="2145706031"/>
            <ac:spMk id="20" creationId="{93D48723-075C-125E-36D6-7BA3DD0D852D}"/>
          </ac:spMkLst>
        </pc:spChg>
        <pc:spChg chg="mod">
          <ac:chgData name="Melvin Varghese" userId="106bb35d-6e78-48f9-8da3-e3c65ebc8b8a" providerId="ADAL" clId="{88DA959D-66F7-4D9B-96D9-079612F2E598}" dt="2022-08-16T06:19:31.505" v="141" actId="20577"/>
          <ac:spMkLst>
            <pc:docMk/>
            <pc:sldMk cId="2878730467" sldId="2145706031"/>
            <ac:spMk id="21" creationId="{2C7F2E75-58BA-1D65-7FBE-22FBEA10C7C8}"/>
          </ac:spMkLst>
        </pc:spChg>
        <pc:spChg chg="mod">
          <ac:chgData name="Melvin Varghese" userId="106bb35d-6e78-48f9-8da3-e3c65ebc8b8a" providerId="ADAL" clId="{88DA959D-66F7-4D9B-96D9-079612F2E598}" dt="2022-08-16T06:19:31.505" v="141" actId="20577"/>
          <ac:spMkLst>
            <pc:docMk/>
            <pc:sldMk cId="2878730467" sldId="2145706031"/>
            <ac:spMk id="22" creationId="{8C1510BF-FAEB-E655-0984-51A589EE8831}"/>
          </ac:spMkLst>
        </pc:spChg>
        <pc:spChg chg="mod">
          <ac:chgData name="Melvin Varghese" userId="106bb35d-6e78-48f9-8da3-e3c65ebc8b8a" providerId="ADAL" clId="{88DA959D-66F7-4D9B-96D9-079612F2E598}" dt="2022-08-16T06:19:33.785" v="142" actId="122"/>
          <ac:spMkLst>
            <pc:docMk/>
            <pc:sldMk cId="2878730467" sldId="2145706031"/>
            <ac:spMk id="23" creationId="{4443C47F-A3BF-BD40-BC7C-69FA23C1BC0F}"/>
          </ac:spMkLst>
        </pc:spChg>
        <pc:spChg chg="mod">
          <ac:chgData name="Melvin Varghese" userId="106bb35d-6e78-48f9-8da3-e3c65ebc8b8a" providerId="ADAL" clId="{88DA959D-66F7-4D9B-96D9-079612F2E598}" dt="2022-08-16T06:19:31.505" v="141" actId="20577"/>
          <ac:spMkLst>
            <pc:docMk/>
            <pc:sldMk cId="2878730467" sldId="2145706031"/>
            <ac:spMk id="24" creationId="{6DB671D6-006B-9087-0F5C-92B4CF926CF0}"/>
          </ac:spMkLst>
        </pc:spChg>
        <pc:spChg chg="mod">
          <ac:chgData name="Melvin Varghese" userId="106bb35d-6e78-48f9-8da3-e3c65ebc8b8a" providerId="ADAL" clId="{88DA959D-66F7-4D9B-96D9-079612F2E598}" dt="2022-08-16T06:19:31.505" v="141" actId="20577"/>
          <ac:spMkLst>
            <pc:docMk/>
            <pc:sldMk cId="2878730467" sldId="2145706031"/>
            <ac:spMk id="25" creationId="{756AD6BC-55CC-862C-1607-27F64E92AD30}"/>
          </ac:spMkLst>
        </pc:spChg>
        <pc:spChg chg="mod">
          <ac:chgData name="Melvin Varghese" userId="106bb35d-6e78-48f9-8da3-e3c65ebc8b8a" providerId="ADAL" clId="{88DA959D-66F7-4D9B-96D9-079612F2E598}" dt="2022-08-16T20:08:57.464" v="1354" actId="20577"/>
          <ac:spMkLst>
            <pc:docMk/>
            <pc:sldMk cId="2878730467" sldId="2145706031"/>
            <ac:spMk id="26" creationId="{19C83EA4-364D-1958-49F3-3D23AB5680B1}"/>
          </ac:spMkLst>
        </pc:spChg>
        <pc:spChg chg="del mod">
          <ac:chgData name="Melvin Varghese" userId="106bb35d-6e78-48f9-8da3-e3c65ebc8b8a" providerId="ADAL" clId="{88DA959D-66F7-4D9B-96D9-079612F2E598}" dt="2022-08-16T18:57:15.126" v="515" actId="478"/>
          <ac:spMkLst>
            <pc:docMk/>
            <pc:sldMk cId="2878730467" sldId="2145706031"/>
            <ac:spMk id="29" creationId="{4E419C12-B7D7-9C13-462F-BF85D5905E4E}"/>
          </ac:spMkLst>
        </pc:spChg>
        <pc:spChg chg="mod">
          <ac:chgData name="Melvin Varghese" userId="106bb35d-6e78-48f9-8da3-e3c65ebc8b8a" providerId="ADAL" clId="{88DA959D-66F7-4D9B-96D9-079612F2E598}" dt="2022-08-16T20:08:48.287" v="1352" actId="1076"/>
          <ac:spMkLst>
            <pc:docMk/>
            <pc:sldMk cId="2878730467" sldId="2145706031"/>
            <ac:spMk id="30" creationId="{D51BC461-FFA3-FC11-E205-1B3F480A22D4}"/>
          </ac:spMkLst>
        </pc:spChg>
        <pc:spChg chg="mod">
          <ac:chgData name="Melvin Varghese" userId="106bb35d-6e78-48f9-8da3-e3c65ebc8b8a" providerId="ADAL" clId="{88DA959D-66F7-4D9B-96D9-079612F2E598}" dt="2022-08-16T20:08:48.287" v="1352" actId="1076"/>
          <ac:spMkLst>
            <pc:docMk/>
            <pc:sldMk cId="2878730467" sldId="2145706031"/>
            <ac:spMk id="31" creationId="{ABCE7E70-8B80-4D59-2FCA-287F6CDB7EFA}"/>
          </ac:spMkLst>
        </pc:spChg>
        <pc:spChg chg="mod">
          <ac:chgData name="Melvin Varghese" userId="106bb35d-6e78-48f9-8da3-e3c65ebc8b8a" providerId="ADAL" clId="{88DA959D-66F7-4D9B-96D9-079612F2E598}" dt="2022-08-16T20:08:48.287" v="1352" actId="1076"/>
          <ac:spMkLst>
            <pc:docMk/>
            <pc:sldMk cId="2878730467" sldId="2145706031"/>
            <ac:spMk id="33" creationId="{CA5FC21F-447F-8D34-23D3-6D5E5E150617}"/>
          </ac:spMkLst>
        </pc:spChg>
        <pc:spChg chg="mod">
          <ac:chgData name="Melvin Varghese" userId="106bb35d-6e78-48f9-8da3-e3c65ebc8b8a" providerId="ADAL" clId="{88DA959D-66F7-4D9B-96D9-079612F2E598}" dt="2022-08-16T20:08:48.287" v="1352" actId="1076"/>
          <ac:spMkLst>
            <pc:docMk/>
            <pc:sldMk cId="2878730467" sldId="2145706031"/>
            <ac:spMk id="35" creationId="{7266E0CD-83B2-756F-17B2-355D9821D5EB}"/>
          </ac:spMkLst>
        </pc:spChg>
        <pc:spChg chg="del mod">
          <ac:chgData name="Melvin Varghese" userId="106bb35d-6e78-48f9-8da3-e3c65ebc8b8a" providerId="ADAL" clId="{88DA959D-66F7-4D9B-96D9-079612F2E598}" dt="2022-08-16T18:57:37.623" v="519" actId="478"/>
          <ac:spMkLst>
            <pc:docMk/>
            <pc:sldMk cId="2878730467" sldId="2145706031"/>
            <ac:spMk id="36" creationId="{07559409-7BFE-60F9-53EB-19C7CA120896}"/>
          </ac:spMkLst>
        </pc:spChg>
        <pc:spChg chg="mod">
          <ac:chgData name="Melvin Varghese" userId="106bb35d-6e78-48f9-8da3-e3c65ebc8b8a" providerId="ADAL" clId="{88DA959D-66F7-4D9B-96D9-079612F2E598}" dt="2022-08-16T20:08:48.287" v="1352" actId="1076"/>
          <ac:spMkLst>
            <pc:docMk/>
            <pc:sldMk cId="2878730467" sldId="2145706031"/>
            <ac:spMk id="38" creationId="{0787EB73-6745-5119-E641-E466ECF06D28}"/>
          </ac:spMkLst>
        </pc:spChg>
        <pc:spChg chg="mod">
          <ac:chgData name="Melvin Varghese" userId="106bb35d-6e78-48f9-8da3-e3c65ebc8b8a" providerId="ADAL" clId="{88DA959D-66F7-4D9B-96D9-079612F2E598}" dt="2022-08-16T20:08:48.287" v="1352" actId="1076"/>
          <ac:spMkLst>
            <pc:docMk/>
            <pc:sldMk cId="2878730467" sldId="2145706031"/>
            <ac:spMk id="40" creationId="{82B96999-65B1-40C8-2B62-993F7EAA1A60}"/>
          </ac:spMkLst>
        </pc:spChg>
        <pc:spChg chg="del mod">
          <ac:chgData name="Melvin Varghese" userId="106bb35d-6e78-48f9-8da3-e3c65ebc8b8a" providerId="ADAL" clId="{88DA959D-66F7-4D9B-96D9-079612F2E598}" dt="2022-08-16T18:58:01.851" v="523" actId="478"/>
          <ac:spMkLst>
            <pc:docMk/>
            <pc:sldMk cId="2878730467" sldId="2145706031"/>
            <ac:spMk id="42" creationId="{15BE28F0-8FD8-DF70-E58D-F4F548F9ED44}"/>
          </ac:spMkLst>
        </pc:spChg>
        <pc:spChg chg="del mod">
          <ac:chgData name="Melvin Varghese" userId="106bb35d-6e78-48f9-8da3-e3c65ebc8b8a" providerId="ADAL" clId="{88DA959D-66F7-4D9B-96D9-079612F2E598}" dt="2022-08-16T18:58:04.927" v="524" actId="478"/>
          <ac:spMkLst>
            <pc:docMk/>
            <pc:sldMk cId="2878730467" sldId="2145706031"/>
            <ac:spMk id="43" creationId="{4F7C35A0-F8C1-5A63-53D4-9076A72ECB7D}"/>
          </ac:spMkLst>
        </pc:spChg>
        <pc:grpChg chg="add del mod">
          <ac:chgData name="Melvin Varghese" userId="106bb35d-6e78-48f9-8da3-e3c65ebc8b8a" providerId="ADAL" clId="{88DA959D-66F7-4D9B-96D9-079612F2E598}" dt="2022-08-16T18:52:46.736" v="376" actId="478"/>
          <ac:grpSpMkLst>
            <pc:docMk/>
            <pc:sldMk cId="2878730467" sldId="2145706031"/>
            <ac:grpSpMk id="4" creationId="{526DAC9C-0687-C353-8C62-9739096E3776}"/>
          </ac:grpSpMkLst>
        </pc:grpChg>
        <pc:grpChg chg="add mod">
          <ac:chgData name="Melvin Varghese" userId="106bb35d-6e78-48f9-8da3-e3c65ebc8b8a" providerId="ADAL" clId="{88DA959D-66F7-4D9B-96D9-079612F2E598}" dt="2022-08-16T20:08:48.287" v="1352" actId="1076"/>
          <ac:grpSpMkLst>
            <pc:docMk/>
            <pc:sldMk cId="2878730467" sldId="2145706031"/>
            <ac:grpSpMk id="8" creationId="{04D6FB31-71C3-0732-60B1-73905B5B4797}"/>
          </ac:grpSpMkLst>
        </pc:grpChg>
        <pc:grpChg chg="add del mod">
          <ac:chgData name="Melvin Varghese" userId="106bb35d-6e78-48f9-8da3-e3c65ebc8b8a" providerId="ADAL" clId="{88DA959D-66F7-4D9B-96D9-079612F2E598}" dt="2022-08-16T20:08:48.287" v="1352" actId="1076"/>
          <ac:grpSpMkLst>
            <pc:docMk/>
            <pc:sldMk cId="2878730467" sldId="2145706031"/>
            <ac:grpSpMk id="11" creationId="{452C137B-A15D-08F9-15B6-D4542F28C620}"/>
          </ac:grpSpMkLst>
        </pc:grpChg>
        <pc:grpChg chg="add mod">
          <ac:chgData name="Melvin Varghese" userId="106bb35d-6e78-48f9-8da3-e3c65ebc8b8a" providerId="ADAL" clId="{88DA959D-66F7-4D9B-96D9-079612F2E598}" dt="2022-08-16T20:08:48.287" v="1352" actId="1076"/>
          <ac:grpSpMkLst>
            <pc:docMk/>
            <pc:sldMk cId="2878730467" sldId="2145706031"/>
            <ac:grpSpMk id="14" creationId="{4B14B136-B1FD-E15C-6864-3D3A23339420}"/>
          </ac:grpSpMkLst>
        </pc:grpChg>
        <pc:grpChg chg="add del mod">
          <ac:chgData name="Melvin Varghese" userId="106bb35d-6e78-48f9-8da3-e3c65ebc8b8a" providerId="ADAL" clId="{88DA959D-66F7-4D9B-96D9-079612F2E598}" dt="2022-08-16T18:57:15.126" v="515" actId="478"/>
          <ac:grpSpMkLst>
            <pc:docMk/>
            <pc:sldMk cId="2878730467" sldId="2145706031"/>
            <ac:grpSpMk id="27" creationId="{2FBE2B75-349A-D755-EE56-CF1D8FBD9661}"/>
          </ac:grpSpMkLst>
        </pc:grpChg>
        <pc:grpChg chg="mod">
          <ac:chgData name="Melvin Varghese" userId="106bb35d-6e78-48f9-8da3-e3c65ebc8b8a" providerId="ADAL" clId="{88DA959D-66F7-4D9B-96D9-079612F2E598}" dt="2022-08-16T20:08:48.287" v="1352" actId="1076"/>
          <ac:grpSpMkLst>
            <pc:docMk/>
            <pc:sldMk cId="2878730467" sldId="2145706031"/>
            <ac:grpSpMk id="28" creationId="{33D037D7-165A-27F3-9B10-DDE2BCFF5345}"/>
          </ac:grpSpMkLst>
        </pc:grpChg>
        <pc:grpChg chg="add mod">
          <ac:chgData name="Melvin Varghese" userId="106bb35d-6e78-48f9-8da3-e3c65ebc8b8a" providerId="ADAL" clId="{88DA959D-66F7-4D9B-96D9-079612F2E598}" dt="2022-08-16T20:08:48.287" v="1352" actId="1076"/>
          <ac:grpSpMkLst>
            <pc:docMk/>
            <pc:sldMk cId="2878730467" sldId="2145706031"/>
            <ac:grpSpMk id="32" creationId="{94BA499C-7C85-07C6-EE31-A8DCA0EF4DA4}"/>
          </ac:grpSpMkLst>
        </pc:grpChg>
        <pc:grpChg chg="del mod">
          <ac:chgData name="Melvin Varghese" userId="106bb35d-6e78-48f9-8da3-e3c65ebc8b8a" providerId="ADAL" clId="{88DA959D-66F7-4D9B-96D9-079612F2E598}" dt="2022-08-16T18:57:37.623" v="519" actId="478"/>
          <ac:grpSpMkLst>
            <pc:docMk/>
            <pc:sldMk cId="2878730467" sldId="2145706031"/>
            <ac:grpSpMk id="34" creationId="{31884F05-DECC-5FF5-8CEF-F856EB7B6F3E}"/>
          </ac:grpSpMkLst>
        </pc:grpChg>
        <pc:grpChg chg="add mod">
          <ac:chgData name="Melvin Varghese" userId="106bb35d-6e78-48f9-8da3-e3c65ebc8b8a" providerId="ADAL" clId="{88DA959D-66F7-4D9B-96D9-079612F2E598}" dt="2022-08-16T20:08:48.287" v="1352" actId="1076"/>
          <ac:grpSpMkLst>
            <pc:docMk/>
            <pc:sldMk cId="2878730467" sldId="2145706031"/>
            <ac:grpSpMk id="37" creationId="{56D23F4F-9B61-8666-3BFE-EA9E29EF19AE}"/>
          </ac:grpSpMkLst>
        </pc:grpChg>
        <pc:grpChg chg="del mod">
          <ac:chgData name="Melvin Varghese" userId="106bb35d-6e78-48f9-8da3-e3c65ebc8b8a" providerId="ADAL" clId="{88DA959D-66F7-4D9B-96D9-079612F2E598}" dt="2022-08-16T18:58:04.927" v="524" actId="478"/>
          <ac:grpSpMkLst>
            <pc:docMk/>
            <pc:sldMk cId="2878730467" sldId="2145706031"/>
            <ac:grpSpMk id="39" creationId="{F135A44A-3542-3426-E194-E3F185EBB8B3}"/>
          </ac:grpSpMkLst>
        </pc:grpChg>
        <pc:grpChg chg="del mod">
          <ac:chgData name="Melvin Varghese" userId="106bb35d-6e78-48f9-8da3-e3c65ebc8b8a" providerId="ADAL" clId="{88DA959D-66F7-4D9B-96D9-079612F2E598}" dt="2022-08-16T18:58:01.851" v="523" actId="478"/>
          <ac:grpSpMkLst>
            <pc:docMk/>
            <pc:sldMk cId="2878730467" sldId="2145706031"/>
            <ac:grpSpMk id="41" creationId="{FE801DB7-1466-C1C9-E7B7-B4440434D1EF}"/>
          </ac:grpSpMkLst>
        </pc:grpChg>
        <pc:picChg chg="mod">
          <ac:chgData name="Melvin Varghese" userId="106bb35d-6e78-48f9-8da3-e3c65ebc8b8a" providerId="ADAL" clId="{88DA959D-66F7-4D9B-96D9-079612F2E598}" dt="2022-08-16T06:19:31.505" v="141" actId="20577"/>
          <ac:picMkLst>
            <pc:docMk/>
            <pc:sldMk cId="2878730467" sldId="2145706031"/>
            <ac:picMk id="17" creationId="{57C1E484-73BE-C023-EEA7-D4287650E7DF}"/>
          </ac:picMkLst>
        </pc:picChg>
        <pc:picChg chg="mod">
          <ac:chgData name="Melvin Varghese" userId="106bb35d-6e78-48f9-8da3-e3c65ebc8b8a" providerId="ADAL" clId="{88DA959D-66F7-4D9B-96D9-079612F2E598}" dt="2022-08-16T06:19:31.505" v="141" actId="20577"/>
          <ac:picMkLst>
            <pc:docMk/>
            <pc:sldMk cId="2878730467" sldId="2145706031"/>
            <ac:picMk id="18" creationId="{4A6787D8-F5C6-D4FB-5242-39AD1665852B}"/>
          </ac:picMkLst>
        </pc:picChg>
        <pc:picChg chg="mod">
          <ac:chgData name="Melvin Varghese" userId="106bb35d-6e78-48f9-8da3-e3c65ebc8b8a" providerId="ADAL" clId="{88DA959D-66F7-4D9B-96D9-079612F2E598}" dt="2022-08-16T06:19:31.505" v="141" actId="20577"/>
          <ac:picMkLst>
            <pc:docMk/>
            <pc:sldMk cId="2878730467" sldId="2145706031"/>
            <ac:picMk id="19" creationId="{FFFB2FEF-1BE8-66DB-2474-A47D90F91B39}"/>
          </ac:picMkLst>
        </pc:picChg>
        <pc:picChg chg="add del mod">
          <ac:chgData name="Melvin Varghese" userId="106bb35d-6e78-48f9-8da3-e3c65ebc8b8a" providerId="ADAL" clId="{88DA959D-66F7-4D9B-96D9-079612F2E598}" dt="2022-08-16T19:00:45.393" v="558" actId="478"/>
          <ac:picMkLst>
            <pc:docMk/>
            <pc:sldMk cId="2878730467" sldId="2145706031"/>
            <ac:picMk id="44" creationId="{01C4FD43-90DC-D32C-C658-E26B11C98CD7}"/>
          </ac:picMkLst>
        </pc:picChg>
        <pc:picChg chg="add mod">
          <ac:chgData name="Melvin Varghese" userId="106bb35d-6e78-48f9-8da3-e3c65ebc8b8a" providerId="ADAL" clId="{88DA959D-66F7-4D9B-96D9-079612F2E598}" dt="2022-08-16T20:08:48.287" v="1352" actId="1076"/>
          <ac:picMkLst>
            <pc:docMk/>
            <pc:sldMk cId="2878730467" sldId="2145706031"/>
            <ac:picMk id="45" creationId="{8677BCD4-655E-5F0A-D2F3-730B7C60685E}"/>
          </ac:picMkLst>
        </pc:picChg>
        <pc:picChg chg="add mod">
          <ac:chgData name="Melvin Varghese" userId="106bb35d-6e78-48f9-8da3-e3c65ebc8b8a" providerId="ADAL" clId="{88DA959D-66F7-4D9B-96D9-079612F2E598}" dt="2022-08-16T20:08:48.287" v="1352" actId="1076"/>
          <ac:picMkLst>
            <pc:docMk/>
            <pc:sldMk cId="2878730467" sldId="2145706031"/>
            <ac:picMk id="46" creationId="{49AEC91E-2EBA-7095-4BC3-198DE2819230}"/>
          </ac:picMkLst>
        </pc:picChg>
        <pc:picChg chg="add mod">
          <ac:chgData name="Melvin Varghese" userId="106bb35d-6e78-48f9-8da3-e3c65ebc8b8a" providerId="ADAL" clId="{88DA959D-66F7-4D9B-96D9-079612F2E598}" dt="2022-08-16T20:08:48.287" v="1352" actId="1076"/>
          <ac:picMkLst>
            <pc:docMk/>
            <pc:sldMk cId="2878730467" sldId="2145706031"/>
            <ac:picMk id="47" creationId="{7378837F-4324-BE77-D68A-262ED35BE7C8}"/>
          </ac:picMkLst>
        </pc:picChg>
      </pc:sldChg>
      <pc:sldChg chg="del">
        <pc:chgData name="Melvin Varghese" userId="106bb35d-6e78-48f9-8da3-e3c65ebc8b8a" providerId="ADAL" clId="{88DA959D-66F7-4D9B-96D9-079612F2E598}" dt="2022-08-16T06:21:53.753" v="176" actId="47"/>
        <pc:sldMkLst>
          <pc:docMk/>
          <pc:sldMk cId="1491549801" sldId="2145706032"/>
        </pc:sldMkLst>
      </pc:sldChg>
      <pc:sldChg chg="del">
        <pc:chgData name="Melvin Varghese" userId="106bb35d-6e78-48f9-8da3-e3c65ebc8b8a" providerId="ADAL" clId="{88DA959D-66F7-4D9B-96D9-079612F2E598}" dt="2022-08-16T06:21:54.926" v="177" actId="47"/>
        <pc:sldMkLst>
          <pc:docMk/>
          <pc:sldMk cId="2817019437" sldId="2145706033"/>
        </pc:sldMkLst>
      </pc:sldChg>
      <pc:sldChg chg="del">
        <pc:chgData name="Melvin Varghese" userId="106bb35d-6e78-48f9-8da3-e3c65ebc8b8a" providerId="ADAL" clId="{88DA959D-66F7-4D9B-96D9-079612F2E598}" dt="2022-08-16T19:09:17.578" v="676" actId="47"/>
        <pc:sldMkLst>
          <pc:docMk/>
          <pc:sldMk cId="2608838011" sldId="2145706034"/>
        </pc:sldMkLst>
      </pc:sldChg>
      <pc:sldChg chg="del">
        <pc:chgData name="Melvin Varghese" userId="106bb35d-6e78-48f9-8da3-e3c65ebc8b8a" providerId="ADAL" clId="{88DA959D-66F7-4D9B-96D9-079612F2E598}" dt="2022-08-16T19:40:53.664" v="879" actId="47"/>
        <pc:sldMkLst>
          <pc:docMk/>
          <pc:sldMk cId="427202649" sldId="2145706035"/>
        </pc:sldMkLst>
      </pc:sldChg>
      <pc:sldChg chg="del">
        <pc:chgData name="Melvin Varghese" userId="106bb35d-6e78-48f9-8da3-e3c65ebc8b8a" providerId="ADAL" clId="{88DA959D-66F7-4D9B-96D9-079612F2E598}" dt="2022-08-16T06:22:43.100" v="180" actId="47"/>
        <pc:sldMkLst>
          <pc:docMk/>
          <pc:sldMk cId="1352804168" sldId="2145706037"/>
        </pc:sldMkLst>
      </pc:sldChg>
      <pc:sldChg chg="del">
        <pc:chgData name="Melvin Varghese" userId="106bb35d-6e78-48f9-8da3-e3c65ebc8b8a" providerId="ADAL" clId="{88DA959D-66F7-4D9B-96D9-079612F2E598}" dt="2022-08-16T06:23:15.280" v="183" actId="47"/>
        <pc:sldMkLst>
          <pc:docMk/>
          <pc:sldMk cId="260632111" sldId="2145706038"/>
        </pc:sldMkLst>
      </pc:sldChg>
      <pc:sldChg chg="del">
        <pc:chgData name="Melvin Varghese" userId="106bb35d-6e78-48f9-8da3-e3c65ebc8b8a" providerId="ADAL" clId="{88DA959D-66F7-4D9B-96D9-079612F2E598}" dt="2022-08-16T06:23:16.561" v="184" actId="47"/>
        <pc:sldMkLst>
          <pc:docMk/>
          <pc:sldMk cId="860468654" sldId="2145706039"/>
        </pc:sldMkLst>
      </pc:sldChg>
      <pc:sldChg chg="del">
        <pc:chgData name="Melvin Varghese" userId="106bb35d-6e78-48f9-8da3-e3c65ebc8b8a" providerId="ADAL" clId="{88DA959D-66F7-4D9B-96D9-079612F2E598}" dt="2022-08-16T20:10:16.847" v="1362" actId="47"/>
        <pc:sldMkLst>
          <pc:docMk/>
          <pc:sldMk cId="2906328491" sldId="2145706040"/>
        </pc:sldMkLst>
      </pc:sldChg>
      <pc:sldChg chg="del">
        <pc:chgData name="Melvin Varghese" userId="106bb35d-6e78-48f9-8da3-e3c65ebc8b8a" providerId="ADAL" clId="{88DA959D-66F7-4D9B-96D9-079612F2E598}" dt="2022-08-16T06:25:37.498" v="205" actId="47"/>
        <pc:sldMkLst>
          <pc:docMk/>
          <pc:sldMk cId="3903906131" sldId="2145706041"/>
        </pc:sldMkLst>
      </pc:sldChg>
      <pc:sldChg chg="del">
        <pc:chgData name="Melvin Varghese" userId="106bb35d-6e78-48f9-8da3-e3c65ebc8b8a" providerId="ADAL" clId="{88DA959D-66F7-4D9B-96D9-079612F2E598}" dt="2022-08-16T06:25:38.728" v="206" actId="47"/>
        <pc:sldMkLst>
          <pc:docMk/>
          <pc:sldMk cId="1535125989" sldId="2145706042"/>
        </pc:sldMkLst>
      </pc:sldChg>
      <pc:sldChg chg="addSp delSp modSp add mod">
        <pc:chgData name="Melvin Varghese" userId="106bb35d-6e78-48f9-8da3-e3c65ebc8b8a" providerId="ADAL" clId="{88DA959D-66F7-4D9B-96D9-079612F2E598}" dt="2022-08-16T06:07:43.798" v="26" actId="1076"/>
        <pc:sldMkLst>
          <pc:docMk/>
          <pc:sldMk cId="1391031641" sldId="2146846701"/>
        </pc:sldMkLst>
        <pc:spChg chg="mod">
          <ac:chgData name="Melvin Varghese" userId="106bb35d-6e78-48f9-8da3-e3c65ebc8b8a" providerId="ADAL" clId="{88DA959D-66F7-4D9B-96D9-079612F2E598}" dt="2022-08-16T06:05:59.011" v="4" actId="27636"/>
          <ac:spMkLst>
            <pc:docMk/>
            <pc:sldMk cId="1391031641" sldId="2146846701"/>
            <ac:spMk id="4" creationId="{736AA468-071C-41BD-80B1-328AB3D55A48}"/>
          </ac:spMkLst>
        </pc:spChg>
        <pc:spChg chg="add del">
          <ac:chgData name="Melvin Varghese" userId="106bb35d-6e78-48f9-8da3-e3c65ebc8b8a" providerId="ADAL" clId="{88DA959D-66F7-4D9B-96D9-079612F2E598}" dt="2022-08-16T06:06:58.227" v="15" actId="22"/>
          <ac:spMkLst>
            <pc:docMk/>
            <pc:sldMk cId="1391031641" sldId="2146846701"/>
            <ac:spMk id="7" creationId="{B8B77D0A-AA07-0F9E-2025-4ACD42BC64C1}"/>
          </ac:spMkLst>
        </pc:spChg>
        <pc:spChg chg="del">
          <ac:chgData name="Melvin Varghese" userId="106bb35d-6e78-48f9-8da3-e3c65ebc8b8a" providerId="ADAL" clId="{88DA959D-66F7-4D9B-96D9-079612F2E598}" dt="2022-08-16T06:06:26.983" v="8" actId="478"/>
          <ac:spMkLst>
            <pc:docMk/>
            <pc:sldMk cId="1391031641" sldId="2146846701"/>
            <ac:spMk id="8" creationId="{D2384512-5803-4C47-805A-4FB5011AA643}"/>
          </ac:spMkLst>
        </pc:spChg>
        <pc:spChg chg="del">
          <ac:chgData name="Melvin Varghese" userId="106bb35d-6e78-48f9-8da3-e3c65ebc8b8a" providerId="ADAL" clId="{88DA959D-66F7-4D9B-96D9-079612F2E598}" dt="2022-08-16T06:06:30.111" v="9" actId="478"/>
          <ac:spMkLst>
            <pc:docMk/>
            <pc:sldMk cId="1391031641" sldId="2146846701"/>
            <ac:spMk id="9" creationId="{826B0F52-F3B6-4FEA-B702-A8EBC13E1142}"/>
          </ac:spMkLst>
        </pc:spChg>
        <pc:spChg chg="add mod">
          <ac:chgData name="Melvin Varghese" userId="106bb35d-6e78-48f9-8da3-e3c65ebc8b8a" providerId="ADAL" clId="{88DA959D-66F7-4D9B-96D9-079612F2E598}" dt="2022-08-16T06:07:04.980" v="19"/>
          <ac:spMkLst>
            <pc:docMk/>
            <pc:sldMk cId="1391031641" sldId="2146846701"/>
            <ac:spMk id="11" creationId="{A8AC15FD-B1A8-67BA-A237-5F22932510BE}"/>
          </ac:spMkLst>
        </pc:spChg>
        <pc:spChg chg="add mod">
          <ac:chgData name="Melvin Varghese" userId="106bb35d-6e78-48f9-8da3-e3c65ebc8b8a" providerId="ADAL" clId="{88DA959D-66F7-4D9B-96D9-079612F2E598}" dt="2022-08-16T06:07:15.926" v="21" actId="1076"/>
          <ac:spMkLst>
            <pc:docMk/>
            <pc:sldMk cId="1391031641" sldId="2146846701"/>
            <ac:spMk id="12" creationId="{ECC9C6FB-5DFB-F720-BD3E-73F124722BAA}"/>
          </ac:spMkLst>
        </pc:spChg>
        <pc:picChg chg="add mod">
          <ac:chgData name="Melvin Varghese" userId="106bb35d-6e78-48f9-8da3-e3c65ebc8b8a" providerId="ADAL" clId="{88DA959D-66F7-4D9B-96D9-079612F2E598}" dt="2022-08-16T06:06:35.558" v="10" actId="14100"/>
          <ac:picMkLst>
            <pc:docMk/>
            <pc:sldMk cId="1391031641" sldId="2146846701"/>
            <ac:picMk id="5" creationId="{2D356CD4-E6E9-099E-C98D-20A5A279DEB2}"/>
          </ac:picMkLst>
        </pc:picChg>
        <pc:picChg chg="add del">
          <ac:chgData name="Melvin Varghese" userId="106bb35d-6e78-48f9-8da3-e3c65ebc8b8a" providerId="ADAL" clId="{88DA959D-66F7-4D9B-96D9-079612F2E598}" dt="2022-08-16T06:07:03.675" v="18"/>
          <ac:picMkLst>
            <pc:docMk/>
            <pc:sldMk cId="1391031641" sldId="2146846701"/>
            <ac:picMk id="10" creationId="{540B59C9-CD38-0B05-F7F7-CD79B648DB8E}"/>
          </ac:picMkLst>
        </pc:picChg>
        <pc:picChg chg="add mod">
          <ac:chgData name="Melvin Varghese" userId="106bb35d-6e78-48f9-8da3-e3c65ebc8b8a" providerId="ADAL" clId="{88DA959D-66F7-4D9B-96D9-079612F2E598}" dt="2022-08-16T06:07:43.798" v="26" actId="1076"/>
          <ac:picMkLst>
            <pc:docMk/>
            <pc:sldMk cId="1391031641" sldId="2146846701"/>
            <ac:picMk id="13" creationId="{FA3CBA2E-B531-AA1E-7D9F-FDC134FA21BC}"/>
          </ac:picMkLst>
        </pc:picChg>
      </pc:sldChg>
      <pc:sldChg chg="modSp add del mod">
        <pc:chgData name="Melvin Varghese" userId="106bb35d-6e78-48f9-8da3-e3c65ebc8b8a" providerId="ADAL" clId="{88DA959D-66F7-4D9B-96D9-079612F2E598}" dt="2022-08-16T06:07:47.545" v="27" actId="47"/>
        <pc:sldMkLst>
          <pc:docMk/>
          <pc:sldMk cId="3098662487" sldId="2146846702"/>
        </pc:sldMkLst>
        <pc:spChg chg="mod">
          <ac:chgData name="Melvin Varghese" userId="106bb35d-6e78-48f9-8da3-e3c65ebc8b8a" providerId="ADAL" clId="{88DA959D-66F7-4D9B-96D9-079612F2E598}" dt="2022-08-16T06:06:05.569" v="6" actId="27636"/>
          <ac:spMkLst>
            <pc:docMk/>
            <pc:sldMk cId="3098662487" sldId="2146846702"/>
            <ac:spMk id="4" creationId="{736AA468-071C-41BD-80B1-328AB3D55A48}"/>
          </ac:spMkLst>
        </pc:spChg>
      </pc:sldChg>
      <pc:sldChg chg="modSp add mod">
        <pc:chgData name="Melvin Varghese" userId="106bb35d-6e78-48f9-8da3-e3c65ebc8b8a" providerId="ADAL" clId="{88DA959D-66F7-4D9B-96D9-079612F2E598}" dt="2022-08-16T06:08:51.280" v="35" actId="1076"/>
        <pc:sldMkLst>
          <pc:docMk/>
          <pc:sldMk cId="4126707442" sldId="2146846702"/>
        </pc:sldMkLst>
        <pc:graphicFrameChg chg="mod modGraphic">
          <ac:chgData name="Melvin Varghese" userId="106bb35d-6e78-48f9-8da3-e3c65ebc8b8a" providerId="ADAL" clId="{88DA959D-66F7-4D9B-96D9-079612F2E598}" dt="2022-08-16T06:08:51.280" v="35" actId="1076"/>
          <ac:graphicFrameMkLst>
            <pc:docMk/>
            <pc:sldMk cId="4126707442" sldId="2146846702"/>
            <ac:graphicFrameMk id="2" creationId="{A83F0A34-5AA6-4D8C-B891-466A5691E0A9}"/>
          </ac:graphicFrameMkLst>
        </pc:graphicFrameChg>
      </pc:sldChg>
      <pc:sldChg chg="modSp add del">
        <pc:chgData name="Melvin Varghese" userId="106bb35d-6e78-48f9-8da3-e3c65ebc8b8a" providerId="ADAL" clId="{88DA959D-66F7-4D9B-96D9-079612F2E598}" dt="2022-08-16T18:40:13.374" v="374" actId="47"/>
        <pc:sldMkLst>
          <pc:docMk/>
          <pc:sldMk cId="2809786639" sldId="2146846703"/>
        </pc:sldMkLst>
        <pc:graphicFrameChg chg="mod">
          <ac:chgData name="Melvin Varghese" userId="106bb35d-6e78-48f9-8da3-e3c65ebc8b8a" providerId="ADAL" clId="{88DA959D-66F7-4D9B-96D9-079612F2E598}" dt="2022-08-16T18:21:05.094" v="223" actId="20577"/>
          <ac:graphicFrameMkLst>
            <pc:docMk/>
            <pc:sldMk cId="2809786639" sldId="2146846703"/>
            <ac:graphicFrameMk id="2" creationId="{A83F0A34-5AA6-4D8C-B891-466A5691E0A9}"/>
          </ac:graphicFrameMkLst>
        </pc:graphicFrameChg>
      </pc:sldChg>
      <pc:sldChg chg="addSp delSp modSp add mod addAnim delAnim">
        <pc:chgData name="Melvin Varghese" userId="106bb35d-6e78-48f9-8da3-e3c65ebc8b8a" providerId="ADAL" clId="{88DA959D-66F7-4D9B-96D9-079612F2E598}" dt="2022-08-16T18:33:02.061" v="364" actId="20577"/>
        <pc:sldMkLst>
          <pc:docMk/>
          <pc:sldMk cId="3001922305" sldId="2146846704"/>
        </pc:sldMkLst>
        <pc:spChg chg="del">
          <ac:chgData name="Melvin Varghese" userId="106bb35d-6e78-48f9-8da3-e3c65ebc8b8a" providerId="ADAL" clId="{88DA959D-66F7-4D9B-96D9-079612F2E598}" dt="2022-08-16T18:22:21.071" v="225" actId="478"/>
          <ac:spMkLst>
            <pc:docMk/>
            <pc:sldMk cId="3001922305" sldId="2146846704"/>
            <ac:spMk id="2" creationId="{EABB13CB-72C0-89AC-C6CF-7A308D105F1C}"/>
          </ac:spMkLst>
        </pc:spChg>
        <pc:spChg chg="del mod">
          <ac:chgData name="Melvin Varghese" userId="106bb35d-6e78-48f9-8da3-e3c65ebc8b8a" providerId="ADAL" clId="{88DA959D-66F7-4D9B-96D9-079612F2E598}" dt="2022-08-16T18:24:31.171" v="261" actId="478"/>
          <ac:spMkLst>
            <pc:docMk/>
            <pc:sldMk cId="3001922305" sldId="2146846704"/>
            <ac:spMk id="15" creationId="{AB67B2BE-8D2B-DA46-A676-7CBD02D0F247}"/>
          </ac:spMkLst>
        </pc:spChg>
        <pc:spChg chg="del mod">
          <ac:chgData name="Melvin Varghese" userId="106bb35d-6e78-48f9-8da3-e3c65ebc8b8a" providerId="ADAL" clId="{88DA959D-66F7-4D9B-96D9-079612F2E598}" dt="2022-08-16T18:24:31.171" v="261" actId="478"/>
          <ac:spMkLst>
            <pc:docMk/>
            <pc:sldMk cId="3001922305" sldId="2146846704"/>
            <ac:spMk id="16" creationId="{E54F2177-86ED-5940-B89A-3BA1FE563CAE}"/>
          </ac:spMkLst>
        </pc:spChg>
        <pc:spChg chg="del">
          <ac:chgData name="Melvin Varghese" userId="106bb35d-6e78-48f9-8da3-e3c65ebc8b8a" providerId="ADAL" clId="{88DA959D-66F7-4D9B-96D9-079612F2E598}" dt="2022-08-16T18:22:21.071" v="225" actId="478"/>
          <ac:spMkLst>
            <pc:docMk/>
            <pc:sldMk cId="3001922305" sldId="2146846704"/>
            <ac:spMk id="17" creationId="{5E136ADA-3F81-AA4D-BC02-33CE30E306EB}"/>
          </ac:spMkLst>
        </pc:spChg>
        <pc:spChg chg="del">
          <ac:chgData name="Melvin Varghese" userId="106bb35d-6e78-48f9-8da3-e3c65ebc8b8a" providerId="ADAL" clId="{88DA959D-66F7-4D9B-96D9-079612F2E598}" dt="2022-08-16T18:24:31.171" v="261" actId="478"/>
          <ac:spMkLst>
            <pc:docMk/>
            <pc:sldMk cId="3001922305" sldId="2146846704"/>
            <ac:spMk id="22" creationId="{8A80DA3C-6065-B248-926A-3CE2C2AE63E2}"/>
          </ac:spMkLst>
        </pc:spChg>
        <pc:spChg chg="del">
          <ac:chgData name="Melvin Varghese" userId="106bb35d-6e78-48f9-8da3-e3c65ebc8b8a" providerId="ADAL" clId="{88DA959D-66F7-4D9B-96D9-079612F2E598}" dt="2022-08-16T18:24:31.171" v="261" actId="478"/>
          <ac:spMkLst>
            <pc:docMk/>
            <pc:sldMk cId="3001922305" sldId="2146846704"/>
            <ac:spMk id="23" creationId="{C7C135AB-F5D3-C347-BD59-41726014F55B}"/>
          </ac:spMkLst>
        </pc:spChg>
        <pc:spChg chg="del">
          <ac:chgData name="Melvin Varghese" userId="106bb35d-6e78-48f9-8da3-e3c65ebc8b8a" providerId="ADAL" clId="{88DA959D-66F7-4D9B-96D9-079612F2E598}" dt="2022-08-16T18:22:21.071" v="225" actId="478"/>
          <ac:spMkLst>
            <pc:docMk/>
            <pc:sldMk cId="3001922305" sldId="2146846704"/>
            <ac:spMk id="24" creationId="{9A9C5C2E-FFB4-FA49-9A4A-55A7FF273CE6}"/>
          </ac:spMkLst>
        </pc:spChg>
        <pc:spChg chg="del">
          <ac:chgData name="Melvin Varghese" userId="106bb35d-6e78-48f9-8da3-e3c65ebc8b8a" providerId="ADAL" clId="{88DA959D-66F7-4D9B-96D9-079612F2E598}" dt="2022-08-16T18:24:31.171" v="261" actId="478"/>
          <ac:spMkLst>
            <pc:docMk/>
            <pc:sldMk cId="3001922305" sldId="2146846704"/>
            <ac:spMk id="29" creationId="{041C2595-8C8A-8B40-B7C0-F3ABC790F002}"/>
          </ac:spMkLst>
        </pc:spChg>
        <pc:spChg chg="del">
          <ac:chgData name="Melvin Varghese" userId="106bb35d-6e78-48f9-8da3-e3c65ebc8b8a" providerId="ADAL" clId="{88DA959D-66F7-4D9B-96D9-079612F2E598}" dt="2022-08-16T18:24:31.171" v="261" actId="478"/>
          <ac:spMkLst>
            <pc:docMk/>
            <pc:sldMk cId="3001922305" sldId="2146846704"/>
            <ac:spMk id="30" creationId="{F07018BE-1B32-AB43-858D-7DECACB1B602}"/>
          </ac:spMkLst>
        </pc:spChg>
        <pc:spChg chg="del">
          <ac:chgData name="Melvin Varghese" userId="106bb35d-6e78-48f9-8da3-e3c65ebc8b8a" providerId="ADAL" clId="{88DA959D-66F7-4D9B-96D9-079612F2E598}" dt="2022-08-16T18:22:21.071" v="225" actId="478"/>
          <ac:spMkLst>
            <pc:docMk/>
            <pc:sldMk cId="3001922305" sldId="2146846704"/>
            <ac:spMk id="31" creationId="{FA28A39D-1A4B-5343-972C-6B498148EB87}"/>
          </ac:spMkLst>
        </pc:spChg>
        <pc:spChg chg="del mod">
          <ac:chgData name="Melvin Varghese" userId="106bb35d-6e78-48f9-8da3-e3c65ebc8b8a" providerId="ADAL" clId="{88DA959D-66F7-4D9B-96D9-079612F2E598}" dt="2022-08-16T18:24:31.171" v="261" actId="478"/>
          <ac:spMkLst>
            <pc:docMk/>
            <pc:sldMk cId="3001922305" sldId="2146846704"/>
            <ac:spMk id="38" creationId="{E1A947CC-79A5-AF4E-8E18-FA33E1FC7713}"/>
          </ac:spMkLst>
        </pc:spChg>
        <pc:spChg chg="del">
          <ac:chgData name="Melvin Varghese" userId="106bb35d-6e78-48f9-8da3-e3c65ebc8b8a" providerId="ADAL" clId="{88DA959D-66F7-4D9B-96D9-079612F2E598}" dt="2022-08-16T18:24:31.171" v="261" actId="478"/>
          <ac:spMkLst>
            <pc:docMk/>
            <pc:sldMk cId="3001922305" sldId="2146846704"/>
            <ac:spMk id="39" creationId="{40456E6F-5774-EC4E-8294-296CA45DFCEE}"/>
          </ac:spMkLst>
        </pc:spChg>
        <pc:spChg chg="del">
          <ac:chgData name="Melvin Varghese" userId="106bb35d-6e78-48f9-8da3-e3c65ebc8b8a" providerId="ADAL" clId="{88DA959D-66F7-4D9B-96D9-079612F2E598}" dt="2022-08-16T18:22:21.071" v="225" actId="478"/>
          <ac:spMkLst>
            <pc:docMk/>
            <pc:sldMk cId="3001922305" sldId="2146846704"/>
            <ac:spMk id="40" creationId="{8A5354A2-7FDD-9B4F-9527-B9C7570DC8CD}"/>
          </ac:spMkLst>
        </pc:spChg>
        <pc:grpChg chg="del">
          <ac:chgData name="Melvin Varghese" userId="106bb35d-6e78-48f9-8da3-e3c65ebc8b8a" providerId="ADAL" clId="{88DA959D-66F7-4D9B-96D9-079612F2E598}" dt="2022-08-16T18:24:31.171" v="261" actId="478"/>
          <ac:grpSpMkLst>
            <pc:docMk/>
            <pc:sldMk cId="3001922305" sldId="2146846704"/>
            <ac:grpSpMk id="3" creationId="{76172B9F-3461-F659-5A0D-66283D7E3F2D}"/>
          </ac:grpSpMkLst>
        </pc:grpChg>
        <pc:grpChg chg="del">
          <ac:chgData name="Melvin Varghese" userId="106bb35d-6e78-48f9-8da3-e3c65ebc8b8a" providerId="ADAL" clId="{88DA959D-66F7-4D9B-96D9-079612F2E598}" dt="2022-08-16T18:24:31.171" v="261" actId="478"/>
          <ac:grpSpMkLst>
            <pc:docMk/>
            <pc:sldMk cId="3001922305" sldId="2146846704"/>
            <ac:grpSpMk id="4" creationId="{8C8311FF-F5FD-DA78-7EFA-818078A4F1F2}"/>
          </ac:grpSpMkLst>
        </pc:grpChg>
        <pc:grpChg chg="del">
          <ac:chgData name="Melvin Varghese" userId="106bb35d-6e78-48f9-8da3-e3c65ebc8b8a" providerId="ADAL" clId="{88DA959D-66F7-4D9B-96D9-079612F2E598}" dt="2022-08-16T18:24:31.171" v="261" actId="478"/>
          <ac:grpSpMkLst>
            <pc:docMk/>
            <pc:sldMk cId="3001922305" sldId="2146846704"/>
            <ac:grpSpMk id="5" creationId="{12F59033-52FD-DA5A-F5B8-CB8343DFC1D3}"/>
          </ac:grpSpMkLst>
        </pc:grpChg>
        <pc:grpChg chg="del">
          <ac:chgData name="Melvin Varghese" userId="106bb35d-6e78-48f9-8da3-e3c65ebc8b8a" providerId="ADAL" clId="{88DA959D-66F7-4D9B-96D9-079612F2E598}" dt="2022-08-16T18:24:31.171" v="261" actId="478"/>
          <ac:grpSpMkLst>
            <pc:docMk/>
            <pc:sldMk cId="3001922305" sldId="2146846704"/>
            <ac:grpSpMk id="6" creationId="{2916E80D-86A2-451D-EC2C-6E04B976EE66}"/>
          </ac:grpSpMkLst>
        </pc:grpChg>
        <pc:graphicFrameChg chg="add mod modGraphic">
          <ac:chgData name="Melvin Varghese" userId="106bb35d-6e78-48f9-8da3-e3c65ebc8b8a" providerId="ADAL" clId="{88DA959D-66F7-4D9B-96D9-079612F2E598}" dt="2022-08-16T18:33:02.061" v="364" actId="20577"/>
          <ac:graphicFrameMkLst>
            <pc:docMk/>
            <pc:sldMk cId="3001922305" sldId="2146846704"/>
            <ac:graphicFrameMk id="8" creationId="{9CF28608-49AB-1E22-29DB-AB1A80A8DB61}"/>
          </ac:graphicFrameMkLst>
        </pc:graphicFrameChg>
      </pc:sldChg>
      <pc:sldChg chg="addSp delSp modSp add mod delAnim">
        <pc:chgData name="Melvin Varghese" userId="106bb35d-6e78-48f9-8da3-e3c65ebc8b8a" providerId="ADAL" clId="{88DA959D-66F7-4D9B-96D9-079612F2E598}" dt="2022-08-16T20:06:45.366" v="1334" actId="14100"/>
        <pc:sldMkLst>
          <pc:docMk/>
          <pc:sldMk cId="2330516176" sldId="2146846705"/>
        </pc:sldMkLst>
        <pc:spChg chg="del">
          <ac:chgData name="Melvin Varghese" userId="106bb35d-6e78-48f9-8da3-e3c65ebc8b8a" providerId="ADAL" clId="{88DA959D-66F7-4D9B-96D9-079612F2E598}" dt="2022-08-16T19:05:38.721" v="603" actId="478"/>
          <ac:spMkLst>
            <pc:docMk/>
            <pc:sldMk cId="2330516176" sldId="2146846705"/>
            <ac:spMk id="2" creationId="{633B4ED2-75B8-686C-AB49-AAA45EF99577}"/>
          </ac:spMkLst>
        </pc:spChg>
        <pc:spChg chg="mod">
          <ac:chgData name="Melvin Varghese" userId="106bb35d-6e78-48f9-8da3-e3c65ebc8b8a" providerId="ADAL" clId="{88DA959D-66F7-4D9B-96D9-079612F2E598}" dt="2022-08-16T20:06:45.366" v="1334" actId="14100"/>
          <ac:spMkLst>
            <pc:docMk/>
            <pc:sldMk cId="2330516176" sldId="2146846705"/>
            <ac:spMk id="3" creationId="{694D8B2A-DD44-ADBF-D5F6-6D6CAD2B853D}"/>
          </ac:spMkLst>
        </pc:spChg>
        <pc:spChg chg="add del mod">
          <ac:chgData name="Melvin Varghese" userId="106bb35d-6e78-48f9-8da3-e3c65ebc8b8a" providerId="ADAL" clId="{88DA959D-66F7-4D9B-96D9-079612F2E598}" dt="2022-08-16T19:05:41.049" v="604" actId="478"/>
          <ac:spMkLst>
            <pc:docMk/>
            <pc:sldMk cId="2330516176" sldId="2146846705"/>
            <ac:spMk id="5" creationId="{81B52C3D-8348-48ED-1500-F56D81C7F555}"/>
          </ac:spMkLst>
        </pc:spChg>
        <pc:spChg chg="mod">
          <ac:chgData name="Melvin Varghese" userId="106bb35d-6e78-48f9-8da3-e3c65ebc8b8a" providerId="ADAL" clId="{88DA959D-66F7-4D9B-96D9-079612F2E598}" dt="2022-08-16T19:09:36.842" v="681" actId="207"/>
          <ac:spMkLst>
            <pc:docMk/>
            <pc:sldMk cId="2330516176" sldId="2146846705"/>
            <ac:spMk id="7" creationId="{6196978F-1F50-052B-4F6E-A52D8C5EFBEE}"/>
          </ac:spMkLst>
        </pc:spChg>
        <pc:spChg chg="mod">
          <ac:chgData name="Melvin Varghese" userId="106bb35d-6e78-48f9-8da3-e3c65ebc8b8a" providerId="ADAL" clId="{88DA959D-66F7-4D9B-96D9-079612F2E598}" dt="2022-08-16T19:09:42.501" v="682" actId="108"/>
          <ac:spMkLst>
            <pc:docMk/>
            <pc:sldMk cId="2330516176" sldId="2146846705"/>
            <ac:spMk id="8" creationId="{560716C0-07B1-5275-483B-698BFD978C6E}"/>
          </ac:spMkLst>
        </pc:spChg>
        <pc:spChg chg="del">
          <ac:chgData name="Melvin Varghese" userId="106bb35d-6e78-48f9-8da3-e3c65ebc8b8a" providerId="ADAL" clId="{88DA959D-66F7-4D9B-96D9-079612F2E598}" dt="2022-08-16T19:06:34.366" v="618" actId="478"/>
          <ac:spMkLst>
            <pc:docMk/>
            <pc:sldMk cId="2330516176" sldId="2146846705"/>
            <ac:spMk id="10" creationId="{2066127E-1E12-34DE-9C35-9CD6F7FBC107}"/>
          </ac:spMkLst>
        </pc:spChg>
        <pc:spChg chg="add mod">
          <ac:chgData name="Melvin Varghese" userId="106bb35d-6e78-48f9-8da3-e3c65ebc8b8a" providerId="ADAL" clId="{88DA959D-66F7-4D9B-96D9-079612F2E598}" dt="2022-08-16T19:10:31.577" v="702" actId="1038"/>
          <ac:spMkLst>
            <pc:docMk/>
            <pc:sldMk cId="2330516176" sldId="2146846705"/>
            <ac:spMk id="11" creationId="{283F4D11-2304-B117-B22E-7323227636D7}"/>
          </ac:spMkLst>
        </pc:spChg>
        <pc:grpChg chg="add mod">
          <ac:chgData name="Melvin Varghese" userId="106bb35d-6e78-48f9-8da3-e3c65ebc8b8a" providerId="ADAL" clId="{88DA959D-66F7-4D9B-96D9-079612F2E598}" dt="2022-08-16T19:11:02.693" v="704" actId="14861"/>
          <ac:grpSpMkLst>
            <pc:docMk/>
            <pc:sldMk cId="2330516176" sldId="2146846705"/>
            <ac:grpSpMk id="6" creationId="{DEE3A237-A1E5-61E3-597E-A279A6CEBDAF}"/>
          </ac:grpSpMkLst>
        </pc:grpChg>
        <pc:graphicFrameChg chg="del">
          <ac:chgData name="Melvin Varghese" userId="106bb35d-6e78-48f9-8da3-e3c65ebc8b8a" providerId="ADAL" clId="{88DA959D-66F7-4D9B-96D9-079612F2E598}" dt="2022-08-16T19:06:34.366" v="618" actId="478"/>
          <ac:graphicFrameMkLst>
            <pc:docMk/>
            <pc:sldMk cId="2330516176" sldId="2146846705"/>
            <ac:graphicFrameMk id="9" creationId="{2A434274-AB15-2E2D-4FC8-204D24A0F224}"/>
          </ac:graphicFrameMkLst>
        </pc:graphicFrameChg>
        <pc:cxnChg chg="add mod">
          <ac:chgData name="Melvin Varghese" userId="106bb35d-6e78-48f9-8da3-e3c65ebc8b8a" providerId="ADAL" clId="{88DA959D-66F7-4D9B-96D9-079612F2E598}" dt="2022-08-16T19:08:30.672" v="654" actId="14100"/>
          <ac:cxnSpMkLst>
            <pc:docMk/>
            <pc:sldMk cId="2330516176" sldId="2146846705"/>
            <ac:cxnSpMk id="12" creationId="{73CFFF54-BF3E-4145-DA8A-AF90E3EC5E8A}"/>
          </ac:cxnSpMkLst>
        </pc:cxnChg>
      </pc:sldChg>
      <pc:sldChg chg="add del">
        <pc:chgData name="Melvin Varghese" userId="106bb35d-6e78-48f9-8da3-e3c65ebc8b8a" providerId="ADAL" clId="{88DA959D-66F7-4D9B-96D9-079612F2E598}" dt="2022-08-16T19:04:49.187" v="601" actId="47"/>
        <pc:sldMkLst>
          <pc:docMk/>
          <pc:sldMk cId="3748234213" sldId="2146846705"/>
        </pc:sldMkLst>
      </pc:sldChg>
      <pc:sldChg chg="modSp add mod">
        <pc:chgData name="Melvin Varghese" userId="106bb35d-6e78-48f9-8da3-e3c65ebc8b8a" providerId="ADAL" clId="{88DA959D-66F7-4D9B-96D9-079612F2E598}" dt="2022-08-16T19:13:05.180" v="707" actId="14100"/>
        <pc:sldMkLst>
          <pc:docMk/>
          <pc:sldMk cId="1704650608" sldId="2146846706"/>
        </pc:sldMkLst>
        <pc:spChg chg="mod">
          <ac:chgData name="Melvin Varghese" userId="106bb35d-6e78-48f9-8da3-e3c65ebc8b8a" providerId="ADAL" clId="{88DA959D-66F7-4D9B-96D9-079612F2E598}" dt="2022-08-16T19:13:05.180" v="707" actId="14100"/>
          <ac:spMkLst>
            <pc:docMk/>
            <pc:sldMk cId="1704650608" sldId="2146846706"/>
            <ac:spMk id="2" creationId="{B00B0A1F-FFB6-417D-AA7D-DCC2B6AC389E}"/>
          </ac:spMkLst>
        </pc:spChg>
      </pc:sldChg>
      <pc:sldChg chg="addSp delSp modSp add mod ord delAnim">
        <pc:chgData name="Melvin Varghese" userId="106bb35d-6e78-48f9-8da3-e3c65ebc8b8a" providerId="ADAL" clId="{88DA959D-66F7-4D9B-96D9-079612F2E598}" dt="2022-08-16T19:40:45.203" v="878"/>
        <pc:sldMkLst>
          <pc:docMk/>
          <pc:sldMk cId="392853722" sldId="2146846707"/>
        </pc:sldMkLst>
        <pc:spChg chg="add del mod">
          <ac:chgData name="Melvin Varghese" userId="106bb35d-6e78-48f9-8da3-e3c65ebc8b8a" providerId="ADAL" clId="{88DA959D-66F7-4D9B-96D9-079612F2E598}" dt="2022-08-16T19:39:59.517" v="877" actId="478"/>
          <ac:spMkLst>
            <pc:docMk/>
            <pc:sldMk cId="392853722" sldId="2146846707"/>
            <ac:spMk id="3" creationId="{26F9C32F-2D33-C7C1-7D7C-07B8D7A3FFBA}"/>
          </ac:spMkLst>
        </pc:spChg>
        <pc:spChg chg="add mod">
          <ac:chgData name="Melvin Varghese" userId="106bb35d-6e78-48f9-8da3-e3c65ebc8b8a" providerId="ADAL" clId="{88DA959D-66F7-4D9B-96D9-079612F2E598}" dt="2022-08-16T19:40:45.203" v="878"/>
          <ac:spMkLst>
            <pc:docMk/>
            <pc:sldMk cId="392853722" sldId="2146846707"/>
            <ac:spMk id="4" creationId="{0039CBEA-DC95-E9BA-41C0-FFA880A8962F}"/>
          </ac:spMkLst>
        </pc:spChg>
        <pc:spChg chg="mod">
          <ac:chgData name="Melvin Varghese" userId="106bb35d-6e78-48f9-8da3-e3c65ebc8b8a" providerId="ADAL" clId="{88DA959D-66F7-4D9B-96D9-079612F2E598}" dt="2022-08-16T19:40:45.203" v="878"/>
          <ac:spMkLst>
            <pc:docMk/>
            <pc:sldMk cId="392853722" sldId="2146846707"/>
            <ac:spMk id="7" creationId="{120CB66C-611B-B036-45CE-2834908E9D78}"/>
          </ac:spMkLst>
        </pc:spChg>
        <pc:spChg chg="add mod">
          <ac:chgData name="Melvin Varghese" userId="106bb35d-6e78-48f9-8da3-e3c65ebc8b8a" providerId="ADAL" clId="{88DA959D-66F7-4D9B-96D9-079612F2E598}" dt="2022-08-16T19:40:45.203" v="878"/>
          <ac:spMkLst>
            <pc:docMk/>
            <pc:sldMk cId="392853722" sldId="2146846707"/>
            <ac:spMk id="8" creationId="{B3FE01C1-1B3E-B459-377D-5ED39D27ACCA}"/>
          </ac:spMkLst>
        </pc:spChg>
        <pc:spChg chg="del">
          <ac:chgData name="Melvin Varghese" userId="106bb35d-6e78-48f9-8da3-e3c65ebc8b8a" providerId="ADAL" clId="{88DA959D-66F7-4D9B-96D9-079612F2E598}" dt="2022-08-16T19:39:57.930" v="876" actId="478"/>
          <ac:spMkLst>
            <pc:docMk/>
            <pc:sldMk cId="392853722" sldId="2146846707"/>
            <ac:spMk id="10" creationId="{BBA767C6-79A2-8EA4-1035-32C4FD0D0467}"/>
          </ac:spMkLst>
        </pc:spChg>
        <pc:spChg chg="add mod">
          <ac:chgData name="Melvin Varghese" userId="106bb35d-6e78-48f9-8da3-e3c65ebc8b8a" providerId="ADAL" clId="{88DA959D-66F7-4D9B-96D9-079612F2E598}" dt="2022-08-16T19:40:45.203" v="878"/>
          <ac:spMkLst>
            <pc:docMk/>
            <pc:sldMk cId="392853722" sldId="2146846707"/>
            <ac:spMk id="12" creationId="{21A3CCE2-2A1D-EB12-486E-38EE0F253FAA}"/>
          </ac:spMkLst>
        </pc:spChg>
        <pc:spChg chg="add mod">
          <ac:chgData name="Melvin Varghese" userId="106bb35d-6e78-48f9-8da3-e3c65ebc8b8a" providerId="ADAL" clId="{88DA959D-66F7-4D9B-96D9-079612F2E598}" dt="2022-08-16T19:40:45.203" v="878"/>
          <ac:spMkLst>
            <pc:docMk/>
            <pc:sldMk cId="392853722" sldId="2146846707"/>
            <ac:spMk id="13" creationId="{C21D476D-3C78-BB41-3F3A-B7B618E0376B}"/>
          </ac:spMkLst>
        </pc:spChg>
        <pc:spChg chg="add mod">
          <ac:chgData name="Melvin Varghese" userId="106bb35d-6e78-48f9-8da3-e3c65ebc8b8a" providerId="ADAL" clId="{88DA959D-66F7-4D9B-96D9-079612F2E598}" dt="2022-08-16T19:40:45.203" v="878"/>
          <ac:spMkLst>
            <pc:docMk/>
            <pc:sldMk cId="392853722" sldId="2146846707"/>
            <ac:spMk id="14" creationId="{6234A23D-BBA6-400D-EB66-11743B208271}"/>
          </ac:spMkLst>
        </pc:spChg>
        <pc:spChg chg="del">
          <ac:chgData name="Melvin Varghese" userId="106bb35d-6e78-48f9-8da3-e3c65ebc8b8a" providerId="ADAL" clId="{88DA959D-66F7-4D9B-96D9-079612F2E598}" dt="2022-08-16T19:39:57.930" v="876" actId="478"/>
          <ac:spMkLst>
            <pc:docMk/>
            <pc:sldMk cId="392853722" sldId="2146846707"/>
            <ac:spMk id="23" creationId="{94AFF147-7FE7-F8D0-8889-F5DBDA392127}"/>
          </ac:spMkLst>
        </pc:spChg>
        <pc:grpChg chg="add mod">
          <ac:chgData name="Melvin Varghese" userId="106bb35d-6e78-48f9-8da3-e3c65ebc8b8a" providerId="ADAL" clId="{88DA959D-66F7-4D9B-96D9-079612F2E598}" dt="2022-08-16T19:40:45.203" v="878"/>
          <ac:grpSpMkLst>
            <pc:docMk/>
            <pc:sldMk cId="392853722" sldId="2146846707"/>
            <ac:grpSpMk id="5" creationId="{6F7B9BF2-A4F0-16EB-5745-FDA36E5B5F2D}"/>
          </ac:grpSpMkLst>
        </pc:grpChg>
        <pc:picChg chg="mod">
          <ac:chgData name="Melvin Varghese" userId="106bb35d-6e78-48f9-8da3-e3c65ebc8b8a" providerId="ADAL" clId="{88DA959D-66F7-4D9B-96D9-079612F2E598}" dt="2022-08-16T19:40:45.203" v="878"/>
          <ac:picMkLst>
            <pc:docMk/>
            <pc:sldMk cId="392853722" sldId="2146846707"/>
            <ac:picMk id="6" creationId="{57E9F7DA-D83D-FBAA-FA44-128359EC2016}"/>
          </ac:picMkLst>
        </pc:picChg>
        <pc:picChg chg="add mod">
          <ac:chgData name="Melvin Varghese" userId="106bb35d-6e78-48f9-8da3-e3c65ebc8b8a" providerId="ADAL" clId="{88DA959D-66F7-4D9B-96D9-079612F2E598}" dt="2022-08-16T19:40:45.203" v="878"/>
          <ac:picMkLst>
            <pc:docMk/>
            <pc:sldMk cId="392853722" sldId="2146846707"/>
            <ac:picMk id="9" creationId="{2AF041F9-B1F4-37DD-17CF-B6FF9C9BC770}"/>
          </ac:picMkLst>
        </pc:picChg>
        <pc:picChg chg="del">
          <ac:chgData name="Melvin Varghese" userId="106bb35d-6e78-48f9-8da3-e3c65ebc8b8a" providerId="ADAL" clId="{88DA959D-66F7-4D9B-96D9-079612F2E598}" dt="2022-08-16T19:39:57.930" v="876" actId="478"/>
          <ac:picMkLst>
            <pc:docMk/>
            <pc:sldMk cId="392853722" sldId="2146846707"/>
            <ac:picMk id="11" creationId="{86725D3C-8CB6-3E94-7B19-4C240D6D8CC8}"/>
          </ac:picMkLst>
        </pc:picChg>
      </pc:sldChg>
      <pc:sldChg chg="addSp delSp modSp add del mod modAnim">
        <pc:chgData name="Melvin Varghese" userId="106bb35d-6e78-48f9-8da3-e3c65ebc8b8a" providerId="ADAL" clId="{88DA959D-66F7-4D9B-96D9-079612F2E598}" dt="2022-08-16T19:39:03.791" v="868" actId="27636"/>
        <pc:sldMkLst>
          <pc:docMk/>
          <pc:sldMk cId="1438822461" sldId="2146846708"/>
        </pc:sldMkLst>
        <pc:spChg chg="add del mod">
          <ac:chgData name="Melvin Varghese" userId="106bb35d-6e78-48f9-8da3-e3c65ebc8b8a" providerId="ADAL" clId="{88DA959D-66F7-4D9B-96D9-079612F2E598}" dt="2022-08-16T19:37:55.336" v="849" actId="478"/>
          <ac:spMkLst>
            <pc:docMk/>
            <pc:sldMk cId="1438822461" sldId="2146846708"/>
            <ac:spMk id="3" creationId="{384A8D51-906C-6BB6-B90D-3AE74A85942C}"/>
          </ac:spMkLst>
        </pc:spChg>
        <pc:spChg chg="add mod">
          <ac:chgData name="Melvin Varghese" userId="106bb35d-6e78-48f9-8da3-e3c65ebc8b8a" providerId="ADAL" clId="{88DA959D-66F7-4D9B-96D9-079612F2E598}" dt="2022-08-16T19:37:55.831" v="850"/>
          <ac:spMkLst>
            <pc:docMk/>
            <pc:sldMk cId="1438822461" sldId="2146846708"/>
            <ac:spMk id="4" creationId="{62AD76BD-0AFB-3CC2-1D94-44F046603DBF}"/>
          </ac:spMkLst>
        </pc:spChg>
        <pc:spChg chg="add mod">
          <ac:chgData name="Melvin Varghese" userId="106bb35d-6e78-48f9-8da3-e3c65ebc8b8a" providerId="ADAL" clId="{88DA959D-66F7-4D9B-96D9-079612F2E598}" dt="2022-08-16T19:38:33.600" v="863" actId="1076"/>
          <ac:spMkLst>
            <pc:docMk/>
            <pc:sldMk cId="1438822461" sldId="2146846708"/>
            <ac:spMk id="5" creationId="{5459BA8F-67F3-BC98-2FA7-532141B63D82}"/>
          </ac:spMkLst>
        </pc:spChg>
        <pc:spChg chg="add mod">
          <ac:chgData name="Melvin Varghese" userId="106bb35d-6e78-48f9-8da3-e3c65ebc8b8a" providerId="ADAL" clId="{88DA959D-66F7-4D9B-96D9-079612F2E598}" dt="2022-08-16T19:38:14.048" v="856" actId="14100"/>
          <ac:spMkLst>
            <pc:docMk/>
            <pc:sldMk cId="1438822461" sldId="2146846708"/>
            <ac:spMk id="6" creationId="{E45ECB41-4760-A719-092C-68DE3F9CBA6E}"/>
          </ac:spMkLst>
        </pc:spChg>
        <pc:spChg chg="del">
          <ac:chgData name="Melvin Varghese" userId="106bb35d-6e78-48f9-8da3-e3c65ebc8b8a" providerId="ADAL" clId="{88DA959D-66F7-4D9B-96D9-079612F2E598}" dt="2022-08-16T19:37:52.084" v="848" actId="478"/>
          <ac:spMkLst>
            <pc:docMk/>
            <pc:sldMk cId="1438822461" sldId="2146846708"/>
            <ac:spMk id="7" creationId="{64554EA4-8FA8-2847-A306-25849FD8CFD7}"/>
          </ac:spMkLst>
        </pc:spChg>
        <pc:spChg chg="add mod">
          <ac:chgData name="Melvin Varghese" userId="106bb35d-6e78-48f9-8da3-e3c65ebc8b8a" providerId="ADAL" clId="{88DA959D-66F7-4D9B-96D9-079612F2E598}" dt="2022-08-16T19:38:53.307" v="867" actId="14100"/>
          <ac:spMkLst>
            <pc:docMk/>
            <pc:sldMk cId="1438822461" sldId="2146846708"/>
            <ac:spMk id="9" creationId="{9481312E-A0CE-6BB2-C621-FF428FFDB7ED}"/>
          </ac:spMkLst>
        </pc:spChg>
        <pc:spChg chg="add mod">
          <ac:chgData name="Melvin Varghese" userId="106bb35d-6e78-48f9-8da3-e3c65ebc8b8a" providerId="ADAL" clId="{88DA959D-66F7-4D9B-96D9-079612F2E598}" dt="2022-08-16T19:39:03.791" v="868" actId="27636"/>
          <ac:spMkLst>
            <pc:docMk/>
            <pc:sldMk cId="1438822461" sldId="2146846708"/>
            <ac:spMk id="10" creationId="{72015B64-5924-89E9-0D27-02FC0D625505}"/>
          </ac:spMkLst>
        </pc:spChg>
        <pc:graphicFrameChg chg="del">
          <ac:chgData name="Melvin Varghese" userId="106bb35d-6e78-48f9-8da3-e3c65ebc8b8a" providerId="ADAL" clId="{88DA959D-66F7-4D9B-96D9-079612F2E598}" dt="2022-08-16T19:37:37.399" v="846" actId="478"/>
          <ac:graphicFrameMkLst>
            <pc:docMk/>
            <pc:sldMk cId="1438822461" sldId="2146846708"/>
            <ac:graphicFrameMk id="8" creationId="{9CF28608-49AB-1E22-29DB-AB1A80A8DB61}"/>
          </ac:graphicFrameMkLst>
        </pc:graphicFrameChg>
      </pc:sldChg>
      <pc:sldChg chg="addSp delSp modSp add mod delAnim modAnim">
        <pc:chgData name="Melvin Varghese" userId="106bb35d-6e78-48f9-8da3-e3c65ebc8b8a" providerId="ADAL" clId="{88DA959D-66F7-4D9B-96D9-079612F2E598}" dt="2022-08-16T19:39:45.388" v="873"/>
        <pc:sldMkLst>
          <pc:docMk/>
          <pc:sldMk cId="3976454359" sldId="2146846709"/>
        </pc:sldMkLst>
        <pc:spChg chg="del">
          <ac:chgData name="Melvin Varghese" userId="106bb35d-6e78-48f9-8da3-e3c65ebc8b8a" providerId="ADAL" clId="{88DA959D-66F7-4D9B-96D9-079612F2E598}" dt="2022-08-16T19:39:31.604" v="871" actId="478"/>
          <ac:spMkLst>
            <pc:docMk/>
            <pc:sldMk cId="3976454359" sldId="2146846709"/>
            <ac:spMk id="2" creationId="{4D47017E-486E-16B5-0112-0B6254B78D13}"/>
          </ac:spMkLst>
        </pc:spChg>
        <pc:spChg chg="add del mod">
          <ac:chgData name="Melvin Varghese" userId="106bb35d-6e78-48f9-8da3-e3c65ebc8b8a" providerId="ADAL" clId="{88DA959D-66F7-4D9B-96D9-079612F2E598}" dt="2022-08-16T19:39:34.272" v="872" actId="478"/>
          <ac:spMkLst>
            <pc:docMk/>
            <pc:sldMk cId="3976454359" sldId="2146846709"/>
            <ac:spMk id="4" creationId="{2FD61B32-5585-FA07-CEFF-19E60DD54FDB}"/>
          </ac:spMkLst>
        </pc:spChg>
        <pc:spChg chg="add mod">
          <ac:chgData name="Melvin Varghese" userId="106bb35d-6e78-48f9-8da3-e3c65ebc8b8a" providerId="ADAL" clId="{88DA959D-66F7-4D9B-96D9-079612F2E598}" dt="2022-08-16T19:39:45.388" v="873"/>
          <ac:spMkLst>
            <pc:docMk/>
            <pc:sldMk cId="3976454359" sldId="2146846709"/>
            <ac:spMk id="5" creationId="{9CBE079B-785F-7FAA-8860-FE7AF8988392}"/>
          </ac:spMkLst>
        </pc:spChg>
        <pc:spChg chg="del">
          <ac:chgData name="Melvin Varghese" userId="106bb35d-6e78-48f9-8da3-e3c65ebc8b8a" providerId="ADAL" clId="{88DA959D-66F7-4D9B-96D9-079612F2E598}" dt="2022-08-16T19:39:31.604" v="871" actId="478"/>
          <ac:spMkLst>
            <pc:docMk/>
            <pc:sldMk cId="3976454359" sldId="2146846709"/>
            <ac:spMk id="6" creationId="{624D7F09-B3EC-7F05-9B20-E8149EF0FCBC}"/>
          </ac:spMkLst>
        </pc:spChg>
        <pc:spChg chg="del">
          <ac:chgData name="Melvin Varghese" userId="106bb35d-6e78-48f9-8da3-e3c65ebc8b8a" providerId="ADAL" clId="{88DA959D-66F7-4D9B-96D9-079612F2E598}" dt="2022-08-16T19:39:31.604" v="871" actId="478"/>
          <ac:spMkLst>
            <pc:docMk/>
            <pc:sldMk cId="3976454359" sldId="2146846709"/>
            <ac:spMk id="7" creationId="{78FFDFFC-37C4-E129-80C5-8431CBE5FB77}"/>
          </ac:spMkLst>
        </pc:spChg>
        <pc:spChg chg="del">
          <ac:chgData name="Melvin Varghese" userId="106bb35d-6e78-48f9-8da3-e3c65ebc8b8a" providerId="ADAL" clId="{88DA959D-66F7-4D9B-96D9-079612F2E598}" dt="2022-08-16T19:39:31.604" v="871" actId="478"/>
          <ac:spMkLst>
            <pc:docMk/>
            <pc:sldMk cId="3976454359" sldId="2146846709"/>
            <ac:spMk id="8" creationId="{9BAF91DE-9816-E381-A3F3-2DA409634AB9}"/>
          </ac:spMkLst>
        </pc:spChg>
        <pc:spChg chg="del">
          <ac:chgData name="Melvin Varghese" userId="106bb35d-6e78-48f9-8da3-e3c65ebc8b8a" providerId="ADAL" clId="{88DA959D-66F7-4D9B-96D9-079612F2E598}" dt="2022-08-16T19:39:31.604" v="871" actId="478"/>
          <ac:spMkLst>
            <pc:docMk/>
            <pc:sldMk cId="3976454359" sldId="2146846709"/>
            <ac:spMk id="9" creationId="{5C62C34D-A64A-8812-25C7-5F0D53BF1087}"/>
          </ac:spMkLst>
        </pc:spChg>
        <pc:spChg chg="add mod">
          <ac:chgData name="Melvin Varghese" userId="106bb35d-6e78-48f9-8da3-e3c65ebc8b8a" providerId="ADAL" clId="{88DA959D-66F7-4D9B-96D9-079612F2E598}" dt="2022-08-16T19:39:45.388" v="873"/>
          <ac:spMkLst>
            <pc:docMk/>
            <pc:sldMk cId="3976454359" sldId="2146846709"/>
            <ac:spMk id="10" creationId="{C7D63701-FE11-D1AD-EC85-5640AEA0F727}"/>
          </ac:spMkLst>
        </pc:spChg>
        <pc:spChg chg="del">
          <ac:chgData name="Melvin Varghese" userId="106bb35d-6e78-48f9-8da3-e3c65ebc8b8a" providerId="ADAL" clId="{88DA959D-66F7-4D9B-96D9-079612F2E598}" dt="2022-08-16T19:39:31.604" v="871" actId="478"/>
          <ac:spMkLst>
            <pc:docMk/>
            <pc:sldMk cId="3976454359" sldId="2146846709"/>
            <ac:spMk id="11" creationId="{133AA8BD-DC98-5287-C434-F8CA7EF601D2}"/>
          </ac:spMkLst>
        </pc:spChg>
        <pc:spChg chg="del">
          <ac:chgData name="Melvin Varghese" userId="106bb35d-6e78-48f9-8da3-e3c65ebc8b8a" providerId="ADAL" clId="{88DA959D-66F7-4D9B-96D9-079612F2E598}" dt="2022-08-16T19:39:31.604" v="871" actId="478"/>
          <ac:spMkLst>
            <pc:docMk/>
            <pc:sldMk cId="3976454359" sldId="2146846709"/>
            <ac:spMk id="12" creationId="{E0547532-A1E0-84BD-CDF2-AF9E0B5DAACE}"/>
          </ac:spMkLst>
        </pc:spChg>
        <pc:spChg chg="del">
          <ac:chgData name="Melvin Varghese" userId="106bb35d-6e78-48f9-8da3-e3c65ebc8b8a" providerId="ADAL" clId="{88DA959D-66F7-4D9B-96D9-079612F2E598}" dt="2022-08-16T19:39:31.604" v="871" actId="478"/>
          <ac:spMkLst>
            <pc:docMk/>
            <pc:sldMk cId="3976454359" sldId="2146846709"/>
            <ac:spMk id="13" creationId="{81F201EA-DB4A-90B4-3D45-4215F46420E8}"/>
          </ac:spMkLst>
        </pc:spChg>
        <pc:spChg chg="del">
          <ac:chgData name="Melvin Varghese" userId="106bb35d-6e78-48f9-8da3-e3c65ebc8b8a" providerId="ADAL" clId="{88DA959D-66F7-4D9B-96D9-079612F2E598}" dt="2022-08-16T19:39:31.604" v="871" actId="478"/>
          <ac:spMkLst>
            <pc:docMk/>
            <pc:sldMk cId="3976454359" sldId="2146846709"/>
            <ac:spMk id="14" creationId="{ED94E7FE-CE0B-BA4F-FD58-921E28310D6B}"/>
          </ac:spMkLst>
        </pc:spChg>
        <pc:spChg chg="del">
          <ac:chgData name="Melvin Varghese" userId="106bb35d-6e78-48f9-8da3-e3c65ebc8b8a" providerId="ADAL" clId="{88DA959D-66F7-4D9B-96D9-079612F2E598}" dt="2022-08-16T19:39:31.604" v="871" actId="478"/>
          <ac:spMkLst>
            <pc:docMk/>
            <pc:sldMk cId="3976454359" sldId="2146846709"/>
            <ac:spMk id="15" creationId="{1EDBFAF0-4B32-7D9C-A7A1-2CBA4566DBE6}"/>
          </ac:spMkLst>
        </pc:spChg>
        <pc:spChg chg="del">
          <ac:chgData name="Melvin Varghese" userId="106bb35d-6e78-48f9-8da3-e3c65ebc8b8a" providerId="ADAL" clId="{88DA959D-66F7-4D9B-96D9-079612F2E598}" dt="2022-08-16T19:39:31.604" v="871" actId="478"/>
          <ac:spMkLst>
            <pc:docMk/>
            <pc:sldMk cId="3976454359" sldId="2146846709"/>
            <ac:spMk id="16" creationId="{3D909BD3-3986-C18E-5B8B-D925FD9F809A}"/>
          </ac:spMkLst>
        </pc:spChg>
        <pc:spChg chg="del">
          <ac:chgData name="Melvin Varghese" userId="106bb35d-6e78-48f9-8da3-e3c65ebc8b8a" providerId="ADAL" clId="{88DA959D-66F7-4D9B-96D9-079612F2E598}" dt="2022-08-16T19:39:31.604" v="871" actId="478"/>
          <ac:spMkLst>
            <pc:docMk/>
            <pc:sldMk cId="3976454359" sldId="2146846709"/>
            <ac:spMk id="17" creationId="{1FD4243A-1450-3FAF-74B1-B5DB8FAE0898}"/>
          </ac:spMkLst>
        </pc:spChg>
        <pc:spChg chg="del">
          <ac:chgData name="Melvin Varghese" userId="106bb35d-6e78-48f9-8da3-e3c65ebc8b8a" providerId="ADAL" clId="{88DA959D-66F7-4D9B-96D9-079612F2E598}" dt="2022-08-16T19:39:31.604" v="871" actId="478"/>
          <ac:spMkLst>
            <pc:docMk/>
            <pc:sldMk cId="3976454359" sldId="2146846709"/>
            <ac:spMk id="18" creationId="{C30726B9-681E-DF67-E0CC-E63A01B77AC0}"/>
          </ac:spMkLst>
        </pc:spChg>
        <pc:spChg chg="add mod">
          <ac:chgData name="Melvin Varghese" userId="106bb35d-6e78-48f9-8da3-e3c65ebc8b8a" providerId="ADAL" clId="{88DA959D-66F7-4D9B-96D9-079612F2E598}" dt="2022-08-16T19:39:45.388" v="873"/>
          <ac:spMkLst>
            <pc:docMk/>
            <pc:sldMk cId="3976454359" sldId="2146846709"/>
            <ac:spMk id="19" creationId="{042E9FDE-BD43-D3C9-897A-731CDD826F6C}"/>
          </ac:spMkLst>
        </pc:spChg>
        <pc:spChg chg="add mod">
          <ac:chgData name="Melvin Varghese" userId="106bb35d-6e78-48f9-8da3-e3c65ebc8b8a" providerId="ADAL" clId="{88DA959D-66F7-4D9B-96D9-079612F2E598}" dt="2022-08-16T19:39:45.388" v="873"/>
          <ac:spMkLst>
            <pc:docMk/>
            <pc:sldMk cId="3976454359" sldId="2146846709"/>
            <ac:spMk id="20" creationId="{58B9538E-2589-47F6-E4EC-5DB3F0C8D5EE}"/>
          </ac:spMkLst>
        </pc:spChg>
        <pc:spChg chg="add mod">
          <ac:chgData name="Melvin Varghese" userId="106bb35d-6e78-48f9-8da3-e3c65ebc8b8a" providerId="ADAL" clId="{88DA959D-66F7-4D9B-96D9-079612F2E598}" dt="2022-08-16T19:39:45.388" v="873"/>
          <ac:spMkLst>
            <pc:docMk/>
            <pc:sldMk cId="3976454359" sldId="2146846709"/>
            <ac:spMk id="21" creationId="{71B85C1F-AC23-7B66-3F45-C464C90FABD9}"/>
          </ac:spMkLst>
        </pc:spChg>
        <pc:spChg chg="add mod">
          <ac:chgData name="Melvin Varghese" userId="106bb35d-6e78-48f9-8da3-e3c65ebc8b8a" providerId="ADAL" clId="{88DA959D-66F7-4D9B-96D9-079612F2E598}" dt="2022-08-16T19:39:45.388" v="873"/>
          <ac:spMkLst>
            <pc:docMk/>
            <pc:sldMk cId="3976454359" sldId="2146846709"/>
            <ac:spMk id="22" creationId="{19D57466-9716-8BE6-0C6F-980E17284324}"/>
          </ac:spMkLst>
        </pc:spChg>
        <pc:spChg chg="add mod">
          <ac:chgData name="Melvin Varghese" userId="106bb35d-6e78-48f9-8da3-e3c65ebc8b8a" providerId="ADAL" clId="{88DA959D-66F7-4D9B-96D9-079612F2E598}" dt="2022-08-16T19:39:45.388" v="873"/>
          <ac:spMkLst>
            <pc:docMk/>
            <pc:sldMk cId="3976454359" sldId="2146846709"/>
            <ac:spMk id="23" creationId="{A250121E-B89B-3BA3-E99A-216602294B83}"/>
          </ac:spMkLst>
        </pc:spChg>
        <pc:spChg chg="add mod">
          <ac:chgData name="Melvin Varghese" userId="106bb35d-6e78-48f9-8da3-e3c65ebc8b8a" providerId="ADAL" clId="{88DA959D-66F7-4D9B-96D9-079612F2E598}" dt="2022-08-16T19:39:45.388" v="873"/>
          <ac:spMkLst>
            <pc:docMk/>
            <pc:sldMk cId="3976454359" sldId="2146846709"/>
            <ac:spMk id="24" creationId="{8A60CFF5-ABF2-46F6-92D3-3FD0A62D227F}"/>
          </ac:spMkLst>
        </pc:spChg>
        <pc:spChg chg="add mod">
          <ac:chgData name="Melvin Varghese" userId="106bb35d-6e78-48f9-8da3-e3c65ebc8b8a" providerId="ADAL" clId="{88DA959D-66F7-4D9B-96D9-079612F2E598}" dt="2022-08-16T19:39:45.388" v="873"/>
          <ac:spMkLst>
            <pc:docMk/>
            <pc:sldMk cId="3976454359" sldId="2146846709"/>
            <ac:spMk id="25" creationId="{6B9C2707-4CBD-4CD2-E72B-8D0FF1950787}"/>
          </ac:spMkLst>
        </pc:spChg>
        <pc:spChg chg="add mod">
          <ac:chgData name="Melvin Varghese" userId="106bb35d-6e78-48f9-8da3-e3c65ebc8b8a" providerId="ADAL" clId="{88DA959D-66F7-4D9B-96D9-079612F2E598}" dt="2022-08-16T19:39:45.388" v="873"/>
          <ac:spMkLst>
            <pc:docMk/>
            <pc:sldMk cId="3976454359" sldId="2146846709"/>
            <ac:spMk id="31" creationId="{BB6A17D7-8040-6E57-576A-2A043C4CC5B6}"/>
          </ac:spMkLst>
        </pc:spChg>
        <pc:spChg chg="add mod">
          <ac:chgData name="Melvin Varghese" userId="106bb35d-6e78-48f9-8da3-e3c65ebc8b8a" providerId="ADAL" clId="{88DA959D-66F7-4D9B-96D9-079612F2E598}" dt="2022-08-16T19:39:45.388" v="873"/>
          <ac:spMkLst>
            <pc:docMk/>
            <pc:sldMk cId="3976454359" sldId="2146846709"/>
            <ac:spMk id="32" creationId="{00C70141-9E62-5A45-817B-6E20B6C1FEF6}"/>
          </ac:spMkLst>
        </pc:spChg>
        <pc:spChg chg="add mod">
          <ac:chgData name="Melvin Varghese" userId="106bb35d-6e78-48f9-8da3-e3c65ebc8b8a" providerId="ADAL" clId="{88DA959D-66F7-4D9B-96D9-079612F2E598}" dt="2022-08-16T19:39:45.388" v="873"/>
          <ac:spMkLst>
            <pc:docMk/>
            <pc:sldMk cId="3976454359" sldId="2146846709"/>
            <ac:spMk id="33" creationId="{D6D05B28-16CF-DAB0-690A-36E940CC6853}"/>
          </ac:spMkLst>
        </pc:spChg>
        <pc:spChg chg="add mod">
          <ac:chgData name="Melvin Varghese" userId="106bb35d-6e78-48f9-8da3-e3c65ebc8b8a" providerId="ADAL" clId="{88DA959D-66F7-4D9B-96D9-079612F2E598}" dt="2022-08-16T19:39:45.388" v="873"/>
          <ac:spMkLst>
            <pc:docMk/>
            <pc:sldMk cId="3976454359" sldId="2146846709"/>
            <ac:spMk id="34" creationId="{E3CBEFBC-DB3F-39AB-272B-A80AF5D9349E}"/>
          </ac:spMkLst>
        </pc:spChg>
        <pc:spChg chg="add mod">
          <ac:chgData name="Melvin Varghese" userId="106bb35d-6e78-48f9-8da3-e3c65ebc8b8a" providerId="ADAL" clId="{88DA959D-66F7-4D9B-96D9-079612F2E598}" dt="2022-08-16T19:39:45.388" v="873"/>
          <ac:spMkLst>
            <pc:docMk/>
            <pc:sldMk cId="3976454359" sldId="2146846709"/>
            <ac:spMk id="37" creationId="{94EE04D2-8F35-996E-881A-295602FE5286}"/>
          </ac:spMkLst>
        </pc:spChg>
        <pc:spChg chg="add mod">
          <ac:chgData name="Melvin Varghese" userId="106bb35d-6e78-48f9-8da3-e3c65ebc8b8a" providerId="ADAL" clId="{88DA959D-66F7-4D9B-96D9-079612F2E598}" dt="2022-08-16T19:39:45.388" v="873"/>
          <ac:spMkLst>
            <pc:docMk/>
            <pc:sldMk cId="3976454359" sldId="2146846709"/>
            <ac:spMk id="38" creationId="{37944AC8-EDDE-2883-7C4C-27DD66A893B7}"/>
          </ac:spMkLst>
        </pc:spChg>
        <pc:spChg chg="add mod">
          <ac:chgData name="Melvin Varghese" userId="106bb35d-6e78-48f9-8da3-e3c65ebc8b8a" providerId="ADAL" clId="{88DA959D-66F7-4D9B-96D9-079612F2E598}" dt="2022-08-16T19:39:45.388" v="873"/>
          <ac:spMkLst>
            <pc:docMk/>
            <pc:sldMk cId="3976454359" sldId="2146846709"/>
            <ac:spMk id="39" creationId="{161BBDEC-23D8-0C46-54C4-4F5CA7AEAA58}"/>
          </ac:spMkLst>
        </pc:spChg>
        <pc:spChg chg="add mod">
          <ac:chgData name="Melvin Varghese" userId="106bb35d-6e78-48f9-8da3-e3c65ebc8b8a" providerId="ADAL" clId="{88DA959D-66F7-4D9B-96D9-079612F2E598}" dt="2022-08-16T19:39:45.388" v="873"/>
          <ac:spMkLst>
            <pc:docMk/>
            <pc:sldMk cId="3976454359" sldId="2146846709"/>
            <ac:spMk id="40" creationId="{78AA701A-292B-6E3B-0DBF-82AD2BBA78C6}"/>
          </ac:spMkLst>
        </pc:spChg>
        <pc:spChg chg="add mod">
          <ac:chgData name="Melvin Varghese" userId="106bb35d-6e78-48f9-8da3-e3c65ebc8b8a" providerId="ADAL" clId="{88DA959D-66F7-4D9B-96D9-079612F2E598}" dt="2022-08-16T19:39:45.388" v="873"/>
          <ac:spMkLst>
            <pc:docMk/>
            <pc:sldMk cId="3976454359" sldId="2146846709"/>
            <ac:spMk id="41" creationId="{1F4D8F91-6022-36A3-50D1-90936C18CFC1}"/>
          </ac:spMkLst>
        </pc:spChg>
        <pc:spChg chg="add mod">
          <ac:chgData name="Melvin Varghese" userId="106bb35d-6e78-48f9-8da3-e3c65ebc8b8a" providerId="ADAL" clId="{88DA959D-66F7-4D9B-96D9-079612F2E598}" dt="2022-08-16T19:39:45.388" v="873"/>
          <ac:spMkLst>
            <pc:docMk/>
            <pc:sldMk cId="3976454359" sldId="2146846709"/>
            <ac:spMk id="42" creationId="{7F93736B-FDB9-050F-DE16-82595E49FE95}"/>
          </ac:spMkLst>
        </pc:spChg>
        <pc:spChg chg="add mod">
          <ac:chgData name="Melvin Varghese" userId="106bb35d-6e78-48f9-8da3-e3c65ebc8b8a" providerId="ADAL" clId="{88DA959D-66F7-4D9B-96D9-079612F2E598}" dt="2022-08-16T19:39:45.388" v="873"/>
          <ac:spMkLst>
            <pc:docMk/>
            <pc:sldMk cId="3976454359" sldId="2146846709"/>
            <ac:spMk id="43" creationId="{EA03F4B6-2B28-527E-15E3-0E12D63DBF4E}"/>
          </ac:spMkLst>
        </pc:spChg>
        <pc:spChg chg="add mod">
          <ac:chgData name="Melvin Varghese" userId="106bb35d-6e78-48f9-8da3-e3c65ebc8b8a" providerId="ADAL" clId="{88DA959D-66F7-4D9B-96D9-079612F2E598}" dt="2022-08-16T19:39:45.388" v="873"/>
          <ac:spMkLst>
            <pc:docMk/>
            <pc:sldMk cId="3976454359" sldId="2146846709"/>
            <ac:spMk id="44" creationId="{97BCC8E2-6AC2-D585-B93A-35EF8C6340C6}"/>
          </ac:spMkLst>
        </pc:spChg>
        <pc:spChg chg="add mod">
          <ac:chgData name="Melvin Varghese" userId="106bb35d-6e78-48f9-8da3-e3c65ebc8b8a" providerId="ADAL" clId="{88DA959D-66F7-4D9B-96D9-079612F2E598}" dt="2022-08-16T19:39:45.388" v="873"/>
          <ac:spMkLst>
            <pc:docMk/>
            <pc:sldMk cId="3976454359" sldId="2146846709"/>
            <ac:spMk id="45" creationId="{8A747AAA-A8A5-6BCA-44A0-25C34164E95C}"/>
          </ac:spMkLst>
        </pc:spChg>
        <pc:spChg chg="add mod">
          <ac:chgData name="Melvin Varghese" userId="106bb35d-6e78-48f9-8da3-e3c65ebc8b8a" providerId="ADAL" clId="{88DA959D-66F7-4D9B-96D9-079612F2E598}" dt="2022-08-16T19:39:45.388" v="873"/>
          <ac:spMkLst>
            <pc:docMk/>
            <pc:sldMk cId="3976454359" sldId="2146846709"/>
            <ac:spMk id="46" creationId="{6B20E154-9801-0860-9561-113EDA6DECCD}"/>
          </ac:spMkLst>
        </pc:spChg>
        <pc:spChg chg="add mod">
          <ac:chgData name="Melvin Varghese" userId="106bb35d-6e78-48f9-8da3-e3c65ebc8b8a" providerId="ADAL" clId="{88DA959D-66F7-4D9B-96D9-079612F2E598}" dt="2022-08-16T19:39:45.388" v="873"/>
          <ac:spMkLst>
            <pc:docMk/>
            <pc:sldMk cId="3976454359" sldId="2146846709"/>
            <ac:spMk id="47" creationId="{EABF4056-D0DE-612C-E329-19E86A6DB0A6}"/>
          </ac:spMkLst>
        </pc:spChg>
        <pc:cxnChg chg="add mod">
          <ac:chgData name="Melvin Varghese" userId="106bb35d-6e78-48f9-8da3-e3c65ebc8b8a" providerId="ADAL" clId="{88DA959D-66F7-4D9B-96D9-079612F2E598}" dt="2022-08-16T19:39:45.388" v="873"/>
          <ac:cxnSpMkLst>
            <pc:docMk/>
            <pc:sldMk cId="3976454359" sldId="2146846709"/>
            <ac:cxnSpMk id="26" creationId="{E8F557DF-3BEB-9577-A9F4-C632CD4193F4}"/>
          </ac:cxnSpMkLst>
        </pc:cxnChg>
        <pc:cxnChg chg="add mod">
          <ac:chgData name="Melvin Varghese" userId="106bb35d-6e78-48f9-8da3-e3c65ebc8b8a" providerId="ADAL" clId="{88DA959D-66F7-4D9B-96D9-079612F2E598}" dt="2022-08-16T19:39:45.388" v="873"/>
          <ac:cxnSpMkLst>
            <pc:docMk/>
            <pc:sldMk cId="3976454359" sldId="2146846709"/>
            <ac:cxnSpMk id="27" creationId="{76D3DEF8-893A-6455-23D6-22509ED9F09A}"/>
          </ac:cxnSpMkLst>
        </pc:cxnChg>
        <pc:cxnChg chg="add mod">
          <ac:chgData name="Melvin Varghese" userId="106bb35d-6e78-48f9-8da3-e3c65ebc8b8a" providerId="ADAL" clId="{88DA959D-66F7-4D9B-96D9-079612F2E598}" dt="2022-08-16T19:39:45.388" v="873"/>
          <ac:cxnSpMkLst>
            <pc:docMk/>
            <pc:sldMk cId="3976454359" sldId="2146846709"/>
            <ac:cxnSpMk id="28" creationId="{6A8FE4C9-DDF1-3DE7-9766-99518CC7C377}"/>
          </ac:cxnSpMkLst>
        </pc:cxnChg>
        <pc:cxnChg chg="add mod">
          <ac:chgData name="Melvin Varghese" userId="106bb35d-6e78-48f9-8da3-e3c65ebc8b8a" providerId="ADAL" clId="{88DA959D-66F7-4D9B-96D9-079612F2E598}" dt="2022-08-16T19:39:45.388" v="873"/>
          <ac:cxnSpMkLst>
            <pc:docMk/>
            <pc:sldMk cId="3976454359" sldId="2146846709"/>
            <ac:cxnSpMk id="29" creationId="{1763F9DA-FCA2-87E3-8C99-55F7D0515CA5}"/>
          </ac:cxnSpMkLst>
        </pc:cxnChg>
        <pc:cxnChg chg="add mod">
          <ac:chgData name="Melvin Varghese" userId="106bb35d-6e78-48f9-8da3-e3c65ebc8b8a" providerId="ADAL" clId="{88DA959D-66F7-4D9B-96D9-079612F2E598}" dt="2022-08-16T19:39:45.388" v="873"/>
          <ac:cxnSpMkLst>
            <pc:docMk/>
            <pc:sldMk cId="3976454359" sldId="2146846709"/>
            <ac:cxnSpMk id="30" creationId="{8AEFA2F9-BC5B-63DC-9CDF-BEA5D999673D}"/>
          </ac:cxnSpMkLst>
        </pc:cxnChg>
        <pc:cxnChg chg="add mod">
          <ac:chgData name="Melvin Varghese" userId="106bb35d-6e78-48f9-8da3-e3c65ebc8b8a" providerId="ADAL" clId="{88DA959D-66F7-4D9B-96D9-079612F2E598}" dt="2022-08-16T19:39:45.388" v="873"/>
          <ac:cxnSpMkLst>
            <pc:docMk/>
            <pc:sldMk cId="3976454359" sldId="2146846709"/>
            <ac:cxnSpMk id="35" creationId="{B3CA00E4-FA23-5B0E-96CD-BC1CCD9C3E55}"/>
          </ac:cxnSpMkLst>
        </pc:cxnChg>
        <pc:cxnChg chg="add mod">
          <ac:chgData name="Melvin Varghese" userId="106bb35d-6e78-48f9-8da3-e3c65ebc8b8a" providerId="ADAL" clId="{88DA959D-66F7-4D9B-96D9-079612F2E598}" dt="2022-08-16T19:39:45.388" v="873"/>
          <ac:cxnSpMkLst>
            <pc:docMk/>
            <pc:sldMk cId="3976454359" sldId="2146846709"/>
            <ac:cxnSpMk id="36" creationId="{1B41CA12-6DF4-900C-EC55-DEC56F8DAD4B}"/>
          </ac:cxnSpMkLst>
        </pc:cxnChg>
      </pc:sldChg>
      <pc:sldChg chg="add del">
        <pc:chgData name="Melvin Varghese" userId="106bb35d-6e78-48f9-8da3-e3c65ebc8b8a" providerId="ADAL" clId="{88DA959D-66F7-4D9B-96D9-079612F2E598}" dt="2022-08-16T20:10:52.409" v="1367"/>
        <pc:sldMkLst>
          <pc:docMk/>
          <pc:sldMk cId="364466008" sldId="2146846710"/>
        </pc:sldMkLst>
      </pc:sldChg>
      <pc:sldChg chg="addSp delSp modSp add mod ord">
        <pc:chgData name="Melvin Varghese" userId="106bb35d-6e78-48f9-8da3-e3c65ebc8b8a" providerId="ADAL" clId="{88DA959D-66F7-4D9B-96D9-079612F2E598}" dt="2022-08-16T20:11:20.933" v="1375" actId="1076"/>
        <pc:sldMkLst>
          <pc:docMk/>
          <pc:sldMk cId="2907796175" sldId="2146846710"/>
        </pc:sldMkLst>
        <pc:spChg chg="del">
          <ac:chgData name="Melvin Varghese" userId="106bb35d-6e78-48f9-8da3-e3c65ebc8b8a" providerId="ADAL" clId="{88DA959D-66F7-4D9B-96D9-079612F2E598}" dt="2022-08-16T20:11:08.537" v="1372" actId="478"/>
          <ac:spMkLst>
            <pc:docMk/>
            <pc:sldMk cId="2907796175" sldId="2146846710"/>
            <ac:spMk id="3" creationId="{1D0CD1DA-E8CB-4B60-9119-DFBD95F93C54}"/>
          </ac:spMkLst>
        </pc:spChg>
        <pc:spChg chg="add del mod">
          <ac:chgData name="Melvin Varghese" userId="106bb35d-6e78-48f9-8da3-e3c65ebc8b8a" providerId="ADAL" clId="{88DA959D-66F7-4D9B-96D9-079612F2E598}" dt="2022-08-16T20:11:10.257" v="1373" actId="478"/>
          <ac:spMkLst>
            <pc:docMk/>
            <pc:sldMk cId="2907796175" sldId="2146846710"/>
            <ac:spMk id="4" creationId="{14C171CE-F6D4-CB9B-F00B-C0604B3EBA2E}"/>
          </ac:spMkLst>
        </pc:spChg>
        <pc:spChg chg="del">
          <ac:chgData name="Melvin Varghese" userId="106bb35d-6e78-48f9-8da3-e3c65ebc8b8a" providerId="ADAL" clId="{88DA959D-66F7-4D9B-96D9-079612F2E598}" dt="2022-08-16T20:11:02.556" v="1371" actId="478"/>
          <ac:spMkLst>
            <pc:docMk/>
            <pc:sldMk cId="2907796175" sldId="2146846710"/>
            <ac:spMk id="5" creationId="{7AC099E0-3A57-4EA3-BCC4-7547CD899CBA}"/>
          </ac:spMkLst>
        </pc:spChg>
        <pc:spChg chg="del">
          <ac:chgData name="Melvin Varghese" userId="106bb35d-6e78-48f9-8da3-e3c65ebc8b8a" providerId="ADAL" clId="{88DA959D-66F7-4D9B-96D9-079612F2E598}" dt="2022-08-16T20:11:02.556" v="1371" actId="478"/>
          <ac:spMkLst>
            <pc:docMk/>
            <pc:sldMk cId="2907796175" sldId="2146846710"/>
            <ac:spMk id="6" creationId="{BBF0EBBC-C7AD-4D48-A333-2CE25B6B7275}"/>
          </ac:spMkLst>
        </pc:spChg>
        <pc:spChg chg="del">
          <ac:chgData name="Melvin Varghese" userId="106bb35d-6e78-48f9-8da3-e3c65ebc8b8a" providerId="ADAL" clId="{88DA959D-66F7-4D9B-96D9-079612F2E598}" dt="2022-08-16T20:11:02.556" v="1371" actId="478"/>
          <ac:spMkLst>
            <pc:docMk/>
            <pc:sldMk cId="2907796175" sldId="2146846710"/>
            <ac:spMk id="7" creationId="{0CBA2597-3C07-451D-82F3-FABEA6200258}"/>
          </ac:spMkLst>
        </pc:spChg>
        <pc:spChg chg="del">
          <ac:chgData name="Melvin Varghese" userId="106bb35d-6e78-48f9-8da3-e3c65ebc8b8a" providerId="ADAL" clId="{88DA959D-66F7-4D9B-96D9-079612F2E598}" dt="2022-08-16T20:11:02.556" v="1371" actId="478"/>
          <ac:spMkLst>
            <pc:docMk/>
            <pc:sldMk cId="2907796175" sldId="2146846710"/>
            <ac:spMk id="8" creationId="{C424CB9C-316E-46C5-B410-C08D9E3CC771}"/>
          </ac:spMkLst>
        </pc:spChg>
        <pc:spChg chg="del">
          <ac:chgData name="Melvin Varghese" userId="106bb35d-6e78-48f9-8da3-e3c65ebc8b8a" providerId="ADAL" clId="{88DA959D-66F7-4D9B-96D9-079612F2E598}" dt="2022-08-16T20:11:02.556" v="1371" actId="478"/>
          <ac:spMkLst>
            <pc:docMk/>
            <pc:sldMk cId="2907796175" sldId="2146846710"/>
            <ac:spMk id="9" creationId="{9ADCFFED-318E-4663-8B14-1A6A8015ADA0}"/>
          </ac:spMkLst>
        </pc:spChg>
        <pc:spChg chg="del">
          <ac:chgData name="Melvin Varghese" userId="106bb35d-6e78-48f9-8da3-e3c65ebc8b8a" providerId="ADAL" clId="{88DA959D-66F7-4D9B-96D9-079612F2E598}" dt="2022-08-16T20:11:02.556" v="1371" actId="478"/>
          <ac:spMkLst>
            <pc:docMk/>
            <pc:sldMk cId="2907796175" sldId="2146846710"/>
            <ac:spMk id="10" creationId="{0189066E-6EA4-40DE-89FC-4574A6FFFD20}"/>
          </ac:spMkLst>
        </pc:spChg>
        <pc:spChg chg="del">
          <ac:chgData name="Melvin Varghese" userId="106bb35d-6e78-48f9-8da3-e3c65ebc8b8a" providerId="ADAL" clId="{88DA959D-66F7-4D9B-96D9-079612F2E598}" dt="2022-08-16T20:11:02.556" v="1371" actId="478"/>
          <ac:spMkLst>
            <pc:docMk/>
            <pc:sldMk cId="2907796175" sldId="2146846710"/>
            <ac:spMk id="11" creationId="{1850B5BD-7E6C-4124-8822-62FF82A6FD84}"/>
          </ac:spMkLst>
        </pc:spChg>
        <pc:spChg chg="del">
          <ac:chgData name="Melvin Varghese" userId="106bb35d-6e78-48f9-8da3-e3c65ebc8b8a" providerId="ADAL" clId="{88DA959D-66F7-4D9B-96D9-079612F2E598}" dt="2022-08-16T20:11:02.556" v="1371" actId="478"/>
          <ac:spMkLst>
            <pc:docMk/>
            <pc:sldMk cId="2907796175" sldId="2146846710"/>
            <ac:spMk id="12" creationId="{C40DA083-EAC0-4BF5-BBD7-C77234A1ECFC}"/>
          </ac:spMkLst>
        </pc:spChg>
        <pc:spChg chg="del">
          <ac:chgData name="Melvin Varghese" userId="106bb35d-6e78-48f9-8da3-e3c65ebc8b8a" providerId="ADAL" clId="{88DA959D-66F7-4D9B-96D9-079612F2E598}" dt="2022-08-16T20:11:02.556" v="1371" actId="478"/>
          <ac:spMkLst>
            <pc:docMk/>
            <pc:sldMk cId="2907796175" sldId="2146846710"/>
            <ac:spMk id="13" creationId="{A073B50C-3EB4-4283-907A-53AC44D0DB25}"/>
          </ac:spMkLst>
        </pc:spChg>
        <pc:spChg chg="del">
          <ac:chgData name="Melvin Varghese" userId="106bb35d-6e78-48f9-8da3-e3c65ebc8b8a" providerId="ADAL" clId="{88DA959D-66F7-4D9B-96D9-079612F2E598}" dt="2022-08-16T20:11:02.556" v="1371" actId="478"/>
          <ac:spMkLst>
            <pc:docMk/>
            <pc:sldMk cId="2907796175" sldId="2146846710"/>
            <ac:spMk id="14" creationId="{D4654830-60DE-41A5-A569-FE260F55855E}"/>
          </ac:spMkLst>
        </pc:spChg>
        <pc:spChg chg="del">
          <ac:chgData name="Melvin Varghese" userId="106bb35d-6e78-48f9-8da3-e3c65ebc8b8a" providerId="ADAL" clId="{88DA959D-66F7-4D9B-96D9-079612F2E598}" dt="2022-08-16T20:11:02.556" v="1371" actId="478"/>
          <ac:spMkLst>
            <pc:docMk/>
            <pc:sldMk cId="2907796175" sldId="2146846710"/>
            <ac:spMk id="15" creationId="{28FA0424-3FDE-4EEC-A37F-C11416A97711}"/>
          </ac:spMkLst>
        </pc:spChg>
        <pc:spChg chg="del">
          <ac:chgData name="Melvin Varghese" userId="106bb35d-6e78-48f9-8da3-e3c65ebc8b8a" providerId="ADAL" clId="{88DA959D-66F7-4D9B-96D9-079612F2E598}" dt="2022-08-16T20:11:02.556" v="1371" actId="478"/>
          <ac:spMkLst>
            <pc:docMk/>
            <pc:sldMk cId="2907796175" sldId="2146846710"/>
            <ac:spMk id="16" creationId="{5F0422BB-AC94-4DC6-85CC-762FD5C5714F}"/>
          </ac:spMkLst>
        </pc:spChg>
        <pc:spChg chg="del">
          <ac:chgData name="Melvin Varghese" userId="106bb35d-6e78-48f9-8da3-e3c65ebc8b8a" providerId="ADAL" clId="{88DA959D-66F7-4D9B-96D9-079612F2E598}" dt="2022-08-16T20:11:02.556" v="1371" actId="478"/>
          <ac:spMkLst>
            <pc:docMk/>
            <pc:sldMk cId="2907796175" sldId="2146846710"/>
            <ac:spMk id="17" creationId="{9CC9541B-F2FE-4682-A131-7F78B4B5E205}"/>
          </ac:spMkLst>
        </pc:spChg>
        <pc:spChg chg="del">
          <ac:chgData name="Melvin Varghese" userId="106bb35d-6e78-48f9-8da3-e3c65ebc8b8a" providerId="ADAL" clId="{88DA959D-66F7-4D9B-96D9-079612F2E598}" dt="2022-08-16T20:11:02.556" v="1371" actId="478"/>
          <ac:spMkLst>
            <pc:docMk/>
            <pc:sldMk cId="2907796175" sldId="2146846710"/>
            <ac:spMk id="18" creationId="{C643EA10-9F01-4291-B5D3-BA2805970299}"/>
          </ac:spMkLst>
        </pc:spChg>
        <pc:spChg chg="del">
          <ac:chgData name="Melvin Varghese" userId="106bb35d-6e78-48f9-8da3-e3c65ebc8b8a" providerId="ADAL" clId="{88DA959D-66F7-4D9B-96D9-079612F2E598}" dt="2022-08-16T20:11:02.556" v="1371" actId="478"/>
          <ac:spMkLst>
            <pc:docMk/>
            <pc:sldMk cId="2907796175" sldId="2146846710"/>
            <ac:spMk id="19" creationId="{2B6E2ABE-EF74-4648-BC26-2C975BE34740}"/>
          </ac:spMkLst>
        </pc:spChg>
        <pc:spChg chg="del">
          <ac:chgData name="Melvin Varghese" userId="106bb35d-6e78-48f9-8da3-e3c65ebc8b8a" providerId="ADAL" clId="{88DA959D-66F7-4D9B-96D9-079612F2E598}" dt="2022-08-16T20:11:02.556" v="1371" actId="478"/>
          <ac:spMkLst>
            <pc:docMk/>
            <pc:sldMk cId="2907796175" sldId="2146846710"/>
            <ac:spMk id="20" creationId="{20846A01-2A31-43D8-A6D1-043785822BF0}"/>
          </ac:spMkLst>
        </pc:spChg>
        <pc:spChg chg="del">
          <ac:chgData name="Melvin Varghese" userId="106bb35d-6e78-48f9-8da3-e3c65ebc8b8a" providerId="ADAL" clId="{88DA959D-66F7-4D9B-96D9-079612F2E598}" dt="2022-08-16T20:11:02.556" v="1371" actId="478"/>
          <ac:spMkLst>
            <pc:docMk/>
            <pc:sldMk cId="2907796175" sldId="2146846710"/>
            <ac:spMk id="21" creationId="{019BF03D-2D21-4B62-9408-320540A64801}"/>
          </ac:spMkLst>
        </pc:spChg>
        <pc:spChg chg="del">
          <ac:chgData name="Melvin Varghese" userId="106bb35d-6e78-48f9-8da3-e3c65ebc8b8a" providerId="ADAL" clId="{88DA959D-66F7-4D9B-96D9-079612F2E598}" dt="2022-08-16T20:11:02.556" v="1371" actId="478"/>
          <ac:spMkLst>
            <pc:docMk/>
            <pc:sldMk cId="2907796175" sldId="2146846710"/>
            <ac:spMk id="22" creationId="{2B2D92AE-AFF5-4115-A891-2CE165B9DD1C}"/>
          </ac:spMkLst>
        </pc:spChg>
        <pc:spChg chg="del">
          <ac:chgData name="Melvin Varghese" userId="106bb35d-6e78-48f9-8da3-e3c65ebc8b8a" providerId="ADAL" clId="{88DA959D-66F7-4D9B-96D9-079612F2E598}" dt="2022-08-16T20:11:02.556" v="1371" actId="478"/>
          <ac:spMkLst>
            <pc:docMk/>
            <pc:sldMk cId="2907796175" sldId="2146846710"/>
            <ac:spMk id="23" creationId="{507967C2-DAFC-49C8-93DB-61AE7E1C4794}"/>
          </ac:spMkLst>
        </pc:spChg>
        <pc:spChg chg="del">
          <ac:chgData name="Melvin Varghese" userId="106bb35d-6e78-48f9-8da3-e3c65ebc8b8a" providerId="ADAL" clId="{88DA959D-66F7-4D9B-96D9-079612F2E598}" dt="2022-08-16T20:11:02.556" v="1371" actId="478"/>
          <ac:spMkLst>
            <pc:docMk/>
            <pc:sldMk cId="2907796175" sldId="2146846710"/>
            <ac:spMk id="24" creationId="{C5958F5D-463B-468F-B474-41D8DF370DF5}"/>
          </ac:spMkLst>
        </pc:spChg>
        <pc:spChg chg="del">
          <ac:chgData name="Melvin Varghese" userId="106bb35d-6e78-48f9-8da3-e3c65ebc8b8a" providerId="ADAL" clId="{88DA959D-66F7-4D9B-96D9-079612F2E598}" dt="2022-08-16T20:11:02.556" v="1371" actId="478"/>
          <ac:spMkLst>
            <pc:docMk/>
            <pc:sldMk cId="2907796175" sldId="2146846710"/>
            <ac:spMk id="25" creationId="{6A4338B3-3DA6-427A-ABDB-B7856E2ECAC9}"/>
          </ac:spMkLst>
        </pc:spChg>
        <pc:spChg chg="add mod">
          <ac:chgData name="Melvin Varghese" userId="106bb35d-6e78-48f9-8da3-e3c65ebc8b8a" providerId="ADAL" clId="{88DA959D-66F7-4D9B-96D9-079612F2E598}" dt="2022-08-16T20:11:20.933" v="1375" actId="1076"/>
          <ac:spMkLst>
            <pc:docMk/>
            <pc:sldMk cId="2907796175" sldId="2146846710"/>
            <ac:spMk id="26" creationId="{CAC69182-39FC-FB54-2CB0-AA4CB3017A36}"/>
          </ac:spMkLst>
        </pc:spChg>
        <pc:spChg chg="add mod">
          <ac:chgData name="Melvin Varghese" userId="106bb35d-6e78-48f9-8da3-e3c65ebc8b8a" providerId="ADAL" clId="{88DA959D-66F7-4D9B-96D9-079612F2E598}" dt="2022-08-16T20:11:14.210" v="1374"/>
          <ac:spMkLst>
            <pc:docMk/>
            <pc:sldMk cId="2907796175" sldId="2146846710"/>
            <ac:spMk id="27" creationId="{E59885E5-96D2-EF07-CE44-1FB04D2CE581}"/>
          </ac:spMkLst>
        </pc:spChg>
        <pc:spChg chg="add mod">
          <ac:chgData name="Melvin Varghese" userId="106bb35d-6e78-48f9-8da3-e3c65ebc8b8a" providerId="ADAL" clId="{88DA959D-66F7-4D9B-96D9-079612F2E598}" dt="2022-08-16T20:11:14.210" v="1374"/>
          <ac:spMkLst>
            <pc:docMk/>
            <pc:sldMk cId="2907796175" sldId="2146846710"/>
            <ac:spMk id="28" creationId="{92CDD1DD-E069-17D1-2924-06777B1B9AFC}"/>
          </ac:spMkLst>
        </pc:spChg>
        <pc:spChg chg="add mod">
          <ac:chgData name="Melvin Varghese" userId="106bb35d-6e78-48f9-8da3-e3c65ebc8b8a" providerId="ADAL" clId="{88DA959D-66F7-4D9B-96D9-079612F2E598}" dt="2022-08-16T20:11:14.210" v="1374"/>
          <ac:spMkLst>
            <pc:docMk/>
            <pc:sldMk cId="2907796175" sldId="2146846710"/>
            <ac:spMk id="29" creationId="{0F1916B0-8A4D-C14F-2B0F-FD8E106B6E60}"/>
          </ac:spMkLst>
        </pc:spChg>
        <pc:spChg chg="add mod">
          <ac:chgData name="Melvin Varghese" userId="106bb35d-6e78-48f9-8da3-e3c65ebc8b8a" providerId="ADAL" clId="{88DA959D-66F7-4D9B-96D9-079612F2E598}" dt="2022-08-16T20:11:14.210" v="1374"/>
          <ac:spMkLst>
            <pc:docMk/>
            <pc:sldMk cId="2907796175" sldId="2146846710"/>
            <ac:spMk id="30" creationId="{D113EB92-89D4-F76D-8A30-4985E88A6FEF}"/>
          </ac:spMkLst>
        </pc:spChg>
        <pc:spChg chg="add mod">
          <ac:chgData name="Melvin Varghese" userId="106bb35d-6e78-48f9-8da3-e3c65ebc8b8a" providerId="ADAL" clId="{88DA959D-66F7-4D9B-96D9-079612F2E598}" dt="2022-08-16T20:11:14.210" v="1374"/>
          <ac:spMkLst>
            <pc:docMk/>
            <pc:sldMk cId="2907796175" sldId="2146846710"/>
            <ac:spMk id="31" creationId="{C12CAA4B-EE36-451F-7DBD-E3493F4188C2}"/>
          </ac:spMkLst>
        </pc:spChg>
        <pc:spChg chg="add mod">
          <ac:chgData name="Melvin Varghese" userId="106bb35d-6e78-48f9-8da3-e3c65ebc8b8a" providerId="ADAL" clId="{88DA959D-66F7-4D9B-96D9-079612F2E598}" dt="2022-08-16T20:11:14.210" v="1374"/>
          <ac:spMkLst>
            <pc:docMk/>
            <pc:sldMk cId="2907796175" sldId="2146846710"/>
            <ac:spMk id="32" creationId="{7D9FC7E9-E7C0-8B84-CEFB-579EF44C5215}"/>
          </ac:spMkLst>
        </pc:spChg>
        <pc:spChg chg="add mod">
          <ac:chgData name="Melvin Varghese" userId="106bb35d-6e78-48f9-8da3-e3c65ebc8b8a" providerId="ADAL" clId="{88DA959D-66F7-4D9B-96D9-079612F2E598}" dt="2022-08-16T20:11:14.210" v="1374"/>
          <ac:spMkLst>
            <pc:docMk/>
            <pc:sldMk cId="2907796175" sldId="2146846710"/>
            <ac:spMk id="33" creationId="{F788CFB4-DB7E-361A-B428-E13DB5E51BB0}"/>
          </ac:spMkLst>
        </pc:spChg>
        <pc:spChg chg="add mod">
          <ac:chgData name="Melvin Varghese" userId="106bb35d-6e78-48f9-8da3-e3c65ebc8b8a" providerId="ADAL" clId="{88DA959D-66F7-4D9B-96D9-079612F2E598}" dt="2022-08-16T20:11:14.210" v="1374"/>
          <ac:spMkLst>
            <pc:docMk/>
            <pc:sldMk cId="2907796175" sldId="2146846710"/>
            <ac:spMk id="34" creationId="{D53A5F9F-45CC-ACC1-8B15-04EEC459539C}"/>
          </ac:spMkLst>
        </pc:spChg>
        <pc:spChg chg="add mod">
          <ac:chgData name="Melvin Varghese" userId="106bb35d-6e78-48f9-8da3-e3c65ebc8b8a" providerId="ADAL" clId="{88DA959D-66F7-4D9B-96D9-079612F2E598}" dt="2022-08-16T20:11:14.210" v="1374"/>
          <ac:spMkLst>
            <pc:docMk/>
            <pc:sldMk cId="2907796175" sldId="2146846710"/>
            <ac:spMk id="35" creationId="{F713188E-67CE-89D5-FC5B-461318EE17EA}"/>
          </ac:spMkLst>
        </pc:spChg>
        <pc:spChg chg="add mod">
          <ac:chgData name="Melvin Varghese" userId="106bb35d-6e78-48f9-8da3-e3c65ebc8b8a" providerId="ADAL" clId="{88DA959D-66F7-4D9B-96D9-079612F2E598}" dt="2022-08-16T20:11:14.210" v="1374"/>
          <ac:spMkLst>
            <pc:docMk/>
            <pc:sldMk cId="2907796175" sldId="2146846710"/>
            <ac:spMk id="36" creationId="{9EC53ED2-C82D-97AA-5781-65F4BCD75967}"/>
          </ac:spMkLst>
        </pc:spChg>
        <pc:spChg chg="add mod">
          <ac:chgData name="Melvin Varghese" userId="106bb35d-6e78-48f9-8da3-e3c65ebc8b8a" providerId="ADAL" clId="{88DA959D-66F7-4D9B-96D9-079612F2E598}" dt="2022-08-16T20:11:14.210" v="1374"/>
          <ac:spMkLst>
            <pc:docMk/>
            <pc:sldMk cId="2907796175" sldId="2146846710"/>
            <ac:spMk id="40" creationId="{C4171E8F-F0CC-D00A-D056-2F10C076485A}"/>
          </ac:spMkLst>
        </pc:spChg>
        <pc:spChg chg="add mod">
          <ac:chgData name="Melvin Varghese" userId="106bb35d-6e78-48f9-8da3-e3c65ebc8b8a" providerId="ADAL" clId="{88DA959D-66F7-4D9B-96D9-079612F2E598}" dt="2022-08-16T20:11:14.210" v="1374"/>
          <ac:spMkLst>
            <pc:docMk/>
            <pc:sldMk cId="2907796175" sldId="2146846710"/>
            <ac:spMk id="41" creationId="{9442DAD1-4725-7EE0-B2AE-1494ED2128D7}"/>
          </ac:spMkLst>
        </pc:spChg>
        <pc:spChg chg="add mod">
          <ac:chgData name="Melvin Varghese" userId="106bb35d-6e78-48f9-8da3-e3c65ebc8b8a" providerId="ADAL" clId="{88DA959D-66F7-4D9B-96D9-079612F2E598}" dt="2022-08-16T20:11:14.210" v="1374"/>
          <ac:spMkLst>
            <pc:docMk/>
            <pc:sldMk cId="2907796175" sldId="2146846710"/>
            <ac:spMk id="42" creationId="{C518C475-A219-5F81-3243-AAA2D043F61F}"/>
          </ac:spMkLst>
        </pc:spChg>
        <pc:spChg chg="add mod">
          <ac:chgData name="Melvin Varghese" userId="106bb35d-6e78-48f9-8da3-e3c65ebc8b8a" providerId="ADAL" clId="{88DA959D-66F7-4D9B-96D9-079612F2E598}" dt="2022-08-16T20:11:14.210" v="1374"/>
          <ac:spMkLst>
            <pc:docMk/>
            <pc:sldMk cId="2907796175" sldId="2146846710"/>
            <ac:spMk id="43" creationId="{49B38CE7-4C22-3F25-247A-C08EC342404C}"/>
          </ac:spMkLst>
        </pc:spChg>
        <pc:picChg chg="add mod">
          <ac:chgData name="Melvin Varghese" userId="106bb35d-6e78-48f9-8da3-e3c65ebc8b8a" providerId="ADAL" clId="{88DA959D-66F7-4D9B-96D9-079612F2E598}" dt="2022-08-16T20:11:14.210" v="1374"/>
          <ac:picMkLst>
            <pc:docMk/>
            <pc:sldMk cId="2907796175" sldId="2146846710"/>
            <ac:picMk id="37" creationId="{26CA7E63-9075-8E26-BD07-6A3F3ED20579}"/>
          </ac:picMkLst>
        </pc:picChg>
        <pc:picChg chg="add mod">
          <ac:chgData name="Melvin Varghese" userId="106bb35d-6e78-48f9-8da3-e3c65ebc8b8a" providerId="ADAL" clId="{88DA959D-66F7-4D9B-96D9-079612F2E598}" dt="2022-08-16T20:11:14.210" v="1374"/>
          <ac:picMkLst>
            <pc:docMk/>
            <pc:sldMk cId="2907796175" sldId="2146846710"/>
            <ac:picMk id="38" creationId="{32E3A75D-FB18-510E-8AD0-BA1A35F582C7}"/>
          </ac:picMkLst>
        </pc:picChg>
        <pc:picChg chg="add mod">
          <ac:chgData name="Melvin Varghese" userId="106bb35d-6e78-48f9-8da3-e3c65ebc8b8a" providerId="ADAL" clId="{88DA959D-66F7-4D9B-96D9-079612F2E598}" dt="2022-08-16T20:11:14.210" v="1374"/>
          <ac:picMkLst>
            <pc:docMk/>
            <pc:sldMk cId="2907796175" sldId="2146846710"/>
            <ac:picMk id="39" creationId="{4B117694-DA0C-B97B-BF92-F22C1CD088FA}"/>
          </ac:picMkLst>
        </pc:picChg>
      </pc:sldChg>
      <pc:sldChg chg="add del">
        <pc:chgData name="Melvin Varghese" userId="106bb35d-6e78-48f9-8da3-e3c65ebc8b8a" providerId="ADAL" clId="{88DA959D-66F7-4D9B-96D9-079612F2E598}" dt="2022-08-16T19:41:04.330" v="880" actId="47"/>
        <pc:sldMkLst>
          <pc:docMk/>
          <pc:sldMk cId="3733508513" sldId="2146846710"/>
        </pc:sldMkLst>
      </pc:sldChg>
      <pc:sldChg chg="addSp delSp modSp add mod">
        <pc:chgData name="Melvin Varghese" userId="106bb35d-6e78-48f9-8da3-e3c65ebc8b8a" providerId="ADAL" clId="{88DA959D-66F7-4D9B-96D9-079612F2E598}" dt="2022-08-16T20:14:08.948" v="1499" actId="14100"/>
        <pc:sldMkLst>
          <pc:docMk/>
          <pc:sldMk cId="1345940659" sldId="2146846711"/>
        </pc:sldMkLst>
        <pc:spChg chg="add del mod">
          <ac:chgData name="Melvin Varghese" userId="106bb35d-6e78-48f9-8da3-e3c65ebc8b8a" providerId="ADAL" clId="{88DA959D-66F7-4D9B-96D9-079612F2E598}" dt="2022-08-16T20:11:32.012" v="1379" actId="478"/>
          <ac:spMkLst>
            <pc:docMk/>
            <pc:sldMk cId="1345940659" sldId="2146846711"/>
            <ac:spMk id="2" creationId="{52E0A2C8-CB74-04F7-39F0-7A33DEC014D6}"/>
          </ac:spMkLst>
        </pc:spChg>
        <pc:spChg chg="add del mod">
          <ac:chgData name="Melvin Varghese" userId="106bb35d-6e78-48f9-8da3-e3c65ebc8b8a" providerId="ADAL" clId="{88DA959D-66F7-4D9B-96D9-079612F2E598}" dt="2022-08-16T20:12:23.148" v="1424"/>
          <ac:spMkLst>
            <pc:docMk/>
            <pc:sldMk cId="1345940659" sldId="2146846711"/>
            <ac:spMk id="3" creationId="{12E3DC7A-552C-DD37-B9A7-239D8C2276C8}"/>
          </ac:spMkLst>
        </pc:spChg>
        <pc:spChg chg="add del mod">
          <ac:chgData name="Melvin Varghese" userId="106bb35d-6e78-48f9-8da3-e3c65ebc8b8a" providerId="ADAL" clId="{88DA959D-66F7-4D9B-96D9-079612F2E598}" dt="2022-08-16T20:12:23.148" v="1424"/>
          <ac:spMkLst>
            <pc:docMk/>
            <pc:sldMk cId="1345940659" sldId="2146846711"/>
            <ac:spMk id="4" creationId="{301651F9-3EB6-05DA-BC4B-FE34ED4BCBF8}"/>
          </ac:spMkLst>
        </pc:spChg>
        <pc:spChg chg="add del mod">
          <ac:chgData name="Melvin Varghese" userId="106bb35d-6e78-48f9-8da3-e3c65ebc8b8a" providerId="ADAL" clId="{88DA959D-66F7-4D9B-96D9-079612F2E598}" dt="2022-08-16T20:12:23.148" v="1424"/>
          <ac:spMkLst>
            <pc:docMk/>
            <pc:sldMk cId="1345940659" sldId="2146846711"/>
            <ac:spMk id="5" creationId="{4FD1A493-D650-08F4-14CC-190FE06AA507}"/>
          </ac:spMkLst>
        </pc:spChg>
        <pc:spChg chg="add del mod">
          <ac:chgData name="Melvin Varghese" userId="106bb35d-6e78-48f9-8da3-e3c65ebc8b8a" providerId="ADAL" clId="{88DA959D-66F7-4D9B-96D9-079612F2E598}" dt="2022-08-16T20:12:23.148" v="1424"/>
          <ac:spMkLst>
            <pc:docMk/>
            <pc:sldMk cId="1345940659" sldId="2146846711"/>
            <ac:spMk id="6" creationId="{92F6763D-9CCC-C31F-B788-9DA93425A4ED}"/>
          </ac:spMkLst>
        </pc:spChg>
        <pc:spChg chg="add del mod">
          <ac:chgData name="Melvin Varghese" userId="106bb35d-6e78-48f9-8da3-e3c65ebc8b8a" providerId="ADAL" clId="{88DA959D-66F7-4D9B-96D9-079612F2E598}" dt="2022-08-16T20:12:23.148" v="1424"/>
          <ac:spMkLst>
            <pc:docMk/>
            <pc:sldMk cId="1345940659" sldId="2146846711"/>
            <ac:spMk id="7" creationId="{4DC8B510-75F3-E9A8-C83A-D35FBAC26880}"/>
          </ac:spMkLst>
        </pc:spChg>
        <pc:spChg chg="add del mod">
          <ac:chgData name="Melvin Varghese" userId="106bb35d-6e78-48f9-8da3-e3c65ebc8b8a" providerId="ADAL" clId="{88DA959D-66F7-4D9B-96D9-079612F2E598}" dt="2022-08-16T20:12:23.148" v="1424"/>
          <ac:spMkLst>
            <pc:docMk/>
            <pc:sldMk cId="1345940659" sldId="2146846711"/>
            <ac:spMk id="8" creationId="{C4CEFF0F-AB51-5F82-144D-BF242B06598D}"/>
          </ac:spMkLst>
        </pc:spChg>
        <pc:spChg chg="add del mod">
          <ac:chgData name="Melvin Varghese" userId="106bb35d-6e78-48f9-8da3-e3c65ebc8b8a" providerId="ADAL" clId="{88DA959D-66F7-4D9B-96D9-079612F2E598}" dt="2022-08-16T20:12:23.148" v="1424"/>
          <ac:spMkLst>
            <pc:docMk/>
            <pc:sldMk cId="1345940659" sldId="2146846711"/>
            <ac:spMk id="9" creationId="{54328318-3EB6-1FA0-17C7-2E4C2B3A1694}"/>
          </ac:spMkLst>
        </pc:spChg>
        <pc:spChg chg="add del mod">
          <ac:chgData name="Melvin Varghese" userId="106bb35d-6e78-48f9-8da3-e3c65ebc8b8a" providerId="ADAL" clId="{88DA959D-66F7-4D9B-96D9-079612F2E598}" dt="2022-08-16T20:12:23.148" v="1424"/>
          <ac:spMkLst>
            <pc:docMk/>
            <pc:sldMk cId="1345940659" sldId="2146846711"/>
            <ac:spMk id="10" creationId="{C6F67AEE-DBA7-61C7-8451-9A0A1D1201C5}"/>
          </ac:spMkLst>
        </pc:spChg>
        <pc:spChg chg="add del mod">
          <ac:chgData name="Melvin Varghese" userId="106bb35d-6e78-48f9-8da3-e3c65ebc8b8a" providerId="ADAL" clId="{88DA959D-66F7-4D9B-96D9-079612F2E598}" dt="2022-08-16T20:12:23.148" v="1424"/>
          <ac:spMkLst>
            <pc:docMk/>
            <pc:sldMk cId="1345940659" sldId="2146846711"/>
            <ac:spMk id="11" creationId="{4650A19D-348A-6CB9-3C45-75FC2AFECF55}"/>
          </ac:spMkLst>
        </pc:spChg>
        <pc:spChg chg="add del mod">
          <ac:chgData name="Melvin Varghese" userId="106bb35d-6e78-48f9-8da3-e3c65ebc8b8a" providerId="ADAL" clId="{88DA959D-66F7-4D9B-96D9-079612F2E598}" dt="2022-08-16T20:12:23.148" v="1424"/>
          <ac:spMkLst>
            <pc:docMk/>
            <pc:sldMk cId="1345940659" sldId="2146846711"/>
            <ac:spMk id="12" creationId="{0E334FF6-6F7D-A4AF-410E-75989E1560B9}"/>
          </ac:spMkLst>
        </pc:spChg>
        <pc:spChg chg="add del mod">
          <ac:chgData name="Melvin Varghese" userId="106bb35d-6e78-48f9-8da3-e3c65ebc8b8a" providerId="ADAL" clId="{88DA959D-66F7-4D9B-96D9-079612F2E598}" dt="2022-08-16T20:12:23.148" v="1424"/>
          <ac:spMkLst>
            <pc:docMk/>
            <pc:sldMk cId="1345940659" sldId="2146846711"/>
            <ac:spMk id="13" creationId="{BFDDA299-E38D-2865-0721-57F3119A47BC}"/>
          </ac:spMkLst>
        </pc:spChg>
        <pc:spChg chg="add del mod">
          <ac:chgData name="Melvin Varghese" userId="106bb35d-6e78-48f9-8da3-e3c65ebc8b8a" providerId="ADAL" clId="{88DA959D-66F7-4D9B-96D9-079612F2E598}" dt="2022-08-16T20:12:23.148" v="1424"/>
          <ac:spMkLst>
            <pc:docMk/>
            <pc:sldMk cId="1345940659" sldId="2146846711"/>
            <ac:spMk id="14" creationId="{A9D087AC-3381-23BB-A9EC-1A133164A14C}"/>
          </ac:spMkLst>
        </pc:spChg>
        <pc:spChg chg="add del mod">
          <ac:chgData name="Melvin Varghese" userId="106bb35d-6e78-48f9-8da3-e3c65ebc8b8a" providerId="ADAL" clId="{88DA959D-66F7-4D9B-96D9-079612F2E598}" dt="2022-08-16T20:12:23.148" v="1424"/>
          <ac:spMkLst>
            <pc:docMk/>
            <pc:sldMk cId="1345940659" sldId="2146846711"/>
            <ac:spMk id="15" creationId="{B5738E6A-1F62-4A33-5441-DD08717F4420}"/>
          </ac:spMkLst>
        </pc:spChg>
        <pc:spChg chg="add del mod">
          <ac:chgData name="Melvin Varghese" userId="106bb35d-6e78-48f9-8da3-e3c65ebc8b8a" providerId="ADAL" clId="{88DA959D-66F7-4D9B-96D9-079612F2E598}" dt="2022-08-16T20:12:23.148" v="1424"/>
          <ac:spMkLst>
            <pc:docMk/>
            <pc:sldMk cId="1345940659" sldId="2146846711"/>
            <ac:spMk id="16" creationId="{A91B989D-46C3-A5A5-FA07-47AC03090607}"/>
          </ac:spMkLst>
        </pc:spChg>
        <pc:spChg chg="add del mod">
          <ac:chgData name="Melvin Varghese" userId="106bb35d-6e78-48f9-8da3-e3c65ebc8b8a" providerId="ADAL" clId="{88DA959D-66F7-4D9B-96D9-079612F2E598}" dt="2022-08-16T20:12:23.148" v="1424"/>
          <ac:spMkLst>
            <pc:docMk/>
            <pc:sldMk cId="1345940659" sldId="2146846711"/>
            <ac:spMk id="17" creationId="{8E44BF7B-4FBA-80EE-0E72-FF4A646BD34F}"/>
          </ac:spMkLst>
        </pc:spChg>
        <pc:spChg chg="add del mod">
          <ac:chgData name="Melvin Varghese" userId="106bb35d-6e78-48f9-8da3-e3c65ebc8b8a" providerId="ADAL" clId="{88DA959D-66F7-4D9B-96D9-079612F2E598}" dt="2022-08-16T20:12:23.148" v="1424"/>
          <ac:spMkLst>
            <pc:docMk/>
            <pc:sldMk cId="1345940659" sldId="2146846711"/>
            <ac:spMk id="18" creationId="{06355B36-BAC1-A23E-9809-D652387786E8}"/>
          </ac:spMkLst>
        </pc:spChg>
        <pc:spChg chg="add del mod">
          <ac:chgData name="Melvin Varghese" userId="106bb35d-6e78-48f9-8da3-e3c65ebc8b8a" providerId="ADAL" clId="{88DA959D-66F7-4D9B-96D9-079612F2E598}" dt="2022-08-16T20:12:23.148" v="1424"/>
          <ac:spMkLst>
            <pc:docMk/>
            <pc:sldMk cId="1345940659" sldId="2146846711"/>
            <ac:spMk id="19" creationId="{5FCC53C3-245C-BCF4-BA19-4D7D960CDBA1}"/>
          </ac:spMkLst>
        </pc:spChg>
        <pc:spChg chg="add del mod">
          <ac:chgData name="Melvin Varghese" userId="106bb35d-6e78-48f9-8da3-e3c65ebc8b8a" providerId="ADAL" clId="{88DA959D-66F7-4D9B-96D9-079612F2E598}" dt="2022-08-16T20:12:23.148" v="1424"/>
          <ac:spMkLst>
            <pc:docMk/>
            <pc:sldMk cId="1345940659" sldId="2146846711"/>
            <ac:spMk id="20" creationId="{1B4B6211-A527-533A-AF72-3BDE745D8FB7}"/>
          </ac:spMkLst>
        </pc:spChg>
        <pc:spChg chg="add del mod">
          <ac:chgData name="Melvin Varghese" userId="106bb35d-6e78-48f9-8da3-e3c65ebc8b8a" providerId="ADAL" clId="{88DA959D-66F7-4D9B-96D9-079612F2E598}" dt="2022-08-16T20:12:23.148" v="1424"/>
          <ac:spMkLst>
            <pc:docMk/>
            <pc:sldMk cId="1345940659" sldId="2146846711"/>
            <ac:spMk id="21" creationId="{CE1E47D4-F540-5F2E-D306-DC4A4DD8EEDE}"/>
          </ac:spMkLst>
        </pc:spChg>
        <pc:spChg chg="add del mod">
          <ac:chgData name="Melvin Varghese" userId="106bb35d-6e78-48f9-8da3-e3c65ebc8b8a" providerId="ADAL" clId="{88DA959D-66F7-4D9B-96D9-079612F2E598}" dt="2022-08-16T20:12:23.148" v="1424"/>
          <ac:spMkLst>
            <pc:docMk/>
            <pc:sldMk cId="1345940659" sldId="2146846711"/>
            <ac:spMk id="22" creationId="{3F65DB33-A39E-522A-40A9-F48E37DF5FFF}"/>
          </ac:spMkLst>
        </pc:spChg>
        <pc:spChg chg="add del mod">
          <ac:chgData name="Melvin Varghese" userId="106bb35d-6e78-48f9-8da3-e3c65ebc8b8a" providerId="ADAL" clId="{88DA959D-66F7-4D9B-96D9-079612F2E598}" dt="2022-08-16T20:12:23.148" v="1424"/>
          <ac:spMkLst>
            <pc:docMk/>
            <pc:sldMk cId="1345940659" sldId="2146846711"/>
            <ac:spMk id="23" creationId="{05C3680E-1657-958B-BB76-CCAB4DD18065}"/>
          </ac:spMkLst>
        </pc:spChg>
        <pc:spChg chg="add del mod">
          <ac:chgData name="Melvin Varghese" userId="106bb35d-6e78-48f9-8da3-e3c65ebc8b8a" providerId="ADAL" clId="{88DA959D-66F7-4D9B-96D9-079612F2E598}" dt="2022-08-16T20:12:23.148" v="1424"/>
          <ac:spMkLst>
            <pc:docMk/>
            <pc:sldMk cId="1345940659" sldId="2146846711"/>
            <ac:spMk id="24" creationId="{8F35D8ED-EB08-97A7-D2FA-E59876C3E6E8}"/>
          </ac:spMkLst>
        </pc:spChg>
        <pc:spChg chg="add del mod">
          <ac:chgData name="Melvin Varghese" userId="106bb35d-6e78-48f9-8da3-e3c65ebc8b8a" providerId="ADAL" clId="{88DA959D-66F7-4D9B-96D9-079612F2E598}" dt="2022-08-16T20:12:23.148" v="1424"/>
          <ac:spMkLst>
            <pc:docMk/>
            <pc:sldMk cId="1345940659" sldId="2146846711"/>
            <ac:spMk id="25" creationId="{E68A45AA-96C9-3AEA-05A0-3B16131D5E1D}"/>
          </ac:spMkLst>
        </pc:spChg>
        <pc:spChg chg="del">
          <ac:chgData name="Melvin Varghese" userId="106bb35d-6e78-48f9-8da3-e3c65ebc8b8a" providerId="ADAL" clId="{88DA959D-66F7-4D9B-96D9-079612F2E598}" dt="2022-08-16T20:11:29.755" v="1378" actId="478"/>
          <ac:spMkLst>
            <pc:docMk/>
            <pc:sldMk cId="1345940659" sldId="2146846711"/>
            <ac:spMk id="26" creationId="{CAC69182-39FC-FB54-2CB0-AA4CB3017A36}"/>
          </ac:spMkLst>
        </pc:spChg>
        <pc:spChg chg="del">
          <ac:chgData name="Melvin Varghese" userId="106bb35d-6e78-48f9-8da3-e3c65ebc8b8a" providerId="ADAL" clId="{88DA959D-66F7-4D9B-96D9-079612F2E598}" dt="2022-08-16T20:11:29.755" v="1378" actId="478"/>
          <ac:spMkLst>
            <pc:docMk/>
            <pc:sldMk cId="1345940659" sldId="2146846711"/>
            <ac:spMk id="27" creationId="{E59885E5-96D2-EF07-CE44-1FB04D2CE581}"/>
          </ac:spMkLst>
        </pc:spChg>
        <pc:spChg chg="del">
          <ac:chgData name="Melvin Varghese" userId="106bb35d-6e78-48f9-8da3-e3c65ebc8b8a" providerId="ADAL" clId="{88DA959D-66F7-4D9B-96D9-079612F2E598}" dt="2022-08-16T20:11:29.755" v="1378" actId="478"/>
          <ac:spMkLst>
            <pc:docMk/>
            <pc:sldMk cId="1345940659" sldId="2146846711"/>
            <ac:spMk id="28" creationId="{92CDD1DD-E069-17D1-2924-06777B1B9AFC}"/>
          </ac:spMkLst>
        </pc:spChg>
        <pc:spChg chg="del">
          <ac:chgData name="Melvin Varghese" userId="106bb35d-6e78-48f9-8da3-e3c65ebc8b8a" providerId="ADAL" clId="{88DA959D-66F7-4D9B-96D9-079612F2E598}" dt="2022-08-16T20:11:29.755" v="1378" actId="478"/>
          <ac:spMkLst>
            <pc:docMk/>
            <pc:sldMk cId="1345940659" sldId="2146846711"/>
            <ac:spMk id="29" creationId="{0F1916B0-8A4D-C14F-2B0F-FD8E106B6E60}"/>
          </ac:spMkLst>
        </pc:spChg>
        <pc:spChg chg="del">
          <ac:chgData name="Melvin Varghese" userId="106bb35d-6e78-48f9-8da3-e3c65ebc8b8a" providerId="ADAL" clId="{88DA959D-66F7-4D9B-96D9-079612F2E598}" dt="2022-08-16T20:11:29.755" v="1378" actId="478"/>
          <ac:spMkLst>
            <pc:docMk/>
            <pc:sldMk cId="1345940659" sldId="2146846711"/>
            <ac:spMk id="30" creationId="{D113EB92-89D4-F76D-8A30-4985E88A6FEF}"/>
          </ac:spMkLst>
        </pc:spChg>
        <pc:spChg chg="del">
          <ac:chgData name="Melvin Varghese" userId="106bb35d-6e78-48f9-8da3-e3c65ebc8b8a" providerId="ADAL" clId="{88DA959D-66F7-4D9B-96D9-079612F2E598}" dt="2022-08-16T20:11:29.755" v="1378" actId="478"/>
          <ac:spMkLst>
            <pc:docMk/>
            <pc:sldMk cId="1345940659" sldId="2146846711"/>
            <ac:spMk id="31" creationId="{C12CAA4B-EE36-451F-7DBD-E3493F4188C2}"/>
          </ac:spMkLst>
        </pc:spChg>
        <pc:spChg chg="del">
          <ac:chgData name="Melvin Varghese" userId="106bb35d-6e78-48f9-8da3-e3c65ebc8b8a" providerId="ADAL" clId="{88DA959D-66F7-4D9B-96D9-079612F2E598}" dt="2022-08-16T20:11:29.755" v="1378" actId="478"/>
          <ac:spMkLst>
            <pc:docMk/>
            <pc:sldMk cId="1345940659" sldId="2146846711"/>
            <ac:spMk id="32" creationId="{7D9FC7E9-E7C0-8B84-CEFB-579EF44C5215}"/>
          </ac:spMkLst>
        </pc:spChg>
        <pc:spChg chg="del">
          <ac:chgData name="Melvin Varghese" userId="106bb35d-6e78-48f9-8da3-e3c65ebc8b8a" providerId="ADAL" clId="{88DA959D-66F7-4D9B-96D9-079612F2E598}" dt="2022-08-16T20:11:29.755" v="1378" actId="478"/>
          <ac:spMkLst>
            <pc:docMk/>
            <pc:sldMk cId="1345940659" sldId="2146846711"/>
            <ac:spMk id="33" creationId="{F788CFB4-DB7E-361A-B428-E13DB5E51BB0}"/>
          </ac:spMkLst>
        </pc:spChg>
        <pc:spChg chg="del">
          <ac:chgData name="Melvin Varghese" userId="106bb35d-6e78-48f9-8da3-e3c65ebc8b8a" providerId="ADAL" clId="{88DA959D-66F7-4D9B-96D9-079612F2E598}" dt="2022-08-16T20:11:29.755" v="1378" actId="478"/>
          <ac:spMkLst>
            <pc:docMk/>
            <pc:sldMk cId="1345940659" sldId="2146846711"/>
            <ac:spMk id="34" creationId="{D53A5F9F-45CC-ACC1-8B15-04EEC459539C}"/>
          </ac:spMkLst>
        </pc:spChg>
        <pc:spChg chg="del">
          <ac:chgData name="Melvin Varghese" userId="106bb35d-6e78-48f9-8da3-e3c65ebc8b8a" providerId="ADAL" clId="{88DA959D-66F7-4D9B-96D9-079612F2E598}" dt="2022-08-16T20:11:29.755" v="1378" actId="478"/>
          <ac:spMkLst>
            <pc:docMk/>
            <pc:sldMk cId="1345940659" sldId="2146846711"/>
            <ac:spMk id="35" creationId="{F713188E-67CE-89D5-FC5B-461318EE17EA}"/>
          </ac:spMkLst>
        </pc:spChg>
        <pc:spChg chg="del">
          <ac:chgData name="Melvin Varghese" userId="106bb35d-6e78-48f9-8da3-e3c65ebc8b8a" providerId="ADAL" clId="{88DA959D-66F7-4D9B-96D9-079612F2E598}" dt="2022-08-16T20:11:29.755" v="1378" actId="478"/>
          <ac:spMkLst>
            <pc:docMk/>
            <pc:sldMk cId="1345940659" sldId="2146846711"/>
            <ac:spMk id="36" creationId="{9EC53ED2-C82D-97AA-5781-65F4BCD75967}"/>
          </ac:spMkLst>
        </pc:spChg>
        <pc:spChg chg="del">
          <ac:chgData name="Melvin Varghese" userId="106bb35d-6e78-48f9-8da3-e3c65ebc8b8a" providerId="ADAL" clId="{88DA959D-66F7-4D9B-96D9-079612F2E598}" dt="2022-08-16T20:11:29.755" v="1378" actId="478"/>
          <ac:spMkLst>
            <pc:docMk/>
            <pc:sldMk cId="1345940659" sldId="2146846711"/>
            <ac:spMk id="40" creationId="{C4171E8F-F0CC-D00A-D056-2F10C076485A}"/>
          </ac:spMkLst>
        </pc:spChg>
        <pc:spChg chg="del">
          <ac:chgData name="Melvin Varghese" userId="106bb35d-6e78-48f9-8da3-e3c65ebc8b8a" providerId="ADAL" clId="{88DA959D-66F7-4D9B-96D9-079612F2E598}" dt="2022-08-16T20:11:29.755" v="1378" actId="478"/>
          <ac:spMkLst>
            <pc:docMk/>
            <pc:sldMk cId="1345940659" sldId="2146846711"/>
            <ac:spMk id="41" creationId="{9442DAD1-4725-7EE0-B2AE-1494ED2128D7}"/>
          </ac:spMkLst>
        </pc:spChg>
        <pc:spChg chg="del">
          <ac:chgData name="Melvin Varghese" userId="106bb35d-6e78-48f9-8da3-e3c65ebc8b8a" providerId="ADAL" clId="{88DA959D-66F7-4D9B-96D9-079612F2E598}" dt="2022-08-16T20:11:29.755" v="1378" actId="478"/>
          <ac:spMkLst>
            <pc:docMk/>
            <pc:sldMk cId="1345940659" sldId="2146846711"/>
            <ac:spMk id="42" creationId="{C518C475-A219-5F81-3243-AAA2D043F61F}"/>
          </ac:spMkLst>
        </pc:spChg>
        <pc:spChg chg="del">
          <ac:chgData name="Melvin Varghese" userId="106bb35d-6e78-48f9-8da3-e3c65ebc8b8a" providerId="ADAL" clId="{88DA959D-66F7-4D9B-96D9-079612F2E598}" dt="2022-08-16T20:11:29.755" v="1378" actId="478"/>
          <ac:spMkLst>
            <pc:docMk/>
            <pc:sldMk cId="1345940659" sldId="2146846711"/>
            <ac:spMk id="43" creationId="{49B38CE7-4C22-3F25-247A-C08EC342404C}"/>
          </ac:spMkLst>
        </pc:spChg>
        <pc:spChg chg="add del mod">
          <ac:chgData name="Melvin Varghese" userId="106bb35d-6e78-48f9-8da3-e3c65ebc8b8a" providerId="ADAL" clId="{88DA959D-66F7-4D9B-96D9-079612F2E598}" dt="2022-08-16T20:12:23.148" v="1424"/>
          <ac:spMkLst>
            <pc:docMk/>
            <pc:sldMk cId="1345940659" sldId="2146846711"/>
            <ac:spMk id="44" creationId="{504B2CAC-082E-B70D-5D4C-D297ED736E54}"/>
          </ac:spMkLst>
        </pc:spChg>
        <pc:spChg chg="add del mod">
          <ac:chgData name="Melvin Varghese" userId="106bb35d-6e78-48f9-8da3-e3c65ebc8b8a" providerId="ADAL" clId="{88DA959D-66F7-4D9B-96D9-079612F2E598}" dt="2022-08-16T20:12:23.148" v="1424"/>
          <ac:spMkLst>
            <pc:docMk/>
            <pc:sldMk cId="1345940659" sldId="2146846711"/>
            <ac:spMk id="45" creationId="{7EFB9BA6-9DF9-7EC7-708C-9573E4CE018B}"/>
          </ac:spMkLst>
        </pc:spChg>
        <pc:spChg chg="add del mod">
          <ac:chgData name="Melvin Varghese" userId="106bb35d-6e78-48f9-8da3-e3c65ebc8b8a" providerId="ADAL" clId="{88DA959D-66F7-4D9B-96D9-079612F2E598}" dt="2022-08-16T20:12:23.148" v="1424"/>
          <ac:spMkLst>
            <pc:docMk/>
            <pc:sldMk cId="1345940659" sldId="2146846711"/>
            <ac:spMk id="46" creationId="{E7ACE709-0C52-7B00-B878-689AC8336E19}"/>
          </ac:spMkLst>
        </pc:spChg>
        <pc:spChg chg="add del mod">
          <ac:chgData name="Melvin Varghese" userId="106bb35d-6e78-48f9-8da3-e3c65ebc8b8a" providerId="ADAL" clId="{88DA959D-66F7-4D9B-96D9-079612F2E598}" dt="2022-08-16T20:12:23.148" v="1424"/>
          <ac:spMkLst>
            <pc:docMk/>
            <pc:sldMk cId="1345940659" sldId="2146846711"/>
            <ac:spMk id="47" creationId="{5C90A0E5-0CA1-6D59-567D-12A7C81E9A14}"/>
          </ac:spMkLst>
        </pc:spChg>
        <pc:spChg chg="add del mod">
          <ac:chgData name="Melvin Varghese" userId="106bb35d-6e78-48f9-8da3-e3c65ebc8b8a" providerId="ADAL" clId="{88DA959D-66F7-4D9B-96D9-079612F2E598}" dt="2022-08-16T20:12:23.148" v="1424"/>
          <ac:spMkLst>
            <pc:docMk/>
            <pc:sldMk cId="1345940659" sldId="2146846711"/>
            <ac:spMk id="48" creationId="{6FC11B21-A57D-51FD-9BF5-CBDF67699DDB}"/>
          </ac:spMkLst>
        </pc:spChg>
        <pc:spChg chg="add del mod">
          <ac:chgData name="Melvin Varghese" userId="106bb35d-6e78-48f9-8da3-e3c65ebc8b8a" providerId="ADAL" clId="{88DA959D-66F7-4D9B-96D9-079612F2E598}" dt="2022-08-16T20:12:23.148" v="1424"/>
          <ac:spMkLst>
            <pc:docMk/>
            <pc:sldMk cId="1345940659" sldId="2146846711"/>
            <ac:spMk id="49" creationId="{D4F12977-9BBF-72FF-A118-D3D62A1EBA0A}"/>
          </ac:spMkLst>
        </pc:spChg>
        <pc:spChg chg="add del mod">
          <ac:chgData name="Melvin Varghese" userId="106bb35d-6e78-48f9-8da3-e3c65ebc8b8a" providerId="ADAL" clId="{88DA959D-66F7-4D9B-96D9-079612F2E598}" dt="2022-08-16T20:12:23.148" v="1424"/>
          <ac:spMkLst>
            <pc:docMk/>
            <pc:sldMk cId="1345940659" sldId="2146846711"/>
            <ac:spMk id="50" creationId="{CFE032F3-C4A5-F6FF-7C5D-F179C5904930}"/>
          </ac:spMkLst>
        </pc:spChg>
        <pc:spChg chg="add del mod">
          <ac:chgData name="Melvin Varghese" userId="106bb35d-6e78-48f9-8da3-e3c65ebc8b8a" providerId="ADAL" clId="{88DA959D-66F7-4D9B-96D9-079612F2E598}" dt="2022-08-16T20:12:23.148" v="1424"/>
          <ac:spMkLst>
            <pc:docMk/>
            <pc:sldMk cId="1345940659" sldId="2146846711"/>
            <ac:spMk id="51" creationId="{AC504C22-CFDD-9D06-BC7B-D6301EB8DE6B}"/>
          </ac:spMkLst>
        </pc:spChg>
        <pc:spChg chg="add del mod">
          <ac:chgData name="Melvin Varghese" userId="106bb35d-6e78-48f9-8da3-e3c65ebc8b8a" providerId="ADAL" clId="{88DA959D-66F7-4D9B-96D9-079612F2E598}" dt="2022-08-16T20:12:23.148" v="1424"/>
          <ac:spMkLst>
            <pc:docMk/>
            <pc:sldMk cId="1345940659" sldId="2146846711"/>
            <ac:spMk id="52" creationId="{A4F74912-8B28-AA95-B1F4-D051EDC8DE64}"/>
          </ac:spMkLst>
        </pc:spChg>
        <pc:spChg chg="add del mod">
          <ac:chgData name="Melvin Varghese" userId="106bb35d-6e78-48f9-8da3-e3c65ebc8b8a" providerId="ADAL" clId="{88DA959D-66F7-4D9B-96D9-079612F2E598}" dt="2022-08-16T20:12:23.148" v="1424"/>
          <ac:spMkLst>
            <pc:docMk/>
            <pc:sldMk cId="1345940659" sldId="2146846711"/>
            <ac:spMk id="53" creationId="{829A6A81-F1C3-E4F4-3417-F0EE34049F71}"/>
          </ac:spMkLst>
        </pc:spChg>
        <pc:spChg chg="add del mod">
          <ac:chgData name="Melvin Varghese" userId="106bb35d-6e78-48f9-8da3-e3c65ebc8b8a" providerId="ADAL" clId="{88DA959D-66F7-4D9B-96D9-079612F2E598}" dt="2022-08-16T20:12:23.148" v="1424"/>
          <ac:spMkLst>
            <pc:docMk/>
            <pc:sldMk cId="1345940659" sldId="2146846711"/>
            <ac:spMk id="54" creationId="{0A79E8B4-BC83-8394-5E01-B6C46A1FFF7E}"/>
          </ac:spMkLst>
        </pc:spChg>
        <pc:spChg chg="add del mod">
          <ac:chgData name="Melvin Varghese" userId="106bb35d-6e78-48f9-8da3-e3c65ebc8b8a" providerId="ADAL" clId="{88DA959D-66F7-4D9B-96D9-079612F2E598}" dt="2022-08-16T20:12:23.148" v="1424"/>
          <ac:spMkLst>
            <pc:docMk/>
            <pc:sldMk cId="1345940659" sldId="2146846711"/>
            <ac:spMk id="55" creationId="{AE9D79B5-47B6-CBCF-4050-7A1A21352817}"/>
          </ac:spMkLst>
        </pc:spChg>
        <pc:spChg chg="add del mod">
          <ac:chgData name="Melvin Varghese" userId="106bb35d-6e78-48f9-8da3-e3c65ebc8b8a" providerId="ADAL" clId="{88DA959D-66F7-4D9B-96D9-079612F2E598}" dt="2022-08-16T20:12:23.148" v="1424"/>
          <ac:spMkLst>
            <pc:docMk/>
            <pc:sldMk cId="1345940659" sldId="2146846711"/>
            <ac:spMk id="56" creationId="{41A85944-D68E-82DE-F279-D621C832B9A7}"/>
          </ac:spMkLst>
        </pc:spChg>
        <pc:spChg chg="add del mod">
          <ac:chgData name="Melvin Varghese" userId="106bb35d-6e78-48f9-8da3-e3c65ebc8b8a" providerId="ADAL" clId="{88DA959D-66F7-4D9B-96D9-079612F2E598}" dt="2022-08-16T20:12:23.148" v="1424"/>
          <ac:spMkLst>
            <pc:docMk/>
            <pc:sldMk cId="1345940659" sldId="2146846711"/>
            <ac:spMk id="57" creationId="{3F0E1C94-AF8A-681E-036D-022DBD931E25}"/>
          </ac:spMkLst>
        </pc:spChg>
        <pc:spChg chg="add del mod">
          <ac:chgData name="Melvin Varghese" userId="106bb35d-6e78-48f9-8da3-e3c65ebc8b8a" providerId="ADAL" clId="{88DA959D-66F7-4D9B-96D9-079612F2E598}" dt="2022-08-16T20:12:23.148" v="1424"/>
          <ac:spMkLst>
            <pc:docMk/>
            <pc:sldMk cId="1345940659" sldId="2146846711"/>
            <ac:spMk id="58" creationId="{19881B46-4C7C-B9B2-9978-57BA13C32221}"/>
          </ac:spMkLst>
        </pc:spChg>
        <pc:spChg chg="add del mod">
          <ac:chgData name="Melvin Varghese" userId="106bb35d-6e78-48f9-8da3-e3c65ebc8b8a" providerId="ADAL" clId="{88DA959D-66F7-4D9B-96D9-079612F2E598}" dt="2022-08-16T20:12:23.148" v="1424"/>
          <ac:spMkLst>
            <pc:docMk/>
            <pc:sldMk cId="1345940659" sldId="2146846711"/>
            <ac:spMk id="59" creationId="{AAD42413-16E1-D4ED-D86A-B1CA1DD0B95D}"/>
          </ac:spMkLst>
        </pc:spChg>
        <pc:spChg chg="add del mod">
          <ac:chgData name="Melvin Varghese" userId="106bb35d-6e78-48f9-8da3-e3c65ebc8b8a" providerId="ADAL" clId="{88DA959D-66F7-4D9B-96D9-079612F2E598}" dt="2022-08-16T20:12:23.148" v="1424"/>
          <ac:spMkLst>
            <pc:docMk/>
            <pc:sldMk cId="1345940659" sldId="2146846711"/>
            <ac:spMk id="60" creationId="{86398D19-FB5D-C298-3CD9-B3B5811BE9F7}"/>
          </ac:spMkLst>
        </pc:spChg>
        <pc:spChg chg="add del mod">
          <ac:chgData name="Melvin Varghese" userId="106bb35d-6e78-48f9-8da3-e3c65ebc8b8a" providerId="ADAL" clId="{88DA959D-66F7-4D9B-96D9-079612F2E598}" dt="2022-08-16T20:12:23.148" v="1424"/>
          <ac:spMkLst>
            <pc:docMk/>
            <pc:sldMk cId="1345940659" sldId="2146846711"/>
            <ac:spMk id="61" creationId="{C1B99C9E-6F71-7582-0514-D99E54334EB7}"/>
          </ac:spMkLst>
        </pc:spChg>
        <pc:spChg chg="add del mod">
          <ac:chgData name="Melvin Varghese" userId="106bb35d-6e78-48f9-8da3-e3c65ebc8b8a" providerId="ADAL" clId="{88DA959D-66F7-4D9B-96D9-079612F2E598}" dt="2022-08-16T20:12:23.148" v="1424"/>
          <ac:spMkLst>
            <pc:docMk/>
            <pc:sldMk cId="1345940659" sldId="2146846711"/>
            <ac:spMk id="62" creationId="{C2E4EA25-15CE-7C12-B1B8-3C3BE0496286}"/>
          </ac:spMkLst>
        </pc:spChg>
        <pc:spChg chg="add del mod">
          <ac:chgData name="Melvin Varghese" userId="106bb35d-6e78-48f9-8da3-e3c65ebc8b8a" providerId="ADAL" clId="{88DA959D-66F7-4D9B-96D9-079612F2E598}" dt="2022-08-16T20:12:23.148" v="1424"/>
          <ac:spMkLst>
            <pc:docMk/>
            <pc:sldMk cId="1345940659" sldId="2146846711"/>
            <ac:spMk id="63" creationId="{686C28F9-A912-0A75-5BE0-47E794FC044F}"/>
          </ac:spMkLst>
        </pc:spChg>
        <pc:spChg chg="add del mod">
          <ac:chgData name="Melvin Varghese" userId="106bb35d-6e78-48f9-8da3-e3c65ebc8b8a" providerId="ADAL" clId="{88DA959D-66F7-4D9B-96D9-079612F2E598}" dt="2022-08-16T20:12:23.148" v="1424"/>
          <ac:spMkLst>
            <pc:docMk/>
            <pc:sldMk cId="1345940659" sldId="2146846711"/>
            <ac:spMk id="64" creationId="{C0A05CA0-3060-ED44-D563-14117884C7C3}"/>
          </ac:spMkLst>
        </pc:spChg>
        <pc:spChg chg="add del mod">
          <ac:chgData name="Melvin Varghese" userId="106bb35d-6e78-48f9-8da3-e3c65ebc8b8a" providerId="ADAL" clId="{88DA959D-66F7-4D9B-96D9-079612F2E598}" dt="2022-08-16T20:12:23.148" v="1424"/>
          <ac:spMkLst>
            <pc:docMk/>
            <pc:sldMk cId="1345940659" sldId="2146846711"/>
            <ac:spMk id="65" creationId="{73A12B77-02E9-9A78-40CF-B4006DF1E63A}"/>
          </ac:spMkLst>
        </pc:spChg>
        <pc:spChg chg="add del mod">
          <ac:chgData name="Melvin Varghese" userId="106bb35d-6e78-48f9-8da3-e3c65ebc8b8a" providerId="ADAL" clId="{88DA959D-66F7-4D9B-96D9-079612F2E598}" dt="2022-08-16T20:12:23.148" v="1424"/>
          <ac:spMkLst>
            <pc:docMk/>
            <pc:sldMk cId="1345940659" sldId="2146846711"/>
            <ac:spMk id="66" creationId="{0A529F90-1FED-153B-7F3D-211F9B592AF4}"/>
          </ac:spMkLst>
        </pc:spChg>
        <pc:spChg chg="add del mod">
          <ac:chgData name="Melvin Varghese" userId="106bb35d-6e78-48f9-8da3-e3c65ebc8b8a" providerId="ADAL" clId="{88DA959D-66F7-4D9B-96D9-079612F2E598}" dt="2022-08-16T20:12:23.148" v="1424"/>
          <ac:spMkLst>
            <pc:docMk/>
            <pc:sldMk cId="1345940659" sldId="2146846711"/>
            <ac:spMk id="67" creationId="{598B5504-A7AB-FC2A-CE4A-517B06468576}"/>
          </ac:spMkLst>
        </pc:spChg>
        <pc:spChg chg="add del mod">
          <ac:chgData name="Melvin Varghese" userId="106bb35d-6e78-48f9-8da3-e3c65ebc8b8a" providerId="ADAL" clId="{88DA959D-66F7-4D9B-96D9-079612F2E598}" dt="2022-08-16T20:12:23.148" v="1424"/>
          <ac:spMkLst>
            <pc:docMk/>
            <pc:sldMk cId="1345940659" sldId="2146846711"/>
            <ac:spMk id="68" creationId="{9FDA6CC1-8221-C433-4807-8942EE02FCB5}"/>
          </ac:spMkLst>
        </pc:spChg>
        <pc:spChg chg="add del mod">
          <ac:chgData name="Melvin Varghese" userId="106bb35d-6e78-48f9-8da3-e3c65ebc8b8a" providerId="ADAL" clId="{88DA959D-66F7-4D9B-96D9-079612F2E598}" dt="2022-08-16T20:12:23.148" v="1424"/>
          <ac:spMkLst>
            <pc:docMk/>
            <pc:sldMk cId="1345940659" sldId="2146846711"/>
            <ac:spMk id="69" creationId="{F77F9307-5FF9-5F1F-4A09-954BEA41E9B5}"/>
          </ac:spMkLst>
        </pc:spChg>
        <pc:spChg chg="add del mod">
          <ac:chgData name="Melvin Varghese" userId="106bb35d-6e78-48f9-8da3-e3c65ebc8b8a" providerId="ADAL" clId="{88DA959D-66F7-4D9B-96D9-079612F2E598}" dt="2022-08-16T20:12:23.148" v="1424"/>
          <ac:spMkLst>
            <pc:docMk/>
            <pc:sldMk cId="1345940659" sldId="2146846711"/>
            <ac:spMk id="70" creationId="{EDBCA57F-4516-D85B-41A7-B61EBF39C984}"/>
          </ac:spMkLst>
        </pc:spChg>
        <pc:spChg chg="add del mod">
          <ac:chgData name="Melvin Varghese" userId="106bb35d-6e78-48f9-8da3-e3c65ebc8b8a" providerId="ADAL" clId="{88DA959D-66F7-4D9B-96D9-079612F2E598}" dt="2022-08-16T20:12:23.148" v="1424"/>
          <ac:spMkLst>
            <pc:docMk/>
            <pc:sldMk cId="1345940659" sldId="2146846711"/>
            <ac:spMk id="71" creationId="{B5D46709-F270-61B7-499B-39A3BCDF46F4}"/>
          </ac:spMkLst>
        </pc:spChg>
        <pc:spChg chg="add del mod">
          <ac:chgData name="Melvin Varghese" userId="106bb35d-6e78-48f9-8da3-e3c65ebc8b8a" providerId="ADAL" clId="{88DA959D-66F7-4D9B-96D9-079612F2E598}" dt="2022-08-16T20:12:23.148" v="1424"/>
          <ac:spMkLst>
            <pc:docMk/>
            <pc:sldMk cId="1345940659" sldId="2146846711"/>
            <ac:spMk id="72" creationId="{F665282A-3FE6-8EB1-1B3C-91DDB80B8C7D}"/>
          </ac:spMkLst>
        </pc:spChg>
        <pc:spChg chg="add del mod">
          <ac:chgData name="Melvin Varghese" userId="106bb35d-6e78-48f9-8da3-e3c65ebc8b8a" providerId="ADAL" clId="{88DA959D-66F7-4D9B-96D9-079612F2E598}" dt="2022-08-16T20:12:23.148" v="1424"/>
          <ac:spMkLst>
            <pc:docMk/>
            <pc:sldMk cId="1345940659" sldId="2146846711"/>
            <ac:spMk id="73" creationId="{394E2A7C-A654-B509-EE12-2D639153F169}"/>
          </ac:spMkLst>
        </pc:spChg>
        <pc:spChg chg="add del mod">
          <ac:chgData name="Melvin Varghese" userId="106bb35d-6e78-48f9-8da3-e3c65ebc8b8a" providerId="ADAL" clId="{88DA959D-66F7-4D9B-96D9-079612F2E598}" dt="2022-08-16T20:12:23.148" v="1424"/>
          <ac:spMkLst>
            <pc:docMk/>
            <pc:sldMk cId="1345940659" sldId="2146846711"/>
            <ac:spMk id="74" creationId="{ABF254A1-1AF1-2302-3514-902E4A715227}"/>
          </ac:spMkLst>
        </pc:spChg>
        <pc:spChg chg="add del mod">
          <ac:chgData name="Melvin Varghese" userId="106bb35d-6e78-48f9-8da3-e3c65ebc8b8a" providerId="ADAL" clId="{88DA959D-66F7-4D9B-96D9-079612F2E598}" dt="2022-08-16T20:12:23.148" v="1424"/>
          <ac:spMkLst>
            <pc:docMk/>
            <pc:sldMk cId="1345940659" sldId="2146846711"/>
            <ac:spMk id="75" creationId="{253751D6-678C-E0D6-098E-8A915854D0D3}"/>
          </ac:spMkLst>
        </pc:spChg>
        <pc:spChg chg="add del mod">
          <ac:chgData name="Melvin Varghese" userId="106bb35d-6e78-48f9-8da3-e3c65ebc8b8a" providerId="ADAL" clId="{88DA959D-66F7-4D9B-96D9-079612F2E598}" dt="2022-08-16T20:12:23.148" v="1424"/>
          <ac:spMkLst>
            <pc:docMk/>
            <pc:sldMk cId="1345940659" sldId="2146846711"/>
            <ac:spMk id="76" creationId="{24FD5543-7FBA-9FF3-FF37-B1C92C9A4D15}"/>
          </ac:spMkLst>
        </pc:spChg>
        <pc:spChg chg="add del mod">
          <ac:chgData name="Melvin Varghese" userId="106bb35d-6e78-48f9-8da3-e3c65ebc8b8a" providerId="ADAL" clId="{88DA959D-66F7-4D9B-96D9-079612F2E598}" dt="2022-08-16T20:12:23.148" v="1424"/>
          <ac:spMkLst>
            <pc:docMk/>
            <pc:sldMk cId="1345940659" sldId="2146846711"/>
            <ac:spMk id="77" creationId="{0E4541F4-94FF-A8F0-F6A6-0D678BBE8AE6}"/>
          </ac:spMkLst>
        </pc:spChg>
        <pc:spChg chg="add del mod">
          <ac:chgData name="Melvin Varghese" userId="106bb35d-6e78-48f9-8da3-e3c65ebc8b8a" providerId="ADAL" clId="{88DA959D-66F7-4D9B-96D9-079612F2E598}" dt="2022-08-16T20:12:23.148" v="1424"/>
          <ac:spMkLst>
            <pc:docMk/>
            <pc:sldMk cId="1345940659" sldId="2146846711"/>
            <ac:spMk id="78" creationId="{BAF2C4F6-4CE7-8190-48D5-BEA773C4B20C}"/>
          </ac:spMkLst>
        </pc:spChg>
        <pc:spChg chg="add del mod">
          <ac:chgData name="Melvin Varghese" userId="106bb35d-6e78-48f9-8da3-e3c65ebc8b8a" providerId="ADAL" clId="{88DA959D-66F7-4D9B-96D9-079612F2E598}" dt="2022-08-16T20:12:23.148" v="1424"/>
          <ac:spMkLst>
            <pc:docMk/>
            <pc:sldMk cId="1345940659" sldId="2146846711"/>
            <ac:spMk id="79" creationId="{99274BB4-E0EE-1556-CAAE-44C9592502E2}"/>
          </ac:spMkLst>
        </pc:spChg>
        <pc:spChg chg="add del mod">
          <ac:chgData name="Melvin Varghese" userId="106bb35d-6e78-48f9-8da3-e3c65ebc8b8a" providerId="ADAL" clId="{88DA959D-66F7-4D9B-96D9-079612F2E598}" dt="2022-08-16T20:12:23.148" v="1424"/>
          <ac:spMkLst>
            <pc:docMk/>
            <pc:sldMk cId="1345940659" sldId="2146846711"/>
            <ac:spMk id="80" creationId="{49B8588E-3E38-5BF1-7868-DC53F4593D73}"/>
          </ac:spMkLst>
        </pc:spChg>
        <pc:spChg chg="add del mod">
          <ac:chgData name="Melvin Varghese" userId="106bb35d-6e78-48f9-8da3-e3c65ebc8b8a" providerId="ADAL" clId="{88DA959D-66F7-4D9B-96D9-079612F2E598}" dt="2022-08-16T20:12:23.148" v="1424"/>
          <ac:spMkLst>
            <pc:docMk/>
            <pc:sldMk cId="1345940659" sldId="2146846711"/>
            <ac:spMk id="81" creationId="{F94FAD66-65D5-82E7-4BB9-C8692A849299}"/>
          </ac:spMkLst>
        </pc:spChg>
        <pc:spChg chg="add del mod">
          <ac:chgData name="Melvin Varghese" userId="106bb35d-6e78-48f9-8da3-e3c65ebc8b8a" providerId="ADAL" clId="{88DA959D-66F7-4D9B-96D9-079612F2E598}" dt="2022-08-16T20:12:23.148" v="1424"/>
          <ac:spMkLst>
            <pc:docMk/>
            <pc:sldMk cId="1345940659" sldId="2146846711"/>
            <ac:spMk id="82" creationId="{2E701B18-AABF-2D84-DE3F-C2B04DF6A398}"/>
          </ac:spMkLst>
        </pc:spChg>
        <pc:spChg chg="add mod">
          <ac:chgData name="Melvin Varghese" userId="106bb35d-6e78-48f9-8da3-e3c65ebc8b8a" providerId="ADAL" clId="{88DA959D-66F7-4D9B-96D9-079612F2E598}" dt="2022-08-16T20:12:30.071" v="1425"/>
          <ac:spMkLst>
            <pc:docMk/>
            <pc:sldMk cId="1345940659" sldId="2146846711"/>
            <ac:spMk id="83" creationId="{ADCF7566-8455-B5DA-AA5B-491997CEF05D}"/>
          </ac:spMkLst>
        </pc:spChg>
        <pc:spChg chg="add mod">
          <ac:chgData name="Melvin Varghese" userId="106bb35d-6e78-48f9-8da3-e3c65ebc8b8a" providerId="ADAL" clId="{88DA959D-66F7-4D9B-96D9-079612F2E598}" dt="2022-08-16T20:13:44.757" v="1469" actId="1036"/>
          <ac:spMkLst>
            <pc:docMk/>
            <pc:sldMk cId="1345940659" sldId="2146846711"/>
            <ac:spMk id="84" creationId="{8D153296-936E-634F-3C7D-A76D0C6C1086}"/>
          </ac:spMkLst>
        </pc:spChg>
        <pc:spChg chg="add mod">
          <ac:chgData name="Melvin Varghese" userId="106bb35d-6e78-48f9-8da3-e3c65ebc8b8a" providerId="ADAL" clId="{88DA959D-66F7-4D9B-96D9-079612F2E598}" dt="2022-08-16T20:12:34.534" v="1426" actId="1076"/>
          <ac:spMkLst>
            <pc:docMk/>
            <pc:sldMk cId="1345940659" sldId="2146846711"/>
            <ac:spMk id="85" creationId="{BA7ED08A-3E71-2525-A054-AFB5F7E2B10A}"/>
          </ac:spMkLst>
        </pc:spChg>
        <pc:spChg chg="add mod">
          <ac:chgData name="Melvin Varghese" userId="106bb35d-6e78-48f9-8da3-e3c65ebc8b8a" providerId="ADAL" clId="{88DA959D-66F7-4D9B-96D9-079612F2E598}" dt="2022-08-16T20:12:30.071" v="1425"/>
          <ac:spMkLst>
            <pc:docMk/>
            <pc:sldMk cId="1345940659" sldId="2146846711"/>
            <ac:spMk id="86" creationId="{05AA3F6F-891B-BC1A-FED7-7768D5CC0585}"/>
          </ac:spMkLst>
        </pc:spChg>
        <pc:spChg chg="add mod">
          <ac:chgData name="Melvin Varghese" userId="106bb35d-6e78-48f9-8da3-e3c65ebc8b8a" providerId="ADAL" clId="{88DA959D-66F7-4D9B-96D9-079612F2E598}" dt="2022-08-16T20:12:30.071" v="1425"/>
          <ac:spMkLst>
            <pc:docMk/>
            <pc:sldMk cId="1345940659" sldId="2146846711"/>
            <ac:spMk id="87" creationId="{BED314C1-0BD3-AB19-6211-CC15CEE4EE56}"/>
          </ac:spMkLst>
        </pc:spChg>
        <pc:spChg chg="add mod">
          <ac:chgData name="Melvin Varghese" userId="106bb35d-6e78-48f9-8da3-e3c65ebc8b8a" providerId="ADAL" clId="{88DA959D-66F7-4D9B-96D9-079612F2E598}" dt="2022-08-16T20:12:30.071" v="1425"/>
          <ac:spMkLst>
            <pc:docMk/>
            <pc:sldMk cId="1345940659" sldId="2146846711"/>
            <ac:spMk id="88" creationId="{0A93ED66-F189-06EB-1FA8-71BB427210F4}"/>
          </ac:spMkLst>
        </pc:spChg>
        <pc:spChg chg="add mod">
          <ac:chgData name="Melvin Varghese" userId="106bb35d-6e78-48f9-8da3-e3c65ebc8b8a" providerId="ADAL" clId="{88DA959D-66F7-4D9B-96D9-079612F2E598}" dt="2022-08-16T20:12:30.071" v="1425"/>
          <ac:spMkLst>
            <pc:docMk/>
            <pc:sldMk cId="1345940659" sldId="2146846711"/>
            <ac:spMk id="89" creationId="{34265579-AED1-A33D-8210-CB2EF14A701D}"/>
          </ac:spMkLst>
        </pc:spChg>
        <pc:spChg chg="add mod">
          <ac:chgData name="Melvin Varghese" userId="106bb35d-6e78-48f9-8da3-e3c65ebc8b8a" providerId="ADAL" clId="{88DA959D-66F7-4D9B-96D9-079612F2E598}" dt="2022-08-16T20:12:30.071" v="1425"/>
          <ac:spMkLst>
            <pc:docMk/>
            <pc:sldMk cId="1345940659" sldId="2146846711"/>
            <ac:spMk id="90" creationId="{DA1EB806-8EF5-35C4-B45F-57D468A196F2}"/>
          </ac:spMkLst>
        </pc:spChg>
        <pc:spChg chg="add mod">
          <ac:chgData name="Melvin Varghese" userId="106bb35d-6e78-48f9-8da3-e3c65ebc8b8a" providerId="ADAL" clId="{88DA959D-66F7-4D9B-96D9-079612F2E598}" dt="2022-08-16T20:12:30.071" v="1425"/>
          <ac:spMkLst>
            <pc:docMk/>
            <pc:sldMk cId="1345940659" sldId="2146846711"/>
            <ac:spMk id="91" creationId="{73E8096B-CDB2-CA78-7A08-41CB25951F18}"/>
          </ac:spMkLst>
        </pc:spChg>
        <pc:spChg chg="add mod">
          <ac:chgData name="Melvin Varghese" userId="106bb35d-6e78-48f9-8da3-e3c65ebc8b8a" providerId="ADAL" clId="{88DA959D-66F7-4D9B-96D9-079612F2E598}" dt="2022-08-16T20:12:30.071" v="1425"/>
          <ac:spMkLst>
            <pc:docMk/>
            <pc:sldMk cId="1345940659" sldId="2146846711"/>
            <ac:spMk id="92" creationId="{374E48D4-1089-CA3F-998B-489B5F22D6A0}"/>
          </ac:spMkLst>
        </pc:spChg>
        <pc:spChg chg="add mod">
          <ac:chgData name="Melvin Varghese" userId="106bb35d-6e78-48f9-8da3-e3c65ebc8b8a" providerId="ADAL" clId="{88DA959D-66F7-4D9B-96D9-079612F2E598}" dt="2022-08-16T20:12:30.071" v="1425"/>
          <ac:spMkLst>
            <pc:docMk/>
            <pc:sldMk cId="1345940659" sldId="2146846711"/>
            <ac:spMk id="93" creationId="{EB82045C-F5F4-F6BC-C167-7BBD7D7B3405}"/>
          </ac:spMkLst>
        </pc:spChg>
        <pc:spChg chg="add mod">
          <ac:chgData name="Melvin Varghese" userId="106bb35d-6e78-48f9-8da3-e3c65ebc8b8a" providerId="ADAL" clId="{88DA959D-66F7-4D9B-96D9-079612F2E598}" dt="2022-08-16T20:12:30.071" v="1425"/>
          <ac:spMkLst>
            <pc:docMk/>
            <pc:sldMk cId="1345940659" sldId="2146846711"/>
            <ac:spMk id="94" creationId="{D0C1F213-A0B0-0C77-EEBE-D026CA17ED43}"/>
          </ac:spMkLst>
        </pc:spChg>
        <pc:spChg chg="add mod">
          <ac:chgData name="Melvin Varghese" userId="106bb35d-6e78-48f9-8da3-e3c65ebc8b8a" providerId="ADAL" clId="{88DA959D-66F7-4D9B-96D9-079612F2E598}" dt="2022-08-16T20:12:30.071" v="1425"/>
          <ac:spMkLst>
            <pc:docMk/>
            <pc:sldMk cId="1345940659" sldId="2146846711"/>
            <ac:spMk id="95" creationId="{14083E85-60E6-50F5-5E74-A0F5394FCDF3}"/>
          </ac:spMkLst>
        </pc:spChg>
        <pc:spChg chg="add mod">
          <ac:chgData name="Melvin Varghese" userId="106bb35d-6e78-48f9-8da3-e3c65ebc8b8a" providerId="ADAL" clId="{88DA959D-66F7-4D9B-96D9-079612F2E598}" dt="2022-08-16T20:12:30.071" v="1425"/>
          <ac:spMkLst>
            <pc:docMk/>
            <pc:sldMk cId="1345940659" sldId="2146846711"/>
            <ac:spMk id="96" creationId="{AC53783C-F70E-2A94-B4B0-80655E02E2B9}"/>
          </ac:spMkLst>
        </pc:spChg>
        <pc:spChg chg="add mod">
          <ac:chgData name="Melvin Varghese" userId="106bb35d-6e78-48f9-8da3-e3c65ebc8b8a" providerId="ADAL" clId="{88DA959D-66F7-4D9B-96D9-079612F2E598}" dt="2022-08-16T20:12:30.071" v="1425"/>
          <ac:spMkLst>
            <pc:docMk/>
            <pc:sldMk cId="1345940659" sldId="2146846711"/>
            <ac:spMk id="97" creationId="{F902DCE4-DF38-1A95-D218-CC879AE6BD49}"/>
          </ac:spMkLst>
        </pc:spChg>
        <pc:spChg chg="add mod">
          <ac:chgData name="Melvin Varghese" userId="106bb35d-6e78-48f9-8da3-e3c65ebc8b8a" providerId="ADAL" clId="{88DA959D-66F7-4D9B-96D9-079612F2E598}" dt="2022-08-16T20:12:30.071" v="1425"/>
          <ac:spMkLst>
            <pc:docMk/>
            <pc:sldMk cId="1345940659" sldId="2146846711"/>
            <ac:spMk id="98" creationId="{404C3E2A-EB24-A7ED-2FF2-A4221840D135}"/>
          </ac:spMkLst>
        </pc:spChg>
        <pc:spChg chg="add mod">
          <ac:chgData name="Melvin Varghese" userId="106bb35d-6e78-48f9-8da3-e3c65ebc8b8a" providerId="ADAL" clId="{88DA959D-66F7-4D9B-96D9-079612F2E598}" dt="2022-08-16T20:12:30.071" v="1425"/>
          <ac:spMkLst>
            <pc:docMk/>
            <pc:sldMk cId="1345940659" sldId="2146846711"/>
            <ac:spMk id="99" creationId="{95C1B043-CF3E-5296-25BF-1A48A22837C5}"/>
          </ac:spMkLst>
        </pc:spChg>
        <pc:spChg chg="add mod">
          <ac:chgData name="Melvin Varghese" userId="106bb35d-6e78-48f9-8da3-e3c65ebc8b8a" providerId="ADAL" clId="{88DA959D-66F7-4D9B-96D9-079612F2E598}" dt="2022-08-16T20:12:30.071" v="1425"/>
          <ac:spMkLst>
            <pc:docMk/>
            <pc:sldMk cId="1345940659" sldId="2146846711"/>
            <ac:spMk id="100" creationId="{358C4D89-BEF7-3E58-6690-AC3710DC73DF}"/>
          </ac:spMkLst>
        </pc:spChg>
        <pc:spChg chg="add mod">
          <ac:chgData name="Melvin Varghese" userId="106bb35d-6e78-48f9-8da3-e3c65ebc8b8a" providerId="ADAL" clId="{88DA959D-66F7-4D9B-96D9-079612F2E598}" dt="2022-08-16T20:12:30.071" v="1425"/>
          <ac:spMkLst>
            <pc:docMk/>
            <pc:sldMk cId="1345940659" sldId="2146846711"/>
            <ac:spMk id="101" creationId="{1746304D-E513-C1B6-EB94-9BC0575544DE}"/>
          </ac:spMkLst>
        </pc:spChg>
        <pc:spChg chg="add mod">
          <ac:chgData name="Melvin Varghese" userId="106bb35d-6e78-48f9-8da3-e3c65ebc8b8a" providerId="ADAL" clId="{88DA959D-66F7-4D9B-96D9-079612F2E598}" dt="2022-08-16T20:12:30.071" v="1425"/>
          <ac:spMkLst>
            <pc:docMk/>
            <pc:sldMk cId="1345940659" sldId="2146846711"/>
            <ac:spMk id="102" creationId="{25B7B0BA-651D-B040-DCA9-BD47F4CA7068}"/>
          </ac:spMkLst>
        </pc:spChg>
        <pc:spChg chg="add mod">
          <ac:chgData name="Melvin Varghese" userId="106bb35d-6e78-48f9-8da3-e3c65ebc8b8a" providerId="ADAL" clId="{88DA959D-66F7-4D9B-96D9-079612F2E598}" dt="2022-08-16T20:12:30.071" v="1425"/>
          <ac:spMkLst>
            <pc:docMk/>
            <pc:sldMk cId="1345940659" sldId="2146846711"/>
            <ac:spMk id="103" creationId="{83E6CE90-D398-6742-626A-9BBD56765B33}"/>
          </ac:spMkLst>
        </pc:spChg>
        <pc:spChg chg="add mod">
          <ac:chgData name="Melvin Varghese" userId="106bb35d-6e78-48f9-8da3-e3c65ebc8b8a" providerId="ADAL" clId="{88DA959D-66F7-4D9B-96D9-079612F2E598}" dt="2022-08-16T20:12:30.071" v="1425"/>
          <ac:spMkLst>
            <pc:docMk/>
            <pc:sldMk cId="1345940659" sldId="2146846711"/>
            <ac:spMk id="104" creationId="{BF607DB2-7B7E-8133-3E7B-58B4A9FF3599}"/>
          </ac:spMkLst>
        </pc:spChg>
        <pc:spChg chg="add mod">
          <ac:chgData name="Melvin Varghese" userId="106bb35d-6e78-48f9-8da3-e3c65ebc8b8a" providerId="ADAL" clId="{88DA959D-66F7-4D9B-96D9-079612F2E598}" dt="2022-08-16T20:12:30.071" v="1425"/>
          <ac:spMkLst>
            <pc:docMk/>
            <pc:sldMk cId="1345940659" sldId="2146846711"/>
            <ac:spMk id="105" creationId="{2C7D46A5-E5CB-6CC5-7C33-7B312ED2A35D}"/>
          </ac:spMkLst>
        </pc:spChg>
        <pc:spChg chg="add mod">
          <ac:chgData name="Melvin Varghese" userId="106bb35d-6e78-48f9-8da3-e3c65ebc8b8a" providerId="ADAL" clId="{88DA959D-66F7-4D9B-96D9-079612F2E598}" dt="2022-08-16T20:12:30.071" v="1425"/>
          <ac:spMkLst>
            <pc:docMk/>
            <pc:sldMk cId="1345940659" sldId="2146846711"/>
            <ac:spMk id="106" creationId="{26DDA180-B0C6-6517-436B-1B282C401A66}"/>
          </ac:spMkLst>
        </pc:spChg>
        <pc:spChg chg="add mod">
          <ac:chgData name="Melvin Varghese" userId="106bb35d-6e78-48f9-8da3-e3c65ebc8b8a" providerId="ADAL" clId="{88DA959D-66F7-4D9B-96D9-079612F2E598}" dt="2022-08-16T20:12:30.071" v="1425"/>
          <ac:spMkLst>
            <pc:docMk/>
            <pc:sldMk cId="1345940659" sldId="2146846711"/>
            <ac:spMk id="107" creationId="{31BD2251-73CB-DB71-81B5-4FA391DD506E}"/>
          </ac:spMkLst>
        </pc:spChg>
        <pc:spChg chg="add mod">
          <ac:chgData name="Melvin Varghese" userId="106bb35d-6e78-48f9-8da3-e3c65ebc8b8a" providerId="ADAL" clId="{88DA959D-66F7-4D9B-96D9-079612F2E598}" dt="2022-08-16T20:12:30.071" v="1425"/>
          <ac:spMkLst>
            <pc:docMk/>
            <pc:sldMk cId="1345940659" sldId="2146846711"/>
            <ac:spMk id="108" creationId="{6C089C7B-E830-AFA3-82CD-F53DA5F84282}"/>
          </ac:spMkLst>
        </pc:spChg>
        <pc:spChg chg="add mod">
          <ac:chgData name="Melvin Varghese" userId="106bb35d-6e78-48f9-8da3-e3c65ebc8b8a" providerId="ADAL" clId="{88DA959D-66F7-4D9B-96D9-079612F2E598}" dt="2022-08-16T20:12:30.071" v="1425"/>
          <ac:spMkLst>
            <pc:docMk/>
            <pc:sldMk cId="1345940659" sldId="2146846711"/>
            <ac:spMk id="109" creationId="{2187CD3D-D974-B62C-502A-D0D8AADEFE78}"/>
          </ac:spMkLst>
        </pc:spChg>
        <pc:spChg chg="add mod">
          <ac:chgData name="Melvin Varghese" userId="106bb35d-6e78-48f9-8da3-e3c65ebc8b8a" providerId="ADAL" clId="{88DA959D-66F7-4D9B-96D9-079612F2E598}" dt="2022-08-16T20:12:30.071" v="1425"/>
          <ac:spMkLst>
            <pc:docMk/>
            <pc:sldMk cId="1345940659" sldId="2146846711"/>
            <ac:spMk id="110" creationId="{C40B0357-B453-5BA1-B670-3D8F60246088}"/>
          </ac:spMkLst>
        </pc:spChg>
        <pc:spChg chg="add mod">
          <ac:chgData name="Melvin Varghese" userId="106bb35d-6e78-48f9-8da3-e3c65ebc8b8a" providerId="ADAL" clId="{88DA959D-66F7-4D9B-96D9-079612F2E598}" dt="2022-08-16T20:12:30.071" v="1425"/>
          <ac:spMkLst>
            <pc:docMk/>
            <pc:sldMk cId="1345940659" sldId="2146846711"/>
            <ac:spMk id="111" creationId="{657A8D20-5A15-2EB7-275A-CF7525F1887E}"/>
          </ac:spMkLst>
        </pc:spChg>
        <pc:spChg chg="add mod">
          <ac:chgData name="Melvin Varghese" userId="106bb35d-6e78-48f9-8da3-e3c65ebc8b8a" providerId="ADAL" clId="{88DA959D-66F7-4D9B-96D9-079612F2E598}" dt="2022-08-16T20:12:30.071" v="1425"/>
          <ac:spMkLst>
            <pc:docMk/>
            <pc:sldMk cId="1345940659" sldId="2146846711"/>
            <ac:spMk id="112" creationId="{7A379D1F-2C31-6C02-CB82-AD1E3E61CA64}"/>
          </ac:spMkLst>
        </pc:spChg>
        <pc:spChg chg="add mod">
          <ac:chgData name="Melvin Varghese" userId="106bb35d-6e78-48f9-8da3-e3c65ebc8b8a" providerId="ADAL" clId="{88DA959D-66F7-4D9B-96D9-079612F2E598}" dt="2022-08-16T20:12:30.071" v="1425"/>
          <ac:spMkLst>
            <pc:docMk/>
            <pc:sldMk cId="1345940659" sldId="2146846711"/>
            <ac:spMk id="113" creationId="{277E15CF-6238-558E-0D39-23A67D89FC3E}"/>
          </ac:spMkLst>
        </pc:spChg>
        <pc:spChg chg="add mod">
          <ac:chgData name="Melvin Varghese" userId="106bb35d-6e78-48f9-8da3-e3c65ebc8b8a" providerId="ADAL" clId="{88DA959D-66F7-4D9B-96D9-079612F2E598}" dt="2022-08-16T20:12:30.071" v="1425"/>
          <ac:spMkLst>
            <pc:docMk/>
            <pc:sldMk cId="1345940659" sldId="2146846711"/>
            <ac:spMk id="114" creationId="{8EB1F714-D232-8F03-199E-D862E3E00E08}"/>
          </ac:spMkLst>
        </pc:spChg>
        <pc:spChg chg="add mod">
          <ac:chgData name="Melvin Varghese" userId="106bb35d-6e78-48f9-8da3-e3c65ebc8b8a" providerId="ADAL" clId="{88DA959D-66F7-4D9B-96D9-079612F2E598}" dt="2022-08-16T20:12:30.071" v="1425"/>
          <ac:spMkLst>
            <pc:docMk/>
            <pc:sldMk cId="1345940659" sldId="2146846711"/>
            <ac:spMk id="115" creationId="{9FFEB570-B180-BFD4-5643-623FBB9CA38B}"/>
          </ac:spMkLst>
        </pc:spChg>
        <pc:spChg chg="add mod">
          <ac:chgData name="Melvin Varghese" userId="106bb35d-6e78-48f9-8da3-e3c65ebc8b8a" providerId="ADAL" clId="{88DA959D-66F7-4D9B-96D9-079612F2E598}" dt="2022-08-16T20:12:30.071" v="1425"/>
          <ac:spMkLst>
            <pc:docMk/>
            <pc:sldMk cId="1345940659" sldId="2146846711"/>
            <ac:spMk id="116" creationId="{C867554A-F26C-6E36-1E57-5891D75FE502}"/>
          </ac:spMkLst>
        </pc:spChg>
        <pc:spChg chg="add mod">
          <ac:chgData name="Melvin Varghese" userId="106bb35d-6e78-48f9-8da3-e3c65ebc8b8a" providerId="ADAL" clId="{88DA959D-66F7-4D9B-96D9-079612F2E598}" dt="2022-08-16T20:12:30.071" v="1425"/>
          <ac:spMkLst>
            <pc:docMk/>
            <pc:sldMk cId="1345940659" sldId="2146846711"/>
            <ac:spMk id="117" creationId="{32B8BC64-4F1F-95A7-429E-5EF28AF1B95E}"/>
          </ac:spMkLst>
        </pc:spChg>
        <pc:spChg chg="add mod">
          <ac:chgData name="Melvin Varghese" userId="106bb35d-6e78-48f9-8da3-e3c65ebc8b8a" providerId="ADAL" clId="{88DA959D-66F7-4D9B-96D9-079612F2E598}" dt="2022-08-16T20:12:30.071" v="1425"/>
          <ac:spMkLst>
            <pc:docMk/>
            <pc:sldMk cId="1345940659" sldId="2146846711"/>
            <ac:spMk id="118" creationId="{99A73AC7-AF34-214D-308B-F13835283CCB}"/>
          </ac:spMkLst>
        </pc:spChg>
        <pc:spChg chg="add mod">
          <ac:chgData name="Melvin Varghese" userId="106bb35d-6e78-48f9-8da3-e3c65ebc8b8a" providerId="ADAL" clId="{88DA959D-66F7-4D9B-96D9-079612F2E598}" dt="2022-08-16T20:12:30.071" v="1425"/>
          <ac:spMkLst>
            <pc:docMk/>
            <pc:sldMk cId="1345940659" sldId="2146846711"/>
            <ac:spMk id="119" creationId="{1303833E-C308-6230-6918-3717813C9469}"/>
          </ac:spMkLst>
        </pc:spChg>
        <pc:spChg chg="add mod">
          <ac:chgData name="Melvin Varghese" userId="106bb35d-6e78-48f9-8da3-e3c65ebc8b8a" providerId="ADAL" clId="{88DA959D-66F7-4D9B-96D9-079612F2E598}" dt="2022-08-16T20:12:30.071" v="1425"/>
          <ac:spMkLst>
            <pc:docMk/>
            <pc:sldMk cId="1345940659" sldId="2146846711"/>
            <ac:spMk id="120" creationId="{849D7BC5-759B-909F-5DD2-5375F57771E9}"/>
          </ac:spMkLst>
        </pc:spChg>
        <pc:spChg chg="add mod">
          <ac:chgData name="Melvin Varghese" userId="106bb35d-6e78-48f9-8da3-e3c65ebc8b8a" providerId="ADAL" clId="{88DA959D-66F7-4D9B-96D9-079612F2E598}" dt="2022-08-16T20:12:30.071" v="1425"/>
          <ac:spMkLst>
            <pc:docMk/>
            <pc:sldMk cId="1345940659" sldId="2146846711"/>
            <ac:spMk id="121" creationId="{D186E82A-751F-4E34-A3B7-53452D3637F2}"/>
          </ac:spMkLst>
        </pc:spChg>
        <pc:spChg chg="add mod">
          <ac:chgData name="Melvin Varghese" userId="106bb35d-6e78-48f9-8da3-e3c65ebc8b8a" providerId="ADAL" clId="{88DA959D-66F7-4D9B-96D9-079612F2E598}" dt="2022-08-16T20:12:30.071" v="1425"/>
          <ac:spMkLst>
            <pc:docMk/>
            <pc:sldMk cId="1345940659" sldId="2146846711"/>
            <ac:spMk id="122" creationId="{09B58DE4-401E-06F8-185B-A0BB35ABC0A9}"/>
          </ac:spMkLst>
        </pc:spChg>
        <pc:spChg chg="add mod">
          <ac:chgData name="Melvin Varghese" userId="106bb35d-6e78-48f9-8da3-e3c65ebc8b8a" providerId="ADAL" clId="{88DA959D-66F7-4D9B-96D9-079612F2E598}" dt="2022-08-16T20:12:30.071" v="1425"/>
          <ac:spMkLst>
            <pc:docMk/>
            <pc:sldMk cId="1345940659" sldId="2146846711"/>
            <ac:spMk id="123" creationId="{21F07347-4D0C-6EA6-00D0-7C7839A566D7}"/>
          </ac:spMkLst>
        </pc:spChg>
        <pc:spChg chg="add mod">
          <ac:chgData name="Melvin Varghese" userId="106bb35d-6e78-48f9-8da3-e3c65ebc8b8a" providerId="ADAL" clId="{88DA959D-66F7-4D9B-96D9-079612F2E598}" dt="2022-08-16T20:12:30.071" v="1425"/>
          <ac:spMkLst>
            <pc:docMk/>
            <pc:sldMk cId="1345940659" sldId="2146846711"/>
            <ac:spMk id="124" creationId="{2F290B4E-D255-49A0-A8D1-432C87E88C94}"/>
          </ac:spMkLst>
        </pc:spChg>
        <pc:spChg chg="add mod">
          <ac:chgData name="Melvin Varghese" userId="106bb35d-6e78-48f9-8da3-e3c65ebc8b8a" providerId="ADAL" clId="{88DA959D-66F7-4D9B-96D9-079612F2E598}" dt="2022-08-16T20:12:30.071" v="1425"/>
          <ac:spMkLst>
            <pc:docMk/>
            <pc:sldMk cId="1345940659" sldId="2146846711"/>
            <ac:spMk id="125" creationId="{1EE5C97C-1D2B-8481-D84B-F7E3D1740C45}"/>
          </ac:spMkLst>
        </pc:spChg>
        <pc:spChg chg="add mod">
          <ac:chgData name="Melvin Varghese" userId="106bb35d-6e78-48f9-8da3-e3c65ebc8b8a" providerId="ADAL" clId="{88DA959D-66F7-4D9B-96D9-079612F2E598}" dt="2022-08-16T20:12:30.071" v="1425"/>
          <ac:spMkLst>
            <pc:docMk/>
            <pc:sldMk cId="1345940659" sldId="2146846711"/>
            <ac:spMk id="126" creationId="{C54165EB-EBF6-1F7E-D147-1582DED73C34}"/>
          </ac:spMkLst>
        </pc:spChg>
        <pc:spChg chg="add mod">
          <ac:chgData name="Melvin Varghese" userId="106bb35d-6e78-48f9-8da3-e3c65ebc8b8a" providerId="ADAL" clId="{88DA959D-66F7-4D9B-96D9-079612F2E598}" dt="2022-08-16T20:13:55.182" v="1497" actId="1035"/>
          <ac:spMkLst>
            <pc:docMk/>
            <pc:sldMk cId="1345940659" sldId="2146846711"/>
            <ac:spMk id="127" creationId="{5A271D01-0463-6AAC-883E-4DFE6D144D47}"/>
          </ac:spMkLst>
        </pc:spChg>
        <pc:spChg chg="add mod">
          <ac:chgData name="Melvin Varghese" userId="106bb35d-6e78-48f9-8da3-e3c65ebc8b8a" providerId="ADAL" clId="{88DA959D-66F7-4D9B-96D9-079612F2E598}" dt="2022-08-16T20:12:30.071" v="1425"/>
          <ac:spMkLst>
            <pc:docMk/>
            <pc:sldMk cId="1345940659" sldId="2146846711"/>
            <ac:spMk id="128" creationId="{9C33A763-E036-3268-0F4E-454DB9149BD6}"/>
          </ac:spMkLst>
        </pc:spChg>
        <pc:spChg chg="add mod">
          <ac:chgData name="Melvin Varghese" userId="106bb35d-6e78-48f9-8da3-e3c65ebc8b8a" providerId="ADAL" clId="{88DA959D-66F7-4D9B-96D9-079612F2E598}" dt="2022-08-16T20:13:55.182" v="1497" actId="1035"/>
          <ac:spMkLst>
            <pc:docMk/>
            <pc:sldMk cId="1345940659" sldId="2146846711"/>
            <ac:spMk id="129" creationId="{EB111E00-3AC4-792A-8248-C9C14E70B17D}"/>
          </ac:spMkLst>
        </pc:spChg>
        <pc:spChg chg="add mod">
          <ac:chgData name="Melvin Varghese" userId="106bb35d-6e78-48f9-8da3-e3c65ebc8b8a" providerId="ADAL" clId="{88DA959D-66F7-4D9B-96D9-079612F2E598}" dt="2022-08-16T20:12:30.071" v="1425"/>
          <ac:spMkLst>
            <pc:docMk/>
            <pc:sldMk cId="1345940659" sldId="2146846711"/>
            <ac:spMk id="130" creationId="{E4C5B81D-B6F1-A4F7-5E19-E026124751B6}"/>
          </ac:spMkLst>
        </pc:spChg>
        <pc:spChg chg="add mod">
          <ac:chgData name="Melvin Varghese" userId="106bb35d-6e78-48f9-8da3-e3c65ebc8b8a" providerId="ADAL" clId="{88DA959D-66F7-4D9B-96D9-079612F2E598}" dt="2022-08-16T20:12:30.071" v="1425"/>
          <ac:spMkLst>
            <pc:docMk/>
            <pc:sldMk cId="1345940659" sldId="2146846711"/>
            <ac:spMk id="131" creationId="{AABD889F-1FB7-6693-749B-B1D7E996DC0A}"/>
          </ac:spMkLst>
        </pc:spChg>
        <pc:spChg chg="add mod">
          <ac:chgData name="Melvin Varghese" userId="106bb35d-6e78-48f9-8da3-e3c65ebc8b8a" providerId="ADAL" clId="{88DA959D-66F7-4D9B-96D9-079612F2E598}" dt="2022-08-16T20:14:08.948" v="1499" actId="14100"/>
          <ac:spMkLst>
            <pc:docMk/>
            <pc:sldMk cId="1345940659" sldId="2146846711"/>
            <ac:spMk id="132" creationId="{2E01C84B-BE45-9378-9AFE-1024A7D53656}"/>
          </ac:spMkLst>
        </pc:spChg>
        <pc:spChg chg="add mod">
          <ac:chgData name="Melvin Varghese" userId="106bb35d-6e78-48f9-8da3-e3c65ebc8b8a" providerId="ADAL" clId="{88DA959D-66F7-4D9B-96D9-079612F2E598}" dt="2022-08-16T20:12:30.071" v="1425"/>
          <ac:spMkLst>
            <pc:docMk/>
            <pc:sldMk cId="1345940659" sldId="2146846711"/>
            <ac:spMk id="133" creationId="{A96804C0-FD58-A739-9537-70E51E985947}"/>
          </ac:spMkLst>
        </pc:spChg>
        <pc:spChg chg="add mod">
          <ac:chgData name="Melvin Varghese" userId="106bb35d-6e78-48f9-8da3-e3c65ebc8b8a" providerId="ADAL" clId="{88DA959D-66F7-4D9B-96D9-079612F2E598}" dt="2022-08-16T20:12:30.071" v="1425"/>
          <ac:spMkLst>
            <pc:docMk/>
            <pc:sldMk cId="1345940659" sldId="2146846711"/>
            <ac:spMk id="134" creationId="{F500C582-D36B-131D-0A24-C419F6DD96B5}"/>
          </ac:spMkLst>
        </pc:spChg>
        <pc:spChg chg="add mod">
          <ac:chgData name="Melvin Varghese" userId="106bb35d-6e78-48f9-8da3-e3c65ebc8b8a" providerId="ADAL" clId="{88DA959D-66F7-4D9B-96D9-079612F2E598}" dt="2022-08-16T20:12:30.071" v="1425"/>
          <ac:spMkLst>
            <pc:docMk/>
            <pc:sldMk cId="1345940659" sldId="2146846711"/>
            <ac:spMk id="135" creationId="{EBDA1996-3E72-E339-0353-2F4A36847DD3}"/>
          </ac:spMkLst>
        </pc:spChg>
        <pc:spChg chg="add mod">
          <ac:chgData name="Melvin Varghese" userId="106bb35d-6e78-48f9-8da3-e3c65ebc8b8a" providerId="ADAL" clId="{88DA959D-66F7-4D9B-96D9-079612F2E598}" dt="2022-08-16T20:14:06.380" v="1498" actId="14100"/>
          <ac:spMkLst>
            <pc:docMk/>
            <pc:sldMk cId="1345940659" sldId="2146846711"/>
            <ac:spMk id="136" creationId="{64FA2667-C6EA-44D8-5723-B1245F216AD7}"/>
          </ac:spMkLst>
        </pc:spChg>
        <pc:spChg chg="add mod">
          <ac:chgData name="Melvin Varghese" userId="106bb35d-6e78-48f9-8da3-e3c65ebc8b8a" providerId="ADAL" clId="{88DA959D-66F7-4D9B-96D9-079612F2E598}" dt="2022-08-16T20:12:30.071" v="1425"/>
          <ac:spMkLst>
            <pc:docMk/>
            <pc:sldMk cId="1345940659" sldId="2146846711"/>
            <ac:spMk id="137" creationId="{F10AD44B-EEBC-6DC3-29A6-0F3B90116C48}"/>
          </ac:spMkLst>
        </pc:spChg>
        <pc:spChg chg="add mod">
          <ac:chgData name="Melvin Varghese" userId="106bb35d-6e78-48f9-8da3-e3c65ebc8b8a" providerId="ADAL" clId="{88DA959D-66F7-4D9B-96D9-079612F2E598}" dt="2022-08-16T20:12:30.071" v="1425"/>
          <ac:spMkLst>
            <pc:docMk/>
            <pc:sldMk cId="1345940659" sldId="2146846711"/>
            <ac:spMk id="138" creationId="{5EA00336-DE6E-BB8D-F310-2DB61207074E}"/>
          </ac:spMkLst>
        </pc:spChg>
        <pc:spChg chg="add mod">
          <ac:chgData name="Melvin Varghese" userId="106bb35d-6e78-48f9-8da3-e3c65ebc8b8a" providerId="ADAL" clId="{88DA959D-66F7-4D9B-96D9-079612F2E598}" dt="2022-08-16T20:12:30.071" v="1425"/>
          <ac:spMkLst>
            <pc:docMk/>
            <pc:sldMk cId="1345940659" sldId="2146846711"/>
            <ac:spMk id="139" creationId="{DF1C5A20-7B9A-B00F-32C2-6FDDA9FDCCB2}"/>
          </ac:spMkLst>
        </pc:spChg>
        <pc:spChg chg="add mod">
          <ac:chgData name="Melvin Varghese" userId="106bb35d-6e78-48f9-8da3-e3c65ebc8b8a" providerId="ADAL" clId="{88DA959D-66F7-4D9B-96D9-079612F2E598}" dt="2022-08-16T20:12:30.071" v="1425"/>
          <ac:spMkLst>
            <pc:docMk/>
            <pc:sldMk cId="1345940659" sldId="2146846711"/>
            <ac:spMk id="140" creationId="{F1739397-E044-273D-0156-4AE133E2A524}"/>
          </ac:spMkLst>
        </pc:spChg>
        <pc:spChg chg="add mod">
          <ac:chgData name="Melvin Varghese" userId="106bb35d-6e78-48f9-8da3-e3c65ebc8b8a" providerId="ADAL" clId="{88DA959D-66F7-4D9B-96D9-079612F2E598}" dt="2022-08-16T20:12:30.071" v="1425"/>
          <ac:spMkLst>
            <pc:docMk/>
            <pc:sldMk cId="1345940659" sldId="2146846711"/>
            <ac:spMk id="141" creationId="{143C048B-5E3F-91F4-90FF-8B6E83CA3857}"/>
          </ac:spMkLst>
        </pc:spChg>
        <pc:spChg chg="add mod">
          <ac:chgData name="Melvin Varghese" userId="106bb35d-6e78-48f9-8da3-e3c65ebc8b8a" providerId="ADAL" clId="{88DA959D-66F7-4D9B-96D9-079612F2E598}" dt="2022-08-16T20:12:30.071" v="1425"/>
          <ac:spMkLst>
            <pc:docMk/>
            <pc:sldMk cId="1345940659" sldId="2146846711"/>
            <ac:spMk id="142" creationId="{1B71271B-E159-3443-84E5-C4E001E4789F}"/>
          </ac:spMkLst>
        </pc:spChg>
        <pc:spChg chg="add mod">
          <ac:chgData name="Melvin Varghese" userId="106bb35d-6e78-48f9-8da3-e3c65ebc8b8a" providerId="ADAL" clId="{88DA959D-66F7-4D9B-96D9-079612F2E598}" dt="2022-08-16T20:12:30.071" v="1425"/>
          <ac:spMkLst>
            <pc:docMk/>
            <pc:sldMk cId="1345940659" sldId="2146846711"/>
            <ac:spMk id="143" creationId="{B983D740-866C-1C36-3E21-BA7156D8783E}"/>
          </ac:spMkLst>
        </pc:spChg>
        <pc:spChg chg="add del mod">
          <ac:chgData name="Melvin Varghese" userId="106bb35d-6e78-48f9-8da3-e3c65ebc8b8a" providerId="ADAL" clId="{88DA959D-66F7-4D9B-96D9-079612F2E598}" dt="2022-08-16T20:12:39.067" v="1427" actId="478"/>
          <ac:spMkLst>
            <pc:docMk/>
            <pc:sldMk cId="1345940659" sldId="2146846711"/>
            <ac:spMk id="144" creationId="{01283BDC-AF67-FA0D-D491-C971D3CBC43F}"/>
          </ac:spMkLst>
        </pc:spChg>
        <pc:picChg chg="del">
          <ac:chgData name="Melvin Varghese" userId="106bb35d-6e78-48f9-8da3-e3c65ebc8b8a" providerId="ADAL" clId="{88DA959D-66F7-4D9B-96D9-079612F2E598}" dt="2022-08-16T20:11:29.755" v="1378" actId="478"/>
          <ac:picMkLst>
            <pc:docMk/>
            <pc:sldMk cId="1345940659" sldId="2146846711"/>
            <ac:picMk id="37" creationId="{26CA7E63-9075-8E26-BD07-6A3F3ED20579}"/>
          </ac:picMkLst>
        </pc:picChg>
        <pc:picChg chg="del">
          <ac:chgData name="Melvin Varghese" userId="106bb35d-6e78-48f9-8da3-e3c65ebc8b8a" providerId="ADAL" clId="{88DA959D-66F7-4D9B-96D9-079612F2E598}" dt="2022-08-16T20:11:29.755" v="1378" actId="478"/>
          <ac:picMkLst>
            <pc:docMk/>
            <pc:sldMk cId="1345940659" sldId="2146846711"/>
            <ac:picMk id="38" creationId="{32E3A75D-FB18-510E-8AD0-BA1A35F582C7}"/>
          </ac:picMkLst>
        </pc:picChg>
        <pc:picChg chg="del">
          <ac:chgData name="Melvin Varghese" userId="106bb35d-6e78-48f9-8da3-e3c65ebc8b8a" providerId="ADAL" clId="{88DA959D-66F7-4D9B-96D9-079612F2E598}" dt="2022-08-16T20:11:29.755" v="1378" actId="478"/>
          <ac:picMkLst>
            <pc:docMk/>
            <pc:sldMk cId="1345940659" sldId="2146846711"/>
            <ac:picMk id="39" creationId="{4B117694-DA0C-B97B-BF92-F22C1CD088FA}"/>
          </ac:picMkLst>
        </pc:picChg>
      </pc:sldChg>
      <pc:sldMasterChg chg="delSldLayout">
        <pc:chgData name="Melvin Varghese" userId="106bb35d-6e78-48f9-8da3-e3c65ebc8b8a" providerId="ADAL" clId="{88DA959D-66F7-4D9B-96D9-079612F2E598}" dt="2022-08-16T20:10:19.650" v="1364" actId="47"/>
        <pc:sldMasterMkLst>
          <pc:docMk/>
          <pc:sldMasterMk cId="3653570024" sldId="2147483660"/>
        </pc:sldMasterMkLst>
        <pc:sldLayoutChg chg="del">
          <pc:chgData name="Melvin Varghese" userId="106bb35d-6e78-48f9-8da3-e3c65ebc8b8a" providerId="ADAL" clId="{88DA959D-66F7-4D9B-96D9-079612F2E598}" dt="2022-08-16T19:39:49.916" v="874" actId="47"/>
          <pc:sldLayoutMkLst>
            <pc:docMk/>
            <pc:sldMasterMk cId="3653570024" sldId="2147483660"/>
            <pc:sldLayoutMk cId="4232179515" sldId="2147483667"/>
          </pc:sldLayoutMkLst>
        </pc:sldLayoutChg>
        <pc:sldLayoutChg chg="del">
          <pc:chgData name="Melvin Varghese" userId="106bb35d-6e78-48f9-8da3-e3c65ebc8b8a" providerId="ADAL" clId="{88DA959D-66F7-4D9B-96D9-079612F2E598}" dt="2022-08-16T06:24:38.293" v="194" actId="47"/>
          <pc:sldLayoutMkLst>
            <pc:docMk/>
            <pc:sldMasterMk cId="3653570024" sldId="2147483660"/>
            <pc:sldLayoutMk cId="2421388647" sldId="2147483689"/>
          </pc:sldLayoutMkLst>
        </pc:sldLayoutChg>
        <pc:sldLayoutChg chg="del">
          <pc:chgData name="Melvin Varghese" userId="106bb35d-6e78-48f9-8da3-e3c65ebc8b8a" providerId="ADAL" clId="{88DA959D-66F7-4D9B-96D9-079612F2E598}" dt="2022-08-16T20:10:12.914" v="1360" actId="47"/>
          <pc:sldLayoutMkLst>
            <pc:docMk/>
            <pc:sldMasterMk cId="3653570024" sldId="2147483660"/>
            <pc:sldLayoutMk cId="3150055971" sldId="2147483690"/>
          </pc:sldLayoutMkLst>
        </pc:sldLayoutChg>
        <pc:sldLayoutChg chg="del">
          <pc:chgData name="Melvin Varghese" userId="106bb35d-6e78-48f9-8da3-e3c65ebc8b8a" providerId="ADAL" clId="{88DA959D-66F7-4D9B-96D9-079612F2E598}" dt="2022-08-16T06:25:45.469" v="207" actId="47"/>
          <pc:sldLayoutMkLst>
            <pc:docMk/>
            <pc:sldMasterMk cId="3653570024" sldId="2147483660"/>
            <pc:sldLayoutMk cId="890213083" sldId="2147483691"/>
          </pc:sldLayoutMkLst>
        </pc:sldLayoutChg>
        <pc:sldLayoutChg chg="del">
          <pc:chgData name="Melvin Varghese" userId="106bb35d-6e78-48f9-8da3-e3c65ebc8b8a" providerId="ADAL" clId="{88DA959D-66F7-4D9B-96D9-079612F2E598}" dt="2022-08-16T20:10:19.650" v="1364" actId="47"/>
          <pc:sldLayoutMkLst>
            <pc:docMk/>
            <pc:sldMasterMk cId="3653570024" sldId="2147483660"/>
            <pc:sldLayoutMk cId="3334871002" sldId="2147483692"/>
          </pc:sldLayoutMkLst>
        </pc:sldLayoutChg>
        <pc:sldLayoutChg chg="del">
          <pc:chgData name="Melvin Varghese" userId="106bb35d-6e78-48f9-8da3-e3c65ebc8b8a" providerId="ADAL" clId="{88DA959D-66F7-4D9B-96D9-079612F2E598}" dt="2022-08-16T06:25:31.315" v="204" actId="47"/>
          <pc:sldLayoutMkLst>
            <pc:docMk/>
            <pc:sldMasterMk cId="3653570024" sldId="2147483660"/>
            <pc:sldLayoutMk cId="569010375" sldId="2147483731"/>
          </pc:sldLayoutMkLst>
        </pc:sldLayoutChg>
      </pc:sldMasterChg>
    </pc:docChg>
  </pc:docChgLst>
  <pc:docChgLst>
    <pc:chgData name="Rahul Nair" userId="4a64821b-8a29-4cbe-80c1-d9771e59f4e8" providerId="ADAL" clId="{19614909-E555-48FC-8643-79530AF10AD5}"/>
    <pc:docChg chg="undo custSel addSld modSld">
      <pc:chgData name="Rahul Nair" userId="4a64821b-8a29-4cbe-80c1-d9771e59f4e8" providerId="ADAL" clId="{19614909-E555-48FC-8643-79530AF10AD5}" dt="2023-07-07T15:37:08.382" v="77" actId="1076"/>
      <pc:docMkLst>
        <pc:docMk/>
      </pc:docMkLst>
      <pc:sldChg chg="modSp modTransition">
        <pc:chgData name="Rahul Nair" userId="4a64821b-8a29-4cbe-80c1-d9771e59f4e8" providerId="ADAL" clId="{19614909-E555-48FC-8643-79530AF10AD5}" dt="2023-07-07T14:08:50.767" v="19"/>
        <pc:sldMkLst>
          <pc:docMk/>
          <pc:sldMk cId="0" sldId="257"/>
        </pc:sldMkLst>
        <pc:spChg chg="mod">
          <ac:chgData name="Rahul Nair" userId="4a64821b-8a29-4cbe-80c1-d9771e59f4e8" providerId="ADAL" clId="{19614909-E555-48FC-8643-79530AF10AD5}" dt="2023-07-07T12:20:53.826" v="12" actId="404"/>
          <ac:spMkLst>
            <pc:docMk/>
            <pc:sldMk cId="0" sldId="257"/>
            <ac:spMk id="8" creationId="{5EB2AB0C-D761-CFD4-D997-97D8D84736C0}"/>
          </ac:spMkLst>
        </pc:spChg>
        <pc:spChg chg="mod">
          <ac:chgData name="Rahul Nair" userId="4a64821b-8a29-4cbe-80c1-d9771e59f4e8" providerId="ADAL" clId="{19614909-E555-48FC-8643-79530AF10AD5}" dt="2023-07-07T12:20:53.826" v="12" actId="404"/>
          <ac:spMkLst>
            <pc:docMk/>
            <pc:sldMk cId="0" sldId="257"/>
            <ac:spMk id="10" creationId="{332261CA-2C5D-4673-838A-55E04C6B47C7}"/>
          </ac:spMkLst>
        </pc:spChg>
        <pc:spChg chg="mod">
          <ac:chgData name="Rahul Nair" userId="4a64821b-8a29-4cbe-80c1-d9771e59f4e8" providerId="ADAL" clId="{19614909-E555-48FC-8643-79530AF10AD5}" dt="2023-07-07T12:20:53.826" v="12" actId="404"/>
          <ac:spMkLst>
            <pc:docMk/>
            <pc:sldMk cId="0" sldId="257"/>
            <ac:spMk id="11" creationId="{E351AD0B-F631-03E6-2D2A-9F49CA1A2965}"/>
          </ac:spMkLst>
        </pc:spChg>
        <pc:spChg chg="mod">
          <ac:chgData name="Rahul Nair" userId="4a64821b-8a29-4cbe-80c1-d9771e59f4e8" providerId="ADAL" clId="{19614909-E555-48FC-8643-79530AF10AD5}" dt="2023-07-07T12:20:53.826" v="12" actId="404"/>
          <ac:spMkLst>
            <pc:docMk/>
            <pc:sldMk cId="0" sldId="257"/>
            <ac:spMk id="12" creationId="{D01BB3A2-4E15-70C3-1603-FA0028F255D9}"/>
          </ac:spMkLst>
        </pc:spChg>
        <pc:spChg chg="mod">
          <ac:chgData name="Rahul Nair" userId="4a64821b-8a29-4cbe-80c1-d9771e59f4e8" providerId="ADAL" clId="{19614909-E555-48FC-8643-79530AF10AD5}" dt="2023-07-07T12:20:53.826" v="12" actId="404"/>
          <ac:spMkLst>
            <pc:docMk/>
            <pc:sldMk cId="0" sldId="257"/>
            <ac:spMk id="18" creationId="{0476BA9C-CE2E-8A90-58FB-EE8241ADE004}"/>
          </ac:spMkLst>
        </pc:spChg>
        <pc:spChg chg="mod">
          <ac:chgData name="Rahul Nair" userId="4a64821b-8a29-4cbe-80c1-d9771e59f4e8" providerId="ADAL" clId="{19614909-E555-48FC-8643-79530AF10AD5}" dt="2023-07-07T12:20:53.826" v="12" actId="404"/>
          <ac:spMkLst>
            <pc:docMk/>
            <pc:sldMk cId="0" sldId="257"/>
            <ac:spMk id="21" creationId="{3E2C7F15-261B-4FC2-A08C-EA99CD27E3FF}"/>
          </ac:spMkLst>
        </pc:spChg>
        <pc:spChg chg="mod">
          <ac:chgData name="Rahul Nair" userId="4a64821b-8a29-4cbe-80c1-d9771e59f4e8" providerId="ADAL" clId="{19614909-E555-48FC-8643-79530AF10AD5}" dt="2023-07-07T12:20:53.826" v="12" actId="404"/>
          <ac:spMkLst>
            <pc:docMk/>
            <pc:sldMk cId="0" sldId="257"/>
            <ac:spMk id="24" creationId="{840B6F35-EC40-8B07-8038-1CA3178AEB5B}"/>
          </ac:spMkLst>
        </pc:spChg>
        <pc:spChg chg="mod">
          <ac:chgData name="Rahul Nair" userId="4a64821b-8a29-4cbe-80c1-d9771e59f4e8" providerId="ADAL" clId="{19614909-E555-48FC-8643-79530AF10AD5}" dt="2023-07-07T12:20:53.826" v="12" actId="404"/>
          <ac:spMkLst>
            <pc:docMk/>
            <pc:sldMk cId="0" sldId="257"/>
            <ac:spMk id="27" creationId="{6FC9180D-4C7F-BDC0-D3FA-DDDD06CD8945}"/>
          </ac:spMkLst>
        </pc:spChg>
        <pc:spChg chg="mod">
          <ac:chgData name="Rahul Nair" userId="4a64821b-8a29-4cbe-80c1-d9771e59f4e8" providerId="ADAL" clId="{19614909-E555-48FC-8643-79530AF10AD5}" dt="2023-07-07T12:20:53.826" v="12" actId="404"/>
          <ac:spMkLst>
            <pc:docMk/>
            <pc:sldMk cId="0" sldId="257"/>
            <ac:spMk id="30" creationId="{D37F75CD-17A0-D460-BE67-67ED741229A4}"/>
          </ac:spMkLst>
        </pc:spChg>
        <pc:spChg chg="mod">
          <ac:chgData name="Rahul Nair" userId="4a64821b-8a29-4cbe-80c1-d9771e59f4e8" providerId="ADAL" clId="{19614909-E555-48FC-8643-79530AF10AD5}" dt="2023-07-07T12:20:53.826" v="12" actId="404"/>
          <ac:spMkLst>
            <pc:docMk/>
            <pc:sldMk cId="0" sldId="257"/>
            <ac:spMk id="31" creationId="{D22F4B11-E1D1-27A6-D1D9-E9FC74D8EF9D}"/>
          </ac:spMkLst>
        </pc:spChg>
        <pc:spChg chg="mod">
          <ac:chgData name="Rahul Nair" userId="4a64821b-8a29-4cbe-80c1-d9771e59f4e8" providerId="ADAL" clId="{19614909-E555-48FC-8643-79530AF10AD5}" dt="2023-07-07T12:20:53.826" v="12" actId="404"/>
          <ac:spMkLst>
            <pc:docMk/>
            <pc:sldMk cId="0" sldId="257"/>
            <ac:spMk id="32" creationId="{885675DF-4977-2AEC-6904-7E73E97E63F7}"/>
          </ac:spMkLst>
        </pc:spChg>
        <pc:spChg chg="mod">
          <ac:chgData name="Rahul Nair" userId="4a64821b-8a29-4cbe-80c1-d9771e59f4e8" providerId="ADAL" clId="{19614909-E555-48FC-8643-79530AF10AD5}" dt="2023-07-07T12:20:53.826" v="12" actId="404"/>
          <ac:spMkLst>
            <pc:docMk/>
            <pc:sldMk cId="0" sldId="257"/>
            <ac:spMk id="33" creationId="{8211510D-553C-E7F0-DD7A-1A5D54677625}"/>
          </ac:spMkLst>
        </pc:spChg>
        <pc:spChg chg="mod">
          <ac:chgData name="Rahul Nair" userId="4a64821b-8a29-4cbe-80c1-d9771e59f4e8" providerId="ADAL" clId="{19614909-E555-48FC-8643-79530AF10AD5}" dt="2023-07-07T12:20:53.826" v="12" actId="404"/>
          <ac:spMkLst>
            <pc:docMk/>
            <pc:sldMk cId="0" sldId="257"/>
            <ac:spMk id="37" creationId="{3BA158F2-3621-CC8E-4601-3307E4FD1BD7}"/>
          </ac:spMkLst>
        </pc:spChg>
        <pc:spChg chg="mod">
          <ac:chgData name="Rahul Nair" userId="4a64821b-8a29-4cbe-80c1-d9771e59f4e8" providerId="ADAL" clId="{19614909-E555-48FC-8643-79530AF10AD5}" dt="2023-07-07T12:20:53.826" v="12" actId="404"/>
          <ac:spMkLst>
            <pc:docMk/>
            <pc:sldMk cId="0" sldId="257"/>
            <ac:spMk id="38" creationId="{6E203EE4-17B1-A1FF-709B-1D0565C99A8E}"/>
          </ac:spMkLst>
        </pc:spChg>
        <pc:spChg chg="mod">
          <ac:chgData name="Rahul Nair" userId="4a64821b-8a29-4cbe-80c1-d9771e59f4e8" providerId="ADAL" clId="{19614909-E555-48FC-8643-79530AF10AD5}" dt="2023-07-07T12:20:53.826" v="12" actId="404"/>
          <ac:spMkLst>
            <pc:docMk/>
            <pc:sldMk cId="0" sldId="257"/>
            <ac:spMk id="118" creationId="{E36D333E-B8EF-92B5-1562-513484FD3791}"/>
          </ac:spMkLst>
        </pc:spChg>
        <pc:spChg chg="mod">
          <ac:chgData name="Rahul Nair" userId="4a64821b-8a29-4cbe-80c1-d9771e59f4e8" providerId="ADAL" clId="{19614909-E555-48FC-8643-79530AF10AD5}" dt="2023-07-07T12:20:53.826" v="12" actId="404"/>
          <ac:spMkLst>
            <pc:docMk/>
            <pc:sldMk cId="0" sldId="257"/>
            <ac:spMk id="121" creationId="{C9CF592F-35EB-DADD-40F3-38D1FAA4B890}"/>
          </ac:spMkLst>
        </pc:spChg>
        <pc:spChg chg="mod">
          <ac:chgData name="Rahul Nair" userId="4a64821b-8a29-4cbe-80c1-d9771e59f4e8" providerId="ADAL" clId="{19614909-E555-48FC-8643-79530AF10AD5}" dt="2023-07-07T12:20:53.826" v="12" actId="404"/>
          <ac:spMkLst>
            <pc:docMk/>
            <pc:sldMk cId="0" sldId="257"/>
            <ac:spMk id="124" creationId="{F15A7EBC-0736-94DE-E2FE-6617F38D4D24}"/>
          </ac:spMkLst>
        </pc:spChg>
        <pc:spChg chg="mod">
          <ac:chgData name="Rahul Nair" userId="4a64821b-8a29-4cbe-80c1-d9771e59f4e8" providerId="ADAL" clId="{19614909-E555-48FC-8643-79530AF10AD5}" dt="2023-07-07T12:20:53.826" v="12" actId="404"/>
          <ac:spMkLst>
            <pc:docMk/>
            <pc:sldMk cId="0" sldId="257"/>
            <ac:spMk id="127" creationId="{E8563CA1-6E7E-316F-AE95-FAF590844D32}"/>
          </ac:spMkLst>
        </pc:spChg>
        <pc:spChg chg="mod">
          <ac:chgData name="Rahul Nair" userId="4a64821b-8a29-4cbe-80c1-d9771e59f4e8" providerId="ADAL" clId="{19614909-E555-48FC-8643-79530AF10AD5}" dt="2023-07-07T12:20:53.826" v="12" actId="404"/>
          <ac:spMkLst>
            <pc:docMk/>
            <pc:sldMk cId="0" sldId="257"/>
            <ac:spMk id="3074" creationId="{8CA48AA9-66CF-517F-C22B-41137A8397AC}"/>
          </ac:spMkLst>
        </pc:spChg>
        <pc:spChg chg="mod">
          <ac:chgData name="Rahul Nair" userId="4a64821b-8a29-4cbe-80c1-d9771e59f4e8" providerId="ADAL" clId="{19614909-E555-48FC-8643-79530AF10AD5}" dt="2023-07-07T12:20:53.826" v="12" actId="404"/>
          <ac:spMkLst>
            <pc:docMk/>
            <pc:sldMk cId="0" sldId="257"/>
            <ac:spMk id="3079" creationId="{D082D89C-0D3D-3580-8BE1-2A3D8BB07A43}"/>
          </ac:spMkLst>
        </pc:spChg>
        <pc:spChg chg="mod">
          <ac:chgData name="Rahul Nair" userId="4a64821b-8a29-4cbe-80c1-d9771e59f4e8" providerId="ADAL" clId="{19614909-E555-48FC-8643-79530AF10AD5}" dt="2023-07-07T12:20:53.826" v="12" actId="404"/>
          <ac:spMkLst>
            <pc:docMk/>
            <pc:sldMk cId="0" sldId="257"/>
            <ac:spMk id="3080" creationId="{717F441A-DB2D-996D-35AB-271D3DCE9A9F}"/>
          </ac:spMkLst>
        </pc:spChg>
        <pc:spChg chg="mod">
          <ac:chgData name="Rahul Nair" userId="4a64821b-8a29-4cbe-80c1-d9771e59f4e8" providerId="ADAL" clId="{19614909-E555-48FC-8643-79530AF10AD5}" dt="2023-07-07T12:20:53.826" v="12" actId="404"/>
          <ac:spMkLst>
            <pc:docMk/>
            <pc:sldMk cId="0" sldId="257"/>
            <ac:spMk id="3101" creationId="{442D09E2-32C1-94C9-64C4-26C9B846DF7F}"/>
          </ac:spMkLst>
        </pc:spChg>
        <pc:spChg chg="mod">
          <ac:chgData name="Rahul Nair" userId="4a64821b-8a29-4cbe-80c1-d9771e59f4e8" providerId="ADAL" clId="{19614909-E555-48FC-8643-79530AF10AD5}" dt="2023-07-07T12:20:53.826" v="12" actId="404"/>
          <ac:spMkLst>
            <pc:docMk/>
            <pc:sldMk cId="0" sldId="257"/>
            <ac:spMk id="3103" creationId="{B9A0E6C0-F46A-6D78-0A54-AA94E6ECB95D}"/>
          </ac:spMkLst>
        </pc:spChg>
        <pc:spChg chg="mod">
          <ac:chgData name="Rahul Nair" userId="4a64821b-8a29-4cbe-80c1-d9771e59f4e8" providerId="ADAL" clId="{19614909-E555-48FC-8643-79530AF10AD5}" dt="2023-07-07T12:20:53.826" v="12" actId="404"/>
          <ac:spMkLst>
            <pc:docMk/>
            <pc:sldMk cId="0" sldId="257"/>
            <ac:spMk id="3105" creationId="{7FBA59E4-E400-6669-DF4F-0E00B3EBA451}"/>
          </ac:spMkLst>
        </pc:spChg>
        <pc:spChg chg="mod">
          <ac:chgData name="Rahul Nair" userId="4a64821b-8a29-4cbe-80c1-d9771e59f4e8" providerId="ADAL" clId="{19614909-E555-48FC-8643-79530AF10AD5}" dt="2023-07-07T12:20:53.826" v="12" actId="404"/>
          <ac:spMkLst>
            <pc:docMk/>
            <pc:sldMk cId="0" sldId="257"/>
            <ac:spMk id="3107" creationId="{8C0491B7-BFE9-7A4E-6DEC-EBE12D9F2979}"/>
          </ac:spMkLst>
        </pc:spChg>
        <pc:grpChg chg="mod">
          <ac:chgData name="Rahul Nair" userId="4a64821b-8a29-4cbe-80c1-d9771e59f4e8" providerId="ADAL" clId="{19614909-E555-48FC-8643-79530AF10AD5}" dt="2023-07-07T12:20:53.826" v="12" actId="404"/>
          <ac:grpSpMkLst>
            <pc:docMk/>
            <pc:sldMk cId="0" sldId="257"/>
            <ac:grpSpMk id="13" creationId="{DB8584E0-C1E5-E1AE-4E59-8D82BDBE8AA0}"/>
          </ac:grpSpMkLst>
        </pc:grpChg>
        <pc:cxnChg chg="mod">
          <ac:chgData name="Rahul Nair" userId="4a64821b-8a29-4cbe-80c1-d9771e59f4e8" providerId="ADAL" clId="{19614909-E555-48FC-8643-79530AF10AD5}" dt="2023-07-07T12:20:53.826" v="12" actId="404"/>
          <ac:cxnSpMkLst>
            <pc:docMk/>
            <pc:sldMk cId="0" sldId="257"/>
            <ac:cxnSpMk id="7" creationId="{6F1D27AD-107B-D1BD-3EDA-5DE66AFDE5AF}"/>
          </ac:cxnSpMkLst>
        </pc:cxnChg>
        <pc:cxnChg chg="mod">
          <ac:chgData name="Rahul Nair" userId="4a64821b-8a29-4cbe-80c1-d9771e59f4e8" providerId="ADAL" clId="{19614909-E555-48FC-8643-79530AF10AD5}" dt="2023-07-07T12:20:53.826" v="12" actId="404"/>
          <ac:cxnSpMkLst>
            <pc:docMk/>
            <pc:sldMk cId="0" sldId="257"/>
            <ac:cxnSpMk id="29" creationId="{541C2ADE-5656-FD59-4547-777635A63401}"/>
          </ac:cxnSpMkLst>
        </pc:cxnChg>
        <pc:cxnChg chg="mod">
          <ac:chgData name="Rahul Nair" userId="4a64821b-8a29-4cbe-80c1-d9771e59f4e8" providerId="ADAL" clId="{19614909-E555-48FC-8643-79530AF10AD5}" dt="2023-07-07T12:20:53.826" v="12" actId="404"/>
          <ac:cxnSpMkLst>
            <pc:docMk/>
            <pc:sldMk cId="0" sldId="257"/>
            <ac:cxnSpMk id="34" creationId="{FAE42580-1FB2-BFD0-F1F3-4FF49B7B5E61}"/>
          </ac:cxnSpMkLst>
        </pc:cxnChg>
        <pc:cxnChg chg="mod">
          <ac:chgData name="Rahul Nair" userId="4a64821b-8a29-4cbe-80c1-d9771e59f4e8" providerId="ADAL" clId="{19614909-E555-48FC-8643-79530AF10AD5}" dt="2023-07-07T12:20:53.826" v="12" actId="404"/>
          <ac:cxnSpMkLst>
            <pc:docMk/>
            <pc:sldMk cId="0" sldId="257"/>
            <ac:cxnSpMk id="35" creationId="{70FABA60-7B42-CA0B-951F-2D7EBD23534C}"/>
          </ac:cxnSpMkLst>
        </pc:cxnChg>
        <pc:cxnChg chg="mod">
          <ac:chgData name="Rahul Nair" userId="4a64821b-8a29-4cbe-80c1-d9771e59f4e8" providerId="ADAL" clId="{19614909-E555-48FC-8643-79530AF10AD5}" dt="2023-07-07T12:20:53.826" v="12" actId="404"/>
          <ac:cxnSpMkLst>
            <pc:docMk/>
            <pc:sldMk cId="0" sldId="257"/>
            <ac:cxnSpMk id="36" creationId="{888F9705-CF78-D7A2-E043-C0DDCCB0AD44}"/>
          </ac:cxnSpMkLst>
        </pc:cxnChg>
        <pc:cxnChg chg="mod">
          <ac:chgData name="Rahul Nair" userId="4a64821b-8a29-4cbe-80c1-d9771e59f4e8" providerId="ADAL" clId="{19614909-E555-48FC-8643-79530AF10AD5}" dt="2023-07-07T12:20:53.826" v="12" actId="404"/>
          <ac:cxnSpMkLst>
            <pc:docMk/>
            <pc:sldMk cId="0" sldId="257"/>
            <ac:cxnSpMk id="103" creationId="{DDE726F3-0EE0-4AA6-BB6B-FE64E7E9B620}"/>
          </ac:cxnSpMkLst>
        </pc:cxnChg>
        <pc:cxnChg chg="mod">
          <ac:chgData name="Rahul Nair" userId="4a64821b-8a29-4cbe-80c1-d9771e59f4e8" providerId="ADAL" clId="{19614909-E555-48FC-8643-79530AF10AD5}" dt="2023-07-07T12:20:53.826" v="12" actId="404"/>
          <ac:cxnSpMkLst>
            <pc:docMk/>
            <pc:sldMk cId="0" sldId="257"/>
            <ac:cxnSpMk id="105" creationId="{C980901C-55A4-F660-8684-FAF2F365695F}"/>
          </ac:cxnSpMkLst>
        </pc:cxnChg>
        <pc:cxnChg chg="mod">
          <ac:chgData name="Rahul Nair" userId="4a64821b-8a29-4cbe-80c1-d9771e59f4e8" providerId="ADAL" clId="{19614909-E555-48FC-8643-79530AF10AD5}" dt="2023-07-07T12:20:53.826" v="12" actId="404"/>
          <ac:cxnSpMkLst>
            <pc:docMk/>
            <pc:sldMk cId="0" sldId="257"/>
            <ac:cxnSpMk id="106" creationId="{A05F41F8-BD39-4497-A44E-0E71360B2F4C}"/>
          </ac:cxnSpMkLst>
        </pc:cxnChg>
        <pc:cxnChg chg="mod">
          <ac:chgData name="Rahul Nair" userId="4a64821b-8a29-4cbe-80c1-d9771e59f4e8" providerId="ADAL" clId="{19614909-E555-48FC-8643-79530AF10AD5}" dt="2023-07-07T12:20:53.826" v="12" actId="404"/>
          <ac:cxnSpMkLst>
            <pc:docMk/>
            <pc:sldMk cId="0" sldId="257"/>
            <ac:cxnSpMk id="3075" creationId="{D65D9048-9A7E-B7E4-EE67-E0B5DA8D4DF0}"/>
          </ac:cxnSpMkLst>
        </pc:cxnChg>
        <pc:cxnChg chg="mod">
          <ac:chgData name="Rahul Nair" userId="4a64821b-8a29-4cbe-80c1-d9771e59f4e8" providerId="ADAL" clId="{19614909-E555-48FC-8643-79530AF10AD5}" dt="2023-07-07T12:20:53.826" v="12" actId="404"/>
          <ac:cxnSpMkLst>
            <pc:docMk/>
            <pc:sldMk cId="0" sldId="257"/>
            <ac:cxnSpMk id="3076" creationId="{61AB2BFF-1764-2DCB-0A48-DD15CDAEC5B9}"/>
          </ac:cxnSpMkLst>
        </pc:cxnChg>
        <pc:cxnChg chg="mod">
          <ac:chgData name="Rahul Nair" userId="4a64821b-8a29-4cbe-80c1-d9771e59f4e8" providerId="ADAL" clId="{19614909-E555-48FC-8643-79530AF10AD5}" dt="2023-07-07T12:20:53.826" v="12" actId="404"/>
          <ac:cxnSpMkLst>
            <pc:docMk/>
            <pc:sldMk cId="0" sldId="257"/>
            <ac:cxnSpMk id="3077" creationId="{9E62C7D6-F7E7-0745-B4F4-5D3170561233}"/>
          </ac:cxnSpMkLst>
        </pc:cxnChg>
        <pc:cxnChg chg="mod">
          <ac:chgData name="Rahul Nair" userId="4a64821b-8a29-4cbe-80c1-d9771e59f4e8" providerId="ADAL" clId="{19614909-E555-48FC-8643-79530AF10AD5}" dt="2023-07-07T12:20:53.826" v="12" actId="404"/>
          <ac:cxnSpMkLst>
            <pc:docMk/>
            <pc:sldMk cId="0" sldId="257"/>
            <ac:cxnSpMk id="3078" creationId="{4FC449F8-613C-D98B-F4DF-E39241AB00A5}"/>
          </ac:cxnSpMkLst>
        </pc:cxnChg>
      </pc:sldChg>
      <pc:sldChg chg="modSp mod modTransition">
        <pc:chgData name="Rahul Nair" userId="4a64821b-8a29-4cbe-80c1-d9771e59f4e8" providerId="ADAL" clId="{19614909-E555-48FC-8643-79530AF10AD5}" dt="2023-07-07T14:08:50.767" v="19"/>
        <pc:sldMkLst>
          <pc:docMk/>
          <pc:sldMk cId="1366849876" sldId="765"/>
        </pc:sldMkLst>
        <pc:graphicFrameChg chg="mod">
          <ac:chgData name="Rahul Nair" userId="4a64821b-8a29-4cbe-80c1-d9771e59f4e8" providerId="ADAL" clId="{19614909-E555-48FC-8643-79530AF10AD5}" dt="2023-07-07T12:21:22.204" v="16" actId="1076"/>
          <ac:graphicFrameMkLst>
            <pc:docMk/>
            <pc:sldMk cId="1366849876" sldId="765"/>
            <ac:graphicFrameMk id="2" creationId="{85EB9DB0-982D-4A1C-8021-9930EB0AB1E3}"/>
          </ac:graphicFrameMkLst>
        </pc:graphicFrameChg>
      </pc:sldChg>
      <pc:sldChg chg="modTransition">
        <pc:chgData name="Rahul Nair" userId="4a64821b-8a29-4cbe-80c1-d9771e59f4e8" providerId="ADAL" clId="{19614909-E555-48FC-8643-79530AF10AD5}" dt="2023-07-07T14:08:50.767" v="19"/>
        <pc:sldMkLst>
          <pc:docMk/>
          <pc:sldMk cId="2974093297" sldId="768"/>
        </pc:sldMkLst>
      </pc:sldChg>
      <pc:sldChg chg="modSp add mod modTransition">
        <pc:chgData name="Rahul Nair" userId="4a64821b-8a29-4cbe-80c1-d9771e59f4e8" providerId="ADAL" clId="{19614909-E555-48FC-8643-79530AF10AD5}" dt="2023-07-07T14:16:40.478" v="70" actId="2711"/>
        <pc:sldMkLst>
          <pc:docMk/>
          <pc:sldMk cId="3950466681" sldId="769"/>
        </pc:sldMkLst>
        <pc:spChg chg="mod">
          <ac:chgData name="Rahul Nair" userId="4a64821b-8a29-4cbe-80c1-d9771e59f4e8" providerId="ADAL" clId="{19614909-E555-48FC-8643-79530AF10AD5}" dt="2023-07-07T14:15:57.168" v="65" actId="2711"/>
          <ac:spMkLst>
            <pc:docMk/>
            <pc:sldMk cId="3950466681" sldId="769"/>
            <ac:spMk id="2" creationId="{BE32B968-441A-47D5-9194-539A3F2DDEFE}"/>
          </ac:spMkLst>
        </pc:spChg>
        <pc:spChg chg="mod">
          <ac:chgData name="Rahul Nair" userId="4a64821b-8a29-4cbe-80c1-d9771e59f4e8" providerId="ADAL" clId="{19614909-E555-48FC-8643-79530AF10AD5}" dt="2023-07-07T14:15:57.168" v="65" actId="2711"/>
          <ac:spMkLst>
            <pc:docMk/>
            <pc:sldMk cId="3950466681" sldId="769"/>
            <ac:spMk id="11" creationId="{59EF6BA0-1994-4A24-8B0C-A603B195F7AB}"/>
          </ac:spMkLst>
        </pc:spChg>
        <pc:spChg chg="mod">
          <ac:chgData name="Rahul Nair" userId="4a64821b-8a29-4cbe-80c1-d9771e59f4e8" providerId="ADAL" clId="{19614909-E555-48FC-8643-79530AF10AD5}" dt="2023-07-07T14:15:57.168" v="65" actId="2711"/>
          <ac:spMkLst>
            <pc:docMk/>
            <pc:sldMk cId="3950466681" sldId="769"/>
            <ac:spMk id="12" creationId="{CF5E95C8-F160-47BC-8E98-7BF2EE4C42FD}"/>
          </ac:spMkLst>
        </pc:spChg>
        <pc:spChg chg="mod">
          <ac:chgData name="Rahul Nair" userId="4a64821b-8a29-4cbe-80c1-d9771e59f4e8" providerId="ADAL" clId="{19614909-E555-48FC-8643-79530AF10AD5}" dt="2023-07-07T14:15:57.168" v="65" actId="2711"/>
          <ac:spMkLst>
            <pc:docMk/>
            <pc:sldMk cId="3950466681" sldId="769"/>
            <ac:spMk id="13" creationId="{D340C70C-80EC-47CC-B416-8DB20B587BE8}"/>
          </ac:spMkLst>
        </pc:spChg>
        <pc:spChg chg="mod">
          <ac:chgData name="Rahul Nair" userId="4a64821b-8a29-4cbe-80c1-d9771e59f4e8" providerId="ADAL" clId="{19614909-E555-48FC-8643-79530AF10AD5}" dt="2023-07-07T14:15:57.168" v="65" actId="2711"/>
          <ac:spMkLst>
            <pc:docMk/>
            <pc:sldMk cId="3950466681" sldId="769"/>
            <ac:spMk id="14" creationId="{FDD6043E-57D0-4BC9-9513-3B8B5B5AE00A}"/>
          </ac:spMkLst>
        </pc:spChg>
        <pc:spChg chg="mod">
          <ac:chgData name="Rahul Nair" userId="4a64821b-8a29-4cbe-80c1-d9771e59f4e8" providerId="ADAL" clId="{19614909-E555-48FC-8643-79530AF10AD5}" dt="2023-07-07T14:15:57.168" v="65" actId="2711"/>
          <ac:spMkLst>
            <pc:docMk/>
            <pc:sldMk cId="3950466681" sldId="769"/>
            <ac:spMk id="15" creationId="{42492FDB-1723-43CE-9E16-0F3A5D1DC63D}"/>
          </ac:spMkLst>
        </pc:spChg>
        <pc:spChg chg="mod">
          <ac:chgData name="Rahul Nair" userId="4a64821b-8a29-4cbe-80c1-d9771e59f4e8" providerId="ADAL" clId="{19614909-E555-48FC-8643-79530AF10AD5}" dt="2023-07-07T14:15:57.168" v="65" actId="2711"/>
          <ac:spMkLst>
            <pc:docMk/>
            <pc:sldMk cId="3950466681" sldId="769"/>
            <ac:spMk id="16" creationId="{2B4493FB-CBD6-47AC-B46A-01D09544DE65}"/>
          </ac:spMkLst>
        </pc:spChg>
        <pc:spChg chg="mod">
          <ac:chgData name="Rahul Nair" userId="4a64821b-8a29-4cbe-80c1-d9771e59f4e8" providerId="ADAL" clId="{19614909-E555-48FC-8643-79530AF10AD5}" dt="2023-07-07T14:15:57.168" v="65" actId="2711"/>
          <ac:spMkLst>
            <pc:docMk/>
            <pc:sldMk cId="3950466681" sldId="769"/>
            <ac:spMk id="26" creationId="{12EFEE7C-DDBA-4CB8-8C0B-808C79D6D4A6}"/>
          </ac:spMkLst>
        </pc:spChg>
        <pc:spChg chg="mod">
          <ac:chgData name="Rahul Nair" userId="4a64821b-8a29-4cbe-80c1-d9771e59f4e8" providerId="ADAL" clId="{19614909-E555-48FC-8643-79530AF10AD5}" dt="2023-07-07T14:15:57.168" v="65" actId="2711"/>
          <ac:spMkLst>
            <pc:docMk/>
            <pc:sldMk cId="3950466681" sldId="769"/>
            <ac:spMk id="27" creationId="{12FB5D17-7973-4CD2-A63C-BDC3033922BB}"/>
          </ac:spMkLst>
        </pc:spChg>
        <pc:graphicFrameChg chg="mod">
          <ac:chgData name="Rahul Nair" userId="4a64821b-8a29-4cbe-80c1-d9771e59f4e8" providerId="ADAL" clId="{19614909-E555-48FC-8643-79530AF10AD5}" dt="2023-07-07T14:16:22.291" v="68" actId="2711"/>
          <ac:graphicFrameMkLst>
            <pc:docMk/>
            <pc:sldMk cId="3950466681" sldId="769"/>
            <ac:graphicFrameMk id="3" creationId="{9C2BD95A-84FD-AD3A-B017-27E0BD7B138C}"/>
          </ac:graphicFrameMkLst>
        </pc:graphicFrameChg>
        <pc:graphicFrameChg chg="mod">
          <ac:chgData name="Rahul Nair" userId="4a64821b-8a29-4cbe-80c1-d9771e59f4e8" providerId="ADAL" clId="{19614909-E555-48FC-8643-79530AF10AD5}" dt="2023-07-07T14:16:31.573" v="69" actId="2711"/>
          <ac:graphicFrameMkLst>
            <pc:docMk/>
            <pc:sldMk cId="3950466681" sldId="769"/>
            <ac:graphicFrameMk id="4" creationId="{FE6AE2F5-E817-DC11-0283-F3CD91CC4884}"/>
          </ac:graphicFrameMkLst>
        </pc:graphicFrameChg>
        <pc:graphicFrameChg chg="mod">
          <ac:chgData name="Rahul Nair" userId="4a64821b-8a29-4cbe-80c1-d9771e59f4e8" providerId="ADAL" clId="{19614909-E555-48FC-8643-79530AF10AD5}" dt="2023-07-07T14:16:40.478" v="70" actId="2711"/>
          <ac:graphicFrameMkLst>
            <pc:docMk/>
            <pc:sldMk cId="3950466681" sldId="769"/>
            <ac:graphicFrameMk id="5" creationId="{81B9CEA0-11B1-DC46-F050-7CD867166EE3}"/>
          </ac:graphicFrameMkLst>
        </pc:graphicFrameChg>
        <pc:picChg chg="mod">
          <ac:chgData name="Rahul Nair" userId="4a64821b-8a29-4cbe-80c1-d9771e59f4e8" providerId="ADAL" clId="{19614909-E555-48FC-8643-79530AF10AD5}" dt="2023-07-07T14:15:57.168" v="65" actId="2711"/>
          <ac:picMkLst>
            <pc:docMk/>
            <pc:sldMk cId="3950466681" sldId="769"/>
            <ac:picMk id="1026" creationId="{7B3C67E0-B556-41ED-B915-881CB9B0C92A}"/>
          </ac:picMkLst>
        </pc:picChg>
        <pc:picChg chg="mod">
          <ac:chgData name="Rahul Nair" userId="4a64821b-8a29-4cbe-80c1-d9771e59f4e8" providerId="ADAL" clId="{19614909-E555-48FC-8643-79530AF10AD5}" dt="2023-07-07T14:15:57.168" v="65" actId="2711"/>
          <ac:picMkLst>
            <pc:docMk/>
            <pc:sldMk cId="3950466681" sldId="769"/>
            <ac:picMk id="1028" creationId="{4ADB463C-3FFE-4DF7-A1C5-8E6EAAD4E88F}"/>
          </ac:picMkLst>
        </pc:picChg>
        <pc:picChg chg="mod">
          <ac:chgData name="Rahul Nair" userId="4a64821b-8a29-4cbe-80c1-d9771e59f4e8" providerId="ADAL" clId="{19614909-E555-48FC-8643-79530AF10AD5}" dt="2023-07-07T14:15:57.168" v="65" actId="2711"/>
          <ac:picMkLst>
            <pc:docMk/>
            <pc:sldMk cId="3950466681" sldId="769"/>
            <ac:picMk id="1032" creationId="{B93676B8-EFAB-4406-A366-15DC3BF75EC1}"/>
          </ac:picMkLst>
        </pc:picChg>
      </pc:sldChg>
      <pc:sldChg chg="modSp mod modTransition">
        <pc:chgData name="Rahul Nair" userId="4a64821b-8a29-4cbe-80c1-d9771e59f4e8" providerId="ADAL" clId="{19614909-E555-48FC-8643-79530AF10AD5}" dt="2023-07-07T14:08:50.767" v="19"/>
        <pc:sldMkLst>
          <pc:docMk/>
          <pc:sldMk cId="336814147" sldId="2113417228"/>
        </pc:sldMkLst>
        <pc:spChg chg="mod">
          <ac:chgData name="Rahul Nair" userId="4a64821b-8a29-4cbe-80c1-d9771e59f4e8" providerId="ADAL" clId="{19614909-E555-48FC-8643-79530AF10AD5}" dt="2023-07-07T12:19:44.610" v="4" actId="2711"/>
          <ac:spMkLst>
            <pc:docMk/>
            <pc:sldMk cId="336814147" sldId="2113417228"/>
            <ac:spMk id="2" creationId="{30814843-EE5E-0033-DD3A-B41E759EADCF}"/>
          </ac:spMkLst>
        </pc:spChg>
        <pc:spChg chg="mod">
          <ac:chgData name="Rahul Nair" userId="4a64821b-8a29-4cbe-80c1-d9771e59f4e8" providerId="ADAL" clId="{19614909-E555-48FC-8643-79530AF10AD5}" dt="2023-07-07T12:19:44.610" v="4" actId="2711"/>
          <ac:spMkLst>
            <pc:docMk/>
            <pc:sldMk cId="336814147" sldId="2113417228"/>
            <ac:spMk id="5" creationId="{A0B03A53-321F-17B4-ECEB-C3957D07BD79}"/>
          </ac:spMkLst>
        </pc:spChg>
        <pc:spChg chg="mod">
          <ac:chgData name="Rahul Nair" userId="4a64821b-8a29-4cbe-80c1-d9771e59f4e8" providerId="ADAL" clId="{19614909-E555-48FC-8643-79530AF10AD5}" dt="2023-07-07T12:19:44.610" v="4" actId="2711"/>
          <ac:spMkLst>
            <pc:docMk/>
            <pc:sldMk cId="336814147" sldId="2113417228"/>
            <ac:spMk id="7" creationId="{BDBF7942-5663-4CA5-EB0B-DE77AB635515}"/>
          </ac:spMkLst>
        </pc:spChg>
        <pc:spChg chg="mod">
          <ac:chgData name="Rahul Nair" userId="4a64821b-8a29-4cbe-80c1-d9771e59f4e8" providerId="ADAL" clId="{19614909-E555-48FC-8643-79530AF10AD5}" dt="2023-07-07T12:19:44.610" v="4" actId="2711"/>
          <ac:spMkLst>
            <pc:docMk/>
            <pc:sldMk cId="336814147" sldId="2113417228"/>
            <ac:spMk id="8" creationId="{09D32A72-A54A-6B15-5EF0-D71C135F6BDE}"/>
          </ac:spMkLst>
        </pc:spChg>
        <pc:spChg chg="mod">
          <ac:chgData name="Rahul Nair" userId="4a64821b-8a29-4cbe-80c1-d9771e59f4e8" providerId="ADAL" clId="{19614909-E555-48FC-8643-79530AF10AD5}" dt="2023-07-07T12:19:44.610" v="4" actId="2711"/>
          <ac:spMkLst>
            <pc:docMk/>
            <pc:sldMk cId="336814147" sldId="2113417228"/>
            <ac:spMk id="9" creationId="{E8617E56-F3D9-7134-71CD-95404D8911EB}"/>
          </ac:spMkLst>
        </pc:spChg>
        <pc:spChg chg="mod">
          <ac:chgData name="Rahul Nair" userId="4a64821b-8a29-4cbe-80c1-d9771e59f4e8" providerId="ADAL" clId="{19614909-E555-48FC-8643-79530AF10AD5}" dt="2023-07-07T12:19:44.610" v="4" actId="2711"/>
          <ac:spMkLst>
            <pc:docMk/>
            <pc:sldMk cId="336814147" sldId="2113417228"/>
            <ac:spMk id="10" creationId="{78FFC76F-6181-A5D2-1E16-6D21CD652997}"/>
          </ac:spMkLst>
        </pc:spChg>
        <pc:spChg chg="mod">
          <ac:chgData name="Rahul Nair" userId="4a64821b-8a29-4cbe-80c1-d9771e59f4e8" providerId="ADAL" clId="{19614909-E555-48FC-8643-79530AF10AD5}" dt="2023-07-07T12:19:44.610" v="4" actId="2711"/>
          <ac:spMkLst>
            <pc:docMk/>
            <pc:sldMk cId="336814147" sldId="2113417228"/>
            <ac:spMk id="11" creationId="{0A0BCE8A-0615-5D82-A87F-EE31B3106570}"/>
          </ac:spMkLst>
        </pc:spChg>
        <pc:spChg chg="mod">
          <ac:chgData name="Rahul Nair" userId="4a64821b-8a29-4cbe-80c1-d9771e59f4e8" providerId="ADAL" clId="{19614909-E555-48FC-8643-79530AF10AD5}" dt="2023-07-07T12:19:44.610" v="4" actId="2711"/>
          <ac:spMkLst>
            <pc:docMk/>
            <pc:sldMk cId="336814147" sldId="2113417228"/>
            <ac:spMk id="12" creationId="{74D3B171-2B90-03DC-D2C6-FC3D59FA6EDF}"/>
          </ac:spMkLst>
        </pc:spChg>
        <pc:spChg chg="mod">
          <ac:chgData name="Rahul Nair" userId="4a64821b-8a29-4cbe-80c1-d9771e59f4e8" providerId="ADAL" clId="{19614909-E555-48FC-8643-79530AF10AD5}" dt="2023-07-07T12:19:44.610" v="4" actId="2711"/>
          <ac:spMkLst>
            <pc:docMk/>
            <pc:sldMk cId="336814147" sldId="2113417228"/>
            <ac:spMk id="13" creationId="{FFA018D5-33B6-0851-CC9C-86EE700E3143}"/>
          </ac:spMkLst>
        </pc:spChg>
        <pc:spChg chg="mod">
          <ac:chgData name="Rahul Nair" userId="4a64821b-8a29-4cbe-80c1-d9771e59f4e8" providerId="ADAL" clId="{19614909-E555-48FC-8643-79530AF10AD5}" dt="2023-07-07T12:19:44.610" v="4" actId="2711"/>
          <ac:spMkLst>
            <pc:docMk/>
            <pc:sldMk cId="336814147" sldId="2113417228"/>
            <ac:spMk id="14" creationId="{77274724-6668-E68B-1435-C78C23D2A107}"/>
          </ac:spMkLst>
        </pc:spChg>
        <pc:spChg chg="mod">
          <ac:chgData name="Rahul Nair" userId="4a64821b-8a29-4cbe-80c1-d9771e59f4e8" providerId="ADAL" clId="{19614909-E555-48FC-8643-79530AF10AD5}" dt="2023-07-07T12:19:44.610" v="4" actId="2711"/>
          <ac:spMkLst>
            <pc:docMk/>
            <pc:sldMk cId="336814147" sldId="2113417228"/>
            <ac:spMk id="15" creationId="{19876AF4-9A45-4DCA-7C0A-FF8CF54C9199}"/>
          </ac:spMkLst>
        </pc:spChg>
        <pc:spChg chg="mod">
          <ac:chgData name="Rahul Nair" userId="4a64821b-8a29-4cbe-80c1-d9771e59f4e8" providerId="ADAL" clId="{19614909-E555-48FC-8643-79530AF10AD5}" dt="2023-07-07T12:19:44.610" v="4" actId="2711"/>
          <ac:spMkLst>
            <pc:docMk/>
            <pc:sldMk cId="336814147" sldId="2113417228"/>
            <ac:spMk id="23" creationId="{1288A609-695B-6EA4-107C-46D34853DC0F}"/>
          </ac:spMkLst>
        </pc:spChg>
        <pc:spChg chg="mod">
          <ac:chgData name="Rahul Nair" userId="4a64821b-8a29-4cbe-80c1-d9771e59f4e8" providerId="ADAL" clId="{19614909-E555-48FC-8643-79530AF10AD5}" dt="2023-07-07T12:19:44.610" v="4" actId="2711"/>
          <ac:spMkLst>
            <pc:docMk/>
            <pc:sldMk cId="336814147" sldId="2113417228"/>
            <ac:spMk id="24" creationId="{C0FE4DC1-6AFE-DE4F-85AD-33A1F9674286}"/>
          </ac:spMkLst>
        </pc:spChg>
        <pc:spChg chg="mod">
          <ac:chgData name="Rahul Nair" userId="4a64821b-8a29-4cbe-80c1-d9771e59f4e8" providerId="ADAL" clId="{19614909-E555-48FC-8643-79530AF10AD5}" dt="2023-07-07T12:19:44.610" v="4" actId="2711"/>
          <ac:spMkLst>
            <pc:docMk/>
            <pc:sldMk cId="336814147" sldId="2113417228"/>
            <ac:spMk id="25" creationId="{06CA1F48-CC71-A7B3-0A15-C4959B708837}"/>
          </ac:spMkLst>
        </pc:spChg>
        <pc:spChg chg="mod">
          <ac:chgData name="Rahul Nair" userId="4a64821b-8a29-4cbe-80c1-d9771e59f4e8" providerId="ADAL" clId="{19614909-E555-48FC-8643-79530AF10AD5}" dt="2023-07-07T12:19:44.610" v="4" actId="2711"/>
          <ac:spMkLst>
            <pc:docMk/>
            <pc:sldMk cId="336814147" sldId="2113417228"/>
            <ac:spMk id="26" creationId="{2AD3F5D5-E7DC-BA94-CD24-40AE6DA7AC78}"/>
          </ac:spMkLst>
        </pc:spChg>
        <pc:spChg chg="mod">
          <ac:chgData name="Rahul Nair" userId="4a64821b-8a29-4cbe-80c1-d9771e59f4e8" providerId="ADAL" clId="{19614909-E555-48FC-8643-79530AF10AD5}" dt="2023-07-07T12:19:44.610" v="4" actId="2711"/>
          <ac:spMkLst>
            <pc:docMk/>
            <pc:sldMk cId="336814147" sldId="2113417228"/>
            <ac:spMk id="28" creationId="{98CE42B2-8964-D9D1-75A3-CDA3EC4B9A9E}"/>
          </ac:spMkLst>
        </pc:spChg>
        <pc:spChg chg="mod">
          <ac:chgData name="Rahul Nair" userId="4a64821b-8a29-4cbe-80c1-d9771e59f4e8" providerId="ADAL" clId="{19614909-E555-48FC-8643-79530AF10AD5}" dt="2023-07-07T12:19:44.610" v="4" actId="2711"/>
          <ac:spMkLst>
            <pc:docMk/>
            <pc:sldMk cId="336814147" sldId="2113417228"/>
            <ac:spMk id="29" creationId="{D5157DD8-3D14-7438-4A1A-B7B5179D38DC}"/>
          </ac:spMkLst>
        </pc:spChg>
        <pc:spChg chg="mod">
          <ac:chgData name="Rahul Nair" userId="4a64821b-8a29-4cbe-80c1-d9771e59f4e8" providerId="ADAL" clId="{19614909-E555-48FC-8643-79530AF10AD5}" dt="2023-07-07T12:19:44.610" v="4" actId="2711"/>
          <ac:spMkLst>
            <pc:docMk/>
            <pc:sldMk cId="336814147" sldId="2113417228"/>
            <ac:spMk id="30" creationId="{C5F51AE0-DCBA-2767-956B-01BBF4595BB5}"/>
          </ac:spMkLst>
        </pc:spChg>
        <pc:spChg chg="mod">
          <ac:chgData name="Rahul Nair" userId="4a64821b-8a29-4cbe-80c1-d9771e59f4e8" providerId="ADAL" clId="{19614909-E555-48FC-8643-79530AF10AD5}" dt="2023-07-07T12:19:44.610" v="4" actId="2711"/>
          <ac:spMkLst>
            <pc:docMk/>
            <pc:sldMk cId="336814147" sldId="2113417228"/>
            <ac:spMk id="31" creationId="{9DC3E079-40FF-9C6B-4CEC-DCAE70286FC9}"/>
          </ac:spMkLst>
        </pc:spChg>
        <pc:graphicFrameChg chg="mod">
          <ac:chgData name="Rahul Nair" userId="4a64821b-8a29-4cbe-80c1-d9771e59f4e8" providerId="ADAL" clId="{19614909-E555-48FC-8643-79530AF10AD5}" dt="2023-07-07T12:20:03.053" v="6" actId="2711"/>
          <ac:graphicFrameMkLst>
            <pc:docMk/>
            <pc:sldMk cId="336814147" sldId="2113417228"/>
            <ac:graphicFrameMk id="22" creationId="{20F9A3B7-1B06-6881-4622-087E783135ED}"/>
          </ac:graphicFrameMkLst>
        </pc:graphicFrameChg>
        <pc:graphicFrameChg chg="mod">
          <ac:chgData name="Rahul Nair" userId="4a64821b-8a29-4cbe-80c1-d9771e59f4e8" providerId="ADAL" clId="{19614909-E555-48FC-8643-79530AF10AD5}" dt="2023-07-07T12:20:13.251" v="10" actId="2711"/>
          <ac:graphicFrameMkLst>
            <pc:docMk/>
            <pc:sldMk cId="336814147" sldId="2113417228"/>
            <ac:graphicFrameMk id="27" creationId="{F184DAA0-E35F-2C16-BC2A-819EA189AAE8}"/>
          </ac:graphicFrameMkLst>
        </pc:graphicFrameChg>
      </pc:sldChg>
      <pc:sldChg chg="modSp modTransition">
        <pc:chgData name="Rahul Nair" userId="4a64821b-8a29-4cbe-80c1-d9771e59f4e8" providerId="ADAL" clId="{19614909-E555-48FC-8643-79530AF10AD5}" dt="2023-07-07T14:08:50.767" v="19"/>
        <pc:sldMkLst>
          <pc:docMk/>
          <pc:sldMk cId="2059590757" sldId="2113417264"/>
        </pc:sldMkLst>
        <pc:spChg chg="mod">
          <ac:chgData name="Rahul Nair" userId="4a64821b-8a29-4cbe-80c1-d9771e59f4e8" providerId="ADAL" clId="{19614909-E555-48FC-8643-79530AF10AD5}" dt="2023-07-07T12:19:13.753" v="2" actId="2711"/>
          <ac:spMkLst>
            <pc:docMk/>
            <pc:sldMk cId="2059590757" sldId="2113417264"/>
            <ac:spMk id="2" creationId="{309BE855-6884-AB3C-324D-D6D91D4566C9}"/>
          </ac:spMkLst>
        </pc:spChg>
        <pc:grpChg chg="mod">
          <ac:chgData name="Rahul Nair" userId="4a64821b-8a29-4cbe-80c1-d9771e59f4e8" providerId="ADAL" clId="{19614909-E555-48FC-8643-79530AF10AD5}" dt="2023-07-07T12:19:13.753" v="2" actId="2711"/>
          <ac:grpSpMkLst>
            <pc:docMk/>
            <pc:sldMk cId="2059590757" sldId="2113417264"/>
            <ac:grpSpMk id="5" creationId="{9AA76158-0F15-0F3B-53BA-DB53B0CFA86E}"/>
          </ac:grpSpMkLst>
        </pc:grpChg>
        <pc:grpChg chg="mod">
          <ac:chgData name="Rahul Nair" userId="4a64821b-8a29-4cbe-80c1-d9771e59f4e8" providerId="ADAL" clId="{19614909-E555-48FC-8643-79530AF10AD5}" dt="2023-07-07T12:19:13.753" v="2" actId="2711"/>
          <ac:grpSpMkLst>
            <pc:docMk/>
            <pc:sldMk cId="2059590757" sldId="2113417264"/>
            <ac:grpSpMk id="6" creationId="{13CC2BD6-0E74-8A04-D011-0B67CDBCEE75}"/>
          </ac:grpSpMkLst>
        </pc:grpChg>
        <pc:grpChg chg="mod">
          <ac:chgData name="Rahul Nair" userId="4a64821b-8a29-4cbe-80c1-d9771e59f4e8" providerId="ADAL" clId="{19614909-E555-48FC-8643-79530AF10AD5}" dt="2023-07-07T12:19:13.753" v="2" actId="2711"/>
          <ac:grpSpMkLst>
            <pc:docMk/>
            <pc:sldMk cId="2059590757" sldId="2113417264"/>
            <ac:grpSpMk id="11" creationId="{6D63EA55-6751-D90D-7F03-0E1B9F145132}"/>
          </ac:grpSpMkLst>
        </pc:grpChg>
        <pc:grpChg chg="mod">
          <ac:chgData name="Rahul Nair" userId="4a64821b-8a29-4cbe-80c1-d9771e59f4e8" providerId="ADAL" clId="{19614909-E555-48FC-8643-79530AF10AD5}" dt="2023-07-07T12:19:13.753" v="2" actId="2711"/>
          <ac:grpSpMkLst>
            <pc:docMk/>
            <pc:sldMk cId="2059590757" sldId="2113417264"/>
            <ac:grpSpMk id="12" creationId="{C06321E7-181E-F9A1-BA8C-FD83600CF16C}"/>
          </ac:grpSpMkLst>
        </pc:grpChg>
        <pc:graphicFrameChg chg="mod">
          <ac:chgData name="Rahul Nair" userId="4a64821b-8a29-4cbe-80c1-d9771e59f4e8" providerId="ADAL" clId="{19614909-E555-48FC-8643-79530AF10AD5}" dt="2023-07-07T12:19:22.586" v="3" actId="2711"/>
          <ac:graphicFrameMkLst>
            <pc:docMk/>
            <pc:sldMk cId="2059590757" sldId="2113417264"/>
            <ac:graphicFrameMk id="4" creationId="{FA596115-6D56-249A-0C69-B0EF5C4DC29E}"/>
          </ac:graphicFrameMkLst>
        </pc:graphicFrameChg>
      </pc:sldChg>
      <pc:sldChg chg="modTransition">
        <pc:chgData name="Rahul Nair" userId="4a64821b-8a29-4cbe-80c1-d9771e59f4e8" providerId="ADAL" clId="{19614909-E555-48FC-8643-79530AF10AD5}" dt="2023-07-07T14:08:50.767" v="19"/>
        <pc:sldMkLst>
          <pc:docMk/>
          <pc:sldMk cId="1514509028" sldId="2145705690"/>
        </pc:sldMkLst>
      </pc:sldChg>
      <pc:sldChg chg="modSp add mod modTransition">
        <pc:chgData name="Rahul Nair" userId="4a64821b-8a29-4cbe-80c1-d9771e59f4e8" providerId="ADAL" clId="{19614909-E555-48FC-8643-79530AF10AD5}" dt="2023-07-07T14:11:50.248" v="37" actId="404"/>
        <pc:sldMkLst>
          <pc:docMk/>
          <pc:sldMk cId="4156477640" sldId="2145705696"/>
        </pc:sldMkLst>
        <pc:spChg chg="mod">
          <ac:chgData name="Rahul Nair" userId="4a64821b-8a29-4cbe-80c1-d9771e59f4e8" providerId="ADAL" clId="{19614909-E555-48FC-8643-79530AF10AD5}" dt="2023-07-07T14:11:33.667" v="36" actId="2711"/>
          <ac:spMkLst>
            <pc:docMk/>
            <pc:sldMk cId="4156477640" sldId="2145705696"/>
            <ac:spMk id="4" creationId="{FFF5119A-FE2B-4350-B9F4-617429A9CE86}"/>
          </ac:spMkLst>
        </pc:spChg>
        <pc:spChg chg="mod">
          <ac:chgData name="Rahul Nair" userId="4a64821b-8a29-4cbe-80c1-d9771e59f4e8" providerId="ADAL" clId="{19614909-E555-48FC-8643-79530AF10AD5}" dt="2023-07-07T14:11:50.248" v="37" actId="404"/>
          <ac:spMkLst>
            <pc:docMk/>
            <pc:sldMk cId="4156477640" sldId="2145705696"/>
            <ac:spMk id="8" creationId="{47218F2C-F58C-442E-BEF6-C9E7677374E0}"/>
          </ac:spMkLst>
        </pc:spChg>
        <pc:spChg chg="mod">
          <ac:chgData name="Rahul Nair" userId="4a64821b-8a29-4cbe-80c1-d9771e59f4e8" providerId="ADAL" clId="{19614909-E555-48FC-8643-79530AF10AD5}" dt="2023-07-07T14:11:50.248" v="37" actId="404"/>
          <ac:spMkLst>
            <pc:docMk/>
            <pc:sldMk cId="4156477640" sldId="2145705696"/>
            <ac:spMk id="120" creationId="{2E936DDC-7245-4F20-BD32-008A0DE3BD17}"/>
          </ac:spMkLst>
        </pc:spChg>
        <pc:spChg chg="mod">
          <ac:chgData name="Rahul Nair" userId="4a64821b-8a29-4cbe-80c1-d9771e59f4e8" providerId="ADAL" clId="{19614909-E555-48FC-8643-79530AF10AD5}" dt="2023-07-07T14:11:50.248" v="37" actId="404"/>
          <ac:spMkLst>
            <pc:docMk/>
            <pc:sldMk cId="4156477640" sldId="2145705696"/>
            <ac:spMk id="121" creationId="{E6FA33B7-0AFA-4F69-AC5B-DA9A00334FD9}"/>
          </ac:spMkLst>
        </pc:spChg>
        <pc:spChg chg="mod">
          <ac:chgData name="Rahul Nair" userId="4a64821b-8a29-4cbe-80c1-d9771e59f4e8" providerId="ADAL" clId="{19614909-E555-48FC-8643-79530AF10AD5}" dt="2023-07-07T14:11:50.248" v="37" actId="404"/>
          <ac:spMkLst>
            <pc:docMk/>
            <pc:sldMk cId="4156477640" sldId="2145705696"/>
            <ac:spMk id="122" creationId="{84C9B320-405C-488F-8373-5CD05BA52562}"/>
          </ac:spMkLst>
        </pc:spChg>
        <pc:spChg chg="mod">
          <ac:chgData name="Rahul Nair" userId="4a64821b-8a29-4cbe-80c1-d9771e59f4e8" providerId="ADAL" clId="{19614909-E555-48FC-8643-79530AF10AD5}" dt="2023-07-07T14:11:50.248" v="37" actId="404"/>
          <ac:spMkLst>
            <pc:docMk/>
            <pc:sldMk cId="4156477640" sldId="2145705696"/>
            <ac:spMk id="123" creationId="{BC2FFD32-64E2-4861-967A-C4D536082087}"/>
          </ac:spMkLst>
        </pc:spChg>
        <pc:spChg chg="mod">
          <ac:chgData name="Rahul Nair" userId="4a64821b-8a29-4cbe-80c1-d9771e59f4e8" providerId="ADAL" clId="{19614909-E555-48FC-8643-79530AF10AD5}" dt="2023-07-07T14:11:50.248" v="37" actId="404"/>
          <ac:spMkLst>
            <pc:docMk/>
            <pc:sldMk cId="4156477640" sldId="2145705696"/>
            <ac:spMk id="126" creationId="{E7E0B6A2-9CB7-4E8A-9462-0BAE447EB7D9}"/>
          </ac:spMkLst>
        </pc:spChg>
        <pc:spChg chg="mod">
          <ac:chgData name="Rahul Nair" userId="4a64821b-8a29-4cbe-80c1-d9771e59f4e8" providerId="ADAL" clId="{19614909-E555-48FC-8643-79530AF10AD5}" dt="2023-07-07T14:11:50.248" v="37" actId="404"/>
          <ac:spMkLst>
            <pc:docMk/>
            <pc:sldMk cId="4156477640" sldId="2145705696"/>
            <ac:spMk id="127" creationId="{0462C839-2396-4B59-AF16-B8E587459996}"/>
          </ac:spMkLst>
        </pc:spChg>
        <pc:spChg chg="mod">
          <ac:chgData name="Rahul Nair" userId="4a64821b-8a29-4cbe-80c1-d9771e59f4e8" providerId="ADAL" clId="{19614909-E555-48FC-8643-79530AF10AD5}" dt="2023-07-07T14:11:50.248" v="37" actId="404"/>
          <ac:spMkLst>
            <pc:docMk/>
            <pc:sldMk cId="4156477640" sldId="2145705696"/>
            <ac:spMk id="128" creationId="{0266CE4D-E8E4-4DE9-BB1E-9D03F9E6BF72}"/>
          </ac:spMkLst>
        </pc:spChg>
        <pc:spChg chg="mod">
          <ac:chgData name="Rahul Nair" userId="4a64821b-8a29-4cbe-80c1-d9771e59f4e8" providerId="ADAL" clId="{19614909-E555-48FC-8643-79530AF10AD5}" dt="2023-07-07T14:11:50.248" v="37" actId="404"/>
          <ac:spMkLst>
            <pc:docMk/>
            <pc:sldMk cId="4156477640" sldId="2145705696"/>
            <ac:spMk id="154" creationId="{2EE701CD-7EFF-4DFE-ABE5-1B755C56BCDF}"/>
          </ac:spMkLst>
        </pc:spChg>
        <pc:spChg chg="mod">
          <ac:chgData name="Rahul Nair" userId="4a64821b-8a29-4cbe-80c1-d9771e59f4e8" providerId="ADAL" clId="{19614909-E555-48FC-8643-79530AF10AD5}" dt="2023-07-07T14:11:50.248" v="37" actId="404"/>
          <ac:spMkLst>
            <pc:docMk/>
            <pc:sldMk cId="4156477640" sldId="2145705696"/>
            <ac:spMk id="156" creationId="{32E645BF-79DC-43D9-B5C4-4831AEC0C0CF}"/>
          </ac:spMkLst>
        </pc:spChg>
        <pc:spChg chg="mod">
          <ac:chgData name="Rahul Nair" userId="4a64821b-8a29-4cbe-80c1-d9771e59f4e8" providerId="ADAL" clId="{19614909-E555-48FC-8643-79530AF10AD5}" dt="2023-07-07T14:11:50.248" v="37" actId="404"/>
          <ac:spMkLst>
            <pc:docMk/>
            <pc:sldMk cId="4156477640" sldId="2145705696"/>
            <ac:spMk id="157" creationId="{1F07612B-7B77-4F55-BC6A-73096E915C00}"/>
          </ac:spMkLst>
        </pc:spChg>
        <pc:spChg chg="mod">
          <ac:chgData name="Rahul Nair" userId="4a64821b-8a29-4cbe-80c1-d9771e59f4e8" providerId="ADAL" clId="{19614909-E555-48FC-8643-79530AF10AD5}" dt="2023-07-07T14:11:50.248" v="37" actId="404"/>
          <ac:spMkLst>
            <pc:docMk/>
            <pc:sldMk cId="4156477640" sldId="2145705696"/>
            <ac:spMk id="158" creationId="{17DF79CA-81CC-4CFF-8025-2BBA345CA71F}"/>
          </ac:spMkLst>
        </pc:spChg>
        <pc:spChg chg="mod">
          <ac:chgData name="Rahul Nair" userId="4a64821b-8a29-4cbe-80c1-d9771e59f4e8" providerId="ADAL" clId="{19614909-E555-48FC-8643-79530AF10AD5}" dt="2023-07-07T14:11:50.248" v="37" actId="404"/>
          <ac:spMkLst>
            <pc:docMk/>
            <pc:sldMk cId="4156477640" sldId="2145705696"/>
            <ac:spMk id="166" creationId="{65415F45-F3B9-4C47-96E7-4F75B3FB5FC7}"/>
          </ac:spMkLst>
        </pc:spChg>
        <pc:spChg chg="mod">
          <ac:chgData name="Rahul Nair" userId="4a64821b-8a29-4cbe-80c1-d9771e59f4e8" providerId="ADAL" clId="{19614909-E555-48FC-8643-79530AF10AD5}" dt="2023-07-07T14:11:50.248" v="37" actId="404"/>
          <ac:spMkLst>
            <pc:docMk/>
            <pc:sldMk cId="4156477640" sldId="2145705696"/>
            <ac:spMk id="168" creationId="{F40F4AF4-B172-4EB3-9CA2-262396606285}"/>
          </ac:spMkLst>
        </pc:spChg>
        <pc:spChg chg="mod">
          <ac:chgData name="Rahul Nair" userId="4a64821b-8a29-4cbe-80c1-d9771e59f4e8" providerId="ADAL" clId="{19614909-E555-48FC-8643-79530AF10AD5}" dt="2023-07-07T14:11:50.248" v="37" actId="404"/>
          <ac:spMkLst>
            <pc:docMk/>
            <pc:sldMk cId="4156477640" sldId="2145705696"/>
            <ac:spMk id="170" creationId="{4A8BA8C6-D529-4B17-89CF-D6EE4983193F}"/>
          </ac:spMkLst>
        </pc:spChg>
        <pc:spChg chg="mod">
          <ac:chgData name="Rahul Nair" userId="4a64821b-8a29-4cbe-80c1-d9771e59f4e8" providerId="ADAL" clId="{19614909-E555-48FC-8643-79530AF10AD5}" dt="2023-07-07T14:11:50.248" v="37" actId="404"/>
          <ac:spMkLst>
            <pc:docMk/>
            <pc:sldMk cId="4156477640" sldId="2145705696"/>
            <ac:spMk id="172" creationId="{EBD54625-1256-4B14-B275-5C3F231EF6BE}"/>
          </ac:spMkLst>
        </pc:spChg>
        <pc:spChg chg="mod">
          <ac:chgData name="Rahul Nair" userId="4a64821b-8a29-4cbe-80c1-d9771e59f4e8" providerId="ADAL" clId="{19614909-E555-48FC-8643-79530AF10AD5}" dt="2023-07-07T14:11:50.248" v="37" actId="404"/>
          <ac:spMkLst>
            <pc:docMk/>
            <pc:sldMk cId="4156477640" sldId="2145705696"/>
            <ac:spMk id="173" creationId="{58BCA01E-15BD-43A8-B41B-5AEF56525DAB}"/>
          </ac:spMkLst>
        </pc:spChg>
        <pc:spChg chg="mod">
          <ac:chgData name="Rahul Nair" userId="4a64821b-8a29-4cbe-80c1-d9771e59f4e8" providerId="ADAL" clId="{19614909-E555-48FC-8643-79530AF10AD5}" dt="2023-07-07T14:11:50.248" v="37" actId="404"/>
          <ac:spMkLst>
            <pc:docMk/>
            <pc:sldMk cId="4156477640" sldId="2145705696"/>
            <ac:spMk id="174" creationId="{F7954BDC-889C-4522-9E5C-5C7AF4BACE87}"/>
          </ac:spMkLst>
        </pc:spChg>
        <pc:spChg chg="mod">
          <ac:chgData name="Rahul Nair" userId="4a64821b-8a29-4cbe-80c1-d9771e59f4e8" providerId="ADAL" clId="{19614909-E555-48FC-8643-79530AF10AD5}" dt="2023-07-07T14:11:50.248" v="37" actId="404"/>
          <ac:spMkLst>
            <pc:docMk/>
            <pc:sldMk cId="4156477640" sldId="2145705696"/>
            <ac:spMk id="175" creationId="{DBF954A6-09CD-41E0-9869-BB6072AD9070}"/>
          </ac:spMkLst>
        </pc:spChg>
        <pc:spChg chg="mod">
          <ac:chgData name="Rahul Nair" userId="4a64821b-8a29-4cbe-80c1-d9771e59f4e8" providerId="ADAL" clId="{19614909-E555-48FC-8643-79530AF10AD5}" dt="2023-07-07T14:11:50.248" v="37" actId="404"/>
          <ac:spMkLst>
            <pc:docMk/>
            <pc:sldMk cId="4156477640" sldId="2145705696"/>
            <ac:spMk id="176" creationId="{31CC89BD-1E87-4707-B812-9B7FD5382E24}"/>
          </ac:spMkLst>
        </pc:spChg>
        <pc:spChg chg="mod">
          <ac:chgData name="Rahul Nair" userId="4a64821b-8a29-4cbe-80c1-d9771e59f4e8" providerId="ADAL" clId="{19614909-E555-48FC-8643-79530AF10AD5}" dt="2023-07-07T14:11:50.248" v="37" actId="404"/>
          <ac:spMkLst>
            <pc:docMk/>
            <pc:sldMk cId="4156477640" sldId="2145705696"/>
            <ac:spMk id="177" creationId="{78A6A986-BD38-49C6-AC25-8D339715A3F1}"/>
          </ac:spMkLst>
        </pc:spChg>
        <pc:spChg chg="mod">
          <ac:chgData name="Rahul Nair" userId="4a64821b-8a29-4cbe-80c1-d9771e59f4e8" providerId="ADAL" clId="{19614909-E555-48FC-8643-79530AF10AD5}" dt="2023-07-07T14:11:50.248" v="37" actId="404"/>
          <ac:spMkLst>
            <pc:docMk/>
            <pc:sldMk cId="4156477640" sldId="2145705696"/>
            <ac:spMk id="178" creationId="{2CBBD79C-1253-4B80-9D53-F15B7159FE4E}"/>
          </ac:spMkLst>
        </pc:spChg>
        <pc:spChg chg="mod">
          <ac:chgData name="Rahul Nair" userId="4a64821b-8a29-4cbe-80c1-d9771e59f4e8" providerId="ADAL" clId="{19614909-E555-48FC-8643-79530AF10AD5}" dt="2023-07-07T14:11:50.248" v="37" actId="404"/>
          <ac:spMkLst>
            <pc:docMk/>
            <pc:sldMk cId="4156477640" sldId="2145705696"/>
            <ac:spMk id="179" creationId="{D2ED1DB2-C5D4-4945-8367-7FEA642F2392}"/>
          </ac:spMkLst>
        </pc:spChg>
        <pc:spChg chg="mod">
          <ac:chgData name="Rahul Nair" userId="4a64821b-8a29-4cbe-80c1-d9771e59f4e8" providerId="ADAL" clId="{19614909-E555-48FC-8643-79530AF10AD5}" dt="2023-07-07T14:11:50.248" v="37" actId="404"/>
          <ac:spMkLst>
            <pc:docMk/>
            <pc:sldMk cId="4156477640" sldId="2145705696"/>
            <ac:spMk id="180" creationId="{B7A2E323-3A9B-41CB-8199-DCC430587349}"/>
          </ac:spMkLst>
        </pc:spChg>
        <pc:spChg chg="mod">
          <ac:chgData name="Rahul Nair" userId="4a64821b-8a29-4cbe-80c1-d9771e59f4e8" providerId="ADAL" clId="{19614909-E555-48FC-8643-79530AF10AD5}" dt="2023-07-07T14:11:50.248" v="37" actId="404"/>
          <ac:spMkLst>
            <pc:docMk/>
            <pc:sldMk cId="4156477640" sldId="2145705696"/>
            <ac:spMk id="181" creationId="{08048AEA-673A-460F-A768-29AE613DDF3A}"/>
          </ac:spMkLst>
        </pc:spChg>
        <pc:spChg chg="mod">
          <ac:chgData name="Rahul Nair" userId="4a64821b-8a29-4cbe-80c1-d9771e59f4e8" providerId="ADAL" clId="{19614909-E555-48FC-8643-79530AF10AD5}" dt="2023-07-07T14:11:50.248" v="37" actId="404"/>
          <ac:spMkLst>
            <pc:docMk/>
            <pc:sldMk cId="4156477640" sldId="2145705696"/>
            <ac:spMk id="182" creationId="{570BB3A7-B12E-45C3-8892-EE5C06886EEC}"/>
          </ac:spMkLst>
        </pc:spChg>
        <pc:spChg chg="mod">
          <ac:chgData name="Rahul Nair" userId="4a64821b-8a29-4cbe-80c1-d9771e59f4e8" providerId="ADAL" clId="{19614909-E555-48FC-8643-79530AF10AD5}" dt="2023-07-07T14:11:50.248" v="37" actId="404"/>
          <ac:spMkLst>
            <pc:docMk/>
            <pc:sldMk cId="4156477640" sldId="2145705696"/>
            <ac:spMk id="183" creationId="{2B08ACD0-9575-47F6-9054-7129B4D92243}"/>
          </ac:spMkLst>
        </pc:spChg>
        <pc:spChg chg="mod">
          <ac:chgData name="Rahul Nair" userId="4a64821b-8a29-4cbe-80c1-d9771e59f4e8" providerId="ADAL" clId="{19614909-E555-48FC-8643-79530AF10AD5}" dt="2023-07-07T14:11:50.248" v="37" actId="404"/>
          <ac:spMkLst>
            <pc:docMk/>
            <pc:sldMk cId="4156477640" sldId="2145705696"/>
            <ac:spMk id="184" creationId="{0E99D35F-8E2D-422F-BBCB-556F229DFB7E}"/>
          </ac:spMkLst>
        </pc:spChg>
        <pc:spChg chg="mod">
          <ac:chgData name="Rahul Nair" userId="4a64821b-8a29-4cbe-80c1-d9771e59f4e8" providerId="ADAL" clId="{19614909-E555-48FC-8643-79530AF10AD5}" dt="2023-07-07T14:11:50.248" v="37" actId="404"/>
          <ac:spMkLst>
            <pc:docMk/>
            <pc:sldMk cId="4156477640" sldId="2145705696"/>
            <ac:spMk id="185" creationId="{F8791DA8-9E21-40BB-A03C-D33AF57D14EA}"/>
          </ac:spMkLst>
        </pc:spChg>
        <pc:spChg chg="mod">
          <ac:chgData name="Rahul Nair" userId="4a64821b-8a29-4cbe-80c1-d9771e59f4e8" providerId="ADAL" clId="{19614909-E555-48FC-8643-79530AF10AD5}" dt="2023-07-07T14:11:50.248" v="37" actId="404"/>
          <ac:spMkLst>
            <pc:docMk/>
            <pc:sldMk cId="4156477640" sldId="2145705696"/>
            <ac:spMk id="186" creationId="{39F9AB53-152B-484C-9138-39A6757B5FDD}"/>
          </ac:spMkLst>
        </pc:spChg>
        <pc:spChg chg="mod">
          <ac:chgData name="Rahul Nair" userId="4a64821b-8a29-4cbe-80c1-d9771e59f4e8" providerId="ADAL" clId="{19614909-E555-48FC-8643-79530AF10AD5}" dt="2023-07-07T14:11:50.248" v="37" actId="404"/>
          <ac:spMkLst>
            <pc:docMk/>
            <pc:sldMk cId="4156477640" sldId="2145705696"/>
            <ac:spMk id="187" creationId="{6B2BDE07-042A-4D59-8E2A-5DA029E05A60}"/>
          </ac:spMkLst>
        </pc:spChg>
        <pc:spChg chg="mod">
          <ac:chgData name="Rahul Nair" userId="4a64821b-8a29-4cbe-80c1-d9771e59f4e8" providerId="ADAL" clId="{19614909-E555-48FC-8643-79530AF10AD5}" dt="2023-07-07T14:11:50.248" v="37" actId="404"/>
          <ac:spMkLst>
            <pc:docMk/>
            <pc:sldMk cId="4156477640" sldId="2145705696"/>
            <ac:spMk id="188" creationId="{6F9A3A01-F377-4153-9F62-C20FA174D3BC}"/>
          </ac:spMkLst>
        </pc:spChg>
        <pc:spChg chg="mod">
          <ac:chgData name="Rahul Nair" userId="4a64821b-8a29-4cbe-80c1-d9771e59f4e8" providerId="ADAL" clId="{19614909-E555-48FC-8643-79530AF10AD5}" dt="2023-07-07T14:11:50.248" v="37" actId="404"/>
          <ac:spMkLst>
            <pc:docMk/>
            <pc:sldMk cId="4156477640" sldId="2145705696"/>
            <ac:spMk id="189" creationId="{64C5C8BD-EF9E-4F74-8180-DC843F0A4EB9}"/>
          </ac:spMkLst>
        </pc:spChg>
        <pc:spChg chg="mod">
          <ac:chgData name="Rahul Nair" userId="4a64821b-8a29-4cbe-80c1-d9771e59f4e8" providerId="ADAL" clId="{19614909-E555-48FC-8643-79530AF10AD5}" dt="2023-07-07T14:11:50.248" v="37" actId="404"/>
          <ac:spMkLst>
            <pc:docMk/>
            <pc:sldMk cId="4156477640" sldId="2145705696"/>
            <ac:spMk id="190" creationId="{9BDF6AE9-4796-4BC1-A199-0DC2D43BFA51}"/>
          </ac:spMkLst>
        </pc:spChg>
        <pc:spChg chg="mod">
          <ac:chgData name="Rahul Nair" userId="4a64821b-8a29-4cbe-80c1-d9771e59f4e8" providerId="ADAL" clId="{19614909-E555-48FC-8643-79530AF10AD5}" dt="2023-07-07T14:11:50.248" v="37" actId="404"/>
          <ac:spMkLst>
            <pc:docMk/>
            <pc:sldMk cId="4156477640" sldId="2145705696"/>
            <ac:spMk id="191" creationId="{2DC72A46-2E51-46CE-A616-6960340A197F}"/>
          </ac:spMkLst>
        </pc:spChg>
        <pc:spChg chg="mod">
          <ac:chgData name="Rahul Nair" userId="4a64821b-8a29-4cbe-80c1-d9771e59f4e8" providerId="ADAL" clId="{19614909-E555-48FC-8643-79530AF10AD5}" dt="2023-07-07T14:11:50.248" v="37" actId="404"/>
          <ac:spMkLst>
            <pc:docMk/>
            <pc:sldMk cId="4156477640" sldId="2145705696"/>
            <ac:spMk id="192" creationId="{2366F0E8-8D7C-4A05-B876-6613C0862A9D}"/>
          </ac:spMkLst>
        </pc:spChg>
        <pc:spChg chg="mod">
          <ac:chgData name="Rahul Nair" userId="4a64821b-8a29-4cbe-80c1-d9771e59f4e8" providerId="ADAL" clId="{19614909-E555-48FC-8643-79530AF10AD5}" dt="2023-07-07T14:11:50.248" v="37" actId="404"/>
          <ac:spMkLst>
            <pc:docMk/>
            <pc:sldMk cId="4156477640" sldId="2145705696"/>
            <ac:spMk id="193" creationId="{264616C6-0072-4FED-9293-ED646112C3B3}"/>
          </ac:spMkLst>
        </pc:spChg>
        <pc:spChg chg="mod">
          <ac:chgData name="Rahul Nair" userId="4a64821b-8a29-4cbe-80c1-d9771e59f4e8" providerId="ADAL" clId="{19614909-E555-48FC-8643-79530AF10AD5}" dt="2023-07-07T14:11:50.248" v="37" actId="404"/>
          <ac:spMkLst>
            <pc:docMk/>
            <pc:sldMk cId="4156477640" sldId="2145705696"/>
            <ac:spMk id="194" creationId="{264ED042-5AA8-4619-880B-E1827E2FA079}"/>
          </ac:spMkLst>
        </pc:spChg>
        <pc:spChg chg="mod">
          <ac:chgData name="Rahul Nair" userId="4a64821b-8a29-4cbe-80c1-d9771e59f4e8" providerId="ADAL" clId="{19614909-E555-48FC-8643-79530AF10AD5}" dt="2023-07-07T14:11:50.248" v="37" actId="404"/>
          <ac:spMkLst>
            <pc:docMk/>
            <pc:sldMk cId="4156477640" sldId="2145705696"/>
            <ac:spMk id="195" creationId="{3432988C-CA88-47A8-B23B-A5CCE373C166}"/>
          </ac:spMkLst>
        </pc:spChg>
        <pc:spChg chg="mod">
          <ac:chgData name="Rahul Nair" userId="4a64821b-8a29-4cbe-80c1-d9771e59f4e8" providerId="ADAL" clId="{19614909-E555-48FC-8643-79530AF10AD5}" dt="2023-07-07T14:11:50.248" v="37" actId="404"/>
          <ac:spMkLst>
            <pc:docMk/>
            <pc:sldMk cId="4156477640" sldId="2145705696"/>
            <ac:spMk id="196" creationId="{774D0D4F-2344-4B81-89C4-4B020C055882}"/>
          </ac:spMkLst>
        </pc:spChg>
        <pc:spChg chg="mod">
          <ac:chgData name="Rahul Nair" userId="4a64821b-8a29-4cbe-80c1-d9771e59f4e8" providerId="ADAL" clId="{19614909-E555-48FC-8643-79530AF10AD5}" dt="2023-07-07T14:11:50.248" v="37" actId="404"/>
          <ac:spMkLst>
            <pc:docMk/>
            <pc:sldMk cId="4156477640" sldId="2145705696"/>
            <ac:spMk id="197" creationId="{2BBBDA00-5E89-45E6-B63D-26A77432E21A}"/>
          </ac:spMkLst>
        </pc:spChg>
        <pc:spChg chg="mod">
          <ac:chgData name="Rahul Nair" userId="4a64821b-8a29-4cbe-80c1-d9771e59f4e8" providerId="ADAL" clId="{19614909-E555-48FC-8643-79530AF10AD5}" dt="2023-07-07T14:11:50.248" v="37" actId="404"/>
          <ac:spMkLst>
            <pc:docMk/>
            <pc:sldMk cId="4156477640" sldId="2145705696"/>
            <ac:spMk id="198" creationId="{8C37A267-7E53-4DE8-81D4-9C34B340058D}"/>
          </ac:spMkLst>
        </pc:spChg>
        <pc:spChg chg="mod">
          <ac:chgData name="Rahul Nair" userId="4a64821b-8a29-4cbe-80c1-d9771e59f4e8" providerId="ADAL" clId="{19614909-E555-48FC-8643-79530AF10AD5}" dt="2023-07-07T14:11:50.248" v="37" actId="404"/>
          <ac:spMkLst>
            <pc:docMk/>
            <pc:sldMk cId="4156477640" sldId="2145705696"/>
            <ac:spMk id="199" creationId="{31C4B05F-F8BA-449F-B735-E5C7F338E244}"/>
          </ac:spMkLst>
        </pc:spChg>
        <pc:spChg chg="mod">
          <ac:chgData name="Rahul Nair" userId="4a64821b-8a29-4cbe-80c1-d9771e59f4e8" providerId="ADAL" clId="{19614909-E555-48FC-8643-79530AF10AD5}" dt="2023-07-07T14:11:50.248" v="37" actId="404"/>
          <ac:spMkLst>
            <pc:docMk/>
            <pc:sldMk cId="4156477640" sldId="2145705696"/>
            <ac:spMk id="200" creationId="{419BB30E-1FD2-410C-A3F0-83FBAA67CE2D}"/>
          </ac:spMkLst>
        </pc:spChg>
        <pc:spChg chg="mod">
          <ac:chgData name="Rahul Nair" userId="4a64821b-8a29-4cbe-80c1-d9771e59f4e8" providerId="ADAL" clId="{19614909-E555-48FC-8643-79530AF10AD5}" dt="2023-07-07T14:11:50.248" v="37" actId="404"/>
          <ac:spMkLst>
            <pc:docMk/>
            <pc:sldMk cId="4156477640" sldId="2145705696"/>
            <ac:spMk id="201" creationId="{E1F2671E-B431-411C-AEDE-8888559E041F}"/>
          </ac:spMkLst>
        </pc:spChg>
        <pc:spChg chg="mod">
          <ac:chgData name="Rahul Nair" userId="4a64821b-8a29-4cbe-80c1-d9771e59f4e8" providerId="ADAL" clId="{19614909-E555-48FC-8643-79530AF10AD5}" dt="2023-07-07T14:11:50.248" v="37" actId="404"/>
          <ac:spMkLst>
            <pc:docMk/>
            <pc:sldMk cId="4156477640" sldId="2145705696"/>
            <ac:spMk id="202" creationId="{0739170E-8C68-448F-B1E7-AA51CE27EAC3}"/>
          </ac:spMkLst>
        </pc:spChg>
        <pc:spChg chg="mod">
          <ac:chgData name="Rahul Nair" userId="4a64821b-8a29-4cbe-80c1-d9771e59f4e8" providerId="ADAL" clId="{19614909-E555-48FC-8643-79530AF10AD5}" dt="2023-07-07T14:11:50.248" v="37" actId="404"/>
          <ac:spMkLst>
            <pc:docMk/>
            <pc:sldMk cId="4156477640" sldId="2145705696"/>
            <ac:spMk id="203" creationId="{DAE5316D-67E3-41A6-A32F-AFE4878DE9E5}"/>
          </ac:spMkLst>
        </pc:spChg>
        <pc:spChg chg="mod">
          <ac:chgData name="Rahul Nair" userId="4a64821b-8a29-4cbe-80c1-d9771e59f4e8" providerId="ADAL" clId="{19614909-E555-48FC-8643-79530AF10AD5}" dt="2023-07-07T14:11:50.248" v="37" actId="404"/>
          <ac:spMkLst>
            <pc:docMk/>
            <pc:sldMk cId="4156477640" sldId="2145705696"/>
            <ac:spMk id="204" creationId="{ABC4DD42-3FE6-4FE8-95E6-CD770742F619}"/>
          </ac:spMkLst>
        </pc:spChg>
        <pc:spChg chg="mod">
          <ac:chgData name="Rahul Nair" userId="4a64821b-8a29-4cbe-80c1-d9771e59f4e8" providerId="ADAL" clId="{19614909-E555-48FC-8643-79530AF10AD5}" dt="2023-07-07T14:11:50.248" v="37" actId="404"/>
          <ac:spMkLst>
            <pc:docMk/>
            <pc:sldMk cId="4156477640" sldId="2145705696"/>
            <ac:spMk id="205" creationId="{D380DC11-988B-4202-A707-3F3B871D08A7}"/>
          </ac:spMkLst>
        </pc:spChg>
        <pc:spChg chg="mod">
          <ac:chgData name="Rahul Nair" userId="4a64821b-8a29-4cbe-80c1-d9771e59f4e8" providerId="ADAL" clId="{19614909-E555-48FC-8643-79530AF10AD5}" dt="2023-07-07T14:11:50.248" v="37" actId="404"/>
          <ac:spMkLst>
            <pc:docMk/>
            <pc:sldMk cId="4156477640" sldId="2145705696"/>
            <ac:spMk id="206" creationId="{E316014F-D2B5-40D3-B6F3-C5CAA081623E}"/>
          </ac:spMkLst>
        </pc:spChg>
        <pc:spChg chg="mod">
          <ac:chgData name="Rahul Nair" userId="4a64821b-8a29-4cbe-80c1-d9771e59f4e8" providerId="ADAL" clId="{19614909-E555-48FC-8643-79530AF10AD5}" dt="2023-07-07T14:11:50.248" v="37" actId="404"/>
          <ac:spMkLst>
            <pc:docMk/>
            <pc:sldMk cId="4156477640" sldId="2145705696"/>
            <ac:spMk id="207" creationId="{7AFE8059-002F-4B63-A11F-76C5B4CE682E}"/>
          </ac:spMkLst>
        </pc:spChg>
        <pc:spChg chg="mod">
          <ac:chgData name="Rahul Nair" userId="4a64821b-8a29-4cbe-80c1-d9771e59f4e8" providerId="ADAL" clId="{19614909-E555-48FC-8643-79530AF10AD5}" dt="2023-07-07T14:11:50.248" v="37" actId="404"/>
          <ac:spMkLst>
            <pc:docMk/>
            <pc:sldMk cId="4156477640" sldId="2145705696"/>
            <ac:spMk id="208" creationId="{3A24D945-73EF-433C-AA99-47AB5A6BA046}"/>
          </ac:spMkLst>
        </pc:spChg>
        <pc:spChg chg="mod">
          <ac:chgData name="Rahul Nair" userId="4a64821b-8a29-4cbe-80c1-d9771e59f4e8" providerId="ADAL" clId="{19614909-E555-48FC-8643-79530AF10AD5}" dt="2023-07-07T14:11:50.248" v="37" actId="404"/>
          <ac:spMkLst>
            <pc:docMk/>
            <pc:sldMk cId="4156477640" sldId="2145705696"/>
            <ac:spMk id="209" creationId="{36DA4515-E257-4721-9941-274E4A74A1CC}"/>
          </ac:spMkLst>
        </pc:spChg>
        <pc:spChg chg="mod">
          <ac:chgData name="Rahul Nair" userId="4a64821b-8a29-4cbe-80c1-d9771e59f4e8" providerId="ADAL" clId="{19614909-E555-48FC-8643-79530AF10AD5}" dt="2023-07-07T14:11:50.248" v="37" actId="404"/>
          <ac:spMkLst>
            <pc:docMk/>
            <pc:sldMk cId="4156477640" sldId="2145705696"/>
            <ac:spMk id="210" creationId="{F7135E24-FDFE-4E9D-8062-1E63496CA50F}"/>
          </ac:spMkLst>
        </pc:spChg>
        <pc:spChg chg="mod">
          <ac:chgData name="Rahul Nair" userId="4a64821b-8a29-4cbe-80c1-d9771e59f4e8" providerId="ADAL" clId="{19614909-E555-48FC-8643-79530AF10AD5}" dt="2023-07-07T14:11:50.248" v="37" actId="404"/>
          <ac:spMkLst>
            <pc:docMk/>
            <pc:sldMk cId="4156477640" sldId="2145705696"/>
            <ac:spMk id="211" creationId="{62357C74-2EF8-4A45-B683-33464CB3F902}"/>
          </ac:spMkLst>
        </pc:spChg>
        <pc:spChg chg="mod">
          <ac:chgData name="Rahul Nair" userId="4a64821b-8a29-4cbe-80c1-d9771e59f4e8" providerId="ADAL" clId="{19614909-E555-48FC-8643-79530AF10AD5}" dt="2023-07-07T14:11:50.248" v="37" actId="404"/>
          <ac:spMkLst>
            <pc:docMk/>
            <pc:sldMk cId="4156477640" sldId="2145705696"/>
            <ac:spMk id="212" creationId="{3C137014-8E74-4621-9EDC-24081C30EF49}"/>
          </ac:spMkLst>
        </pc:spChg>
        <pc:spChg chg="mod">
          <ac:chgData name="Rahul Nair" userId="4a64821b-8a29-4cbe-80c1-d9771e59f4e8" providerId="ADAL" clId="{19614909-E555-48FC-8643-79530AF10AD5}" dt="2023-07-07T14:11:50.248" v="37" actId="404"/>
          <ac:spMkLst>
            <pc:docMk/>
            <pc:sldMk cId="4156477640" sldId="2145705696"/>
            <ac:spMk id="213" creationId="{581C9885-5311-407D-8BFB-013B27E9DF11}"/>
          </ac:spMkLst>
        </pc:spChg>
        <pc:spChg chg="mod">
          <ac:chgData name="Rahul Nair" userId="4a64821b-8a29-4cbe-80c1-d9771e59f4e8" providerId="ADAL" clId="{19614909-E555-48FC-8643-79530AF10AD5}" dt="2023-07-07T14:11:50.248" v="37" actId="404"/>
          <ac:spMkLst>
            <pc:docMk/>
            <pc:sldMk cId="4156477640" sldId="2145705696"/>
            <ac:spMk id="214" creationId="{FA3E3572-B327-4EA6-AA1E-FE52ACBF11ED}"/>
          </ac:spMkLst>
        </pc:spChg>
        <pc:spChg chg="mod">
          <ac:chgData name="Rahul Nair" userId="4a64821b-8a29-4cbe-80c1-d9771e59f4e8" providerId="ADAL" clId="{19614909-E555-48FC-8643-79530AF10AD5}" dt="2023-07-07T14:11:50.248" v="37" actId="404"/>
          <ac:spMkLst>
            <pc:docMk/>
            <pc:sldMk cId="4156477640" sldId="2145705696"/>
            <ac:spMk id="215" creationId="{91D3453C-7D7D-4823-9DD5-4BFD36BADC38}"/>
          </ac:spMkLst>
        </pc:spChg>
        <pc:spChg chg="mod">
          <ac:chgData name="Rahul Nair" userId="4a64821b-8a29-4cbe-80c1-d9771e59f4e8" providerId="ADAL" clId="{19614909-E555-48FC-8643-79530AF10AD5}" dt="2023-07-07T14:11:50.248" v="37" actId="404"/>
          <ac:spMkLst>
            <pc:docMk/>
            <pc:sldMk cId="4156477640" sldId="2145705696"/>
            <ac:spMk id="216" creationId="{1A944F8E-2A03-48B8-A7B3-6FF5E4355036}"/>
          </ac:spMkLst>
        </pc:spChg>
        <pc:spChg chg="mod">
          <ac:chgData name="Rahul Nair" userId="4a64821b-8a29-4cbe-80c1-d9771e59f4e8" providerId="ADAL" clId="{19614909-E555-48FC-8643-79530AF10AD5}" dt="2023-07-07T14:11:50.248" v="37" actId="404"/>
          <ac:spMkLst>
            <pc:docMk/>
            <pc:sldMk cId="4156477640" sldId="2145705696"/>
            <ac:spMk id="217" creationId="{FCC52966-E735-498C-9C4F-344A5E02474F}"/>
          </ac:spMkLst>
        </pc:spChg>
        <pc:spChg chg="mod">
          <ac:chgData name="Rahul Nair" userId="4a64821b-8a29-4cbe-80c1-d9771e59f4e8" providerId="ADAL" clId="{19614909-E555-48FC-8643-79530AF10AD5}" dt="2023-07-07T14:11:50.248" v="37" actId="404"/>
          <ac:spMkLst>
            <pc:docMk/>
            <pc:sldMk cId="4156477640" sldId="2145705696"/>
            <ac:spMk id="218" creationId="{47EC68BD-730D-47AE-B770-2357D614F660}"/>
          </ac:spMkLst>
        </pc:spChg>
        <pc:spChg chg="mod">
          <ac:chgData name="Rahul Nair" userId="4a64821b-8a29-4cbe-80c1-d9771e59f4e8" providerId="ADAL" clId="{19614909-E555-48FC-8643-79530AF10AD5}" dt="2023-07-07T14:11:50.248" v="37" actId="404"/>
          <ac:spMkLst>
            <pc:docMk/>
            <pc:sldMk cId="4156477640" sldId="2145705696"/>
            <ac:spMk id="219" creationId="{83B7386C-E065-4366-8086-786F26727D35}"/>
          </ac:spMkLst>
        </pc:spChg>
        <pc:spChg chg="mod">
          <ac:chgData name="Rahul Nair" userId="4a64821b-8a29-4cbe-80c1-d9771e59f4e8" providerId="ADAL" clId="{19614909-E555-48FC-8643-79530AF10AD5}" dt="2023-07-07T14:11:50.248" v="37" actId="404"/>
          <ac:spMkLst>
            <pc:docMk/>
            <pc:sldMk cId="4156477640" sldId="2145705696"/>
            <ac:spMk id="220" creationId="{0ED47C20-41B3-4BC2-AB7F-41EC01164296}"/>
          </ac:spMkLst>
        </pc:spChg>
        <pc:spChg chg="mod">
          <ac:chgData name="Rahul Nair" userId="4a64821b-8a29-4cbe-80c1-d9771e59f4e8" providerId="ADAL" clId="{19614909-E555-48FC-8643-79530AF10AD5}" dt="2023-07-07T14:11:50.248" v="37" actId="404"/>
          <ac:spMkLst>
            <pc:docMk/>
            <pc:sldMk cId="4156477640" sldId="2145705696"/>
            <ac:spMk id="221" creationId="{CBD4FA8E-5FBB-44E3-9535-F35B9D375088}"/>
          </ac:spMkLst>
        </pc:spChg>
        <pc:spChg chg="mod">
          <ac:chgData name="Rahul Nair" userId="4a64821b-8a29-4cbe-80c1-d9771e59f4e8" providerId="ADAL" clId="{19614909-E555-48FC-8643-79530AF10AD5}" dt="2023-07-07T14:11:50.248" v="37" actId="404"/>
          <ac:spMkLst>
            <pc:docMk/>
            <pc:sldMk cId="4156477640" sldId="2145705696"/>
            <ac:spMk id="222" creationId="{CBB99493-0C2C-4448-AE07-AC1D78984713}"/>
          </ac:spMkLst>
        </pc:spChg>
        <pc:spChg chg="mod">
          <ac:chgData name="Rahul Nair" userId="4a64821b-8a29-4cbe-80c1-d9771e59f4e8" providerId="ADAL" clId="{19614909-E555-48FC-8643-79530AF10AD5}" dt="2023-07-07T14:11:50.248" v="37" actId="404"/>
          <ac:spMkLst>
            <pc:docMk/>
            <pc:sldMk cId="4156477640" sldId="2145705696"/>
            <ac:spMk id="223" creationId="{7889F4D5-0A50-4C2E-91F6-090DA5D0D784}"/>
          </ac:spMkLst>
        </pc:spChg>
        <pc:spChg chg="mod">
          <ac:chgData name="Rahul Nair" userId="4a64821b-8a29-4cbe-80c1-d9771e59f4e8" providerId="ADAL" clId="{19614909-E555-48FC-8643-79530AF10AD5}" dt="2023-07-07T14:11:50.248" v="37" actId="404"/>
          <ac:spMkLst>
            <pc:docMk/>
            <pc:sldMk cId="4156477640" sldId="2145705696"/>
            <ac:spMk id="224" creationId="{09AF9201-A4A6-4329-BC52-0335E03926C0}"/>
          </ac:spMkLst>
        </pc:spChg>
        <pc:spChg chg="mod">
          <ac:chgData name="Rahul Nair" userId="4a64821b-8a29-4cbe-80c1-d9771e59f4e8" providerId="ADAL" clId="{19614909-E555-48FC-8643-79530AF10AD5}" dt="2023-07-07T14:11:50.248" v="37" actId="404"/>
          <ac:spMkLst>
            <pc:docMk/>
            <pc:sldMk cId="4156477640" sldId="2145705696"/>
            <ac:spMk id="225" creationId="{60C52158-4E33-4DE4-9FF9-FE2584F574D5}"/>
          </ac:spMkLst>
        </pc:spChg>
        <pc:spChg chg="mod">
          <ac:chgData name="Rahul Nair" userId="4a64821b-8a29-4cbe-80c1-d9771e59f4e8" providerId="ADAL" clId="{19614909-E555-48FC-8643-79530AF10AD5}" dt="2023-07-07T14:11:50.248" v="37" actId="404"/>
          <ac:spMkLst>
            <pc:docMk/>
            <pc:sldMk cId="4156477640" sldId="2145705696"/>
            <ac:spMk id="226" creationId="{4D4D7008-530E-4A06-A704-CD639118B68C}"/>
          </ac:spMkLst>
        </pc:spChg>
        <pc:spChg chg="mod">
          <ac:chgData name="Rahul Nair" userId="4a64821b-8a29-4cbe-80c1-d9771e59f4e8" providerId="ADAL" clId="{19614909-E555-48FC-8643-79530AF10AD5}" dt="2023-07-07T14:11:50.248" v="37" actId="404"/>
          <ac:spMkLst>
            <pc:docMk/>
            <pc:sldMk cId="4156477640" sldId="2145705696"/>
            <ac:spMk id="227" creationId="{7C602255-581D-419C-813F-134BA9DAC299}"/>
          </ac:spMkLst>
        </pc:spChg>
        <pc:spChg chg="mod">
          <ac:chgData name="Rahul Nair" userId="4a64821b-8a29-4cbe-80c1-d9771e59f4e8" providerId="ADAL" clId="{19614909-E555-48FC-8643-79530AF10AD5}" dt="2023-07-07T14:11:50.248" v="37" actId="404"/>
          <ac:spMkLst>
            <pc:docMk/>
            <pc:sldMk cId="4156477640" sldId="2145705696"/>
            <ac:spMk id="228" creationId="{0843BDA6-A4CB-402C-A4E7-4375EDD125DA}"/>
          </ac:spMkLst>
        </pc:spChg>
        <pc:spChg chg="mod">
          <ac:chgData name="Rahul Nair" userId="4a64821b-8a29-4cbe-80c1-d9771e59f4e8" providerId="ADAL" clId="{19614909-E555-48FC-8643-79530AF10AD5}" dt="2023-07-07T14:11:50.248" v="37" actId="404"/>
          <ac:spMkLst>
            <pc:docMk/>
            <pc:sldMk cId="4156477640" sldId="2145705696"/>
            <ac:spMk id="229" creationId="{1313981A-D794-4E8C-A13F-E9E7622F60F8}"/>
          </ac:spMkLst>
        </pc:spChg>
        <pc:spChg chg="mod">
          <ac:chgData name="Rahul Nair" userId="4a64821b-8a29-4cbe-80c1-d9771e59f4e8" providerId="ADAL" clId="{19614909-E555-48FC-8643-79530AF10AD5}" dt="2023-07-07T14:11:50.248" v="37" actId="404"/>
          <ac:spMkLst>
            <pc:docMk/>
            <pc:sldMk cId="4156477640" sldId="2145705696"/>
            <ac:spMk id="230" creationId="{84916C69-F3F8-48C0-9050-B54838C64A18}"/>
          </ac:spMkLst>
        </pc:spChg>
        <pc:spChg chg="mod">
          <ac:chgData name="Rahul Nair" userId="4a64821b-8a29-4cbe-80c1-d9771e59f4e8" providerId="ADAL" clId="{19614909-E555-48FC-8643-79530AF10AD5}" dt="2023-07-07T14:11:50.248" v="37" actId="404"/>
          <ac:spMkLst>
            <pc:docMk/>
            <pc:sldMk cId="4156477640" sldId="2145705696"/>
            <ac:spMk id="231" creationId="{C4F93B25-A494-49CE-99D4-CE4D3DE358B3}"/>
          </ac:spMkLst>
        </pc:spChg>
        <pc:spChg chg="mod">
          <ac:chgData name="Rahul Nair" userId="4a64821b-8a29-4cbe-80c1-d9771e59f4e8" providerId="ADAL" clId="{19614909-E555-48FC-8643-79530AF10AD5}" dt="2023-07-07T14:11:50.248" v="37" actId="404"/>
          <ac:spMkLst>
            <pc:docMk/>
            <pc:sldMk cId="4156477640" sldId="2145705696"/>
            <ac:spMk id="232" creationId="{BE8A10AC-507F-478B-88EB-24BA66011E26}"/>
          </ac:spMkLst>
        </pc:spChg>
        <pc:spChg chg="mod">
          <ac:chgData name="Rahul Nair" userId="4a64821b-8a29-4cbe-80c1-d9771e59f4e8" providerId="ADAL" clId="{19614909-E555-48FC-8643-79530AF10AD5}" dt="2023-07-07T14:11:50.248" v="37" actId="404"/>
          <ac:spMkLst>
            <pc:docMk/>
            <pc:sldMk cId="4156477640" sldId="2145705696"/>
            <ac:spMk id="233" creationId="{01BC7126-50A2-4C01-B25E-EE0BB516448C}"/>
          </ac:spMkLst>
        </pc:spChg>
        <pc:spChg chg="mod">
          <ac:chgData name="Rahul Nair" userId="4a64821b-8a29-4cbe-80c1-d9771e59f4e8" providerId="ADAL" clId="{19614909-E555-48FC-8643-79530AF10AD5}" dt="2023-07-07T14:11:50.248" v="37" actId="404"/>
          <ac:spMkLst>
            <pc:docMk/>
            <pc:sldMk cId="4156477640" sldId="2145705696"/>
            <ac:spMk id="234" creationId="{F2614889-5E9A-400F-A99E-49233F9D120D}"/>
          </ac:spMkLst>
        </pc:spChg>
        <pc:spChg chg="mod">
          <ac:chgData name="Rahul Nair" userId="4a64821b-8a29-4cbe-80c1-d9771e59f4e8" providerId="ADAL" clId="{19614909-E555-48FC-8643-79530AF10AD5}" dt="2023-07-07T14:11:50.248" v="37" actId="404"/>
          <ac:spMkLst>
            <pc:docMk/>
            <pc:sldMk cId="4156477640" sldId="2145705696"/>
            <ac:spMk id="235" creationId="{6CF40376-CE7E-41AC-9573-92192EF9BD73}"/>
          </ac:spMkLst>
        </pc:spChg>
        <pc:spChg chg="mod">
          <ac:chgData name="Rahul Nair" userId="4a64821b-8a29-4cbe-80c1-d9771e59f4e8" providerId="ADAL" clId="{19614909-E555-48FC-8643-79530AF10AD5}" dt="2023-07-07T14:11:50.248" v="37" actId="404"/>
          <ac:spMkLst>
            <pc:docMk/>
            <pc:sldMk cId="4156477640" sldId="2145705696"/>
            <ac:spMk id="236" creationId="{ED15B9B6-C860-4370-97DC-24650FABC457}"/>
          </ac:spMkLst>
        </pc:spChg>
        <pc:spChg chg="mod">
          <ac:chgData name="Rahul Nair" userId="4a64821b-8a29-4cbe-80c1-d9771e59f4e8" providerId="ADAL" clId="{19614909-E555-48FC-8643-79530AF10AD5}" dt="2023-07-07T14:11:50.248" v="37" actId="404"/>
          <ac:spMkLst>
            <pc:docMk/>
            <pc:sldMk cId="4156477640" sldId="2145705696"/>
            <ac:spMk id="237" creationId="{0C4E063B-AE1E-4A61-8B50-FBFDA00FBDDF}"/>
          </ac:spMkLst>
        </pc:spChg>
        <pc:spChg chg="mod">
          <ac:chgData name="Rahul Nair" userId="4a64821b-8a29-4cbe-80c1-d9771e59f4e8" providerId="ADAL" clId="{19614909-E555-48FC-8643-79530AF10AD5}" dt="2023-07-07T14:11:50.248" v="37" actId="404"/>
          <ac:spMkLst>
            <pc:docMk/>
            <pc:sldMk cId="4156477640" sldId="2145705696"/>
            <ac:spMk id="265" creationId="{C8AFD08D-AFF5-4E20-832D-2E5B20F7671B}"/>
          </ac:spMkLst>
        </pc:spChg>
        <pc:spChg chg="mod">
          <ac:chgData name="Rahul Nair" userId="4a64821b-8a29-4cbe-80c1-d9771e59f4e8" providerId="ADAL" clId="{19614909-E555-48FC-8643-79530AF10AD5}" dt="2023-07-07T14:11:50.248" v="37" actId="404"/>
          <ac:spMkLst>
            <pc:docMk/>
            <pc:sldMk cId="4156477640" sldId="2145705696"/>
            <ac:spMk id="266" creationId="{CA9979CF-EA3E-4B1C-956A-0D0AFD8D8E93}"/>
          </ac:spMkLst>
        </pc:spChg>
        <pc:spChg chg="mod">
          <ac:chgData name="Rahul Nair" userId="4a64821b-8a29-4cbe-80c1-d9771e59f4e8" providerId="ADAL" clId="{19614909-E555-48FC-8643-79530AF10AD5}" dt="2023-07-07T14:11:50.248" v="37" actId="404"/>
          <ac:spMkLst>
            <pc:docMk/>
            <pc:sldMk cId="4156477640" sldId="2145705696"/>
            <ac:spMk id="267" creationId="{84B2523D-17A0-452E-B5C8-9A397D86E8D0}"/>
          </ac:spMkLst>
        </pc:spChg>
        <pc:spChg chg="mod">
          <ac:chgData name="Rahul Nair" userId="4a64821b-8a29-4cbe-80c1-d9771e59f4e8" providerId="ADAL" clId="{19614909-E555-48FC-8643-79530AF10AD5}" dt="2023-07-07T14:11:50.248" v="37" actId="404"/>
          <ac:spMkLst>
            <pc:docMk/>
            <pc:sldMk cId="4156477640" sldId="2145705696"/>
            <ac:spMk id="268" creationId="{C0BA352A-9A8B-4FCB-A422-D528042C1DE6}"/>
          </ac:spMkLst>
        </pc:spChg>
        <pc:spChg chg="mod">
          <ac:chgData name="Rahul Nair" userId="4a64821b-8a29-4cbe-80c1-d9771e59f4e8" providerId="ADAL" clId="{19614909-E555-48FC-8643-79530AF10AD5}" dt="2023-07-07T14:11:33.667" v="36" actId="2711"/>
          <ac:spMkLst>
            <pc:docMk/>
            <pc:sldMk cId="4156477640" sldId="2145705696"/>
            <ac:spMk id="269" creationId="{1D96CBED-EAE6-4864-B635-02070FEB9891}"/>
          </ac:spMkLst>
        </pc:spChg>
      </pc:sldChg>
      <pc:sldChg chg="modTransition">
        <pc:chgData name="Rahul Nair" userId="4a64821b-8a29-4cbe-80c1-d9771e59f4e8" providerId="ADAL" clId="{19614909-E555-48FC-8643-79530AF10AD5}" dt="2023-07-07T14:08:50.767" v="19"/>
        <pc:sldMkLst>
          <pc:docMk/>
          <pc:sldMk cId="3417418619" sldId="2145705932"/>
        </pc:sldMkLst>
      </pc:sldChg>
      <pc:sldChg chg="modTransition">
        <pc:chgData name="Rahul Nair" userId="4a64821b-8a29-4cbe-80c1-d9771e59f4e8" providerId="ADAL" clId="{19614909-E555-48FC-8643-79530AF10AD5}" dt="2023-07-07T14:08:50.767" v="19"/>
        <pc:sldMkLst>
          <pc:docMk/>
          <pc:sldMk cId="2704317515" sldId="2145705976"/>
        </pc:sldMkLst>
      </pc:sldChg>
      <pc:sldChg chg="modTransition">
        <pc:chgData name="Rahul Nair" userId="4a64821b-8a29-4cbe-80c1-d9771e59f4e8" providerId="ADAL" clId="{19614909-E555-48FC-8643-79530AF10AD5}" dt="2023-07-07T14:08:50.767" v="19"/>
        <pc:sldMkLst>
          <pc:docMk/>
          <pc:sldMk cId="2557743094" sldId="2145705977"/>
        </pc:sldMkLst>
      </pc:sldChg>
      <pc:sldChg chg="modTransition">
        <pc:chgData name="Rahul Nair" userId="4a64821b-8a29-4cbe-80c1-d9771e59f4e8" providerId="ADAL" clId="{19614909-E555-48FC-8643-79530AF10AD5}" dt="2023-07-07T14:08:50.767" v="19"/>
        <pc:sldMkLst>
          <pc:docMk/>
          <pc:sldMk cId="1078936963" sldId="2145705978"/>
        </pc:sldMkLst>
      </pc:sldChg>
      <pc:sldChg chg="modTransition">
        <pc:chgData name="Rahul Nair" userId="4a64821b-8a29-4cbe-80c1-d9771e59f4e8" providerId="ADAL" clId="{19614909-E555-48FC-8643-79530AF10AD5}" dt="2023-07-07T14:08:50.767" v="19"/>
        <pc:sldMkLst>
          <pc:docMk/>
          <pc:sldMk cId="565947683" sldId="2145705990"/>
        </pc:sldMkLst>
      </pc:sldChg>
      <pc:sldChg chg="modTransition">
        <pc:chgData name="Rahul Nair" userId="4a64821b-8a29-4cbe-80c1-d9771e59f4e8" providerId="ADAL" clId="{19614909-E555-48FC-8643-79530AF10AD5}" dt="2023-07-07T14:08:50.767" v="19"/>
        <pc:sldMkLst>
          <pc:docMk/>
          <pc:sldMk cId="1100929388" sldId="2145705992"/>
        </pc:sldMkLst>
      </pc:sldChg>
      <pc:sldChg chg="modTransition">
        <pc:chgData name="Rahul Nair" userId="4a64821b-8a29-4cbe-80c1-d9771e59f4e8" providerId="ADAL" clId="{19614909-E555-48FC-8643-79530AF10AD5}" dt="2023-07-07T14:08:50.767" v="19"/>
        <pc:sldMkLst>
          <pc:docMk/>
          <pc:sldMk cId="2520844747" sldId="2145705993"/>
        </pc:sldMkLst>
      </pc:sldChg>
      <pc:sldChg chg="modTransition">
        <pc:chgData name="Rahul Nair" userId="4a64821b-8a29-4cbe-80c1-d9771e59f4e8" providerId="ADAL" clId="{19614909-E555-48FC-8643-79530AF10AD5}" dt="2023-07-07T14:08:50.767" v="19"/>
        <pc:sldMkLst>
          <pc:docMk/>
          <pc:sldMk cId="2372538155" sldId="2145705994"/>
        </pc:sldMkLst>
      </pc:sldChg>
      <pc:sldChg chg="modTransition">
        <pc:chgData name="Rahul Nair" userId="4a64821b-8a29-4cbe-80c1-d9771e59f4e8" providerId="ADAL" clId="{19614909-E555-48FC-8643-79530AF10AD5}" dt="2023-07-07T14:08:50.767" v="19"/>
        <pc:sldMkLst>
          <pc:docMk/>
          <pc:sldMk cId="1282969616" sldId="2145705995"/>
        </pc:sldMkLst>
      </pc:sldChg>
      <pc:sldChg chg="modTransition">
        <pc:chgData name="Rahul Nair" userId="4a64821b-8a29-4cbe-80c1-d9771e59f4e8" providerId="ADAL" clId="{19614909-E555-48FC-8643-79530AF10AD5}" dt="2023-07-07T14:08:50.767" v="19"/>
        <pc:sldMkLst>
          <pc:docMk/>
          <pc:sldMk cId="1442931623" sldId="2145706003"/>
        </pc:sldMkLst>
      </pc:sldChg>
      <pc:sldChg chg="modTransition">
        <pc:chgData name="Rahul Nair" userId="4a64821b-8a29-4cbe-80c1-d9771e59f4e8" providerId="ADAL" clId="{19614909-E555-48FC-8643-79530AF10AD5}" dt="2023-07-07T14:08:50.767" v="19"/>
        <pc:sldMkLst>
          <pc:docMk/>
          <pc:sldMk cId="2878730467" sldId="2145706031"/>
        </pc:sldMkLst>
      </pc:sldChg>
      <pc:sldChg chg="modTransition">
        <pc:chgData name="Rahul Nair" userId="4a64821b-8a29-4cbe-80c1-d9771e59f4e8" providerId="ADAL" clId="{19614909-E555-48FC-8643-79530AF10AD5}" dt="2023-07-07T14:08:50.767" v="19"/>
        <pc:sldMkLst>
          <pc:docMk/>
          <pc:sldMk cId="908109984" sldId="2145706036"/>
        </pc:sldMkLst>
      </pc:sldChg>
      <pc:sldChg chg="modTransition">
        <pc:chgData name="Rahul Nair" userId="4a64821b-8a29-4cbe-80c1-d9771e59f4e8" providerId="ADAL" clId="{19614909-E555-48FC-8643-79530AF10AD5}" dt="2023-07-07T14:08:50.767" v="19"/>
        <pc:sldMkLst>
          <pc:docMk/>
          <pc:sldMk cId="1391031641" sldId="2146846701"/>
        </pc:sldMkLst>
      </pc:sldChg>
      <pc:sldChg chg="modSp mod modTransition">
        <pc:chgData name="Rahul Nair" userId="4a64821b-8a29-4cbe-80c1-d9771e59f4e8" providerId="ADAL" clId="{19614909-E555-48FC-8643-79530AF10AD5}" dt="2023-07-07T14:09:17.175" v="24" actId="1036"/>
        <pc:sldMkLst>
          <pc:docMk/>
          <pc:sldMk cId="4126707442" sldId="2146846702"/>
        </pc:sldMkLst>
        <pc:spChg chg="mod">
          <ac:chgData name="Rahul Nair" userId="4a64821b-8a29-4cbe-80c1-d9771e59f4e8" providerId="ADAL" clId="{19614909-E555-48FC-8643-79530AF10AD5}" dt="2023-07-07T14:09:17.175" v="24" actId="1036"/>
          <ac:spMkLst>
            <pc:docMk/>
            <pc:sldMk cId="4126707442" sldId="2146846702"/>
            <ac:spMk id="3" creationId="{00000000-0000-0000-0000-000000000000}"/>
          </ac:spMkLst>
        </pc:spChg>
      </pc:sldChg>
      <pc:sldChg chg="addSp modSp add mod modTransition">
        <pc:chgData name="Rahul Nair" userId="4a64821b-8a29-4cbe-80c1-d9771e59f4e8" providerId="ADAL" clId="{19614909-E555-48FC-8643-79530AF10AD5}" dt="2023-07-07T14:15:41.594" v="64" actId="164"/>
        <pc:sldMkLst>
          <pc:docMk/>
          <pc:sldMk cId="1563682679" sldId="2146846703"/>
        </pc:sldMkLst>
        <pc:spChg chg="mod">
          <ac:chgData name="Rahul Nair" userId="4a64821b-8a29-4cbe-80c1-d9771e59f4e8" providerId="ADAL" clId="{19614909-E555-48FC-8643-79530AF10AD5}" dt="2023-07-07T14:15:41.594" v="64" actId="164"/>
          <ac:spMkLst>
            <pc:docMk/>
            <pc:sldMk cId="1563682679" sldId="2146846703"/>
            <ac:spMk id="2" creationId="{AD38F894-EEEC-369D-E9BF-14B1FD254258}"/>
          </ac:spMkLst>
        </pc:spChg>
        <pc:spChg chg="mod">
          <ac:chgData name="Rahul Nair" userId="4a64821b-8a29-4cbe-80c1-d9771e59f4e8" providerId="ADAL" clId="{19614909-E555-48FC-8643-79530AF10AD5}" dt="2023-07-07T14:15:41.594" v="64" actId="164"/>
          <ac:spMkLst>
            <pc:docMk/>
            <pc:sldMk cId="1563682679" sldId="2146846703"/>
            <ac:spMk id="3" creationId="{FD351653-7C3C-90A1-B330-7A4744B7E003}"/>
          </ac:spMkLst>
        </pc:spChg>
        <pc:spChg chg="mod">
          <ac:chgData name="Rahul Nair" userId="4a64821b-8a29-4cbe-80c1-d9771e59f4e8" providerId="ADAL" clId="{19614909-E555-48FC-8643-79530AF10AD5}" dt="2023-07-07T14:15:41.594" v="64" actId="164"/>
          <ac:spMkLst>
            <pc:docMk/>
            <pc:sldMk cId="1563682679" sldId="2146846703"/>
            <ac:spMk id="4" creationId="{011A28C1-D437-A4ED-525A-0E082C73F169}"/>
          </ac:spMkLst>
        </pc:spChg>
        <pc:spChg chg="mod">
          <ac:chgData name="Rahul Nair" userId="4a64821b-8a29-4cbe-80c1-d9771e59f4e8" providerId="ADAL" clId="{19614909-E555-48FC-8643-79530AF10AD5}" dt="2023-07-07T14:15:41.594" v="64" actId="164"/>
          <ac:spMkLst>
            <pc:docMk/>
            <pc:sldMk cId="1563682679" sldId="2146846703"/>
            <ac:spMk id="5" creationId="{9F42364B-245C-F5ED-F366-8FC29D73751C}"/>
          </ac:spMkLst>
        </pc:spChg>
        <pc:spChg chg="mod">
          <ac:chgData name="Rahul Nair" userId="4a64821b-8a29-4cbe-80c1-d9771e59f4e8" providerId="ADAL" clId="{19614909-E555-48FC-8643-79530AF10AD5}" dt="2023-07-07T14:15:41.594" v="64" actId="164"/>
          <ac:spMkLst>
            <pc:docMk/>
            <pc:sldMk cId="1563682679" sldId="2146846703"/>
            <ac:spMk id="7" creationId="{4EF282C8-2D6E-FCB9-EE6E-864428140FCA}"/>
          </ac:spMkLst>
        </pc:spChg>
        <pc:spChg chg="mod">
          <ac:chgData name="Rahul Nair" userId="4a64821b-8a29-4cbe-80c1-d9771e59f4e8" providerId="ADAL" clId="{19614909-E555-48FC-8643-79530AF10AD5}" dt="2023-07-07T14:15:41.594" v="64" actId="164"/>
          <ac:spMkLst>
            <pc:docMk/>
            <pc:sldMk cId="1563682679" sldId="2146846703"/>
            <ac:spMk id="8" creationId="{0D1DC135-3749-EF69-00FF-989146DB3555}"/>
          </ac:spMkLst>
        </pc:spChg>
        <pc:spChg chg="mod">
          <ac:chgData name="Rahul Nair" userId="4a64821b-8a29-4cbe-80c1-d9771e59f4e8" providerId="ADAL" clId="{19614909-E555-48FC-8643-79530AF10AD5}" dt="2023-07-07T14:15:41.594" v="64" actId="164"/>
          <ac:spMkLst>
            <pc:docMk/>
            <pc:sldMk cId="1563682679" sldId="2146846703"/>
            <ac:spMk id="9" creationId="{5E95D908-40D9-0350-597C-003ECAF07A01}"/>
          </ac:spMkLst>
        </pc:spChg>
        <pc:spChg chg="mod">
          <ac:chgData name="Rahul Nair" userId="4a64821b-8a29-4cbe-80c1-d9771e59f4e8" providerId="ADAL" clId="{19614909-E555-48FC-8643-79530AF10AD5}" dt="2023-07-07T14:15:41.594" v="64" actId="164"/>
          <ac:spMkLst>
            <pc:docMk/>
            <pc:sldMk cId="1563682679" sldId="2146846703"/>
            <ac:spMk id="10" creationId="{75DA7080-407E-C28F-C335-E79576AD8370}"/>
          </ac:spMkLst>
        </pc:spChg>
        <pc:spChg chg="mod">
          <ac:chgData name="Rahul Nair" userId="4a64821b-8a29-4cbe-80c1-d9771e59f4e8" providerId="ADAL" clId="{19614909-E555-48FC-8643-79530AF10AD5}" dt="2023-07-07T14:15:41.594" v="64" actId="164"/>
          <ac:spMkLst>
            <pc:docMk/>
            <pc:sldMk cId="1563682679" sldId="2146846703"/>
            <ac:spMk id="11" creationId="{6308D12C-EBD2-8912-1B0E-BB8ADD099664}"/>
          </ac:spMkLst>
        </pc:spChg>
        <pc:spChg chg="mod">
          <ac:chgData name="Rahul Nair" userId="4a64821b-8a29-4cbe-80c1-d9771e59f4e8" providerId="ADAL" clId="{19614909-E555-48FC-8643-79530AF10AD5}" dt="2023-07-07T14:15:41.594" v="64" actId="164"/>
          <ac:spMkLst>
            <pc:docMk/>
            <pc:sldMk cId="1563682679" sldId="2146846703"/>
            <ac:spMk id="44" creationId="{6FBA1625-5850-8C7E-0A4A-7B69948167EB}"/>
          </ac:spMkLst>
        </pc:spChg>
        <pc:spChg chg="mod">
          <ac:chgData name="Rahul Nair" userId="4a64821b-8a29-4cbe-80c1-d9771e59f4e8" providerId="ADAL" clId="{19614909-E555-48FC-8643-79530AF10AD5}" dt="2023-07-07T14:15:41.594" v="64" actId="164"/>
          <ac:spMkLst>
            <pc:docMk/>
            <pc:sldMk cId="1563682679" sldId="2146846703"/>
            <ac:spMk id="45" creationId="{EB94F308-53B6-8792-11AE-1E7766FBB130}"/>
          </ac:spMkLst>
        </pc:spChg>
        <pc:spChg chg="mod">
          <ac:chgData name="Rahul Nair" userId="4a64821b-8a29-4cbe-80c1-d9771e59f4e8" providerId="ADAL" clId="{19614909-E555-48FC-8643-79530AF10AD5}" dt="2023-07-07T14:15:41.594" v="64" actId="164"/>
          <ac:spMkLst>
            <pc:docMk/>
            <pc:sldMk cId="1563682679" sldId="2146846703"/>
            <ac:spMk id="46" creationId="{1B8CB323-6C83-5DC1-3B9D-1B7E1FF8CA46}"/>
          </ac:spMkLst>
        </pc:spChg>
        <pc:spChg chg="mod">
          <ac:chgData name="Rahul Nair" userId="4a64821b-8a29-4cbe-80c1-d9771e59f4e8" providerId="ADAL" clId="{19614909-E555-48FC-8643-79530AF10AD5}" dt="2023-07-07T14:15:41.594" v="64" actId="164"/>
          <ac:spMkLst>
            <pc:docMk/>
            <pc:sldMk cId="1563682679" sldId="2146846703"/>
            <ac:spMk id="47" creationId="{1F75CB59-4CE9-2238-3C17-A6B3EB03A096}"/>
          </ac:spMkLst>
        </pc:spChg>
        <pc:spChg chg="mod">
          <ac:chgData name="Rahul Nair" userId="4a64821b-8a29-4cbe-80c1-d9771e59f4e8" providerId="ADAL" clId="{19614909-E555-48FC-8643-79530AF10AD5}" dt="2023-07-07T14:15:41.594" v="64" actId="164"/>
          <ac:spMkLst>
            <pc:docMk/>
            <pc:sldMk cId="1563682679" sldId="2146846703"/>
            <ac:spMk id="57" creationId="{DF48C86E-5663-B85A-5110-A7090BA3264D}"/>
          </ac:spMkLst>
        </pc:spChg>
        <pc:spChg chg="mod">
          <ac:chgData name="Rahul Nair" userId="4a64821b-8a29-4cbe-80c1-d9771e59f4e8" providerId="ADAL" clId="{19614909-E555-48FC-8643-79530AF10AD5}" dt="2023-07-07T14:15:41.594" v="64" actId="164"/>
          <ac:spMkLst>
            <pc:docMk/>
            <pc:sldMk cId="1563682679" sldId="2146846703"/>
            <ac:spMk id="58" creationId="{EDCEAE50-60DC-5320-0A2D-808A1530F213}"/>
          </ac:spMkLst>
        </pc:spChg>
        <pc:spChg chg="mod">
          <ac:chgData name="Rahul Nair" userId="4a64821b-8a29-4cbe-80c1-d9771e59f4e8" providerId="ADAL" clId="{19614909-E555-48FC-8643-79530AF10AD5}" dt="2023-07-07T14:15:41.594" v="64" actId="164"/>
          <ac:spMkLst>
            <pc:docMk/>
            <pc:sldMk cId="1563682679" sldId="2146846703"/>
            <ac:spMk id="59" creationId="{C3731FC6-C9AE-3155-6E32-FD4B4925E5C0}"/>
          </ac:spMkLst>
        </pc:spChg>
        <pc:spChg chg="mod">
          <ac:chgData name="Rahul Nair" userId="4a64821b-8a29-4cbe-80c1-d9771e59f4e8" providerId="ADAL" clId="{19614909-E555-48FC-8643-79530AF10AD5}" dt="2023-07-07T14:15:41.594" v="64" actId="164"/>
          <ac:spMkLst>
            <pc:docMk/>
            <pc:sldMk cId="1563682679" sldId="2146846703"/>
            <ac:spMk id="60" creationId="{A691ED24-D48C-802A-5745-79E3A7A5BFB0}"/>
          </ac:spMkLst>
        </pc:spChg>
        <pc:spChg chg="mod">
          <ac:chgData name="Rahul Nair" userId="4a64821b-8a29-4cbe-80c1-d9771e59f4e8" providerId="ADAL" clId="{19614909-E555-48FC-8643-79530AF10AD5}" dt="2023-07-07T14:15:41.594" v="64" actId="164"/>
          <ac:spMkLst>
            <pc:docMk/>
            <pc:sldMk cId="1563682679" sldId="2146846703"/>
            <ac:spMk id="61" creationId="{8C654DF5-F169-A691-CA77-7CB5F82EF270}"/>
          </ac:spMkLst>
        </pc:spChg>
        <pc:spChg chg="mod">
          <ac:chgData name="Rahul Nair" userId="4a64821b-8a29-4cbe-80c1-d9771e59f4e8" providerId="ADAL" clId="{19614909-E555-48FC-8643-79530AF10AD5}" dt="2023-07-07T14:15:41.594" v="64" actId="164"/>
          <ac:spMkLst>
            <pc:docMk/>
            <pc:sldMk cId="1563682679" sldId="2146846703"/>
            <ac:spMk id="62" creationId="{310FB397-E9CE-32C8-36F9-0699C29A8E32}"/>
          </ac:spMkLst>
        </pc:spChg>
        <pc:spChg chg="mod">
          <ac:chgData name="Rahul Nair" userId="4a64821b-8a29-4cbe-80c1-d9771e59f4e8" providerId="ADAL" clId="{19614909-E555-48FC-8643-79530AF10AD5}" dt="2023-07-07T14:15:41.594" v="64" actId="164"/>
          <ac:spMkLst>
            <pc:docMk/>
            <pc:sldMk cId="1563682679" sldId="2146846703"/>
            <ac:spMk id="63" creationId="{AACC4B7A-76E5-6728-9E1F-E1392924A68C}"/>
          </ac:spMkLst>
        </pc:spChg>
        <pc:spChg chg="mod">
          <ac:chgData name="Rahul Nair" userId="4a64821b-8a29-4cbe-80c1-d9771e59f4e8" providerId="ADAL" clId="{19614909-E555-48FC-8643-79530AF10AD5}" dt="2023-07-07T14:15:41.594" v="64" actId="164"/>
          <ac:spMkLst>
            <pc:docMk/>
            <pc:sldMk cId="1563682679" sldId="2146846703"/>
            <ac:spMk id="64" creationId="{450F6922-A32B-9A69-0CE8-895EB81E26B2}"/>
          </ac:spMkLst>
        </pc:spChg>
        <pc:spChg chg="mod">
          <ac:chgData name="Rahul Nair" userId="4a64821b-8a29-4cbe-80c1-d9771e59f4e8" providerId="ADAL" clId="{19614909-E555-48FC-8643-79530AF10AD5}" dt="2023-07-07T14:12:36.867" v="52" actId="1035"/>
          <ac:spMkLst>
            <pc:docMk/>
            <pc:sldMk cId="1563682679" sldId="2146846703"/>
            <ac:spMk id="65" creationId="{D2A19290-862F-11A1-2E06-741FBD53B083}"/>
          </ac:spMkLst>
        </pc:spChg>
        <pc:spChg chg="mod">
          <ac:chgData name="Rahul Nair" userId="4a64821b-8a29-4cbe-80c1-d9771e59f4e8" providerId="ADAL" clId="{19614909-E555-48FC-8643-79530AF10AD5}" dt="2023-07-07T14:15:41.594" v="64" actId="164"/>
          <ac:spMkLst>
            <pc:docMk/>
            <pc:sldMk cId="1563682679" sldId="2146846703"/>
            <ac:spMk id="66" creationId="{FE3FDB71-E982-F7B3-399D-DB4A05532F7B}"/>
          </ac:spMkLst>
        </pc:spChg>
        <pc:spChg chg="mod">
          <ac:chgData name="Rahul Nair" userId="4a64821b-8a29-4cbe-80c1-d9771e59f4e8" providerId="ADAL" clId="{19614909-E555-48FC-8643-79530AF10AD5}" dt="2023-07-07T14:15:41.594" v="64" actId="164"/>
          <ac:spMkLst>
            <pc:docMk/>
            <pc:sldMk cId="1563682679" sldId="2146846703"/>
            <ac:spMk id="67" creationId="{178F0BEF-C233-4CA3-7D33-E4D917EF70DF}"/>
          </ac:spMkLst>
        </pc:spChg>
        <pc:spChg chg="mod">
          <ac:chgData name="Rahul Nair" userId="4a64821b-8a29-4cbe-80c1-d9771e59f4e8" providerId="ADAL" clId="{19614909-E555-48FC-8643-79530AF10AD5}" dt="2023-07-07T14:15:41.594" v="64" actId="164"/>
          <ac:spMkLst>
            <pc:docMk/>
            <pc:sldMk cId="1563682679" sldId="2146846703"/>
            <ac:spMk id="68" creationId="{BC9D61FE-6DE2-A4FA-7C64-6628AA57C50F}"/>
          </ac:spMkLst>
        </pc:spChg>
        <pc:spChg chg="mod">
          <ac:chgData name="Rahul Nair" userId="4a64821b-8a29-4cbe-80c1-d9771e59f4e8" providerId="ADAL" clId="{19614909-E555-48FC-8643-79530AF10AD5}" dt="2023-07-07T14:15:41.594" v="64" actId="164"/>
          <ac:spMkLst>
            <pc:docMk/>
            <pc:sldMk cId="1563682679" sldId="2146846703"/>
            <ac:spMk id="69" creationId="{83F4DBFD-AAEE-C164-DE04-6C57DF2F35D3}"/>
          </ac:spMkLst>
        </pc:spChg>
        <pc:spChg chg="mod">
          <ac:chgData name="Rahul Nair" userId="4a64821b-8a29-4cbe-80c1-d9771e59f4e8" providerId="ADAL" clId="{19614909-E555-48FC-8643-79530AF10AD5}" dt="2023-07-07T14:15:41.594" v="64" actId="164"/>
          <ac:spMkLst>
            <pc:docMk/>
            <pc:sldMk cId="1563682679" sldId="2146846703"/>
            <ac:spMk id="70" creationId="{C1C31D56-FCAA-14EE-F9A0-17169D891F6A}"/>
          </ac:spMkLst>
        </pc:spChg>
        <pc:spChg chg="mod">
          <ac:chgData name="Rahul Nair" userId="4a64821b-8a29-4cbe-80c1-d9771e59f4e8" providerId="ADAL" clId="{19614909-E555-48FC-8643-79530AF10AD5}" dt="2023-07-07T14:15:41.594" v="64" actId="164"/>
          <ac:spMkLst>
            <pc:docMk/>
            <pc:sldMk cId="1563682679" sldId="2146846703"/>
            <ac:spMk id="71" creationId="{019D14E7-2647-36AD-729E-8EE6F5C8CEB9}"/>
          </ac:spMkLst>
        </pc:spChg>
        <pc:spChg chg="mod">
          <ac:chgData name="Rahul Nair" userId="4a64821b-8a29-4cbe-80c1-d9771e59f4e8" providerId="ADAL" clId="{19614909-E555-48FC-8643-79530AF10AD5}" dt="2023-07-07T14:15:41.594" v="64" actId="164"/>
          <ac:spMkLst>
            <pc:docMk/>
            <pc:sldMk cId="1563682679" sldId="2146846703"/>
            <ac:spMk id="72" creationId="{547D63C8-E222-27EC-1938-E2B0C77B59A0}"/>
          </ac:spMkLst>
        </pc:spChg>
        <pc:spChg chg="mod">
          <ac:chgData name="Rahul Nair" userId="4a64821b-8a29-4cbe-80c1-d9771e59f4e8" providerId="ADAL" clId="{19614909-E555-48FC-8643-79530AF10AD5}" dt="2023-07-07T14:15:41.594" v="64" actId="164"/>
          <ac:spMkLst>
            <pc:docMk/>
            <pc:sldMk cId="1563682679" sldId="2146846703"/>
            <ac:spMk id="73" creationId="{4D2D2F34-9D08-B8F8-ADB0-9B6EC27FF518}"/>
          </ac:spMkLst>
        </pc:spChg>
        <pc:spChg chg="mod">
          <ac:chgData name="Rahul Nair" userId="4a64821b-8a29-4cbe-80c1-d9771e59f4e8" providerId="ADAL" clId="{19614909-E555-48FC-8643-79530AF10AD5}" dt="2023-07-07T14:15:41.594" v="64" actId="164"/>
          <ac:spMkLst>
            <pc:docMk/>
            <pc:sldMk cId="1563682679" sldId="2146846703"/>
            <ac:spMk id="74" creationId="{99787A32-1A4E-E295-6872-30A6DC256197}"/>
          </ac:spMkLst>
        </pc:spChg>
        <pc:spChg chg="mod">
          <ac:chgData name="Rahul Nair" userId="4a64821b-8a29-4cbe-80c1-d9771e59f4e8" providerId="ADAL" clId="{19614909-E555-48FC-8643-79530AF10AD5}" dt="2023-07-07T14:15:41.594" v="64" actId="164"/>
          <ac:spMkLst>
            <pc:docMk/>
            <pc:sldMk cId="1563682679" sldId="2146846703"/>
            <ac:spMk id="75" creationId="{1A3A0B53-3C80-E205-3381-24E3BF23942A}"/>
          </ac:spMkLst>
        </pc:spChg>
        <pc:spChg chg="mod">
          <ac:chgData name="Rahul Nair" userId="4a64821b-8a29-4cbe-80c1-d9771e59f4e8" providerId="ADAL" clId="{19614909-E555-48FC-8643-79530AF10AD5}" dt="2023-07-07T14:15:41.594" v="64" actId="164"/>
          <ac:spMkLst>
            <pc:docMk/>
            <pc:sldMk cId="1563682679" sldId="2146846703"/>
            <ac:spMk id="76" creationId="{C592F653-DA1D-F04F-75A3-0BC09A3D1A21}"/>
          </ac:spMkLst>
        </pc:spChg>
        <pc:spChg chg="mod">
          <ac:chgData name="Rahul Nair" userId="4a64821b-8a29-4cbe-80c1-d9771e59f4e8" providerId="ADAL" clId="{19614909-E555-48FC-8643-79530AF10AD5}" dt="2023-07-07T14:15:41.594" v="64" actId="164"/>
          <ac:spMkLst>
            <pc:docMk/>
            <pc:sldMk cId="1563682679" sldId="2146846703"/>
            <ac:spMk id="77" creationId="{3C599387-C8DE-F163-382C-B05C2EA8B3D8}"/>
          </ac:spMkLst>
        </pc:spChg>
        <pc:spChg chg="mod">
          <ac:chgData name="Rahul Nair" userId="4a64821b-8a29-4cbe-80c1-d9771e59f4e8" providerId="ADAL" clId="{19614909-E555-48FC-8643-79530AF10AD5}" dt="2023-07-07T14:15:41.594" v="64" actId="164"/>
          <ac:spMkLst>
            <pc:docMk/>
            <pc:sldMk cId="1563682679" sldId="2146846703"/>
            <ac:spMk id="78" creationId="{47A71F84-2A01-CBA4-27A6-7AFE973A732A}"/>
          </ac:spMkLst>
        </pc:spChg>
        <pc:spChg chg="mod">
          <ac:chgData name="Rahul Nair" userId="4a64821b-8a29-4cbe-80c1-d9771e59f4e8" providerId="ADAL" clId="{19614909-E555-48FC-8643-79530AF10AD5}" dt="2023-07-07T14:15:41.594" v="64" actId="164"/>
          <ac:spMkLst>
            <pc:docMk/>
            <pc:sldMk cId="1563682679" sldId="2146846703"/>
            <ac:spMk id="79" creationId="{9DC30EC1-7A57-90AF-C289-0CCCCC303B76}"/>
          </ac:spMkLst>
        </pc:spChg>
        <pc:spChg chg="mod">
          <ac:chgData name="Rahul Nair" userId="4a64821b-8a29-4cbe-80c1-d9771e59f4e8" providerId="ADAL" clId="{19614909-E555-48FC-8643-79530AF10AD5}" dt="2023-07-07T14:15:41.594" v="64" actId="164"/>
          <ac:spMkLst>
            <pc:docMk/>
            <pc:sldMk cId="1563682679" sldId="2146846703"/>
            <ac:spMk id="80" creationId="{D845DF0E-69E4-9631-9C42-0798168C591B}"/>
          </ac:spMkLst>
        </pc:spChg>
        <pc:spChg chg="mod">
          <ac:chgData name="Rahul Nair" userId="4a64821b-8a29-4cbe-80c1-d9771e59f4e8" providerId="ADAL" clId="{19614909-E555-48FC-8643-79530AF10AD5}" dt="2023-07-07T14:15:41.594" v="64" actId="164"/>
          <ac:spMkLst>
            <pc:docMk/>
            <pc:sldMk cId="1563682679" sldId="2146846703"/>
            <ac:spMk id="81" creationId="{084683F1-932E-6677-2BE9-A347644D4611}"/>
          </ac:spMkLst>
        </pc:spChg>
        <pc:spChg chg="mod">
          <ac:chgData name="Rahul Nair" userId="4a64821b-8a29-4cbe-80c1-d9771e59f4e8" providerId="ADAL" clId="{19614909-E555-48FC-8643-79530AF10AD5}" dt="2023-07-07T14:15:41.594" v="64" actId="164"/>
          <ac:spMkLst>
            <pc:docMk/>
            <pc:sldMk cId="1563682679" sldId="2146846703"/>
            <ac:spMk id="82" creationId="{0A0A3D14-EB4A-B040-7C97-111FCC20EBD1}"/>
          </ac:spMkLst>
        </pc:spChg>
        <pc:spChg chg="mod">
          <ac:chgData name="Rahul Nair" userId="4a64821b-8a29-4cbe-80c1-d9771e59f4e8" providerId="ADAL" clId="{19614909-E555-48FC-8643-79530AF10AD5}" dt="2023-07-07T14:15:41.594" v="64" actId="164"/>
          <ac:spMkLst>
            <pc:docMk/>
            <pc:sldMk cId="1563682679" sldId="2146846703"/>
            <ac:spMk id="83" creationId="{CF8772BB-C852-A4B1-8837-2C1CF07E5595}"/>
          </ac:spMkLst>
        </pc:spChg>
        <pc:grpChg chg="add mod">
          <ac:chgData name="Rahul Nair" userId="4a64821b-8a29-4cbe-80c1-d9771e59f4e8" providerId="ADAL" clId="{19614909-E555-48FC-8643-79530AF10AD5}" dt="2023-07-07T14:13:22.654" v="54" actId="164"/>
          <ac:grpSpMkLst>
            <pc:docMk/>
            <pc:sldMk cId="1563682679" sldId="2146846703"/>
            <ac:grpSpMk id="13" creationId="{ABD873BE-BE63-F706-854F-E1DE802D2ECA}"/>
          </ac:grpSpMkLst>
        </pc:grpChg>
        <pc:grpChg chg="add mod">
          <ac:chgData name="Rahul Nair" userId="4a64821b-8a29-4cbe-80c1-d9771e59f4e8" providerId="ADAL" clId="{19614909-E555-48FC-8643-79530AF10AD5}" dt="2023-07-07T14:15:41.594" v="64" actId="164"/>
          <ac:grpSpMkLst>
            <pc:docMk/>
            <pc:sldMk cId="1563682679" sldId="2146846703"/>
            <ac:grpSpMk id="14" creationId="{97DD65B3-620D-798B-5F08-5645E49FAEC7}"/>
          </ac:grpSpMkLst>
        </pc:grpChg>
        <pc:picChg chg="mod">
          <ac:chgData name="Rahul Nair" userId="4a64821b-8a29-4cbe-80c1-d9771e59f4e8" providerId="ADAL" clId="{19614909-E555-48FC-8643-79530AF10AD5}" dt="2023-07-07T14:15:41.594" v="64" actId="164"/>
          <ac:picMkLst>
            <pc:docMk/>
            <pc:sldMk cId="1563682679" sldId="2146846703"/>
            <ac:picMk id="6" creationId="{19722F05-7020-4614-1AA4-0F8ABA24A734}"/>
          </ac:picMkLst>
        </pc:picChg>
        <pc:picChg chg="mod">
          <ac:chgData name="Rahul Nair" userId="4a64821b-8a29-4cbe-80c1-d9771e59f4e8" providerId="ADAL" clId="{19614909-E555-48FC-8643-79530AF10AD5}" dt="2023-07-07T14:15:41.594" v="64" actId="164"/>
          <ac:picMkLst>
            <pc:docMk/>
            <pc:sldMk cId="1563682679" sldId="2146846703"/>
            <ac:picMk id="12" creationId="{40C80F3C-F0B8-C464-E944-FD990CA7E09F}"/>
          </ac:picMkLst>
        </pc:picChg>
        <pc:picChg chg="mod">
          <ac:chgData name="Rahul Nair" userId="4a64821b-8a29-4cbe-80c1-d9771e59f4e8" providerId="ADAL" clId="{19614909-E555-48FC-8643-79530AF10AD5}" dt="2023-07-07T14:15:41.594" v="64" actId="164"/>
          <ac:picMkLst>
            <pc:docMk/>
            <pc:sldMk cId="1563682679" sldId="2146846703"/>
            <ac:picMk id="84" creationId="{D0496844-0A7C-4CB4-B7CC-076A3E26152F}"/>
          </ac:picMkLst>
        </pc:picChg>
        <pc:picChg chg="mod">
          <ac:chgData name="Rahul Nair" userId="4a64821b-8a29-4cbe-80c1-d9771e59f4e8" providerId="ADAL" clId="{19614909-E555-48FC-8643-79530AF10AD5}" dt="2023-07-07T14:15:41.594" v="64" actId="164"/>
          <ac:picMkLst>
            <pc:docMk/>
            <pc:sldMk cId="1563682679" sldId="2146846703"/>
            <ac:picMk id="85" creationId="{017815D5-D15B-0966-5AAF-D3C0D7EBA108}"/>
          </ac:picMkLst>
        </pc:picChg>
        <pc:picChg chg="mod">
          <ac:chgData name="Rahul Nair" userId="4a64821b-8a29-4cbe-80c1-d9771e59f4e8" providerId="ADAL" clId="{19614909-E555-48FC-8643-79530AF10AD5}" dt="2023-07-07T14:15:41.594" v="64" actId="164"/>
          <ac:picMkLst>
            <pc:docMk/>
            <pc:sldMk cId="1563682679" sldId="2146846703"/>
            <ac:picMk id="86" creationId="{560812BC-D67C-C3FC-05D6-2591911B7C96}"/>
          </ac:picMkLst>
        </pc:picChg>
        <pc:picChg chg="mod">
          <ac:chgData name="Rahul Nair" userId="4a64821b-8a29-4cbe-80c1-d9771e59f4e8" providerId="ADAL" clId="{19614909-E555-48FC-8643-79530AF10AD5}" dt="2023-07-07T14:15:41.594" v="64" actId="164"/>
          <ac:picMkLst>
            <pc:docMk/>
            <pc:sldMk cId="1563682679" sldId="2146846703"/>
            <ac:picMk id="87" creationId="{35B1B530-E7BF-7AD6-D86F-83D2D1AC7525}"/>
          </ac:picMkLst>
        </pc:picChg>
        <pc:picChg chg="mod">
          <ac:chgData name="Rahul Nair" userId="4a64821b-8a29-4cbe-80c1-d9771e59f4e8" providerId="ADAL" clId="{19614909-E555-48FC-8643-79530AF10AD5}" dt="2023-07-07T14:15:41.594" v="64" actId="164"/>
          <ac:picMkLst>
            <pc:docMk/>
            <pc:sldMk cId="1563682679" sldId="2146846703"/>
            <ac:picMk id="88" creationId="{95EA9F79-EFE4-9985-EE91-B09C070910A9}"/>
          </ac:picMkLst>
        </pc:picChg>
        <pc:picChg chg="mod">
          <ac:chgData name="Rahul Nair" userId="4a64821b-8a29-4cbe-80c1-d9771e59f4e8" providerId="ADAL" clId="{19614909-E555-48FC-8643-79530AF10AD5}" dt="2023-07-07T14:15:41.594" v="64" actId="164"/>
          <ac:picMkLst>
            <pc:docMk/>
            <pc:sldMk cId="1563682679" sldId="2146846703"/>
            <ac:picMk id="89" creationId="{E1B9347E-19A0-AB54-42B6-F83530B34D3B}"/>
          </ac:picMkLst>
        </pc:picChg>
      </pc:sldChg>
      <pc:sldChg chg="modSp mod modTransition">
        <pc:chgData name="Rahul Nair" userId="4a64821b-8a29-4cbe-80c1-d9771e59f4e8" providerId="ADAL" clId="{19614909-E555-48FC-8643-79530AF10AD5}" dt="2023-07-07T14:10:04.919" v="34" actId="108"/>
        <pc:sldMkLst>
          <pc:docMk/>
          <pc:sldMk cId="3001922305" sldId="2146846704"/>
        </pc:sldMkLst>
        <pc:spChg chg="mod">
          <ac:chgData name="Rahul Nair" userId="4a64821b-8a29-4cbe-80c1-d9771e59f4e8" providerId="ADAL" clId="{19614909-E555-48FC-8643-79530AF10AD5}" dt="2023-07-07T14:10:04.919" v="34" actId="108"/>
          <ac:spMkLst>
            <pc:docMk/>
            <pc:sldMk cId="3001922305" sldId="2146846704"/>
            <ac:spMk id="7" creationId="{64554EA4-8FA8-2847-A306-25849FD8CFD7}"/>
          </ac:spMkLst>
        </pc:spChg>
      </pc:sldChg>
      <pc:sldChg chg="modTransition">
        <pc:chgData name="Rahul Nair" userId="4a64821b-8a29-4cbe-80c1-d9771e59f4e8" providerId="ADAL" clId="{19614909-E555-48FC-8643-79530AF10AD5}" dt="2023-07-07T14:08:50.767" v="19"/>
        <pc:sldMkLst>
          <pc:docMk/>
          <pc:sldMk cId="2330516176" sldId="2146846705"/>
        </pc:sldMkLst>
      </pc:sldChg>
      <pc:sldChg chg="modTransition">
        <pc:chgData name="Rahul Nair" userId="4a64821b-8a29-4cbe-80c1-d9771e59f4e8" providerId="ADAL" clId="{19614909-E555-48FC-8643-79530AF10AD5}" dt="2023-07-07T14:08:50.767" v="19"/>
        <pc:sldMkLst>
          <pc:docMk/>
          <pc:sldMk cId="1704650608" sldId="2146846706"/>
        </pc:sldMkLst>
      </pc:sldChg>
      <pc:sldChg chg="modTransition">
        <pc:chgData name="Rahul Nair" userId="4a64821b-8a29-4cbe-80c1-d9771e59f4e8" providerId="ADAL" clId="{19614909-E555-48FC-8643-79530AF10AD5}" dt="2023-07-07T14:08:50.767" v="19"/>
        <pc:sldMkLst>
          <pc:docMk/>
          <pc:sldMk cId="392853722" sldId="2146846707"/>
        </pc:sldMkLst>
      </pc:sldChg>
      <pc:sldChg chg="modTransition">
        <pc:chgData name="Rahul Nair" userId="4a64821b-8a29-4cbe-80c1-d9771e59f4e8" providerId="ADAL" clId="{19614909-E555-48FC-8643-79530AF10AD5}" dt="2023-07-07T14:08:50.767" v="19"/>
        <pc:sldMkLst>
          <pc:docMk/>
          <pc:sldMk cId="1438822461" sldId="2146846708"/>
        </pc:sldMkLst>
      </pc:sldChg>
      <pc:sldChg chg="modSp mod modTransition">
        <pc:chgData name="Rahul Nair" userId="4a64821b-8a29-4cbe-80c1-d9771e59f4e8" providerId="ADAL" clId="{19614909-E555-48FC-8643-79530AF10AD5}" dt="2023-07-07T15:37:08.382" v="77" actId="1076"/>
        <pc:sldMkLst>
          <pc:docMk/>
          <pc:sldMk cId="3976454359" sldId="2146846709"/>
        </pc:sldMkLst>
        <pc:spChg chg="mod">
          <ac:chgData name="Rahul Nair" userId="4a64821b-8a29-4cbe-80c1-d9771e59f4e8" providerId="ADAL" clId="{19614909-E555-48FC-8643-79530AF10AD5}" dt="2023-07-07T15:37:08.382" v="77" actId="1076"/>
          <ac:spMkLst>
            <pc:docMk/>
            <pc:sldMk cId="3976454359" sldId="2146846709"/>
            <ac:spMk id="19" creationId="{042E9FDE-BD43-D3C9-897A-731CDD826F6C}"/>
          </ac:spMkLst>
        </pc:spChg>
        <pc:spChg chg="mod">
          <ac:chgData name="Rahul Nair" userId="4a64821b-8a29-4cbe-80c1-d9771e59f4e8" providerId="ADAL" clId="{19614909-E555-48FC-8643-79530AF10AD5}" dt="2023-07-07T12:13:10.462" v="0" actId="207"/>
          <ac:spMkLst>
            <pc:docMk/>
            <pc:sldMk cId="3976454359" sldId="2146846709"/>
            <ac:spMk id="20" creationId="{58B9538E-2589-47F6-E4EC-5DB3F0C8D5EE}"/>
          </ac:spMkLst>
        </pc:spChg>
        <pc:spChg chg="mod">
          <ac:chgData name="Rahul Nair" userId="4a64821b-8a29-4cbe-80c1-d9771e59f4e8" providerId="ADAL" clId="{19614909-E555-48FC-8643-79530AF10AD5}" dt="2023-07-07T12:13:10.462" v="0" actId="207"/>
          <ac:spMkLst>
            <pc:docMk/>
            <pc:sldMk cId="3976454359" sldId="2146846709"/>
            <ac:spMk id="21" creationId="{71B85C1F-AC23-7B66-3F45-C464C90FABD9}"/>
          </ac:spMkLst>
        </pc:spChg>
        <pc:spChg chg="mod">
          <ac:chgData name="Rahul Nair" userId="4a64821b-8a29-4cbe-80c1-d9771e59f4e8" providerId="ADAL" clId="{19614909-E555-48FC-8643-79530AF10AD5}" dt="2023-07-07T12:13:10.462" v="0" actId="207"/>
          <ac:spMkLst>
            <pc:docMk/>
            <pc:sldMk cId="3976454359" sldId="2146846709"/>
            <ac:spMk id="22" creationId="{19D57466-9716-8BE6-0C6F-980E17284324}"/>
          </ac:spMkLst>
        </pc:spChg>
        <pc:spChg chg="mod">
          <ac:chgData name="Rahul Nair" userId="4a64821b-8a29-4cbe-80c1-d9771e59f4e8" providerId="ADAL" clId="{19614909-E555-48FC-8643-79530AF10AD5}" dt="2023-07-07T12:13:10.462" v="0" actId="207"/>
          <ac:spMkLst>
            <pc:docMk/>
            <pc:sldMk cId="3976454359" sldId="2146846709"/>
            <ac:spMk id="23" creationId="{A250121E-B89B-3BA3-E99A-216602294B83}"/>
          </ac:spMkLst>
        </pc:spChg>
        <pc:spChg chg="mod">
          <ac:chgData name="Rahul Nair" userId="4a64821b-8a29-4cbe-80c1-d9771e59f4e8" providerId="ADAL" clId="{19614909-E555-48FC-8643-79530AF10AD5}" dt="2023-07-07T12:13:10.462" v="0" actId="207"/>
          <ac:spMkLst>
            <pc:docMk/>
            <pc:sldMk cId="3976454359" sldId="2146846709"/>
            <ac:spMk id="24" creationId="{8A60CFF5-ABF2-46F6-92D3-3FD0A62D227F}"/>
          </ac:spMkLst>
        </pc:spChg>
        <pc:spChg chg="mod">
          <ac:chgData name="Rahul Nair" userId="4a64821b-8a29-4cbe-80c1-d9771e59f4e8" providerId="ADAL" clId="{19614909-E555-48FC-8643-79530AF10AD5}" dt="2023-07-07T12:13:10.462" v="0" actId="207"/>
          <ac:spMkLst>
            <pc:docMk/>
            <pc:sldMk cId="3976454359" sldId="2146846709"/>
            <ac:spMk id="25" creationId="{6B9C2707-4CBD-4CD2-E72B-8D0FF1950787}"/>
          </ac:spMkLst>
        </pc:spChg>
        <pc:spChg chg="mod">
          <ac:chgData name="Rahul Nair" userId="4a64821b-8a29-4cbe-80c1-d9771e59f4e8" providerId="ADAL" clId="{19614909-E555-48FC-8643-79530AF10AD5}" dt="2023-07-07T12:13:10.462" v="0" actId="207"/>
          <ac:spMkLst>
            <pc:docMk/>
            <pc:sldMk cId="3976454359" sldId="2146846709"/>
            <ac:spMk id="31" creationId="{BB6A17D7-8040-6E57-576A-2A043C4CC5B6}"/>
          </ac:spMkLst>
        </pc:spChg>
        <pc:spChg chg="mod">
          <ac:chgData name="Rahul Nair" userId="4a64821b-8a29-4cbe-80c1-d9771e59f4e8" providerId="ADAL" clId="{19614909-E555-48FC-8643-79530AF10AD5}" dt="2023-07-07T12:13:10.462" v="0" actId="207"/>
          <ac:spMkLst>
            <pc:docMk/>
            <pc:sldMk cId="3976454359" sldId="2146846709"/>
            <ac:spMk id="32" creationId="{00C70141-9E62-5A45-817B-6E20B6C1FEF6}"/>
          </ac:spMkLst>
        </pc:spChg>
        <pc:spChg chg="mod">
          <ac:chgData name="Rahul Nair" userId="4a64821b-8a29-4cbe-80c1-d9771e59f4e8" providerId="ADAL" clId="{19614909-E555-48FC-8643-79530AF10AD5}" dt="2023-07-07T12:13:10.462" v="0" actId="207"/>
          <ac:spMkLst>
            <pc:docMk/>
            <pc:sldMk cId="3976454359" sldId="2146846709"/>
            <ac:spMk id="33" creationId="{D6D05B28-16CF-DAB0-690A-36E940CC6853}"/>
          </ac:spMkLst>
        </pc:spChg>
        <pc:spChg chg="mod">
          <ac:chgData name="Rahul Nair" userId="4a64821b-8a29-4cbe-80c1-d9771e59f4e8" providerId="ADAL" clId="{19614909-E555-48FC-8643-79530AF10AD5}" dt="2023-07-07T12:13:10.462" v="0" actId="207"/>
          <ac:spMkLst>
            <pc:docMk/>
            <pc:sldMk cId="3976454359" sldId="2146846709"/>
            <ac:spMk id="34" creationId="{E3CBEFBC-DB3F-39AB-272B-A80AF5D9349E}"/>
          </ac:spMkLst>
        </pc:spChg>
        <pc:spChg chg="mod">
          <ac:chgData name="Rahul Nair" userId="4a64821b-8a29-4cbe-80c1-d9771e59f4e8" providerId="ADAL" clId="{19614909-E555-48FC-8643-79530AF10AD5}" dt="2023-07-07T12:13:10.462" v="0" actId="207"/>
          <ac:spMkLst>
            <pc:docMk/>
            <pc:sldMk cId="3976454359" sldId="2146846709"/>
            <ac:spMk id="37" creationId="{94EE04D2-8F35-996E-881A-295602FE5286}"/>
          </ac:spMkLst>
        </pc:spChg>
        <pc:spChg chg="mod">
          <ac:chgData name="Rahul Nair" userId="4a64821b-8a29-4cbe-80c1-d9771e59f4e8" providerId="ADAL" clId="{19614909-E555-48FC-8643-79530AF10AD5}" dt="2023-07-07T12:13:10.462" v="0" actId="207"/>
          <ac:spMkLst>
            <pc:docMk/>
            <pc:sldMk cId="3976454359" sldId="2146846709"/>
            <ac:spMk id="38" creationId="{37944AC8-EDDE-2883-7C4C-27DD66A893B7}"/>
          </ac:spMkLst>
        </pc:spChg>
        <pc:spChg chg="mod">
          <ac:chgData name="Rahul Nair" userId="4a64821b-8a29-4cbe-80c1-d9771e59f4e8" providerId="ADAL" clId="{19614909-E555-48FC-8643-79530AF10AD5}" dt="2023-07-07T12:13:10.462" v="0" actId="207"/>
          <ac:spMkLst>
            <pc:docMk/>
            <pc:sldMk cId="3976454359" sldId="2146846709"/>
            <ac:spMk id="39" creationId="{161BBDEC-23D8-0C46-54C4-4F5CA7AEAA58}"/>
          </ac:spMkLst>
        </pc:spChg>
        <pc:spChg chg="mod">
          <ac:chgData name="Rahul Nair" userId="4a64821b-8a29-4cbe-80c1-d9771e59f4e8" providerId="ADAL" clId="{19614909-E555-48FC-8643-79530AF10AD5}" dt="2023-07-07T12:13:10.462" v="0" actId="207"/>
          <ac:spMkLst>
            <pc:docMk/>
            <pc:sldMk cId="3976454359" sldId="2146846709"/>
            <ac:spMk id="40" creationId="{78AA701A-292B-6E3B-0DBF-82AD2BBA78C6}"/>
          </ac:spMkLst>
        </pc:spChg>
        <pc:spChg chg="mod">
          <ac:chgData name="Rahul Nair" userId="4a64821b-8a29-4cbe-80c1-d9771e59f4e8" providerId="ADAL" clId="{19614909-E555-48FC-8643-79530AF10AD5}" dt="2023-07-07T12:13:10.462" v="0" actId="207"/>
          <ac:spMkLst>
            <pc:docMk/>
            <pc:sldMk cId="3976454359" sldId="2146846709"/>
            <ac:spMk id="41" creationId="{1F4D8F91-6022-36A3-50D1-90936C18CFC1}"/>
          </ac:spMkLst>
        </pc:spChg>
        <pc:spChg chg="mod">
          <ac:chgData name="Rahul Nair" userId="4a64821b-8a29-4cbe-80c1-d9771e59f4e8" providerId="ADAL" clId="{19614909-E555-48FC-8643-79530AF10AD5}" dt="2023-07-07T12:13:10.462" v="0" actId="207"/>
          <ac:spMkLst>
            <pc:docMk/>
            <pc:sldMk cId="3976454359" sldId="2146846709"/>
            <ac:spMk id="42" creationId="{7F93736B-FDB9-050F-DE16-82595E49FE95}"/>
          </ac:spMkLst>
        </pc:spChg>
        <pc:spChg chg="mod">
          <ac:chgData name="Rahul Nair" userId="4a64821b-8a29-4cbe-80c1-d9771e59f4e8" providerId="ADAL" clId="{19614909-E555-48FC-8643-79530AF10AD5}" dt="2023-07-07T12:13:10.462" v="0" actId="207"/>
          <ac:spMkLst>
            <pc:docMk/>
            <pc:sldMk cId="3976454359" sldId="2146846709"/>
            <ac:spMk id="43" creationId="{EA03F4B6-2B28-527E-15E3-0E12D63DBF4E}"/>
          </ac:spMkLst>
        </pc:spChg>
        <pc:spChg chg="mod">
          <ac:chgData name="Rahul Nair" userId="4a64821b-8a29-4cbe-80c1-d9771e59f4e8" providerId="ADAL" clId="{19614909-E555-48FC-8643-79530AF10AD5}" dt="2023-07-07T12:13:10.462" v="0" actId="207"/>
          <ac:spMkLst>
            <pc:docMk/>
            <pc:sldMk cId="3976454359" sldId="2146846709"/>
            <ac:spMk id="44" creationId="{97BCC8E2-6AC2-D585-B93A-35EF8C6340C6}"/>
          </ac:spMkLst>
        </pc:spChg>
        <pc:spChg chg="mod">
          <ac:chgData name="Rahul Nair" userId="4a64821b-8a29-4cbe-80c1-d9771e59f4e8" providerId="ADAL" clId="{19614909-E555-48FC-8643-79530AF10AD5}" dt="2023-07-07T12:13:10.462" v="0" actId="207"/>
          <ac:spMkLst>
            <pc:docMk/>
            <pc:sldMk cId="3976454359" sldId="2146846709"/>
            <ac:spMk id="45" creationId="{8A747AAA-A8A5-6BCA-44A0-25C34164E95C}"/>
          </ac:spMkLst>
        </pc:spChg>
        <pc:spChg chg="mod">
          <ac:chgData name="Rahul Nair" userId="4a64821b-8a29-4cbe-80c1-d9771e59f4e8" providerId="ADAL" clId="{19614909-E555-48FC-8643-79530AF10AD5}" dt="2023-07-07T12:13:10.462" v="0" actId="207"/>
          <ac:spMkLst>
            <pc:docMk/>
            <pc:sldMk cId="3976454359" sldId="2146846709"/>
            <ac:spMk id="46" creationId="{6B20E154-9801-0860-9561-113EDA6DECCD}"/>
          </ac:spMkLst>
        </pc:spChg>
        <pc:spChg chg="mod">
          <ac:chgData name="Rahul Nair" userId="4a64821b-8a29-4cbe-80c1-d9771e59f4e8" providerId="ADAL" clId="{19614909-E555-48FC-8643-79530AF10AD5}" dt="2023-07-07T12:13:10.462" v="0" actId="207"/>
          <ac:spMkLst>
            <pc:docMk/>
            <pc:sldMk cId="3976454359" sldId="2146846709"/>
            <ac:spMk id="47" creationId="{EABF4056-D0DE-612C-E329-19E86A6DB0A6}"/>
          </ac:spMkLst>
        </pc:spChg>
        <pc:cxnChg chg="mod">
          <ac:chgData name="Rahul Nair" userId="4a64821b-8a29-4cbe-80c1-d9771e59f4e8" providerId="ADAL" clId="{19614909-E555-48FC-8643-79530AF10AD5}" dt="2023-07-07T12:13:10.462" v="0" actId="207"/>
          <ac:cxnSpMkLst>
            <pc:docMk/>
            <pc:sldMk cId="3976454359" sldId="2146846709"/>
            <ac:cxnSpMk id="26" creationId="{E8F557DF-3BEB-9577-A9F4-C632CD4193F4}"/>
          </ac:cxnSpMkLst>
        </pc:cxnChg>
        <pc:cxnChg chg="mod">
          <ac:chgData name="Rahul Nair" userId="4a64821b-8a29-4cbe-80c1-d9771e59f4e8" providerId="ADAL" clId="{19614909-E555-48FC-8643-79530AF10AD5}" dt="2023-07-07T12:13:10.462" v="0" actId="207"/>
          <ac:cxnSpMkLst>
            <pc:docMk/>
            <pc:sldMk cId="3976454359" sldId="2146846709"/>
            <ac:cxnSpMk id="27" creationId="{76D3DEF8-893A-6455-23D6-22509ED9F09A}"/>
          </ac:cxnSpMkLst>
        </pc:cxnChg>
        <pc:cxnChg chg="mod">
          <ac:chgData name="Rahul Nair" userId="4a64821b-8a29-4cbe-80c1-d9771e59f4e8" providerId="ADAL" clId="{19614909-E555-48FC-8643-79530AF10AD5}" dt="2023-07-07T12:13:10.462" v="0" actId="207"/>
          <ac:cxnSpMkLst>
            <pc:docMk/>
            <pc:sldMk cId="3976454359" sldId="2146846709"/>
            <ac:cxnSpMk id="28" creationId="{6A8FE4C9-DDF1-3DE7-9766-99518CC7C377}"/>
          </ac:cxnSpMkLst>
        </pc:cxnChg>
        <pc:cxnChg chg="mod">
          <ac:chgData name="Rahul Nair" userId="4a64821b-8a29-4cbe-80c1-d9771e59f4e8" providerId="ADAL" clId="{19614909-E555-48FC-8643-79530AF10AD5}" dt="2023-07-07T12:13:10.462" v="0" actId="207"/>
          <ac:cxnSpMkLst>
            <pc:docMk/>
            <pc:sldMk cId="3976454359" sldId="2146846709"/>
            <ac:cxnSpMk id="29" creationId="{1763F9DA-FCA2-87E3-8C99-55F7D0515CA5}"/>
          </ac:cxnSpMkLst>
        </pc:cxnChg>
        <pc:cxnChg chg="mod">
          <ac:chgData name="Rahul Nair" userId="4a64821b-8a29-4cbe-80c1-d9771e59f4e8" providerId="ADAL" clId="{19614909-E555-48FC-8643-79530AF10AD5}" dt="2023-07-07T12:13:10.462" v="0" actId="207"/>
          <ac:cxnSpMkLst>
            <pc:docMk/>
            <pc:sldMk cId="3976454359" sldId="2146846709"/>
            <ac:cxnSpMk id="30" creationId="{8AEFA2F9-BC5B-63DC-9CDF-BEA5D999673D}"/>
          </ac:cxnSpMkLst>
        </pc:cxnChg>
        <pc:cxnChg chg="mod">
          <ac:chgData name="Rahul Nair" userId="4a64821b-8a29-4cbe-80c1-d9771e59f4e8" providerId="ADAL" clId="{19614909-E555-48FC-8643-79530AF10AD5}" dt="2023-07-07T12:13:10.462" v="0" actId="207"/>
          <ac:cxnSpMkLst>
            <pc:docMk/>
            <pc:sldMk cId="3976454359" sldId="2146846709"/>
            <ac:cxnSpMk id="35" creationId="{B3CA00E4-FA23-5B0E-96CD-BC1CCD9C3E55}"/>
          </ac:cxnSpMkLst>
        </pc:cxnChg>
        <pc:cxnChg chg="mod">
          <ac:chgData name="Rahul Nair" userId="4a64821b-8a29-4cbe-80c1-d9771e59f4e8" providerId="ADAL" clId="{19614909-E555-48FC-8643-79530AF10AD5}" dt="2023-07-07T12:13:10.462" v="0" actId="207"/>
          <ac:cxnSpMkLst>
            <pc:docMk/>
            <pc:sldMk cId="3976454359" sldId="2146846709"/>
            <ac:cxnSpMk id="36" creationId="{1B41CA12-6DF4-900C-EC55-DEC56F8DAD4B}"/>
          </ac:cxnSpMkLst>
        </pc:cxnChg>
      </pc:sldChg>
      <pc:sldChg chg="modTransition">
        <pc:chgData name="Rahul Nair" userId="4a64821b-8a29-4cbe-80c1-d9771e59f4e8" providerId="ADAL" clId="{19614909-E555-48FC-8643-79530AF10AD5}" dt="2023-07-07T14:08:50.767" v="19"/>
        <pc:sldMkLst>
          <pc:docMk/>
          <pc:sldMk cId="2907796175" sldId="2146846710"/>
        </pc:sldMkLst>
      </pc:sldChg>
      <pc:sldChg chg="modTransition">
        <pc:chgData name="Rahul Nair" userId="4a64821b-8a29-4cbe-80c1-d9771e59f4e8" providerId="ADAL" clId="{19614909-E555-48FC-8643-79530AF10AD5}" dt="2023-07-07T14:08:50.767" v="19"/>
        <pc:sldMkLst>
          <pc:docMk/>
          <pc:sldMk cId="1345940659" sldId="2146846711"/>
        </pc:sldMkLst>
      </pc:sldChg>
      <pc:sldChg chg="modTransition">
        <pc:chgData name="Rahul Nair" userId="4a64821b-8a29-4cbe-80c1-d9771e59f4e8" providerId="ADAL" clId="{19614909-E555-48FC-8643-79530AF10AD5}" dt="2023-07-07T14:08:50.767" v="19"/>
        <pc:sldMkLst>
          <pc:docMk/>
          <pc:sldMk cId="250992459" sldId="2146846712"/>
        </pc:sldMkLst>
      </pc:sldChg>
      <pc:sldChg chg="modTransition">
        <pc:chgData name="Rahul Nair" userId="4a64821b-8a29-4cbe-80c1-d9771e59f4e8" providerId="ADAL" clId="{19614909-E555-48FC-8643-79530AF10AD5}" dt="2023-07-07T14:08:50.767" v="19"/>
        <pc:sldMkLst>
          <pc:docMk/>
          <pc:sldMk cId="19049602" sldId="2146846713"/>
        </pc:sldMkLst>
      </pc:sldChg>
      <pc:sldChg chg="modTransition">
        <pc:chgData name="Rahul Nair" userId="4a64821b-8a29-4cbe-80c1-d9771e59f4e8" providerId="ADAL" clId="{19614909-E555-48FC-8643-79530AF10AD5}" dt="2023-07-07T14:08:50.767" v="19"/>
        <pc:sldMkLst>
          <pc:docMk/>
          <pc:sldMk cId="1753836023" sldId="2146847323"/>
        </pc:sldMkLst>
      </pc:sldChg>
      <pc:sldChg chg="modSp add mod modTransition">
        <pc:chgData name="Rahul Nair" userId="4a64821b-8a29-4cbe-80c1-d9771e59f4e8" providerId="ADAL" clId="{19614909-E555-48FC-8643-79530AF10AD5}" dt="2023-07-07T14:12:05.954" v="38" actId="2711"/>
        <pc:sldMkLst>
          <pc:docMk/>
          <pc:sldMk cId="3759176695" sldId="2147311211"/>
        </pc:sldMkLst>
        <pc:spChg chg="mod">
          <ac:chgData name="Rahul Nair" userId="4a64821b-8a29-4cbe-80c1-d9771e59f4e8" providerId="ADAL" clId="{19614909-E555-48FC-8643-79530AF10AD5}" dt="2023-07-07T14:09:34.984" v="27" actId="108"/>
          <ac:spMkLst>
            <pc:docMk/>
            <pc:sldMk cId="3759176695" sldId="2147311211"/>
            <ac:spMk id="2" creationId="{385CF399-4F01-D6BB-228A-CE36502477FE}"/>
          </ac:spMkLst>
        </pc:spChg>
        <pc:graphicFrameChg chg="mod">
          <ac:chgData name="Rahul Nair" userId="4a64821b-8a29-4cbe-80c1-d9771e59f4e8" providerId="ADAL" clId="{19614909-E555-48FC-8643-79530AF10AD5}" dt="2023-07-07T14:12:05.954" v="38" actId="2711"/>
          <ac:graphicFrameMkLst>
            <pc:docMk/>
            <pc:sldMk cId="3759176695" sldId="2147311211"/>
            <ac:graphicFrameMk id="3" creationId="{F679B385-662D-4DF9-6637-DD1C9082826E}"/>
          </ac:graphicFrameMkLst>
        </pc:graphicFrameChg>
      </pc:sldChg>
      <pc:sldChg chg="modSp add mod modTransition">
        <pc:chgData name="Rahul Nair" userId="4a64821b-8a29-4cbe-80c1-d9771e59f4e8" providerId="ADAL" clId="{19614909-E555-48FC-8643-79530AF10AD5}" dt="2023-07-07T14:18:57.547" v="73" actId="2711"/>
        <pc:sldMkLst>
          <pc:docMk/>
          <pc:sldMk cId="283327184" sldId="2147311224"/>
        </pc:sldMkLst>
        <pc:spChg chg="mod">
          <ac:chgData name="Rahul Nair" userId="4a64821b-8a29-4cbe-80c1-d9771e59f4e8" providerId="ADAL" clId="{19614909-E555-48FC-8643-79530AF10AD5}" dt="2023-07-07T14:09:59.579" v="33" actId="108"/>
          <ac:spMkLst>
            <pc:docMk/>
            <pc:sldMk cId="283327184" sldId="2147311224"/>
            <ac:spMk id="2" creationId="{6C2F8772-C2A4-41FD-A6D4-336A248B031B}"/>
          </ac:spMkLst>
        </pc:spChg>
        <pc:graphicFrameChg chg="mod">
          <ac:chgData name="Rahul Nair" userId="4a64821b-8a29-4cbe-80c1-d9771e59f4e8" providerId="ADAL" clId="{19614909-E555-48FC-8643-79530AF10AD5}" dt="2023-07-07T14:18:42.492" v="71" actId="2711"/>
          <ac:graphicFrameMkLst>
            <pc:docMk/>
            <pc:sldMk cId="283327184" sldId="2147311224"/>
            <ac:graphicFrameMk id="7" creationId="{C38FA886-3297-E388-F5B9-FDA6317E87BD}"/>
          </ac:graphicFrameMkLst>
        </pc:graphicFrameChg>
        <pc:graphicFrameChg chg="mod">
          <ac:chgData name="Rahul Nair" userId="4a64821b-8a29-4cbe-80c1-d9771e59f4e8" providerId="ADAL" clId="{19614909-E555-48FC-8643-79530AF10AD5}" dt="2023-07-07T14:18:51.074" v="72" actId="2711"/>
          <ac:graphicFrameMkLst>
            <pc:docMk/>
            <pc:sldMk cId="283327184" sldId="2147311224"/>
            <ac:graphicFrameMk id="10" creationId="{40C4DA7B-BD6F-5A56-AD0D-E8A922804810}"/>
          </ac:graphicFrameMkLst>
        </pc:graphicFrameChg>
        <pc:graphicFrameChg chg="mod">
          <ac:chgData name="Rahul Nair" userId="4a64821b-8a29-4cbe-80c1-d9771e59f4e8" providerId="ADAL" clId="{19614909-E555-48FC-8643-79530AF10AD5}" dt="2023-07-07T14:18:57.547" v="73" actId="2711"/>
          <ac:graphicFrameMkLst>
            <pc:docMk/>
            <pc:sldMk cId="283327184" sldId="2147311224"/>
            <ac:graphicFrameMk id="12" creationId="{4AF59120-AE10-715F-C8F6-17C223185B68}"/>
          </ac:graphicFrameMkLst>
        </pc:graphicFrameChg>
      </pc:sldChg>
      <pc:sldChg chg="modSp add mod modTransition">
        <pc:chgData name="Rahul Nair" userId="4a64821b-8a29-4cbe-80c1-d9771e59f4e8" providerId="ADAL" clId="{19614909-E555-48FC-8643-79530AF10AD5}" dt="2023-07-07T14:11:12.527" v="35" actId="2711"/>
        <pc:sldMkLst>
          <pc:docMk/>
          <pc:sldMk cId="3310002733" sldId="2147311235"/>
        </pc:sldMkLst>
        <pc:spChg chg="mod">
          <ac:chgData name="Rahul Nair" userId="4a64821b-8a29-4cbe-80c1-d9771e59f4e8" providerId="ADAL" clId="{19614909-E555-48FC-8643-79530AF10AD5}" dt="2023-07-07T14:11:12.527" v="35" actId="2711"/>
          <ac:spMkLst>
            <pc:docMk/>
            <pc:sldMk cId="3310002733" sldId="2147311235"/>
            <ac:spMk id="2" creationId="{6C2F8772-C2A4-41FD-A6D4-336A248B031B}"/>
          </ac:spMkLst>
        </pc:spChg>
        <pc:spChg chg="mod">
          <ac:chgData name="Rahul Nair" userId="4a64821b-8a29-4cbe-80c1-d9771e59f4e8" providerId="ADAL" clId="{19614909-E555-48FC-8643-79530AF10AD5}" dt="2023-07-07T14:11:12.527" v="35" actId="2711"/>
          <ac:spMkLst>
            <pc:docMk/>
            <pc:sldMk cId="3310002733" sldId="2147311235"/>
            <ac:spMk id="3" creationId="{56E7D3A3-A8D9-3EB6-FA98-B90548A11DDF}"/>
          </ac:spMkLst>
        </pc:spChg>
        <pc:spChg chg="mod">
          <ac:chgData name="Rahul Nair" userId="4a64821b-8a29-4cbe-80c1-d9771e59f4e8" providerId="ADAL" clId="{19614909-E555-48FC-8643-79530AF10AD5}" dt="2023-07-07T14:11:12.527" v="35" actId="2711"/>
          <ac:spMkLst>
            <pc:docMk/>
            <pc:sldMk cId="3310002733" sldId="2147311235"/>
            <ac:spMk id="6" creationId="{E97AE585-8EEB-94AB-AFAA-64AD69A74684}"/>
          </ac:spMkLst>
        </pc:spChg>
        <pc:spChg chg="mod">
          <ac:chgData name="Rahul Nair" userId="4a64821b-8a29-4cbe-80c1-d9771e59f4e8" providerId="ADAL" clId="{19614909-E555-48FC-8643-79530AF10AD5}" dt="2023-07-07T14:11:12.527" v="35" actId="2711"/>
          <ac:spMkLst>
            <pc:docMk/>
            <pc:sldMk cId="3310002733" sldId="2147311235"/>
            <ac:spMk id="7" creationId="{1890727D-DB3E-6BE0-1967-6630E6CD8EA2}"/>
          </ac:spMkLst>
        </pc:spChg>
        <pc:spChg chg="mod">
          <ac:chgData name="Rahul Nair" userId="4a64821b-8a29-4cbe-80c1-d9771e59f4e8" providerId="ADAL" clId="{19614909-E555-48FC-8643-79530AF10AD5}" dt="2023-07-07T14:11:12.527" v="35" actId="2711"/>
          <ac:spMkLst>
            <pc:docMk/>
            <pc:sldMk cId="3310002733" sldId="2147311235"/>
            <ac:spMk id="8" creationId="{F82F432D-4424-6794-2624-6C1E5F9E805B}"/>
          </ac:spMkLst>
        </pc:spChg>
        <pc:spChg chg="mod">
          <ac:chgData name="Rahul Nair" userId="4a64821b-8a29-4cbe-80c1-d9771e59f4e8" providerId="ADAL" clId="{19614909-E555-48FC-8643-79530AF10AD5}" dt="2023-07-07T14:11:12.527" v="35" actId="2711"/>
          <ac:spMkLst>
            <pc:docMk/>
            <pc:sldMk cId="3310002733" sldId="2147311235"/>
            <ac:spMk id="10" creationId="{2143DEC3-B8CA-5002-93B4-A55937A9ABA6}"/>
          </ac:spMkLst>
        </pc:spChg>
        <pc:spChg chg="mod">
          <ac:chgData name="Rahul Nair" userId="4a64821b-8a29-4cbe-80c1-d9771e59f4e8" providerId="ADAL" clId="{19614909-E555-48FC-8643-79530AF10AD5}" dt="2023-07-07T14:11:12.527" v="35" actId="2711"/>
          <ac:spMkLst>
            <pc:docMk/>
            <pc:sldMk cId="3310002733" sldId="2147311235"/>
            <ac:spMk id="11" creationId="{F8525CA2-423C-393E-1998-F2C0B61DD20B}"/>
          </ac:spMkLst>
        </pc:spChg>
        <pc:spChg chg="mod">
          <ac:chgData name="Rahul Nair" userId="4a64821b-8a29-4cbe-80c1-d9771e59f4e8" providerId="ADAL" clId="{19614909-E555-48FC-8643-79530AF10AD5}" dt="2023-07-07T14:11:12.527" v="35" actId="2711"/>
          <ac:spMkLst>
            <pc:docMk/>
            <pc:sldMk cId="3310002733" sldId="2147311235"/>
            <ac:spMk id="14" creationId="{A6E1034D-0539-08A3-2046-6EBE0BC84076}"/>
          </ac:spMkLst>
        </pc:spChg>
      </pc:sldChg>
      <pc:sldChg chg="modSp add mod modTransition">
        <pc:chgData name="Rahul Nair" userId="4a64821b-8a29-4cbe-80c1-d9771e59f4e8" providerId="ADAL" clId="{19614909-E555-48FC-8643-79530AF10AD5}" dt="2023-07-07T14:09:55.053" v="32" actId="108"/>
        <pc:sldMkLst>
          <pc:docMk/>
          <pc:sldMk cId="2137579190" sldId="2147311305"/>
        </pc:sldMkLst>
        <pc:spChg chg="mod">
          <ac:chgData name="Rahul Nair" userId="4a64821b-8a29-4cbe-80c1-d9771e59f4e8" providerId="ADAL" clId="{19614909-E555-48FC-8643-79530AF10AD5}" dt="2023-07-07T14:09:55.053" v="32" actId="108"/>
          <ac:spMkLst>
            <pc:docMk/>
            <pc:sldMk cId="2137579190" sldId="2147311305"/>
            <ac:spMk id="2" creationId="{CFC1AF74-6187-71A6-8B89-B5A5351DC9CB}"/>
          </ac:spMkLst>
        </pc:spChg>
      </pc:sldChg>
    </pc:docChg>
  </pc:docChgLst>
  <pc:docChgLst>
    <pc:chgData name="Suresh  Gummaraju" userId="958874a2-3a43-4e93-ac7e-14cf179bc775" providerId="ADAL" clId="{08FAB946-2F4B-4D2F-9993-E94BE7471FF7}"/>
    <pc:docChg chg="undo custSel addSld delSld modSld sldOrd">
      <pc:chgData name="Suresh  Gummaraju" userId="958874a2-3a43-4e93-ac7e-14cf179bc775" providerId="ADAL" clId="{08FAB946-2F4B-4D2F-9993-E94BE7471FF7}" dt="2022-07-27T03:16:49.530" v="335" actId="20577"/>
      <pc:docMkLst>
        <pc:docMk/>
      </pc:docMkLst>
      <pc:sldChg chg="modNotesTx">
        <pc:chgData name="Suresh  Gummaraju" userId="958874a2-3a43-4e93-ac7e-14cf179bc775" providerId="ADAL" clId="{08FAB946-2F4B-4D2F-9993-E94BE7471FF7}" dt="2022-07-27T02:57:00.406" v="130" actId="20577"/>
        <pc:sldMkLst>
          <pc:docMk/>
          <pc:sldMk cId="2523478046" sldId="716"/>
        </pc:sldMkLst>
      </pc:sldChg>
      <pc:sldChg chg="modSp mod">
        <pc:chgData name="Suresh  Gummaraju" userId="958874a2-3a43-4e93-ac7e-14cf179bc775" providerId="ADAL" clId="{08FAB946-2F4B-4D2F-9993-E94BE7471FF7}" dt="2022-07-27T03:10:21.917" v="236" actId="1037"/>
        <pc:sldMkLst>
          <pc:docMk/>
          <pc:sldMk cId="336814147" sldId="2113417228"/>
        </pc:sldMkLst>
        <pc:spChg chg="mod">
          <ac:chgData name="Suresh  Gummaraju" userId="958874a2-3a43-4e93-ac7e-14cf179bc775" providerId="ADAL" clId="{08FAB946-2F4B-4D2F-9993-E94BE7471FF7}" dt="2022-07-27T03:10:21.917" v="236" actId="1037"/>
          <ac:spMkLst>
            <pc:docMk/>
            <pc:sldMk cId="336814147" sldId="2113417228"/>
            <ac:spMk id="29" creationId="{D5157DD8-3D14-7438-4A1A-B7B5179D38DC}"/>
          </ac:spMkLst>
        </pc:spChg>
      </pc:sldChg>
      <pc:sldChg chg="modNotesTx">
        <pc:chgData name="Suresh  Gummaraju" userId="958874a2-3a43-4e93-ac7e-14cf179bc775" providerId="ADAL" clId="{08FAB946-2F4B-4D2F-9993-E94BE7471FF7}" dt="2022-07-27T03:15:29.298" v="266" actId="20577"/>
        <pc:sldMkLst>
          <pc:docMk/>
          <pc:sldMk cId="2538570832" sldId="2113417231"/>
        </pc:sldMkLst>
      </pc:sldChg>
      <pc:sldChg chg="mod modShow">
        <pc:chgData name="Suresh  Gummaraju" userId="958874a2-3a43-4e93-ac7e-14cf179bc775" providerId="ADAL" clId="{08FAB946-2F4B-4D2F-9993-E94BE7471FF7}" dt="2022-07-27T03:13:46.608" v="238" actId="729"/>
        <pc:sldMkLst>
          <pc:docMk/>
          <pc:sldMk cId="164124484" sldId="2113417252"/>
        </pc:sldMkLst>
      </pc:sldChg>
      <pc:sldChg chg="mod modShow">
        <pc:chgData name="Suresh  Gummaraju" userId="958874a2-3a43-4e93-ac7e-14cf179bc775" providerId="ADAL" clId="{08FAB946-2F4B-4D2F-9993-E94BE7471FF7}" dt="2022-07-27T03:13:49.974" v="239" actId="729"/>
        <pc:sldMkLst>
          <pc:docMk/>
          <pc:sldMk cId="3018782950" sldId="2113417253"/>
        </pc:sldMkLst>
      </pc:sldChg>
      <pc:sldChg chg="mod modShow">
        <pc:chgData name="Suresh  Gummaraju" userId="958874a2-3a43-4e93-ac7e-14cf179bc775" providerId="ADAL" clId="{08FAB946-2F4B-4D2F-9993-E94BE7471FF7}" dt="2022-07-27T03:13:58.826" v="241" actId="729"/>
        <pc:sldMkLst>
          <pc:docMk/>
          <pc:sldMk cId="3894089869" sldId="2113417254"/>
        </pc:sldMkLst>
      </pc:sldChg>
      <pc:sldChg chg="delSp modSp mod">
        <pc:chgData name="Suresh  Gummaraju" userId="958874a2-3a43-4e93-ac7e-14cf179bc775" providerId="ADAL" clId="{08FAB946-2F4B-4D2F-9993-E94BE7471FF7}" dt="2022-07-27T03:06:15.045" v="227" actId="1076"/>
        <pc:sldMkLst>
          <pc:docMk/>
          <pc:sldMk cId="4216511749" sldId="2113417260"/>
        </pc:sldMkLst>
        <pc:spChg chg="del topLvl">
          <ac:chgData name="Suresh  Gummaraju" userId="958874a2-3a43-4e93-ac7e-14cf179bc775" providerId="ADAL" clId="{08FAB946-2F4B-4D2F-9993-E94BE7471FF7}" dt="2022-07-27T03:06:08.190" v="224" actId="478"/>
          <ac:spMkLst>
            <pc:docMk/>
            <pc:sldMk cId="4216511749" sldId="2113417260"/>
            <ac:spMk id="3" creationId="{CE4B3F60-80C6-3A21-D1C8-55DF44864A65}"/>
          </ac:spMkLst>
        </pc:spChg>
        <pc:spChg chg="mod">
          <ac:chgData name="Suresh  Gummaraju" userId="958874a2-3a43-4e93-ac7e-14cf179bc775" providerId="ADAL" clId="{08FAB946-2F4B-4D2F-9993-E94BE7471FF7}" dt="2022-07-27T03:06:04.066" v="223" actId="20577"/>
          <ac:spMkLst>
            <pc:docMk/>
            <pc:sldMk cId="4216511749" sldId="2113417260"/>
            <ac:spMk id="10" creationId="{BBA767C6-79A2-8EA4-1035-32C4FD0D0467}"/>
          </ac:spMkLst>
        </pc:spChg>
        <pc:spChg chg="mod topLvl">
          <ac:chgData name="Suresh  Gummaraju" userId="958874a2-3a43-4e93-ac7e-14cf179bc775" providerId="ADAL" clId="{08FAB946-2F4B-4D2F-9993-E94BE7471FF7}" dt="2022-07-27T03:06:15.045" v="227" actId="1076"/>
          <ac:spMkLst>
            <pc:docMk/>
            <pc:sldMk cId="4216511749" sldId="2113417260"/>
            <ac:spMk id="23" creationId="{94AFF147-7FE7-F8D0-8889-F5DBDA392127}"/>
          </ac:spMkLst>
        </pc:spChg>
        <pc:grpChg chg="del">
          <ac:chgData name="Suresh  Gummaraju" userId="958874a2-3a43-4e93-ac7e-14cf179bc775" providerId="ADAL" clId="{08FAB946-2F4B-4D2F-9993-E94BE7471FF7}" dt="2022-07-27T03:06:08.190" v="224" actId="478"/>
          <ac:grpSpMkLst>
            <pc:docMk/>
            <pc:sldMk cId="4216511749" sldId="2113417260"/>
            <ac:grpSpMk id="6" creationId="{E4D1B316-1C02-57C9-1A2A-D51CABEC8463}"/>
          </ac:grpSpMkLst>
        </pc:grpChg>
      </pc:sldChg>
      <pc:sldChg chg="mod modShow">
        <pc:chgData name="Suresh  Gummaraju" userId="958874a2-3a43-4e93-ac7e-14cf179bc775" providerId="ADAL" clId="{08FAB946-2F4B-4D2F-9993-E94BE7471FF7}" dt="2022-07-27T03:13:55.503" v="240" actId="729"/>
        <pc:sldMkLst>
          <pc:docMk/>
          <pc:sldMk cId="2702629949" sldId="2145706005"/>
        </pc:sldMkLst>
      </pc:sldChg>
      <pc:sldChg chg="modSp mod modShow">
        <pc:chgData name="Suresh  Gummaraju" userId="958874a2-3a43-4e93-ac7e-14cf179bc775" providerId="ADAL" clId="{08FAB946-2F4B-4D2F-9993-E94BE7471FF7}" dt="2022-07-27T03:08:16.943" v="231" actId="729"/>
        <pc:sldMkLst>
          <pc:docMk/>
          <pc:sldMk cId="391949354" sldId="2145706006"/>
        </pc:sldMkLst>
        <pc:spChg chg="mod">
          <ac:chgData name="Suresh  Gummaraju" userId="958874a2-3a43-4e93-ac7e-14cf179bc775" providerId="ADAL" clId="{08FAB946-2F4B-4D2F-9993-E94BE7471FF7}" dt="2022-07-27T03:07:21.166" v="228" actId="1076"/>
          <ac:spMkLst>
            <pc:docMk/>
            <pc:sldMk cId="391949354" sldId="2145706006"/>
            <ac:spMk id="13" creationId="{A0A7AFDE-D781-6FBA-8532-7D0D6BFDDECD}"/>
          </ac:spMkLst>
        </pc:spChg>
      </pc:sldChg>
      <pc:sldChg chg="modSp mod">
        <pc:chgData name="Suresh  Gummaraju" userId="958874a2-3a43-4e93-ac7e-14cf179bc775" providerId="ADAL" clId="{08FAB946-2F4B-4D2F-9993-E94BE7471FF7}" dt="2022-07-27T03:02:27.175" v="134" actId="1076"/>
        <pc:sldMkLst>
          <pc:docMk/>
          <pc:sldMk cId="2720106902" sldId="2145706008"/>
        </pc:sldMkLst>
        <pc:grpChg chg="mod">
          <ac:chgData name="Suresh  Gummaraju" userId="958874a2-3a43-4e93-ac7e-14cf179bc775" providerId="ADAL" clId="{08FAB946-2F4B-4D2F-9993-E94BE7471FF7}" dt="2022-07-27T03:02:27.175" v="134" actId="1076"/>
          <ac:grpSpMkLst>
            <pc:docMk/>
            <pc:sldMk cId="2720106902" sldId="2145706008"/>
            <ac:grpSpMk id="3" creationId="{890B5547-FA2F-A6E7-D623-230872368691}"/>
          </ac:grpSpMkLst>
        </pc:grpChg>
      </pc:sldChg>
      <pc:sldChg chg="mod modShow">
        <pc:chgData name="Suresh  Gummaraju" userId="958874a2-3a43-4e93-ac7e-14cf179bc775" providerId="ADAL" clId="{08FAB946-2F4B-4D2F-9993-E94BE7471FF7}" dt="2022-07-27T03:08:10.163" v="229" actId="729"/>
        <pc:sldMkLst>
          <pc:docMk/>
          <pc:sldMk cId="1478676514" sldId="2145706014"/>
        </pc:sldMkLst>
      </pc:sldChg>
      <pc:sldChg chg="mod modShow">
        <pc:chgData name="Suresh  Gummaraju" userId="958874a2-3a43-4e93-ac7e-14cf179bc775" providerId="ADAL" clId="{08FAB946-2F4B-4D2F-9993-E94BE7471FF7}" dt="2022-07-27T03:08:13.031" v="230" actId="729"/>
        <pc:sldMkLst>
          <pc:docMk/>
          <pc:sldMk cId="3441144845" sldId="2145706015"/>
        </pc:sldMkLst>
      </pc:sldChg>
      <pc:sldChg chg="addSp modSp mod">
        <pc:chgData name="Suresh  Gummaraju" userId="958874a2-3a43-4e93-ac7e-14cf179bc775" providerId="ADAL" clId="{08FAB946-2F4B-4D2F-9993-E94BE7471FF7}" dt="2022-07-27T02:55:56.198" v="87" actId="1076"/>
        <pc:sldMkLst>
          <pc:docMk/>
          <pc:sldMk cId="3973971160" sldId="2145706016"/>
        </pc:sldMkLst>
        <pc:spChg chg="mod">
          <ac:chgData name="Suresh  Gummaraju" userId="958874a2-3a43-4e93-ac7e-14cf179bc775" providerId="ADAL" clId="{08FAB946-2F4B-4D2F-9993-E94BE7471FF7}" dt="2022-07-27T02:13:05.119" v="39" actId="14100"/>
          <ac:spMkLst>
            <pc:docMk/>
            <pc:sldMk cId="3973971160" sldId="2145706016"/>
            <ac:spMk id="7" creationId="{64554EA4-8FA8-2847-A306-25849FD8CFD7}"/>
          </ac:spMkLst>
        </pc:spChg>
        <pc:spChg chg="mod">
          <ac:chgData name="Suresh  Gummaraju" userId="958874a2-3a43-4e93-ac7e-14cf179bc775" providerId="ADAL" clId="{08FAB946-2F4B-4D2F-9993-E94BE7471FF7}" dt="2022-07-27T02:55:48.166" v="85" actId="207"/>
          <ac:spMkLst>
            <pc:docMk/>
            <pc:sldMk cId="3973971160" sldId="2145706016"/>
            <ac:spMk id="41" creationId="{8076538E-CDF2-47C8-D42E-0D28D1DB9F4A}"/>
          </ac:spMkLst>
        </pc:spChg>
        <pc:spChg chg="add mod">
          <ac:chgData name="Suresh  Gummaraju" userId="958874a2-3a43-4e93-ac7e-14cf179bc775" providerId="ADAL" clId="{08FAB946-2F4B-4D2F-9993-E94BE7471FF7}" dt="2022-07-27T02:55:54.004" v="86" actId="1076"/>
          <ac:spMkLst>
            <pc:docMk/>
            <pc:sldMk cId="3973971160" sldId="2145706016"/>
            <ac:spMk id="43" creationId="{F0D5C0F7-971D-0AE4-B657-20259E357BFA}"/>
          </ac:spMkLst>
        </pc:spChg>
        <pc:picChg chg="add mod">
          <ac:chgData name="Suresh  Gummaraju" userId="958874a2-3a43-4e93-ac7e-14cf179bc775" providerId="ADAL" clId="{08FAB946-2F4B-4D2F-9993-E94BE7471FF7}" dt="2022-07-27T02:54:57.162" v="73" actId="207"/>
          <ac:picMkLst>
            <pc:docMk/>
            <pc:sldMk cId="3973971160" sldId="2145706016"/>
            <ac:picMk id="10" creationId="{7521ACBD-C995-747D-8449-55E0DC6249EE}"/>
          </ac:picMkLst>
        </pc:picChg>
        <pc:picChg chg="add mod">
          <ac:chgData name="Suresh  Gummaraju" userId="958874a2-3a43-4e93-ac7e-14cf179bc775" providerId="ADAL" clId="{08FAB946-2F4B-4D2F-9993-E94BE7471FF7}" dt="2022-07-27T02:55:56.198" v="87" actId="1076"/>
          <ac:picMkLst>
            <pc:docMk/>
            <pc:sldMk cId="3973971160" sldId="2145706016"/>
            <ac:picMk id="42" creationId="{A4A9D46D-D5BD-0ECB-33D0-72B49D624C58}"/>
          </ac:picMkLst>
        </pc:picChg>
      </pc:sldChg>
      <pc:sldChg chg="delSp modSp add mod">
        <pc:chgData name="Suresh  Gummaraju" userId="958874a2-3a43-4e93-ac7e-14cf179bc775" providerId="ADAL" clId="{08FAB946-2F4B-4D2F-9993-E94BE7471FF7}" dt="2022-07-27T02:59:25.790" v="131" actId="478"/>
        <pc:sldMkLst>
          <pc:docMk/>
          <pc:sldMk cId="1959495888" sldId="2145706017"/>
        </pc:sldMkLst>
        <pc:spChg chg="mod">
          <ac:chgData name="Suresh  Gummaraju" userId="958874a2-3a43-4e93-ac7e-14cf179bc775" providerId="ADAL" clId="{08FAB946-2F4B-4D2F-9993-E94BE7471FF7}" dt="2022-07-27T02:17:35.379" v="64" actId="20577"/>
          <ac:spMkLst>
            <pc:docMk/>
            <pc:sldMk cId="1959495888" sldId="2145706017"/>
            <ac:spMk id="7" creationId="{64554EA4-8FA8-2847-A306-25849FD8CFD7}"/>
          </ac:spMkLst>
        </pc:spChg>
        <pc:spChg chg="del">
          <ac:chgData name="Suresh  Gummaraju" userId="958874a2-3a43-4e93-ac7e-14cf179bc775" providerId="ADAL" clId="{08FAB946-2F4B-4D2F-9993-E94BE7471FF7}" dt="2022-07-27T02:59:25.790" v="131" actId="478"/>
          <ac:spMkLst>
            <pc:docMk/>
            <pc:sldMk cId="1959495888" sldId="2145706017"/>
            <ac:spMk id="41" creationId="{8076538E-CDF2-47C8-D42E-0D28D1DB9F4A}"/>
          </ac:spMkLst>
        </pc:spChg>
      </pc:sldChg>
      <pc:sldChg chg="new">
        <pc:chgData name="Suresh  Gummaraju" userId="958874a2-3a43-4e93-ac7e-14cf179bc775" providerId="ADAL" clId="{08FAB946-2F4B-4D2F-9993-E94BE7471FF7}" dt="2022-07-27T03:01:42.722" v="132" actId="680"/>
        <pc:sldMkLst>
          <pc:docMk/>
          <pc:sldMk cId="1573523856" sldId="2145706018"/>
        </pc:sldMkLst>
      </pc:sldChg>
      <pc:sldChg chg="new">
        <pc:chgData name="Suresh  Gummaraju" userId="958874a2-3a43-4e93-ac7e-14cf179bc775" providerId="ADAL" clId="{08FAB946-2F4B-4D2F-9993-E94BE7471FF7}" dt="2022-07-27T03:02:29.707" v="135" actId="680"/>
        <pc:sldMkLst>
          <pc:docMk/>
          <pc:sldMk cId="117682333" sldId="2145706019"/>
        </pc:sldMkLst>
      </pc:sldChg>
      <pc:sldChg chg="modSp add mod">
        <pc:chgData name="Suresh  Gummaraju" userId="958874a2-3a43-4e93-ac7e-14cf179bc775" providerId="ADAL" clId="{08FAB946-2F4B-4D2F-9993-E94BE7471FF7}" dt="2022-07-27T03:02:59.357" v="170" actId="20577"/>
        <pc:sldMkLst>
          <pc:docMk/>
          <pc:sldMk cId="114263767" sldId="2145706020"/>
        </pc:sldMkLst>
        <pc:spChg chg="mod">
          <ac:chgData name="Suresh  Gummaraju" userId="958874a2-3a43-4e93-ac7e-14cf179bc775" providerId="ADAL" clId="{08FAB946-2F4B-4D2F-9993-E94BE7471FF7}" dt="2022-07-27T03:02:59.357" v="170" actId="20577"/>
          <ac:spMkLst>
            <pc:docMk/>
            <pc:sldMk cId="114263767" sldId="2145706020"/>
            <ac:spMk id="7" creationId="{64554EA4-8FA8-2847-A306-25849FD8CFD7}"/>
          </ac:spMkLst>
        </pc:spChg>
      </pc:sldChg>
      <pc:sldChg chg="modSp add mod">
        <pc:chgData name="Suresh  Gummaraju" userId="958874a2-3a43-4e93-ac7e-14cf179bc775" providerId="ADAL" clId="{08FAB946-2F4B-4D2F-9993-E94BE7471FF7}" dt="2022-07-27T03:03:17.831" v="187" actId="14100"/>
        <pc:sldMkLst>
          <pc:docMk/>
          <pc:sldMk cId="3840672151" sldId="2145706021"/>
        </pc:sldMkLst>
        <pc:spChg chg="mod">
          <ac:chgData name="Suresh  Gummaraju" userId="958874a2-3a43-4e93-ac7e-14cf179bc775" providerId="ADAL" clId="{08FAB946-2F4B-4D2F-9993-E94BE7471FF7}" dt="2022-07-27T03:03:17.831" v="187" actId="14100"/>
          <ac:spMkLst>
            <pc:docMk/>
            <pc:sldMk cId="3840672151" sldId="2145706021"/>
            <ac:spMk id="7" creationId="{64554EA4-8FA8-2847-A306-25849FD8CFD7}"/>
          </ac:spMkLst>
        </pc:spChg>
      </pc:sldChg>
      <pc:sldChg chg="new">
        <pc:chgData name="Suresh  Gummaraju" userId="958874a2-3a43-4e93-ac7e-14cf179bc775" providerId="ADAL" clId="{08FAB946-2F4B-4D2F-9993-E94BE7471FF7}" dt="2022-07-27T03:04:41.494" v="188" actId="680"/>
        <pc:sldMkLst>
          <pc:docMk/>
          <pc:sldMk cId="3535419968" sldId="2145706022"/>
        </pc:sldMkLst>
      </pc:sldChg>
      <pc:sldChg chg="new">
        <pc:chgData name="Suresh  Gummaraju" userId="958874a2-3a43-4e93-ac7e-14cf179bc775" providerId="ADAL" clId="{08FAB946-2F4B-4D2F-9993-E94BE7471FF7}" dt="2022-07-27T03:04:53.541" v="189" actId="680"/>
        <pc:sldMkLst>
          <pc:docMk/>
          <pc:sldMk cId="173623038" sldId="2145706023"/>
        </pc:sldMkLst>
      </pc:sldChg>
      <pc:sldChg chg="new">
        <pc:chgData name="Suresh  Gummaraju" userId="958874a2-3a43-4e93-ac7e-14cf179bc775" providerId="ADAL" clId="{08FAB946-2F4B-4D2F-9993-E94BE7471FF7}" dt="2022-07-27T03:08:27.165" v="232" actId="680"/>
        <pc:sldMkLst>
          <pc:docMk/>
          <pc:sldMk cId="2227918657" sldId="2145706024"/>
        </pc:sldMkLst>
      </pc:sldChg>
      <pc:sldChg chg="new">
        <pc:chgData name="Suresh  Gummaraju" userId="958874a2-3a43-4e93-ac7e-14cf179bc775" providerId="ADAL" clId="{08FAB946-2F4B-4D2F-9993-E94BE7471FF7}" dt="2022-07-27T03:08:40.115" v="233" actId="680"/>
        <pc:sldMkLst>
          <pc:docMk/>
          <pc:sldMk cId="3408604415" sldId="2145706025"/>
        </pc:sldMkLst>
      </pc:sldChg>
      <pc:sldChg chg="new">
        <pc:chgData name="Suresh  Gummaraju" userId="958874a2-3a43-4e93-ac7e-14cf179bc775" providerId="ADAL" clId="{08FAB946-2F4B-4D2F-9993-E94BE7471FF7}" dt="2022-07-27T03:13:29.273" v="237" actId="680"/>
        <pc:sldMkLst>
          <pc:docMk/>
          <pc:sldMk cId="3884170020" sldId="2145706026"/>
        </pc:sldMkLst>
      </pc:sldChg>
      <pc:sldChg chg="new">
        <pc:chgData name="Suresh  Gummaraju" userId="958874a2-3a43-4e93-ac7e-14cf179bc775" providerId="ADAL" clId="{08FAB946-2F4B-4D2F-9993-E94BE7471FF7}" dt="2022-07-27T03:14:21.473" v="242" actId="680"/>
        <pc:sldMkLst>
          <pc:docMk/>
          <pc:sldMk cId="120217828" sldId="2145706027"/>
        </pc:sldMkLst>
      </pc:sldChg>
      <pc:sldChg chg="new del">
        <pc:chgData name="Suresh  Gummaraju" userId="958874a2-3a43-4e93-ac7e-14cf179bc775" providerId="ADAL" clId="{08FAB946-2F4B-4D2F-9993-E94BE7471FF7}" dt="2022-07-27T03:16:16.303" v="268" actId="680"/>
        <pc:sldMkLst>
          <pc:docMk/>
          <pc:sldMk cId="372432521" sldId="2145706028"/>
        </pc:sldMkLst>
      </pc:sldChg>
      <pc:sldChg chg="modSp new mod ord">
        <pc:chgData name="Suresh  Gummaraju" userId="958874a2-3a43-4e93-ac7e-14cf179bc775" providerId="ADAL" clId="{08FAB946-2F4B-4D2F-9993-E94BE7471FF7}" dt="2022-07-27T03:16:49.530" v="335" actId="20577"/>
        <pc:sldMkLst>
          <pc:docMk/>
          <pc:sldMk cId="1544892184" sldId="2145706028"/>
        </pc:sldMkLst>
        <pc:spChg chg="mod">
          <ac:chgData name="Suresh  Gummaraju" userId="958874a2-3a43-4e93-ac7e-14cf179bc775" providerId="ADAL" clId="{08FAB946-2F4B-4D2F-9993-E94BE7471FF7}" dt="2022-07-27T03:16:49.530" v="335" actId="20577"/>
          <ac:spMkLst>
            <pc:docMk/>
            <pc:sldMk cId="1544892184" sldId="2145706028"/>
            <ac:spMk id="2" creationId="{F6B3E02E-6BEA-5CDC-32D6-F93B1A605482}"/>
          </ac:spMkLst>
        </pc:spChg>
      </pc:sldChg>
    </pc:docChg>
  </pc:docChgLst>
  <pc:docChgLst>
    <pc:chgData name="Rahul Nair" userId="4a64821b-8a29-4cbe-80c1-d9771e59f4e8" providerId="ADAL" clId="{C714E564-C42B-41D9-B92D-52F93ED1AB61}"/>
    <pc:docChg chg="undo redo custSel addSld delSld modSld sldOrd">
      <pc:chgData name="Rahul Nair" userId="4a64821b-8a29-4cbe-80c1-d9771e59f4e8" providerId="ADAL" clId="{C714E564-C42B-41D9-B92D-52F93ED1AB61}" dt="2022-08-04T06:47:57.425" v="3097" actId="729"/>
      <pc:docMkLst>
        <pc:docMk/>
      </pc:docMkLst>
      <pc:sldChg chg="modTransition">
        <pc:chgData name="Rahul Nair" userId="4a64821b-8a29-4cbe-80c1-d9771e59f4e8" providerId="ADAL" clId="{C714E564-C42B-41D9-B92D-52F93ED1AB61}" dt="2022-08-04T06:47:37.945" v="3096"/>
        <pc:sldMkLst>
          <pc:docMk/>
          <pc:sldMk cId="1672174842" sldId="258"/>
        </pc:sldMkLst>
      </pc:sldChg>
      <pc:sldChg chg="modTransition">
        <pc:chgData name="Rahul Nair" userId="4a64821b-8a29-4cbe-80c1-d9771e59f4e8" providerId="ADAL" clId="{C714E564-C42B-41D9-B92D-52F93ED1AB61}" dt="2022-08-04T06:47:37.945" v="3096"/>
        <pc:sldMkLst>
          <pc:docMk/>
          <pc:sldMk cId="3764198807" sldId="273"/>
        </pc:sldMkLst>
      </pc:sldChg>
      <pc:sldChg chg="modTransition">
        <pc:chgData name="Rahul Nair" userId="4a64821b-8a29-4cbe-80c1-d9771e59f4e8" providerId="ADAL" clId="{C714E564-C42B-41D9-B92D-52F93ED1AB61}" dt="2022-08-04T06:47:37.945" v="3096"/>
        <pc:sldMkLst>
          <pc:docMk/>
          <pc:sldMk cId="285714517" sldId="274"/>
        </pc:sldMkLst>
      </pc:sldChg>
      <pc:sldChg chg="modTransition">
        <pc:chgData name="Rahul Nair" userId="4a64821b-8a29-4cbe-80c1-d9771e59f4e8" providerId="ADAL" clId="{C714E564-C42B-41D9-B92D-52F93ED1AB61}" dt="2022-08-04T06:47:37.945" v="3096"/>
        <pc:sldMkLst>
          <pc:docMk/>
          <pc:sldMk cId="3586252681" sldId="278"/>
        </pc:sldMkLst>
      </pc:sldChg>
      <pc:sldChg chg="modTransition">
        <pc:chgData name="Rahul Nair" userId="4a64821b-8a29-4cbe-80c1-d9771e59f4e8" providerId="ADAL" clId="{C714E564-C42B-41D9-B92D-52F93ED1AB61}" dt="2022-08-04T06:47:37.945" v="3096"/>
        <pc:sldMkLst>
          <pc:docMk/>
          <pc:sldMk cId="4276935527" sldId="675"/>
        </pc:sldMkLst>
      </pc:sldChg>
      <pc:sldChg chg="mod modTransition modShow">
        <pc:chgData name="Rahul Nair" userId="4a64821b-8a29-4cbe-80c1-d9771e59f4e8" providerId="ADAL" clId="{C714E564-C42B-41D9-B92D-52F93ED1AB61}" dt="2022-08-04T06:47:37.945" v="3096"/>
        <pc:sldMkLst>
          <pc:docMk/>
          <pc:sldMk cId="2523478046" sldId="716"/>
        </pc:sldMkLst>
      </pc:sldChg>
      <pc:sldChg chg="modTransition">
        <pc:chgData name="Rahul Nair" userId="4a64821b-8a29-4cbe-80c1-d9771e59f4e8" providerId="ADAL" clId="{C714E564-C42B-41D9-B92D-52F93ED1AB61}" dt="2022-08-04T06:47:37.945" v="3096"/>
        <pc:sldMkLst>
          <pc:docMk/>
          <pc:sldMk cId="1366849876" sldId="765"/>
        </pc:sldMkLst>
      </pc:sldChg>
      <pc:sldChg chg="modTransition">
        <pc:chgData name="Rahul Nair" userId="4a64821b-8a29-4cbe-80c1-d9771e59f4e8" providerId="ADAL" clId="{C714E564-C42B-41D9-B92D-52F93ED1AB61}" dt="2022-08-04T06:47:37.945" v="3096"/>
        <pc:sldMkLst>
          <pc:docMk/>
          <pc:sldMk cId="2974093297" sldId="768"/>
        </pc:sldMkLst>
      </pc:sldChg>
      <pc:sldChg chg="modTransition">
        <pc:chgData name="Rahul Nair" userId="4a64821b-8a29-4cbe-80c1-d9771e59f4e8" providerId="ADAL" clId="{C714E564-C42B-41D9-B92D-52F93ED1AB61}" dt="2022-08-04T06:47:37.945" v="3096"/>
        <pc:sldMkLst>
          <pc:docMk/>
          <pc:sldMk cId="2040020151" sldId="3312"/>
        </pc:sldMkLst>
      </pc:sldChg>
      <pc:sldChg chg="mod modTransition modShow">
        <pc:chgData name="Rahul Nair" userId="4a64821b-8a29-4cbe-80c1-d9771e59f4e8" providerId="ADAL" clId="{C714E564-C42B-41D9-B92D-52F93ED1AB61}" dt="2022-08-04T06:47:57.425" v="3097" actId="729"/>
        <pc:sldMkLst>
          <pc:docMk/>
          <pc:sldMk cId="1593780772" sldId="3314"/>
        </pc:sldMkLst>
      </pc:sldChg>
      <pc:sldChg chg="modTransition">
        <pc:chgData name="Rahul Nair" userId="4a64821b-8a29-4cbe-80c1-d9771e59f4e8" providerId="ADAL" clId="{C714E564-C42B-41D9-B92D-52F93ED1AB61}" dt="2022-08-04T06:47:37.945" v="3096"/>
        <pc:sldMkLst>
          <pc:docMk/>
          <pc:sldMk cId="2391640842" sldId="3413"/>
        </pc:sldMkLst>
      </pc:sldChg>
      <pc:sldChg chg="modTransition">
        <pc:chgData name="Rahul Nair" userId="4a64821b-8a29-4cbe-80c1-d9771e59f4e8" providerId="ADAL" clId="{C714E564-C42B-41D9-B92D-52F93ED1AB61}" dt="2022-08-04T06:47:37.945" v="3096"/>
        <pc:sldMkLst>
          <pc:docMk/>
          <pc:sldMk cId="181746459" sldId="3414"/>
        </pc:sldMkLst>
      </pc:sldChg>
      <pc:sldChg chg="modTransition">
        <pc:chgData name="Rahul Nair" userId="4a64821b-8a29-4cbe-80c1-d9771e59f4e8" providerId="ADAL" clId="{C714E564-C42B-41D9-B92D-52F93ED1AB61}" dt="2022-08-04T06:47:37.945" v="3096"/>
        <pc:sldMkLst>
          <pc:docMk/>
          <pc:sldMk cId="2927812640" sldId="2076137220"/>
        </pc:sldMkLst>
      </pc:sldChg>
      <pc:sldChg chg="modTransition">
        <pc:chgData name="Rahul Nair" userId="4a64821b-8a29-4cbe-80c1-d9771e59f4e8" providerId="ADAL" clId="{C714E564-C42B-41D9-B92D-52F93ED1AB61}" dt="2022-08-04T06:47:37.945" v="3096"/>
        <pc:sldMkLst>
          <pc:docMk/>
          <pc:sldMk cId="793805576" sldId="2113417138"/>
        </pc:sldMkLst>
      </pc:sldChg>
      <pc:sldChg chg="modTransition">
        <pc:chgData name="Rahul Nair" userId="4a64821b-8a29-4cbe-80c1-d9771e59f4e8" providerId="ADAL" clId="{C714E564-C42B-41D9-B92D-52F93ED1AB61}" dt="2022-08-04T06:47:37.945" v="3096"/>
        <pc:sldMkLst>
          <pc:docMk/>
          <pc:sldMk cId="1072923168" sldId="2113417227"/>
        </pc:sldMkLst>
      </pc:sldChg>
      <pc:sldChg chg="modTransition">
        <pc:chgData name="Rahul Nair" userId="4a64821b-8a29-4cbe-80c1-d9771e59f4e8" providerId="ADAL" clId="{C714E564-C42B-41D9-B92D-52F93ED1AB61}" dt="2022-08-04T06:47:37.945" v="3096"/>
        <pc:sldMkLst>
          <pc:docMk/>
          <pc:sldMk cId="336814147" sldId="2113417228"/>
        </pc:sldMkLst>
      </pc:sldChg>
      <pc:sldChg chg="modTransition">
        <pc:chgData name="Rahul Nair" userId="4a64821b-8a29-4cbe-80c1-d9771e59f4e8" providerId="ADAL" clId="{C714E564-C42B-41D9-B92D-52F93ED1AB61}" dt="2022-08-04T06:47:37.945" v="3096"/>
        <pc:sldMkLst>
          <pc:docMk/>
          <pc:sldMk cId="748545554" sldId="2113417229"/>
        </pc:sldMkLst>
      </pc:sldChg>
      <pc:sldChg chg="modTransition">
        <pc:chgData name="Rahul Nair" userId="4a64821b-8a29-4cbe-80c1-d9771e59f4e8" providerId="ADAL" clId="{C714E564-C42B-41D9-B92D-52F93ED1AB61}" dt="2022-08-04T06:47:37.945" v="3096"/>
        <pc:sldMkLst>
          <pc:docMk/>
          <pc:sldMk cId="2538570832" sldId="2113417231"/>
        </pc:sldMkLst>
      </pc:sldChg>
      <pc:sldChg chg="modTransition">
        <pc:chgData name="Rahul Nair" userId="4a64821b-8a29-4cbe-80c1-d9771e59f4e8" providerId="ADAL" clId="{C714E564-C42B-41D9-B92D-52F93ED1AB61}" dt="2022-08-04T06:47:37.945" v="3096"/>
        <pc:sldMkLst>
          <pc:docMk/>
          <pc:sldMk cId="4012638270" sldId="2113417240"/>
        </pc:sldMkLst>
      </pc:sldChg>
      <pc:sldChg chg="modTransition">
        <pc:chgData name="Rahul Nair" userId="4a64821b-8a29-4cbe-80c1-d9771e59f4e8" providerId="ADAL" clId="{C714E564-C42B-41D9-B92D-52F93ED1AB61}" dt="2022-08-04T06:47:37.945" v="3096"/>
        <pc:sldMkLst>
          <pc:docMk/>
          <pc:sldMk cId="164124484" sldId="2113417252"/>
        </pc:sldMkLst>
      </pc:sldChg>
      <pc:sldChg chg="modTransition">
        <pc:chgData name="Rahul Nair" userId="4a64821b-8a29-4cbe-80c1-d9771e59f4e8" providerId="ADAL" clId="{C714E564-C42B-41D9-B92D-52F93ED1AB61}" dt="2022-08-04T06:47:37.945" v="3096"/>
        <pc:sldMkLst>
          <pc:docMk/>
          <pc:sldMk cId="3018782950" sldId="2113417253"/>
        </pc:sldMkLst>
      </pc:sldChg>
      <pc:sldChg chg="modTransition">
        <pc:chgData name="Rahul Nair" userId="4a64821b-8a29-4cbe-80c1-d9771e59f4e8" providerId="ADAL" clId="{C714E564-C42B-41D9-B92D-52F93ED1AB61}" dt="2022-08-04T06:47:37.945" v="3096"/>
        <pc:sldMkLst>
          <pc:docMk/>
          <pc:sldMk cId="3894089869" sldId="2113417254"/>
        </pc:sldMkLst>
      </pc:sldChg>
      <pc:sldChg chg="modTransition">
        <pc:chgData name="Rahul Nair" userId="4a64821b-8a29-4cbe-80c1-d9771e59f4e8" providerId="ADAL" clId="{C714E564-C42B-41D9-B92D-52F93ED1AB61}" dt="2022-08-04T06:47:37.945" v="3096"/>
        <pc:sldMkLst>
          <pc:docMk/>
          <pc:sldMk cId="1845799277" sldId="2113417255"/>
        </pc:sldMkLst>
      </pc:sldChg>
      <pc:sldChg chg="modSp mod modTransition modShow">
        <pc:chgData name="Rahul Nair" userId="4a64821b-8a29-4cbe-80c1-d9771e59f4e8" providerId="ADAL" clId="{C714E564-C42B-41D9-B92D-52F93ED1AB61}" dt="2022-08-04T06:47:37.945" v="3096"/>
        <pc:sldMkLst>
          <pc:docMk/>
          <pc:sldMk cId="1020788601" sldId="2113417257"/>
        </pc:sldMkLst>
        <pc:spChg chg="mod">
          <ac:chgData name="Rahul Nair" userId="4a64821b-8a29-4cbe-80c1-d9771e59f4e8" providerId="ADAL" clId="{C714E564-C42B-41D9-B92D-52F93ED1AB61}" dt="2022-07-27T05:42:58.373" v="1904" actId="1076"/>
          <ac:spMkLst>
            <pc:docMk/>
            <pc:sldMk cId="1020788601" sldId="2113417257"/>
            <ac:spMk id="52" creationId="{5BE57F09-3535-51EF-4F24-A4C84ECE5DF4}"/>
          </ac:spMkLst>
        </pc:spChg>
        <pc:grpChg chg="mod">
          <ac:chgData name="Rahul Nair" userId="4a64821b-8a29-4cbe-80c1-d9771e59f4e8" providerId="ADAL" clId="{C714E564-C42B-41D9-B92D-52F93ED1AB61}" dt="2022-07-27T05:42:50.677" v="1902" actId="1076"/>
          <ac:grpSpMkLst>
            <pc:docMk/>
            <pc:sldMk cId="1020788601" sldId="2113417257"/>
            <ac:grpSpMk id="17" creationId="{F4F58673-D197-6515-563C-8E00AC83BC66}"/>
          </ac:grpSpMkLst>
        </pc:grpChg>
      </pc:sldChg>
      <pc:sldChg chg="modTransition">
        <pc:chgData name="Rahul Nair" userId="4a64821b-8a29-4cbe-80c1-d9771e59f4e8" providerId="ADAL" clId="{C714E564-C42B-41D9-B92D-52F93ED1AB61}" dt="2022-08-04T06:47:37.945" v="3096"/>
        <pc:sldMkLst>
          <pc:docMk/>
          <pc:sldMk cId="4216511749" sldId="2113417260"/>
        </pc:sldMkLst>
      </pc:sldChg>
      <pc:sldChg chg="addSp delSp modSp mod modTransition modAnim modShow">
        <pc:chgData name="Rahul Nair" userId="4a64821b-8a29-4cbe-80c1-d9771e59f4e8" providerId="ADAL" clId="{C714E564-C42B-41D9-B92D-52F93ED1AB61}" dt="2022-08-04T06:47:37.945" v="3096"/>
        <pc:sldMkLst>
          <pc:docMk/>
          <pc:sldMk cId="1563208282" sldId="2113417262"/>
        </pc:sldMkLst>
        <pc:spChg chg="mod topLvl">
          <ac:chgData name="Rahul Nair" userId="4a64821b-8a29-4cbe-80c1-d9771e59f4e8" providerId="ADAL" clId="{C714E564-C42B-41D9-B92D-52F93ED1AB61}" dt="2022-07-30T06:58:27.708" v="2714" actId="165"/>
          <ac:spMkLst>
            <pc:docMk/>
            <pc:sldMk cId="1563208282" sldId="2113417262"/>
            <ac:spMk id="6" creationId="{12D99D92-9681-3E4E-AAFF-F6AFC24DE98D}"/>
          </ac:spMkLst>
        </pc:spChg>
        <pc:spChg chg="mod topLvl">
          <ac:chgData name="Rahul Nair" userId="4a64821b-8a29-4cbe-80c1-d9771e59f4e8" providerId="ADAL" clId="{C714E564-C42B-41D9-B92D-52F93ED1AB61}" dt="2022-07-30T06:58:27.708" v="2714" actId="165"/>
          <ac:spMkLst>
            <pc:docMk/>
            <pc:sldMk cId="1563208282" sldId="2113417262"/>
            <ac:spMk id="7" creationId="{3AB919CF-A47C-B043-8AB4-F37580424AB9}"/>
          </ac:spMkLst>
        </pc:spChg>
        <pc:spChg chg="mod">
          <ac:chgData name="Rahul Nair" userId="4a64821b-8a29-4cbe-80c1-d9771e59f4e8" providerId="ADAL" clId="{C714E564-C42B-41D9-B92D-52F93ED1AB61}" dt="2022-07-30T07:03:55.639" v="2771" actId="18245"/>
          <ac:spMkLst>
            <pc:docMk/>
            <pc:sldMk cId="1563208282" sldId="2113417262"/>
            <ac:spMk id="13" creationId="{B9993B59-3310-7393-6E25-B0EF7DE3599C}"/>
          </ac:spMkLst>
        </pc:spChg>
        <pc:spChg chg="add mod">
          <ac:chgData name="Rahul Nair" userId="4a64821b-8a29-4cbe-80c1-d9771e59f4e8" providerId="ADAL" clId="{C714E564-C42B-41D9-B92D-52F93ED1AB61}" dt="2022-07-30T06:58:39.854" v="2715" actId="571"/>
          <ac:spMkLst>
            <pc:docMk/>
            <pc:sldMk cId="1563208282" sldId="2113417262"/>
            <ac:spMk id="19" creationId="{082AC492-022E-8C07-2612-B662D8012EB3}"/>
          </ac:spMkLst>
        </pc:spChg>
        <pc:spChg chg="mod">
          <ac:chgData name="Rahul Nair" userId="4a64821b-8a29-4cbe-80c1-d9771e59f4e8" providerId="ADAL" clId="{C714E564-C42B-41D9-B92D-52F93ED1AB61}" dt="2022-07-30T07:03:55.639" v="2771" actId="18245"/>
          <ac:spMkLst>
            <pc:docMk/>
            <pc:sldMk cId="1563208282" sldId="2113417262"/>
            <ac:spMk id="20" creationId="{CA7D57AB-2678-A6A8-C703-3DD0729B7096}"/>
          </ac:spMkLst>
        </pc:spChg>
        <pc:spChg chg="mod">
          <ac:chgData name="Rahul Nair" userId="4a64821b-8a29-4cbe-80c1-d9771e59f4e8" providerId="ADAL" clId="{C714E564-C42B-41D9-B92D-52F93ED1AB61}" dt="2022-07-30T07:03:55.639" v="2771" actId="18245"/>
          <ac:spMkLst>
            <pc:docMk/>
            <pc:sldMk cId="1563208282" sldId="2113417262"/>
            <ac:spMk id="21" creationId="{84EA3E41-12DF-DA18-987C-64E5B0E8B9D8}"/>
          </ac:spMkLst>
        </pc:spChg>
        <pc:spChg chg="mod">
          <ac:chgData name="Rahul Nair" userId="4a64821b-8a29-4cbe-80c1-d9771e59f4e8" providerId="ADAL" clId="{C714E564-C42B-41D9-B92D-52F93ED1AB61}" dt="2022-07-30T07:03:55.639" v="2771" actId="18245"/>
          <ac:spMkLst>
            <pc:docMk/>
            <pc:sldMk cId="1563208282" sldId="2113417262"/>
            <ac:spMk id="22" creationId="{DAA7B731-34C2-569C-2DE9-82DCD612F3A2}"/>
          </ac:spMkLst>
        </pc:spChg>
        <pc:spChg chg="mod">
          <ac:chgData name="Rahul Nair" userId="4a64821b-8a29-4cbe-80c1-d9771e59f4e8" providerId="ADAL" clId="{C714E564-C42B-41D9-B92D-52F93ED1AB61}" dt="2022-07-30T07:03:55.639" v="2771" actId="18245"/>
          <ac:spMkLst>
            <pc:docMk/>
            <pc:sldMk cId="1563208282" sldId="2113417262"/>
            <ac:spMk id="23" creationId="{0C5F9149-A95D-C7A5-C0EF-1A33F38D16EA}"/>
          </ac:spMkLst>
        </pc:spChg>
        <pc:spChg chg="mod">
          <ac:chgData name="Rahul Nair" userId="4a64821b-8a29-4cbe-80c1-d9771e59f4e8" providerId="ADAL" clId="{C714E564-C42B-41D9-B92D-52F93ED1AB61}" dt="2022-07-30T07:03:55.639" v="2771" actId="18245"/>
          <ac:spMkLst>
            <pc:docMk/>
            <pc:sldMk cId="1563208282" sldId="2113417262"/>
            <ac:spMk id="24" creationId="{B9AF31AE-4CE9-2492-7C6C-68A93A59F779}"/>
          </ac:spMkLst>
        </pc:spChg>
        <pc:spChg chg="mod">
          <ac:chgData name="Rahul Nair" userId="4a64821b-8a29-4cbe-80c1-d9771e59f4e8" providerId="ADAL" clId="{C714E564-C42B-41D9-B92D-52F93ED1AB61}" dt="2022-07-30T07:03:55.639" v="2771" actId="18245"/>
          <ac:spMkLst>
            <pc:docMk/>
            <pc:sldMk cId="1563208282" sldId="2113417262"/>
            <ac:spMk id="25" creationId="{49AB96CD-DB9A-A252-E449-014AFB3FC4ED}"/>
          </ac:spMkLst>
        </pc:spChg>
        <pc:spChg chg="mod">
          <ac:chgData name="Rahul Nair" userId="4a64821b-8a29-4cbe-80c1-d9771e59f4e8" providerId="ADAL" clId="{C714E564-C42B-41D9-B92D-52F93ED1AB61}" dt="2022-07-30T07:03:55.639" v="2771" actId="18245"/>
          <ac:spMkLst>
            <pc:docMk/>
            <pc:sldMk cId="1563208282" sldId="2113417262"/>
            <ac:spMk id="26" creationId="{706A0C5A-B8EF-F515-4F1E-23B18504352F}"/>
          </ac:spMkLst>
        </pc:spChg>
        <pc:grpChg chg="mod">
          <ac:chgData name="Rahul Nair" userId="4a64821b-8a29-4cbe-80c1-d9771e59f4e8" providerId="ADAL" clId="{C714E564-C42B-41D9-B92D-52F93ED1AB61}" dt="2022-07-30T07:03:55.639" v="2771" actId="18245"/>
          <ac:grpSpMkLst>
            <pc:docMk/>
            <pc:sldMk cId="1563208282" sldId="2113417262"/>
            <ac:grpSpMk id="2" creationId="{58E3EF35-02DC-CC99-539C-413E74DEC21A}"/>
          </ac:grpSpMkLst>
        </pc:grpChg>
        <pc:grpChg chg="del">
          <ac:chgData name="Rahul Nair" userId="4a64821b-8a29-4cbe-80c1-d9771e59f4e8" providerId="ADAL" clId="{C714E564-C42B-41D9-B92D-52F93ED1AB61}" dt="2022-07-30T06:58:27.708" v="2714" actId="165"/>
          <ac:grpSpMkLst>
            <pc:docMk/>
            <pc:sldMk cId="1563208282" sldId="2113417262"/>
            <ac:grpSpMk id="8" creationId="{F95E69D7-948F-1B4D-A9A7-E70DAB8ECCA3}"/>
          </ac:grpSpMkLst>
        </pc:grpChg>
        <pc:graphicFrameChg chg="mod topLvl">
          <ac:chgData name="Rahul Nair" userId="4a64821b-8a29-4cbe-80c1-d9771e59f4e8" providerId="ADAL" clId="{C714E564-C42B-41D9-B92D-52F93ED1AB61}" dt="2022-07-30T06:58:27.708" v="2714" actId="165"/>
          <ac:graphicFrameMkLst>
            <pc:docMk/>
            <pc:sldMk cId="1563208282" sldId="2113417262"/>
            <ac:graphicFrameMk id="5" creationId="{EB97E76B-8F38-8545-93F0-401D2D80F44F}"/>
          </ac:graphicFrameMkLst>
        </pc:graphicFrameChg>
        <pc:graphicFrameChg chg="add del mod">
          <ac:chgData name="Rahul Nair" userId="4a64821b-8a29-4cbe-80c1-d9771e59f4e8" providerId="ADAL" clId="{C714E564-C42B-41D9-B92D-52F93ED1AB61}" dt="2022-07-30T07:03:55.639" v="2771" actId="18245"/>
          <ac:graphicFrameMkLst>
            <pc:docMk/>
            <pc:sldMk cId="1563208282" sldId="2113417262"/>
            <ac:graphicFrameMk id="18" creationId="{455FCD28-1F52-8ABE-5880-6DE75716B68D}"/>
          </ac:graphicFrameMkLst>
        </pc:graphicFrameChg>
      </pc:sldChg>
      <pc:sldChg chg="modTransition">
        <pc:chgData name="Rahul Nair" userId="4a64821b-8a29-4cbe-80c1-d9771e59f4e8" providerId="ADAL" clId="{C714E564-C42B-41D9-B92D-52F93ED1AB61}" dt="2022-08-04T06:47:37.945" v="3096"/>
        <pc:sldMkLst>
          <pc:docMk/>
          <pc:sldMk cId="2059590757" sldId="2113417264"/>
        </pc:sldMkLst>
      </pc:sldChg>
      <pc:sldChg chg="modTransition">
        <pc:chgData name="Rahul Nair" userId="4a64821b-8a29-4cbe-80c1-d9771e59f4e8" providerId="ADAL" clId="{C714E564-C42B-41D9-B92D-52F93ED1AB61}" dt="2022-08-04T06:47:37.945" v="3096"/>
        <pc:sldMkLst>
          <pc:docMk/>
          <pc:sldMk cId="2605246971" sldId="2113417265"/>
        </pc:sldMkLst>
      </pc:sldChg>
      <pc:sldChg chg="modTransition">
        <pc:chgData name="Rahul Nair" userId="4a64821b-8a29-4cbe-80c1-d9771e59f4e8" providerId="ADAL" clId="{C714E564-C42B-41D9-B92D-52F93ED1AB61}" dt="2022-08-04T06:47:37.945" v="3096"/>
        <pc:sldMkLst>
          <pc:docMk/>
          <pc:sldMk cId="641254401" sldId="2113417375"/>
        </pc:sldMkLst>
      </pc:sldChg>
      <pc:sldChg chg="modTransition">
        <pc:chgData name="Rahul Nair" userId="4a64821b-8a29-4cbe-80c1-d9771e59f4e8" providerId="ADAL" clId="{C714E564-C42B-41D9-B92D-52F93ED1AB61}" dt="2022-08-04T06:47:37.945" v="3096"/>
        <pc:sldMkLst>
          <pc:docMk/>
          <pc:sldMk cId="3929462360" sldId="2113417477"/>
        </pc:sldMkLst>
      </pc:sldChg>
      <pc:sldChg chg="modTransition">
        <pc:chgData name="Rahul Nair" userId="4a64821b-8a29-4cbe-80c1-d9771e59f4e8" providerId="ADAL" clId="{C714E564-C42B-41D9-B92D-52F93ED1AB61}" dt="2022-08-04T06:47:37.945" v="3096"/>
        <pc:sldMkLst>
          <pc:docMk/>
          <pc:sldMk cId="3417418619" sldId="2145705932"/>
        </pc:sldMkLst>
      </pc:sldChg>
      <pc:sldChg chg="modTransition">
        <pc:chgData name="Rahul Nair" userId="4a64821b-8a29-4cbe-80c1-d9771e59f4e8" providerId="ADAL" clId="{C714E564-C42B-41D9-B92D-52F93ED1AB61}" dt="2022-08-04T06:47:37.945" v="3096"/>
        <pc:sldMkLst>
          <pc:docMk/>
          <pc:sldMk cId="67991579" sldId="2145705963"/>
        </pc:sldMkLst>
      </pc:sldChg>
      <pc:sldChg chg="modTransition">
        <pc:chgData name="Rahul Nair" userId="4a64821b-8a29-4cbe-80c1-d9771e59f4e8" providerId="ADAL" clId="{C714E564-C42B-41D9-B92D-52F93ED1AB61}" dt="2022-08-04T06:47:37.945" v="3096"/>
        <pc:sldMkLst>
          <pc:docMk/>
          <pc:sldMk cId="2666775323" sldId="2145705969"/>
        </pc:sldMkLst>
      </pc:sldChg>
      <pc:sldChg chg="modTransition">
        <pc:chgData name="Rahul Nair" userId="4a64821b-8a29-4cbe-80c1-d9771e59f4e8" providerId="ADAL" clId="{C714E564-C42B-41D9-B92D-52F93ED1AB61}" dt="2022-08-04T06:47:37.945" v="3096"/>
        <pc:sldMkLst>
          <pc:docMk/>
          <pc:sldMk cId="996981243" sldId="2145705971"/>
        </pc:sldMkLst>
      </pc:sldChg>
      <pc:sldChg chg="modTransition">
        <pc:chgData name="Rahul Nair" userId="4a64821b-8a29-4cbe-80c1-d9771e59f4e8" providerId="ADAL" clId="{C714E564-C42B-41D9-B92D-52F93ED1AB61}" dt="2022-08-04T06:47:37.945" v="3096"/>
        <pc:sldMkLst>
          <pc:docMk/>
          <pc:sldMk cId="3917233477" sldId="2145705973"/>
        </pc:sldMkLst>
      </pc:sldChg>
      <pc:sldChg chg="modTransition">
        <pc:chgData name="Rahul Nair" userId="4a64821b-8a29-4cbe-80c1-d9771e59f4e8" providerId="ADAL" clId="{C714E564-C42B-41D9-B92D-52F93ED1AB61}" dt="2022-08-04T06:47:37.945" v="3096"/>
        <pc:sldMkLst>
          <pc:docMk/>
          <pc:sldMk cId="3010327949" sldId="2145705975"/>
        </pc:sldMkLst>
      </pc:sldChg>
      <pc:sldChg chg="modSp mod modTransition modShow">
        <pc:chgData name="Rahul Nair" userId="4a64821b-8a29-4cbe-80c1-d9771e59f4e8" providerId="ADAL" clId="{C714E564-C42B-41D9-B92D-52F93ED1AB61}" dt="2022-08-04T06:47:37.945" v="3096"/>
        <pc:sldMkLst>
          <pc:docMk/>
          <pc:sldMk cId="2704317515" sldId="2145705976"/>
        </pc:sldMkLst>
        <pc:spChg chg="mod">
          <ac:chgData name="Rahul Nair" userId="4a64821b-8a29-4cbe-80c1-d9771e59f4e8" providerId="ADAL" clId="{C714E564-C42B-41D9-B92D-52F93ED1AB61}" dt="2022-07-27T06:15:01.176" v="2253" actId="20577"/>
          <ac:spMkLst>
            <pc:docMk/>
            <pc:sldMk cId="2704317515" sldId="2145705976"/>
            <ac:spMk id="12" creationId="{E0547532-A1E0-84BD-CDF2-AF9E0B5DAACE}"/>
          </ac:spMkLst>
        </pc:spChg>
      </pc:sldChg>
      <pc:sldChg chg="modTransition">
        <pc:chgData name="Rahul Nair" userId="4a64821b-8a29-4cbe-80c1-d9771e59f4e8" providerId="ADAL" clId="{C714E564-C42B-41D9-B92D-52F93ED1AB61}" dt="2022-08-04T06:47:37.945" v="3096"/>
        <pc:sldMkLst>
          <pc:docMk/>
          <pc:sldMk cId="2557743094" sldId="2145705977"/>
        </pc:sldMkLst>
      </pc:sldChg>
      <pc:sldChg chg="modTransition">
        <pc:chgData name="Rahul Nair" userId="4a64821b-8a29-4cbe-80c1-d9771e59f4e8" providerId="ADAL" clId="{C714E564-C42B-41D9-B92D-52F93ED1AB61}" dt="2022-08-04T06:47:37.945" v="3096"/>
        <pc:sldMkLst>
          <pc:docMk/>
          <pc:sldMk cId="1078936963" sldId="2145705978"/>
        </pc:sldMkLst>
      </pc:sldChg>
      <pc:sldChg chg="modTransition">
        <pc:chgData name="Rahul Nair" userId="4a64821b-8a29-4cbe-80c1-d9771e59f4e8" providerId="ADAL" clId="{C714E564-C42B-41D9-B92D-52F93ED1AB61}" dt="2022-08-04T06:47:37.945" v="3096"/>
        <pc:sldMkLst>
          <pc:docMk/>
          <pc:sldMk cId="914305661" sldId="2145705979"/>
        </pc:sldMkLst>
      </pc:sldChg>
      <pc:sldChg chg="modTransition">
        <pc:chgData name="Rahul Nair" userId="4a64821b-8a29-4cbe-80c1-d9771e59f4e8" providerId="ADAL" clId="{C714E564-C42B-41D9-B92D-52F93ED1AB61}" dt="2022-08-04T06:47:37.945" v="3096"/>
        <pc:sldMkLst>
          <pc:docMk/>
          <pc:sldMk cId="2676097567" sldId="2145705987"/>
        </pc:sldMkLst>
      </pc:sldChg>
      <pc:sldChg chg="modTransition">
        <pc:chgData name="Rahul Nair" userId="4a64821b-8a29-4cbe-80c1-d9771e59f4e8" providerId="ADAL" clId="{C714E564-C42B-41D9-B92D-52F93ED1AB61}" dt="2022-08-04T06:47:37.945" v="3096"/>
        <pc:sldMkLst>
          <pc:docMk/>
          <pc:sldMk cId="1335454052" sldId="2145705989"/>
        </pc:sldMkLst>
      </pc:sldChg>
      <pc:sldChg chg="modTransition">
        <pc:chgData name="Rahul Nair" userId="4a64821b-8a29-4cbe-80c1-d9771e59f4e8" providerId="ADAL" clId="{C714E564-C42B-41D9-B92D-52F93ED1AB61}" dt="2022-08-04T06:47:37.945" v="3096"/>
        <pc:sldMkLst>
          <pc:docMk/>
          <pc:sldMk cId="565947683" sldId="2145705990"/>
        </pc:sldMkLst>
      </pc:sldChg>
      <pc:sldChg chg="modTransition">
        <pc:chgData name="Rahul Nair" userId="4a64821b-8a29-4cbe-80c1-d9771e59f4e8" providerId="ADAL" clId="{C714E564-C42B-41D9-B92D-52F93ED1AB61}" dt="2022-08-04T06:47:37.945" v="3096"/>
        <pc:sldMkLst>
          <pc:docMk/>
          <pc:sldMk cId="1366660148" sldId="2145705991"/>
        </pc:sldMkLst>
      </pc:sldChg>
      <pc:sldChg chg="modTransition">
        <pc:chgData name="Rahul Nair" userId="4a64821b-8a29-4cbe-80c1-d9771e59f4e8" providerId="ADAL" clId="{C714E564-C42B-41D9-B92D-52F93ED1AB61}" dt="2022-08-04T06:47:37.945" v="3096"/>
        <pc:sldMkLst>
          <pc:docMk/>
          <pc:sldMk cId="1100929388" sldId="2145705992"/>
        </pc:sldMkLst>
      </pc:sldChg>
      <pc:sldChg chg="modTransition">
        <pc:chgData name="Rahul Nair" userId="4a64821b-8a29-4cbe-80c1-d9771e59f4e8" providerId="ADAL" clId="{C714E564-C42B-41D9-B92D-52F93ED1AB61}" dt="2022-08-04T06:47:37.945" v="3096"/>
        <pc:sldMkLst>
          <pc:docMk/>
          <pc:sldMk cId="2520844747" sldId="2145705993"/>
        </pc:sldMkLst>
      </pc:sldChg>
      <pc:sldChg chg="ord modTransition">
        <pc:chgData name="Rahul Nair" userId="4a64821b-8a29-4cbe-80c1-d9771e59f4e8" providerId="ADAL" clId="{C714E564-C42B-41D9-B92D-52F93ED1AB61}" dt="2022-08-04T06:47:37.945" v="3096"/>
        <pc:sldMkLst>
          <pc:docMk/>
          <pc:sldMk cId="2372538155" sldId="2145705994"/>
        </pc:sldMkLst>
      </pc:sldChg>
      <pc:sldChg chg="modTransition">
        <pc:chgData name="Rahul Nair" userId="4a64821b-8a29-4cbe-80c1-d9771e59f4e8" providerId="ADAL" clId="{C714E564-C42B-41D9-B92D-52F93ED1AB61}" dt="2022-08-04T06:47:37.945" v="3096"/>
        <pc:sldMkLst>
          <pc:docMk/>
          <pc:sldMk cId="1282969616" sldId="2145705995"/>
        </pc:sldMkLst>
      </pc:sldChg>
      <pc:sldChg chg="modTransition">
        <pc:chgData name="Rahul Nair" userId="4a64821b-8a29-4cbe-80c1-d9771e59f4e8" providerId="ADAL" clId="{C714E564-C42B-41D9-B92D-52F93ED1AB61}" dt="2022-08-04T06:47:37.945" v="3096"/>
        <pc:sldMkLst>
          <pc:docMk/>
          <pc:sldMk cId="1556998005" sldId="2145705999"/>
        </pc:sldMkLst>
      </pc:sldChg>
      <pc:sldChg chg="modTransition">
        <pc:chgData name="Rahul Nair" userId="4a64821b-8a29-4cbe-80c1-d9771e59f4e8" providerId="ADAL" clId="{C714E564-C42B-41D9-B92D-52F93ED1AB61}" dt="2022-08-04T06:47:37.945" v="3096"/>
        <pc:sldMkLst>
          <pc:docMk/>
          <pc:sldMk cId="3400765901" sldId="2145706002"/>
        </pc:sldMkLst>
      </pc:sldChg>
      <pc:sldChg chg="modTransition">
        <pc:chgData name="Rahul Nair" userId="4a64821b-8a29-4cbe-80c1-d9771e59f4e8" providerId="ADAL" clId="{C714E564-C42B-41D9-B92D-52F93ED1AB61}" dt="2022-08-04T06:47:37.945" v="3096"/>
        <pc:sldMkLst>
          <pc:docMk/>
          <pc:sldMk cId="2702629949" sldId="2145706005"/>
        </pc:sldMkLst>
      </pc:sldChg>
      <pc:sldChg chg="modTransition">
        <pc:chgData name="Rahul Nair" userId="4a64821b-8a29-4cbe-80c1-d9771e59f4e8" providerId="ADAL" clId="{C714E564-C42B-41D9-B92D-52F93ED1AB61}" dt="2022-08-04T06:47:37.945" v="3096"/>
        <pc:sldMkLst>
          <pc:docMk/>
          <pc:sldMk cId="391949354" sldId="2145706006"/>
        </pc:sldMkLst>
      </pc:sldChg>
      <pc:sldChg chg="modTransition">
        <pc:chgData name="Rahul Nair" userId="4a64821b-8a29-4cbe-80c1-d9771e59f4e8" providerId="ADAL" clId="{C714E564-C42B-41D9-B92D-52F93ED1AB61}" dt="2022-08-04T06:47:37.945" v="3096"/>
        <pc:sldMkLst>
          <pc:docMk/>
          <pc:sldMk cId="1109710069" sldId="2145706007"/>
        </pc:sldMkLst>
      </pc:sldChg>
      <pc:sldChg chg="delSp modSp mod modTransition modAnim">
        <pc:chgData name="Rahul Nair" userId="4a64821b-8a29-4cbe-80c1-d9771e59f4e8" providerId="ADAL" clId="{C714E564-C42B-41D9-B92D-52F93ED1AB61}" dt="2022-08-04T06:47:37.945" v="3096"/>
        <pc:sldMkLst>
          <pc:docMk/>
          <pc:sldMk cId="2720106902" sldId="2145706008"/>
        </pc:sldMkLst>
        <pc:spChg chg="mod topLvl">
          <ac:chgData name="Rahul Nair" userId="4a64821b-8a29-4cbe-80c1-d9771e59f4e8" providerId="ADAL" clId="{C714E564-C42B-41D9-B92D-52F93ED1AB61}" dt="2022-08-01T12:59:08.751" v="3094" actId="165"/>
          <ac:spMkLst>
            <pc:docMk/>
            <pc:sldMk cId="2720106902" sldId="2145706008"/>
            <ac:spMk id="5" creationId="{5B0FCAE6-218D-48C0-7ED1-D1EEB82153A8}"/>
          </ac:spMkLst>
        </pc:spChg>
        <pc:grpChg chg="del">
          <ac:chgData name="Rahul Nair" userId="4a64821b-8a29-4cbe-80c1-d9771e59f4e8" providerId="ADAL" clId="{C714E564-C42B-41D9-B92D-52F93ED1AB61}" dt="2022-08-01T12:59:08.751" v="3094" actId="165"/>
          <ac:grpSpMkLst>
            <pc:docMk/>
            <pc:sldMk cId="2720106902" sldId="2145706008"/>
            <ac:grpSpMk id="2" creationId="{90E939E4-66A0-25D8-CB00-326E4429483D}"/>
          </ac:grpSpMkLst>
        </pc:grpChg>
        <pc:picChg chg="mod topLvl">
          <ac:chgData name="Rahul Nair" userId="4a64821b-8a29-4cbe-80c1-d9771e59f4e8" providerId="ADAL" clId="{C714E564-C42B-41D9-B92D-52F93ED1AB61}" dt="2022-08-01T12:59:08.751" v="3094" actId="165"/>
          <ac:picMkLst>
            <pc:docMk/>
            <pc:sldMk cId="2720106902" sldId="2145706008"/>
            <ac:picMk id="4" creationId="{4267674A-531D-3F27-172A-343E6FF22874}"/>
          </ac:picMkLst>
        </pc:picChg>
      </pc:sldChg>
      <pc:sldChg chg="modTransition">
        <pc:chgData name="Rahul Nair" userId="4a64821b-8a29-4cbe-80c1-d9771e59f4e8" providerId="ADAL" clId="{C714E564-C42B-41D9-B92D-52F93ED1AB61}" dt="2022-08-04T06:47:37.945" v="3096"/>
        <pc:sldMkLst>
          <pc:docMk/>
          <pc:sldMk cId="453102675" sldId="2145706009"/>
        </pc:sldMkLst>
      </pc:sldChg>
      <pc:sldChg chg="modTransition">
        <pc:chgData name="Rahul Nair" userId="4a64821b-8a29-4cbe-80c1-d9771e59f4e8" providerId="ADAL" clId="{C714E564-C42B-41D9-B92D-52F93ED1AB61}" dt="2022-08-04T06:47:37.945" v="3096"/>
        <pc:sldMkLst>
          <pc:docMk/>
          <pc:sldMk cId="101635878" sldId="2145706010"/>
        </pc:sldMkLst>
      </pc:sldChg>
      <pc:sldChg chg="modTransition">
        <pc:chgData name="Rahul Nair" userId="4a64821b-8a29-4cbe-80c1-d9771e59f4e8" providerId="ADAL" clId="{C714E564-C42B-41D9-B92D-52F93ED1AB61}" dt="2022-08-04T06:47:37.945" v="3096"/>
        <pc:sldMkLst>
          <pc:docMk/>
          <pc:sldMk cId="44992939" sldId="2145706011"/>
        </pc:sldMkLst>
      </pc:sldChg>
      <pc:sldChg chg="modTransition">
        <pc:chgData name="Rahul Nair" userId="4a64821b-8a29-4cbe-80c1-d9771e59f4e8" providerId="ADAL" clId="{C714E564-C42B-41D9-B92D-52F93ED1AB61}" dt="2022-08-04T06:47:37.945" v="3096"/>
        <pc:sldMkLst>
          <pc:docMk/>
          <pc:sldMk cId="1983386020" sldId="2145706012"/>
        </pc:sldMkLst>
      </pc:sldChg>
      <pc:sldChg chg="modTransition">
        <pc:chgData name="Rahul Nair" userId="4a64821b-8a29-4cbe-80c1-d9771e59f4e8" providerId="ADAL" clId="{C714E564-C42B-41D9-B92D-52F93ED1AB61}" dt="2022-08-04T06:47:37.945" v="3096"/>
        <pc:sldMkLst>
          <pc:docMk/>
          <pc:sldMk cId="4081961837" sldId="2145706013"/>
        </pc:sldMkLst>
      </pc:sldChg>
      <pc:sldChg chg="modTransition">
        <pc:chgData name="Rahul Nair" userId="4a64821b-8a29-4cbe-80c1-d9771e59f4e8" providerId="ADAL" clId="{C714E564-C42B-41D9-B92D-52F93ED1AB61}" dt="2022-08-04T06:47:37.945" v="3096"/>
        <pc:sldMkLst>
          <pc:docMk/>
          <pc:sldMk cId="1478676514" sldId="2145706014"/>
        </pc:sldMkLst>
      </pc:sldChg>
      <pc:sldChg chg="modTransition">
        <pc:chgData name="Rahul Nair" userId="4a64821b-8a29-4cbe-80c1-d9771e59f4e8" providerId="ADAL" clId="{C714E564-C42B-41D9-B92D-52F93ED1AB61}" dt="2022-08-04T06:47:37.945" v="3096"/>
        <pc:sldMkLst>
          <pc:docMk/>
          <pc:sldMk cId="3441144845" sldId="2145706015"/>
        </pc:sldMkLst>
      </pc:sldChg>
      <pc:sldChg chg="modTransition">
        <pc:chgData name="Rahul Nair" userId="4a64821b-8a29-4cbe-80c1-d9771e59f4e8" providerId="ADAL" clId="{C714E564-C42B-41D9-B92D-52F93ED1AB61}" dt="2022-08-04T06:47:37.945" v="3096"/>
        <pc:sldMkLst>
          <pc:docMk/>
          <pc:sldMk cId="3973971160" sldId="2145706016"/>
        </pc:sldMkLst>
      </pc:sldChg>
      <pc:sldChg chg="addSp modSp add del mod modTransition">
        <pc:chgData name="Rahul Nair" userId="4a64821b-8a29-4cbe-80c1-d9771e59f4e8" providerId="ADAL" clId="{C714E564-C42B-41D9-B92D-52F93ED1AB61}" dt="2022-08-04T06:47:37.945" v="3096"/>
        <pc:sldMkLst>
          <pc:docMk/>
          <pc:sldMk cId="1959495888" sldId="2145706017"/>
        </pc:sldMkLst>
        <pc:spChg chg="add mod">
          <ac:chgData name="Rahul Nair" userId="4a64821b-8a29-4cbe-80c1-d9771e59f4e8" providerId="ADAL" clId="{C714E564-C42B-41D9-B92D-52F93ED1AB61}" dt="2022-07-27T04:43:30.969" v="289" actId="20577"/>
          <ac:spMkLst>
            <pc:docMk/>
            <pc:sldMk cId="1959495888" sldId="2145706017"/>
            <ac:spMk id="3" creationId="{20420849-112A-2FEE-047B-F6D7A73DAA6C}"/>
          </ac:spMkLst>
        </pc:spChg>
        <pc:spChg chg="add mod">
          <ac:chgData name="Rahul Nair" userId="4a64821b-8a29-4cbe-80c1-d9771e59f4e8" providerId="ADAL" clId="{C714E564-C42B-41D9-B92D-52F93ED1AB61}" dt="2022-07-27T05:34:58.075" v="1851" actId="120"/>
          <ac:spMkLst>
            <pc:docMk/>
            <pc:sldMk cId="1959495888" sldId="2145706017"/>
            <ac:spMk id="6" creationId="{99727C3E-B894-B2A5-C2AC-2032B274C960}"/>
          </ac:spMkLst>
        </pc:spChg>
        <pc:picChg chg="add mod">
          <ac:chgData name="Rahul Nair" userId="4a64821b-8a29-4cbe-80c1-d9771e59f4e8" providerId="ADAL" clId="{C714E564-C42B-41D9-B92D-52F93ED1AB61}" dt="2022-07-27T03:56:04.117" v="0"/>
          <ac:picMkLst>
            <pc:docMk/>
            <pc:sldMk cId="1959495888" sldId="2145706017"/>
            <ac:picMk id="4" creationId="{B66AB637-8371-5DFC-47FE-4B8F9567B6DE}"/>
          </ac:picMkLst>
        </pc:picChg>
        <pc:picChg chg="add mod">
          <ac:chgData name="Rahul Nair" userId="4a64821b-8a29-4cbe-80c1-d9771e59f4e8" providerId="ADAL" clId="{C714E564-C42B-41D9-B92D-52F93ED1AB61}" dt="2022-07-27T03:56:04.117" v="0"/>
          <ac:picMkLst>
            <pc:docMk/>
            <pc:sldMk cId="1959495888" sldId="2145706017"/>
            <ac:picMk id="5" creationId="{67692AA8-7019-BCAA-AACD-5D997A8D5CD6}"/>
          </ac:picMkLst>
        </pc:picChg>
      </pc:sldChg>
      <pc:sldChg chg="addSp modSp mod modTransition modAnim">
        <pc:chgData name="Rahul Nair" userId="4a64821b-8a29-4cbe-80c1-d9771e59f4e8" providerId="ADAL" clId="{C714E564-C42B-41D9-B92D-52F93ED1AB61}" dt="2022-08-04T06:47:37.945" v="3096"/>
        <pc:sldMkLst>
          <pc:docMk/>
          <pc:sldMk cId="1573523856" sldId="2145706018"/>
        </pc:sldMkLst>
        <pc:spChg chg="mod">
          <ac:chgData name="Rahul Nair" userId="4a64821b-8a29-4cbe-80c1-d9771e59f4e8" providerId="ADAL" clId="{C714E564-C42B-41D9-B92D-52F93ED1AB61}" dt="2022-07-27T05:36:58.084" v="1864" actId="108"/>
          <ac:spMkLst>
            <pc:docMk/>
            <pc:sldMk cId="1573523856" sldId="2145706018"/>
            <ac:spMk id="2" creationId="{65727549-89EA-F234-D7A8-CA6401B50073}"/>
          </ac:spMkLst>
        </pc:spChg>
        <pc:spChg chg="mod">
          <ac:chgData name="Rahul Nair" userId="4a64821b-8a29-4cbe-80c1-d9771e59f4e8" providerId="ADAL" clId="{C714E564-C42B-41D9-B92D-52F93ED1AB61}" dt="2022-07-27T05:49:13.811" v="2023" actId="14100"/>
          <ac:spMkLst>
            <pc:docMk/>
            <pc:sldMk cId="1573523856" sldId="2145706018"/>
            <ac:spMk id="3" creationId="{12F82F5A-06DB-74C8-E63A-C58EB03F0014}"/>
          </ac:spMkLst>
        </pc:spChg>
        <pc:spChg chg="mod">
          <ac:chgData name="Rahul Nair" userId="4a64821b-8a29-4cbe-80c1-d9771e59f4e8" providerId="ADAL" clId="{C714E564-C42B-41D9-B92D-52F93ED1AB61}" dt="2022-07-27T05:37:08.840" v="1865"/>
          <ac:spMkLst>
            <pc:docMk/>
            <pc:sldMk cId="1573523856" sldId="2145706018"/>
            <ac:spMk id="5" creationId="{C04E1FC0-5BB7-1CA2-153F-64EEF1BC0B7C}"/>
          </ac:spMkLst>
        </pc:spChg>
        <pc:spChg chg="mod">
          <ac:chgData name="Rahul Nair" userId="4a64821b-8a29-4cbe-80c1-d9771e59f4e8" providerId="ADAL" clId="{C714E564-C42B-41D9-B92D-52F93ED1AB61}" dt="2022-07-27T05:37:08.840" v="1865"/>
          <ac:spMkLst>
            <pc:docMk/>
            <pc:sldMk cId="1573523856" sldId="2145706018"/>
            <ac:spMk id="7" creationId="{33B4B168-31B1-B99C-8742-6FA9E94E3A97}"/>
          </ac:spMkLst>
        </pc:spChg>
        <pc:spChg chg="mod">
          <ac:chgData name="Rahul Nair" userId="4a64821b-8a29-4cbe-80c1-d9771e59f4e8" providerId="ADAL" clId="{C714E564-C42B-41D9-B92D-52F93ED1AB61}" dt="2022-07-27T05:37:08.840" v="1865"/>
          <ac:spMkLst>
            <pc:docMk/>
            <pc:sldMk cId="1573523856" sldId="2145706018"/>
            <ac:spMk id="8" creationId="{0C0C610F-FFA5-DC4E-11DC-12FAFC2E49B8}"/>
          </ac:spMkLst>
        </pc:spChg>
        <pc:spChg chg="mod">
          <ac:chgData name="Rahul Nair" userId="4a64821b-8a29-4cbe-80c1-d9771e59f4e8" providerId="ADAL" clId="{C714E564-C42B-41D9-B92D-52F93ED1AB61}" dt="2022-07-27T05:37:08.840" v="1865"/>
          <ac:spMkLst>
            <pc:docMk/>
            <pc:sldMk cId="1573523856" sldId="2145706018"/>
            <ac:spMk id="10" creationId="{890066DF-FD29-D03D-1C87-4AD954A62B1E}"/>
          </ac:spMkLst>
        </pc:spChg>
        <pc:spChg chg="mod">
          <ac:chgData name="Rahul Nair" userId="4a64821b-8a29-4cbe-80c1-d9771e59f4e8" providerId="ADAL" clId="{C714E564-C42B-41D9-B92D-52F93ED1AB61}" dt="2022-07-27T05:37:08.840" v="1865"/>
          <ac:spMkLst>
            <pc:docMk/>
            <pc:sldMk cId="1573523856" sldId="2145706018"/>
            <ac:spMk id="11" creationId="{8E270E3F-F91F-0146-BA77-5894B5669643}"/>
          </ac:spMkLst>
        </pc:spChg>
        <pc:spChg chg="mod">
          <ac:chgData name="Rahul Nair" userId="4a64821b-8a29-4cbe-80c1-d9771e59f4e8" providerId="ADAL" clId="{C714E564-C42B-41D9-B92D-52F93ED1AB61}" dt="2022-07-27T05:37:08.840" v="1865"/>
          <ac:spMkLst>
            <pc:docMk/>
            <pc:sldMk cId="1573523856" sldId="2145706018"/>
            <ac:spMk id="13" creationId="{045317A3-05B6-3799-5E3C-F204BAC7C662}"/>
          </ac:spMkLst>
        </pc:spChg>
        <pc:spChg chg="mod">
          <ac:chgData name="Rahul Nair" userId="4a64821b-8a29-4cbe-80c1-d9771e59f4e8" providerId="ADAL" clId="{C714E564-C42B-41D9-B92D-52F93ED1AB61}" dt="2022-07-27T05:37:08.840" v="1865"/>
          <ac:spMkLst>
            <pc:docMk/>
            <pc:sldMk cId="1573523856" sldId="2145706018"/>
            <ac:spMk id="14" creationId="{AC28EEA1-6536-156E-40A4-9FE46A7EFC83}"/>
          </ac:spMkLst>
        </pc:spChg>
        <pc:grpChg chg="add mod">
          <ac:chgData name="Rahul Nair" userId="4a64821b-8a29-4cbe-80c1-d9771e59f4e8" providerId="ADAL" clId="{C714E564-C42B-41D9-B92D-52F93ED1AB61}" dt="2022-07-27T05:49:07.286" v="2021" actId="1076"/>
          <ac:grpSpMkLst>
            <pc:docMk/>
            <pc:sldMk cId="1573523856" sldId="2145706018"/>
            <ac:grpSpMk id="4" creationId="{BE24A531-959D-56BB-0481-B38D4FA479B5}"/>
          </ac:grpSpMkLst>
        </pc:grpChg>
        <pc:picChg chg="mod">
          <ac:chgData name="Rahul Nair" userId="4a64821b-8a29-4cbe-80c1-d9771e59f4e8" providerId="ADAL" clId="{C714E564-C42B-41D9-B92D-52F93ED1AB61}" dt="2022-07-27T05:37:08.840" v="1865"/>
          <ac:picMkLst>
            <pc:docMk/>
            <pc:sldMk cId="1573523856" sldId="2145706018"/>
            <ac:picMk id="6" creationId="{C402082A-C190-95CF-414C-C96786457CE5}"/>
          </ac:picMkLst>
        </pc:picChg>
        <pc:picChg chg="mod">
          <ac:chgData name="Rahul Nair" userId="4a64821b-8a29-4cbe-80c1-d9771e59f4e8" providerId="ADAL" clId="{C714E564-C42B-41D9-B92D-52F93ED1AB61}" dt="2022-07-27T05:37:08.840" v="1865"/>
          <ac:picMkLst>
            <pc:docMk/>
            <pc:sldMk cId="1573523856" sldId="2145706018"/>
            <ac:picMk id="9" creationId="{11E167CA-6022-D221-6A83-38A89830D86A}"/>
          </ac:picMkLst>
        </pc:picChg>
        <pc:picChg chg="mod">
          <ac:chgData name="Rahul Nair" userId="4a64821b-8a29-4cbe-80c1-d9771e59f4e8" providerId="ADAL" clId="{C714E564-C42B-41D9-B92D-52F93ED1AB61}" dt="2022-07-27T05:37:08.840" v="1865"/>
          <ac:picMkLst>
            <pc:docMk/>
            <pc:sldMk cId="1573523856" sldId="2145706018"/>
            <ac:picMk id="12" creationId="{FCA869A0-EB15-A0A7-4083-72FDA3A38CF1}"/>
          </ac:picMkLst>
        </pc:picChg>
      </pc:sldChg>
      <pc:sldChg chg="del">
        <pc:chgData name="Rahul Nair" userId="4a64821b-8a29-4cbe-80c1-d9771e59f4e8" providerId="ADAL" clId="{C714E564-C42B-41D9-B92D-52F93ED1AB61}" dt="2022-08-04T06:47:30.345" v="3095" actId="47"/>
        <pc:sldMkLst>
          <pc:docMk/>
          <pc:sldMk cId="117682333" sldId="2145706019"/>
        </pc:sldMkLst>
      </pc:sldChg>
      <pc:sldChg chg="addSp modSp add del mod modTransition">
        <pc:chgData name="Rahul Nair" userId="4a64821b-8a29-4cbe-80c1-d9771e59f4e8" providerId="ADAL" clId="{C714E564-C42B-41D9-B92D-52F93ED1AB61}" dt="2022-08-04T06:47:37.945" v="3096"/>
        <pc:sldMkLst>
          <pc:docMk/>
          <pc:sldMk cId="114263767" sldId="2145706020"/>
        </pc:sldMkLst>
        <pc:spChg chg="add mod">
          <ac:chgData name="Rahul Nair" userId="4a64821b-8a29-4cbe-80c1-d9771e59f4e8" providerId="ADAL" clId="{C714E564-C42B-41D9-B92D-52F93ED1AB61}" dt="2022-07-27T05:00:24.020" v="889" actId="20577"/>
          <ac:spMkLst>
            <pc:docMk/>
            <pc:sldMk cId="114263767" sldId="2145706020"/>
            <ac:spMk id="3" creationId="{564AF7B8-8E47-62E4-CAC0-D98DB94516E2}"/>
          </ac:spMkLst>
        </pc:spChg>
        <pc:spChg chg="add mod">
          <ac:chgData name="Rahul Nair" userId="4a64821b-8a29-4cbe-80c1-d9771e59f4e8" providerId="ADAL" clId="{C714E564-C42B-41D9-B92D-52F93ED1AB61}" dt="2022-07-27T05:13:41.386" v="1075" actId="120"/>
          <ac:spMkLst>
            <pc:docMk/>
            <pc:sldMk cId="114263767" sldId="2145706020"/>
            <ac:spMk id="6" creationId="{0F95BD01-EE9B-5A16-E172-9B437E54AD52}"/>
          </ac:spMkLst>
        </pc:spChg>
        <pc:picChg chg="add mod">
          <ac:chgData name="Rahul Nair" userId="4a64821b-8a29-4cbe-80c1-d9771e59f4e8" providerId="ADAL" clId="{C714E564-C42B-41D9-B92D-52F93ED1AB61}" dt="2022-07-27T03:56:08.834" v="1"/>
          <ac:picMkLst>
            <pc:docMk/>
            <pc:sldMk cId="114263767" sldId="2145706020"/>
            <ac:picMk id="4" creationId="{65D102EE-5064-F1E0-F03B-62C034C28961}"/>
          </ac:picMkLst>
        </pc:picChg>
        <pc:picChg chg="add mod">
          <ac:chgData name="Rahul Nair" userId="4a64821b-8a29-4cbe-80c1-d9771e59f4e8" providerId="ADAL" clId="{C714E564-C42B-41D9-B92D-52F93ED1AB61}" dt="2022-07-27T03:56:08.834" v="1"/>
          <ac:picMkLst>
            <pc:docMk/>
            <pc:sldMk cId="114263767" sldId="2145706020"/>
            <ac:picMk id="5" creationId="{52640C7C-79A5-A85E-9945-8832B3588ACD}"/>
          </ac:picMkLst>
        </pc:picChg>
      </pc:sldChg>
      <pc:sldChg chg="addSp modSp mod modTransition">
        <pc:chgData name="Rahul Nair" userId="4a64821b-8a29-4cbe-80c1-d9771e59f4e8" providerId="ADAL" clId="{C714E564-C42B-41D9-B92D-52F93ED1AB61}" dt="2022-08-04T06:47:37.945" v="3096"/>
        <pc:sldMkLst>
          <pc:docMk/>
          <pc:sldMk cId="3840672151" sldId="2145706021"/>
        </pc:sldMkLst>
        <pc:spChg chg="add mod">
          <ac:chgData name="Rahul Nair" userId="4a64821b-8a29-4cbe-80c1-d9771e59f4e8" providerId="ADAL" clId="{C714E564-C42B-41D9-B92D-52F93ED1AB61}" dt="2022-07-27T05:23:00.275" v="1440" actId="20577"/>
          <ac:spMkLst>
            <pc:docMk/>
            <pc:sldMk cId="3840672151" sldId="2145706021"/>
            <ac:spMk id="3" creationId="{3CD3CD7E-D73C-E191-F862-BCDD26503C8D}"/>
          </ac:spMkLst>
        </pc:spChg>
        <pc:spChg chg="add mod">
          <ac:chgData name="Rahul Nair" userId="4a64821b-8a29-4cbe-80c1-d9771e59f4e8" providerId="ADAL" clId="{C714E564-C42B-41D9-B92D-52F93ED1AB61}" dt="2022-07-27T05:32:52.717" v="1849" actId="120"/>
          <ac:spMkLst>
            <pc:docMk/>
            <pc:sldMk cId="3840672151" sldId="2145706021"/>
            <ac:spMk id="6" creationId="{3FA8E4BA-A45A-1B2D-721A-AE62C54F8FEF}"/>
          </ac:spMkLst>
        </pc:spChg>
        <pc:picChg chg="add mod">
          <ac:chgData name="Rahul Nair" userId="4a64821b-8a29-4cbe-80c1-d9771e59f4e8" providerId="ADAL" clId="{C714E564-C42B-41D9-B92D-52F93ED1AB61}" dt="2022-07-27T03:56:12.011" v="2"/>
          <ac:picMkLst>
            <pc:docMk/>
            <pc:sldMk cId="3840672151" sldId="2145706021"/>
            <ac:picMk id="4" creationId="{61D0326F-A11B-26F9-2572-FE6707AAD302}"/>
          </ac:picMkLst>
        </pc:picChg>
        <pc:picChg chg="add mod">
          <ac:chgData name="Rahul Nair" userId="4a64821b-8a29-4cbe-80c1-d9771e59f4e8" providerId="ADAL" clId="{C714E564-C42B-41D9-B92D-52F93ED1AB61}" dt="2022-07-27T03:56:12.011" v="2"/>
          <ac:picMkLst>
            <pc:docMk/>
            <pc:sldMk cId="3840672151" sldId="2145706021"/>
            <ac:picMk id="5" creationId="{7E1508F6-A631-C276-9113-E7BF08B76E31}"/>
          </ac:picMkLst>
        </pc:picChg>
      </pc:sldChg>
      <pc:sldChg chg="addSp delSp modSp mod modTransition">
        <pc:chgData name="Rahul Nair" userId="4a64821b-8a29-4cbe-80c1-d9771e59f4e8" providerId="ADAL" clId="{C714E564-C42B-41D9-B92D-52F93ED1AB61}" dt="2022-08-04T06:47:37.945" v="3096"/>
        <pc:sldMkLst>
          <pc:docMk/>
          <pc:sldMk cId="3535419968" sldId="2145706022"/>
        </pc:sldMkLst>
        <pc:spChg chg="mod">
          <ac:chgData name="Rahul Nair" userId="4a64821b-8a29-4cbe-80c1-d9771e59f4e8" providerId="ADAL" clId="{C714E564-C42B-41D9-B92D-52F93ED1AB61}" dt="2022-07-30T05:52:50.053" v="2710" actId="20577"/>
          <ac:spMkLst>
            <pc:docMk/>
            <pc:sldMk cId="3535419968" sldId="2145706022"/>
            <ac:spMk id="2" creationId="{633B4ED2-75B8-686C-AB49-AAA45EF99577}"/>
          </ac:spMkLst>
        </pc:spChg>
        <pc:spChg chg="mod">
          <ac:chgData name="Rahul Nair" userId="4a64821b-8a29-4cbe-80c1-d9771e59f4e8" providerId="ADAL" clId="{C714E564-C42B-41D9-B92D-52F93ED1AB61}" dt="2022-07-30T07:20:49.101" v="2929" actId="14100"/>
          <ac:spMkLst>
            <pc:docMk/>
            <pc:sldMk cId="3535419968" sldId="2145706022"/>
            <ac:spMk id="3" creationId="{694D8B2A-DD44-ADBF-D5F6-6D6CAD2B853D}"/>
          </ac:spMkLst>
        </pc:spChg>
        <pc:spChg chg="add del mod">
          <ac:chgData name="Rahul Nair" userId="4a64821b-8a29-4cbe-80c1-d9771e59f4e8" providerId="ADAL" clId="{C714E564-C42B-41D9-B92D-52F93ED1AB61}" dt="2022-07-30T06:57:41.666" v="2713" actId="478"/>
          <ac:spMkLst>
            <pc:docMk/>
            <pc:sldMk cId="3535419968" sldId="2145706022"/>
            <ac:spMk id="4" creationId="{8D2E1742-63D2-12C7-EE44-D23E020EAC38}"/>
          </ac:spMkLst>
        </pc:spChg>
        <pc:spChg chg="add mod topLvl">
          <ac:chgData name="Rahul Nair" userId="4a64821b-8a29-4cbe-80c1-d9771e59f4e8" providerId="ADAL" clId="{C714E564-C42B-41D9-B92D-52F93ED1AB61}" dt="2022-07-30T07:16:43.157" v="2874" actId="14100"/>
          <ac:spMkLst>
            <pc:docMk/>
            <pc:sldMk cId="3535419968" sldId="2145706022"/>
            <ac:spMk id="6" creationId="{82AB94C5-C394-BAAD-1272-0723BD451347}"/>
          </ac:spMkLst>
        </pc:spChg>
        <pc:spChg chg="add mod topLvl">
          <ac:chgData name="Rahul Nair" userId="4a64821b-8a29-4cbe-80c1-d9771e59f4e8" providerId="ADAL" clId="{C714E564-C42B-41D9-B92D-52F93ED1AB61}" dt="2022-07-30T07:19:30.898" v="2924" actId="1076"/>
          <ac:spMkLst>
            <pc:docMk/>
            <pc:sldMk cId="3535419968" sldId="2145706022"/>
            <ac:spMk id="8" creationId="{1010F992-CB46-E50D-A470-778A51882A03}"/>
          </ac:spMkLst>
        </pc:spChg>
        <pc:grpChg chg="add del mod">
          <ac:chgData name="Rahul Nair" userId="4a64821b-8a29-4cbe-80c1-d9771e59f4e8" providerId="ADAL" clId="{C714E564-C42B-41D9-B92D-52F93ED1AB61}" dt="2022-07-30T07:11:51.598" v="2815" actId="165"/>
          <ac:grpSpMkLst>
            <pc:docMk/>
            <pc:sldMk cId="3535419968" sldId="2145706022"/>
            <ac:grpSpMk id="9" creationId="{79DAFD43-7722-5FCC-109B-2A8BF88C21A0}"/>
          </ac:grpSpMkLst>
        </pc:grpChg>
        <pc:graphicFrameChg chg="add mod topLvl modGraphic">
          <ac:chgData name="Rahul Nair" userId="4a64821b-8a29-4cbe-80c1-d9771e59f4e8" providerId="ADAL" clId="{C714E564-C42B-41D9-B92D-52F93ED1AB61}" dt="2022-07-30T07:19:55.726" v="2926" actId="2711"/>
          <ac:graphicFrameMkLst>
            <pc:docMk/>
            <pc:sldMk cId="3535419968" sldId="2145706022"/>
            <ac:graphicFrameMk id="5" creationId="{AFEE8A79-3866-064C-3768-A2CE232AFC28}"/>
          </ac:graphicFrameMkLst>
        </pc:graphicFrameChg>
        <pc:graphicFrameChg chg="add mod topLvl">
          <ac:chgData name="Rahul Nair" userId="4a64821b-8a29-4cbe-80c1-d9771e59f4e8" providerId="ADAL" clId="{C714E564-C42B-41D9-B92D-52F93ED1AB61}" dt="2022-07-30T07:20:05.750" v="2927" actId="2711"/>
          <ac:graphicFrameMkLst>
            <pc:docMk/>
            <pc:sldMk cId="3535419968" sldId="2145706022"/>
            <ac:graphicFrameMk id="7" creationId="{0049346E-5ECA-BFD0-51C9-7CD396450F4E}"/>
          </ac:graphicFrameMkLst>
        </pc:graphicFrameChg>
      </pc:sldChg>
      <pc:sldChg chg="addSp delSp modSp mod modTransition">
        <pc:chgData name="Rahul Nair" userId="4a64821b-8a29-4cbe-80c1-d9771e59f4e8" providerId="ADAL" clId="{C714E564-C42B-41D9-B92D-52F93ED1AB61}" dt="2022-08-04T06:47:37.945" v="3096"/>
        <pc:sldMkLst>
          <pc:docMk/>
          <pc:sldMk cId="173623038" sldId="2145706023"/>
        </pc:sldMkLst>
        <pc:spChg chg="mod">
          <ac:chgData name="Rahul Nair" userId="4a64821b-8a29-4cbe-80c1-d9771e59f4e8" providerId="ADAL" clId="{C714E564-C42B-41D9-B92D-52F93ED1AB61}" dt="2022-07-27T06:23:13.219" v="2306" actId="120"/>
          <ac:spMkLst>
            <pc:docMk/>
            <pc:sldMk cId="173623038" sldId="2145706023"/>
            <ac:spMk id="2" creationId="{B5D73C12-4F2B-237C-EA11-48AF6527B678}"/>
          </ac:spMkLst>
        </pc:spChg>
        <pc:spChg chg="del mod">
          <ac:chgData name="Rahul Nair" userId="4a64821b-8a29-4cbe-80c1-d9771e59f4e8" providerId="ADAL" clId="{C714E564-C42B-41D9-B92D-52F93ED1AB61}" dt="2022-07-27T06:22:11.143" v="2265" actId="1032"/>
          <ac:spMkLst>
            <pc:docMk/>
            <pc:sldMk cId="173623038" sldId="2145706023"/>
            <ac:spMk id="3" creationId="{3D26E757-EAB8-C353-2C73-6B2B80D94393}"/>
          </ac:spMkLst>
        </pc:spChg>
        <pc:graphicFrameChg chg="add mod modGraphic">
          <ac:chgData name="Rahul Nair" userId="4a64821b-8a29-4cbe-80c1-d9771e59f4e8" providerId="ADAL" clId="{C714E564-C42B-41D9-B92D-52F93ED1AB61}" dt="2022-07-27T06:36:17.324" v="2510" actId="207"/>
          <ac:graphicFrameMkLst>
            <pc:docMk/>
            <pc:sldMk cId="173623038" sldId="2145706023"/>
            <ac:graphicFrameMk id="4" creationId="{CFBBE7D8-252D-EEE7-3298-7FAB58FA00B7}"/>
          </ac:graphicFrameMkLst>
        </pc:graphicFrameChg>
      </pc:sldChg>
      <pc:sldChg chg="modTransition">
        <pc:chgData name="Rahul Nair" userId="4a64821b-8a29-4cbe-80c1-d9771e59f4e8" providerId="ADAL" clId="{C714E564-C42B-41D9-B92D-52F93ED1AB61}" dt="2022-08-04T06:47:37.945" v="3096"/>
        <pc:sldMkLst>
          <pc:docMk/>
          <pc:sldMk cId="2227918657" sldId="2145706024"/>
        </pc:sldMkLst>
      </pc:sldChg>
      <pc:sldChg chg="modTransition">
        <pc:chgData name="Rahul Nair" userId="4a64821b-8a29-4cbe-80c1-d9771e59f4e8" providerId="ADAL" clId="{C714E564-C42B-41D9-B92D-52F93ED1AB61}" dt="2022-08-04T06:47:37.945" v="3096"/>
        <pc:sldMkLst>
          <pc:docMk/>
          <pc:sldMk cId="3408604415" sldId="2145706025"/>
        </pc:sldMkLst>
      </pc:sldChg>
      <pc:sldChg chg="modTransition">
        <pc:chgData name="Rahul Nair" userId="4a64821b-8a29-4cbe-80c1-d9771e59f4e8" providerId="ADAL" clId="{C714E564-C42B-41D9-B92D-52F93ED1AB61}" dt="2022-08-04T06:47:37.945" v="3096"/>
        <pc:sldMkLst>
          <pc:docMk/>
          <pc:sldMk cId="3884170020" sldId="2145706026"/>
        </pc:sldMkLst>
      </pc:sldChg>
      <pc:sldChg chg="modTransition">
        <pc:chgData name="Rahul Nair" userId="4a64821b-8a29-4cbe-80c1-d9771e59f4e8" providerId="ADAL" clId="{C714E564-C42B-41D9-B92D-52F93ED1AB61}" dt="2022-08-04T06:47:37.945" v="3096"/>
        <pc:sldMkLst>
          <pc:docMk/>
          <pc:sldMk cId="120217828" sldId="2145706027"/>
        </pc:sldMkLst>
      </pc:sldChg>
      <pc:sldChg chg="modTransition">
        <pc:chgData name="Rahul Nair" userId="4a64821b-8a29-4cbe-80c1-d9771e59f4e8" providerId="ADAL" clId="{C714E564-C42B-41D9-B92D-52F93ED1AB61}" dt="2022-08-04T06:47:37.945" v="3096"/>
        <pc:sldMkLst>
          <pc:docMk/>
          <pc:sldMk cId="1544892184" sldId="2145706028"/>
        </pc:sldMkLst>
      </pc:sldChg>
      <pc:sldChg chg="modSp add mod modTransition">
        <pc:chgData name="Rahul Nair" userId="4a64821b-8a29-4cbe-80c1-d9771e59f4e8" providerId="ADAL" clId="{C714E564-C42B-41D9-B92D-52F93ED1AB61}" dt="2022-08-04T06:47:37.945" v="3096"/>
        <pc:sldMkLst>
          <pc:docMk/>
          <pc:sldMk cId="1032894341" sldId="2145706029"/>
        </pc:sldMkLst>
        <pc:spChg chg="mod">
          <ac:chgData name="Rahul Nair" userId="4a64821b-8a29-4cbe-80c1-d9771e59f4e8" providerId="ADAL" clId="{C714E564-C42B-41D9-B92D-52F93ED1AB61}" dt="2022-07-27T05:36:18.211" v="1857"/>
          <ac:spMkLst>
            <pc:docMk/>
            <pc:sldMk cId="1032894341" sldId="2145706029"/>
            <ac:spMk id="2" creationId="{B00B0A1F-FFB6-417D-AA7D-DCC2B6AC389E}"/>
          </ac:spMkLst>
        </pc:spChg>
      </pc:sldChg>
      <pc:sldChg chg="addSp delSp modSp add mod modTransition delAnim modAnim">
        <pc:chgData name="Rahul Nair" userId="4a64821b-8a29-4cbe-80c1-d9771e59f4e8" providerId="ADAL" clId="{C714E564-C42B-41D9-B92D-52F93ED1AB61}" dt="2022-08-04T06:47:37.945" v="3096"/>
        <pc:sldMkLst>
          <pc:docMk/>
          <pc:sldMk cId="674958232" sldId="2145706030"/>
        </pc:sldMkLst>
        <pc:spChg chg="mod">
          <ac:chgData name="Rahul Nair" userId="4a64821b-8a29-4cbe-80c1-d9771e59f4e8" providerId="ADAL" clId="{C714E564-C42B-41D9-B92D-52F93ED1AB61}" dt="2022-07-27T05:40:47.553" v="1887"/>
          <ac:spMkLst>
            <pc:docMk/>
            <pc:sldMk cId="674958232" sldId="2145706030"/>
            <ac:spMk id="2" creationId="{65727549-89EA-F234-D7A8-CA6401B50073}"/>
          </ac:spMkLst>
        </pc:spChg>
        <pc:spChg chg="mod">
          <ac:chgData name="Rahul Nair" userId="4a64821b-8a29-4cbe-80c1-d9771e59f4e8" providerId="ADAL" clId="{C714E564-C42B-41D9-B92D-52F93ED1AB61}" dt="2022-07-27T05:55:18.717" v="2129" actId="27636"/>
          <ac:spMkLst>
            <pc:docMk/>
            <pc:sldMk cId="674958232" sldId="2145706030"/>
            <ac:spMk id="3" creationId="{12F82F5A-06DB-74C8-E63A-C58EB03F0014}"/>
          </ac:spMkLst>
        </pc:spChg>
        <pc:spChg chg="mod">
          <ac:chgData name="Rahul Nair" userId="4a64821b-8a29-4cbe-80c1-d9771e59f4e8" providerId="ADAL" clId="{C714E564-C42B-41D9-B92D-52F93ED1AB61}" dt="2022-07-27T05:41:07.194" v="1889"/>
          <ac:spMkLst>
            <pc:docMk/>
            <pc:sldMk cId="674958232" sldId="2145706030"/>
            <ac:spMk id="18" creationId="{E9F04728-EEB7-CF83-9183-A15DF1583220}"/>
          </ac:spMkLst>
        </pc:spChg>
        <pc:spChg chg="mod">
          <ac:chgData name="Rahul Nair" userId="4a64821b-8a29-4cbe-80c1-d9771e59f4e8" providerId="ADAL" clId="{C714E564-C42B-41D9-B92D-52F93ED1AB61}" dt="2022-07-27T05:41:07.194" v="1889"/>
          <ac:spMkLst>
            <pc:docMk/>
            <pc:sldMk cId="674958232" sldId="2145706030"/>
            <ac:spMk id="22" creationId="{A04598A5-3DB1-178A-65E5-AC9F29B2B092}"/>
          </ac:spMkLst>
        </pc:spChg>
        <pc:spChg chg="mod">
          <ac:chgData name="Rahul Nair" userId="4a64821b-8a29-4cbe-80c1-d9771e59f4e8" providerId="ADAL" clId="{C714E564-C42B-41D9-B92D-52F93ED1AB61}" dt="2022-07-27T05:41:07.194" v="1889"/>
          <ac:spMkLst>
            <pc:docMk/>
            <pc:sldMk cId="674958232" sldId="2145706030"/>
            <ac:spMk id="23" creationId="{FA96FAED-E9A6-A0A5-8792-209D16EA00D8}"/>
          </ac:spMkLst>
        </pc:spChg>
        <pc:spChg chg="mod">
          <ac:chgData name="Rahul Nair" userId="4a64821b-8a29-4cbe-80c1-d9771e59f4e8" providerId="ADAL" clId="{C714E564-C42B-41D9-B92D-52F93ED1AB61}" dt="2022-07-27T05:41:07.194" v="1889"/>
          <ac:spMkLst>
            <pc:docMk/>
            <pc:sldMk cId="674958232" sldId="2145706030"/>
            <ac:spMk id="25" creationId="{559CC72D-C316-372D-B956-BC37DBE56CA4}"/>
          </ac:spMkLst>
        </pc:spChg>
        <pc:spChg chg="mod">
          <ac:chgData name="Rahul Nair" userId="4a64821b-8a29-4cbe-80c1-d9771e59f4e8" providerId="ADAL" clId="{C714E564-C42B-41D9-B92D-52F93ED1AB61}" dt="2022-07-27T05:41:07.194" v="1889"/>
          <ac:spMkLst>
            <pc:docMk/>
            <pc:sldMk cId="674958232" sldId="2145706030"/>
            <ac:spMk id="26" creationId="{EF5E86EA-60D6-6E8F-1860-85A1901D49D4}"/>
          </ac:spMkLst>
        </pc:spChg>
        <pc:spChg chg="mod">
          <ac:chgData name="Rahul Nair" userId="4a64821b-8a29-4cbe-80c1-d9771e59f4e8" providerId="ADAL" clId="{C714E564-C42B-41D9-B92D-52F93ED1AB61}" dt="2022-07-27T05:41:07.194" v="1889"/>
          <ac:spMkLst>
            <pc:docMk/>
            <pc:sldMk cId="674958232" sldId="2145706030"/>
            <ac:spMk id="28" creationId="{ADEA4633-45D2-634A-F798-AE8C1C3E5269}"/>
          </ac:spMkLst>
        </pc:spChg>
        <pc:spChg chg="mod">
          <ac:chgData name="Rahul Nair" userId="4a64821b-8a29-4cbe-80c1-d9771e59f4e8" providerId="ADAL" clId="{C714E564-C42B-41D9-B92D-52F93ED1AB61}" dt="2022-07-27T05:41:07.194" v="1889"/>
          <ac:spMkLst>
            <pc:docMk/>
            <pc:sldMk cId="674958232" sldId="2145706030"/>
            <ac:spMk id="29" creationId="{3E84C50F-9CD5-C7CA-1CF3-8A23245C8709}"/>
          </ac:spMkLst>
        </pc:spChg>
        <pc:grpChg chg="del">
          <ac:chgData name="Rahul Nair" userId="4a64821b-8a29-4cbe-80c1-d9771e59f4e8" providerId="ADAL" clId="{C714E564-C42B-41D9-B92D-52F93ED1AB61}" dt="2022-07-27T05:41:05.656" v="1888" actId="478"/>
          <ac:grpSpMkLst>
            <pc:docMk/>
            <pc:sldMk cId="674958232" sldId="2145706030"/>
            <ac:grpSpMk id="4" creationId="{BE24A531-959D-56BB-0481-B38D4FA479B5}"/>
          </ac:grpSpMkLst>
        </pc:grpChg>
        <pc:grpChg chg="add mod">
          <ac:chgData name="Rahul Nair" userId="4a64821b-8a29-4cbe-80c1-d9771e59f4e8" providerId="ADAL" clId="{C714E564-C42B-41D9-B92D-52F93ED1AB61}" dt="2022-07-27T05:55:00.810" v="2126" actId="1076"/>
          <ac:grpSpMkLst>
            <pc:docMk/>
            <pc:sldMk cId="674958232" sldId="2145706030"/>
            <ac:grpSpMk id="15" creationId="{4886552B-0883-E707-04D4-5FEFA9A9042D}"/>
          </ac:grpSpMkLst>
        </pc:grpChg>
        <pc:grpChg chg="mod">
          <ac:chgData name="Rahul Nair" userId="4a64821b-8a29-4cbe-80c1-d9771e59f4e8" providerId="ADAL" clId="{C714E564-C42B-41D9-B92D-52F93ED1AB61}" dt="2022-07-27T05:41:07.194" v="1889"/>
          <ac:grpSpMkLst>
            <pc:docMk/>
            <pc:sldMk cId="674958232" sldId="2145706030"/>
            <ac:grpSpMk id="16" creationId="{870D836A-3EC1-5D7C-DCC2-844289F6A5E9}"/>
          </ac:grpSpMkLst>
        </pc:grpChg>
        <pc:grpChg chg="mod">
          <ac:chgData name="Rahul Nair" userId="4a64821b-8a29-4cbe-80c1-d9771e59f4e8" providerId="ADAL" clId="{C714E564-C42B-41D9-B92D-52F93ED1AB61}" dt="2022-07-27T05:41:07.194" v="1889"/>
          <ac:grpSpMkLst>
            <pc:docMk/>
            <pc:sldMk cId="674958232" sldId="2145706030"/>
            <ac:grpSpMk id="17" creationId="{F0A3FF75-D1B7-64BD-B534-FD76747BB8E3}"/>
          </ac:grpSpMkLst>
        </pc:grpChg>
        <pc:grpChg chg="mod">
          <ac:chgData name="Rahul Nair" userId="4a64821b-8a29-4cbe-80c1-d9771e59f4e8" providerId="ADAL" clId="{C714E564-C42B-41D9-B92D-52F93ED1AB61}" dt="2022-07-27T05:41:07.194" v="1889"/>
          <ac:grpSpMkLst>
            <pc:docMk/>
            <pc:sldMk cId="674958232" sldId="2145706030"/>
            <ac:grpSpMk id="19" creationId="{3D5981EE-3E72-FB14-986A-8C1843A48B4A}"/>
          </ac:grpSpMkLst>
        </pc:grpChg>
        <pc:grpChg chg="mod">
          <ac:chgData name="Rahul Nair" userId="4a64821b-8a29-4cbe-80c1-d9771e59f4e8" providerId="ADAL" clId="{C714E564-C42B-41D9-B92D-52F93ED1AB61}" dt="2022-07-27T05:41:07.194" v="1889"/>
          <ac:grpSpMkLst>
            <pc:docMk/>
            <pc:sldMk cId="674958232" sldId="2145706030"/>
            <ac:grpSpMk id="21" creationId="{4EB7AC5C-2182-CC84-FAC6-3C2EB0EDA14D}"/>
          </ac:grpSpMkLst>
        </pc:grpChg>
        <pc:grpChg chg="mod">
          <ac:chgData name="Rahul Nair" userId="4a64821b-8a29-4cbe-80c1-d9771e59f4e8" providerId="ADAL" clId="{C714E564-C42B-41D9-B92D-52F93ED1AB61}" dt="2022-07-27T05:41:07.194" v="1889"/>
          <ac:grpSpMkLst>
            <pc:docMk/>
            <pc:sldMk cId="674958232" sldId="2145706030"/>
            <ac:grpSpMk id="24" creationId="{6FA5D2DF-4054-457F-ADB0-28C91474E02C}"/>
          </ac:grpSpMkLst>
        </pc:grpChg>
        <pc:picChg chg="mod">
          <ac:chgData name="Rahul Nair" userId="4a64821b-8a29-4cbe-80c1-d9771e59f4e8" providerId="ADAL" clId="{C714E564-C42B-41D9-B92D-52F93ED1AB61}" dt="2022-07-27T05:41:07.194" v="1889"/>
          <ac:picMkLst>
            <pc:docMk/>
            <pc:sldMk cId="674958232" sldId="2145706030"/>
            <ac:picMk id="20" creationId="{376658D8-E67A-7F6C-1FF5-660B54113AAD}"/>
          </ac:picMkLst>
        </pc:picChg>
        <pc:picChg chg="mod">
          <ac:chgData name="Rahul Nair" userId="4a64821b-8a29-4cbe-80c1-d9771e59f4e8" providerId="ADAL" clId="{C714E564-C42B-41D9-B92D-52F93ED1AB61}" dt="2022-07-27T05:41:07.194" v="1889"/>
          <ac:picMkLst>
            <pc:docMk/>
            <pc:sldMk cId="674958232" sldId="2145706030"/>
            <ac:picMk id="27" creationId="{0CD5725C-9F2B-7776-529D-F8D6BC4EB69A}"/>
          </ac:picMkLst>
        </pc:picChg>
      </pc:sldChg>
      <pc:sldChg chg="addSp delSp modSp add mod modTransition delAnim modAnim">
        <pc:chgData name="Rahul Nair" userId="4a64821b-8a29-4cbe-80c1-d9771e59f4e8" providerId="ADAL" clId="{C714E564-C42B-41D9-B92D-52F93ED1AB61}" dt="2022-08-04T06:47:37.945" v="3096"/>
        <pc:sldMkLst>
          <pc:docMk/>
          <pc:sldMk cId="2878730467" sldId="2145706031"/>
        </pc:sldMkLst>
        <pc:spChg chg="mod">
          <ac:chgData name="Rahul Nair" userId="4a64821b-8a29-4cbe-80c1-d9771e59f4e8" providerId="ADAL" clId="{C714E564-C42B-41D9-B92D-52F93ED1AB61}" dt="2022-07-27T05:44:40.517" v="1913" actId="1076"/>
          <ac:spMkLst>
            <pc:docMk/>
            <pc:sldMk cId="2878730467" sldId="2145706031"/>
            <ac:spMk id="2" creationId="{65727549-89EA-F234-D7A8-CA6401B50073}"/>
          </ac:spMkLst>
        </pc:spChg>
        <pc:spChg chg="mod">
          <ac:chgData name="Rahul Nair" userId="4a64821b-8a29-4cbe-80c1-d9771e59f4e8" providerId="ADAL" clId="{C714E564-C42B-41D9-B92D-52F93ED1AB61}" dt="2022-07-27T05:59:32.107" v="2249" actId="20577"/>
          <ac:spMkLst>
            <pc:docMk/>
            <pc:sldMk cId="2878730467" sldId="2145706031"/>
            <ac:spMk id="3" creationId="{12F82F5A-06DB-74C8-E63A-C58EB03F0014}"/>
          </ac:spMkLst>
        </pc:spChg>
        <pc:spChg chg="add del mod">
          <ac:chgData name="Rahul Nair" userId="4a64821b-8a29-4cbe-80c1-d9771e59f4e8" providerId="ADAL" clId="{C714E564-C42B-41D9-B92D-52F93ED1AB61}" dt="2022-07-27T05:42:32.059" v="1900" actId="478"/>
          <ac:spMkLst>
            <pc:docMk/>
            <pc:sldMk cId="2878730467" sldId="2145706031"/>
            <ac:spMk id="15" creationId="{736C74C0-601C-2BFE-EE40-BD8F2D6ED918}"/>
          </ac:spMkLst>
        </pc:spChg>
        <pc:spChg chg="add mod">
          <ac:chgData name="Rahul Nair" userId="4a64821b-8a29-4cbe-80c1-d9771e59f4e8" providerId="ADAL" clId="{C714E564-C42B-41D9-B92D-52F93ED1AB61}" dt="2022-07-27T05:43:48.300" v="1907" actId="1076"/>
          <ac:spMkLst>
            <pc:docMk/>
            <pc:sldMk cId="2878730467" sldId="2145706031"/>
            <ac:spMk id="16" creationId="{6F034BAB-8250-7484-89B6-A35FC3A4F879}"/>
          </ac:spMkLst>
        </pc:spChg>
        <pc:spChg chg="add mod">
          <ac:chgData name="Rahul Nair" userId="4a64821b-8a29-4cbe-80c1-d9771e59f4e8" providerId="ADAL" clId="{C714E564-C42B-41D9-B92D-52F93ED1AB61}" dt="2022-07-27T05:43:48.300" v="1907" actId="1076"/>
          <ac:spMkLst>
            <pc:docMk/>
            <pc:sldMk cId="2878730467" sldId="2145706031"/>
            <ac:spMk id="20" creationId="{93D48723-075C-125E-36D6-7BA3DD0D852D}"/>
          </ac:spMkLst>
        </pc:spChg>
        <pc:spChg chg="add mod">
          <ac:chgData name="Rahul Nair" userId="4a64821b-8a29-4cbe-80c1-d9771e59f4e8" providerId="ADAL" clId="{C714E564-C42B-41D9-B92D-52F93ED1AB61}" dt="2022-07-27T05:43:48.300" v="1907" actId="1076"/>
          <ac:spMkLst>
            <pc:docMk/>
            <pc:sldMk cId="2878730467" sldId="2145706031"/>
            <ac:spMk id="21" creationId="{2C7F2E75-58BA-1D65-7FBE-22FBEA10C7C8}"/>
          </ac:spMkLst>
        </pc:spChg>
        <pc:spChg chg="add mod">
          <ac:chgData name="Rahul Nair" userId="4a64821b-8a29-4cbe-80c1-d9771e59f4e8" providerId="ADAL" clId="{C714E564-C42B-41D9-B92D-52F93ED1AB61}" dt="2022-07-27T05:43:48.300" v="1907" actId="1076"/>
          <ac:spMkLst>
            <pc:docMk/>
            <pc:sldMk cId="2878730467" sldId="2145706031"/>
            <ac:spMk id="22" creationId="{8C1510BF-FAEB-E655-0984-51A589EE8831}"/>
          </ac:spMkLst>
        </pc:spChg>
        <pc:spChg chg="add mod">
          <ac:chgData name="Rahul Nair" userId="4a64821b-8a29-4cbe-80c1-d9771e59f4e8" providerId="ADAL" clId="{C714E564-C42B-41D9-B92D-52F93ED1AB61}" dt="2022-07-27T05:43:48.300" v="1907" actId="1076"/>
          <ac:spMkLst>
            <pc:docMk/>
            <pc:sldMk cId="2878730467" sldId="2145706031"/>
            <ac:spMk id="23" creationId="{4443C47F-A3BF-BD40-BC7C-69FA23C1BC0F}"/>
          </ac:spMkLst>
        </pc:spChg>
        <pc:spChg chg="add mod">
          <ac:chgData name="Rahul Nair" userId="4a64821b-8a29-4cbe-80c1-d9771e59f4e8" providerId="ADAL" clId="{C714E564-C42B-41D9-B92D-52F93ED1AB61}" dt="2022-07-27T05:43:48.300" v="1907" actId="1076"/>
          <ac:spMkLst>
            <pc:docMk/>
            <pc:sldMk cId="2878730467" sldId="2145706031"/>
            <ac:spMk id="24" creationId="{6DB671D6-006B-9087-0F5C-92B4CF926CF0}"/>
          </ac:spMkLst>
        </pc:spChg>
        <pc:spChg chg="add mod">
          <ac:chgData name="Rahul Nair" userId="4a64821b-8a29-4cbe-80c1-d9771e59f4e8" providerId="ADAL" clId="{C714E564-C42B-41D9-B92D-52F93ED1AB61}" dt="2022-07-27T05:43:48.300" v="1907" actId="1076"/>
          <ac:spMkLst>
            <pc:docMk/>
            <pc:sldMk cId="2878730467" sldId="2145706031"/>
            <ac:spMk id="25" creationId="{756AD6BC-55CC-862C-1607-27F64E92AD30}"/>
          </ac:spMkLst>
        </pc:spChg>
        <pc:grpChg chg="del">
          <ac:chgData name="Rahul Nair" userId="4a64821b-8a29-4cbe-80c1-d9771e59f4e8" providerId="ADAL" clId="{C714E564-C42B-41D9-B92D-52F93ED1AB61}" dt="2022-07-27T05:42:25.387" v="1898" actId="478"/>
          <ac:grpSpMkLst>
            <pc:docMk/>
            <pc:sldMk cId="2878730467" sldId="2145706031"/>
            <ac:grpSpMk id="4" creationId="{BE24A531-959D-56BB-0481-B38D4FA479B5}"/>
          </ac:grpSpMkLst>
        </pc:grpChg>
        <pc:picChg chg="add mod">
          <ac:chgData name="Rahul Nair" userId="4a64821b-8a29-4cbe-80c1-d9771e59f4e8" providerId="ADAL" clId="{C714E564-C42B-41D9-B92D-52F93ED1AB61}" dt="2022-07-27T05:43:48.300" v="1907" actId="1076"/>
          <ac:picMkLst>
            <pc:docMk/>
            <pc:sldMk cId="2878730467" sldId="2145706031"/>
            <ac:picMk id="17" creationId="{57C1E484-73BE-C023-EEA7-D4287650E7DF}"/>
          </ac:picMkLst>
        </pc:picChg>
        <pc:picChg chg="add mod">
          <ac:chgData name="Rahul Nair" userId="4a64821b-8a29-4cbe-80c1-d9771e59f4e8" providerId="ADAL" clId="{C714E564-C42B-41D9-B92D-52F93ED1AB61}" dt="2022-07-27T05:43:48.300" v="1907" actId="1076"/>
          <ac:picMkLst>
            <pc:docMk/>
            <pc:sldMk cId="2878730467" sldId="2145706031"/>
            <ac:picMk id="18" creationId="{4A6787D8-F5C6-D4FB-5242-39AD1665852B}"/>
          </ac:picMkLst>
        </pc:picChg>
        <pc:picChg chg="add mod">
          <ac:chgData name="Rahul Nair" userId="4a64821b-8a29-4cbe-80c1-d9771e59f4e8" providerId="ADAL" clId="{C714E564-C42B-41D9-B92D-52F93ED1AB61}" dt="2022-07-27T05:43:48.300" v="1907" actId="1076"/>
          <ac:picMkLst>
            <pc:docMk/>
            <pc:sldMk cId="2878730467" sldId="2145706031"/>
            <ac:picMk id="19" creationId="{FFFB2FEF-1BE8-66DB-2474-A47D90F91B39}"/>
          </ac:picMkLst>
        </pc:picChg>
      </pc:sldChg>
      <pc:sldChg chg="modSp add mod modTransition">
        <pc:chgData name="Rahul Nair" userId="4a64821b-8a29-4cbe-80c1-d9771e59f4e8" providerId="ADAL" clId="{C714E564-C42B-41D9-B92D-52F93ED1AB61}" dt="2022-08-04T06:47:37.945" v="3096"/>
        <pc:sldMkLst>
          <pc:docMk/>
          <pc:sldMk cId="1491549801" sldId="2145706032"/>
        </pc:sldMkLst>
        <pc:spChg chg="mod">
          <ac:chgData name="Rahul Nair" userId="4a64821b-8a29-4cbe-80c1-d9771e59f4e8" providerId="ADAL" clId="{C714E564-C42B-41D9-B92D-52F93ED1AB61}" dt="2022-07-27T06:24:49.304" v="2316"/>
          <ac:spMkLst>
            <pc:docMk/>
            <pc:sldMk cId="1491549801" sldId="2145706032"/>
            <ac:spMk id="2" creationId="{B5D73C12-4F2B-237C-EA11-48AF6527B678}"/>
          </ac:spMkLst>
        </pc:spChg>
        <pc:graphicFrameChg chg="mod">
          <ac:chgData name="Rahul Nair" userId="4a64821b-8a29-4cbe-80c1-d9771e59f4e8" providerId="ADAL" clId="{C714E564-C42B-41D9-B92D-52F93ED1AB61}" dt="2022-07-27T06:36:31.784" v="2511" actId="207"/>
          <ac:graphicFrameMkLst>
            <pc:docMk/>
            <pc:sldMk cId="1491549801" sldId="2145706032"/>
            <ac:graphicFrameMk id="4" creationId="{CFBBE7D8-252D-EEE7-3298-7FAB58FA00B7}"/>
          </ac:graphicFrameMkLst>
        </pc:graphicFrameChg>
      </pc:sldChg>
      <pc:sldChg chg="modSp add mod modTransition">
        <pc:chgData name="Rahul Nair" userId="4a64821b-8a29-4cbe-80c1-d9771e59f4e8" providerId="ADAL" clId="{C714E564-C42B-41D9-B92D-52F93ED1AB61}" dt="2022-08-04T06:47:37.945" v="3096"/>
        <pc:sldMkLst>
          <pc:docMk/>
          <pc:sldMk cId="2817019437" sldId="2145706033"/>
        </pc:sldMkLst>
        <pc:spChg chg="mod">
          <ac:chgData name="Rahul Nair" userId="4a64821b-8a29-4cbe-80c1-d9771e59f4e8" providerId="ADAL" clId="{C714E564-C42B-41D9-B92D-52F93ED1AB61}" dt="2022-07-27T06:25:08.293" v="2321" actId="1076"/>
          <ac:spMkLst>
            <pc:docMk/>
            <pc:sldMk cId="2817019437" sldId="2145706033"/>
            <ac:spMk id="2" creationId="{B5D73C12-4F2B-237C-EA11-48AF6527B678}"/>
          </ac:spMkLst>
        </pc:spChg>
        <pc:graphicFrameChg chg="mod">
          <ac:chgData name="Rahul Nair" userId="4a64821b-8a29-4cbe-80c1-d9771e59f4e8" providerId="ADAL" clId="{C714E564-C42B-41D9-B92D-52F93ED1AB61}" dt="2022-07-27T06:38:57.636" v="2601" actId="20577"/>
          <ac:graphicFrameMkLst>
            <pc:docMk/>
            <pc:sldMk cId="2817019437" sldId="2145706033"/>
            <ac:graphicFrameMk id="4" creationId="{CFBBE7D8-252D-EEE7-3298-7FAB58FA00B7}"/>
          </ac:graphicFrameMkLst>
        </pc:graphicFrameChg>
      </pc:sldChg>
      <pc:sldChg chg="addSp delSp modSp add mod modTransition modAnim">
        <pc:chgData name="Rahul Nair" userId="4a64821b-8a29-4cbe-80c1-d9771e59f4e8" providerId="ADAL" clId="{C714E564-C42B-41D9-B92D-52F93ED1AB61}" dt="2022-08-04T06:47:37.945" v="3096"/>
        <pc:sldMkLst>
          <pc:docMk/>
          <pc:sldMk cId="2608838011" sldId="2145706034"/>
        </pc:sldMkLst>
        <pc:spChg chg="mod">
          <ac:chgData name="Rahul Nair" userId="4a64821b-8a29-4cbe-80c1-d9771e59f4e8" providerId="ADAL" clId="{C714E564-C42B-41D9-B92D-52F93ED1AB61}" dt="2022-07-30T07:25:35.500" v="3014" actId="20577"/>
          <ac:spMkLst>
            <pc:docMk/>
            <pc:sldMk cId="2608838011" sldId="2145706034"/>
            <ac:spMk id="2" creationId="{633B4ED2-75B8-686C-AB49-AAA45EF99577}"/>
          </ac:spMkLst>
        </pc:spChg>
        <pc:spChg chg="mod">
          <ac:chgData name="Rahul Nair" userId="4a64821b-8a29-4cbe-80c1-d9771e59f4e8" providerId="ADAL" clId="{C714E564-C42B-41D9-B92D-52F93ED1AB61}" dt="2022-07-30T07:36:42.662" v="3083" actId="20577"/>
          <ac:spMkLst>
            <pc:docMk/>
            <pc:sldMk cId="2608838011" sldId="2145706034"/>
            <ac:spMk id="3" creationId="{694D8B2A-DD44-ADBF-D5F6-6D6CAD2B853D}"/>
          </ac:spMkLst>
        </pc:spChg>
        <pc:spChg chg="del">
          <ac:chgData name="Rahul Nair" userId="4a64821b-8a29-4cbe-80c1-d9771e59f4e8" providerId="ADAL" clId="{C714E564-C42B-41D9-B92D-52F93ED1AB61}" dt="2022-07-30T07:23:08.879" v="2993" actId="478"/>
          <ac:spMkLst>
            <pc:docMk/>
            <pc:sldMk cId="2608838011" sldId="2145706034"/>
            <ac:spMk id="6" creationId="{82AB94C5-C394-BAAD-1272-0723BD451347}"/>
          </ac:spMkLst>
        </pc:spChg>
        <pc:spChg chg="del">
          <ac:chgData name="Rahul Nair" userId="4a64821b-8a29-4cbe-80c1-d9771e59f4e8" providerId="ADAL" clId="{C714E564-C42B-41D9-B92D-52F93ED1AB61}" dt="2022-07-30T07:23:06.542" v="2992" actId="478"/>
          <ac:spMkLst>
            <pc:docMk/>
            <pc:sldMk cId="2608838011" sldId="2145706034"/>
            <ac:spMk id="8" creationId="{1010F992-CB46-E50D-A470-778A51882A03}"/>
          </ac:spMkLst>
        </pc:spChg>
        <pc:spChg chg="add mod">
          <ac:chgData name="Rahul Nair" userId="4a64821b-8a29-4cbe-80c1-d9771e59f4e8" providerId="ADAL" clId="{C714E564-C42B-41D9-B92D-52F93ED1AB61}" dt="2022-07-30T07:34:19.802" v="3064" actId="20577"/>
          <ac:spMkLst>
            <pc:docMk/>
            <pc:sldMk cId="2608838011" sldId="2145706034"/>
            <ac:spMk id="10" creationId="{2066127E-1E12-34DE-9C35-9CD6F7FBC107}"/>
          </ac:spMkLst>
        </pc:spChg>
        <pc:graphicFrameChg chg="del mod">
          <ac:chgData name="Rahul Nair" userId="4a64821b-8a29-4cbe-80c1-d9771e59f4e8" providerId="ADAL" clId="{C714E564-C42B-41D9-B92D-52F93ED1AB61}" dt="2022-07-30T07:23:03.235" v="2991" actId="478"/>
          <ac:graphicFrameMkLst>
            <pc:docMk/>
            <pc:sldMk cId="2608838011" sldId="2145706034"/>
            <ac:graphicFrameMk id="5" creationId="{AFEE8A79-3866-064C-3768-A2CE232AFC28}"/>
          </ac:graphicFrameMkLst>
        </pc:graphicFrameChg>
        <pc:graphicFrameChg chg="del">
          <ac:chgData name="Rahul Nair" userId="4a64821b-8a29-4cbe-80c1-d9771e59f4e8" providerId="ADAL" clId="{C714E564-C42B-41D9-B92D-52F93ED1AB61}" dt="2022-07-30T07:23:10.611" v="2994" actId="478"/>
          <ac:graphicFrameMkLst>
            <pc:docMk/>
            <pc:sldMk cId="2608838011" sldId="2145706034"/>
            <ac:graphicFrameMk id="7" creationId="{0049346E-5ECA-BFD0-51C9-7CD396450F4E}"/>
          </ac:graphicFrameMkLst>
        </pc:graphicFrameChg>
        <pc:graphicFrameChg chg="add mod modGraphic">
          <ac:chgData name="Rahul Nair" userId="4a64821b-8a29-4cbe-80c1-d9771e59f4e8" providerId="ADAL" clId="{C714E564-C42B-41D9-B92D-52F93ED1AB61}" dt="2022-07-30T07:33:34.920" v="3058"/>
          <ac:graphicFrameMkLst>
            <pc:docMk/>
            <pc:sldMk cId="2608838011" sldId="2145706034"/>
            <ac:graphicFrameMk id="9" creationId="{2A434274-AB15-2E2D-4FC8-204D24A0F224}"/>
          </ac:graphicFrameMkLst>
        </pc:graphicFrameChg>
      </pc:sldChg>
    </pc:docChg>
  </pc:docChgLst>
  <pc:docChgLst>
    <pc:chgData name="Rahul Nair" userId="S::rahul.nair@sifycorp.com::4a64821b-8a29-4cbe-80c1-d9771e59f4e8" providerId="AD" clId="Web-{0050C1D6-6C14-9E86-D592-6DAF99D39FEF}"/>
    <pc:docChg chg="modSld">
      <pc:chgData name="Rahul Nair" userId="S::rahul.nair@sifycorp.com::4a64821b-8a29-4cbe-80c1-d9771e59f4e8" providerId="AD" clId="Web-{0050C1D6-6C14-9E86-D592-6DAF99D39FEF}" dt="2024-01-28T05:52:54.357" v="5" actId="20577"/>
      <pc:docMkLst>
        <pc:docMk/>
      </pc:docMkLst>
      <pc:sldChg chg="modSp">
        <pc:chgData name="Rahul Nair" userId="S::rahul.nair@sifycorp.com::4a64821b-8a29-4cbe-80c1-d9771e59f4e8" providerId="AD" clId="Web-{0050C1D6-6C14-9E86-D592-6DAF99D39FEF}" dt="2024-01-28T05:52:54.357" v="5" actId="20577"/>
        <pc:sldMkLst>
          <pc:docMk/>
          <pc:sldMk cId="1391031641" sldId="2146846701"/>
        </pc:sldMkLst>
        <pc:spChg chg="mod">
          <ac:chgData name="Rahul Nair" userId="S::rahul.nair@sifycorp.com::4a64821b-8a29-4cbe-80c1-d9771e59f4e8" providerId="AD" clId="Web-{0050C1D6-6C14-9E86-D592-6DAF99D39FEF}" dt="2024-01-28T05:52:54.357" v="5" actId="20577"/>
          <ac:spMkLst>
            <pc:docMk/>
            <pc:sldMk cId="1391031641" sldId="2146846701"/>
            <ac:spMk id="7" creationId="{6A43D8F1-E9C4-78F7-54BF-265E51F4DDA3}"/>
          </ac:spMkLst>
        </pc:spChg>
      </pc:sldChg>
    </pc:docChg>
  </pc:docChgLst>
  <pc:docChgLst>
    <pc:chgData name="Rahul Nair" userId="S::rahul.nair@sifycorp.com::4a64821b-8a29-4cbe-80c1-d9771e59f4e8" providerId="AD" clId="Web-{038D0EBB-D9F5-C2B2-1B6F-797617634CCA}"/>
    <pc:docChg chg="delSld modSld">
      <pc:chgData name="Rahul Nair" userId="S::rahul.nair@sifycorp.com::4a64821b-8a29-4cbe-80c1-d9771e59f4e8" providerId="AD" clId="Web-{038D0EBB-D9F5-C2B2-1B6F-797617634CCA}" dt="2024-02-01T09:31:35.383" v="50"/>
      <pc:docMkLst>
        <pc:docMk/>
      </pc:docMkLst>
      <pc:sldChg chg="del">
        <pc:chgData name="Rahul Nair" userId="S::rahul.nair@sifycorp.com::4a64821b-8a29-4cbe-80c1-d9771e59f4e8" providerId="AD" clId="Web-{038D0EBB-D9F5-C2B2-1B6F-797617634CCA}" dt="2024-02-01T09:30:07.099" v="10"/>
        <pc:sldMkLst>
          <pc:docMk/>
          <pc:sldMk cId="2262806279" sldId="2145705683"/>
        </pc:sldMkLst>
      </pc:sldChg>
      <pc:sldChg chg="del">
        <pc:chgData name="Rahul Nair" userId="S::rahul.nair@sifycorp.com::4a64821b-8a29-4cbe-80c1-d9771e59f4e8" providerId="AD" clId="Web-{038D0EBB-D9F5-C2B2-1B6F-797617634CCA}" dt="2024-02-01T09:29:32.113" v="8"/>
        <pc:sldMkLst>
          <pc:docMk/>
          <pc:sldMk cId="4156477640" sldId="2145705696"/>
        </pc:sldMkLst>
      </pc:sldChg>
      <pc:sldChg chg="del">
        <pc:chgData name="Rahul Nair" userId="S::rahul.nair@sifycorp.com::4a64821b-8a29-4cbe-80c1-d9771e59f4e8" providerId="AD" clId="Web-{038D0EBB-D9F5-C2B2-1B6F-797617634CCA}" dt="2024-02-01T09:29:54.692" v="9"/>
        <pc:sldMkLst>
          <pc:docMk/>
          <pc:sldMk cId="561378684" sldId="2145705786"/>
        </pc:sldMkLst>
      </pc:sldChg>
      <pc:sldChg chg="del">
        <pc:chgData name="Rahul Nair" userId="S::rahul.nair@sifycorp.com::4a64821b-8a29-4cbe-80c1-d9771e59f4e8" providerId="AD" clId="Web-{038D0EBB-D9F5-C2B2-1B6F-797617634CCA}" dt="2024-02-01T09:30:14.209" v="11"/>
        <pc:sldMkLst>
          <pc:docMk/>
          <pc:sldMk cId="1282969616" sldId="2145705995"/>
        </pc:sldMkLst>
      </pc:sldChg>
      <pc:sldChg chg="del">
        <pc:chgData name="Rahul Nair" userId="S::rahul.nair@sifycorp.com::4a64821b-8a29-4cbe-80c1-d9771e59f4e8" providerId="AD" clId="Web-{038D0EBB-D9F5-C2B2-1B6F-797617634CCA}" dt="2024-02-01T09:29:32.082" v="7"/>
        <pc:sldMkLst>
          <pc:docMk/>
          <pc:sldMk cId="1740469748" sldId="2146846700"/>
        </pc:sldMkLst>
      </pc:sldChg>
      <pc:sldChg chg="modSp">
        <pc:chgData name="Rahul Nair" userId="S::rahul.nair@sifycorp.com::4a64821b-8a29-4cbe-80c1-d9771e59f4e8" providerId="AD" clId="Web-{038D0EBB-D9F5-C2B2-1B6F-797617634CCA}" dt="2024-02-01T09:29:18.457" v="6" actId="20577"/>
        <pc:sldMkLst>
          <pc:docMk/>
          <pc:sldMk cId="1391031641" sldId="2146846701"/>
        </pc:sldMkLst>
        <pc:spChg chg="mod">
          <ac:chgData name="Rahul Nair" userId="S::rahul.nair@sifycorp.com::4a64821b-8a29-4cbe-80c1-d9771e59f4e8" providerId="AD" clId="Web-{038D0EBB-D9F5-C2B2-1B6F-797617634CCA}" dt="2024-02-01T09:29:18.457" v="6" actId="20577"/>
          <ac:spMkLst>
            <pc:docMk/>
            <pc:sldMk cId="1391031641" sldId="2146846701"/>
            <ac:spMk id="7" creationId="{6A43D8F1-E9C4-78F7-54BF-265E51F4DDA3}"/>
          </ac:spMkLst>
        </pc:spChg>
      </pc:sldChg>
      <pc:sldChg chg="modSp">
        <pc:chgData name="Rahul Nair" userId="S::rahul.nair@sifycorp.com::4a64821b-8a29-4cbe-80c1-d9771e59f4e8" providerId="AD" clId="Web-{038D0EBB-D9F5-C2B2-1B6F-797617634CCA}" dt="2024-02-01T09:31:35.383" v="50"/>
        <pc:sldMkLst>
          <pc:docMk/>
          <pc:sldMk cId="1563682679" sldId="2146846703"/>
        </pc:sldMkLst>
        <pc:spChg chg="mod">
          <ac:chgData name="Rahul Nair" userId="S::rahul.nair@sifycorp.com::4a64821b-8a29-4cbe-80c1-d9771e59f4e8" providerId="AD" clId="Web-{038D0EBB-D9F5-C2B2-1B6F-797617634CCA}" dt="2024-02-01T09:31:30.117" v="12"/>
          <ac:spMkLst>
            <pc:docMk/>
            <pc:sldMk cId="1563682679" sldId="2146846703"/>
            <ac:spMk id="2" creationId="{AD38F894-EEEC-369D-E9BF-14B1FD254258}"/>
          </ac:spMkLst>
        </pc:spChg>
        <pc:spChg chg="mod">
          <ac:chgData name="Rahul Nair" userId="S::rahul.nair@sifycorp.com::4a64821b-8a29-4cbe-80c1-d9771e59f4e8" providerId="AD" clId="Web-{038D0EBB-D9F5-C2B2-1B6F-797617634CCA}" dt="2024-02-01T09:31:30.242" v="13"/>
          <ac:spMkLst>
            <pc:docMk/>
            <pc:sldMk cId="1563682679" sldId="2146846703"/>
            <ac:spMk id="3" creationId="{FD351653-7C3C-90A1-B330-7A4744B7E003}"/>
          </ac:spMkLst>
        </pc:spChg>
        <pc:spChg chg="mod">
          <ac:chgData name="Rahul Nair" userId="S::rahul.nair@sifycorp.com::4a64821b-8a29-4cbe-80c1-d9771e59f4e8" providerId="AD" clId="Web-{038D0EBB-D9F5-C2B2-1B6F-797617634CCA}" dt="2024-02-01T09:31:30.352" v="14"/>
          <ac:spMkLst>
            <pc:docMk/>
            <pc:sldMk cId="1563682679" sldId="2146846703"/>
            <ac:spMk id="4" creationId="{011A28C1-D437-A4ED-525A-0E082C73F169}"/>
          </ac:spMkLst>
        </pc:spChg>
        <pc:spChg chg="mod">
          <ac:chgData name="Rahul Nair" userId="S::rahul.nair@sifycorp.com::4a64821b-8a29-4cbe-80c1-d9771e59f4e8" providerId="AD" clId="Web-{038D0EBB-D9F5-C2B2-1B6F-797617634CCA}" dt="2024-02-01T09:31:34.727" v="45"/>
          <ac:spMkLst>
            <pc:docMk/>
            <pc:sldMk cId="1563682679" sldId="2146846703"/>
            <ac:spMk id="5" creationId="{9F42364B-245C-F5ED-F366-8FC29D73751C}"/>
          </ac:spMkLst>
        </pc:spChg>
        <pc:spChg chg="mod">
          <ac:chgData name="Rahul Nair" userId="S::rahul.nair@sifycorp.com::4a64821b-8a29-4cbe-80c1-d9771e59f4e8" providerId="AD" clId="Web-{038D0EBB-D9F5-C2B2-1B6F-797617634CCA}" dt="2024-02-01T09:31:34.868" v="46"/>
          <ac:spMkLst>
            <pc:docMk/>
            <pc:sldMk cId="1563682679" sldId="2146846703"/>
            <ac:spMk id="7" creationId="{4EF282C8-2D6E-FCB9-EE6E-864428140FCA}"/>
          </ac:spMkLst>
        </pc:spChg>
        <pc:spChg chg="mod">
          <ac:chgData name="Rahul Nair" userId="S::rahul.nair@sifycorp.com::4a64821b-8a29-4cbe-80c1-d9771e59f4e8" providerId="AD" clId="Web-{038D0EBB-D9F5-C2B2-1B6F-797617634CCA}" dt="2024-02-01T09:31:34.993" v="47"/>
          <ac:spMkLst>
            <pc:docMk/>
            <pc:sldMk cId="1563682679" sldId="2146846703"/>
            <ac:spMk id="8" creationId="{0D1DC135-3749-EF69-00FF-989146DB3555}"/>
          </ac:spMkLst>
        </pc:spChg>
        <pc:spChg chg="mod">
          <ac:chgData name="Rahul Nair" userId="S::rahul.nair@sifycorp.com::4a64821b-8a29-4cbe-80c1-d9771e59f4e8" providerId="AD" clId="Web-{038D0EBB-D9F5-C2B2-1B6F-797617634CCA}" dt="2024-02-01T09:31:35.118" v="48"/>
          <ac:spMkLst>
            <pc:docMk/>
            <pc:sldMk cId="1563682679" sldId="2146846703"/>
            <ac:spMk id="9" creationId="{5E95D908-40D9-0350-597C-003ECAF07A01}"/>
          </ac:spMkLst>
        </pc:spChg>
        <pc:spChg chg="mod">
          <ac:chgData name="Rahul Nair" userId="S::rahul.nair@sifycorp.com::4a64821b-8a29-4cbe-80c1-d9771e59f4e8" providerId="AD" clId="Web-{038D0EBB-D9F5-C2B2-1B6F-797617634CCA}" dt="2024-02-01T09:31:35.258" v="49"/>
          <ac:spMkLst>
            <pc:docMk/>
            <pc:sldMk cId="1563682679" sldId="2146846703"/>
            <ac:spMk id="10" creationId="{75DA7080-407E-C28F-C335-E79576AD8370}"/>
          </ac:spMkLst>
        </pc:spChg>
        <pc:spChg chg="mod">
          <ac:chgData name="Rahul Nair" userId="S::rahul.nair@sifycorp.com::4a64821b-8a29-4cbe-80c1-d9771e59f4e8" providerId="AD" clId="Web-{038D0EBB-D9F5-C2B2-1B6F-797617634CCA}" dt="2024-02-01T09:31:35.383" v="50"/>
          <ac:spMkLst>
            <pc:docMk/>
            <pc:sldMk cId="1563682679" sldId="2146846703"/>
            <ac:spMk id="11" creationId="{6308D12C-EBD2-8912-1B0E-BB8ADD099664}"/>
          </ac:spMkLst>
        </pc:spChg>
        <pc:spChg chg="mod">
          <ac:chgData name="Rahul Nair" userId="S::rahul.nair@sifycorp.com::4a64821b-8a29-4cbe-80c1-d9771e59f4e8" providerId="AD" clId="Web-{038D0EBB-D9F5-C2B2-1B6F-797617634CCA}" dt="2024-02-01T09:31:30.477" v="15"/>
          <ac:spMkLst>
            <pc:docMk/>
            <pc:sldMk cId="1563682679" sldId="2146846703"/>
            <ac:spMk id="44" creationId="{6FBA1625-5850-8C7E-0A4A-7B69948167EB}"/>
          </ac:spMkLst>
        </pc:spChg>
        <pc:spChg chg="mod">
          <ac:chgData name="Rahul Nair" userId="S::rahul.nair@sifycorp.com::4a64821b-8a29-4cbe-80c1-d9771e59f4e8" providerId="AD" clId="Web-{038D0EBB-D9F5-C2B2-1B6F-797617634CCA}" dt="2024-02-01T09:31:30.586" v="16"/>
          <ac:spMkLst>
            <pc:docMk/>
            <pc:sldMk cId="1563682679" sldId="2146846703"/>
            <ac:spMk id="45" creationId="{EB94F308-53B6-8792-11AE-1E7766FBB130}"/>
          </ac:spMkLst>
        </pc:spChg>
        <pc:spChg chg="mod">
          <ac:chgData name="Rahul Nair" userId="S::rahul.nair@sifycorp.com::4a64821b-8a29-4cbe-80c1-d9771e59f4e8" providerId="AD" clId="Web-{038D0EBB-D9F5-C2B2-1B6F-797617634CCA}" dt="2024-02-01T09:31:30.696" v="17"/>
          <ac:spMkLst>
            <pc:docMk/>
            <pc:sldMk cId="1563682679" sldId="2146846703"/>
            <ac:spMk id="46" creationId="{1B8CB323-6C83-5DC1-3B9D-1B7E1FF8CA46}"/>
          </ac:spMkLst>
        </pc:spChg>
        <pc:spChg chg="mod">
          <ac:chgData name="Rahul Nair" userId="S::rahul.nair@sifycorp.com::4a64821b-8a29-4cbe-80c1-d9771e59f4e8" providerId="AD" clId="Web-{038D0EBB-D9F5-C2B2-1B6F-797617634CCA}" dt="2024-02-01T09:31:30.821" v="18"/>
          <ac:spMkLst>
            <pc:docMk/>
            <pc:sldMk cId="1563682679" sldId="2146846703"/>
            <ac:spMk id="47" creationId="{1F75CB59-4CE9-2238-3C17-A6B3EB03A096}"/>
          </ac:spMkLst>
        </pc:spChg>
        <pc:spChg chg="mod">
          <ac:chgData name="Rahul Nair" userId="S::rahul.nair@sifycorp.com::4a64821b-8a29-4cbe-80c1-d9771e59f4e8" providerId="AD" clId="Web-{038D0EBB-D9F5-C2B2-1B6F-797617634CCA}" dt="2024-02-01T09:31:30.930" v="19"/>
          <ac:spMkLst>
            <pc:docMk/>
            <pc:sldMk cId="1563682679" sldId="2146846703"/>
            <ac:spMk id="57" creationId="{DF48C86E-5663-B85A-5110-A7090BA3264D}"/>
          </ac:spMkLst>
        </pc:spChg>
        <pc:spChg chg="mod">
          <ac:chgData name="Rahul Nair" userId="S::rahul.nair@sifycorp.com::4a64821b-8a29-4cbe-80c1-d9771e59f4e8" providerId="AD" clId="Web-{038D0EBB-D9F5-C2B2-1B6F-797617634CCA}" dt="2024-02-01T09:31:31.086" v="20"/>
          <ac:spMkLst>
            <pc:docMk/>
            <pc:sldMk cId="1563682679" sldId="2146846703"/>
            <ac:spMk id="58" creationId="{EDCEAE50-60DC-5320-0A2D-808A1530F213}"/>
          </ac:spMkLst>
        </pc:spChg>
        <pc:spChg chg="mod">
          <ac:chgData name="Rahul Nair" userId="S::rahul.nair@sifycorp.com::4a64821b-8a29-4cbe-80c1-d9771e59f4e8" providerId="AD" clId="Web-{038D0EBB-D9F5-C2B2-1B6F-797617634CCA}" dt="2024-02-01T09:31:31.196" v="21"/>
          <ac:spMkLst>
            <pc:docMk/>
            <pc:sldMk cId="1563682679" sldId="2146846703"/>
            <ac:spMk id="59" creationId="{C3731FC6-C9AE-3155-6E32-FD4B4925E5C0}"/>
          </ac:spMkLst>
        </pc:spChg>
        <pc:spChg chg="mod">
          <ac:chgData name="Rahul Nair" userId="S::rahul.nair@sifycorp.com::4a64821b-8a29-4cbe-80c1-d9771e59f4e8" providerId="AD" clId="Web-{038D0EBB-D9F5-C2B2-1B6F-797617634CCA}" dt="2024-02-01T09:31:31.321" v="22"/>
          <ac:spMkLst>
            <pc:docMk/>
            <pc:sldMk cId="1563682679" sldId="2146846703"/>
            <ac:spMk id="60" creationId="{A691ED24-D48C-802A-5745-79E3A7A5BFB0}"/>
          </ac:spMkLst>
        </pc:spChg>
        <pc:spChg chg="mod">
          <ac:chgData name="Rahul Nair" userId="S::rahul.nair@sifycorp.com::4a64821b-8a29-4cbe-80c1-d9771e59f4e8" providerId="AD" clId="Web-{038D0EBB-D9F5-C2B2-1B6F-797617634CCA}" dt="2024-02-01T09:31:31.446" v="23"/>
          <ac:spMkLst>
            <pc:docMk/>
            <pc:sldMk cId="1563682679" sldId="2146846703"/>
            <ac:spMk id="61" creationId="{8C654DF5-F169-A691-CA77-7CB5F82EF270}"/>
          </ac:spMkLst>
        </pc:spChg>
        <pc:spChg chg="mod">
          <ac:chgData name="Rahul Nair" userId="S::rahul.nair@sifycorp.com::4a64821b-8a29-4cbe-80c1-d9771e59f4e8" providerId="AD" clId="Web-{038D0EBB-D9F5-C2B2-1B6F-797617634CCA}" dt="2024-02-01T09:31:31.602" v="24"/>
          <ac:spMkLst>
            <pc:docMk/>
            <pc:sldMk cId="1563682679" sldId="2146846703"/>
            <ac:spMk id="62" creationId="{310FB397-E9CE-32C8-36F9-0699C29A8E32}"/>
          </ac:spMkLst>
        </pc:spChg>
        <pc:spChg chg="mod">
          <ac:chgData name="Rahul Nair" userId="S::rahul.nair@sifycorp.com::4a64821b-8a29-4cbe-80c1-d9771e59f4e8" providerId="AD" clId="Web-{038D0EBB-D9F5-C2B2-1B6F-797617634CCA}" dt="2024-02-01T09:31:31.727" v="25"/>
          <ac:spMkLst>
            <pc:docMk/>
            <pc:sldMk cId="1563682679" sldId="2146846703"/>
            <ac:spMk id="63" creationId="{AACC4B7A-76E5-6728-9E1F-E1392924A68C}"/>
          </ac:spMkLst>
        </pc:spChg>
        <pc:spChg chg="mod">
          <ac:chgData name="Rahul Nair" userId="S::rahul.nair@sifycorp.com::4a64821b-8a29-4cbe-80c1-d9771e59f4e8" providerId="AD" clId="Web-{038D0EBB-D9F5-C2B2-1B6F-797617634CCA}" dt="2024-02-01T09:31:31.852" v="26"/>
          <ac:spMkLst>
            <pc:docMk/>
            <pc:sldMk cId="1563682679" sldId="2146846703"/>
            <ac:spMk id="64" creationId="{450F6922-A32B-9A69-0CE8-895EB81E26B2}"/>
          </ac:spMkLst>
        </pc:spChg>
        <pc:spChg chg="mod">
          <ac:chgData name="Rahul Nair" userId="S::rahul.nair@sifycorp.com::4a64821b-8a29-4cbe-80c1-d9771e59f4e8" providerId="AD" clId="Web-{038D0EBB-D9F5-C2B2-1B6F-797617634CCA}" dt="2024-02-01T09:31:31.977" v="27"/>
          <ac:spMkLst>
            <pc:docMk/>
            <pc:sldMk cId="1563682679" sldId="2146846703"/>
            <ac:spMk id="66" creationId="{FE3FDB71-E982-F7B3-399D-DB4A05532F7B}"/>
          </ac:spMkLst>
        </pc:spChg>
        <pc:spChg chg="mod">
          <ac:chgData name="Rahul Nair" userId="S::rahul.nair@sifycorp.com::4a64821b-8a29-4cbe-80c1-d9771e59f4e8" providerId="AD" clId="Web-{038D0EBB-D9F5-C2B2-1B6F-797617634CCA}" dt="2024-02-01T09:31:32.102" v="28"/>
          <ac:spMkLst>
            <pc:docMk/>
            <pc:sldMk cId="1563682679" sldId="2146846703"/>
            <ac:spMk id="67" creationId="{178F0BEF-C233-4CA3-7D33-E4D917EF70DF}"/>
          </ac:spMkLst>
        </pc:spChg>
        <pc:spChg chg="mod">
          <ac:chgData name="Rahul Nair" userId="S::rahul.nair@sifycorp.com::4a64821b-8a29-4cbe-80c1-d9771e59f4e8" providerId="AD" clId="Web-{038D0EBB-D9F5-C2B2-1B6F-797617634CCA}" dt="2024-02-01T09:31:32.227" v="29"/>
          <ac:spMkLst>
            <pc:docMk/>
            <pc:sldMk cId="1563682679" sldId="2146846703"/>
            <ac:spMk id="68" creationId="{BC9D61FE-6DE2-A4FA-7C64-6628AA57C50F}"/>
          </ac:spMkLst>
        </pc:spChg>
        <pc:spChg chg="mod">
          <ac:chgData name="Rahul Nair" userId="S::rahul.nair@sifycorp.com::4a64821b-8a29-4cbe-80c1-d9771e59f4e8" providerId="AD" clId="Web-{038D0EBB-D9F5-C2B2-1B6F-797617634CCA}" dt="2024-02-01T09:31:32.352" v="30"/>
          <ac:spMkLst>
            <pc:docMk/>
            <pc:sldMk cId="1563682679" sldId="2146846703"/>
            <ac:spMk id="69" creationId="{83F4DBFD-AAEE-C164-DE04-6C57DF2F35D3}"/>
          </ac:spMkLst>
        </pc:spChg>
        <pc:spChg chg="mod">
          <ac:chgData name="Rahul Nair" userId="S::rahul.nair@sifycorp.com::4a64821b-8a29-4cbe-80c1-d9771e59f4e8" providerId="AD" clId="Web-{038D0EBB-D9F5-C2B2-1B6F-797617634CCA}" dt="2024-02-01T09:31:32.508" v="31"/>
          <ac:spMkLst>
            <pc:docMk/>
            <pc:sldMk cId="1563682679" sldId="2146846703"/>
            <ac:spMk id="70" creationId="{C1C31D56-FCAA-14EE-F9A0-17169D891F6A}"/>
          </ac:spMkLst>
        </pc:spChg>
        <pc:spChg chg="mod">
          <ac:chgData name="Rahul Nair" userId="S::rahul.nair@sifycorp.com::4a64821b-8a29-4cbe-80c1-d9771e59f4e8" providerId="AD" clId="Web-{038D0EBB-D9F5-C2B2-1B6F-797617634CCA}" dt="2024-02-01T09:31:32.649" v="32"/>
          <ac:spMkLst>
            <pc:docMk/>
            <pc:sldMk cId="1563682679" sldId="2146846703"/>
            <ac:spMk id="71" creationId="{019D14E7-2647-36AD-729E-8EE6F5C8CEB9}"/>
          </ac:spMkLst>
        </pc:spChg>
        <pc:spChg chg="mod">
          <ac:chgData name="Rahul Nair" userId="S::rahul.nair@sifycorp.com::4a64821b-8a29-4cbe-80c1-d9771e59f4e8" providerId="AD" clId="Web-{038D0EBB-D9F5-C2B2-1B6F-797617634CCA}" dt="2024-02-01T09:31:32.836" v="33"/>
          <ac:spMkLst>
            <pc:docMk/>
            <pc:sldMk cId="1563682679" sldId="2146846703"/>
            <ac:spMk id="72" creationId="{547D63C8-E222-27EC-1938-E2B0C77B59A0}"/>
          </ac:spMkLst>
        </pc:spChg>
        <pc:spChg chg="mod">
          <ac:chgData name="Rahul Nair" userId="S::rahul.nair@sifycorp.com::4a64821b-8a29-4cbe-80c1-d9771e59f4e8" providerId="AD" clId="Web-{038D0EBB-D9F5-C2B2-1B6F-797617634CCA}" dt="2024-02-01T09:31:32.977" v="34"/>
          <ac:spMkLst>
            <pc:docMk/>
            <pc:sldMk cId="1563682679" sldId="2146846703"/>
            <ac:spMk id="73" creationId="{4D2D2F34-9D08-B8F8-ADB0-9B6EC27FF518}"/>
          </ac:spMkLst>
        </pc:spChg>
        <pc:spChg chg="mod">
          <ac:chgData name="Rahul Nair" userId="S::rahul.nair@sifycorp.com::4a64821b-8a29-4cbe-80c1-d9771e59f4e8" providerId="AD" clId="Web-{038D0EBB-D9F5-C2B2-1B6F-797617634CCA}" dt="2024-02-01T09:31:33.133" v="35"/>
          <ac:spMkLst>
            <pc:docMk/>
            <pc:sldMk cId="1563682679" sldId="2146846703"/>
            <ac:spMk id="74" creationId="{99787A32-1A4E-E295-6872-30A6DC256197}"/>
          </ac:spMkLst>
        </pc:spChg>
        <pc:spChg chg="mod">
          <ac:chgData name="Rahul Nair" userId="S::rahul.nair@sifycorp.com::4a64821b-8a29-4cbe-80c1-d9771e59f4e8" providerId="AD" clId="Web-{038D0EBB-D9F5-C2B2-1B6F-797617634CCA}" dt="2024-02-01T09:31:33.274" v="36"/>
          <ac:spMkLst>
            <pc:docMk/>
            <pc:sldMk cId="1563682679" sldId="2146846703"/>
            <ac:spMk id="75" creationId="{1A3A0B53-3C80-E205-3381-24E3BF23942A}"/>
          </ac:spMkLst>
        </pc:spChg>
        <pc:spChg chg="mod">
          <ac:chgData name="Rahul Nair" userId="S::rahul.nair@sifycorp.com::4a64821b-8a29-4cbe-80c1-d9771e59f4e8" providerId="AD" clId="Web-{038D0EBB-D9F5-C2B2-1B6F-797617634CCA}" dt="2024-02-01T09:31:33.414" v="37"/>
          <ac:spMkLst>
            <pc:docMk/>
            <pc:sldMk cId="1563682679" sldId="2146846703"/>
            <ac:spMk id="76" creationId="{C592F653-DA1D-F04F-75A3-0BC09A3D1A21}"/>
          </ac:spMkLst>
        </pc:spChg>
        <pc:spChg chg="mod">
          <ac:chgData name="Rahul Nair" userId="S::rahul.nair@sifycorp.com::4a64821b-8a29-4cbe-80c1-d9771e59f4e8" providerId="AD" clId="Web-{038D0EBB-D9F5-C2B2-1B6F-797617634CCA}" dt="2024-02-01T09:31:33.555" v="38"/>
          <ac:spMkLst>
            <pc:docMk/>
            <pc:sldMk cId="1563682679" sldId="2146846703"/>
            <ac:spMk id="77" creationId="{3C599387-C8DE-F163-382C-B05C2EA8B3D8}"/>
          </ac:spMkLst>
        </pc:spChg>
        <pc:spChg chg="mod">
          <ac:chgData name="Rahul Nair" userId="S::rahul.nair@sifycorp.com::4a64821b-8a29-4cbe-80c1-d9771e59f4e8" providerId="AD" clId="Web-{038D0EBB-D9F5-C2B2-1B6F-797617634CCA}" dt="2024-02-01T09:31:33.711" v="39"/>
          <ac:spMkLst>
            <pc:docMk/>
            <pc:sldMk cId="1563682679" sldId="2146846703"/>
            <ac:spMk id="78" creationId="{47A71F84-2A01-CBA4-27A6-7AFE973A732A}"/>
          </ac:spMkLst>
        </pc:spChg>
        <pc:spChg chg="mod">
          <ac:chgData name="Rahul Nair" userId="S::rahul.nair@sifycorp.com::4a64821b-8a29-4cbe-80c1-d9771e59f4e8" providerId="AD" clId="Web-{038D0EBB-D9F5-C2B2-1B6F-797617634CCA}" dt="2024-02-01T09:31:33.899" v="40"/>
          <ac:spMkLst>
            <pc:docMk/>
            <pc:sldMk cId="1563682679" sldId="2146846703"/>
            <ac:spMk id="79" creationId="{9DC30EC1-7A57-90AF-C289-0CCCCC303B76}"/>
          </ac:spMkLst>
        </pc:spChg>
        <pc:spChg chg="mod">
          <ac:chgData name="Rahul Nair" userId="S::rahul.nair@sifycorp.com::4a64821b-8a29-4cbe-80c1-d9771e59f4e8" providerId="AD" clId="Web-{038D0EBB-D9F5-C2B2-1B6F-797617634CCA}" dt="2024-02-01T09:31:34.055" v="41"/>
          <ac:spMkLst>
            <pc:docMk/>
            <pc:sldMk cId="1563682679" sldId="2146846703"/>
            <ac:spMk id="80" creationId="{D845DF0E-69E4-9631-9C42-0798168C591B}"/>
          </ac:spMkLst>
        </pc:spChg>
        <pc:spChg chg="mod">
          <ac:chgData name="Rahul Nair" userId="S::rahul.nair@sifycorp.com::4a64821b-8a29-4cbe-80c1-d9771e59f4e8" providerId="AD" clId="Web-{038D0EBB-D9F5-C2B2-1B6F-797617634CCA}" dt="2024-02-01T09:31:34.243" v="42"/>
          <ac:spMkLst>
            <pc:docMk/>
            <pc:sldMk cId="1563682679" sldId="2146846703"/>
            <ac:spMk id="81" creationId="{084683F1-932E-6677-2BE9-A347644D4611}"/>
          </ac:spMkLst>
        </pc:spChg>
        <pc:spChg chg="mod">
          <ac:chgData name="Rahul Nair" userId="S::rahul.nair@sifycorp.com::4a64821b-8a29-4cbe-80c1-d9771e59f4e8" providerId="AD" clId="Web-{038D0EBB-D9F5-C2B2-1B6F-797617634CCA}" dt="2024-02-01T09:31:34.399" v="43"/>
          <ac:spMkLst>
            <pc:docMk/>
            <pc:sldMk cId="1563682679" sldId="2146846703"/>
            <ac:spMk id="82" creationId="{0A0A3D14-EB4A-B040-7C97-111FCC20EBD1}"/>
          </ac:spMkLst>
        </pc:spChg>
        <pc:spChg chg="mod">
          <ac:chgData name="Rahul Nair" userId="S::rahul.nair@sifycorp.com::4a64821b-8a29-4cbe-80c1-d9771e59f4e8" providerId="AD" clId="Web-{038D0EBB-D9F5-C2B2-1B6F-797617634CCA}" dt="2024-02-01T09:31:34.555" v="44"/>
          <ac:spMkLst>
            <pc:docMk/>
            <pc:sldMk cId="1563682679" sldId="2146846703"/>
            <ac:spMk id="83" creationId="{CF8772BB-C852-A4B1-8837-2C1CF07E5595}"/>
          </ac:spMkLst>
        </pc:spChg>
      </pc:sldChg>
    </pc:docChg>
  </pc:docChgLst>
  <pc:docChgLst>
    <pc:chgData name="Rahul Nair" userId="4a64821b-8a29-4cbe-80c1-d9771e59f4e8" providerId="ADAL" clId="{C7162C08-4CDB-40D5-A0F0-8C236660CBAB}"/>
    <pc:docChg chg="addSld delSld modSld sldOrd">
      <pc:chgData name="Rahul Nair" userId="4a64821b-8a29-4cbe-80c1-d9771e59f4e8" providerId="ADAL" clId="{C7162C08-4CDB-40D5-A0F0-8C236660CBAB}" dt="2023-07-08T04:33:50.517" v="17" actId="20577"/>
      <pc:docMkLst>
        <pc:docMk/>
      </pc:docMkLst>
      <pc:sldChg chg="mod modShow">
        <pc:chgData name="Rahul Nair" userId="4a64821b-8a29-4cbe-80c1-d9771e59f4e8" providerId="ADAL" clId="{C7162C08-4CDB-40D5-A0F0-8C236660CBAB}" dt="2023-07-08T04:28:26.649" v="15" actId="729"/>
        <pc:sldMkLst>
          <pc:docMk/>
          <pc:sldMk cId="2059590757" sldId="2113417264"/>
        </pc:sldMkLst>
      </pc:sldChg>
      <pc:sldChg chg="add">
        <pc:chgData name="Rahul Nair" userId="4a64821b-8a29-4cbe-80c1-d9771e59f4e8" providerId="ADAL" clId="{C7162C08-4CDB-40D5-A0F0-8C236660CBAB}" dt="2023-07-08T04:22:03.377" v="4"/>
        <pc:sldMkLst>
          <pc:docMk/>
          <pc:sldMk cId="2262806279" sldId="2145705683"/>
        </pc:sldMkLst>
      </pc:sldChg>
      <pc:sldChg chg="ord">
        <pc:chgData name="Rahul Nair" userId="4a64821b-8a29-4cbe-80c1-d9771e59f4e8" providerId="ADAL" clId="{C7162C08-4CDB-40D5-A0F0-8C236660CBAB}" dt="2023-07-08T04:11:00.649" v="2"/>
        <pc:sldMkLst>
          <pc:docMk/>
          <pc:sldMk cId="4156477640" sldId="2145705696"/>
        </pc:sldMkLst>
      </pc:sldChg>
      <pc:sldChg chg="add">
        <pc:chgData name="Rahul Nair" userId="4a64821b-8a29-4cbe-80c1-d9771e59f4e8" providerId="ADAL" clId="{C7162C08-4CDB-40D5-A0F0-8C236660CBAB}" dt="2023-07-08T04:22:03.377" v="4"/>
        <pc:sldMkLst>
          <pc:docMk/>
          <pc:sldMk cId="561378684" sldId="2145705786"/>
        </pc:sldMkLst>
      </pc:sldChg>
      <pc:sldChg chg="mod modShow">
        <pc:chgData name="Rahul Nair" userId="4a64821b-8a29-4cbe-80c1-d9771e59f4e8" providerId="ADAL" clId="{C7162C08-4CDB-40D5-A0F0-8C236660CBAB}" dt="2023-07-08T04:27:48.617" v="12" actId="729"/>
        <pc:sldMkLst>
          <pc:docMk/>
          <pc:sldMk cId="2704317515" sldId="2145705976"/>
        </pc:sldMkLst>
      </pc:sldChg>
      <pc:sldChg chg="mod modShow">
        <pc:chgData name="Rahul Nair" userId="4a64821b-8a29-4cbe-80c1-d9771e59f4e8" providerId="ADAL" clId="{C7162C08-4CDB-40D5-A0F0-8C236660CBAB}" dt="2023-07-08T04:28:26.649" v="15" actId="729"/>
        <pc:sldMkLst>
          <pc:docMk/>
          <pc:sldMk cId="2557743094" sldId="2145705977"/>
        </pc:sldMkLst>
      </pc:sldChg>
      <pc:sldChg chg="mod modShow">
        <pc:chgData name="Rahul Nair" userId="4a64821b-8a29-4cbe-80c1-d9771e59f4e8" providerId="ADAL" clId="{C7162C08-4CDB-40D5-A0F0-8C236660CBAB}" dt="2023-07-08T04:28:26.649" v="15" actId="729"/>
        <pc:sldMkLst>
          <pc:docMk/>
          <pc:sldMk cId="2520844747" sldId="2145705993"/>
        </pc:sldMkLst>
      </pc:sldChg>
      <pc:sldChg chg="mod modShow">
        <pc:chgData name="Rahul Nair" userId="4a64821b-8a29-4cbe-80c1-d9771e59f4e8" providerId="ADAL" clId="{C7162C08-4CDB-40D5-A0F0-8C236660CBAB}" dt="2023-07-08T04:27:31.866" v="10" actId="729"/>
        <pc:sldMkLst>
          <pc:docMk/>
          <pc:sldMk cId="2372538155" sldId="2145705994"/>
        </pc:sldMkLst>
      </pc:sldChg>
      <pc:sldChg chg="mod modShow">
        <pc:chgData name="Rahul Nair" userId="4a64821b-8a29-4cbe-80c1-d9771e59f4e8" providerId="ADAL" clId="{C7162C08-4CDB-40D5-A0F0-8C236660CBAB}" dt="2023-07-08T04:26:56.354" v="8" actId="729"/>
        <pc:sldMkLst>
          <pc:docMk/>
          <pc:sldMk cId="2878730467" sldId="2145706031"/>
        </pc:sldMkLst>
      </pc:sldChg>
      <pc:sldChg chg="add">
        <pc:chgData name="Rahul Nair" userId="4a64821b-8a29-4cbe-80c1-d9771e59f4e8" providerId="ADAL" clId="{C7162C08-4CDB-40D5-A0F0-8C236660CBAB}" dt="2023-07-08T04:16:36.893" v="3"/>
        <pc:sldMkLst>
          <pc:docMk/>
          <pc:sldMk cId="1740469748" sldId="2146846700"/>
        </pc:sldMkLst>
      </pc:sldChg>
      <pc:sldChg chg="modSp">
        <pc:chgData name="Rahul Nair" userId="4a64821b-8a29-4cbe-80c1-d9771e59f4e8" providerId="ADAL" clId="{C7162C08-4CDB-40D5-A0F0-8C236660CBAB}" dt="2023-07-08T04:33:50.517" v="17" actId="20577"/>
        <pc:sldMkLst>
          <pc:docMk/>
          <pc:sldMk cId="4126707442" sldId="2146846702"/>
        </pc:sldMkLst>
        <pc:graphicFrameChg chg="mod">
          <ac:chgData name="Rahul Nair" userId="4a64821b-8a29-4cbe-80c1-d9771e59f4e8" providerId="ADAL" clId="{C7162C08-4CDB-40D5-A0F0-8C236660CBAB}" dt="2023-07-08T04:33:50.517" v="17" actId="20577"/>
          <ac:graphicFrameMkLst>
            <pc:docMk/>
            <pc:sldMk cId="4126707442" sldId="2146846702"/>
            <ac:graphicFrameMk id="2" creationId="{A83F0A34-5AA6-4D8C-B891-466A5691E0A9}"/>
          </ac:graphicFrameMkLst>
        </pc:graphicFrameChg>
      </pc:sldChg>
      <pc:sldChg chg="mod modShow">
        <pc:chgData name="Rahul Nair" userId="4a64821b-8a29-4cbe-80c1-d9771e59f4e8" providerId="ADAL" clId="{C7162C08-4CDB-40D5-A0F0-8C236660CBAB}" dt="2023-07-08T04:26:06.228" v="7" actId="729"/>
        <pc:sldMkLst>
          <pc:docMk/>
          <pc:sldMk cId="3001922305" sldId="2146846704"/>
        </pc:sldMkLst>
      </pc:sldChg>
      <pc:sldChg chg="mod modShow">
        <pc:chgData name="Rahul Nair" userId="4a64821b-8a29-4cbe-80c1-d9771e59f4e8" providerId="ADAL" clId="{C7162C08-4CDB-40D5-A0F0-8C236660CBAB}" dt="2023-07-08T04:27:19.040" v="9" actId="729"/>
        <pc:sldMkLst>
          <pc:docMk/>
          <pc:sldMk cId="2330516176" sldId="2146846705"/>
        </pc:sldMkLst>
      </pc:sldChg>
      <pc:sldChg chg="mod modShow">
        <pc:chgData name="Rahul Nair" userId="4a64821b-8a29-4cbe-80c1-d9771e59f4e8" providerId="ADAL" clId="{C7162C08-4CDB-40D5-A0F0-8C236660CBAB}" dt="2023-07-08T04:27:36.794" v="11" actId="729"/>
        <pc:sldMkLst>
          <pc:docMk/>
          <pc:sldMk cId="1704650608" sldId="2146846706"/>
        </pc:sldMkLst>
      </pc:sldChg>
      <pc:sldChg chg="mod modShow">
        <pc:chgData name="Rahul Nair" userId="4a64821b-8a29-4cbe-80c1-d9771e59f4e8" providerId="ADAL" clId="{C7162C08-4CDB-40D5-A0F0-8C236660CBAB}" dt="2023-07-08T04:28:03.292" v="14" actId="729"/>
        <pc:sldMkLst>
          <pc:docMk/>
          <pc:sldMk cId="392853722" sldId="2146846707"/>
        </pc:sldMkLst>
      </pc:sldChg>
      <pc:sldChg chg="mod modShow">
        <pc:chgData name="Rahul Nair" userId="4a64821b-8a29-4cbe-80c1-d9771e59f4e8" providerId="ADAL" clId="{C7162C08-4CDB-40D5-A0F0-8C236660CBAB}" dt="2023-07-08T04:27:58.620" v="13" actId="729"/>
        <pc:sldMkLst>
          <pc:docMk/>
          <pc:sldMk cId="3976454359" sldId="2146846709"/>
        </pc:sldMkLst>
      </pc:sldChg>
      <pc:sldChg chg="mod modShow">
        <pc:chgData name="Rahul Nair" userId="4a64821b-8a29-4cbe-80c1-d9771e59f4e8" providerId="ADAL" clId="{C7162C08-4CDB-40D5-A0F0-8C236660CBAB}" dt="2023-07-08T04:31:07.910" v="16" actId="729"/>
        <pc:sldMkLst>
          <pc:docMk/>
          <pc:sldMk cId="19049602" sldId="2146846713"/>
        </pc:sldMkLst>
      </pc:sldChg>
      <pc:sldChg chg="del">
        <pc:chgData name="Rahul Nair" userId="4a64821b-8a29-4cbe-80c1-d9771e59f4e8" providerId="ADAL" clId="{C7162C08-4CDB-40D5-A0F0-8C236660CBAB}" dt="2023-07-08T04:08:46.753" v="0" actId="47"/>
        <pc:sldMkLst>
          <pc:docMk/>
          <pc:sldMk cId="1753836023" sldId="2146847323"/>
        </pc:sldMkLst>
      </pc:sldChg>
      <pc:sldChg chg="ord">
        <pc:chgData name="Rahul Nair" userId="4a64821b-8a29-4cbe-80c1-d9771e59f4e8" providerId="ADAL" clId="{C7162C08-4CDB-40D5-A0F0-8C236660CBAB}" dt="2023-07-08T04:25:30.721" v="6"/>
        <pc:sldMkLst>
          <pc:docMk/>
          <pc:sldMk cId="283327184" sldId="2147311224"/>
        </pc:sldMkLst>
      </pc:sldChg>
    </pc:docChg>
  </pc:docChgLst>
</pc:chgInfo>
</file>

<file path=ppt/diagrams/_rels/data1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jpeg"/><Relationship Id="rId1" Type="http://schemas.openxmlformats.org/officeDocument/2006/relationships/image" Target="../media/image60.png"/><Relationship Id="rId5" Type="http://schemas.openxmlformats.org/officeDocument/2006/relationships/image" Target="../media/image64.png"/><Relationship Id="rId4" Type="http://schemas.openxmlformats.org/officeDocument/2006/relationships/image" Target="../media/image63.png"/></Relationships>
</file>

<file path=ppt/diagrams/_rels/data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 Id="rId4" Type="http://schemas.openxmlformats.org/officeDocument/2006/relationships/image" Target="../media/image17.jpeg"/></Relationships>
</file>

<file path=ppt/diagrams/_rels/drawing12.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4.png"/><Relationship Id="rId1" Type="http://schemas.openxmlformats.org/officeDocument/2006/relationships/image" Target="../media/image60.png"/><Relationship Id="rId5" Type="http://schemas.openxmlformats.org/officeDocument/2006/relationships/image" Target="../media/image63.png"/><Relationship Id="rId4" Type="http://schemas.openxmlformats.org/officeDocument/2006/relationships/image" Target="../media/image62.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 Id="rId4" Type="http://schemas.openxmlformats.org/officeDocument/2006/relationships/image" Target="../media/image17.jpeg"/></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DA05C7-07C7-403D-AD6A-B685AE6A0096}" type="doc">
      <dgm:prSet loTypeId="urn:microsoft.com/office/officeart/2008/layout/LinedList" loCatId="list" qsTypeId="urn:microsoft.com/office/officeart/2005/8/quickstyle/simple1" qsCatId="simple" csTypeId="urn:microsoft.com/office/officeart/2005/8/colors/accent5_2" csCatId="accent5" phldr="1"/>
      <dgm:spPr/>
      <dgm:t>
        <a:bodyPr/>
        <a:lstStyle/>
        <a:p>
          <a:endParaRPr lang="en-IN"/>
        </a:p>
      </dgm:t>
    </dgm:pt>
    <dgm:pt modelId="{03F31012-4BB8-4293-B298-A7EB77269A65}">
      <dgm:prSet custT="1"/>
      <dgm:spPr/>
      <dgm:t>
        <a:bodyPr/>
        <a:lstStyle/>
        <a:p>
          <a:pPr>
            <a:lnSpc>
              <a:spcPct val="150000"/>
            </a:lnSpc>
            <a:spcBef>
              <a:spcPts val="1200"/>
            </a:spcBef>
          </a:pPr>
          <a:r>
            <a:rPr lang="en-US" sz="2000" kern="1200">
              <a:solidFill>
                <a:schemeClr val="bg1"/>
              </a:solidFill>
              <a:latin typeface="Arial Neo"/>
              <a:ea typeface="+mn-ea"/>
              <a:cs typeface="Arial" panose="020B0604020202020204" pitchFamily="34" charset="0"/>
            </a:rPr>
            <a:t>Enterprise Infrastructure operations impacted by Digitization</a:t>
          </a:r>
          <a:endParaRPr lang="en-IN" sz="2000" kern="1200">
            <a:solidFill>
              <a:schemeClr val="bg1"/>
            </a:solidFill>
            <a:latin typeface="Arial Neo"/>
            <a:ea typeface="+mn-ea"/>
            <a:cs typeface="Arial" panose="020B0604020202020204" pitchFamily="34" charset="0"/>
          </a:endParaRPr>
        </a:p>
      </dgm:t>
    </dgm:pt>
    <dgm:pt modelId="{C4063C69-DB6B-457B-9660-950424F0A29B}" type="parTrans" cxnId="{50861A17-178D-48E9-BF5E-75BBA9EB9C58}">
      <dgm:prSet/>
      <dgm:spPr/>
      <dgm:t>
        <a:bodyPr/>
        <a:lstStyle/>
        <a:p>
          <a:pPr>
            <a:lnSpc>
              <a:spcPct val="150000"/>
            </a:lnSpc>
            <a:spcBef>
              <a:spcPts val="1200"/>
            </a:spcBef>
          </a:pPr>
          <a:endParaRPr lang="en-IN" sz="1600">
            <a:solidFill>
              <a:schemeClr val="bg1"/>
            </a:solidFill>
          </a:endParaRPr>
        </a:p>
      </dgm:t>
    </dgm:pt>
    <dgm:pt modelId="{FC8B63D3-FC99-4AF4-803D-1FF73EB33514}" type="sibTrans" cxnId="{50861A17-178D-48E9-BF5E-75BBA9EB9C58}">
      <dgm:prSet/>
      <dgm:spPr/>
      <dgm:t>
        <a:bodyPr/>
        <a:lstStyle/>
        <a:p>
          <a:pPr>
            <a:lnSpc>
              <a:spcPct val="150000"/>
            </a:lnSpc>
            <a:spcBef>
              <a:spcPts val="1200"/>
            </a:spcBef>
          </a:pPr>
          <a:endParaRPr lang="en-IN" sz="1600">
            <a:solidFill>
              <a:schemeClr val="bg1"/>
            </a:solidFill>
          </a:endParaRPr>
        </a:p>
      </dgm:t>
    </dgm:pt>
    <dgm:pt modelId="{F50FE783-0741-4BEA-80E3-3509A63B3564}">
      <dgm:prSet custT="1"/>
      <dgm:spPr/>
      <dgm:t>
        <a:bodyPr/>
        <a:lstStyle/>
        <a:p>
          <a:pPr>
            <a:lnSpc>
              <a:spcPct val="150000"/>
            </a:lnSpc>
            <a:spcBef>
              <a:spcPts val="1200"/>
            </a:spcBef>
          </a:pPr>
          <a:r>
            <a:rPr lang="en-US" sz="2000">
              <a:solidFill>
                <a:schemeClr val="bg1"/>
              </a:solidFill>
              <a:latin typeface="Arial Neo"/>
              <a:cs typeface="Arial" panose="020B0604020202020204" pitchFamily="34" charset="0"/>
            </a:rPr>
            <a:t>Current operating models and limitations</a:t>
          </a:r>
        </a:p>
      </dgm:t>
    </dgm:pt>
    <dgm:pt modelId="{9EDB5A2B-0E8F-4A37-8581-79E66609DE86}" type="parTrans" cxnId="{B5D55844-0E25-42E5-99CE-92802A699061}">
      <dgm:prSet/>
      <dgm:spPr/>
      <dgm:t>
        <a:bodyPr/>
        <a:lstStyle/>
        <a:p>
          <a:pPr>
            <a:lnSpc>
              <a:spcPct val="150000"/>
            </a:lnSpc>
            <a:spcBef>
              <a:spcPts val="1200"/>
            </a:spcBef>
          </a:pPr>
          <a:endParaRPr lang="en-IN">
            <a:solidFill>
              <a:schemeClr val="bg1"/>
            </a:solidFill>
          </a:endParaRPr>
        </a:p>
      </dgm:t>
    </dgm:pt>
    <dgm:pt modelId="{808E5C2F-D675-42E0-A9F5-01EE0F871604}" type="sibTrans" cxnId="{B5D55844-0E25-42E5-99CE-92802A699061}">
      <dgm:prSet/>
      <dgm:spPr/>
      <dgm:t>
        <a:bodyPr/>
        <a:lstStyle/>
        <a:p>
          <a:pPr>
            <a:lnSpc>
              <a:spcPct val="150000"/>
            </a:lnSpc>
            <a:spcBef>
              <a:spcPts val="1200"/>
            </a:spcBef>
          </a:pPr>
          <a:endParaRPr lang="en-IN">
            <a:solidFill>
              <a:schemeClr val="bg1"/>
            </a:solidFill>
          </a:endParaRPr>
        </a:p>
      </dgm:t>
    </dgm:pt>
    <dgm:pt modelId="{739D3297-8D74-4B53-AA32-24DA9B20A2BA}">
      <dgm:prSet custT="1"/>
      <dgm:spPr/>
      <dgm:t>
        <a:bodyPr/>
        <a:lstStyle/>
        <a:p>
          <a:pPr>
            <a:lnSpc>
              <a:spcPct val="150000"/>
            </a:lnSpc>
            <a:spcBef>
              <a:spcPts val="1200"/>
            </a:spcBef>
          </a:pPr>
          <a:r>
            <a:rPr lang="en-US" sz="2000">
              <a:solidFill>
                <a:schemeClr val="bg1"/>
              </a:solidFill>
              <a:latin typeface="Arial Neo"/>
              <a:cs typeface="Arial" panose="020B0604020202020204" pitchFamily="34" charset="0"/>
            </a:rPr>
            <a:t>Sify as a Transformative partner – Infrastructure, Managed WAN/ SDWAN etc.</a:t>
          </a:r>
        </a:p>
      </dgm:t>
    </dgm:pt>
    <dgm:pt modelId="{B9D772B2-7A4F-4FF2-9B3B-26D616A196D2}" type="parTrans" cxnId="{BC52C9D4-B01E-4522-8928-40417193F5E4}">
      <dgm:prSet/>
      <dgm:spPr/>
      <dgm:t>
        <a:bodyPr/>
        <a:lstStyle/>
        <a:p>
          <a:pPr>
            <a:lnSpc>
              <a:spcPct val="150000"/>
            </a:lnSpc>
            <a:spcBef>
              <a:spcPts val="1200"/>
            </a:spcBef>
          </a:pPr>
          <a:endParaRPr lang="en-IN">
            <a:solidFill>
              <a:schemeClr val="bg1"/>
            </a:solidFill>
          </a:endParaRPr>
        </a:p>
      </dgm:t>
    </dgm:pt>
    <dgm:pt modelId="{7FA10601-AEDE-4900-ACF1-EC1ED3EF2011}" type="sibTrans" cxnId="{BC52C9D4-B01E-4522-8928-40417193F5E4}">
      <dgm:prSet/>
      <dgm:spPr/>
      <dgm:t>
        <a:bodyPr/>
        <a:lstStyle/>
        <a:p>
          <a:pPr>
            <a:lnSpc>
              <a:spcPct val="150000"/>
            </a:lnSpc>
            <a:spcBef>
              <a:spcPts val="1200"/>
            </a:spcBef>
          </a:pPr>
          <a:endParaRPr lang="en-IN">
            <a:solidFill>
              <a:schemeClr val="bg1"/>
            </a:solidFill>
          </a:endParaRPr>
        </a:p>
      </dgm:t>
    </dgm:pt>
    <dgm:pt modelId="{E5D05541-B45A-4519-B84A-D29CB01EDEF5}">
      <dgm:prSet custT="1"/>
      <dgm:spPr/>
      <dgm:t>
        <a:bodyPr/>
        <a:lstStyle/>
        <a:p>
          <a:pPr>
            <a:lnSpc>
              <a:spcPct val="150000"/>
            </a:lnSpc>
            <a:spcBef>
              <a:spcPts val="1200"/>
            </a:spcBef>
          </a:pPr>
          <a:r>
            <a:rPr lang="en-US" sz="2000">
              <a:solidFill>
                <a:schemeClr val="bg1"/>
              </a:solidFill>
              <a:latin typeface="Arial Neo"/>
              <a:cs typeface="Arial" panose="020B0604020202020204" pitchFamily="34" charset="0"/>
            </a:rPr>
            <a:t>Sify as a NOC outsourcing partner</a:t>
          </a:r>
        </a:p>
      </dgm:t>
    </dgm:pt>
    <dgm:pt modelId="{10B1E819-7857-443F-8D85-11E57944260F}" type="parTrans" cxnId="{BAC7A4BE-AB6D-494B-98C8-7735E324BB7B}">
      <dgm:prSet/>
      <dgm:spPr/>
      <dgm:t>
        <a:bodyPr/>
        <a:lstStyle/>
        <a:p>
          <a:pPr>
            <a:lnSpc>
              <a:spcPct val="150000"/>
            </a:lnSpc>
            <a:spcBef>
              <a:spcPts val="1200"/>
            </a:spcBef>
          </a:pPr>
          <a:endParaRPr lang="en-IN">
            <a:solidFill>
              <a:schemeClr val="bg1"/>
            </a:solidFill>
          </a:endParaRPr>
        </a:p>
      </dgm:t>
    </dgm:pt>
    <dgm:pt modelId="{CAD8B10C-4983-49EB-B682-1FBDE89B9445}" type="sibTrans" cxnId="{BAC7A4BE-AB6D-494B-98C8-7735E324BB7B}">
      <dgm:prSet/>
      <dgm:spPr/>
      <dgm:t>
        <a:bodyPr/>
        <a:lstStyle/>
        <a:p>
          <a:pPr>
            <a:lnSpc>
              <a:spcPct val="150000"/>
            </a:lnSpc>
            <a:spcBef>
              <a:spcPts val="1200"/>
            </a:spcBef>
          </a:pPr>
          <a:endParaRPr lang="en-IN">
            <a:solidFill>
              <a:schemeClr val="bg1"/>
            </a:solidFill>
          </a:endParaRPr>
        </a:p>
      </dgm:t>
    </dgm:pt>
    <dgm:pt modelId="{8279579C-1706-4A49-83CD-79AA31BCD400}">
      <dgm:prSet custT="1"/>
      <dgm:spPr/>
      <dgm:t>
        <a:bodyPr/>
        <a:lstStyle/>
        <a:p>
          <a:pPr>
            <a:lnSpc>
              <a:spcPct val="150000"/>
            </a:lnSpc>
            <a:spcBef>
              <a:spcPts val="1200"/>
            </a:spcBef>
          </a:pPr>
          <a:r>
            <a:rPr lang="en-US" sz="2000">
              <a:solidFill>
                <a:schemeClr val="bg1"/>
              </a:solidFill>
              <a:latin typeface="Arial Neo"/>
              <a:cs typeface="Arial" panose="020B0604020202020204" pitchFamily="34" charset="0"/>
            </a:rPr>
            <a:t>Our delivery models – Platforms and People</a:t>
          </a:r>
        </a:p>
      </dgm:t>
    </dgm:pt>
    <dgm:pt modelId="{D24064E3-9785-4D93-B1C7-192453A2452B}" type="parTrans" cxnId="{04FDDC50-B80B-404C-A4A8-FAF29BD12A50}">
      <dgm:prSet/>
      <dgm:spPr/>
      <dgm:t>
        <a:bodyPr/>
        <a:lstStyle/>
        <a:p>
          <a:pPr>
            <a:lnSpc>
              <a:spcPct val="150000"/>
            </a:lnSpc>
            <a:spcBef>
              <a:spcPts val="1200"/>
            </a:spcBef>
          </a:pPr>
          <a:endParaRPr lang="en-IN">
            <a:solidFill>
              <a:schemeClr val="bg1"/>
            </a:solidFill>
          </a:endParaRPr>
        </a:p>
      </dgm:t>
    </dgm:pt>
    <dgm:pt modelId="{4AA3ACAB-22B9-4AB8-8205-8D7649D20E81}" type="sibTrans" cxnId="{04FDDC50-B80B-404C-A4A8-FAF29BD12A50}">
      <dgm:prSet/>
      <dgm:spPr/>
      <dgm:t>
        <a:bodyPr/>
        <a:lstStyle/>
        <a:p>
          <a:pPr>
            <a:lnSpc>
              <a:spcPct val="150000"/>
            </a:lnSpc>
            <a:spcBef>
              <a:spcPts val="1200"/>
            </a:spcBef>
          </a:pPr>
          <a:endParaRPr lang="en-IN">
            <a:solidFill>
              <a:schemeClr val="bg1"/>
            </a:solidFill>
          </a:endParaRPr>
        </a:p>
      </dgm:t>
    </dgm:pt>
    <dgm:pt modelId="{D7990AF5-5F9F-405F-BEB3-42435FB2547B}">
      <dgm:prSet custT="1"/>
      <dgm:spPr/>
      <dgm:t>
        <a:bodyPr/>
        <a:lstStyle/>
        <a:p>
          <a:pPr>
            <a:lnSpc>
              <a:spcPct val="150000"/>
            </a:lnSpc>
            <a:spcBef>
              <a:spcPts val="1200"/>
            </a:spcBef>
          </a:pPr>
          <a:r>
            <a:rPr lang="en-US" sz="2000">
              <a:solidFill>
                <a:schemeClr val="bg1"/>
              </a:solidFill>
              <a:latin typeface="Arial Neo"/>
              <a:cs typeface="Arial" panose="020B0604020202020204" pitchFamily="34" charset="0"/>
            </a:rPr>
            <a:t>Engagement models – Captive, Hybrid </a:t>
          </a:r>
        </a:p>
      </dgm:t>
    </dgm:pt>
    <dgm:pt modelId="{2144B863-43D8-4AF5-A1A2-B03AA246F3C9}" type="parTrans" cxnId="{4FFF807C-1986-4BEB-AF80-37CC45231B7A}">
      <dgm:prSet/>
      <dgm:spPr/>
      <dgm:t>
        <a:bodyPr/>
        <a:lstStyle/>
        <a:p>
          <a:pPr>
            <a:lnSpc>
              <a:spcPct val="150000"/>
            </a:lnSpc>
            <a:spcBef>
              <a:spcPts val="1200"/>
            </a:spcBef>
          </a:pPr>
          <a:endParaRPr lang="en-IN">
            <a:solidFill>
              <a:schemeClr val="bg1"/>
            </a:solidFill>
          </a:endParaRPr>
        </a:p>
      </dgm:t>
    </dgm:pt>
    <dgm:pt modelId="{0ABE8992-ABDE-4AB1-85D3-23F5239A6AA1}" type="sibTrans" cxnId="{4FFF807C-1986-4BEB-AF80-37CC45231B7A}">
      <dgm:prSet/>
      <dgm:spPr/>
      <dgm:t>
        <a:bodyPr/>
        <a:lstStyle/>
        <a:p>
          <a:pPr>
            <a:lnSpc>
              <a:spcPct val="150000"/>
            </a:lnSpc>
            <a:spcBef>
              <a:spcPts val="1200"/>
            </a:spcBef>
          </a:pPr>
          <a:endParaRPr lang="en-IN">
            <a:solidFill>
              <a:schemeClr val="bg1"/>
            </a:solidFill>
          </a:endParaRPr>
        </a:p>
      </dgm:t>
    </dgm:pt>
    <dgm:pt modelId="{842E55E1-C7C1-4D94-B5E9-6180A50A35CC}">
      <dgm:prSet custT="1"/>
      <dgm:spPr/>
      <dgm:t>
        <a:bodyPr/>
        <a:lstStyle/>
        <a:p>
          <a:pPr>
            <a:lnSpc>
              <a:spcPct val="150000"/>
            </a:lnSpc>
            <a:spcBef>
              <a:spcPts val="1200"/>
            </a:spcBef>
          </a:pPr>
          <a:r>
            <a:rPr lang="en-US" sz="2000">
              <a:solidFill>
                <a:schemeClr val="bg1"/>
              </a:solidFill>
              <a:latin typeface="Arial Neo"/>
              <a:cs typeface="Arial" panose="020B0604020202020204" pitchFamily="34" charset="0"/>
            </a:rPr>
            <a:t>Case study</a:t>
          </a:r>
        </a:p>
      </dgm:t>
    </dgm:pt>
    <dgm:pt modelId="{E0EFE466-1F8C-4C9A-B2A0-555B5DD6862E}" type="parTrans" cxnId="{79AAE030-C8EE-463A-9B9D-24FE5EA5A310}">
      <dgm:prSet/>
      <dgm:spPr/>
      <dgm:t>
        <a:bodyPr/>
        <a:lstStyle/>
        <a:p>
          <a:pPr>
            <a:lnSpc>
              <a:spcPct val="150000"/>
            </a:lnSpc>
            <a:spcBef>
              <a:spcPts val="1200"/>
            </a:spcBef>
          </a:pPr>
          <a:endParaRPr lang="en-IN">
            <a:solidFill>
              <a:schemeClr val="bg1"/>
            </a:solidFill>
          </a:endParaRPr>
        </a:p>
      </dgm:t>
    </dgm:pt>
    <dgm:pt modelId="{91B7C3F2-88FA-49A5-9C83-461745B2D0AA}" type="sibTrans" cxnId="{79AAE030-C8EE-463A-9B9D-24FE5EA5A310}">
      <dgm:prSet/>
      <dgm:spPr/>
      <dgm:t>
        <a:bodyPr/>
        <a:lstStyle/>
        <a:p>
          <a:pPr>
            <a:lnSpc>
              <a:spcPct val="150000"/>
            </a:lnSpc>
            <a:spcBef>
              <a:spcPts val="1200"/>
            </a:spcBef>
          </a:pPr>
          <a:endParaRPr lang="en-IN">
            <a:solidFill>
              <a:schemeClr val="bg1"/>
            </a:solidFill>
          </a:endParaRPr>
        </a:p>
      </dgm:t>
    </dgm:pt>
    <dgm:pt modelId="{A7FBD368-F683-4920-A669-FC17188D2097}" type="pres">
      <dgm:prSet presAssocID="{49DA05C7-07C7-403D-AD6A-B685AE6A0096}" presName="vert0" presStyleCnt="0">
        <dgm:presLayoutVars>
          <dgm:dir/>
          <dgm:animOne val="branch"/>
          <dgm:animLvl val="lvl"/>
        </dgm:presLayoutVars>
      </dgm:prSet>
      <dgm:spPr/>
    </dgm:pt>
    <dgm:pt modelId="{8E4F29EF-C02C-4610-8613-655E2302BCAF}" type="pres">
      <dgm:prSet presAssocID="{03F31012-4BB8-4293-B298-A7EB77269A65}" presName="thickLine" presStyleLbl="alignNode1" presStyleIdx="0" presStyleCnt="7"/>
      <dgm:spPr/>
    </dgm:pt>
    <dgm:pt modelId="{C2A396C3-3490-4E66-BB84-C5DB1AF7A844}" type="pres">
      <dgm:prSet presAssocID="{03F31012-4BB8-4293-B298-A7EB77269A65}" presName="horz1" presStyleCnt="0"/>
      <dgm:spPr/>
    </dgm:pt>
    <dgm:pt modelId="{90354892-1EEE-44FC-BC2D-CA907B74E09C}" type="pres">
      <dgm:prSet presAssocID="{03F31012-4BB8-4293-B298-A7EB77269A65}" presName="tx1" presStyleLbl="revTx" presStyleIdx="0" presStyleCnt="7"/>
      <dgm:spPr/>
    </dgm:pt>
    <dgm:pt modelId="{86FA0C5B-2B3F-4C20-A612-88657483DBF3}" type="pres">
      <dgm:prSet presAssocID="{03F31012-4BB8-4293-B298-A7EB77269A65}" presName="vert1" presStyleCnt="0"/>
      <dgm:spPr/>
    </dgm:pt>
    <dgm:pt modelId="{11DFEDAE-4222-4407-9C2C-22F7F14342E5}" type="pres">
      <dgm:prSet presAssocID="{F50FE783-0741-4BEA-80E3-3509A63B3564}" presName="thickLine" presStyleLbl="alignNode1" presStyleIdx="1" presStyleCnt="7"/>
      <dgm:spPr/>
    </dgm:pt>
    <dgm:pt modelId="{98CF3CE2-B041-4B07-BB12-D8AA49BF2F13}" type="pres">
      <dgm:prSet presAssocID="{F50FE783-0741-4BEA-80E3-3509A63B3564}" presName="horz1" presStyleCnt="0"/>
      <dgm:spPr/>
    </dgm:pt>
    <dgm:pt modelId="{D797A1EA-717C-4D0E-9503-9FFD3BBE782E}" type="pres">
      <dgm:prSet presAssocID="{F50FE783-0741-4BEA-80E3-3509A63B3564}" presName="tx1" presStyleLbl="revTx" presStyleIdx="1" presStyleCnt="7"/>
      <dgm:spPr/>
    </dgm:pt>
    <dgm:pt modelId="{31E07734-9009-44BE-B759-7F89B3678F3D}" type="pres">
      <dgm:prSet presAssocID="{F50FE783-0741-4BEA-80E3-3509A63B3564}" presName="vert1" presStyleCnt="0"/>
      <dgm:spPr/>
    </dgm:pt>
    <dgm:pt modelId="{A1939BF1-9045-4EAE-8CF5-638A263C17AF}" type="pres">
      <dgm:prSet presAssocID="{739D3297-8D74-4B53-AA32-24DA9B20A2BA}" presName="thickLine" presStyleLbl="alignNode1" presStyleIdx="2" presStyleCnt="7"/>
      <dgm:spPr/>
    </dgm:pt>
    <dgm:pt modelId="{8FD1747A-3207-4E1E-B998-EDBD6CF86A5F}" type="pres">
      <dgm:prSet presAssocID="{739D3297-8D74-4B53-AA32-24DA9B20A2BA}" presName="horz1" presStyleCnt="0"/>
      <dgm:spPr/>
    </dgm:pt>
    <dgm:pt modelId="{FCE6AF87-DAFE-4C58-94C5-32D6538E06A0}" type="pres">
      <dgm:prSet presAssocID="{739D3297-8D74-4B53-AA32-24DA9B20A2BA}" presName="tx1" presStyleLbl="revTx" presStyleIdx="2" presStyleCnt="7"/>
      <dgm:spPr/>
    </dgm:pt>
    <dgm:pt modelId="{9239FFDD-10CB-4A39-A396-33676D3E928D}" type="pres">
      <dgm:prSet presAssocID="{739D3297-8D74-4B53-AA32-24DA9B20A2BA}" presName="vert1" presStyleCnt="0"/>
      <dgm:spPr/>
    </dgm:pt>
    <dgm:pt modelId="{32DD1D45-2268-4950-9C29-D930D9D99F2A}" type="pres">
      <dgm:prSet presAssocID="{E5D05541-B45A-4519-B84A-D29CB01EDEF5}" presName="thickLine" presStyleLbl="alignNode1" presStyleIdx="3" presStyleCnt="7"/>
      <dgm:spPr/>
    </dgm:pt>
    <dgm:pt modelId="{6E34FAF7-6E6C-48B4-8C71-A7B22368D971}" type="pres">
      <dgm:prSet presAssocID="{E5D05541-B45A-4519-B84A-D29CB01EDEF5}" presName="horz1" presStyleCnt="0"/>
      <dgm:spPr/>
    </dgm:pt>
    <dgm:pt modelId="{5FA833CD-9C83-4ACC-92B8-E14F02760E33}" type="pres">
      <dgm:prSet presAssocID="{E5D05541-B45A-4519-B84A-D29CB01EDEF5}" presName="tx1" presStyleLbl="revTx" presStyleIdx="3" presStyleCnt="7"/>
      <dgm:spPr/>
    </dgm:pt>
    <dgm:pt modelId="{FE647708-E3AB-4DF9-9352-0C5EB90B129D}" type="pres">
      <dgm:prSet presAssocID="{E5D05541-B45A-4519-B84A-D29CB01EDEF5}" presName="vert1" presStyleCnt="0"/>
      <dgm:spPr/>
    </dgm:pt>
    <dgm:pt modelId="{F3719498-EEFA-4427-B87E-F42AD628FE82}" type="pres">
      <dgm:prSet presAssocID="{8279579C-1706-4A49-83CD-79AA31BCD400}" presName="thickLine" presStyleLbl="alignNode1" presStyleIdx="4" presStyleCnt="7"/>
      <dgm:spPr/>
    </dgm:pt>
    <dgm:pt modelId="{B012130A-B382-4001-9942-AEAD344A46A1}" type="pres">
      <dgm:prSet presAssocID="{8279579C-1706-4A49-83CD-79AA31BCD400}" presName="horz1" presStyleCnt="0"/>
      <dgm:spPr/>
    </dgm:pt>
    <dgm:pt modelId="{C370208A-B914-496F-9B04-0F22227BA8BA}" type="pres">
      <dgm:prSet presAssocID="{8279579C-1706-4A49-83CD-79AA31BCD400}" presName="tx1" presStyleLbl="revTx" presStyleIdx="4" presStyleCnt="7"/>
      <dgm:spPr/>
    </dgm:pt>
    <dgm:pt modelId="{65F8409A-CFE9-45F5-9759-486085905FF1}" type="pres">
      <dgm:prSet presAssocID="{8279579C-1706-4A49-83CD-79AA31BCD400}" presName="vert1" presStyleCnt="0"/>
      <dgm:spPr/>
    </dgm:pt>
    <dgm:pt modelId="{2A25D94F-CE49-4130-9DD3-C41AB748357B}" type="pres">
      <dgm:prSet presAssocID="{D7990AF5-5F9F-405F-BEB3-42435FB2547B}" presName="thickLine" presStyleLbl="alignNode1" presStyleIdx="5" presStyleCnt="7"/>
      <dgm:spPr/>
    </dgm:pt>
    <dgm:pt modelId="{C79BEB37-9ABB-486C-990E-69C27B9C02DC}" type="pres">
      <dgm:prSet presAssocID="{D7990AF5-5F9F-405F-BEB3-42435FB2547B}" presName="horz1" presStyleCnt="0"/>
      <dgm:spPr/>
    </dgm:pt>
    <dgm:pt modelId="{EB407F45-C774-461B-8941-94E9BA83515F}" type="pres">
      <dgm:prSet presAssocID="{D7990AF5-5F9F-405F-BEB3-42435FB2547B}" presName="tx1" presStyleLbl="revTx" presStyleIdx="5" presStyleCnt="7"/>
      <dgm:spPr/>
    </dgm:pt>
    <dgm:pt modelId="{009E586F-0D42-4002-B501-B273B586AA5C}" type="pres">
      <dgm:prSet presAssocID="{D7990AF5-5F9F-405F-BEB3-42435FB2547B}" presName="vert1" presStyleCnt="0"/>
      <dgm:spPr/>
    </dgm:pt>
    <dgm:pt modelId="{A2B4BC5B-C0A6-46D4-9F5B-AA47C4C7D6DD}" type="pres">
      <dgm:prSet presAssocID="{842E55E1-C7C1-4D94-B5E9-6180A50A35CC}" presName="thickLine" presStyleLbl="alignNode1" presStyleIdx="6" presStyleCnt="7"/>
      <dgm:spPr/>
    </dgm:pt>
    <dgm:pt modelId="{53820BA6-2906-4116-9601-05D12494F5AE}" type="pres">
      <dgm:prSet presAssocID="{842E55E1-C7C1-4D94-B5E9-6180A50A35CC}" presName="horz1" presStyleCnt="0"/>
      <dgm:spPr/>
    </dgm:pt>
    <dgm:pt modelId="{F1D0E284-F29B-4CD2-9FB4-F1283525353C}" type="pres">
      <dgm:prSet presAssocID="{842E55E1-C7C1-4D94-B5E9-6180A50A35CC}" presName="tx1" presStyleLbl="revTx" presStyleIdx="6" presStyleCnt="7"/>
      <dgm:spPr/>
    </dgm:pt>
    <dgm:pt modelId="{C461127E-DA2E-455D-915A-19A35012CB16}" type="pres">
      <dgm:prSet presAssocID="{842E55E1-C7C1-4D94-B5E9-6180A50A35CC}" presName="vert1" presStyleCnt="0"/>
      <dgm:spPr/>
    </dgm:pt>
  </dgm:ptLst>
  <dgm:cxnLst>
    <dgm:cxn modelId="{13D74F0D-19DD-47EF-9B2F-889036D36F91}" type="presOf" srcId="{739D3297-8D74-4B53-AA32-24DA9B20A2BA}" destId="{FCE6AF87-DAFE-4C58-94C5-32D6538E06A0}" srcOrd="0" destOrd="0" presId="urn:microsoft.com/office/officeart/2008/layout/LinedList"/>
    <dgm:cxn modelId="{50861A17-178D-48E9-BF5E-75BBA9EB9C58}" srcId="{49DA05C7-07C7-403D-AD6A-B685AE6A0096}" destId="{03F31012-4BB8-4293-B298-A7EB77269A65}" srcOrd="0" destOrd="0" parTransId="{C4063C69-DB6B-457B-9660-950424F0A29B}" sibTransId="{FC8B63D3-FC99-4AF4-803D-1FF73EB33514}"/>
    <dgm:cxn modelId="{79AAE030-C8EE-463A-9B9D-24FE5EA5A310}" srcId="{49DA05C7-07C7-403D-AD6A-B685AE6A0096}" destId="{842E55E1-C7C1-4D94-B5E9-6180A50A35CC}" srcOrd="6" destOrd="0" parTransId="{E0EFE466-1F8C-4C9A-B2A0-555B5DD6862E}" sibTransId="{91B7C3F2-88FA-49A5-9C83-461745B2D0AA}"/>
    <dgm:cxn modelId="{A15E3136-9436-4834-A0FE-711EAA904458}" type="presOf" srcId="{E5D05541-B45A-4519-B84A-D29CB01EDEF5}" destId="{5FA833CD-9C83-4ACC-92B8-E14F02760E33}" srcOrd="0" destOrd="0" presId="urn:microsoft.com/office/officeart/2008/layout/LinedList"/>
    <dgm:cxn modelId="{A65EB65E-EBC6-4B1D-85AE-73B085AB729C}" type="presOf" srcId="{F50FE783-0741-4BEA-80E3-3509A63B3564}" destId="{D797A1EA-717C-4D0E-9503-9FFD3BBE782E}" srcOrd="0" destOrd="0" presId="urn:microsoft.com/office/officeart/2008/layout/LinedList"/>
    <dgm:cxn modelId="{B5D55844-0E25-42E5-99CE-92802A699061}" srcId="{49DA05C7-07C7-403D-AD6A-B685AE6A0096}" destId="{F50FE783-0741-4BEA-80E3-3509A63B3564}" srcOrd="1" destOrd="0" parTransId="{9EDB5A2B-0E8F-4A37-8581-79E66609DE86}" sibTransId="{808E5C2F-D675-42E0-A9F5-01EE0F871604}"/>
    <dgm:cxn modelId="{E0E87547-3139-4792-9FBE-8DA65821E9BA}" type="presOf" srcId="{8279579C-1706-4A49-83CD-79AA31BCD400}" destId="{C370208A-B914-496F-9B04-0F22227BA8BA}" srcOrd="0" destOrd="0" presId="urn:microsoft.com/office/officeart/2008/layout/LinedList"/>
    <dgm:cxn modelId="{04FDDC50-B80B-404C-A4A8-FAF29BD12A50}" srcId="{49DA05C7-07C7-403D-AD6A-B685AE6A0096}" destId="{8279579C-1706-4A49-83CD-79AA31BCD400}" srcOrd="4" destOrd="0" parTransId="{D24064E3-9785-4D93-B1C7-192453A2452B}" sibTransId="{4AA3ACAB-22B9-4AB8-8205-8D7649D20E81}"/>
    <dgm:cxn modelId="{25C1E575-B89F-427B-91DD-5741F5443690}" type="presOf" srcId="{49DA05C7-07C7-403D-AD6A-B685AE6A0096}" destId="{A7FBD368-F683-4920-A669-FC17188D2097}" srcOrd="0" destOrd="0" presId="urn:microsoft.com/office/officeart/2008/layout/LinedList"/>
    <dgm:cxn modelId="{A01A7778-93E0-4279-B85F-643647EF327D}" type="presOf" srcId="{03F31012-4BB8-4293-B298-A7EB77269A65}" destId="{90354892-1EEE-44FC-BC2D-CA907B74E09C}" srcOrd="0" destOrd="0" presId="urn:microsoft.com/office/officeart/2008/layout/LinedList"/>
    <dgm:cxn modelId="{D3D99F79-B1A3-4B3E-995D-AC3DFF73640F}" type="presOf" srcId="{842E55E1-C7C1-4D94-B5E9-6180A50A35CC}" destId="{F1D0E284-F29B-4CD2-9FB4-F1283525353C}" srcOrd="0" destOrd="0" presId="urn:microsoft.com/office/officeart/2008/layout/LinedList"/>
    <dgm:cxn modelId="{4FFF807C-1986-4BEB-AF80-37CC45231B7A}" srcId="{49DA05C7-07C7-403D-AD6A-B685AE6A0096}" destId="{D7990AF5-5F9F-405F-BEB3-42435FB2547B}" srcOrd="5" destOrd="0" parTransId="{2144B863-43D8-4AF5-A1A2-B03AA246F3C9}" sibTransId="{0ABE8992-ABDE-4AB1-85D3-23F5239A6AA1}"/>
    <dgm:cxn modelId="{BAC7A4BE-AB6D-494B-98C8-7735E324BB7B}" srcId="{49DA05C7-07C7-403D-AD6A-B685AE6A0096}" destId="{E5D05541-B45A-4519-B84A-D29CB01EDEF5}" srcOrd="3" destOrd="0" parTransId="{10B1E819-7857-443F-8D85-11E57944260F}" sibTransId="{CAD8B10C-4983-49EB-B682-1FBDE89B9445}"/>
    <dgm:cxn modelId="{D5B3D3BF-B3EB-4C5A-9864-C4A19E16EDD4}" type="presOf" srcId="{D7990AF5-5F9F-405F-BEB3-42435FB2547B}" destId="{EB407F45-C774-461B-8941-94E9BA83515F}" srcOrd="0" destOrd="0" presId="urn:microsoft.com/office/officeart/2008/layout/LinedList"/>
    <dgm:cxn modelId="{BC52C9D4-B01E-4522-8928-40417193F5E4}" srcId="{49DA05C7-07C7-403D-AD6A-B685AE6A0096}" destId="{739D3297-8D74-4B53-AA32-24DA9B20A2BA}" srcOrd="2" destOrd="0" parTransId="{B9D772B2-7A4F-4FF2-9B3B-26D616A196D2}" sibTransId="{7FA10601-AEDE-4900-ACF1-EC1ED3EF2011}"/>
    <dgm:cxn modelId="{CF8B2215-FEFA-468B-981E-E9DD487FE3AE}" type="presParOf" srcId="{A7FBD368-F683-4920-A669-FC17188D2097}" destId="{8E4F29EF-C02C-4610-8613-655E2302BCAF}" srcOrd="0" destOrd="0" presId="urn:microsoft.com/office/officeart/2008/layout/LinedList"/>
    <dgm:cxn modelId="{BEA2A9A3-474C-4B77-9389-B4E9E2909542}" type="presParOf" srcId="{A7FBD368-F683-4920-A669-FC17188D2097}" destId="{C2A396C3-3490-4E66-BB84-C5DB1AF7A844}" srcOrd="1" destOrd="0" presId="urn:microsoft.com/office/officeart/2008/layout/LinedList"/>
    <dgm:cxn modelId="{DE83E7D6-8D55-4D5C-BEED-AF307FCF0F0F}" type="presParOf" srcId="{C2A396C3-3490-4E66-BB84-C5DB1AF7A844}" destId="{90354892-1EEE-44FC-BC2D-CA907B74E09C}" srcOrd="0" destOrd="0" presId="urn:microsoft.com/office/officeart/2008/layout/LinedList"/>
    <dgm:cxn modelId="{240F8BDD-F5A6-4A88-976F-026A3C2A8E1C}" type="presParOf" srcId="{C2A396C3-3490-4E66-BB84-C5DB1AF7A844}" destId="{86FA0C5B-2B3F-4C20-A612-88657483DBF3}" srcOrd="1" destOrd="0" presId="urn:microsoft.com/office/officeart/2008/layout/LinedList"/>
    <dgm:cxn modelId="{39B84250-63F4-4AFE-A300-974185049DE1}" type="presParOf" srcId="{A7FBD368-F683-4920-A669-FC17188D2097}" destId="{11DFEDAE-4222-4407-9C2C-22F7F14342E5}" srcOrd="2" destOrd="0" presId="urn:microsoft.com/office/officeart/2008/layout/LinedList"/>
    <dgm:cxn modelId="{B3912814-0250-418E-AA36-04EF98D5B225}" type="presParOf" srcId="{A7FBD368-F683-4920-A669-FC17188D2097}" destId="{98CF3CE2-B041-4B07-BB12-D8AA49BF2F13}" srcOrd="3" destOrd="0" presId="urn:microsoft.com/office/officeart/2008/layout/LinedList"/>
    <dgm:cxn modelId="{05239A92-4858-45EB-B311-C84ECE6496DF}" type="presParOf" srcId="{98CF3CE2-B041-4B07-BB12-D8AA49BF2F13}" destId="{D797A1EA-717C-4D0E-9503-9FFD3BBE782E}" srcOrd="0" destOrd="0" presId="urn:microsoft.com/office/officeart/2008/layout/LinedList"/>
    <dgm:cxn modelId="{D3E6D64E-A7E0-4AD3-8230-651584F6B4B1}" type="presParOf" srcId="{98CF3CE2-B041-4B07-BB12-D8AA49BF2F13}" destId="{31E07734-9009-44BE-B759-7F89B3678F3D}" srcOrd="1" destOrd="0" presId="urn:microsoft.com/office/officeart/2008/layout/LinedList"/>
    <dgm:cxn modelId="{BBFC9C45-57F7-4CCB-BA0F-3C4FB3D011BF}" type="presParOf" srcId="{A7FBD368-F683-4920-A669-FC17188D2097}" destId="{A1939BF1-9045-4EAE-8CF5-638A263C17AF}" srcOrd="4" destOrd="0" presId="urn:microsoft.com/office/officeart/2008/layout/LinedList"/>
    <dgm:cxn modelId="{A0B833B6-876B-4940-A5BE-7E6DE12C32F9}" type="presParOf" srcId="{A7FBD368-F683-4920-A669-FC17188D2097}" destId="{8FD1747A-3207-4E1E-B998-EDBD6CF86A5F}" srcOrd="5" destOrd="0" presId="urn:microsoft.com/office/officeart/2008/layout/LinedList"/>
    <dgm:cxn modelId="{E9650E9F-6DF4-43C5-9C28-FD6D371A6FE6}" type="presParOf" srcId="{8FD1747A-3207-4E1E-B998-EDBD6CF86A5F}" destId="{FCE6AF87-DAFE-4C58-94C5-32D6538E06A0}" srcOrd="0" destOrd="0" presId="urn:microsoft.com/office/officeart/2008/layout/LinedList"/>
    <dgm:cxn modelId="{7CCDB4DD-3994-42C8-B7B9-5AB0147EBCBB}" type="presParOf" srcId="{8FD1747A-3207-4E1E-B998-EDBD6CF86A5F}" destId="{9239FFDD-10CB-4A39-A396-33676D3E928D}" srcOrd="1" destOrd="0" presId="urn:microsoft.com/office/officeart/2008/layout/LinedList"/>
    <dgm:cxn modelId="{196950D0-EE69-4034-8F27-9A4B4E847B4A}" type="presParOf" srcId="{A7FBD368-F683-4920-A669-FC17188D2097}" destId="{32DD1D45-2268-4950-9C29-D930D9D99F2A}" srcOrd="6" destOrd="0" presId="urn:microsoft.com/office/officeart/2008/layout/LinedList"/>
    <dgm:cxn modelId="{2F41347E-AA7D-404D-A1C4-F925F58B7625}" type="presParOf" srcId="{A7FBD368-F683-4920-A669-FC17188D2097}" destId="{6E34FAF7-6E6C-48B4-8C71-A7B22368D971}" srcOrd="7" destOrd="0" presId="urn:microsoft.com/office/officeart/2008/layout/LinedList"/>
    <dgm:cxn modelId="{419F1C8C-0BE2-42E8-A35A-117DA09457D0}" type="presParOf" srcId="{6E34FAF7-6E6C-48B4-8C71-A7B22368D971}" destId="{5FA833CD-9C83-4ACC-92B8-E14F02760E33}" srcOrd="0" destOrd="0" presId="urn:microsoft.com/office/officeart/2008/layout/LinedList"/>
    <dgm:cxn modelId="{E1473554-806E-4C60-A9C8-0461EB63195E}" type="presParOf" srcId="{6E34FAF7-6E6C-48B4-8C71-A7B22368D971}" destId="{FE647708-E3AB-4DF9-9352-0C5EB90B129D}" srcOrd="1" destOrd="0" presId="urn:microsoft.com/office/officeart/2008/layout/LinedList"/>
    <dgm:cxn modelId="{A2418D2D-CB60-438C-A5BB-22C4188E5A61}" type="presParOf" srcId="{A7FBD368-F683-4920-A669-FC17188D2097}" destId="{F3719498-EEFA-4427-B87E-F42AD628FE82}" srcOrd="8" destOrd="0" presId="urn:microsoft.com/office/officeart/2008/layout/LinedList"/>
    <dgm:cxn modelId="{68BF1F03-838B-4F29-919A-24FB9CE7AEBA}" type="presParOf" srcId="{A7FBD368-F683-4920-A669-FC17188D2097}" destId="{B012130A-B382-4001-9942-AEAD344A46A1}" srcOrd="9" destOrd="0" presId="urn:microsoft.com/office/officeart/2008/layout/LinedList"/>
    <dgm:cxn modelId="{4F6158ED-66C3-41B7-824D-7C1E7AFBA533}" type="presParOf" srcId="{B012130A-B382-4001-9942-AEAD344A46A1}" destId="{C370208A-B914-496F-9B04-0F22227BA8BA}" srcOrd="0" destOrd="0" presId="urn:microsoft.com/office/officeart/2008/layout/LinedList"/>
    <dgm:cxn modelId="{87E1AFFB-34EA-473F-B9F9-F8641DEAB725}" type="presParOf" srcId="{B012130A-B382-4001-9942-AEAD344A46A1}" destId="{65F8409A-CFE9-45F5-9759-486085905FF1}" srcOrd="1" destOrd="0" presId="urn:microsoft.com/office/officeart/2008/layout/LinedList"/>
    <dgm:cxn modelId="{A0AE3D68-7C24-4826-BC3D-706B67ED7DBF}" type="presParOf" srcId="{A7FBD368-F683-4920-A669-FC17188D2097}" destId="{2A25D94F-CE49-4130-9DD3-C41AB748357B}" srcOrd="10" destOrd="0" presId="urn:microsoft.com/office/officeart/2008/layout/LinedList"/>
    <dgm:cxn modelId="{6246C3CE-E106-4CC6-A140-38E398801285}" type="presParOf" srcId="{A7FBD368-F683-4920-A669-FC17188D2097}" destId="{C79BEB37-9ABB-486C-990E-69C27B9C02DC}" srcOrd="11" destOrd="0" presId="urn:microsoft.com/office/officeart/2008/layout/LinedList"/>
    <dgm:cxn modelId="{2DED9F93-CD8F-43AC-B47C-336C71A189C7}" type="presParOf" srcId="{C79BEB37-9ABB-486C-990E-69C27B9C02DC}" destId="{EB407F45-C774-461B-8941-94E9BA83515F}" srcOrd="0" destOrd="0" presId="urn:microsoft.com/office/officeart/2008/layout/LinedList"/>
    <dgm:cxn modelId="{D53B5F44-ADA9-4116-A6EB-14F153D57284}" type="presParOf" srcId="{C79BEB37-9ABB-486C-990E-69C27B9C02DC}" destId="{009E586F-0D42-4002-B501-B273B586AA5C}" srcOrd="1" destOrd="0" presId="urn:microsoft.com/office/officeart/2008/layout/LinedList"/>
    <dgm:cxn modelId="{7F746C1A-8C9A-4812-9402-32E8115C3D34}" type="presParOf" srcId="{A7FBD368-F683-4920-A669-FC17188D2097}" destId="{A2B4BC5B-C0A6-46D4-9F5B-AA47C4C7D6DD}" srcOrd="12" destOrd="0" presId="urn:microsoft.com/office/officeart/2008/layout/LinedList"/>
    <dgm:cxn modelId="{1AE9B5F7-97EF-4651-BD96-0250B496A3AF}" type="presParOf" srcId="{A7FBD368-F683-4920-A669-FC17188D2097}" destId="{53820BA6-2906-4116-9601-05D12494F5AE}" srcOrd="13" destOrd="0" presId="urn:microsoft.com/office/officeart/2008/layout/LinedList"/>
    <dgm:cxn modelId="{E2E7B1C3-2E5E-480A-B30C-E7EFBD7A3C01}" type="presParOf" srcId="{53820BA6-2906-4116-9601-05D12494F5AE}" destId="{F1D0E284-F29B-4CD2-9FB4-F1283525353C}" srcOrd="0" destOrd="0" presId="urn:microsoft.com/office/officeart/2008/layout/LinedList"/>
    <dgm:cxn modelId="{99428E8B-89B3-4800-94F7-A9CD972F214D}" type="presParOf" srcId="{53820BA6-2906-4116-9601-05D12494F5AE}" destId="{C461127E-DA2E-455D-915A-19A35012CB16}" srcOrd="1" destOrd="0" presId="urn:microsoft.com/office/officeart/2008/layout/LinedList"/>
  </dgm:cxnLst>
  <dgm:bg/>
  <dgm:whole>
    <a:ln w="12700">
      <a:noFill/>
    </a:ln>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10.xml><?xml version="1.0" encoding="utf-8"?>
<dgm:dataModel xmlns:dgm="http://schemas.openxmlformats.org/drawingml/2006/diagram" xmlns:a="http://schemas.openxmlformats.org/drawingml/2006/main">
  <dgm:ptLst>
    <dgm:pt modelId="{85BC3638-6A58-D146-99C6-A8E20E45840D}" type="doc">
      <dgm:prSet loTypeId="urn:microsoft.com/office/officeart/2005/8/layout/hChevron3" loCatId="" qsTypeId="urn:microsoft.com/office/officeart/2005/8/quickstyle/simple1" qsCatId="simple" csTypeId="urn:microsoft.com/office/officeart/2005/8/colors/accent1_2" csCatId="accent1" phldr="1"/>
      <dgm:spPr/>
    </dgm:pt>
    <dgm:pt modelId="{C5E253F2-5A02-9E4C-9E2B-058C276EA309}">
      <dgm:prSet phldrT="[Text]" custT="1"/>
      <dgm:spPr/>
      <dgm:t>
        <a:bodyPr/>
        <a:lstStyle/>
        <a:p>
          <a:r>
            <a:rPr lang="en-GB" sz="2000" kern="1200">
              <a:solidFill>
                <a:prstClr val="white"/>
              </a:solidFill>
              <a:latin typeface="Arial Nova" panose="020B0504020202020204" pitchFamily="34" charset="0"/>
              <a:ea typeface="+mn-ea"/>
              <a:cs typeface="Arial" panose="020B0604020202020204" pitchFamily="34" charset="0"/>
            </a:rPr>
            <a:t>Datacentres </a:t>
          </a:r>
        </a:p>
      </dgm:t>
    </dgm:pt>
    <dgm:pt modelId="{F32B9547-0BA9-D34F-A65B-6EB95C0E9D96}" type="parTrans" cxnId="{B06D8D36-AC22-0640-9097-C241C078A122}">
      <dgm:prSet/>
      <dgm:spPr/>
      <dgm:t>
        <a:bodyPr/>
        <a:lstStyle/>
        <a:p>
          <a:endParaRPr lang="en-GB">
            <a:solidFill>
              <a:schemeClr val="tx1"/>
            </a:solidFill>
            <a:latin typeface="Arial Nova" panose="020B0504020202020204" pitchFamily="34" charset="0"/>
            <a:cs typeface="Arial" panose="020B0604020202020204" pitchFamily="34" charset="0"/>
          </a:endParaRPr>
        </a:p>
      </dgm:t>
    </dgm:pt>
    <dgm:pt modelId="{89279B1C-ECBA-744D-9E7C-9848CCADDEDC}" type="sibTrans" cxnId="{B06D8D36-AC22-0640-9097-C241C078A122}">
      <dgm:prSet/>
      <dgm:spPr/>
      <dgm:t>
        <a:bodyPr/>
        <a:lstStyle/>
        <a:p>
          <a:endParaRPr lang="en-GB">
            <a:solidFill>
              <a:schemeClr val="tx1"/>
            </a:solidFill>
            <a:latin typeface="Arial Nova" panose="020B0504020202020204" pitchFamily="34" charset="0"/>
            <a:cs typeface="Arial" panose="020B0604020202020204" pitchFamily="34" charset="0"/>
          </a:endParaRPr>
        </a:p>
      </dgm:t>
    </dgm:pt>
    <dgm:pt modelId="{06DE2438-F1E8-3540-8957-3974035AD128}">
      <dgm:prSet phldrT="[Text]" custT="1"/>
      <dgm:spPr>
        <a:solidFill>
          <a:srgbClr val="4F81BD">
            <a:hueOff val="0"/>
            <a:satOff val="0"/>
            <a:lumOff val="0"/>
            <a:alphaOff val="0"/>
          </a:srgbClr>
        </a:solidFill>
        <a:ln w="25400" cap="flat" cmpd="sng" algn="ctr">
          <a:solidFill>
            <a:prstClr val="white">
              <a:hueOff val="0"/>
              <a:satOff val="0"/>
              <a:lumOff val="0"/>
              <a:alphaOff val="0"/>
            </a:prstClr>
          </a:solidFill>
          <a:prstDash val="solid"/>
        </a:ln>
        <a:effectLst>
          <a:outerShdw blurRad="50800" dist="38100" dir="2700000" algn="tl" rotWithShape="0">
            <a:prstClr val="black">
              <a:alpha val="40000"/>
            </a:prstClr>
          </a:outerShdw>
        </a:effectLst>
      </dgm:spPr>
      <dgm:t>
        <a:bodyPr spcFirstLastPara="0" vert="horz" wrap="square" lIns="106680" tIns="53340" rIns="26670" bIns="53340" numCol="1" spcCol="1270" anchor="ctr" anchorCtr="0"/>
        <a:lstStyle/>
        <a:p>
          <a:pPr marL="0" lvl="0" indent="0" algn="ctr" defTabSz="889000">
            <a:lnSpc>
              <a:spcPct val="90000"/>
            </a:lnSpc>
            <a:spcBef>
              <a:spcPct val="0"/>
            </a:spcBef>
            <a:spcAft>
              <a:spcPct val="35000"/>
            </a:spcAft>
            <a:buNone/>
          </a:pPr>
          <a:r>
            <a:rPr lang="en-GB" sz="2000" kern="1200">
              <a:solidFill>
                <a:prstClr val="white"/>
              </a:solidFill>
              <a:latin typeface="Arial Nova" panose="020B0504020202020204" pitchFamily="34" charset="0"/>
              <a:ea typeface="+mn-ea"/>
              <a:cs typeface="Arial" panose="020B0604020202020204" pitchFamily="34" charset="0"/>
            </a:rPr>
            <a:t>Cloud</a:t>
          </a:r>
        </a:p>
      </dgm:t>
    </dgm:pt>
    <dgm:pt modelId="{2D18162B-6AA3-BE43-BC16-B034A0BE3DBB}" type="parTrans" cxnId="{D8E7C003-FBAB-4248-90FD-665E3B51F7B0}">
      <dgm:prSet/>
      <dgm:spPr/>
      <dgm:t>
        <a:bodyPr/>
        <a:lstStyle/>
        <a:p>
          <a:endParaRPr lang="en-GB">
            <a:solidFill>
              <a:schemeClr val="tx1"/>
            </a:solidFill>
            <a:latin typeface="Arial Nova" panose="020B0504020202020204" pitchFamily="34" charset="0"/>
            <a:cs typeface="Arial" panose="020B0604020202020204" pitchFamily="34" charset="0"/>
          </a:endParaRPr>
        </a:p>
      </dgm:t>
    </dgm:pt>
    <dgm:pt modelId="{643878D9-3322-6946-9C20-F6F0F8D36246}" type="sibTrans" cxnId="{D8E7C003-FBAB-4248-90FD-665E3B51F7B0}">
      <dgm:prSet/>
      <dgm:spPr/>
      <dgm:t>
        <a:bodyPr/>
        <a:lstStyle/>
        <a:p>
          <a:endParaRPr lang="en-GB">
            <a:solidFill>
              <a:schemeClr val="tx1"/>
            </a:solidFill>
            <a:latin typeface="Arial Nova" panose="020B0504020202020204" pitchFamily="34" charset="0"/>
            <a:cs typeface="Arial" panose="020B0604020202020204" pitchFamily="34" charset="0"/>
          </a:endParaRPr>
        </a:p>
      </dgm:t>
    </dgm:pt>
    <dgm:pt modelId="{ADAB7C43-0FC5-DB44-AECD-0A39AA435AFC}" type="pres">
      <dgm:prSet presAssocID="{85BC3638-6A58-D146-99C6-A8E20E45840D}" presName="Name0" presStyleCnt="0">
        <dgm:presLayoutVars>
          <dgm:dir/>
          <dgm:resizeHandles val="exact"/>
        </dgm:presLayoutVars>
      </dgm:prSet>
      <dgm:spPr/>
    </dgm:pt>
    <dgm:pt modelId="{318B3211-EE73-D445-A82A-494DAE801CEB}" type="pres">
      <dgm:prSet presAssocID="{C5E253F2-5A02-9E4C-9E2B-058C276EA309}" presName="parTxOnly" presStyleLbl="node1" presStyleIdx="0" presStyleCnt="2">
        <dgm:presLayoutVars>
          <dgm:bulletEnabled val="1"/>
        </dgm:presLayoutVars>
      </dgm:prSet>
      <dgm:spPr/>
    </dgm:pt>
    <dgm:pt modelId="{C40DE9C3-782C-D544-9EA3-28E05F02A180}" type="pres">
      <dgm:prSet presAssocID="{89279B1C-ECBA-744D-9E7C-9848CCADDEDC}" presName="parSpace" presStyleCnt="0"/>
      <dgm:spPr/>
    </dgm:pt>
    <dgm:pt modelId="{6ABC17F6-73EE-3746-9515-F0EA50FBF9DC}" type="pres">
      <dgm:prSet presAssocID="{06DE2438-F1E8-3540-8957-3974035AD128}" presName="parTxOnly" presStyleLbl="node1" presStyleIdx="1" presStyleCnt="2">
        <dgm:presLayoutVars>
          <dgm:bulletEnabled val="1"/>
        </dgm:presLayoutVars>
      </dgm:prSet>
      <dgm:spPr>
        <a:xfrm>
          <a:off x="2252013" y="0"/>
          <a:ext cx="2810069" cy="519680"/>
        </a:xfrm>
        <a:prstGeom prst="chevron">
          <a:avLst/>
        </a:prstGeom>
      </dgm:spPr>
    </dgm:pt>
  </dgm:ptLst>
  <dgm:cxnLst>
    <dgm:cxn modelId="{D8E7C003-FBAB-4248-90FD-665E3B51F7B0}" srcId="{85BC3638-6A58-D146-99C6-A8E20E45840D}" destId="{06DE2438-F1E8-3540-8957-3974035AD128}" srcOrd="1" destOrd="0" parTransId="{2D18162B-6AA3-BE43-BC16-B034A0BE3DBB}" sibTransId="{643878D9-3322-6946-9C20-F6F0F8D36246}"/>
    <dgm:cxn modelId="{0EE7AD29-48BF-B742-9677-052EF8022C7F}" type="presOf" srcId="{06DE2438-F1E8-3540-8957-3974035AD128}" destId="{6ABC17F6-73EE-3746-9515-F0EA50FBF9DC}" srcOrd="0" destOrd="0" presId="urn:microsoft.com/office/officeart/2005/8/layout/hChevron3"/>
    <dgm:cxn modelId="{B06D8D36-AC22-0640-9097-C241C078A122}" srcId="{85BC3638-6A58-D146-99C6-A8E20E45840D}" destId="{C5E253F2-5A02-9E4C-9E2B-058C276EA309}" srcOrd="0" destOrd="0" parTransId="{F32B9547-0BA9-D34F-A65B-6EB95C0E9D96}" sibTransId="{89279B1C-ECBA-744D-9E7C-9848CCADDEDC}"/>
    <dgm:cxn modelId="{51FA2A70-7715-7543-9F5B-3E182381B063}" type="presOf" srcId="{85BC3638-6A58-D146-99C6-A8E20E45840D}" destId="{ADAB7C43-0FC5-DB44-AECD-0A39AA435AFC}" srcOrd="0" destOrd="0" presId="urn:microsoft.com/office/officeart/2005/8/layout/hChevron3"/>
    <dgm:cxn modelId="{1CCEC3CD-E32E-BB4F-9607-49E411AEC3F2}" type="presOf" srcId="{C5E253F2-5A02-9E4C-9E2B-058C276EA309}" destId="{318B3211-EE73-D445-A82A-494DAE801CEB}" srcOrd="0" destOrd="0" presId="urn:microsoft.com/office/officeart/2005/8/layout/hChevron3"/>
    <dgm:cxn modelId="{7AF042BA-DC21-0D42-A5C6-29811FC1A874}" type="presParOf" srcId="{ADAB7C43-0FC5-DB44-AECD-0A39AA435AFC}" destId="{318B3211-EE73-D445-A82A-494DAE801CEB}" srcOrd="0" destOrd="0" presId="urn:microsoft.com/office/officeart/2005/8/layout/hChevron3"/>
    <dgm:cxn modelId="{556616AE-395E-B645-B65D-34EC06CE4DB5}" type="presParOf" srcId="{ADAB7C43-0FC5-DB44-AECD-0A39AA435AFC}" destId="{C40DE9C3-782C-D544-9EA3-28E05F02A180}" srcOrd="1" destOrd="0" presId="urn:microsoft.com/office/officeart/2005/8/layout/hChevron3"/>
    <dgm:cxn modelId="{1B0DB291-022C-DF41-8A4D-DB801919CC0C}" type="presParOf" srcId="{ADAB7C43-0FC5-DB44-AECD-0A39AA435AFC}" destId="{6ABC17F6-73EE-3746-9515-F0EA50FBF9DC}" srcOrd="2" destOrd="0" presId="urn:microsoft.com/office/officeart/2005/8/layout/hChevron3"/>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5BC3638-6A58-D146-99C6-A8E20E45840D}" type="doc">
      <dgm:prSet loTypeId="urn:microsoft.com/office/officeart/2005/8/layout/hChevron3" loCatId="" qsTypeId="urn:microsoft.com/office/officeart/2005/8/quickstyle/simple1" qsCatId="simple" csTypeId="urn:microsoft.com/office/officeart/2005/8/colors/accent1_2" csCatId="accent1" phldr="1"/>
      <dgm:spPr/>
    </dgm:pt>
    <dgm:pt modelId="{C5E253F2-5A02-9E4C-9E2B-058C276EA309}">
      <dgm:prSet phldrT="[Text]" custT="1"/>
      <dgm:spPr/>
      <dgm:t>
        <a:bodyPr/>
        <a:lstStyle/>
        <a:p>
          <a:pPr marL="0" lvl="0" indent="0" algn="ctr" defTabSz="889000">
            <a:lnSpc>
              <a:spcPct val="90000"/>
            </a:lnSpc>
            <a:spcBef>
              <a:spcPct val="0"/>
            </a:spcBef>
            <a:spcAft>
              <a:spcPct val="35000"/>
            </a:spcAft>
            <a:buNone/>
          </a:pPr>
          <a:r>
            <a:rPr lang="en-GB" sz="2000" kern="1200">
              <a:solidFill>
                <a:prstClr val="white"/>
              </a:solidFill>
              <a:latin typeface="Arial Nova" panose="020B0504020202020204" pitchFamily="34" charset="0"/>
              <a:ea typeface="+mn-ea"/>
              <a:cs typeface="Arial" panose="020B0604020202020204" pitchFamily="34" charset="0"/>
            </a:rPr>
            <a:t>WAN</a:t>
          </a:r>
        </a:p>
      </dgm:t>
    </dgm:pt>
    <dgm:pt modelId="{F32B9547-0BA9-D34F-A65B-6EB95C0E9D96}" type="parTrans" cxnId="{B06D8D36-AC22-0640-9097-C241C078A122}">
      <dgm:prSet/>
      <dgm:spPr/>
      <dgm:t>
        <a:bodyPr/>
        <a:lstStyle/>
        <a:p>
          <a:endParaRPr lang="en-GB">
            <a:solidFill>
              <a:schemeClr val="tx1"/>
            </a:solidFill>
            <a:latin typeface="Arial Nova" panose="020B0504020202020204" pitchFamily="34" charset="0"/>
            <a:cs typeface="Arial" panose="020B0604020202020204" pitchFamily="34" charset="0"/>
          </a:endParaRPr>
        </a:p>
      </dgm:t>
    </dgm:pt>
    <dgm:pt modelId="{89279B1C-ECBA-744D-9E7C-9848CCADDEDC}" type="sibTrans" cxnId="{B06D8D36-AC22-0640-9097-C241C078A122}">
      <dgm:prSet/>
      <dgm:spPr/>
      <dgm:t>
        <a:bodyPr/>
        <a:lstStyle/>
        <a:p>
          <a:endParaRPr lang="en-GB">
            <a:solidFill>
              <a:schemeClr val="tx1"/>
            </a:solidFill>
            <a:latin typeface="Arial Nova" panose="020B0504020202020204" pitchFamily="34" charset="0"/>
            <a:cs typeface="Arial" panose="020B0604020202020204" pitchFamily="34" charset="0"/>
          </a:endParaRPr>
        </a:p>
      </dgm:t>
    </dgm:pt>
    <dgm:pt modelId="{06DE2438-F1E8-3540-8957-3974035AD128}">
      <dgm:prSet phldrT="[Text]" custT="1"/>
      <dgm:spPr>
        <a:solidFill>
          <a:srgbClr val="4F81BD">
            <a:hueOff val="0"/>
            <a:satOff val="0"/>
            <a:lumOff val="0"/>
            <a:alphaOff val="0"/>
          </a:srgbClr>
        </a:solidFill>
        <a:ln w="25400" cap="flat" cmpd="sng" algn="ctr">
          <a:solidFill>
            <a:prstClr val="white">
              <a:hueOff val="0"/>
              <a:satOff val="0"/>
              <a:lumOff val="0"/>
              <a:alphaOff val="0"/>
            </a:prstClr>
          </a:solidFill>
          <a:prstDash val="solid"/>
        </a:ln>
        <a:effectLst>
          <a:outerShdw blurRad="50800" dist="38100" dir="2700000" algn="tl" rotWithShape="0">
            <a:prstClr val="black">
              <a:alpha val="40000"/>
            </a:prstClr>
          </a:outerShdw>
        </a:effectLst>
      </dgm:spPr>
      <dgm:t>
        <a:bodyPr spcFirstLastPara="0" vert="horz" wrap="square" lIns="106680" tIns="53340" rIns="26670" bIns="53340" numCol="1" spcCol="1270" anchor="ctr" anchorCtr="0"/>
        <a:lstStyle/>
        <a:p>
          <a:pPr marL="0" lvl="0" indent="0" algn="ctr" defTabSz="889000">
            <a:lnSpc>
              <a:spcPct val="90000"/>
            </a:lnSpc>
            <a:spcBef>
              <a:spcPct val="0"/>
            </a:spcBef>
            <a:spcAft>
              <a:spcPct val="35000"/>
            </a:spcAft>
            <a:buNone/>
          </a:pPr>
          <a:r>
            <a:rPr lang="en-GB" sz="2000" kern="1200">
              <a:solidFill>
                <a:prstClr val="white"/>
              </a:solidFill>
              <a:latin typeface="Arial Nova" panose="020B0504020202020204" pitchFamily="34" charset="0"/>
              <a:ea typeface="+mn-ea"/>
              <a:cs typeface="Arial" panose="020B0604020202020204" pitchFamily="34" charset="0"/>
            </a:rPr>
            <a:t>Branches</a:t>
          </a:r>
        </a:p>
      </dgm:t>
    </dgm:pt>
    <dgm:pt modelId="{2D18162B-6AA3-BE43-BC16-B034A0BE3DBB}" type="parTrans" cxnId="{D8E7C003-FBAB-4248-90FD-665E3B51F7B0}">
      <dgm:prSet/>
      <dgm:spPr/>
      <dgm:t>
        <a:bodyPr/>
        <a:lstStyle/>
        <a:p>
          <a:endParaRPr lang="en-GB">
            <a:solidFill>
              <a:schemeClr val="tx1"/>
            </a:solidFill>
            <a:latin typeface="Arial Nova" panose="020B0504020202020204" pitchFamily="34" charset="0"/>
            <a:cs typeface="Arial" panose="020B0604020202020204" pitchFamily="34" charset="0"/>
          </a:endParaRPr>
        </a:p>
      </dgm:t>
    </dgm:pt>
    <dgm:pt modelId="{643878D9-3322-6946-9C20-F6F0F8D36246}" type="sibTrans" cxnId="{D8E7C003-FBAB-4248-90FD-665E3B51F7B0}">
      <dgm:prSet/>
      <dgm:spPr/>
      <dgm:t>
        <a:bodyPr/>
        <a:lstStyle/>
        <a:p>
          <a:endParaRPr lang="en-GB">
            <a:solidFill>
              <a:schemeClr val="tx1"/>
            </a:solidFill>
            <a:latin typeface="Arial Nova" panose="020B0504020202020204" pitchFamily="34" charset="0"/>
            <a:cs typeface="Arial" panose="020B0604020202020204" pitchFamily="34" charset="0"/>
          </a:endParaRPr>
        </a:p>
      </dgm:t>
    </dgm:pt>
    <dgm:pt modelId="{ADAB7C43-0FC5-DB44-AECD-0A39AA435AFC}" type="pres">
      <dgm:prSet presAssocID="{85BC3638-6A58-D146-99C6-A8E20E45840D}" presName="Name0" presStyleCnt="0">
        <dgm:presLayoutVars>
          <dgm:dir/>
          <dgm:resizeHandles val="exact"/>
        </dgm:presLayoutVars>
      </dgm:prSet>
      <dgm:spPr/>
    </dgm:pt>
    <dgm:pt modelId="{318B3211-EE73-D445-A82A-494DAE801CEB}" type="pres">
      <dgm:prSet presAssocID="{C5E253F2-5A02-9E4C-9E2B-058C276EA309}" presName="parTxOnly" presStyleLbl="node1" presStyleIdx="0" presStyleCnt="2" custLinFactNeighborX="-704" custLinFactNeighborY="-1117">
        <dgm:presLayoutVars>
          <dgm:bulletEnabled val="1"/>
        </dgm:presLayoutVars>
      </dgm:prSet>
      <dgm:spPr/>
    </dgm:pt>
    <dgm:pt modelId="{C40DE9C3-782C-D544-9EA3-28E05F02A180}" type="pres">
      <dgm:prSet presAssocID="{89279B1C-ECBA-744D-9E7C-9848CCADDEDC}" presName="parSpace" presStyleCnt="0"/>
      <dgm:spPr/>
    </dgm:pt>
    <dgm:pt modelId="{6ABC17F6-73EE-3746-9515-F0EA50FBF9DC}" type="pres">
      <dgm:prSet presAssocID="{06DE2438-F1E8-3540-8957-3974035AD128}" presName="parTxOnly" presStyleLbl="node1" presStyleIdx="1" presStyleCnt="2">
        <dgm:presLayoutVars>
          <dgm:bulletEnabled val="1"/>
        </dgm:presLayoutVars>
      </dgm:prSet>
      <dgm:spPr>
        <a:xfrm>
          <a:off x="2676113" y="0"/>
          <a:ext cx="3339262" cy="502965"/>
        </a:xfrm>
        <a:prstGeom prst="chevron">
          <a:avLst/>
        </a:prstGeom>
      </dgm:spPr>
    </dgm:pt>
  </dgm:ptLst>
  <dgm:cxnLst>
    <dgm:cxn modelId="{D8E7C003-FBAB-4248-90FD-665E3B51F7B0}" srcId="{85BC3638-6A58-D146-99C6-A8E20E45840D}" destId="{06DE2438-F1E8-3540-8957-3974035AD128}" srcOrd="1" destOrd="0" parTransId="{2D18162B-6AA3-BE43-BC16-B034A0BE3DBB}" sibTransId="{643878D9-3322-6946-9C20-F6F0F8D36246}"/>
    <dgm:cxn modelId="{0EE7AD29-48BF-B742-9677-052EF8022C7F}" type="presOf" srcId="{06DE2438-F1E8-3540-8957-3974035AD128}" destId="{6ABC17F6-73EE-3746-9515-F0EA50FBF9DC}" srcOrd="0" destOrd="0" presId="urn:microsoft.com/office/officeart/2005/8/layout/hChevron3"/>
    <dgm:cxn modelId="{B06D8D36-AC22-0640-9097-C241C078A122}" srcId="{85BC3638-6A58-D146-99C6-A8E20E45840D}" destId="{C5E253F2-5A02-9E4C-9E2B-058C276EA309}" srcOrd="0" destOrd="0" parTransId="{F32B9547-0BA9-D34F-A65B-6EB95C0E9D96}" sibTransId="{89279B1C-ECBA-744D-9E7C-9848CCADDEDC}"/>
    <dgm:cxn modelId="{51FA2A70-7715-7543-9F5B-3E182381B063}" type="presOf" srcId="{85BC3638-6A58-D146-99C6-A8E20E45840D}" destId="{ADAB7C43-0FC5-DB44-AECD-0A39AA435AFC}" srcOrd="0" destOrd="0" presId="urn:microsoft.com/office/officeart/2005/8/layout/hChevron3"/>
    <dgm:cxn modelId="{1CCEC3CD-E32E-BB4F-9607-49E411AEC3F2}" type="presOf" srcId="{C5E253F2-5A02-9E4C-9E2B-058C276EA309}" destId="{318B3211-EE73-D445-A82A-494DAE801CEB}" srcOrd="0" destOrd="0" presId="urn:microsoft.com/office/officeart/2005/8/layout/hChevron3"/>
    <dgm:cxn modelId="{7AF042BA-DC21-0D42-A5C6-29811FC1A874}" type="presParOf" srcId="{ADAB7C43-0FC5-DB44-AECD-0A39AA435AFC}" destId="{318B3211-EE73-D445-A82A-494DAE801CEB}" srcOrd="0" destOrd="0" presId="urn:microsoft.com/office/officeart/2005/8/layout/hChevron3"/>
    <dgm:cxn modelId="{556616AE-395E-B645-B65D-34EC06CE4DB5}" type="presParOf" srcId="{ADAB7C43-0FC5-DB44-AECD-0A39AA435AFC}" destId="{C40DE9C3-782C-D544-9EA3-28E05F02A180}" srcOrd="1" destOrd="0" presId="urn:microsoft.com/office/officeart/2005/8/layout/hChevron3"/>
    <dgm:cxn modelId="{1B0DB291-022C-DF41-8A4D-DB801919CC0C}" type="presParOf" srcId="{ADAB7C43-0FC5-DB44-AECD-0A39AA435AFC}" destId="{6ABC17F6-73EE-3746-9515-F0EA50FBF9DC}" srcOrd="2" destOrd="0" presId="urn:microsoft.com/office/officeart/2005/8/layout/hChevron3"/>
  </dgm:cxnLst>
  <dgm:bg/>
  <dgm:whole>
    <a:ln>
      <a:noFill/>
    </a:ln>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312AD2A-ACDA-49C5-B3E4-41F3E9D3740D}" type="doc">
      <dgm:prSet loTypeId="urn:microsoft.com/office/officeart/2008/layout/HexagonCluster" loCatId="picture" qsTypeId="urn:microsoft.com/office/officeart/2005/8/quickstyle/simple1" qsCatId="simple" csTypeId="urn:microsoft.com/office/officeart/2005/8/colors/colorful1" csCatId="colorful" phldr="1"/>
      <dgm:spPr/>
      <dgm:t>
        <a:bodyPr/>
        <a:lstStyle/>
        <a:p>
          <a:endParaRPr lang="en-IN"/>
        </a:p>
      </dgm:t>
    </dgm:pt>
    <dgm:pt modelId="{0DE1E8FE-0BEC-4D17-BE20-8D956DD3E622}">
      <dgm:prSet phldrT="[Text]"/>
      <dgm:spPr/>
      <dgm:t>
        <a:bodyPr/>
        <a:lstStyle/>
        <a:p>
          <a:r>
            <a:rPr lang="en-IN">
              <a:latin typeface="Arial" panose="020B0604020202020204" pitchFamily="34" charset="0"/>
              <a:cs typeface="Arial" panose="020B0604020202020204" pitchFamily="34" charset="0"/>
            </a:rPr>
            <a:t>Due Diligence</a:t>
          </a:r>
        </a:p>
      </dgm:t>
    </dgm:pt>
    <dgm:pt modelId="{403B1630-49E1-43BB-8923-15D433178104}" type="parTrans" cxnId="{0D5CCF88-E629-4EBD-AC54-B055B332F74A}">
      <dgm:prSet/>
      <dgm:spPr/>
      <dgm:t>
        <a:bodyPr/>
        <a:lstStyle/>
        <a:p>
          <a:endParaRPr lang="en-IN">
            <a:latin typeface="Arial" panose="020B0604020202020204" pitchFamily="34" charset="0"/>
            <a:cs typeface="Arial" panose="020B0604020202020204" pitchFamily="34" charset="0"/>
          </a:endParaRPr>
        </a:p>
      </dgm:t>
    </dgm:pt>
    <dgm:pt modelId="{726BB56C-A04C-40D5-A9C6-E6CEC801CB8C}" type="sibTrans" cxnId="{0D5CCF88-E629-4EBD-AC54-B055B332F74A}">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dgm:spPr>
      <dgm:t>
        <a:bodyPr/>
        <a:lstStyle/>
        <a:p>
          <a:endParaRPr lang="en-IN">
            <a:latin typeface="Arial" panose="020B0604020202020204" pitchFamily="34" charset="0"/>
            <a:cs typeface="Arial" panose="020B0604020202020204" pitchFamily="34" charset="0"/>
          </a:endParaRPr>
        </a:p>
      </dgm:t>
    </dgm:pt>
    <dgm:pt modelId="{E52A937B-DF31-44A5-8DD5-6998E32F9B02}">
      <dgm:prSet phldrT="[Text]"/>
      <dgm:spPr/>
      <dgm:t>
        <a:bodyPr/>
        <a:lstStyle/>
        <a:p>
          <a:r>
            <a:rPr lang="en-IN">
              <a:latin typeface="Arial" panose="020B0604020202020204" pitchFamily="34" charset="0"/>
              <a:cs typeface="Arial" panose="020B0604020202020204" pitchFamily="34" charset="0"/>
            </a:rPr>
            <a:t>Shadowing</a:t>
          </a:r>
        </a:p>
      </dgm:t>
    </dgm:pt>
    <dgm:pt modelId="{0FB5B944-B3FB-4358-94E9-777DB4919582}" type="parTrans" cxnId="{708C66BC-5704-431F-9A38-92A640A761C2}">
      <dgm:prSet/>
      <dgm:spPr/>
      <dgm:t>
        <a:bodyPr/>
        <a:lstStyle/>
        <a:p>
          <a:endParaRPr lang="en-IN">
            <a:latin typeface="Arial" panose="020B0604020202020204" pitchFamily="34" charset="0"/>
            <a:cs typeface="Arial" panose="020B0604020202020204" pitchFamily="34" charset="0"/>
          </a:endParaRPr>
        </a:p>
      </dgm:t>
    </dgm:pt>
    <dgm:pt modelId="{9DF77F3F-0EBC-4036-833B-50BD9D4DE2E2}" type="sibTrans" cxnId="{708C66BC-5704-431F-9A38-92A640A761C2}">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9000" r="-9000"/>
          </a:stretch>
        </a:blipFill>
      </dgm:spPr>
      <dgm:t>
        <a:bodyPr/>
        <a:lstStyle/>
        <a:p>
          <a:endParaRPr lang="en-IN">
            <a:latin typeface="Arial" panose="020B0604020202020204" pitchFamily="34" charset="0"/>
            <a:cs typeface="Arial" panose="020B0604020202020204" pitchFamily="34" charset="0"/>
          </a:endParaRPr>
        </a:p>
      </dgm:t>
    </dgm:pt>
    <dgm:pt modelId="{EAEEBCC0-D10E-46F3-8E54-37EAC82630E1}">
      <dgm:prSet phldrT="[Text]"/>
      <dgm:spPr/>
      <dgm:t>
        <a:bodyPr/>
        <a:lstStyle/>
        <a:p>
          <a:r>
            <a:rPr lang="en-IN">
              <a:latin typeface="Arial" panose="020B0604020202020204" pitchFamily="34" charset="0"/>
              <a:cs typeface="Arial" panose="020B0604020202020204" pitchFamily="34" charset="0"/>
            </a:rPr>
            <a:t>Reverse Shadowing</a:t>
          </a:r>
        </a:p>
      </dgm:t>
    </dgm:pt>
    <dgm:pt modelId="{4539F232-2240-4274-AE43-B1712670C7E9}" type="parTrans" cxnId="{3062DAB4-91D2-4BEB-B4BF-F0740E6D817E}">
      <dgm:prSet/>
      <dgm:spPr/>
      <dgm:t>
        <a:bodyPr/>
        <a:lstStyle/>
        <a:p>
          <a:endParaRPr lang="en-IN">
            <a:latin typeface="Arial" panose="020B0604020202020204" pitchFamily="34" charset="0"/>
            <a:cs typeface="Arial" panose="020B0604020202020204" pitchFamily="34" charset="0"/>
          </a:endParaRPr>
        </a:p>
      </dgm:t>
    </dgm:pt>
    <dgm:pt modelId="{650B932F-06F4-42A4-AFF2-933B5B4E9DE5}" type="sibTrans" cxnId="{3062DAB4-91D2-4BEB-B4BF-F0740E6D817E}">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t="-8000" b="-8000"/>
          </a:stretch>
        </a:blipFill>
      </dgm:spPr>
      <dgm:t>
        <a:bodyPr/>
        <a:lstStyle/>
        <a:p>
          <a:endParaRPr lang="en-IN">
            <a:latin typeface="Arial" panose="020B0604020202020204" pitchFamily="34" charset="0"/>
            <a:cs typeface="Arial" panose="020B0604020202020204" pitchFamily="34" charset="0"/>
          </a:endParaRPr>
        </a:p>
      </dgm:t>
    </dgm:pt>
    <dgm:pt modelId="{3D971186-20D7-4746-B62C-CB17F9356BFE}">
      <dgm:prSet phldrT="[Text]"/>
      <dgm:spPr/>
      <dgm:t>
        <a:bodyPr/>
        <a:lstStyle/>
        <a:p>
          <a:r>
            <a:rPr lang="en-IN">
              <a:latin typeface="Arial" panose="020B0604020202020204" pitchFamily="34" charset="0"/>
              <a:cs typeface="Arial" panose="020B0604020202020204" pitchFamily="34" charset="0"/>
            </a:rPr>
            <a:t>Steady State Operations</a:t>
          </a:r>
        </a:p>
      </dgm:t>
    </dgm:pt>
    <dgm:pt modelId="{B0B66A9F-151E-4296-9D7D-D7780A920622}" type="parTrans" cxnId="{8D71B2F3-CE89-4866-9BDE-BA96B14CFB19}">
      <dgm:prSet/>
      <dgm:spPr/>
      <dgm:t>
        <a:bodyPr/>
        <a:lstStyle/>
        <a:p>
          <a:endParaRPr lang="en-IN">
            <a:latin typeface="Arial" panose="020B0604020202020204" pitchFamily="34" charset="0"/>
            <a:cs typeface="Arial" panose="020B0604020202020204" pitchFamily="34" charset="0"/>
          </a:endParaRPr>
        </a:p>
      </dgm:t>
    </dgm:pt>
    <dgm:pt modelId="{CFB62168-26E0-4D7D-8B4C-2E45D515B0A3}" type="sibTrans" cxnId="{8D71B2F3-CE89-4866-9BDE-BA96B14CFB19}">
      <dgm:prSet/>
      <dgm:spPr>
        <a:blipFill>
          <a:blip xmlns:r="http://schemas.openxmlformats.org/officeDocument/2006/relationships" r:embed="rId4">
            <a:extLst>
              <a:ext uri="{28A0092B-C50C-407E-A947-70E740481C1C}">
                <a14:useLocalDpi xmlns:a14="http://schemas.microsoft.com/office/drawing/2010/main" val="0"/>
              </a:ext>
            </a:extLst>
          </a:blip>
          <a:srcRect/>
          <a:stretch>
            <a:fillRect t="-2000" b="-2000"/>
          </a:stretch>
        </a:blipFill>
      </dgm:spPr>
      <dgm:t>
        <a:bodyPr/>
        <a:lstStyle/>
        <a:p>
          <a:endParaRPr lang="en-IN">
            <a:latin typeface="Arial" panose="020B0604020202020204" pitchFamily="34" charset="0"/>
            <a:cs typeface="Arial" panose="020B0604020202020204" pitchFamily="34" charset="0"/>
          </a:endParaRPr>
        </a:p>
      </dgm:t>
    </dgm:pt>
    <dgm:pt modelId="{0D84AE67-7BE7-4AE4-98CE-B1126ABD110E}">
      <dgm:prSet phldrT="[Text]"/>
      <dgm:spPr/>
      <dgm:t>
        <a:bodyPr/>
        <a:lstStyle/>
        <a:p>
          <a:r>
            <a:rPr lang="en-IN">
              <a:latin typeface="Arial" panose="020B0604020202020204" pitchFamily="34" charset="0"/>
              <a:cs typeface="Arial" panose="020B0604020202020204" pitchFamily="34" charset="0"/>
            </a:rPr>
            <a:t>Knowledge Transfer</a:t>
          </a:r>
        </a:p>
      </dgm:t>
    </dgm:pt>
    <dgm:pt modelId="{959BB9DB-DF3F-4302-ACE2-444E207A2A8C}" type="parTrans" cxnId="{874B420C-A2A6-4FB0-BA91-888E20266A60}">
      <dgm:prSet/>
      <dgm:spPr/>
      <dgm:t>
        <a:bodyPr/>
        <a:lstStyle/>
        <a:p>
          <a:endParaRPr lang="en-IN">
            <a:latin typeface="Arial" panose="020B0604020202020204" pitchFamily="34" charset="0"/>
            <a:cs typeface="Arial" panose="020B0604020202020204" pitchFamily="34" charset="0"/>
          </a:endParaRPr>
        </a:p>
      </dgm:t>
    </dgm:pt>
    <dgm:pt modelId="{E46D2DFB-8DBE-47E3-B062-A8C125097F9A}" type="sibTrans" cxnId="{874B420C-A2A6-4FB0-BA91-888E20266A60}">
      <dgm:prSet/>
      <dgm:spPr>
        <a:blipFill>
          <a:blip xmlns:r="http://schemas.openxmlformats.org/officeDocument/2006/relationships" r:embed="rId5">
            <a:extLst>
              <a:ext uri="{28A0092B-C50C-407E-A947-70E740481C1C}">
                <a14:useLocalDpi xmlns:a14="http://schemas.microsoft.com/office/drawing/2010/main" val="0"/>
              </a:ext>
            </a:extLst>
          </a:blip>
          <a:srcRect/>
          <a:stretch>
            <a:fillRect t="-11000" b="-11000"/>
          </a:stretch>
        </a:blipFill>
      </dgm:spPr>
      <dgm:t>
        <a:bodyPr/>
        <a:lstStyle/>
        <a:p>
          <a:endParaRPr lang="en-IN">
            <a:latin typeface="Arial" panose="020B0604020202020204" pitchFamily="34" charset="0"/>
            <a:cs typeface="Arial" panose="020B0604020202020204" pitchFamily="34" charset="0"/>
          </a:endParaRPr>
        </a:p>
      </dgm:t>
    </dgm:pt>
    <dgm:pt modelId="{F570EC6D-B7B1-4B74-B71B-F60C9DA50347}" type="pres">
      <dgm:prSet presAssocID="{6312AD2A-ACDA-49C5-B3E4-41F3E9D3740D}" presName="Name0" presStyleCnt="0">
        <dgm:presLayoutVars>
          <dgm:chMax val="21"/>
          <dgm:chPref val="21"/>
        </dgm:presLayoutVars>
      </dgm:prSet>
      <dgm:spPr/>
    </dgm:pt>
    <dgm:pt modelId="{669F55E5-7CAA-468A-935F-AB9EF6185177}" type="pres">
      <dgm:prSet presAssocID="{0DE1E8FE-0BEC-4D17-BE20-8D956DD3E622}" presName="text1" presStyleCnt="0"/>
      <dgm:spPr/>
    </dgm:pt>
    <dgm:pt modelId="{6655ACC0-3089-4C64-B1CB-48056ABB590E}" type="pres">
      <dgm:prSet presAssocID="{0DE1E8FE-0BEC-4D17-BE20-8D956DD3E622}" presName="textRepeatNode" presStyleLbl="alignNode1" presStyleIdx="0" presStyleCnt="5">
        <dgm:presLayoutVars>
          <dgm:chMax val="0"/>
          <dgm:chPref val="0"/>
          <dgm:bulletEnabled val="1"/>
        </dgm:presLayoutVars>
      </dgm:prSet>
      <dgm:spPr/>
    </dgm:pt>
    <dgm:pt modelId="{7CDF0045-A7C6-4620-85C8-F4D6BD01B55B}" type="pres">
      <dgm:prSet presAssocID="{0DE1E8FE-0BEC-4D17-BE20-8D956DD3E622}" presName="textaccent1" presStyleCnt="0"/>
      <dgm:spPr/>
    </dgm:pt>
    <dgm:pt modelId="{E34C8262-F1B7-4403-BB14-B51DB8B136F5}" type="pres">
      <dgm:prSet presAssocID="{0DE1E8FE-0BEC-4D17-BE20-8D956DD3E622}" presName="accentRepeatNode" presStyleLbl="solidAlignAcc1" presStyleIdx="0" presStyleCnt="10"/>
      <dgm:spPr/>
    </dgm:pt>
    <dgm:pt modelId="{9C3EC8ED-7F34-4FE9-8100-46838AF442C2}" type="pres">
      <dgm:prSet presAssocID="{726BB56C-A04C-40D5-A9C6-E6CEC801CB8C}" presName="image1" presStyleCnt="0"/>
      <dgm:spPr/>
    </dgm:pt>
    <dgm:pt modelId="{08492E90-BF19-4398-A54C-90ECB276C4D1}" type="pres">
      <dgm:prSet presAssocID="{726BB56C-A04C-40D5-A9C6-E6CEC801CB8C}" presName="imageRepeatNode" presStyleLbl="alignAcc1" presStyleIdx="0" presStyleCnt="5"/>
      <dgm:spPr/>
    </dgm:pt>
    <dgm:pt modelId="{A6B53789-47C0-47FA-9177-BA847E9778C8}" type="pres">
      <dgm:prSet presAssocID="{726BB56C-A04C-40D5-A9C6-E6CEC801CB8C}" presName="imageaccent1" presStyleCnt="0"/>
      <dgm:spPr/>
    </dgm:pt>
    <dgm:pt modelId="{A37D2C5C-C16E-420C-BF6D-01854584F66A}" type="pres">
      <dgm:prSet presAssocID="{726BB56C-A04C-40D5-A9C6-E6CEC801CB8C}" presName="accentRepeatNode" presStyleLbl="solidAlignAcc1" presStyleIdx="1" presStyleCnt="10"/>
      <dgm:spPr/>
    </dgm:pt>
    <dgm:pt modelId="{55B93F38-7B74-46F2-8FB6-A883DBB9882C}" type="pres">
      <dgm:prSet presAssocID="{0D84AE67-7BE7-4AE4-98CE-B1126ABD110E}" presName="text2" presStyleCnt="0"/>
      <dgm:spPr/>
    </dgm:pt>
    <dgm:pt modelId="{11E4702C-644B-4AC7-8A55-A1F9FA6644B4}" type="pres">
      <dgm:prSet presAssocID="{0D84AE67-7BE7-4AE4-98CE-B1126ABD110E}" presName="textRepeatNode" presStyleLbl="alignNode1" presStyleIdx="1" presStyleCnt="5">
        <dgm:presLayoutVars>
          <dgm:chMax val="0"/>
          <dgm:chPref val="0"/>
          <dgm:bulletEnabled val="1"/>
        </dgm:presLayoutVars>
      </dgm:prSet>
      <dgm:spPr/>
    </dgm:pt>
    <dgm:pt modelId="{3D5B97A0-9C42-4A1C-A5AA-137D93ED22F7}" type="pres">
      <dgm:prSet presAssocID="{0D84AE67-7BE7-4AE4-98CE-B1126ABD110E}" presName="textaccent2" presStyleCnt="0"/>
      <dgm:spPr/>
    </dgm:pt>
    <dgm:pt modelId="{A2AF7D16-C7E6-40D6-BF62-EE9D3E71FF12}" type="pres">
      <dgm:prSet presAssocID="{0D84AE67-7BE7-4AE4-98CE-B1126ABD110E}" presName="accentRepeatNode" presStyleLbl="solidAlignAcc1" presStyleIdx="2" presStyleCnt="10"/>
      <dgm:spPr/>
    </dgm:pt>
    <dgm:pt modelId="{40D7EDCB-64F7-4657-8F9D-318CF9A3A209}" type="pres">
      <dgm:prSet presAssocID="{E46D2DFB-8DBE-47E3-B062-A8C125097F9A}" presName="image2" presStyleCnt="0"/>
      <dgm:spPr/>
    </dgm:pt>
    <dgm:pt modelId="{872EBDEA-76D0-4C79-AF81-BC828984F0FF}" type="pres">
      <dgm:prSet presAssocID="{E46D2DFB-8DBE-47E3-B062-A8C125097F9A}" presName="imageRepeatNode" presStyleLbl="alignAcc1" presStyleIdx="1" presStyleCnt="5"/>
      <dgm:spPr/>
    </dgm:pt>
    <dgm:pt modelId="{8F35F649-D763-4F7D-8F12-FAF5C9094CA9}" type="pres">
      <dgm:prSet presAssocID="{E46D2DFB-8DBE-47E3-B062-A8C125097F9A}" presName="imageaccent2" presStyleCnt="0"/>
      <dgm:spPr/>
    </dgm:pt>
    <dgm:pt modelId="{111C9879-A3BE-48B6-9982-2C6A9F221C27}" type="pres">
      <dgm:prSet presAssocID="{E46D2DFB-8DBE-47E3-B062-A8C125097F9A}" presName="accentRepeatNode" presStyleLbl="solidAlignAcc1" presStyleIdx="3" presStyleCnt="10"/>
      <dgm:spPr/>
    </dgm:pt>
    <dgm:pt modelId="{9FC9F45D-0A17-4307-A509-A792F7C63024}" type="pres">
      <dgm:prSet presAssocID="{E52A937B-DF31-44A5-8DD5-6998E32F9B02}" presName="text3" presStyleCnt="0"/>
      <dgm:spPr/>
    </dgm:pt>
    <dgm:pt modelId="{A2E59981-7221-4772-BA3E-D7E757225450}" type="pres">
      <dgm:prSet presAssocID="{E52A937B-DF31-44A5-8DD5-6998E32F9B02}" presName="textRepeatNode" presStyleLbl="alignNode1" presStyleIdx="2" presStyleCnt="5">
        <dgm:presLayoutVars>
          <dgm:chMax val="0"/>
          <dgm:chPref val="0"/>
          <dgm:bulletEnabled val="1"/>
        </dgm:presLayoutVars>
      </dgm:prSet>
      <dgm:spPr/>
    </dgm:pt>
    <dgm:pt modelId="{A9FAB52A-AB44-4D20-93C7-876FFE4B7462}" type="pres">
      <dgm:prSet presAssocID="{E52A937B-DF31-44A5-8DD5-6998E32F9B02}" presName="textaccent3" presStyleCnt="0"/>
      <dgm:spPr/>
    </dgm:pt>
    <dgm:pt modelId="{CFEC7EA1-338D-4CD9-A3B4-B5D8A7EE8926}" type="pres">
      <dgm:prSet presAssocID="{E52A937B-DF31-44A5-8DD5-6998E32F9B02}" presName="accentRepeatNode" presStyleLbl="solidAlignAcc1" presStyleIdx="4" presStyleCnt="10"/>
      <dgm:spPr/>
    </dgm:pt>
    <dgm:pt modelId="{11F61F7C-4FCF-4037-8226-93EF342378A5}" type="pres">
      <dgm:prSet presAssocID="{9DF77F3F-0EBC-4036-833B-50BD9D4DE2E2}" presName="image3" presStyleCnt="0"/>
      <dgm:spPr/>
    </dgm:pt>
    <dgm:pt modelId="{4098D167-4D73-454A-8210-91EB6E8071D8}" type="pres">
      <dgm:prSet presAssocID="{9DF77F3F-0EBC-4036-833B-50BD9D4DE2E2}" presName="imageRepeatNode" presStyleLbl="alignAcc1" presStyleIdx="2" presStyleCnt="5"/>
      <dgm:spPr/>
    </dgm:pt>
    <dgm:pt modelId="{F415EA90-00C3-49E5-8B9F-2E826C7AED99}" type="pres">
      <dgm:prSet presAssocID="{9DF77F3F-0EBC-4036-833B-50BD9D4DE2E2}" presName="imageaccent3" presStyleCnt="0"/>
      <dgm:spPr/>
    </dgm:pt>
    <dgm:pt modelId="{3121AD42-9405-4058-BF86-96D8B2B9EA83}" type="pres">
      <dgm:prSet presAssocID="{9DF77F3F-0EBC-4036-833B-50BD9D4DE2E2}" presName="accentRepeatNode" presStyleLbl="solidAlignAcc1" presStyleIdx="5" presStyleCnt="10"/>
      <dgm:spPr/>
    </dgm:pt>
    <dgm:pt modelId="{9A915C96-C3D9-485F-A1A1-0A821C2A1ECB}" type="pres">
      <dgm:prSet presAssocID="{EAEEBCC0-D10E-46F3-8E54-37EAC82630E1}" presName="text4" presStyleCnt="0"/>
      <dgm:spPr/>
    </dgm:pt>
    <dgm:pt modelId="{D409A331-6DD0-4D54-A185-E8FDB62ED169}" type="pres">
      <dgm:prSet presAssocID="{EAEEBCC0-D10E-46F3-8E54-37EAC82630E1}" presName="textRepeatNode" presStyleLbl="alignNode1" presStyleIdx="3" presStyleCnt="5">
        <dgm:presLayoutVars>
          <dgm:chMax val="0"/>
          <dgm:chPref val="0"/>
          <dgm:bulletEnabled val="1"/>
        </dgm:presLayoutVars>
      </dgm:prSet>
      <dgm:spPr/>
    </dgm:pt>
    <dgm:pt modelId="{655296A9-6E04-4E0B-A04A-8BAE0D93AA30}" type="pres">
      <dgm:prSet presAssocID="{EAEEBCC0-D10E-46F3-8E54-37EAC82630E1}" presName="textaccent4" presStyleCnt="0"/>
      <dgm:spPr/>
    </dgm:pt>
    <dgm:pt modelId="{179EB248-E0A9-43A0-9673-7CE68BA6A81E}" type="pres">
      <dgm:prSet presAssocID="{EAEEBCC0-D10E-46F3-8E54-37EAC82630E1}" presName="accentRepeatNode" presStyleLbl="solidAlignAcc1" presStyleIdx="6" presStyleCnt="10"/>
      <dgm:spPr/>
    </dgm:pt>
    <dgm:pt modelId="{3A2C274D-8F4A-44EF-AF61-E6D4EEA83589}" type="pres">
      <dgm:prSet presAssocID="{650B932F-06F4-42A4-AFF2-933B5B4E9DE5}" presName="image4" presStyleCnt="0"/>
      <dgm:spPr/>
    </dgm:pt>
    <dgm:pt modelId="{E0695C0D-7235-486A-A43B-19FAD4D6704D}" type="pres">
      <dgm:prSet presAssocID="{650B932F-06F4-42A4-AFF2-933B5B4E9DE5}" presName="imageRepeatNode" presStyleLbl="alignAcc1" presStyleIdx="3" presStyleCnt="5"/>
      <dgm:spPr/>
    </dgm:pt>
    <dgm:pt modelId="{E25AF61A-2B0F-4432-8378-05813C1D61ED}" type="pres">
      <dgm:prSet presAssocID="{650B932F-06F4-42A4-AFF2-933B5B4E9DE5}" presName="imageaccent4" presStyleCnt="0"/>
      <dgm:spPr/>
    </dgm:pt>
    <dgm:pt modelId="{0E3E8D26-2A3B-4172-B9F5-CFC24382B896}" type="pres">
      <dgm:prSet presAssocID="{650B932F-06F4-42A4-AFF2-933B5B4E9DE5}" presName="accentRepeatNode" presStyleLbl="solidAlignAcc1" presStyleIdx="7" presStyleCnt="10"/>
      <dgm:spPr/>
    </dgm:pt>
    <dgm:pt modelId="{2270C07C-8AEA-430E-80FC-F302EDE53EA4}" type="pres">
      <dgm:prSet presAssocID="{3D971186-20D7-4746-B62C-CB17F9356BFE}" presName="text5" presStyleCnt="0"/>
      <dgm:spPr/>
    </dgm:pt>
    <dgm:pt modelId="{E9122A00-83D5-4E39-BB62-C37536A15DA8}" type="pres">
      <dgm:prSet presAssocID="{3D971186-20D7-4746-B62C-CB17F9356BFE}" presName="textRepeatNode" presStyleLbl="alignNode1" presStyleIdx="4" presStyleCnt="5">
        <dgm:presLayoutVars>
          <dgm:chMax val="0"/>
          <dgm:chPref val="0"/>
          <dgm:bulletEnabled val="1"/>
        </dgm:presLayoutVars>
      </dgm:prSet>
      <dgm:spPr/>
    </dgm:pt>
    <dgm:pt modelId="{5A798C0A-9107-4E38-8F8B-DDF21B9C6C9E}" type="pres">
      <dgm:prSet presAssocID="{3D971186-20D7-4746-B62C-CB17F9356BFE}" presName="textaccent5" presStyleCnt="0"/>
      <dgm:spPr/>
    </dgm:pt>
    <dgm:pt modelId="{2AE9F895-BA79-48A8-A020-CE8253C2B582}" type="pres">
      <dgm:prSet presAssocID="{3D971186-20D7-4746-B62C-CB17F9356BFE}" presName="accentRepeatNode" presStyleLbl="solidAlignAcc1" presStyleIdx="8" presStyleCnt="10"/>
      <dgm:spPr/>
    </dgm:pt>
    <dgm:pt modelId="{96D43C61-3DA1-4E9E-B3D5-7BDEA4F4370D}" type="pres">
      <dgm:prSet presAssocID="{CFB62168-26E0-4D7D-8B4C-2E45D515B0A3}" presName="image5" presStyleCnt="0"/>
      <dgm:spPr/>
    </dgm:pt>
    <dgm:pt modelId="{C49C361B-4391-4984-90EE-7F5F4FEE5EB0}" type="pres">
      <dgm:prSet presAssocID="{CFB62168-26E0-4D7D-8B4C-2E45D515B0A3}" presName="imageRepeatNode" presStyleLbl="alignAcc1" presStyleIdx="4" presStyleCnt="5"/>
      <dgm:spPr/>
    </dgm:pt>
    <dgm:pt modelId="{B1E747C3-0B6D-48E0-B414-855EB1DCD3FA}" type="pres">
      <dgm:prSet presAssocID="{CFB62168-26E0-4D7D-8B4C-2E45D515B0A3}" presName="imageaccent5" presStyleCnt="0"/>
      <dgm:spPr/>
    </dgm:pt>
    <dgm:pt modelId="{96E1C7C5-A82E-4CE5-8D50-48C33001882C}" type="pres">
      <dgm:prSet presAssocID="{CFB62168-26E0-4D7D-8B4C-2E45D515B0A3}" presName="accentRepeatNode" presStyleLbl="solidAlignAcc1" presStyleIdx="9" presStyleCnt="10"/>
      <dgm:spPr/>
    </dgm:pt>
  </dgm:ptLst>
  <dgm:cxnLst>
    <dgm:cxn modelId="{874B420C-A2A6-4FB0-BA91-888E20266A60}" srcId="{6312AD2A-ACDA-49C5-B3E4-41F3E9D3740D}" destId="{0D84AE67-7BE7-4AE4-98CE-B1126ABD110E}" srcOrd="1" destOrd="0" parTransId="{959BB9DB-DF3F-4302-ACE2-444E207A2A8C}" sibTransId="{E46D2DFB-8DBE-47E3-B062-A8C125097F9A}"/>
    <dgm:cxn modelId="{09447F1D-75DA-4336-AC58-EF5C7F5BFC5C}" type="presOf" srcId="{9DF77F3F-0EBC-4036-833B-50BD9D4DE2E2}" destId="{4098D167-4D73-454A-8210-91EB6E8071D8}" srcOrd="0" destOrd="0" presId="urn:microsoft.com/office/officeart/2008/layout/HexagonCluster"/>
    <dgm:cxn modelId="{68EEA722-B390-4859-828A-45BD4F473564}" type="presOf" srcId="{6312AD2A-ACDA-49C5-B3E4-41F3E9D3740D}" destId="{F570EC6D-B7B1-4B74-B71B-F60C9DA50347}" srcOrd="0" destOrd="0" presId="urn:microsoft.com/office/officeart/2008/layout/HexagonCluster"/>
    <dgm:cxn modelId="{6FB22A28-5E58-4687-9FD5-088248E90CB0}" type="presOf" srcId="{0D84AE67-7BE7-4AE4-98CE-B1126ABD110E}" destId="{11E4702C-644B-4AC7-8A55-A1F9FA6644B4}" srcOrd="0" destOrd="0" presId="urn:microsoft.com/office/officeart/2008/layout/HexagonCluster"/>
    <dgm:cxn modelId="{D25B423B-47AA-4CAE-81C5-62A7E0C17165}" type="presOf" srcId="{0DE1E8FE-0BEC-4D17-BE20-8D956DD3E622}" destId="{6655ACC0-3089-4C64-B1CB-48056ABB590E}" srcOrd="0" destOrd="0" presId="urn:microsoft.com/office/officeart/2008/layout/HexagonCluster"/>
    <dgm:cxn modelId="{AE99415C-4E6E-470F-A546-F31699D1A921}" type="presOf" srcId="{E52A937B-DF31-44A5-8DD5-6998E32F9B02}" destId="{A2E59981-7221-4772-BA3E-D7E757225450}" srcOrd="0" destOrd="0" presId="urn:microsoft.com/office/officeart/2008/layout/HexagonCluster"/>
    <dgm:cxn modelId="{BF8C207E-9EDE-4ED9-BCD5-D29FD3F6D060}" type="presOf" srcId="{E46D2DFB-8DBE-47E3-B062-A8C125097F9A}" destId="{872EBDEA-76D0-4C79-AF81-BC828984F0FF}" srcOrd="0" destOrd="0" presId="urn:microsoft.com/office/officeart/2008/layout/HexagonCluster"/>
    <dgm:cxn modelId="{15555083-D62B-4542-8279-7B3BA206C6BA}" type="presOf" srcId="{650B932F-06F4-42A4-AFF2-933B5B4E9DE5}" destId="{E0695C0D-7235-486A-A43B-19FAD4D6704D}" srcOrd="0" destOrd="0" presId="urn:microsoft.com/office/officeart/2008/layout/HexagonCluster"/>
    <dgm:cxn modelId="{261B6788-5E00-4280-ADAE-8E02271AEAB2}" type="presOf" srcId="{3D971186-20D7-4746-B62C-CB17F9356BFE}" destId="{E9122A00-83D5-4E39-BB62-C37536A15DA8}" srcOrd="0" destOrd="0" presId="urn:microsoft.com/office/officeart/2008/layout/HexagonCluster"/>
    <dgm:cxn modelId="{560A4A88-07ED-4791-9660-7BC341DE1D70}" type="presOf" srcId="{726BB56C-A04C-40D5-A9C6-E6CEC801CB8C}" destId="{08492E90-BF19-4398-A54C-90ECB276C4D1}" srcOrd="0" destOrd="0" presId="urn:microsoft.com/office/officeart/2008/layout/HexagonCluster"/>
    <dgm:cxn modelId="{0D5CCF88-E629-4EBD-AC54-B055B332F74A}" srcId="{6312AD2A-ACDA-49C5-B3E4-41F3E9D3740D}" destId="{0DE1E8FE-0BEC-4D17-BE20-8D956DD3E622}" srcOrd="0" destOrd="0" parTransId="{403B1630-49E1-43BB-8923-15D433178104}" sibTransId="{726BB56C-A04C-40D5-A9C6-E6CEC801CB8C}"/>
    <dgm:cxn modelId="{8A0DE1AC-A0C2-42C9-9CDC-78EF432A6E14}" type="presOf" srcId="{CFB62168-26E0-4D7D-8B4C-2E45D515B0A3}" destId="{C49C361B-4391-4984-90EE-7F5F4FEE5EB0}" srcOrd="0" destOrd="0" presId="urn:microsoft.com/office/officeart/2008/layout/HexagonCluster"/>
    <dgm:cxn modelId="{3062DAB4-91D2-4BEB-B4BF-F0740E6D817E}" srcId="{6312AD2A-ACDA-49C5-B3E4-41F3E9D3740D}" destId="{EAEEBCC0-D10E-46F3-8E54-37EAC82630E1}" srcOrd="3" destOrd="0" parTransId="{4539F232-2240-4274-AE43-B1712670C7E9}" sibTransId="{650B932F-06F4-42A4-AFF2-933B5B4E9DE5}"/>
    <dgm:cxn modelId="{C48130B8-79A4-470D-9C9B-28FC01B3DEF2}" type="presOf" srcId="{EAEEBCC0-D10E-46F3-8E54-37EAC82630E1}" destId="{D409A331-6DD0-4D54-A185-E8FDB62ED169}" srcOrd="0" destOrd="0" presId="urn:microsoft.com/office/officeart/2008/layout/HexagonCluster"/>
    <dgm:cxn modelId="{708C66BC-5704-431F-9A38-92A640A761C2}" srcId="{6312AD2A-ACDA-49C5-B3E4-41F3E9D3740D}" destId="{E52A937B-DF31-44A5-8DD5-6998E32F9B02}" srcOrd="2" destOrd="0" parTransId="{0FB5B944-B3FB-4358-94E9-777DB4919582}" sibTransId="{9DF77F3F-0EBC-4036-833B-50BD9D4DE2E2}"/>
    <dgm:cxn modelId="{8D71B2F3-CE89-4866-9BDE-BA96B14CFB19}" srcId="{6312AD2A-ACDA-49C5-B3E4-41F3E9D3740D}" destId="{3D971186-20D7-4746-B62C-CB17F9356BFE}" srcOrd="4" destOrd="0" parTransId="{B0B66A9F-151E-4296-9D7D-D7780A920622}" sibTransId="{CFB62168-26E0-4D7D-8B4C-2E45D515B0A3}"/>
    <dgm:cxn modelId="{66D86050-2254-4B86-AC19-EC05C95D51EF}" type="presParOf" srcId="{F570EC6D-B7B1-4B74-B71B-F60C9DA50347}" destId="{669F55E5-7CAA-468A-935F-AB9EF6185177}" srcOrd="0" destOrd="0" presId="urn:microsoft.com/office/officeart/2008/layout/HexagonCluster"/>
    <dgm:cxn modelId="{31BCD0A3-3ABA-4E62-91D8-B2C374AB82F4}" type="presParOf" srcId="{669F55E5-7CAA-468A-935F-AB9EF6185177}" destId="{6655ACC0-3089-4C64-B1CB-48056ABB590E}" srcOrd="0" destOrd="0" presId="urn:microsoft.com/office/officeart/2008/layout/HexagonCluster"/>
    <dgm:cxn modelId="{6A51D94E-F450-422E-BC59-1044333F3764}" type="presParOf" srcId="{F570EC6D-B7B1-4B74-B71B-F60C9DA50347}" destId="{7CDF0045-A7C6-4620-85C8-F4D6BD01B55B}" srcOrd="1" destOrd="0" presId="urn:microsoft.com/office/officeart/2008/layout/HexagonCluster"/>
    <dgm:cxn modelId="{C07AF24E-C3A4-43AC-8076-F1B9FF178F3F}" type="presParOf" srcId="{7CDF0045-A7C6-4620-85C8-F4D6BD01B55B}" destId="{E34C8262-F1B7-4403-BB14-B51DB8B136F5}" srcOrd="0" destOrd="0" presId="urn:microsoft.com/office/officeart/2008/layout/HexagonCluster"/>
    <dgm:cxn modelId="{4D7B9C95-808D-4F3E-A71C-43B4F3DF5D53}" type="presParOf" srcId="{F570EC6D-B7B1-4B74-B71B-F60C9DA50347}" destId="{9C3EC8ED-7F34-4FE9-8100-46838AF442C2}" srcOrd="2" destOrd="0" presId="urn:microsoft.com/office/officeart/2008/layout/HexagonCluster"/>
    <dgm:cxn modelId="{5717CDA3-0F6F-4DD4-8EC1-86CB016EE31B}" type="presParOf" srcId="{9C3EC8ED-7F34-4FE9-8100-46838AF442C2}" destId="{08492E90-BF19-4398-A54C-90ECB276C4D1}" srcOrd="0" destOrd="0" presId="urn:microsoft.com/office/officeart/2008/layout/HexagonCluster"/>
    <dgm:cxn modelId="{4FBF440C-6C26-4597-A931-9DDA995966A4}" type="presParOf" srcId="{F570EC6D-B7B1-4B74-B71B-F60C9DA50347}" destId="{A6B53789-47C0-47FA-9177-BA847E9778C8}" srcOrd="3" destOrd="0" presId="urn:microsoft.com/office/officeart/2008/layout/HexagonCluster"/>
    <dgm:cxn modelId="{C7B690E1-D875-4772-8E0D-C2ACE23DDCCE}" type="presParOf" srcId="{A6B53789-47C0-47FA-9177-BA847E9778C8}" destId="{A37D2C5C-C16E-420C-BF6D-01854584F66A}" srcOrd="0" destOrd="0" presId="urn:microsoft.com/office/officeart/2008/layout/HexagonCluster"/>
    <dgm:cxn modelId="{C38D6AAE-8A6F-417B-8B31-EB4309EE76B4}" type="presParOf" srcId="{F570EC6D-B7B1-4B74-B71B-F60C9DA50347}" destId="{55B93F38-7B74-46F2-8FB6-A883DBB9882C}" srcOrd="4" destOrd="0" presId="urn:microsoft.com/office/officeart/2008/layout/HexagonCluster"/>
    <dgm:cxn modelId="{F04EA6E0-7FDB-4394-9F38-EDC13F15A081}" type="presParOf" srcId="{55B93F38-7B74-46F2-8FB6-A883DBB9882C}" destId="{11E4702C-644B-4AC7-8A55-A1F9FA6644B4}" srcOrd="0" destOrd="0" presId="urn:microsoft.com/office/officeart/2008/layout/HexagonCluster"/>
    <dgm:cxn modelId="{70FF2397-8B7F-42A2-ABDA-CED010D4372C}" type="presParOf" srcId="{F570EC6D-B7B1-4B74-B71B-F60C9DA50347}" destId="{3D5B97A0-9C42-4A1C-A5AA-137D93ED22F7}" srcOrd="5" destOrd="0" presId="urn:microsoft.com/office/officeart/2008/layout/HexagonCluster"/>
    <dgm:cxn modelId="{B53FF9CB-2EBD-48C8-A971-5E1EE3CD54A3}" type="presParOf" srcId="{3D5B97A0-9C42-4A1C-A5AA-137D93ED22F7}" destId="{A2AF7D16-C7E6-40D6-BF62-EE9D3E71FF12}" srcOrd="0" destOrd="0" presId="urn:microsoft.com/office/officeart/2008/layout/HexagonCluster"/>
    <dgm:cxn modelId="{56B3C00B-DC29-44E4-A52D-3E9BDB94DBF7}" type="presParOf" srcId="{F570EC6D-B7B1-4B74-B71B-F60C9DA50347}" destId="{40D7EDCB-64F7-4657-8F9D-318CF9A3A209}" srcOrd="6" destOrd="0" presId="urn:microsoft.com/office/officeart/2008/layout/HexagonCluster"/>
    <dgm:cxn modelId="{3C40DE71-AB7E-4592-AF8E-0C8A437F5792}" type="presParOf" srcId="{40D7EDCB-64F7-4657-8F9D-318CF9A3A209}" destId="{872EBDEA-76D0-4C79-AF81-BC828984F0FF}" srcOrd="0" destOrd="0" presId="urn:microsoft.com/office/officeart/2008/layout/HexagonCluster"/>
    <dgm:cxn modelId="{3EB0D6CA-F302-41B4-B227-AE44685494A4}" type="presParOf" srcId="{F570EC6D-B7B1-4B74-B71B-F60C9DA50347}" destId="{8F35F649-D763-4F7D-8F12-FAF5C9094CA9}" srcOrd="7" destOrd="0" presId="urn:microsoft.com/office/officeart/2008/layout/HexagonCluster"/>
    <dgm:cxn modelId="{2B0265F3-00A6-427E-8442-DCC1E0B6E605}" type="presParOf" srcId="{8F35F649-D763-4F7D-8F12-FAF5C9094CA9}" destId="{111C9879-A3BE-48B6-9982-2C6A9F221C27}" srcOrd="0" destOrd="0" presId="urn:microsoft.com/office/officeart/2008/layout/HexagonCluster"/>
    <dgm:cxn modelId="{DDDB9FCC-420B-4794-B9CB-5A911EAAAFCF}" type="presParOf" srcId="{F570EC6D-B7B1-4B74-B71B-F60C9DA50347}" destId="{9FC9F45D-0A17-4307-A509-A792F7C63024}" srcOrd="8" destOrd="0" presId="urn:microsoft.com/office/officeart/2008/layout/HexagonCluster"/>
    <dgm:cxn modelId="{CD730228-3315-4C0D-BD57-12D6BBFDCEE1}" type="presParOf" srcId="{9FC9F45D-0A17-4307-A509-A792F7C63024}" destId="{A2E59981-7221-4772-BA3E-D7E757225450}" srcOrd="0" destOrd="0" presId="urn:microsoft.com/office/officeart/2008/layout/HexagonCluster"/>
    <dgm:cxn modelId="{909BB55B-9200-482D-AA12-5C6A7338F811}" type="presParOf" srcId="{F570EC6D-B7B1-4B74-B71B-F60C9DA50347}" destId="{A9FAB52A-AB44-4D20-93C7-876FFE4B7462}" srcOrd="9" destOrd="0" presId="urn:microsoft.com/office/officeart/2008/layout/HexagonCluster"/>
    <dgm:cxn modelId="{7E398D0D-52D0-4D33-A8E3-1828E7690933}" type="presParOf" srcId="{A9FAB52A-AB44-4D20-93C7-876FFE4B7462}" destId="{CFEC7EA1-338D-4CD9-A3B4-B5D8A7EE8926}" srcOrd="0" destOrd="0" presId="urn:microsoft.com/office/officeart/2008/layout/HexagonCluster"/>
    <dgm:cxn modelId="{9AC7A636-82AA-4BDE-BE77-54721E0B4213}" type="presParOf" srcId="{F570EC6D-B7B1-4B74-B71B-F60C9DA50347}" destId="{11F61F7C-4FCF-4037-8226-93EF342378A5}" srcOrd="10" destOrd="0" presId="urn:microsoft.com/office/officeart/2008/layout/HexagonCluster"/>
    <dgm:cxn modelId="{01DDD72C-27A5-4558-B400-587D3BECE2A8}" type="presParOf" srcId="{11F61F7C-4FCF-4037-8226-93EF342378A5}" destId="{4098D167-4D73-454A-8210-91EB6E8071D8}" srcOrd="0" destOrd="0" presId="urn:microsoft.com/office/officeart/2008/layout/HexagonCluster"/>
    <dgm:cxn modelId="{0D0FE584-764B-4E8D-A441-9CB80231A912}" type="presParOf" srcId="{F570EC6D-B7B1-4B74-B71B-F60C9DA50347}" destId="{F415EA90-00C3-49E5-8B9F-2E826C7AED99}" srcOrd="11" destOrd="0" presId="urn:microsoft.com/office/officeart/2008/layout/HexagonCluster"/>
    <dgm:cxn modelId="{1855456B-0C69-40B7-87AD-344EC0AEFDC2}" type="presParOf" srcId="{F415EA90-00C3-49E5-8B9F-2E826C7AED99}" destId="{3121AD42-9405-4058-BF86-96D8B2B9EA83}" srcOrd="0" destOrd="0" presId="urn:microsoft.com/office/officeart/2008/layout/HexagonCluster"/>
    <dgm:cxn modelId="{A887EC5D-4EA0-460F-907E-3AE127B4E1A9}" type="presParOf" srcId="{F570EC6D-B7B1-4B74-B71B-F60C9DA50347}" destId="{9A915C96-C3D9-485F-A1A1-0A821C2A1ECB}" srcOrd="12" destOrd="0" presId="urn:microsoft.com/office/officeart/2008/layout/HexagonCluster"/>
    <dgm:cxn modelId="{5EFB7A0E-48BF-4B5B-9EF5-5916428D74E5}" type="presParOf" srcId="{9A915C96-C3D9-485F-A1A1-0A821C2A1ECB}" destId="{D409A331-6DD0-4D54-A185-E8FDB62ED169}" srcOrd="0" destOrd="0" presId="urn:microsoft.com/office/officeart/2008/layout/HexagonCluster"/>
    <dgm:cxn modelId="{6F774B3B-3CD8-429F-A9B1-E32EA4B1CE71}" type="presParOf" srcId="{F570EC6D-B7B1-4B74-B71B-F60C9DA50347}" destId="{655296A9-6E04-4E0B-A04A-8BAE0D93AA30}" srcOrd="13" destOrd="0" presId="urn:microsoft.com/office/officeart/2008/layout/HexagonCluster"/>
    <dgm:cxn modelId="{B8739D5F-8F21-4F64-994B-6D71C9106A2A}" type="presParOf" srcId="{655296A9-6E04-4E0B-A04A-8BAE0D93AA30}" destId="{179EB248-E0A9-43A0-9673-7CE68BA6A81E}" srcOrd="0" destOrd="0" presId="urn:microsoft.com/office/officeart/2008/layout/HexagonCluster"/>
    <dgm:cxn modelId="{27354848-0A6E-4D74-AECF-60BF7AD912BE}" type="presParOf" srcId="{F570EC6D-B7B1-4B74-B71B-F60C9DA50347}" destId="{3A2C274D-8F4A-44EF-AF61-E6D4EEA83589}" srcOrd="14" destOrd="0" presId="urn:microsoft.com/office/officeart/2008/layout/HexagonCluster"/>
    <dgm:cxn modelId="{D5E26A03-08A3-4B52-A108-0EB2D6454241}" type="presParOf" srcId="{3A2C274D-8F4A-44EF-AF61-E6D4EEA83589}" destId="{E0695C0D-7235-486A-A43B-19FAD4D6704D}" srcOrd="0" destOrd="0" presId="urn:microsoft.com/office/officeart/2008/layout/HexagonCluster"/>
    <dgm:cxn modelId="{77108C55-D3D0-4F63-A6D7-F2FAF5510319}" type="presParOf" srcId="{F570EC6D-B7B1-4B74-B71B-F60C9DA50347}" destId="{E25AF61A-2B0F-4432-8378-05813C1D61ED}" srcOrd="15" destOrd="0" presId="urn:microsoft.com/office/officeart/2008/layout/HexagonCluster"/>
    <dgm:cxn modelId="{6EB36392-4065-4C5C-813C-ED5610AD6FF9}" type="presParOf" srcId="{E25AF61A-2B0F-4432-8378-05813C1D61ED}" destId="{0E3E8D26-2A3B-4172-B9F5-CFC24382B896}" srcOrd="0" destOrd="0" presId="urn:microsoft.com/office/officeart/2008/layout/HexagonCluster"/>
    <dgm:cxn modelId="{5E3E99F5-99C3-466A-B771-798501A97775}" type="presParOf" srcId="{F570EC6D-B7B1-4B74-B71B-F60C9DA50347}" destId="{2270C07C-8AEA-430E-80FC-F302EDE53EA4}" srcOrd="16" destOrd="0" presId="urn:microsoft.com/office/officeart/2008/layout/HexagonCluster"/>
    <dgm:cxn modelId="{122FD324-9992-4AF7-A32B-F1317DABA991}" type="presParOf" srcId="{2270C07C-8AEA-430E-80FC-F302EDE53EA4}" destId="{E9122A00-83D5-4E39-BB62-C37536A15DA8}" srcOrd="0" destOrd="0" presId="urn:microsoft.com/office/officeart/2008/layout/HexagonCluster"/>
    <dgm:cxn modelId="{43BE446B-ED9F-48BB-AEB0-D6B01971AEFE}" type="presParOf" srcId="{F570EC6D-B7B1-4B74-B71B-F60C9DA50347}" destId="{5A798C0A-9107-4E38-8F8B-DDF21B9C6C9E}" srcOrd="17" destOrd="0" presId="urn:microsoft.com/office/officeart/2008/layout/HexagonCluster"/>
    <dgm:cxn modelId="{A2638B45-D9DC-4454-B873-227EFAFF72EF}" type="presParOf" srcId="{5A798C0A-9107-4E38-8F8B-DDF21B9C6C9E}" destId="{2AE9F895-BA79-48A8-A020-CE8253C2B582}" srcOrd="0" destOrd="0" presId="urn:microsoft.com/office/officeart/2008/layout/HexagonCluster"/>
    <dgm:cxn modelId="{B7DB20E8-1EC5-4182-A817-620B3AA81DB0}" type="presParOf" srcId="{F570EC6D-B7B1-4B74-B71B-F60C9DA50347}" destId="{96D43C61-3DA1-4E9E-B3D5-7BDEA4F4370D}" srcOrd="18" destOrd="0" presId="urn:microsoft.com/office/officeart/2008/layout/HexagonCluster"/>
    <dgm:cxn modelId="{DC704197-20DD-43B1-A73A-D4DED917BB64}" type="presParOf" srcId="{96D43C61-3DA1-4E9E-B3D5-7BDEA4F4370D}" destId="{C49C361B-4391-4984-90EE-7F5F4FEE5EB0}" srcOrd="0" destOrd="0" presId="urn:microsoft.com/office/officeart/2008/layout/HexagonCluster"/>
    <dgm:cxn modelId="{CEC1E46B-7984-436D-BDCE-D07E78F0DD7A}" type="presParOf" srcId="{F570EC6D-B7B1-4B74-B71B-F60C9DA50347}" destId="{B1E747C3-0B6D-48E0-B414-855EB1DCD3FA}" srcOrd="19" destOrd="0" presId="urn:microsoft.com/office/officeart/2008/layout/HexagonCluster"/>
    <dgm:cxn modelId="{AEB9A328-EAF6-4256-9040-4C169D2A5191}" type="presParOf" srcId="{B1E747C3-0B6D-48E0-B414-855EB1DCD3FA}" destId="{96E1C7C5-A82E-4CE5-8D50-48C33001882C}" srcOrd="0" destOrd="0" presId="urn:microsoft.com/office/officeart/2008/layout/Hexagon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69D704B-8220-4FC0-A137-72565609F03E}" type="doc">
      <dgm:prSet loTypeId="urn:microsoft.com/office/officeart/2005/8/layout/vList4" loCatId="list" qsTypeId="urn:microsoft.com/office/officeart/2005/8/quickstyle/simple1" qsCatId="simple" csTypeId="urn:microsoft.com/office/officeart/2005/8/colors/accent3_1" csCatId="accent3" phldr="1"/>
      <dgm:spPr/>
      <dgm:t>
        <a:bodyPr/>
        <a:lstStyle/>
        <a:p>
          <a:endParaRPr lang="en-IN"/>
        </a:p>
      </dgm:t>
    </dgm:pt>
    <dgm:pt modelId="{17C87FC4-85EA-4B63-9C6D-2B81E706293C}">
      <dgm:prSet phldrT="[Text]" custT="1"/>
      <dgm:spPr>
        <a:ln>
          <a:noFill/>
        </a:ln>
      </dgm:spPr>
      <dgm:t>
        <a:bodyPr/>
        <a:lstStyle/>
        <a:p>
          <a:r>
            <a:rPr lang="en-US" sz="1600" b="1">
              <a:solidFill>
                <a:schemeClr val="tx1"/>
              </a:solidFill>
              <a:latin typeface="Arial Nova" panose="020B0504020202020204" pitchFamily="34" charset="0"/>
              <a:ea typeface="Roboto" panose="02000000000000000000" pitchFamily="2" charset="0"/>
              <a:cs typeface="Roboto" panose="02000000000000000000" pitchFamily="2" charset="0"/>
            </a:rPr>
            <a:t>Department of Posts – Transforming Rural India’s Financial Inclusion</a:t>
          </a:r>
          <a:r>
            <a:rPr lang="en-US" sz="1000" b="1">
              <a:solidFill>
                <a:schemeClr val="tx1"/>
              </a:solidFill>
              <a:latin typeface="Arial Nova" panose="020B0504020202020204" pitchFamily="34" charset="0"/>
              <a:ea typeface="Roboto" panose="02000000000000000000" pitchFamily="2" charset="0"/>
              <a:cs typeface="Roboto" panose="02000000000000000000" pitchFamily="2" charset="0"/>
            </a:rPr>
            <a:t> </a:t>
          </a:r>
          <a:endParaRPr lang="en-IN" sz="1000" b="1">
            <a:solidFill>
              <a:schemeClr val="tx1"/>
            </a:solidFill>
            <a:latin typeface="Arial Nova" panose="020B0504020202020204" pitchFamily="34" charset="0"/>
            <a:ea typeface="Roboto" panose="02000000000000000000" pitchFamily="2" charset="0"/>
            <a:cs typeface="Roboto" panose="02000000000000000000" pitchFamily="2" charset="0"/>
          </a:endParaRPr>
        </a:p>
      </dgm:t>
    </dgm:pt>
    <dgm:pt modelId="{573B6427-31CB-441A-9A7F-88F985A0A5DA}" type="parTrans" cxnId="{89673BF7-3BDD-42D9-A574-239066C8A8C6}">
      <dgm:prSet/>
      <dgm:spPr/>
      <dgm:t>
        <a:bodyPr/>
        <a:lstStyle/>
        <a:p>
          <a:endParaRPr lang="en-IN" sz="1600">
            <a:solidFill>
              <a:schemeClr val="tx1"/>
            </a:solidFill>
            <a:latin typeface="Arial Nova" panose="020B0504020202020204" pitchFamily="34" charset="0"/>
            <a:ea typeface="Roboto" panose="02000000000000000000" pitchFamily="2" charset="0"/>
            <a:cs typeface="Roboto" panose="02000000000000000000" pitchFamily="2" charset="0"/>
          </a:endParaRPr>
        </a:p>
      </dgm:t>
    </dgm:pt>
    <dgm:pt modelId="{955D8F9F-3F3C-4362-BCA9-212013110289}" type="sibTrans" cxnId="{89673BF7-3BDD-42D9-A574-239066C8A8C6}">
      <dgm:prSet/>
      <dgm:spPr/>
      <dgm:t>
        <a:bodyPr/>
        <a:lstStyle/>
        <a:p>
          <a:endParaRPr lang="en-IN" sz="1600">
            <a:solidFill>
              <a:schemeClr val="tx1"/>
            </a:solidFill>
            <a:latin typeface="Arial Nova" panose="020B0504020202020204" pitchFamily="34" charset="0"/>
            <a:ea typeface="Roboto" panose="02000000000000000000" pitchFamily="2" charset="0"/>
            <a:cs typeface="Roboto" panose="02000000000000000000" pitchFamily="2" charset="0"/>
          </a:endParaRPr>
        </a:p>
      </dgm:t>
    </dgm:pt>
    <dgm:pt modelId="{8182726F-092C-4FA2-862B-D93999B1978F}">
      <dgm:prSet custT="1"/>
      <dgm:spPr>
        <a:ln>
          <a:noFill/>
        </a:ln>
      </dgm:spPr>
      <dgm:t>
        <a:bodyPr/>
        <a:lstStyle/>
        <a:p>
          <a:pPr rtl="0">
            <a:buNone/>
          </a:pPr>
          <a:r>
            <a:rPr lang="en-US" sz="1600" b="1">
              <a:solidFill>
                <a:schemeClr val="tx1"/>
              </a:solidFill>
              <a:latin typeface="Arial Nova" panose="020B0504020202020204" pitchFamily="34" charset="0"/>
              <a:ea typeface="Roboto" panose="02000000000000000000" pitchFamily="2" charset="0"/>
              <a:cs typeface="Roboto" panose="02000000000000000000" pitchFamily="2" charset="0"/>
            </a:rPr>
            <a:t>State Bank of India – Keeping India’s Largest Bank Online 24x7x365</a:t>
          </a:r>
        </a:p>
      </dgm:t>
    </dgm:pt>
    <dgm:pt modelId="{01F97884-EB61-4C42-9A8E-EFBAAB9CEB7E}" type="parTrans" cxnId="{A795E9AD-35FF-4BDA-A8A2-C5FD6687C0CF}">
      <dgm:prSet/>
      <dgm:spPr/>
      <dgm:t>
        <a:bodyPr/>
        <a:lstStyle/>
        <a:p>
          <a:endParaRPr lang="en-IN" sz="1600">
            <a:solidFill>
              <a:schemeClr val="tx1"/>
            </a:solidFill>
            <a:latin typeface="Arial Nova" panose="020B0504020202020204" pitchFamily="34" charset="0"/>
            <a:ea typeface="Roboto" panose="02000000000000000000" pitchFamily="2" charset="0"/>
            <a:cs typeface="Roboto" panose="02000000000000000000" pitchFamily="2" charset="0"/>
          </a:endParaRPr>
        </a:p>
      </dgm:t>
    </dgm:pt>
    <dgm:pt modelId="{F549977A-D134-43E9-AB98-1D2DAAC99158}" type="sibTrans" cxnId="{A795E9AD-35FF-4BDA-A8A2-C5FD6687C0CF}">
      <dgm:prSet/>
      <dgm:spPr/>
      <dgm:t>
        <a:bodyPr/>
        <a:lstStyle/>
        <a:p>
          <a:endParaRPr lang="en-IN" sz="1600">
            <a:solidFill>
              <a:schemeClr val="tx1"/>
            </a:solidFill>
            <a:latin typeface="Arial Nova" panose="020B0504020202020204" pitchFamily="34" charset="0"/>
            <a:ea typeface="Roboto" panose="02000000000000000000" pitchFamily="2" charset="0"/>
            <a:cs typeface="Roboto" panose="02000000000000000000" pitchFamily="2" charset="0"/>
          </a:endParaRPr>
        </a:p>
      </dgm:t>
    </dgm:pt>
    <dgm:pt modelId="{586ED5C5-A5D9-40C5-8AC2-0EB8D6B499B9}">
      <dgm:prSet custT="1"/>
      <dgm:spPr>
        <a:ln>
          <a:noFill/>
        </a:ln>
      </dgm:spPr>
      <dgm:t>
        <a:bodyPr/>
        <a:lstStyle/>
        <a:p>
          <a:pPr rtl="0"/>
          <a:r>
            <a:rPr lang="en-US" sz="1600" b="1">
              <a:solidFill>
                <a:schemeClr val="tx1"/>
              </a:solidFill>
              <a:latin typeface="Arial Nova" panose="020B0504020202020204" pitchFamily="34" charset="0"/>
              <a:ea typeface="Roboto" panose="02000000000000000000" pitchFamily="2" charset="0"/>
              <a:cs typeface="Roboto" panose="02000000000000000000" pitchFamily="2" charset="0"/>
            </a:rPr>
            <a:t>IFTAS – Powering India’s Banking Sector</a:t>
          </a:r>
        </a:p>
      </dgm:t>
    </dgm:pt>
    <dgm:pt modelId="{394B0931-E4FF-49EA-895B-ECBC51E7917C}" type="parTrans" cxnId="{BF1169CF-2225-49DC-8EE6-6B5E371163E3}">
      <dgm:prSet/>
      <dgm:spPr/>
      <dgm:t>
        <a:bodyPr/>
        <a:lstStyle/>
        <a:p>
          <a:endParaRPr lang="en-IN" sz="1600">
            <a:solidFill>
              <a:schemeClr val="tx1"/>
            </a:solidFill>
            <a:latin typeface="Arial Nova" panose="020B0504020202020204" pitchFamily="34" charset="0"/>
            <a:ea typeface="Roboto" panose="02000000000000000000" pitchFamily="2" charset="0"/>
            <a:cs typeface="Roboto" panose="02000000000000000000" pitchFamily="2" charset="0"/>
          </a:endParaRPr>
        </a:p>
      </dgm:t>
    </dgm:pt>
    <dgm:pt modelId="{038F0992-F70C-4B64-B8B5-BCB0FF1E09FA}" type="sibTrans" cxnId="{BF1169CF-2225-49DC-8EE6-6B5E371163E3}">
      <dgm:prSet/>
      <dgm:spPr/>
      <dgm:t>
        <a:bodyPr/>
        <a:lstStyle/>
        <a:p>
          <a:endParaRPr lang="en-IN" sz="1600">
            <a:solidFill>
              <a:schemeClr val="tx1"/>
            </a:solidFill>
            <a:latin typeface="Arial Nova" panose="020B0504020202020204" pitchFamily="34" charset="0"/>
            <a:ea typeface="Roboto" panose="02000000000000000000" pitchFamily="2" charset="0"/>
            <a:cs typeface="Roboto" panose="02000000000000000000" pitchFamily="2" charset="0"/>
          </a:endParaRPr>
        </a:p>
      </dgm:t>
    </dgm:pt>
    <dgm:pt modelId="{0AC71D72-5581-4222-8EA4-03EAB8864ACC}">
      <dgm:prSet custT="1"/>
      <dgm:spPr>
        <a:ln>
          <a:noFill/>
        </a:ln>
      </dgm:spPr>
      <dgm:t>
        <a:bodyPr/>
        <a:lstStyle/>
        <a:p>
          <a:pPr>
            <a:buNone/>
          </a:pPr>
          <a:r>
            <a:rPr lang="en-US" sz="1600" b="1">
              <a:solidFill>
                <a:schemeClr val="tx1"/>
              </a:solidFill>
              <a:latin typeface="Arial Nova" panose="020B0504020202020204" pitchFamily="34" charset="0"/>
              <a:ea typeface="Roboto" panose="02000000000000000000" pitchFamily="2" charset="0"/>
              <a:cs typeface="Roboto" panose="02000000000000000000" pitchFamily="2" charset="0"/>
            </a:rPr>
            <a:t>National Stock Exchange – Enabling the World’s Largest Derivatives Market</a:t>
          </a:r>
        </a:p>
      </dgm:t>
    </dgm:pt>
    <dgm:pt modelId="{26FA4AB2-3E88-4133-A747-67199ABCF0E5}" type="parTrans" cxnId="{0922A5CE-396F-4199-80CA-2881FE02A2C0}">
      <dgm:prSet/>
      <dgm:spPr/>
      <dgm:t>
        <a:bodyPr/>
        <a:lstStyle/>
        <a:p>
          <a:endParaRPr lang="en-IN" sz="1600">
            <a:solidFill>
              <a:schemeClr val="tx1"/>
            </a:solidFill>
            <a:latin typeface="Arial Nova" panose="020B0504020202020204" pitchFamily="34" charset="0"/>
            <a:ea typeface="Roboto" panose="02000000000000000000" pitchFamily="2" charset="0"/>
            <a:cs typeface="Roboto" panose="02000000000000000000" pitchFamily="2" charset="0"/>
          </a:endParaRPr>
        </a:p>
      </dgm:t>
    </dgm:pt>
    <dgm:pt modelId="{6F02516D-E369-450D-BB56-A06A6D31B7E4}" type="sibTrans" cxnId="{0922A5CE-396F-4199-80CA-2881FE02A2C0}">
      <dgm:prSet/>
      <dgm:spPr/>
      <dgm:t>
        <a:bodyPr/>
        <a:lstStyle/>
        <a:p>
          <a:endParaRPr lang="en-IN" sz="1600">
            <a:solidFill>
              <a:schemeClr val="tx1"/>
            </a:solidFill>
            <a:latin typeface="Arial Nova" panose="020B0504020202020204" pitchFamily="34" charset="0"/>
            <a:ea typeface="Roboto" panose="02000000000000000000" pitchFamily="2" charset="0"/>
            <a:cs typeface="Roboto" panose="02000000000000000000" pitchFamily="2" charset="0"/>
          </a:endParaRPr>
        </a:p>
      </dgm:t>
    </dgm:pt>
    <dgm:pt modelId="{76A421D1-972C-4053-B10B-077247C1BA5D}" type="pres">
      <dgm:prSet presAssocID="{769D704B-8220-4FC0-A137-72565609F03E}" presName="linear" presStyleCnt="0">
        <dgm:presLayoutVars>
          <dgm:dir/>
          <dgm:resizeHandles val="exact"/>
        </dgm:presLayoutVars>
      </dgm:prSet>
      <dgm:spPr/>
    </dgm:pt>
    <dgm:pt modelId="{65C69197-E4DA-434F-9470-D0E76B534067}" type="pres">
      <dgm:prSet presAssocID="{17C87FC4-85EA-4B63-9C6D-2B81E706293C}" presName="comp" presStyleCnt="0"/>
      <dgm:spPr/>
    </dgm:pt>
    <dgm:pt modelId="{84CD6A78-3143-465E-8EBC-C04BB69BF3FC}" type="pres">
      <dgm:prSet presAssocID="{17C87FC4-85EA-4B63-9C6D-2B81E706293C}" presName="box" presStyleLbl="node1" presStyleIdx="0" presStyleCnt="4"/>
      <dgm:spPr/>
    </dgm:pt>
    <dgm:pt modelId="{8C685CB6-3639-4A18-8C72-F018CACDF5CB}" type="pres">
      <dgm:prSet presAssocID="{17C87FC4-85EA-4B63-9C6D-2B81E706293C}" presName="img" presStyleLbl="fgImgPlace1" presStyleIdx="0" presStyleCnt="4" custScaleX="84744" custScaleY="77874"/>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14000" b="-14000"/>
          </a:stretch>
        </a:blipFill>
        <a:ln w="3175">
          <a:solidFill>
            <a:schemeClr val="tx1">
              <a:lumMod val="95000"/>
              <a:lumOff val="5000"/>
            </a:schemeClr>
          </a:solidFill>
        </a:ln>
      </dgm:spPr>
    </dgm:pt>
    <dgm:pt modelId="{526C7252-2C6C-4439-B477-3686583B3D25}" type="pres">
      <dgm:prSet presAssocID="{17C87FC4-85EA-4B63-9C6D-2B81E706293C}" presName="text" presStyleLbl="node1" presStyleIdx="0" presStyleCnt="4">
        <dgm:presLayoutVars>
          <dgm:bulletEnabled val="1"/>
        </dgm:presLayoutVars>
      </dgm:prSet>
      <dgm:spPr/>
    </dgm:pt>
    <dgm:pt modelId="{B059BFC0-6C6C-4A7C-B973-F766EE838EEC}" type="pres">
      <dgm:prSet presAssocID="{955D8F9F-3F3C-4362-BCA9-212013110289}" presName="spacer" presStyleCnt="0"/>
      <dgm:spPr/>
    </dgm:pt>
    <dgm:pt modelId="{44741F0C-6301-4B33-BD70-FA13DD392BB7}" type="pres">
      <dgm:prSet presAssocID="{586ED5C5-A5D9-40C5-8AC2-0EB8D6B499B9}" presName="comp" presStyleCnt="0"/>
      <dgm:spPr/>
    </dgm:pt>
    <dgm:pt modelId="{AE704A24-DCB8-43F7-AA17-80E98C7AE597}" type="pres">
      <dgm:prSet presAssocID="{586ED5C5-A5D9-40C5-8AC2-0EB8D6B499B9}" presName="box" presStyleLbl="node1" presStyleIdx="1" presStyleCnt="4"/>
      <dgm:spPr/>
    </dgm:pt>
    <dgm:pt modelId="{79C65AE9-997D-4DA0-889E-F308ACCBF1C9}" type="pres">
      <dgm:prSet presAssocID="{586ED5C5-A5D9-40C5-8AC2-0EB8D6B499B9}" presName="img" presStyleLbl="fgImgPlace1" presStyleIdx="1" presStyleCnt="4" custScaleX="84744" custScaleY="77874"/>
      <dgm:spPr>
        <a:blipFill>
          <a:blip xmlns:r="http://schemas.openxmlformats.org/officeDocument/2006/relationships" r:embed="rId2">
            <a:extLst>
              <a:ext uri="{28A0092B-C50C-407E-A947-70E740481C1C}">
                <a14:useLocalDpi xmlns:a14="http://schemas.microsoft.com/office/drawing/2010/main" val="0"/>
              </a:ext>
            </a:extLst>
          </a:blip>
          <a:srcRect/>
          <a:stretch>
            <a:fillRect t="-65000" b="-65000"/>
          </a:stretch>
        </a:blipFill>
        <a:ln w="3175">
          <a:solidFill>
            <a:schemeClr val="tx1">
              <a:lumMod val="95000"/>
              <a:lumOff val="5000"/>
            </a:schemeClr>
          </a:solidFill>
        </a:ln>
      </dgm:spPr>
    </dgm:pt>
    <dgm:pt modelId="{D15253C4-FC80-4D8B-B171-8899B9ADB4B1}" type="pres">
      <dgm:prSet presAssocID="{586ED5C5-A5D9-40C5-8AC2-0EB8D6B499B9}" presName="text" presStyleLbl="node1" presStyleIdx="1" presStyleCnt="4">
        <dgm:presLayoutVars>
          <dgm:bulletEnabled val="1"/>
        </dgm:presLayoutVars>
      </dgm:prSet>
      <dgm:spPr/>
    </dgm:pt>
    <dgm:pt modelId="{03947500-3371-47BA-A649-37A4B90D9571}" type="pres">
      <dgm:prSet presAssocID="{038F0992-F70C-4B64-B8B5-BCB0FF1E09FA}" presName="spacer" presStyleCnt="0"/>
      <dgm:spPr/>
    </dgm:pt>
    <dgm:pt modelId="{EB1F3588-7C8A-4B10-A24A-7962ED1D2C10}" type="pres">
      <dgm:prSet presAssocID="{0AC71D72-5581-4222-8EA4-03EAB8864ACC}" presName="comp" presStyleCnt="0"/>
      <dgm:spPr/>
    </dgm:pt>
    <dgm:pt modelId="{C0788407-308A-4A6A-841E-1FB4C8935D33}" type="pres">
      <dgm:prSet presAssocID="{0AC71D72-5581-4222-8EA4-03EAB8864ACC}" presName="box" presStyleLbl="node1" presStyleIdx="2" presStyleCnt="4"/>
      <dgm:spPr/>
    </dgm:pt>
    <dgm:pt modelId="{D2A8ED20-13E6-426B-AD81-B6FBD1E34447}" type="pres">
      <dgm:prSet presAssocID="{0AC71D72-5581-4222-8EA4-03EAB8864ACC}" presName="img" presStyleLbl="fgImgPlace1" presStyleIdx="2" presStyleCnt="4" custScaleX="84744" custScaleY="77874"/>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15000" b="-15000"/>
          </a:stretch>
        </a:blipFill>
        <a:ln w="3175">
          <a:solidFill>
            <a:schemeClr val="tx1">
              <a:lumMod val="95000"/>
              <a:lumOff val="5000"/>
            </a:schemeClr>
          </a:solidFill>
        </a:ln>
      </dgm:spPr>
    </dgm:pt>
    <dgm:pt modelId="{FC1F9F9D-309D-4644-9FC2-CFFAD5C2B5A8}" type="pres">
      <dgm:prSet presAssocID="{0AC71D72-5581-4222-8EA4-03EAB8864ACC}" presName="text" presStyleLbl="node1" presStyleIdx="2" presStyleCnt="4">
        <dgm:presLayoutVars>
          <dgm:bulletEnabled val="1"/>
        </dgm:presLayoutVars>
      </dgm:prSet>
      <dgm:spPr/>
    </dgm:pt>
    <dgm:pt modelId="{50F2E4AF-B55C-4460-98D7-A3F098890B89}" type="pres">
      <dgm:prSet presAssocID="{6F02516D-E369-450D-BB56-A06A6D31B7E4}" presName="spacer" presStyleCnt="0"/>
      <dgm:spPr/>
    </dgm:pt>
    <dgm:pt modelId="{75B00C0C-EFBA-4AA6-94E4-DCF92406A22B}" type="pres">
      <dgm:prSet presAssocID="{8182726F-092C-4FA2-862B-D93999B1978F}" presName="comp" presStyleCnt="0"/>
      <dgm:spPr/>
    </dgm:pt>
    <dgm:pt modelId="{07074CB2-EBE6-49C3-B563-B9B56D5E613D}" type="pres">
      <dgm:prSet presAssocID="{8182726F-092C-4FA2-862B-D93999B1978F}" presName="box" presStyleLbl="node1" presStyleIdx="3" presStyleCnt="4"/>
      <dgm:spPr/>
    </dgm:pt>
    <dgm:pt modelId="{2C3063C5-B85C-4715-BFC7-FF719FB62845}" type="pres">
      <dgm:prSet presAssocID="{8182726F-092C-4FA2-862B-D93999B1978F}" presName="img" presStyleLbl="fgImgPlace1" presStyleIdx="3" presStyleCnt="4" custScaleX="84744" custScaleY="77874"/>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t="-3000" b="-3000"/>
          </a:stretch>
        </a:blipFill>
        <a:ln w="3175">
          <a:solidFill>
            <a:schemeClr val="tx1">
              <a:lumMod val="95000"/>
              <a:lumOff val="5000"/>
            </a:schemeClr>
          </a:solidFill>
        </a:ln>
      </dgm:spPr>
    </dgm:pt>
    <dgm:pt modelId="{546A74C6-A46C-4D40-9C35-94002CDBCFC8}" type="pres">
      <dgm:prSet presAssocID="{8182726F-092C-4FA2-862B-D93999B1978F}" presName="text" presStyleLbl="node1" presStyleIdx="3" presStyleCnt="4">
        <dgm:presLayoutVars>
          <dgm:bulletEnabled val="1"/>
        </dgm:presLayoutVars>
      </dgm:prSet>
      <dgm:spPr/>
    </dgm:pt>
  </dgm:ptLst>
  <dgm:cxnLst>
    <dgm:cxn modelId="{DBE5E40D-5ADF-47E5-ADF8-213B3B3DA6E5}" type="presOf" srcId="{8182726F-092C-4FA2-862B-D93999B1978F}" destId="{546A74C6-A46C-4D40-9C35-94002CDBCFC8}" srcOrd="1" destOrd="0" presId="urn:microsoft.com/office/officeart/2005/8/layout/vList4"/>
    <dgm:cxn modelId="{9C3C6D14-09C4-4071-B0A2-AB230105BD42}" type="presOf" srcId="{0AC71D72-5581-4222-8EA4-03EAB8864ACC}" destId="{C0788407-308A-4A6A-841E-1FB4C8935D33}" srcOrd="0" destOrd="0" presId="urn:microsoft.com/office/officeart/2005/8/layout/vList4"/>
    <dgm:cxn modelId="{8FE0DF67-1E93-4282-B7BE-4842F28624A5}" type="presOf" srcId="{0AC71D72-5581-4222-8EA4-03EAB8864ACC}" destId="{FC1F9F9D-309D-4644-9FC2-CFFAD5C2B5A8}" srcOrd="1" destOrd="0" presId="urn:microsoft.com/office/officeart/2005/8/layout/vList4"/>
    <dgm:cxn modelId="{ABBADE49-0913-4BCF-97A4-A0929807EA07}" type="presOf" srcId="{8182726F-092C-4FA2-862B-D93999B1978F}" destId="{07074CB2-EBE6-49C3-B563-B9B56D5E613D}" srcOrd="0" destOrd="0" presId="urn:microsoft.com/office/officeart/2005/8/layout/vList4"/>
    <dgm:cxn modelId="{81570E53-2225-44F8-AE19-E8CB00963A78}" type="presOf" srcId="{17C87FC4-85EA-4B63-9C6D-2B81E706293C}" destId="{84CD6A78-3143-465E-8EBC-C04BB69BF3FC}" srcOrd="0" destOrd="0" presId="urn:microsoft.com/office/officeart/2005/8/layout/vList4"/>
    <dgm:cxn modelId="{E36B9B76-DD33-45EF-9CD8-85A86A540591}" type="presOf" srcId="{586ED5C5-A5D9-40C5-8AC2-0EB8D6B499B9}" destId="{AE704A24-DCB8-43F7-AA17-80E98C7AE597}" srcOrd="0" destOrd="0" presId="urn:microsoft.com/office/officeart/2005/8/layout/vList4"/>
    <dgm:cxn modelId="{2100DB7F-C450-492A-A996-542F2EEB6031}" type="presOf" srcId="{17C87FC4-85EA-4B63-9C6D-2B81E706293C}" destId="{526C7252-2C6C-4439-B477-3686583B3D25}" srcOrd="1" destOrd="0" presId="urn:microsoft.com/office/officeart/2005/8/layout/vList4"/>
    <dgm:cxn modelId="{A795E9AD-35FF-4BDA-A8A2-C5FD6687C0CF}" srcId="{769D704B-8220-4FC0-A137-72565609F03E}" destId="{8182726F-092C-4FA2-862B-D93999B1978F}" srcOrd="3" destOrd="0" parTransId="{01F97884-EB61-4C42-9A8E-EFBAAB9CEB7E}" sibTransId="{F549977A-D134-43E9-AB98-1D2DAAC99158}"/>
    <dgm:cxn modelId="{0922A5CE-396F-4199-80CA-2881FE02A2C0}" srcId="{769D704B-8220-4FC0-A137-72565609F03E}" destId="{0AC71D72-5581-4222-8EA4-03EAB8864ACC}" srcOrd="2" destOrd="0" parTransId="{26FA4AB2-3E88-4133-A747-67199ABCF0E5}" sibTransId="{6F02516D-E369-450D-BB56-A06A6D31B7E4}"/>
    <dgm:cxn modelId="{BF1169CF-2225-49DC-8EE6-6B5E371163E3}" srcId="{769D704B-8220-4FC0-A137-72565609F03E}" destId="{586ED5C5-A5D9-40C5-8AC2-0EB8D6B499B9}" srcOrd="1" destOrd="0" parTransId="{394B0931-E4FF-49EA-895B-ECBC51E7917C}" sibTransId="{038F0992-F70C-4B64-B8B5-BCB0FF1E09FA}"/>
    <dgm:cxn modelId="{43C436EB-4BEC-479F-940D-6399C1A2FDE7}" type="presOf" srcId="{769D704B-8220-4FC0-A137-72565609F03E}" destId="{76A421D1-972C-4053-B10B-077247C1BA5D}" srcOrd="0" destOrd="0" presId="urn:microsoft.com/office/officeart/2005/8/layout/vList4"/>
    <dgm:cxn modelId="{95F6C8F2-0FB3-46BE-94FE-0C91631164BC}" type="presOf" srcId="{586ED5C5-A5D9-40C5-8AC2-0EB8D6B499B9}" destId="{D15253C4-FC80-4D8B-B171-8899B9ADB4B1}" srcOrd="1" destOrd="0" presId="urn:microsoft.com/office/officeart/2005/8/layout/vList4"/>
    <dgm:cxn modelId="{89673BF7-3BDD-42D9-A574-239066C8A8C6}" srcId="{769D704B-8220-4FC0-A137-72565609F03E}" destId="{17C87FC4-85EA-4B63-9C6D-2B81E706293C}" srcOrd="0" destOrd="0" parTransId="{573B6427-31CB-441A-9A7F-88F985A0A5DA}" sibTransId="{955D8F9F-3F3C-4362-BCA9-212013110289}"/>
    <dgm:cxn modelId="{4EA6E321-0898-4A2D-AADF-43A8B493BD24}" type="presParOf" srcId="{76A421D1-972C-4053-B10B-077247C1BA5D}" destId="{65C69197-E4DA-434F-9470-D0E76B534067}" srcOrd="0" destOrd="0" presId="urn:microsoft.com/office/officeart/2005/8/layout/vList4"/>
    <dgm:cxn modelId="{C7AE2B50-B0B8-4BCE-A433-96954C7C7F3E}" type="presParOf" srcId="{65C69197-E4DA-434F-9470-D0E76B534067}" destId="{84CD6A78-3143-465E-8EBC-C04BB69BF3FC}" srcOrd="0" destOrd="0" presId="urn:microsoft.com/office/officeart/2005/8/layout/vList4"/>
    <dgm:cxn modelId="{C602577A-B2D7-4FB9-95A9-20501009A5D5}" type="presParOf" srcId="{65C69197-E4DA-434F-9470-D0E76B534067}" destId="{8C685CB6-3639-4A18-8C72-F018CACDF5CB}" srcOrd="1" destOrd="0" presId="urn:microsoft.com/office/officeart/2005/8/layout/vList4"/>
    <dgm:cxn modelId="{0F4A0CA5-5F2B-4F3C-A69F-1B3EC5EDFCE9}" type="presParOf" srcId="{65C69197-E4DA-434F-9470-D0E76B534067}" destId="{526C7252-2C6C-4439-B477-3686583B3D25}" srcOrd="2" destOrd="0" presId="urn:microsoft.com/office/officeart/2005/8/layout/vList4"/>
    <dgm:cxn modelId="{25768442-0EE8-40C9-B6A4-D35F3288BC89}" type="presParOf" srcId="{76A421D1-972C-4053-B10B-077247C1BA5D}" destId="{B059BFC0-6C6C-4A7C-B973-F766EE838EEC}" srcOrd="1" destOrd="0" presId="urn:microsoft.com/office/officeart/2005/8/layout/vList4"/>
    <dgm:cxn modelId="{C842758D-A2B0-452D-994C-186F76231CAA}" type="presParOf" srcId="{76A421D1-972C-4053-B10B-077247C1BA5D}" destId="{44741F0C-6301-4B33-BD70-FA13DD392BB7}" srcOrd="2" destOrd="0" presId="urn:microsoft.com/office/officeart/2005/8/layout/vList4"/>
    <dgm:cxn modelId="{48106B1E-35F7-4C7F-AF67-7B7F37F8AB0B}" type="presParOf" srcId="{44741F0C-6301-4B33-BD70-FA13DD392BB7}" destId="{AE704A24-DCB8-43F7-AA17-80E98C7AE597}" srcOrd="0" destOrd="0" presId="urn:microsoft.com/office/officeart/2005/8/layout/vList4"/>
    <dgm:cxn modelId="{EEB8ADBC-6D9C-4E51-B172-3C2D2EB63B91}" type="presParOf" srcId="{44741F0C-6301-4B33-BD70-FA13DD392BB7}" destId="{79C65AE9-997D-4DA0-889E-F308ACCBF1C9}" srcOrd="1" destOrd="0" presId="urn:microsoft.com/office/officeart/2005/8/layout/vList4"/>
    <dgm:cxn modelId="{46B6502C-A837-4575-8390-2C304F0AB8D8}" type="presParOf" srcId="{44741F0C-6301-4B33-BD70-FA13DD392BB7}" destId="{D15253C4-FC80-4D8B-B171-8899B9ADB4B1}" srcOrd="2" destOrd="0" presId="urn:microsoft.com/office/officeart/2005/8/layout/vList4"/>
    <dgm:cxn modelId="{90B66E38-FB17-4568-A961-F1EA5F39545E}" type="presParOf" srcId="{76A421D1-972C-4053-B10B-077247C1BA5D}" destId="{03947500-3371-47BA-A649-37A4B90D9571}" srcOrd="3" destOrd="0" presId="urn:microsoft.com/office/officeart/2005/8/layout/vList4"/>
    <dgm:cxn modelId="{1D98F112-1289-4472-86FF-77868972B42F}" type="presParOf" srcId="{76A421D1-972C-4053-B10B-077247C1BA5D}" destId="{EB1F3588-7C8A-4B10-A24A-7962ED1D2C10}" srcOrd="4" destOrd="0" presId="urn:microsoft.com/office/officeart/2005/8/layout/vList4"/>
    <dgm:cxn modelId="{4F0D082C-7B43-4A31-8446-8C9D51A92DE4}" type="presParOf" srcId="{EB1F3588-7C8A-4B10-A24A-7962ED1D2C10}" destId="{C0788407-308A-4A6A-841E-1FB4C8935D33}" srcOrd="0" destOrd="0" presId="urn:microsoft.com/office/officeart/2005/8/layout/vList4"/>
    <dgm:cxn modelId="{AEE04320-E707-4E3D-889B-9D1F8065F65F}" type="presParOf" srcId="{EB1F3588-7C8A-4B10-A24A-7962ED1D2C10}" destId="{D2A8ED20-13E6-426B-AD81-B6FBD1E34447}" srcOrd="1" destOrd="0" presId="urn:microsoft.com/office/officeart/2005/8/layout/vList4"/>
    <dgm:cxn modelId="{23F8DACC-53B7-4819-8EE5-835E09A624C1}" type="presParOf" srcId="{EB1F3588-7C8A-4B10-A24A-7962ED1D2C10}" destId="{FC1F9F9D-309D-4644-9FC2-CFFAD5C2B5A8}" srcOrd="2" destOrd="0" presId="urn:microsoft.com/office/officeart/2005/8/layout/vList4"/>
    <dgm:cxn modelId="{9F500AB7-4337-4A8B-92C4-46D357DE58AD}" type="presParOf" srcId="{76A421D1-972C-4053-B10B-077247C1BA5D}" destId="{50F2E4AF-B55C-4460-98D7-A3F098890B89}" srcOrd="5" destOrd="0" presId="urn:microsoft.com/office/officeart/2005/8/layout/vList4"/>
    <dgm:cxn modelId="{688F1B5F-0BA7-4D74-B964-43A26613A6D6}" type="presParOf" srcId="{76A421D1-972C-4053-B10B-077247C1BA5D}" destId="{75B00C0C-EFBA-4AA6-94E4-DCF92406A22B}" srcOrd="6" destOrd="0" presId="urn:microsoft.com/office/officeart/2005/8/layout/vList4"/>
    <dgm:cxn modelId="{840027E2-96EA-4755-B4B4-43DFE90B577F}" type="presParOf" srcId="{75B00C0C-EFBA-4AA6-94E4-DCF92406A22B}" destId="{07074CB2-EBE6-49C3-B563-B9B56D5E613D}" srcOrd="0" destOrd="0" presId="urn:microsoft.com/office/officeart/2005/8/layout/vList4"/>
    <dgm:cxn modelId="{9EDC7DCF-169B-445D-9CBC-C69D689FFF62}" type="presParOf" srcId="{75B00C0C-EFBA-4AA6-94E4-DCF92406A22B}" destId="{2C3063C5-B85C-4715-BFC7-FF719FB62845}" srcOrd="1" destOrd="0" presId="urn:microsoft.com/office/officeart/2005/8/layout/vList4"/>
    <dgm:cxn modelId="{5B9BE71B-05C7-45D7-9C16-DA39337916A9}" type="presParOf" srcId="{75B00C0C-EFBA-4AA6-94E4-DCF92406A22B}" destId="{546A74C6-A46C-4D40-9C35-94002CDBCFC8}"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5D8EC71-BD6E-43E2-83F1-8A0863B7841F}"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en-IN"/>
        </a:p>
      </dgm:t>
    </dgm:pt>
    <dgm:pt modelId="{3D58DB01-6416-47C0-828E-44044D9B6E9D}">
      <dgm:prSet custT="1"/>
      <dgm:spPr>
        <a:solidFill>
          <a:srgbClr val="10253F">
            <a:alpha val="80000"/>
          </a:srgbClr>
        </a:solidFill>
        <a:ln w="6350">
          <a:noFill/>
        </a:ln>
      </dgm:spPr>
      <dgm:t>
        <a:bodyPr/>
        <a:lstStyle/>
        <a:p>
          <a:pPr algn="ctr">
            <a:lnSpc>
              <a:spcPct val="100000"/>
            </a:lnSpc>
            <a:spcAft>
              <a:spcPts val="0"/>
            </a:spcAft>
          </a:pPr>
          <a:r>
            <a:rPr lang="en-US" sz="1050">
              <a:solidFill>
                <a:schemeClr val="bg1"/>
              </a:solidFill>
              <a:latin typeface="Arial Nova" panose="020B0504020202020204" pitchFamily="34" charset="0"/>
              <a:ea typeface="Roboto" panose="02000000000000000000" pitchFamily="2" charset="0"/>
              <a:cs typeface="Roboto" panose="02000000000000000000" pitchFamily="2" charset="0"/>
            </a:rPr>
            <a:t>Operations Transition from existing managed services provider to Sify</a:t>
          </a:r>
          <a:endParaRPr lang="en-IN" sz="1050">
            <a:solidFill>
              <a:schemeClr val="bg1"/>
            </a:solidFill>
            <a:latin typeface="Arial Nova" panose="020B0504020202020204" pitchFamily="34" charset="0"/>
            <a:ea typeface="Roboto" panose="02000000000000000000" pitchFamily="2" charset="0"/>
            <a:cs typeface="Roboto" panose="02000000000000000000" pitchFamily="2" charset="0"/>
          </a:endParaRPr>
        </a:p>
      </dgm:t>
    </dgm:pt>
    <dgm:pt modelId="{3014EA7A-E010-49EA-B403-9F25496DD0DD}" type="parTrans" cxnId="{7A07F1D9-4E94-49D2-9681-CD6BB00C1E7E}">
      <dgm:prSet/>
      <dgm:spPr/>
      <dgm:t>
        <a:bodyPr/>
        <a:lstStyle/>
        <a:p>
          <a:endParaRPr lang="en-IN" sz="1200">
            <a:latin typeface="Arial Nova" panose="020B0504020202020204" pitchFamily="34" charset="0"/>
            <a:ea typeface="Roboto" panose="02000000000000000000" pitchFamily="2" charset="0"/>
            <a:cs typeface="Roboto" panose="02000000000000000000" pitchFamily="2" charset="0"/>
          </a:endParaRPr>
        </a:p>
      </dgm:t>
    </dgm:pt>
    <dgm:pt modelId="{7F091FE2-5E16-4B49-BF93-D14AAAC4A53D}" type="sibTrans" cxnId="{7A07F1D9-4E94-49D2-9681-CD6BB00C1E7E}">
      <dgm:prSet/>
      <dgm:spPr/>
      <dgm:t>
        <a:bodyPr/>
        <a:lstStyle/>
        <a:p>
          <a:endParaRPr lang="en-IN" sz="1200">
            <a:latin typeface="Arial Nova" panose="020B0504020202020204" pitchFamily="34" charset="0"/>
            <a:ea typeface="Roboto" panose="02000000000000000000" pitchFamily="2" charset="0"/>
            <a:cs typeface="Roboto" panose="02000000000000000000" pitchFamily="2" charset="0"/>
          </a:endParaRPr>
        </a:p>
      </dgm:t>
    </dgm:pt>
    <dgm:pt modelId="{7ECAAAD4-3426-45A2-8259-A5003BADD424}">
      <dgm:prSet custT="1"/>
      <dgm:spPr>
        <a:solidFill>
          <a:schemeClr val="tx2">
            <a:lumMod val="75000"/>
            <a:alpha val="80000"/>
          </a:schemeClr>
        </a:solidFill>
        <a:ln w="6350">
          <a:noFill/>
        </a:ln>
      </dgm:spPr>
      <dgm:t>
        <a:bodyPr/>
        <a:lstStyle/>
        <a:p>
          <a:pPr algn="ctr">
            <a:lnSpc>
              <a:spcPct val="100000"/>
            </a:lnSpc>
            <a:spcAft>
              <a:spcPts val="0"/>
            </a:spcAft>
          </a:pPr>
          <a:r>
            <a:rPr lang="en-US" sz="1050">
              <a:solidFill>
                <a:schemeClr val="bg1"/>
              </a:solidFill>
              <a:latin typeface="Arial Nova" panose="020B0504020202020204" pitchFamily="34" charset="0"/>
              <a:ea typeface="Roboto" panose="02000000000000000000" pitchFamily="2" charset="0"/>
              <a:cs typeface="Roboto" panose="02000000000000000000" pitchFamily="2" charset="0"/>
            </a:rPr>
            <a:t>Advanced NOC Services</a:t>
          </a:r>
          <a:endParaRPr lang="en-IN" sz="1050">
            <a:solidFill>
              <a:schemeClr val="bg1"/>
            </a:solidFill>
            <a:latin typeface="Arial Nova" panose="020B0504020202020204" pitchFamily="34" charset="0"/>
            <a:ea typeface="Roboto" panose="02000000000000000000" pitchFamily="2" charset="0"/>
            <a:cs typeface="Roboto" panose="02000000000000000000" pitchFamily="2" charset="0"/>
          </a:endParaRPr>
        </a:p>
      </dgm:t>
    </dgm:pt>
    <dgm:pt modelId="{8B38D249-06D9-4C4E-841B-454138BF93D8}" type="parTrans" cxnId="{286D2AEC-C10D-4CC1-AAF5-864C14BC6587}">
      <dgm:prSet/>
      <dgm:spPr/>
      <dgm:t>
        <a:bodyPr/>
        <a:lstStyle/>
        <a:p>
          <a:endParaRPr lang="en-IN" sz="1200">
            <a:latin typeface="Arial Nova" panose="020B0504020202020204" pitchFamily="34" charset="0"/>
            <a:ea typeface="Roboto" panose="02000000000000000000" pitchFamily="2" charset="0"/>
            <a:cs typeface="Roboto" panose="02000000000000000000" pitchFamily="2" charset="0"/>
          </a:endParaRPr>
        </a:p>
      </dgm:t>
    </dgm:pt>
    <dgm:pt modelId="{095E8534-1B5F-48E8-91B6-C90B9AC65402}" type="sibTrans" cxnId="{286D2AEC-C10D-4CC1-AAF5-864C14BC6587}">
      <dgm:prSet/>
      <dgm:spPr/>
      <dgm:t>
        <a:bodyPr/>
        <a:lstStyle/>
        <a:p>
          <a:endParaRPr lang="en-IN" sz="1200">
            <a:latin typeface="Arial Nova" panose="020B0504020202020204" pitchFamily="34" charset="0"/>
            <a:ea typeface="Roboto" panose="02000000000000000000" pitchFamily="2" charset="0"/>
            <a:cs typeface="Roboto" panose="02000000000000000000" pitchFamily="2" charset="0"/>
          </a:endParaRPr>
        </a:p>
      </dgm:t>
    </dgm:pt>
    <dgm:pt modelId="{FF0EBE09-D2D5-4548-BB88-485EF8254173}">
      <dgm:prSet custT="1"/>
      <dgm:spPr>
        <a:solidFill>
          <a:srgbClr val="10253F">
            <a:alpha val="80000"/>
          </a:srgbClr>
        </a:solidFill>
        <a:ln w="6350">
          <a:noFill/>
        </a:ln>
      </dgm:spPr>
      <dgm:t>
        <a:bodyPr/>
        <a:lstStyle/>
        <a:p>
          <a:pPr algn="ctr">
            <a:lnSpc>
              <a:spcPct val="100000"/>
            </a:lnSpc>
            <a:spcAft>
              <a:spcPts val="0"/>
            </a:spcAft>
          </a:pPr>
          <a:r>
            <a:rPr lang="en-US" sz="1050">
              <a:solidFill>
                <a:schemeClr val="bg1"/>
              </a:solidFill>
              <a:latin typeface="Arial Nova" panose="020B0504020202020204" pitchFamily="34" charset="0"/>
              <a:ea typeface="Roboto" panose="02000000000000000000" pitchFamily="2" charset="0"/>
              <a:cs typeface="Roboto" panose="02000000000000000000" pitchFamily="2" charset="0"/>
            </a:rPr>
            <a:t>SLA Management</a:t>
          </a:r>
          <a:endParaRPr lang="en-IN" sz="1050">
            <a:solidFill>
              <a:schemeClr val="bg1"/>
            </a:solidFill>
            <a:latin typeface="Arial Nova" panose="020B0504020202020204" pitchFamily="34" charset="0"/>
            <a:ea typeface="Roboto" panose="02000000000000000000" pitchFamily="2" charset="0"/>
            <a:cs typeface="Roboto" panose="02000000000000000000" pitchFamily="2" charset="0"/>
          </a:endParaRPr>
        </a:p>
      </dgm:t>
    </dgm:pt>
    <dgm:pt modelId="{FEB3B8B3-9BEA-4C56-87F7-83BCB388649D}" type="parTrans" cxnId="{9F5438D6-77A6-4C10-AE5C-78D75927E1F9}">
      <dgm:prSet/>
      <dgm:spPr/>
      <dgm:t>
        <a:bodyPr/>
        <a:lstStyle/>
        <a:p>
          <a:endParaRPr lang="en-IN" sz="1200">
            <a:latin typeface="Arial Nova" panose="020B0504020202020204" pitchFamily="34" charset="0"/>
            <a:ea typeface="Roboto" panose="02000000000000000000" pitchFamily="2" charset="0"/>
            <a:cs typeface="Roboto" panose="02000000000000000000" pitchFamily="2" charset="0"/>
          </a:endParaRPr>
        </a:p>
      </dgm:t>
    </dgm:pt>
    <dgm:pt modelId="{9888ACDF-6D34-4185-9DE3-5DD1F73F0CA2}" type="sibTrans" cxnId="{9F5438D6-77A6-4C10-AE5C-78D75927E1F9}">
      <dgm:prSet/>
      <dgm:spPr/>
      <dgm:t>
        <a:bodyPr/>
        <a:lstStyle/>
        <a:p>
          <a:endParaRPr lang="en-IN" sz="1200">
            <a:latin typeface="Arial Nova" panose="020B0504020202020204" pitchFamily="34" charset="0"/>
            <a:ea typeface="Roboto" panose="02000000000000000000" pitchFamily="2" charset="0"/>
            <a:cs typeface="Roboto" panose="02000000000000000000" pitchFamily="2" charset="0"/>
          </a:endParaRPr>
        </a:p>
      </dgm:t>
    </dgm:pt>
    <dgm:pt modelId="{6C8D9D40-CC9C-4133-A0A8-BC9CFAB3B353}">
      <dgm:prSet custT="1"/>
      <dgm:spPr>
        <a:solidFill>
          <a:schemeClr val="tx2">
            <a:lumMod val="75000"/>
            <a:alpha val="80000"/>
          </a:schemeClr>
        </a:solidFill>
        <a:ln w="6350">
          <a:noFill/>
        </a:ln>
      </dgm:spPr>
      <dgm:t>
        <a:bodyPr/>
        <a:lstStyle/>
        <a:p>
          <a:pPr algn="ctr">
            <a:lnSpc>
              <a:spcPct val="100000"/>
            </a:lnSpc>
            <a:spcAft>
              <a:spcPts val="0"/>
            </a:spcAft>
          </a:pPr>
          <a:r>
            <a:rPr lang="en-US" sz="1050">
              <a:solidFill>
                <a:schemeClr val="bg1"/>
              </a:solidFill>
              <a:latin typeface="Arial Nova" panose="020B0504020202020204" pitchFamily="34" charset="0"/>
              <a:ea typeface="Roboto" panose="02000000000000000000" pitchFamily="2" charset="0"/>
              <a:cs typeface="Roboto" panose="02000000000000000000" pitchFamily="2" charset="0"/>
            </a:rPr>
            <a:t>Vendor Management</a:t>
          </a:r>
          <a:endParaRPr lang="en-IN" sz="1050">
            <a:solidFill>
              <a:schemeClr val="bg1"/>
            </a:solidFill>
            <a:latin typeface="Arial Nova" panose="020B0504020202020204" pitchFamily="34" charset="0"/>
            <a:ea typeface="Roboto" panose="02000000000000000000" pitchFamily="2" charset="0"/>
            <a:cs typeface="Roboto" panose="02000000000000000000" pitchFamily="2" charset="0"/>
          </a:endParaRPr>
        </a:p>
      </dgm:t>
    </dgm:pt>
    <dgm:pt modelId="{F4F100ED-0789-4E99-958C-B4CDFAF9772B}" type="parTrans" cxnId="{D52DB648-1D79-486F-90C6-23F9CE88F63E}">
      <dgm:prSet/>
      <dgm:spPr/>
      <dgm:t>
        <a:bodyPr/>
        <a:lstStyle/>
        <a:p>
          <a:endParaRPr lang="en-IN" sz="1200">
            <a:latin typeface="Arial Nova" panose="020B0504020202020204" pitchFamily="34" charset="0"/>
            <a:ea typeface="Roboto" panose="02000000000000000000" pitchFamily="2" charset="0"/>
            <a:cs typeface="Roboto" panose="02000000000000000000" pitchFamily="2" charset="0"/>
          </a:endParaRPr>
        </a:p>
      </dgm:t>
    </dgm:pt>
    <dgm:pt modelId="{B80E600F-CC8E-40FC-95BB-88B43DCB6E4C}" type="sibTrans" cxnId="{D52DB648-1D79-486F-90C6-23F9CE88F63E}">
      <dgm:prSet/>
      <dgm:spPr/>
      <dgm:t>
        <a:bodyPr/>
        <a:lstStyle/>
        <a:p>
          <a:endParaRPr lang="en-IN" sz="1200">
            <a:latin typeface="Arial Nova" panose="020B0504020202020204" pitchFamily="34" charset="0"/>
            <a:ea typeface="Roboto" panose="02000000000000000000" pitchFamily="2" charset="0"/>
            <a:cs typeface="Roboto" panose="02000000000000000000" pitchFamily="2" charset="0"/>
          </a:endParaRPr>
        </a:p>
      </dgm:t>
    </dgm:pt>
    <dgm:pt modelId="{9F80975C-4B4B-4904-9BFE-230AB72B51B5}">
      <dgm:prSet custT="1"/>
      <dgm:spPr>
        <a:solidFill>
          <a:srgbClr val="10253F">
            <a:alpha val="80000"/>
          </a:srgbClr>
        </a:solidFill>
        <a:ln w="6350">
          <a:noFill/>
        </a:ln>
      </dgm:spPr>
      <dgm:t>
        <a:bodyPr/>
        <a:lstStyle/>
        <a:p>
          <a:pPr algn="ctr">
            <a:lnSpc>
              <a:spcPct val="100000"/>
            </a:lnSpc>
            <a:spcAft>
              <a:spcPts val="0"/>
            </a:spcAft>
          </a:pPr>
          <a:r>
            <a:rPr lang="en-US" sz="1050">
              <a:solidFill>
                <a:schemeClr val="bg1"/>
              </a:solidFill>
              <a:latin typeface="Arial Nova" panose="020B0504020202020204" pitchFamily="34" charset="0"/>
              <a:ea typeface="Roboto" panose="02000000000000000000" pitchFamily="2" charset="0"/>
              <a:cs typeface="Roboto" panose="02000000000000000000" pitchFamily="2" charset="0"/>
            </a:rPr>
            <a:t>AMC Management</a:t>
          </a:r>
          <a:endParaRPr lang="en-IN" sz="1050">
            <a:solidFill>
              <a:schemeClr val="bg1"/>
            </a:solidFill>
            <a:latin typeface="Arial Nova" panose="020B0504020202020204" pitchFamily="34" charset="0"/>
            <a:ea typeface="Roboto" panose="02000000000000000000" pitchFamily="2" charset="0"/>
            <a:cs typeface="Roboto" panose="02000000000000000000" pitchFamily="2" charset="0"/>
          </a:endParaRPr>
        </a:p>
      </dgm:t>
    </dgm:pt>
    <dgm:pt modelId="{584DB3AB-F851-4507-B300-317454BFF6FD}" type="parTrans" cxnId="{5B803968-52D3-42FF-907E-7884D2E07F25}">
      <dgm:prSet/>
      <dgm:spPr/>
      <dgm:t>
        <a:bodyPr/>
        <a:lstStyle/>
        <a:p>
          <a:endParaRPr lang="en-IN" sz="1200">
            <a:latin typeface="Arial Nova" panose="020B0504020202020204" pitchFamily="34" charset="0"/>
            <a:ea typeface="Roboto" panose="02000000000000000000" pitchFamily="2" charset="0"/>
            <a:cs typeface="Roboto" panose="02000000000000000000" pitchFamily="2" charset="0"/>
          </a:endParaRPr>
        </a:p>
      </dgm:t>
    </dgm:pt>
    <dgm:pt modelId="{AAF2285F-32B4-4B62-B70D-EECDFC7CF2D5}" type="sibTrans" cxnId="{5B803968-52D3-42FF-907E-7884D2E07F25}">
      <dgm:prSet/>
      <dgm:spPr/>
      <dgm:t>
        <a:bodyPr/>
        <a:lstStyle/>
        <a:p>
          <a:endParaRPr lang="en-IN" sz="1200">
            <a:latin typeface="Arial Nova" panose="020B0504020202020204" pitchFamily="34" charset="0"/>
            <a:ea typeface="Roboto" panose="02000000000000000000" pitchFamily="2" charset="0"/>
            <a:cs typeface="Roboto" panose="02000000000000000000" pitchFamily="2" charset="0"/>
          </a:endParaRPr>
        </a:p>
      </dgm:t>
    </dgm:pt>
    <dgm:pt modelId="{DA4CF163-270A-4A54-B6F7-BFB3350F1EFB}" type="pres">
      <dgm:prSet presAssocID="{E5D8EC71-BD6E-43E2-83F1-8A0863B7841F}" presName="linear" presStyleCnt="0">
        <dgm:presLayoutVars>
          <dgm:animLvl val="lvl"/>
          <dgm:resizeHandles val="exact"/>
        </dgm:presLayoutVars>
      </dgm:prSet>
      <dgm:spPr/>
    </dgm:pt>
    <dgm:pt modelId="{70D0234E-7D8B-4CC2-9600-3B5A80DC6E49}" type="pres">
      <dgm:prSet presAssocID="{3D58DB01-6416-47C0-828E-44044D9B6E9D}" presName="parentText" presStyleLbl="node1" presStyleIdx="0" presStyleCnt="5" custScaleY="116959" custLinFactNeighborY="-8234">
        <dgm:presLayoutVars>
          <dgm:chMax val="0"/>
          <dgm:bulletEnabled val="1"/>
        </dgm:presLayoutVars>
      </dgm:prSet>
      <dgm:spPr/>
    </dgm:pt>
    <dgm:pt modelId="{511CFD3F-B1A0-4673-880D-A12F018299EB}" type="pres">
      <dgm:prSet presAssocID="{7F091FE2-5E16-4B49-BF93-D14AAAC4A53D}" presName="spacer" presStyleCnt="0"/>
      <dgm:spPr/>
    </dgm:pt>
    <dgm:pt modelId="{00CD6C2A-2D9F-422D-A158-08C2C4E6C56F}" type="pres">
      <dgm:prSet presAssocID="{7ECAAAD4-3426-45A2-8259-A5003BADD424}" presName="parentText" presStyleLbl="node1" presStyleIdx="1" presStyleCnt="5" custScaleY="80128" custLinFactNeighborY="5604">
        <dgm:presLayoutVars>
          <dgm:chMax val="0"/>
          <dgm:bulletEnabled val="1"/>
        </dgm:presLayoutVars>
      </dgm:prSet>
      <dgm:spPr/>
    </dgm:pt>
    <dgm:pt modelId="{B89C048B-6115-494C-AC0C-F2BD8DD81723}" type="pres">
      <dgm:prSet presAssocID="{095E8534-1B5F-48E8-91B6-C90B9AC65402}" presName="spacer" presStyleCnt="0"/>
      <dgm:spPr/>
    </dgm:pt>
    <dgm:pt modelId="{A021C2B5-6E79-40E4-B5CD-F2A8CFCE7D19}" type="pres">
      <dgm:prSet presAssocID="{FF0EBE09-D2D5-4548-BB88-485EF8254173}" presName="parentText" presStyleLbl="node1" presStyleIdx="2" presStyleCnt="5" custScaleY="93240">
        <dgm:presLayoutVars>
          <dgm:chMax val="0"/>
          <dgm:bulletEnabled val="1"/>
        </dgm:presLayoutVars>
      </dgm:prSet>
      <dgm:spPr/>
    </dgm:pt>
    <dgm:pt modelId="{B2A4FAD3-9076-4AB4-8E04-79D5658EF974}" type="pres">
      <dgm:prSet presAssocID="{9888ACDF-6D34-4185-9DE3-5DD1F73F0CA2}" presName="spacer" presStyleCnt="0"/>
      <dgm:spPr/>
    </dgm:pt>
    <dgm:pt modelId="{16525BCC-D685-47B8-BF21-432059B6E61D}" type="pres">
      <dgm:prSet presAssocID="{6C8D9D40-CC9C-4133-A0A8-BC9CFAB3B353}" presName="parentText" presStyleLbl="node1" presStyleIdx="3" presStyleCnt="5" custScaleY="78629">
        <dgm:presLayoutVars>
          <dgm:chMax val="0"/>
          <dgm:bulletEnabled val="1"/>
        </dgm:presLayoutVars>
      </dgm:prSet>
      <dgm:spPr/>
    </dgm:pt>
    <dgm:pt modelId="{8EE2D9D9-C088-4C76-BEA0-FE0D7E517251}" type="pres">
      <dgm:prSet presAssocID="{B80E600F-CC8E-40FC-95BB-88B43DCB6E4C}" presName="spacer" presStyleCnt="0"/>
      <dgm:spPr/>
    </dgm:pt>
    <dgm:pt modelId="{8888FA79-F752-45EC-9F61-C53B5FFCACA4}" type="pres">
      <dgm:prSet presAssocID="{9F80975C-4B4B-4904-9BFE-230AB72B51B5}" presName="parentText" presStyleLbl="node1" presStyleIdx="4" presStyleCnt="5" custScaleY="88141" custLinFactNeighborX="0" custLinFactNeighborY="8925">
        <dgm:presLayoutVars>
          <dgm:chMax val="0"/>
          <dgm:bulletEnabled val="1"/>
        </dgm:presLayoutVars>
      </dgm:prSet>
      <dgm:spPr/>
    </dgm:pt>
  </dgm:ptLst>
  <dgm:cxnLst>
    <dgm:cxn modelId="{5B803968-52D3-42FF-907E-7884D2E07F25}" srcId="{E5D8EC71-BD6E-43E2-83F1-8A0863B7841F}" destId="{9F80975C-4B4B-4904-9BFE-230AB72B51B5}" srcOrd="4" destOrd="0" parTransId="{584DB3AB-F851-4507-B300-317454BFF6FD}" sibTransId="{AAF2285F-32B4-4B62-B70D-EECDFC7CF2D5}"/>
    <dgm:cxn modelId="{D52DB648-1D79-486F-90C6-23F9CE88F63E}" srcId="{E5D8EC71-BD6E-43E2-83F1-8A0863B7841F}" destId="{6C8D9D40-CC9C-4133-A0A8-BC9CFAB3B353}" srcOrd="3" destOrd="0" parTransId="{F4F100ED-0789-4E99-958C-B4CDFAF9772B}" sibTransId="{B80E600F-CC8E-40FC-95BB-88B43DCB6E4C}"/>
    <dgm:cxn modelId="{B46BAE72-6233-434B-BE1E-83795F9E5FF5}" type="presOf" srcId="{E5D8EC71-BD6E-43E2-83F1-8A0863B7841F}" destId="{DA4CF163-270A-4A54-B6F7-BFB3350F1EFB}" srcOrd="0" destOrd="0" presId="urn:microsoft.com/office/officeart/2005/8/layout/vList2"/>
    <dgm:cxn modelId="{36530F55-EED7-411B-A74D-F376933405E7}" type="presOf" srcId="{FF0EBE09-D2D5-4548-BB88-485EF8254173}" destId="{A021C2B5-6E79-40E4-B5CD-F2A8CFCE7D19}" srcOrd="0" destOrd="0" presId="urn:microsoft.com/office/officeart/2005/8/layout/vList2"/>
    <dgm:cxn modelId="{1867FD7C-9262-4E73-8F19-7791BF391A3F}" type="presOf" srcId="{9F80975C-4B4B-4904-9BFE-230AB72B51B5}" destId="{8888FA79-F752-45EC-9F61-C53B5FFCACA4}" srcOrd="0" destOrd="0" presId="urn:microsoft.com/office/officeart/2005/8/layout/vList2"/>
    <dgm:cxn modelId="{6F3CE994-5C4D-439B-A5D6-26FD0B455E50}" type="presOf" srcId="{7ECAAAD4-3426-45A2-8259-A5003BADD424}" destId="{00CD6C2A-2D9F-422D-A158-08C2C4E6C56F}" srcOrd="0" destOrd="0" presId="urn:microsoft.com/office/officeart/2005/8/layout/vList2"/>
    <dgm:cxn modelId="{9F5438D6-77A6-4C10-AE5C-78D75927E1F9}" srcId="{E5D8EC71-BD6E-43E2-83F1-8A0863B7841F}" destId="{FF0EBE09-D2D5-4548-BB88-485EF8254173}" srcOrd="2" destOrd="0" parTransId="{FEB3B8B3-9BEA-4C56-87F7-83BCB388649D}" sibTransId="{9888ACDF-6D34-4185-9DE3-5DD1F73F0CA2}"/>
    <dgm:cxn modelId="{DD6513D7-8C62-4718-8C21-4CEE9217BD64}" type="presOf" srcId="{3D58DB01-6416-47C0-828E-44044D9B6E9D}" destId="{70D0234E-7D8B-4CC2-9600-3B5A80DC6E49}" srcOrd="0" destOrd="0" presId="urn:microsoft.com/office/officeart/2005/8/layout/vList2"/>
    <dgm:cxn modelId="{D28B7BD7-D765-4D9B-9FB2-E73D5EBA723A}" type="presOf" srcId="{6C8D9D40-CC9C-4133-A0A8-BC9CFAB3B353}" destId="{16525BCC-D685-47B8-BF21-432059B6E61D}" srcOrd="0" destOrd="0" presId="urn:microsoft.com/office/officeart/2005/8/layout/vList2"/>
    <dgm:cxn modelId="{7A07F1D9-4E94-49D2-9681-CD6BB00C1E7E}" srcId="{E5D8EC71-BD6E-43E2-83F1-8A0863B7841F}" destId="{3D58DB01-6416-47C0-828E-44044D9B6E9D}" srcOrd="0" destOrd="0" parTransId="{3014EA7A-E010-49EA-B403-9F25496DD0DD}" sibTransId="{7F091FE2-5E16-4B49-BF93-D14AAAC4A53D}"/>
    <dgm:cxn modelId="{286D2AEC-C10D-4CC1-AAF5-864C14BC6587}" srcId="{E5D8EC71-BD6E-43E2-83F1-8A0863B7841F}" destId="{7ECAAAD4-3426-45A2-8259-A5003BADD424}" srcOrd="1" destOrd="0" parTransId="{8B38D249-06D9-4C4E-841B-454138BF93D8}" sibTransId="{095E8534-1B5F-48E8-91B6-C90B9AC65402}"/>
    <dgm:cxn modelId="{C227B7FE-9E4E-44CB-9598-8C438A93B5DF}" type="presParOf" srcId="{DA4CF163-270A-4A54-B6F7-BFB3350F1EFB}" destId="{70D0234E-7D8B-4CC2-9600-3B5A80DC6E49}" srcOrd="0" destOrd="0" presId="urn:microsoft.com/office/officeart/2005/8/layout/vList2"/>
    <dgm:cxn modelId="{F2552C00-48AE-4C7E-B183-777955989838}" type="presParOf" srcId="{DA4CF163-270A-4A54-B6F7-BFB3350F1EFB}" destId="{511CFD3F-B1A0-4673-880D-A12F018299EB}" srcOrd="1" destOrd="0" presId="urn:microsoft.com/office/officeart/2005/8/layout/vList2"/>
    <dgm:cxn modelId="{BEB7C277-DE20-410B-8A68-1B54B368FB2A}" type="presParOf" srcId="{DA4CF163-270A-4A54-B6F7-BFB3350F1EFB}" destId="{00CD6C2A-2D9F-422D-A158-08C2C4E6C56F}" srcOrd="2" destOrd="0" presId="urn:microsoft.com/office/officeart/2005/8/layout/vList2"/>
    <dgm:cxn modelId="{78FE8F17-E41F-4F25-A9BD-7226AF85AEAB}" type="presParOf" srcId="{DA4CF163-270A-4A54-B6F7-BFB3350F1EFB}" destId="{B89C048B-6115-494C-AC0C-F2BD8DD81723}" srcOrd="3" destOrd="0" presId="urn:microsoft.com/office/officeart/2005/8/layout/vList2"/>
    <dgm:cxn modelId="{150668CE-CBF2-4804-872A-906205ECF6FF}" type="presParOf" srcId="{DA4CF163-270A-4A54-B6F7-BFB3350F1EFB}" destId="{A021C2B5-6E79-40E4-B5CD-F2A8CFCE7D19}" srcOrd="4" destOrd="0" presId="urn:microsoft.com/office/officeart/2005/8/layout/vList2"/>
    <dgm:cxn modelId="{92ABCF37-9B63-46EE-937B-A79DFDD1EEAB}" type="presParOf" srcId="{DA4CF163-270A-4A54-B6F7-BFB3350F1EFB}" destId="{B2A4FAD3-9076-4AB4-8E04-79D5658EF974}" srcOrd="5" destOrd="0" presId="urn:microsoft.com/office/officeart/2005/8/layout/vList2"/>
    <dgm:cxn modelId="{740AEEF9-3355-4DB7-981C-2745A9C87578}" type="presParOf" srcId="{DA4CF163-270A-4A54-B6F7-BFB3350F1EFB}" destId="{16525BCC-D685-47B8-BF21-432059B6E61D}" srcOrd="6" destOrd="0" presId="urn:microsoft.com/office/officeart/2005/8/layout/vList2"/>
    <dgm:cxn modelId="{4B195001-0F36-444D-ABEE-58155B6E1D3C}" type="presParOf" srcId="{DA4CF163-270A-4A54-B6F7-BFB3350F1EFB}" destId="{8EE2D9D9-C088-4C76-BEA0-FE0D7E517251}" srcOrd="7" destOrd="0" presId="urn:microsoft.com/office/officeart/2005/8/layout/vList2"/>
    <dgm:cxn modelId="{6F6FD19A-AA9D-45F3-9FFE-C9468362C5A2}" type="presParOf" srcId="{DA4CF163-270A-4A54-B6F7-BFB3350F1EFB}" destId="{8888FA79-F752-45EC-9F61-C53B5FFCACA4}"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D8EF3A8-6AD0-478B-AA0D-65BFFC857F11}"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en-IN"/>
        </a:p>
      </dgm:t>
    </dgm:pt>
    <dgm:pt modelId="{22791E26-7DD8-4576-A165-5BD5B7E950AC}">
      <dgm:prSet custT="1"/>
      <dgm:spPr>
        <a:solidFill>
          <a:schemeClr val="tx2">
            <a:lumMod val="75000"/>
            <a:alpha val="80000"/>
          </a:schemeClr>
        </a:solidFill>
        <a:ln w="3175">
          <a:noFill/>
        </a:ln>
      </dgm:spPr>
      <dgm:t>
        <a:bodyPr/>
        <a:lstStyle/>
        <a:p>
          <a:pPr algn="ctr">
            <a:lnSpc>
              <a:spcPct val="100000"/>
            </a:lnSpc>
            <a:spcAft>
              <a:spcPts val="0"/>
            </a:spcAft>
          </a:pPr>
          <a:r>
            <a:rPr lang="en-US" sz="1050">
              <a:solidFill>
                <a:schemeClr val="bg1"/>
              </a:solidFill>
              <a:latin typeface="Arial Nova" panose="020B0504020202020204" pitchFamily="34" charset="0"/>
              <a:ea typeface="Roboto" panose="02000000000000000000" pitchFamily="2" charset="0"/>
              <a:cs typeface="Roboto" panose="02000000000000000000" pitchFamily="2" charset="0"/>
            </a:rPr>
            <a:t>Network Study &amp; Assessment</a:t>
          </a:r>
          <a:endParaRPr lang="en-IN" sz="1050">
            <a:solidFill>
              <a:schemeClr val="bg1"/>
            </a:solidFill>
            <a:latin typeface="Arial Nova" panose="020B0504020202020204" pitchFamily="34" charset="0"/>
            <a:ea typeface="Roboto" panose="02000000000000000000" pitchFamily="2" charset="0"/>
            <a:cs typeface="Roboto" panose="02000000000000000000" pitchFamily="2" charset="0"/>
          </a:endParaRPr>
        </a:p>
      </dgm:t>
    </dgm:pt>
    <dgm:pt modelId="{708923C5-7223-4345-8BA4-5304A72F7624}" type="parTrans" cxnId="{FB102C53-552A-4120-A8A5-60D701E9676E}">
      <dgm:prSet/>
      <dgm:spPr/>
      <dgm:t>
        <a:bodyPr/>
        <a:lstStyle/>
        <a:p>
          <a:endParaRPr lang="en-IN" sz="1200">
            <a:latin typeface="Arial Nova" panose="020B0504020202020204" pitchFamily="34" charset="0"/>
            <a:ea typeface="Roboto" panose="02000000000000000000" pitchFamily="2" charset="0"/>
            <a:cs typeface="Roboto" panose="02000000000000000000" pitchFamily="2" charset="0"/>
          </a:endParaRPr>
        </a:p>
      </dgm:t>
    </dgm:pt>
    <dgm:pt modelId="{82975E4D-3A60-4A2F-81E3-8DA814552C8F}" type="sibTrans" cxnId="{FB102C53-552A-4120-A8A5-60D701E9676E}">
      <dgm:prSet/>
      <dgm:spPr/>
      <dgm:t>
        <a:bodyPr/>
        <a:lstStyle/>
        <a:p>
          <a:endParaRPr lang="en-IN" sz="1200">
            <a:latin typeface="Arial Nova" panose="020B0504020202020204" pitchFamily="34" charset="0"/>
            <a:ea typeface="Roboto" panose="02000000000000000000" pitchFamily="2" charset="0"/>
            <a:cs typeface="Roboto" panose="02000000000000000000" pitchFamily="2" charset="0"/>
          </a:endParaRPr>
        </a:p>
      </dgm:t>
    </dgm:pt>
    <dgm:pt modelId="{ED8CCB27-D458-409D-9958-DB8E48D1BD86}">
      <dgm:prSet custT="1"/>
      <dgm:spPr>
        <a:solidFill>
          <a:srgbClr val="10253F">
            <a:alpha val="80000"/>
          </a:srgbClr>
        </a:solidFill>
        <a:ln w="3175">
          <a:noFill/>
        </a:ln>
      </dgm:spPr>
      <dgm:t>
        <a:bodyPr/>
        <a:lstStyle/>
        <a:p>
          <a:pPr algn="ctr">
            <a:lnSpc>
              <a:spcPct val="100000"/>
            </a:lnSpc>
            <a:spcAft>
              <a:spcPts val="0"/>
            </a:spcAft>
          </a:pPr>
          <a:r>
            <a:rPr lang="en-US" sz="1050">
              <a:solidFill>
                <a:schemeClr val="bg1"/>
              </a:solidFill>
              <a:latin typeface="Arial Nova" panose="020B0504020202020204" pitchFamily="34" charset="0"/>
              <a:ea typeface="Roboto" panose="02000000000000000000" pitchFamily="2" charset="0"/>
              <a:cs typeface="Roboto" panose="02000000000000000000" pitchFamily="2" charset="0"/>
            </a:rPr>
            <a:t>Service Provider Consolidation</a:t>
          </a:r>
          <a:endParaRPr lang="en-IN" sz="1050">
            <a:solidFill>
              <a:schemeClr val="bg1"/>
            </a:solidFill>
            <a:latin typeface="Arial Nova" panose="020B0504020202020204" pitchFamily="34" charset="0"/>
            <a:ea typeface="Roboto" panose="02000000000000000000" pitchFamily="2" charset="0"/>
            <a:cs typeface="Roboto" panose="02000000000000000000" pitchFamily="2" charset="0"/>
          </a:endParaRPr>
        </a:p>
      </dgm:t>
    </dgm:pt>
    <dgm:pt modelId="{07A682BF-66ED-419F-8267-21D4809AFD4D}" type="parTrans" cxnId="{ECDDF7DF-E455-404D-8459-1B90B8554623}">
      <dgm:prSet/>
      <dgm:spPr/>
      <dgm:t>
        <a:bodyPr/>
        <a:lstStyle/>
        <a:p>
          <a:endParaRPr lang="en-IN" sz="1200">
            <a:latin typeface="Arial Nova" panose="020B0504020202020204" pitchFamily="34" charset="0"/>
            <a:ea typeface="Roboto" panose="02000000000000000000" pitchFamily="2" charset="0"/>
            <a:cs typeface="Roboto" panose="02000000000000000000" pitchFamily="2" charset="0"/>
          </a:endParaRPr>
        </a:p>
      </dgm:t>
    </dgm:pt>
    <dgm:pt modelId="{95818597-44F5-4E15-BC40-617765AC8AD9}" type="sibTrans" cxnId="{ECDDF7DF-E455-404D-8459-1B90B8554623}">
      <dgm:prSet/>
      <dgm:spPr/>
      <dgm:t>
        <a:bodyPr/>
        <a:lstStyle/>
        <a:p>
          <a:endParaRPr lang="en-IN" sz="1200">
            <a:latin typeface="Arial Nova" panose="020B0504020202020204" pitchFamily="34" charset="0"/>
            <a:ea typeface="Roboto" panose="02000000000000000000" pitchFamily="2" charset="0"/>
            <a:cs typeface="Roboto" panose="02000000000000000000" pitchFamily="2" charset="0"/>
          </a:endParaRPr>
        </a:p>
      </dgm:t>
    </dgm:pt>
    <dgm:pt modelId="{2894AA2B-C9E8-4B58-99AE-C339D3939759}">
      <dgm:prSet custT="1"/>
      <dgm:spPr>
        <a:solidFill>
          <a:schemeClr val="tx2">
            <a:lumMod val="75000"/>
            <a:alpha val="80000"/>
          </a:schemeClr>
        </a:solidFill>
        <a:ln w="3175">
          <a:noFill/>
        </a:ln>
      </dgm:spPr>
      <dgm:t>
        <a:bodyPr/>
        <a:lstStyle/>
        <a:p>
          <a:pPr algn="ctr">
            <a:lnSpc>
              <a:spcPct val="100000"/>
            </a:lnSpc>
            <a:spcAft>
              <a:spcPts val="0"/>
            </a:spcAft>
          </a:pPr>
          <a:r>
            <a:rPr lang="en-US" sz="1050">
              <a:solidFill>
                <a:schemeClr val="bg1"/>
              </a:solidFill>
              <a:latin typeface="Arial Nova" panose="020B0504020202020204" pitchFamily="34" charset="0"/>
              <a:ea typeface="Roboto" panose="02000000000000000000" pitchFamily="2" charset="0"/>
              <a:cs typeface="Roboto" panose="02000000000000000000" pitchFamily="2" charset="0"/>
            </a:rPr>
            <a:t>Performance Management and Optimization</a:t>
          </a:r>
          <a:endParaRPr lang="en-IN" sz="1050">
            <a:solidFill>
              <a:schemeClr val="bg1"/>
            </a:solidFill>
            <a:latin typeface="Arial Nova" panose="020B0504020202020204" pitchFamily="34" charset="0"/>
            <a:ea typeface="Roboto" panose="02000000000000000000" pitchFamily="2" charset="0"/>
            <a:cs typeface="Roboto" panose="02000000000000000000" pitchFamily="2" charset="0"/>
          </a:endParaRPr>
        </a:p>
      </dgm:t>
    </dgm:pt>
    <dgm:pt modelId="{E05804D3-EF0F-44B0-905C-EE45A5A305D6}" type="parTrans" cxnId="{B0123E21-BFC5-48ED-85F4-1B595B428720}">
      <dgm:prSet/>
      <dgm:spPr/>
      <dgm:t>
        <a:bodyPr/>
        <a:lstStyle/>
        <a:p>
          <a:endParaRPr lang="en-IN" sz="1200">
            <a:latin typeface="Arial Nova" panose="020B0504020202020204" pitchFamily="34" charset="0"/>
            <a:ea typeface="Roboto" panose="02000000000000000000" pitchFamily="2" charset="0"/>
            <a:cs typeface="Roboto" panose="02000000000000000000" pitchFamily="2" charset="0"/>
          </a:endParaRPr>
        </a:p>
      </dgm:t>
    </dgm:pt>
    <dgm:pt modelId="{BAE4F373-A0AF-40F6-BCDD-3A53E4C2606F}" type="sibTrans" cxnId="{B0123E21-BFC5-48ED-85F4-1B595B428720}">
      <dgm:prSet/>
      <dgm:spPr/>
      <dgm:t>
        <a:bodyPr/>
        <a:lstStyle/>
        <a:p>
          <a:endParaRPr lang="en-IN" sz="1200">
            <a:latin typeface="Arial Nova" panose="020B0504020202020204" pitchFamily="34" charset="0"/>
            <a:ea typeface="Roboto" panose="02000000000000000000" pitchFamily="2" charset="0"/>
            <a:cs typeface="Roboto" panose="02000000000000000000" pitchFamily="2" charset="0"/>
          </a:endParaRPr>
        </a:p>
      </dgm:t>
    </dgm:pt>
    <dgm:pt modelId="{4AEC384E-7955-4C33-9FBF-0AA49B34C8C0}">
      <dgm:prSet custT="1"/>
      <dgm:spPr>
        <a:solidFill>
          <a:srgbClr val="10253F">
            <a:alpha val="80000"/>
          </a:srgbClr>
        </a:solidFill>
        <a:ln w="3175">
          <a:noFill/>
        </a:ln>
      </dgm:spPr>
      <dgm:t>
        <a:bodyPr/>
        <a:lstStyle/>
        <a:p>
          <a:pPr algn="ctr">
            <a:lnSpc>
              <a:spcPct val="100000"/>
            </a:lnSpc>
            <a:spcAft>
              <a:spcPts val="0"/>
            </a:spcAft>
          </a:pPr>
          <a:r>
            <a:rPr lang="en-US" sz="1050">
              <a:solidFill>
                <a:schemeClr val="bg1"/>
              </a:solidFill>
              <a:latin typeface="Arial Nova" panose="020B0504020202020204" pitchFamily="34" charset="0"/>
              <a:ea typeface="Roboto" panose="02000000000000000000" pitchFamily="2" charset="0"/>
              <a:cs typeface="Roboto" panose="02000000000000000000" pitchFamily="2" charset="0"/>
            </a:rPr>
            <a:t>CPE Management</a:t>
          </a:r>
          <a:endParaRPr lang="en-IN" sz="1050">
            <a:solidFill>
              <a:schemeClr val="bg1"/>
            </a:solidFill>
            <a:latin typeface="Arial Nova" panose="020B0504020202020204" pitchFamily="34" charset="0"/>
            <a:ea typeface="Roboto" panose="02000000000000000000" pitchFamily="2" charset="0"/>
            <a:cs typeface="Roboto" panose="02000000000000000000" pitchFamily="2" charset="0"/>
          </a:endParaRPr>
        </a:p>
      </dgm:t>
    </dgm:pt>
    <dgm:pt modelId="{46A58E6B-6FA2-4011-B400-04ACA6606D50}" type="parTrans" cxnId="{16F420FD-2B15-44D4-9DFD-5A88850CB74A}">
      <dgm:prSet/>
      <dgm:spPr/>
      <dgm:t>
        <a:bodyPr/>
        <a:lstStyle/>
        <a:p>
          <a:endParaRPr lang="en-IN" sz="1200">
            <a:latin typeface="Arial Nova" panose="020B0504020202020204" pitchFamily="34" charset="0"/>
            <a:ea typeface="Roboto" panose="02000000000000000000" pitchFamily="2" charset="0"/>
            <a:cs typeface="Roboto" panose="02000000000000000000" pitchFamily="2" charset="0"/>
          </a:endParaRPr>
        </a:p>
      </dgm:t>
    </dgm:pt>
    <dgm:pt modelId="{5305EE9C-F42E-47AC-AAE8-9D8D6D1F6D56}" type="sibTrans" cxnId="{16F420FD-2B15-44D4-9DFD-5A88850CB74A}">
      <dgm:prSet/>
      <dgm:spPr/>
      <dgm:t>
        <a:bodyPr/>
        <a:lstStyle/>
        <a:p>
          <a:endParaRPr lang="en-IN" sz="1200">
            <a:latin typeface="Arial Nova" panose="020B0504020202020204" pitchFamily="34" charset="0"/>
            <a:ea typeface="Roboto" panose="02000000000000000000" pitchFamily="2" charset="0"/>
            <a:cs typeface="Roboto" panose="02000000000000000000" pitchFamily="2" charset="0"/>
          </a:endParaRPr>
        </a:p>
      </dgm:t>
    </dgm:pt>
    <dgm:pt modelId="{75E96A48-A5DB-44C9-B62D-02355C6BC63E}" type="pres">
      <dgm:prSet presAssocID="{DD8EF3A8-6AD0-478B-AA0D-65BFFC857F11}" presName="linear" presStyleCnt="0">
        <dgm:presLayoutVars>
          <dgm:animLvl val="lvl"/>
          <dgm:resizeHandles val="exact"/>
        </dgm:presLayoutVars>
      </dgm:prSet>
      <dgm:spPr/>
    </dgm:pt>
    <dgm:pt modelId="{78B0155F-676F-47A5-8D97-8581565AB20B}" type="pres">
      <dgm:prSet presAssocID="{22791E26-7DD8-4576-A165-5BD5B7E950AC}" presName="parentText" presStyleLbl="node1" presStyleIdx="0" presStyleCnt="4">
        <dgm:presLayoutVars>
          <dgm:chMax val="0"/>
          <dgm:bulletEnabled val="1"/>
        </dgm:presLayoutVars>
      </dgm:prSet>
      <dgm:spPr>
        <a:prstGeom prst="roundRect">
          <a:avLst/>
        </a:prstGeom>
      </dgm:spPr>
    </dgm:pt>
    <dgm:pt modelId="{BC2C6763-7B58-4515-A7FA-3D4595E2F22E}" type="pres">
      <dgm:prSet presAssocID="{82975E4D-3A60-4A2F-81E3-8DA814552C8F}" presName="spacer" presStyleCnt="0"/>
      <dgm:spPr/>
    </dgm:pt>
    <dgm:pt modelId="{730ACD71-ED32-4FD8-922A-B97BCC1F509B}" type="pres">
      <dgm:prSet presAssocID="{ED8CCB27-D458-409D-9958-DB8E48D1BD86}" presName="parentText" presStyleLbl="node1" presStyleIdx="1" presStyleCnt="4">
        <dgm:presLayoutVars>
          <dgm:chMax val="0"/>
          <dgm:bulletEnabled val="1"/>
        </dgm:presLayoutVars>
      </dgm:prSet>
      <dgm:spPr>
        <a:prstGeom prst="roundRect">
          <a:avLst/>
        </a:prstGeom>
      </dgm:spPr>
    </dgm:pt>
    <dgm:pt modelId="{9A22D3C4-A709-4FD6-AD7B-4672D8F60CBE}" type="pres">
      <dgm:prSet presAssocID="{95818597-44F5-4E15-BC40-617765AC8AD9}" presName="spacer" presStyleCnt="0"/>
      <dgm:spPr/>
    </dgm:pt>
    <dgm:pt modelId="{EFA83116-00DE-4215-BABC-B6CD7963BE0A}" type="pres">
      <dgm:prSet presAssocID="{2894AA2B-C9E8-4B58-99AE-C339D3939759}" presName="parentText" presStyleLbl="node1" presStyleIdx="2" presStyleCnt="4">
        <dgm:presLayoutVars>
          <dgm:chMax val="0"/>
          <dgm:bulletEnabled val="1"/>
        </dgm:presLayoutVars>
      </dgm:prSet>
      <dgm:spPr>
        <a:prstGeom prst="roundRect">
          <a:avLst/>
        </a:prstGeom>
      </dgm:spPr>
    </dgm:pt>
    <dgm:pt modelId="{79D36127-8FF8-4089-BE57-A8656220F8D7}" type="pres">
      <dgm:prSet presAssocID="{BAE4F373-A0AF-40F6-BCDD-3A53E4C2606F}" presName="spacer" presStyleCnt="0"/>
      <dgm:spPr/>
    </dgm:pt>
    <dgm:pt modelId="{6DE87A59-9A0D-4E80-A7F4-C5C50C1E6068}" type="pres">
      <dgm:prSet presAssocID="{4AEC384E-7955-4C33-9FBF-0AA49B34C8C0}" presName="parentText" presStyleLbl="node1" presStyleIdx="3" presStyleCnt="4">
        <dgm:presLayoutVars>
          <dgm:chMax val="0"/>
          <dgm:bulletEnabled val="1"/>
        </dgm:presLayoutVars>
      </dgm:prSet>
      <dgm:spPr>
        <a:prstGeom prst="roundRect">
          <a:avLst/>
        </a:prstGeom>
      </dgm:spPr>
    </dgm:pt>
  </dgm:ptLst>
  <dgm:cxnLst>
    <dgm:cxn modelId="{B0123E21-BFC5-48ED-85F4-1B595B428720}" srcId="{DD8EF3A8-6AD0-478B-AA0D-65BFFC857F11}" destId="{2894AA2B-C9E8-4B58-99AE-C339D3939759}" srcOrd="2" destOrd="0" parTransId="{E05804D3-EF0F-44B0-905C-EE45A5A305D6}" sibTransId="{BAE4F373-A0AF-40F6-BCDD-3A53E4C2606F}"/>
    <dgm:cxn modelId="{C835692A-926E-4DDB-8DBB-9791F395A6E9}" type="presOf" srcId="{ED8CCB27-D458-409D-9958-DB8E48D1BD86}" destId="{730ACD71-ED32-4FD8-922A-B97BCC1F509B}" srcOrd="0" destOrd="0" presId="urn:microsoft.com/office/officeart/2005/8/layout/vList2"/>
    <dgm:cxn modelId="{FB102C53-552A-4120-A8A5-60D701E9676E}" srcId="{DD8EF3A8-6AD0-478B-AA0D-65BFFC857F11}" destId="{22791E26-7DD8-4576-A165-5BD5B7E950AC}" srcOrd="0" destOrd="0" parTransId="{708923C5-7223-4345-8BA4-5304A72F7624}" sibTransId="{82975E4D-3A60-4A2F-81E3-8DA814552C8F}"/>
    <dgm:cxn modelId="{CD87CB8D-FEB9-4EE9-B8AE-F1B51FA6AF9C}" type="presOf" srcId="{2894AA2B-C9E8-4B58-99AE-C339D3939759}" destId="{EFA83116-00DE-4215-BABC-B6CD7963BE0A}" srcOrd="0" destOrd="0" presId="urn:microsoft.com/office/officeart/2005/8/layout/vList2"/>
    <dgm:cxn modelId="{21E0F098-42F9-4B38-A25D-7FC4FDB818BA}" type="presOf" srcId="{22791E26-7DD8-4576-A165-5BD5B7E950AC}" destId="{78B0155F-676F-47A5-8D97-8581565AB20B}" srcOrd="0" destOrd="0" presId="urn:microsoft.com/office/officeart/2005/8/layout/vList2"/>
    <dgm:cxn modelId="{03507DA0-861E-4104-BC1C-D4817D47EAD1}" type="presOf" srcId="{4AEC384E-7955-4C33-9FBF-0AA49B34C8C0}" destId="{6DE87A59-9A0D-4E80-A7F4-C5C50C1E6068}" srcOrd="0" destOrd="0" presId="urn:microsoft.com/office/officeart/2005/8/layout/vList2"/>
    <dgm:cxn modelId="{CF77F0CB-44B5-4C22-B125-903B1110076E}" type="presOf" srcId="{DD8EF3A8-6AD0-478B-AA0D-65BFFC857F11}" destId="{75E96A48-A5DB-44C9-B62D-02355C6BC63E}" srcOrd="0" destOrd="0" presId="urn:microsoft.com/office/officeart/2005/8/layout/vList2"/>
    <dgm:cxn modelId="{ECDDF7DF-E455-404D-8459-1B90B8554623}" srcId="{DD8EF3A8-6AD0-478B-AA0D-65BFFC857F11}" destId="{ED8CCB27-D458-409D-9958-DB8E48D1BD86}" srcOrd="1" destOrd="0" parTransId="{07A682BF-66ED-419F-8267-21D4809AFD4D}" sibTransId="{95818597-44F5-4E15-BC40-617765AC8AD9}"/>
    <dgm:cxn modelId="{16F420FD-2B15-44D4-9DFD-5A88850CB74A}" srcId="{DD8EF3A8-6AD0-478B-AA0D-65BFFC857F11}" destId="{4AEC384E-7955-4C33-9FBF-0AA49B34C8C0}" srcOrd="3" destOrd="0" parTransId="{46A58E6B-6FA2-4011-B400-04ACA6606D50}" sibTransId="{5305EE9C-F42E-47AC-AAE8-9D8D6D1F6D56}"/>
    <dgm:cxn modelId="{A94FDAA7-A1FB-41A5-AA75-E47301DEF0FF}" type="presParOf" srcId="{75E96A48-A5DB-44C9-B62D-02355C6BC63E}" destId="{78B0155F-676F-47A5-8D97-8581565AB20B}" srcOrd="0" destOrd="0" presId="urn:microsoft.com/office/officeart/2005/8/layout/vList2"/>
    <dgm:cxn modelId="{C7FDA9AB-CCFE-4C6F-B8AA-3D22810A09C4}" type="presParOf" srcId="{75E96A48-A5DB-44C9-B62D-02355C6BC63E}" destId="{BC2C6763-7B58-4515-A7FA-3D4595E2F22E}" srcOrd="1" destOrd="0" presId="urn:microsoft.com/office/officeart/2005/8/layout/vList2"/>
    <dgm:cxn modelId="{26C14D83-3A99-4F0B-8C6A-28A6A1ECB50C}" type="presParOf" srcId="{75E96A48-A5DB-44C9-B62D-02355C6BC63E}" destId="{730ACD71-ED32-4FD8-922A-B97BCC1F509B}" srcOrd="2" destOrd="0" presId="urn:microsoft.com/office/officeart/2005/8/layout/vList2"/>
    <dgm:cxn modelId="{28292A1F-DD5F-4314-B025-74B615294729}" type="presParOf" srcId="{75E96A48-A5DB-44C9-B62D-02355C6BC63E}" destId="{9A22D3C4-A709-4FD6-AD7B-4672D8F60CBE}" srcOrd="3" destOrd="0" presId="urn:microsoft.com/office/officeart/2005/8/layout/vList2"/>
    <dgm:cxn modelId="{779BEA03-CD50-4728-AEAD-216CAD306448}" type="presParOf" srcId="{75E96A48-A5DB-44C9-B62D-02355C6BC63E}" destId="{EFA83116-00DE-4215-BABC-B6CD7963BE0A}" srcOrd="4" destOrd="0" presId="urn:microsoft.com/office/officeart/2005/8/layout/vList2"/>
    <dgm:cxn modelId="{AE2E67E1-D928-4BEF-9EB5-98BFC83C6901}" type="presParOf" srcId="{75E96A48-A5DB-44C9-B62D-02355C6BC63E}" destId="{79D36127-8FF8-4089-BE57-A8656220F8D7}" srcOrd="5" destOrd="0" presId="urn:microsoft.com/office/officeart/2005/8/layout/vList2"/>
    <dgm:cxn modelId="{22092B72-58A3-4FBE-ACDC-CB2D9C58274D}" type="presParOf" srcId="{75E96A48-A5DB-44C9-B62D-02355C6BC63E}" destId="{6DE87A59-9A0D-4E80-A7F4-C5C50C1E6068}" srcOrd="6"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399C523-E5A4-42AF-9048-59C971C7EF3A}"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en-IN"/>
        </a:p>
      </dgm:t>
    </dgm:pt>
    <dgm:pt modelId="{4FA2F17C-A28B-46A5-92CC-8ECBE4834E65}">
      <dgm:prSet custT="1"/>
      <dgm:spPr>
        <a:solidFill>
          <a:srgbClr val="10253F">
            <a:alpha val="80000"/>
          </a:srgbClr>
        </a:solidFill>
        <a:ln w="6350">
          <a:noFill/>
        </a:ln>
      </dgm:spPr>
      <dgm:t>
        <a:bodyPr/>
        <a:lstStyle/>
        <a:p>
          <a:pPr algn="ctr">
            <a:lnSpc>
              <a:spcPct val="100000"/>
            </a:lnSpc>
            <a:spcAft>
              <a:spcPts val="0"/>
            </a:spcAft>
          </a:pPr>
          <a:r>
            <a:rPr lang="en-US" sz="1050">
              <a:solidFill>
                <a:schemeClr val="bg1"/>
              </a:solidFill>
              <a:latin typeface="Arial Nova" panose="020B0504020202020204" pitchFamily="34" charset="0"/>
              <a:ea typeface="Roboto" panose="02000000000000000000" pitchFamily="2" charset="0"/>
              <a:cs typeface="Roboto" panose="02000000000000000000" pitchFamily="2" charset="0"/>
            </a:rPr>
            <a:t>Network Redesign/ Reengineering</a:t>
          </a:r>
          <a:endParaRPr lang="en-IN" sz="1050">
            <a:solidFill>
              <a:schemeClr val="bg1"/>
            </a:solidFill>
            <a:latin typeface="Arial Nova" panose="020B0504020202020204" pitchFamily="34" charset="0"/>
            <a:ea typeface="Roboto" panose="02000000000000000000" pitchFamily="2" charset="0"/>
            <a:cs typeface="Roboto" panose="02000000000000000000" pitchFamily="2" charset="0"/>
          </a:endParaRPr>
        </a:p>
      </dgm:t>
    </dgm:pt>
    <dgm:pt modelId="{72B4CD43-A1DC-4693-83D9-FA78D04EAA6A}" type="parTrans" cxnId="{EBE5C602-BCA5-4DD8-8351-3CA632DB3B51}">
      <dgm:prSet/>
      <dgm:spPr/>
      <dgm:t>
        <a:bodyPr/>
        <a:lstStyle/>
        <a:p>
          <a:endParaRPr lang="en-IN" sz="1200">
            <a:latin typeface="Arial Nova" panose="020B0504020202020204" pitchFamily="34" charset="0"/>
            <a:ea typeface="Roboto" panose="02000000000000000000" pitchFamily="2" charset="0"/>
            <a:cs typeface="Roboto" panose="02000000000000000000" pitchFamily="2" charset="0"/>
          </a:endParaRPr>
        </a:p>
      </dgm:t>
    </dgm:pt>
    <dgm:pt modelId="{D6DF9FC8-90D5-434D-AF4E-64D078BB3C61}" type="sibTrans" cxnId="{EBE5C602-BCA5-4DD8-8351-3CA632DB3B51}">
      <dgm:prSet/>
      <dgm:spPr/>
      <dgm:t>
        <a:bodyPr/>
        <a:lstStyle/>
        <a:p>
          <a:endParaRPr lang="en-IN" sz="1200">
            <a:latin typeface="Arial Nova" panose="020B0504020202020204" pitchFamily="34" charset="0"/>
            <a:ea typeface="Roboto" panose="02000000000000000000" pitchFamily="2" charset="0"/>
            <a:cs typeface="Roboto" panose="02000000000000000000" pitchFamily="2" charset="0"/>
          </a:endParaRPr>
        </a:p>
      </dgm:t>
    </dgm:pt>
    <dgm:pt modelId="{8AD1BD95-C037-44A4-9055-C1077155C23D}">
      <dgm:prSet custT="1"/>
      <dgm:spPr>
        <a:solidFill>
          <a:schemeClr val="tx2">
            <a:lumMod val="75000"/>
            <a:alpha val="80000"/>
          </a:schemeClr>
        </a:solidFill>
        <a:ln w="6350">
          <a:noFill/>
        </a:ln>
      </dgm:spPr>
      <dgm:t>
        <a:bodyPr/>
        <a:lstStyle/>
        <a:p>
          <a:pPr algn="ctr">
            <a:lnSpc>
              <a:spcPct val="100000"/>
            </a:lnSpc>
            <a:spcAft>
              <a:spcPts val="0"/>
            </a:spcAft>
          </a:pPr>
          <a:r>
            <a:rPr lang="en-US" sz="1050">
              <a:solidFill>
                <a:schemeClr val="bg1"/>
              </a:solidFill>
              <a:latin typeface="Arial Nova" panose="020B0504020202020204" pitchFamily="34" charset="0"/>
              <a:ea typeface="Roboto" panose="02000000000000000000" pitchFamily="2" charset="0"/>
              <a:cs typeface="Roboto" panose="02000000000000000000" pitchFamily="2" charset="0"/>
            </a:rPr>
            <a:t>Software Defined Network Deployment</a:t>
          </a:r>
          <a:endParaRPr lang="en-IN" sz="1050">
            <a:solidFill>
              <a:schemeClr val="bg1"/>
            </a:solidFill>
            <a:latin typeface="Arial Nova" panose="020B0504020202020204" pitchFamily="34" charset="0"/>
            <a:ea typeface="Roboto" panose="02000000000000000000" pitchFamily="2" charset="0"/>
            <a:cs typeface="Roboto" panose="02000000000000000000" pitchFamily="2" charset="0"/>
          </a:endParaRPr>
        </a:p>
      </dgm:t>
    </dgm:pt>
    <dgm:pt modelId="{96A017E8-6DE4-4D06-AAFC-B59E3773E15C}" type="parTrans" cxnId="{F5DC79D0-D06D-49C0-88E4-5B5CE5F725D4}">
      <dgm:prSet/>
      <dgm:spPr/>
      <dgm:t>
        <a:bodyPr/>
        <a:lstStyle/>
        <a:p>
          <a:endParaRPr lang="en-IN" sz="1200">
            <a:latin typeface="Arial Nova" panose="020B0504020202020204" pitchFamily="34" charset="0"/>
            <a:ea typeface="Roboto" panose="02000000000000000000" pitchFamily="2" charset="0"/>
            <a:cs typeface="Roboto" panose="02000000000000000000" pitchFamily="2" charset="0"/>
          </a:endParaRPr>
        </a:p>
      </dgm:t>
    </dgm:pt>
    <dgm:pt modelId="{9AD68BD3-ECD4-418D-8B81-414B65A04F16}" type="sibTrans" cxnId="{F5DC79D0-D06D-49C0-88E4-5B5CE5F725D4}">
      <dgm:prSet/>
      <dgm:spPr/>
      <dgm:t>
        <a:bodyPr/>
        <a:lstStyle/>
        <a:p>
          <a:endParaRPr lang="en-IN" sz="1200">
            <a:latin typeface="Arial Nova" panose="020B0504020202020204" pitchFamily="34" charset="0"/>
            <a:ea typeface="Roboto" panose="02000000000000000000" pitchFamily="2" charset="0"/>
            <a:cs typeface="Roboto" panose="02000000000000000000" pitchFamily="2" charset="0"/>
          </a:endParaRPr>
        </a:p>
      </dgm:t>
    </dgm:pt>
    <dgm:pt modelId="{AD22C6C2-AEF1-4576-9019-A0A4D3AC2E9C}" type="pres">
      <dgm:prSet presAssocID="{D399C523-E5A4-42AF-9048-59C971C7EF3A}" presName="linear" presStyleCnt="0">
        <dgm:presLayoutVars>
          <dgm:animLvl val="lvl"/>
          <dgm:resizeHandles val="exact"/>
        </dgm:presLayoutVars>
      </dgm:prSet>
      <dgm:spPr/>
    </dgm:pt>
    <dgm:pt modelId="{BD547514-FD7E-4FD3-BF52-0B3DA390BCD4}" type="pres">
      <dgm:prSet presAssocID="{4FA2F17C-A28B-46A5-92CC-8ECBE4834E65}" presName="parentText" presStyleLbl="node1" presStyleIdx="0" presStyleCnt="2">
        <dgm:presLayoutVars>
          <dgm:chMax val="0"/>
          <dgm:bulletEnabled val="1"/>
        </dgm:presLayoutVars>
      </dgm:prSet>
      <dgm:spPr>
        <a:prstGeom prst="roundRect">
          <a:avLst/>
        </a:prstGeom>
      </dgm:spPr>
    </dgm:pt>
    <dgm:pt modelId="{F8D8CCC6-5CA9-43E8-96E8-406CCBF165E4}" type="pres">
      <dgm:prSet presAssocID="{D6DF9FC8-90D5-434D-AF4E-64D078BB3C61}" presName="spacer" presStyleCnt="0"/>
      <dgm:spPr/>
    </dgm:pt>
    <dgm:pt modelId="{CB78B39A-588E-41CC-8FA3-F69AFE2CF3D2}" type="pres">
      <dgm:prSet presAssocID="{8AD1BD95-C037-44A4-9055-C1077155C23D}" presName="parentText" presStyleLbl="node1" presStyleIdx="1" presStyleCnt="2" custLinFactNeighborX="0" custLinFactNeighborY="64784">
        <dgm:presLayoutVars>
          <dgm:chMax val="0"/>
          <dgm:bulletEnabled val="1"/>
        </dgm:presLayoutVars>
      </dgm:prSet>
      <dgm:spPr>
        <a:prstGeom prst="roundRect">
          <a:avLst/>
        </a:prstGeom>
      </dgm:spPr>
    </dgm:pt>
  </dgm:ptLst>
  <dgm:cxnLst>
    <dgm:cxn modelId="{EBE5C602-BCA5-4DD8-8351-3CA632DB3B51}" srcId="{D399C523-E5A4-42AF-9048-59C971C7EF3A}" destId="{4FA2F17C-A28B-46A5-92CC-8ECBE4834E65}" srcOrd="0" destOrd="0" parTransId="{72B4CD43-A1DC-4693-83D9-FA78D04EAA6A}" sibTransId="{D6DF9FC8-90D5-434D-AF4E-64D078BB3C61}"/>
    <dgm:cxn modelId="{D690EA19-0E21-46C4-8B5C-A34D90A5E1E1}" type="presOf" srcId="{8AD1BD95-C037-44A4-9055-C1077155C23D}" destId="{CB78B39A-588E-41CC-8FA3-F69AFE2CF3D2}" srcOrd="0" destOrd="0" presId="urn:microsoft.com/office/officeart/2005/8/layout/vList2"/>
    <dgm:cxn modelId="{676ECF32-9668-4971-B3BF-BB84DF205306}" type="presOf" srcId="{D399C523-E5A4-42AF-9048-59C971C7EF3A}" destId="{AD22C6C2-AEF1-4576-9019-A0A4D3AC2E9C}" srcOrd="0" destOrd="0" presId="urn:microsoft.com/office/officeart/2005/8/layout/vList2"/>
    <dgm:cxn modelId="{AE7C406D-14D2-4FED-8804-5A1D4C8966DB}" type="presOf" srcId="{4FA2F17C-A28B-46A5-92CC-8ECBE4834E65}" destId="{BD547514-FD7E-4FD3-BF52-0B3DA390BCD4}" srcOrd="0" destOrd="0" presId="urn:microsoft.com/office/officeart/2005/8/layout/vList2"/>
    <dgm:cxn modelId="{F5DC79D0-D06D-49C0-88E4-5B5CE5F725D4}" srcId="{D399C523-E5A4-42AF-9048-59C971C7EF3A}" destId="{8AD1BD95-C037-44A4-9055-C1077155C23D}" srcOrd="1" destOrd="0" parTransId="{96A017E8-6DE4-4D06-AAFC-B59E3773E15C}" sibTransId="{9AD68BD3-ECD4-418D-8B81-414B65A04F16}"/>
    <dgm:cxn modelId="{12658DD7-1E8E-4924-8FCA-06D78B659858}" type="presParOf" srcId="{AD22C6C2-AEF1-4576-9019-A0A4D3AC2E9C}" destId="{BD547514-FD7E-4FD3-BF52-0B3DA390BCD4}" srcOrd="0" destOrd="0" presId="urn:microsoft.com/office/officeart/2005/8/layout/vList2"/>
    <dgm:cxn modelId="{67FA9A29-9DF2-4065-9C7E-C78978F3D922}" type="presParOf" srcId="{AD22C6C2-AEF1-4576-9019-A0A4D3AC2E9C}" destId="{F8D8CCC6-5CA9-43E8-96E8-406CCBF165E4}" srcOrd="1" destOrd="0" presId="urn:microsoft.com/office/officeart/2005/8/layout/vList2"/>
    <dgm:cxn modelId="{C0F8F435-2BDC-41BB-B28E-9B84DEC39594}" type="presParOf" srcId="{AD22C6C2-AEF1-4576-9019-A0A4D3AC2E9C}" destId="{CB78B39A-588E-41CC-8FA3-F69AFE2CF3D2}" srcOrd="2"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5393E72-9479-4A92-BED8-EF4282B0F40D}" type="doc">
      <dgm:prSet loTypeId="urn:microsoft.com/office/officeart/2005/8/layout/default" loCatId="list" qsTypeId="urn:microsoft.com/office/officeart/2005/8/quickstyle/simple1" qsCatId="simple" csTypeId="urn:microsoft.com/office/officeart/2005/8/colors/accent0_3" csCatId="mainScheme" phldr="1"/>
      <dgm:spPr/>
      <dgm:t>
        <a:bodyPr/>
        <a:lstStyle/>
        <a:p>
          <a:endParaRPr lang="en-IN"/>
        </a:p>
      </dgm:t>
    </dgm:pt>
    <dgm:pt modelId="{1FD02E56-9EC9-499D-9E1E-FE320B4D027B}">
      <dgm:prSet phldrT="[Text]" custT="1"/>
      <dgm:spPr>
        <a:solidFill>
          <a:schemeClr val="tx2">
            <a:lumMod val="75000"/>
            <a:alpha val="80000"/>
          </a:schemeClr>
        </a:solidFill>
        <a:ln w="6350">
          <a:solidFill>
            <a:schemeClr val="bg1"/>
          </a:solidFill>
        </a:ln>
      </dgm:spPr>
      <dgm:t>
        <a:bodyPr/>
        <a:lstStyle/>
        <a:p>
          <a:pPr>
            <a:lnSpc>
              <a:spcPct val="100000"/>
            </a:lnSpc>
            <a:spcAft>
              <a:spcPts val="0"/>
            </a:spcAft>
            <a:buFont typeface="Arial" panose="020B0604020202020204" pitchFamily="34" charset="0"/>
            <a:buChar char="•"/>
          </a:pPr>
          <a:r>
            <a:rPr lang="en-US" sz="1200" b="1">
              <a:solidFill>
                <a:srgbClr val="BED730"/>
              </a:solidFill>
              <a:latin typeface="Arial Nova" panose="020B0504020202020204" pitchFamily="34" charset="0"/>
            </a:rPr>
            <a:t>2,333</a:t>
          </a:r>
          <a:r>
            <a:rPr lang="en-US" sz="1200">
              <a:solidFill>
                <a:srgbClr val="BED730"/>
              </a:solidFill>
              <a:latin typeface="Arial Nova" panose="020B0504020202020204" pitchFamily="34" charset="0"/>
            </a:rPr>
            <a:t> </a:t>
          </a:r>
        </a:p>
        <a:p>
          <a:pPr>
            <a:lnSpc>
              <a:spcPct val="100000"/>
            </a:lnSpc>
            <a:spcAft>
              <a:spcPts val="0"/>
            </a:spcAft>
            <a:buFont typeface="Arial" panose="020B0604020202020204" pitchFamily="34" charset="0"/>
            <a:buChar char="•"/>
          </a:pPr>
          <a:r>
            <a:rPr lang="en-US" sz="1200">
              <a:solidFill>
                <a:schemeClr val="bg1"/>
              </a:solidFill>
              <a:latin typeface="Arial Nova" panose="020B0504020202020204" pitchFamily="34" charset="0"/>
            </a:rPr>
            <a:t>POPs</a:t>
          </a:r>
          <a:endParaRPr lang="en-IN" sz="1200">
            <a:solidFill>
              <a:schemeClr val="bg1"/>
            </a:solidFill>
            <a:latin typeface="Arial Nova" panose="020B0504020202020204" pitchFamily="34" charset="0"/>
          </a:endParaRPr>
        </a:p>
      </dgm:t>
    </dgm:pt>
    <dgm:pt modelId="{A001BF96-CD70-4A9A-8862-B403BC8DF30B}" type="parTrans" cxnId="{D863B5E2-E14D-45B2-9951-9C948EC38846}">
      <dgm:prSet/>
      <dgm:spPr/>
      <dgm:t>
        <a:bodyPr/>
        <a:lstStyle/>
        <a:p>
          <a:endParaRPr lang="en-IN" sz="1200">
            <a:latin typeface="Arial Nova" panose="020B0504020202020204" pitchFamily="34" charset="0"/>
          </a:endParaRPr>
        </a:p>
      </dgm:t>
    </dgm:pt>
    <dgm:pt modelId="{EF274624-35DB-4467-BA0E-04BED2C8480C}" type="sibTrans" cxnId="{D863B5E2-E14D-45B2-9951-9C948EC38846}">
      <dgm:prSet/>
      <dgm:spPr/>
      <dgm:t>
        <a:bodyPr/>
        <a:lstStyle/>
        <a:p>
          <a:endParaRPr lang="en-IN" sz="1200">
            <a:latin typeface="Arial Nova" panose="020B0504020202020204" pitchFamily="34" charset="0"/>
          </a:endParaRPr>
        </a:p>
      </dgm:t>
    </dgm:pt>
    <dgm:pt modelId="{DFE9BC69-B5AB-4F90-AEC4-9F905A10AE4A}">
      <dgm:prSet custT="1"/>
      <dgm:spPr>
        <a:solidFill>
          <a:srgbClr val="10253F">
            <a:alpha val="80000"/>
          </a:srgbClr>
        </a:solidFill>
        <a:ln w="6350">
          <a:solidFill>
            <a:schemeClr val="bg1"/>
          </a:solidFill>
        </a:ln>
      </dgm:spPr>
      <dgm:t>
        <a:bodyPr/>
        <a:lstStyle/>
        <a:p>
          <a:pPr>
            <a:lnSpc>
              <a:spcPct val="100000"/>
            </a:lnSpc>
            <a:spcAft>
              <a:spcPts val="0"/>
            </a:spcAft>
          </a:pPr>
          <a:r>
            <a:rPr lang="en-US" sz="1200" b="1">
              <a:solidFill>
                <a:srgbClr val="BED730"/>
              </a:solidFill>
              <a:latin typeface="Arial Nova" panose="020B0504020202020204" pitchFamily="34" charset="0"/>
            </a:rPr>
            <a:t>4,000</a:t>
          </a:r>
          <a:r>
            <a:rPr lang="en-IN" sz="1200" b="1">
              <a:solidFill>
                <a:schemeClr val="bg1"/>
              </a:solidFill>
              <a:latin typeface="Arial Nova" panose="020B0504020202020204" pitchFamily="34" charset="0"/>
            </a:rPr>
            <a:t> </a:t>
          </a:r>
        </a:p>
        <a:p>
          <a:pPr>
            <a:lnSpc>
              <a:spcPct val="100000"/>
            </a:lnSpc>
            <a:spcAft>
              <a:spcPts val="0"/>
            </a:spcAft>
          </a:pPr>
          <a:r>
            <a:rPr lang="en-IN" sz="1200">
              <a:solidFill>
                <a:schemeClr val="bg1"/>
              </a:solidFill>
              <a:latin typeface="Arial Nova" panose="020B0504020202020204" pitchFamily="34" charset="0"/>
            </a:rPr>
            <a:t>Infra Links</a:t>
          </a:r>
        </a:p>
      </dgm:t>
    </dgm:pt>
    <dgm:pt modelId="{73D03C80-8DAD-4136-A98E-CFF16BF86119}" type="parTrans" cxnId="{BC26DAF6-31BF-4823-A909-7246A70D18D1}">
      <dgm:prSet/>
      <dgm:spPr/>
      <dgm:t>
        <a:bodyPr/>
        <a:lstStyle/>
        <a:p>
          <a:endParaRPr lang="en-IN" sz="1200">
            <a:latin typeface="Arial Nova" panose="020B0504020202020204" pitchFamily="34" charset="0"/>
          </a:endParaRPr>
        </a:p>
      </dgm:t>
    </dgm:pt>
    <dgm:pt modelId="{60E2A3B8-961B-437E-BEE0-65D6E05CF0F2}" type="sibTrans" cxnId="{BC26DAF6-31BF-4823-A909-7246A70D18D1}">
      <dgm:prSet/>
      <dgm:spPr/>
      <dgm:t>
        <a:bodyPr/>
        <a:lstStyle/>
        <a:p>
          <a:endParaRPr lang="en-IN" sz="1200">
            <a:latin typeface="Arial Nova" panose="020B0504020202020204" pitchFamily="34" charset="0"/>
          </a:endParaRPr>
        </a:p>
      </dgm:t>
    </dgm:pt>
    <dgm:pt modelId="{5185E5F9-D70F-4FA3-97AB-4936B8C0520D}">
      <dgm:prSet custT="1"/>
      <dgm:spPr>
        <a:solidFill>
          <a:schemeClr val="tx2">
            <a:lumMod val="75000"/>
            <a:alpha val="80000"/>
          </a:schemeClr>
        </a:solidFill>
        <a:ln w="6350">
          <a:solidFill>
            <a:schemeClr val="bg1"/>
          </a:solidFill>
        </a:ln>
      </dgm:spPr>
      <dgm:t>
        <a:bodyPr/>
        <a:lstStyle/>
        <a:p>
          <a:pPr>
            <a:lnSpc>
              <a:spcPct val="100000"/>
            </a:lnSpc>
            <a:spcAft>
              <a:spcPts val="0"/>
            </a:spcAft>
          </a:pPr>
          <a:r>
            <a:rPr lang="en-IN" sz="1200" b="1">
              <a:solidFill>
                <a:srgbClr val="BED730"/>
              </a:solidFill>
              <a:latin typeface="Arial Nova" panose="020B0504020202020204" pitchFamily="34" charset="0"/>
            </a:rPr>
            <a:t>9,000</a:t>
          </a:r>
          <a:r>
            <a:rPr lang="en-IN" sz="1200" b="1">
              <a:solidFill>
                <a:schemeClr val="bg1"/>
              </a:solidFill>
              <a:latin typeface="Arial Nova" panose="020B0504020202020204" pitchFamily="34" charset="0"/>
            </a:rPr>
            <a:t> </a:t>
          </a:r>
        </a:p>
        <a:p>
          <a:pPr>
            <a:lnSpc>
              <a:spcPct val="100000"/>
            </a:lnSpc>
            <a:spcAft>
              <a:spcPts val="0"/>
            </a:spcAft>
          </a:pPr>
          <a:r>
            <a:rPr lang="en-IN" sz="1200">
              <a:solidFill>
                <a:schemeClr val="bg1"/>
              </a:solidFill>
              <a:latin typeface="Arial Nova" panose="020B0504020202020204" pitchFamily="34" charset="0"/>
            </a:rPr>
            <a:t>IP/MPLS Nodes</a:t>
          </a:r>
        </a:p>
      </dgm:t>
    </dgm:pt>
    <dgm:pt modelId="{9894FD4B-244D-4417-9104-D66458117BE8}" type="parTrans" cxnId="{567EA106-1EF3-41C9-9395-B4551A121BCD}">
      <dgm:prSet/>
      <dgm:spPr/>
      <dgm:t>
        <a:bodyPr/>
        <a:lstStyle/>
        <a:p>
          <a:endParaRPr lang="en-IN" sz="1200">
            <a:latin typeface="Arial Nova" panose="020B0504020202020204" pitchFamily="34" charset="0"/>
          </a:endParaRPr>
        </a:p>
      </dgm:t>
    </dgm:pt>
    <dgm:pt modelId="{6DAFC98E-C250-4A65-9961-1FC10C0C4BF5}" type="sibTrans" cxnId="{567EA106-1EF3-41C9-9395-B4551A121BCD}">
      <dgm:prSet/>
      <dgm:spPr/>
      <dgm:t>
        <a:bodyPr/>
        <a:lstStyle/>
        <a:p>
          <a:endParaRPr lang="en-IN" sz="1200">
            <a:latin typeface="Arial Nova" panose="020B0504020202020204" pitchFamily="34" charset="0"/>
          </a:endParaRPr>
        </a:p>
      </dgm:t>
    </dgm:pt>
    <dgm:pt modelId="{71AF5F35-4B60-48D1-9EBB-77CF655D1218}">
      <dgm:prSet custT="1"/>
      <dgm:spPr>
        <a:solidFill>
          <a:srgbClr val="10253F">
            <a:alpha val="80000"/>
          </a:srgbClr>
        </a:solidFill>
        <a:ln w="6350">
          <a:solidFill>
            <a:schemeClr val="bg1"/>
          </a:solidFill>
        </a:ln>
      </dgm:spPr>
      <dgm:t>
        <a:bodyPr/>
        <a:lstStyle/>
        <a:p>
          <a:pPr>
            <a:lnSpc>
              <a:spcPct val="100000"/>
            </a:lnSpc>
            <a:spcAft>
              <a:spcPts val="0"/>
            </a:spcAft>
          </a:pPr>
          <a:r>
            <a:rPr lang="en-IN" sz="1200" b="1">
              <a:solidFill>
                <a:srgbClr val="BED730"/>
              </a:solidFill>
              <a:latin typeface="Arial Nova" panose="020B0504020202020204" pitchFamily="34" charset="0"/>
            </a:rPr>
            <a:t>1,20,022</a:t>
          </a:r>
          <a:r>
            <a:rPr lang="en-IN" sz="1200">
              <a:solidFill>
                <a:schemeClr val="bg1"/>
              </a:solidFill>
              <a:latin typeface="Arial Nova" panose="020B0504020202020204" pitchFamily="34" charset="0"/>
            </a:rPr>
            <a:t> Wireless Links</a:t>
          </a:r>
        </a:p>
      </dgm:t>
    </dgm:pt>
    <dgm:pt modelId="{FB5A5743-7F29-47DC-8224-6DEF0D7BE322}" type="parTrans" cxnId="{4E1A8873-9D64-4871-9872-79C35E3D5516}">
      <dgm:prSet/>
      <dgm:spPr/>
      <dgm:t>
        <a:bodyPr/>
        <a:lstStyle/>
        <a:p>
          <a:endParaRPr lang="en-IN" sz="1200">
            <a:latin typeface="Arial Nova" panose="020B0504020202020204" pitchFamily="34" charset="0"/>
          </a:endParaRPr>
        </a:p>
      </dgm:t>
    </dgm:pt>
    <dgm:pt modelId="{5DE50A9A-6B31-4049-B912-F8CBA4BE4492}" type="sibTrans" cxnId="{4E1A8873-9D64-4871-9872-79C35E3D5516}">
      <dgm:prSet/>
      <dgm:spPr/>
      <dgm:t>
        <a:bodyPr/>
        <a:lstStyle/>
        <a:p>
          <a:endParaRPr lang="en-IN" sz="1200">
            <a:latin typeface="Arial Nova" panose="020B0504020202020204" pitchFamily="34" charset="0"/>
          </a:endParaRPr>
        </a:p>
      </dgm:t>
    </dgm:pt>
    <dgm:pt modelId="{4FB3AE2E-C2E4-4B59-81D0-0CBE1B944FE1}">
      <dgm:prSet custT="1"/>
      <dgm:spPr>
        <a:solidFill>
          <a:schemeClr val="tx2">
            <a:lumMod val="75000"/>
            <a:alpha val="80000"/>
          </a:schemeClr>
        </a:solidFill>
        <a:ln w="6350">
          <a:solidFill>
            <a:schemeClr val="bg1"/>
          </a:solidFill>
        </a:ln>
      </dgm:spPr>
      <dgm:t>
        <a:bodyPr/>
        <a:lstStyle/>
        <a:p>
          <a:pPr>
            <a:lnSpc>
              <a:spcPct val="100000"/>
            </a:lnSpc>
            <a:spcAft>
              <a:spcPts val="0"/>
            </a:spcAft>
          </a:pPr>
          <a:r>
            <a:rPr lang="en-US" sz="1200" b="1">
              <a:solidFill>
                <a:srgbClr val="BED730"/>
              </a:solidFill>
              <a:latin typeface="Arial Nova" panose="020B0504020202020204" pitchFamily="34" charset="0"/>
            </a:rPr>
            <a:t>600+ </a:t>
          </a:r>
        </a:p>
        <a:p>
          <a:pPr>
            <a:lnSpc>
              <a:spcPct val="100000"/>
            </a:lnSpc>
            <a:spcAft>
              <a:spcPts val="0"/>
            </a:spcAft>
          </a:pPr>
          <a:r>
            <a:rPr lang="en-US" sz="1200">
              <a:solidFill>
                <a:schemeClr val="bg1"/>
              </a:solidFill>
              <a:latin typeface="Arial Nova" panose="020B0504020202020204" pitchFamily="34" charset="0"/>
            </a:rPr>
            <a:t>MNS Customers</a:t>
          </a:r>
        </a:p>
      </dgm:t>
    </dgm:pt>
    <dgm:pt modelId="{389F0712-287B-4B3C-8782-643423939A50}" type="parTrans" cxnId="{AF965565-804A-4DC1-B21B-A4D51A43253D}">
      <dgm:prSet/>
      <dgm:spPr/>
      <dgm:t>
        <a:bodyPr/>
        <a:lstStyle/>
        <a:p>
          <a:endParaRPr lang="en-IN" sz="1200">
            <a:latin typeface="Arial Nova" panose="020B0504020202020204" pitchFamily="34" charset="0"/>
          </a:endParaRPr>
        </a:p>
      </dgm:t>
    </dgm:pt>
    <dgm:pt modelId="{EBB6A9A8-3A5C-442D-A29D-0B139DB434DB}" type="sibTrans" cxnId="{AF965565-804A-4DC1-B21B-A4D51A43253D}">
      <dgm:prSet/>
      <dgm:spPr/>
      <dgm:t>
        <a:bodyPr/>
        <a:lstStyle/>
        <a:p>
          <a:endParaRPr lang="en-IN" sz="1200">
            <a:latin typeface="Arial Nova" panose="020B0504020202020204" pitchFamily="34" charset="0"/>
          </a:endParaRPr>
        </a:p>
      </dgm:t>
    </dgm:pt>
    <dgm:pt modelId="{DB4CF93A-F3FB-4B3F-8EB1-71CF27B8F6B4}">
      <dgm:prSet custT="1"/>
      <dgm:spPr>
        <a:solidFill>
          <a:srgbClr val="10253F">
            <a:alpha val="80000"/>
          </a:srgbClr>
        </a:solidFill>
        <a:ln w="6350">
          <a:solidFill>
            <a:schemeClr val="bg1"/>
          </a:solidFill>
        </a:ln>
      </dgm:spPr>
      <dgm:t>
        <a:bodyPr/>
        <a:lstStyle/>
        <a:p>
          <a:pPr>
            <a:lnSpc>
              <a:spcPct val="100000"/>
            </a:lnSpc>
            <a:spcAft>
              <a:spcPts val="0"/>
            </a:spcAft>
          </a:pPr>
          <a:r>
            <a:rPr lang="en-US" sz="1200" b="1">
              <a:solidFill>
                <a:srgbClr val="BED730"/>
              </a:solidFill>
              <a:latin typeface="Arial Nova" panose="020B0504020202020204" pitchFamily="34" charset="0"/>
            </a:rPr>
            <a:t>76,000+ </a:t>
          </a:r>
        </a:p>
        <a:p>
          <a:pPr>
            <a:lnSpc>
              <a:spcPct val="100000"/>
            </a:lnSpc>
            <a:spcAft>
              <a:spcPts val="0"/>
            </a:spcAft>
          </a:pPr>
          <a:r>
            <a:rPr lang="en-US" sz="1200">
              <a:solidFill>
                <a:schemeClr val="bg1"/>
              </a:solidFill>
              <a:latin typeface="Arial Nova" panose="020B0504020202020204" pitchFamily="34" charset="0"/>
            </a:rPr>
            <a:t>Managed WAN Links</a:t>
          </a:r>
        </a:p>
      </dgm:t>
    </dgm:pt>
    <dgm:pt modelId="{C6D9C94E-9D2F-481A-A33A-508827BBF03B}" type="parTrans" cxnId="{033FAA76-85ED-45CA-8A0D-86845647FBF8}">
      <dgm:prSet/>
      <dgm:spPr/>
      <dgm:t>
        <a:bodyPr/>
        <a:lstStyle/>
        <a:p>
          <a:endParaRPr lang="en-IN" sz="1200">
            <a:latin typeface="Arial Nova" panose="020B0504020202020204" pitchFamily="34" charset="0"/>
          </a:endParaRPr>
        </a:p>
      </dgm:t>
    </dgm:pt>
    <dgm:pt modelId="{2EB3783A-EB63-4616-AD15-2BEE5858A00E}" type="sibTrans" cxnId="{033FAA76-85ED-45CA-8A0D-86845647FBF8}">
      <dgm:prSet/>
      <dgm:spPr/>
      <dgm:t>
        <a:bodyPr/>
        <a:lstStyle/>
        <a:p>
          <a:endParaRPr lang="en-IN" sz="1200">
            <a:latin typeface="Arial Nova" panose="020B0504020202020204" pitchFamily="34" charset="0"/>
          </a:endParaRPr>
        </a:p>
      </dgm:t>
    </dgm:pt>
    <dgm:pt modelId="{C61D56BA-3E07-4721-A33B-4217A620DA18}">
      <dgm:prSet custT="1"/>
      <dgm:spPr>
        <a:solidFill>
          <a:schemeClr val="tx2">
            <a:lumMod val="75000"/>
            <a:alpha val="80000"/>
          </a:schemeClr>
        </a:solidFill>
        <a:ln w="6350">
          <a:solidFill>
            <a:schemeClr val="bg1"/>
          </a:solidFill>
        </a:ln>
      </dgm:spPr>
      <dgm:t>
        <a:bodyPr/>
        <a:lstStyle/>
        <a:p>
          <a:pPr>
            <a:lnSpc>
              <a:spcPct val="100000"/>
            </a:lnSpc>
            <a:spcAft>
              <a:spcPts val="0"/>
            </a:spcAft>
          </a:pPr>
          <a:r>
            <a:rPr lang="en-US" sz="1200" b="1">
              <a:solidFill>
                <a:srgbClr val="BED730"/>
              </a:solidFill>
              <a:latin typeface="Arial Nova" panose="020B0504020202020204" pitchFamily="34" charset="0"/>
            </a:rPr>
            <a:t>47,000+ </a:t>
          </a:r>
        </a:p>
        <a:p>
          <a:pPr>
            <a:lnSpc>
              <a:spcPct val="100000"/>
            </a:lnSpc>
            <a:spcAft>
              <a:spcPts val="0"/>
            </a:spcAft>
          </a:pPr>
          <a:r>
            <a:rPr lang="en-US" sz="1200">
              <a:solidFill>
                <a:schemeClr val="bg1"/>
              </a:solidFill>
              <a:latin typeface="Arial Nova" panose="020B0504020202020204" pitchFamily="34" charset="0"/>
            </a:rPr>
            <a:t>Managed CPE</a:t>
          </a:r>
        </a:p>
      </dgm:t>
    </dgm:pt>
    <dgm:pt modelId="{BA4DBBF7-CD80-46D0-9BA2-FB8A191BBC7C}" type="parTrans" cxnId="{BAF99D8B-7DCE-4034-A1B0-0C8A6A9C4851}">
      <dgm:prSet/>
      <dgm:spPr/>
      <dgm:t>
        <a:bodyPr/>
        <a:lstStyle/>
        <a:p>
          <a:endParaRPr lang="en-IN" sz="1200">
            <a:latin typeface="Arial Nova" panose="020B0504020202020204" pitchFamily="34" charset="0"/>
          </a:endParaRPr>
        </a:p>
      </dgm:t>
    </dgm:pt>
    <dgm:pt modelId="{4876496D-2CE1-4F54-A562-0B28C84F44B2}" type="sibTrans" cxnId="{BAF99D8B-7DCE-4034-A1B0-0C8A6A9C4851}">
      <dgm:prSet/>
      <dgm:spPr/>
      <dgm:t>
        <a:bodyPr/>
        <a:lstStyle/>
        <a:p>
          <a:endParaRPr lang="en-IN" sz="1200">
            <a:latin typeface="Arial Nova" panose="020B0504020202020204" pitchFamily="34" charset="0"/>
          </a:endParaRPr>
        </a:p>
      </dgm:t>
    </dgm:pt>
    <dgm:pt modelId="{76A9365F-0282-4C4B-A380-C43472642FCE}">
      <dgm:prSet custT="1"/>
      <dgm:spPr>
        <a:solidFill>
          <a:srgbClr val="10253F">
            <a:alpha val="80000"/>
          </a:srgbClr>
        </a:solidFill>
        <a:ln w="6350">
          <a:solidFill>
            <a:schemeClr val="bg1"/>
          </a:solidFill>
        </a:ln>
      </dgm:spPr>
      <dgm:t>
        <a:bodyPr/>
        <a:lstStyle/>
        <a:p>
          <a:pPr>
            <a:lnSpc>
              <a:spcPct val="100000"/>
            </a:lnSpc>
            <a:spcAft>
              <a:spcPts val="0"/>
            </a:spcAft>
          </a:pPr>
          <a:r>
            <a:rPr lang="en-US" sz="1200" b="1">
              <a:solidFill>
                <a:srgbClr val="BED730"/>
              </a:solidFill>
              <a:latin typeface="Arial Nova" panose="020B0504020202020204" pitchFamily="34" charset="0"/>
            </a:rPr>
            <a:t>4,000+ </a:t>
          </a:r>
          <a:r>
            <a:rPr lang="en-US" sz="1200">
              <a:solidFill>
                <a:schemeClr val="bg1"/>
              </a:solidFill>
              <a:latin typeface="Arial Nova" panose="020B0504020202020204" pitchFamily="34" charset="0"/>
            </a:rPr>
            <a:t>Tickets/day</a:t>
          </a:r>
        </a:p>
      </dgm:t>
    </dgm:pt>
    <dgm:pt modelId="{BFEBCDCB-2BAA-4678-AD16-6D1F79DE2921}" type="parTrans" cxnId="{0D82AC94-4962-4343-8C57-B16549A8632C}">
      <dgm:prSet/>
      <dgm:spPr/>
      <dgm:t>
        <a:bodyPr/>
        <a:lstStyle/>
        <a:p>
          <a:endParaRPr lang="en-IN" sz="1200">
            <a:latin typeface="Arial Nova" panose="020B0504020202020204" pitchFamily="34" charset="0"/>
          </a:endParaRPr>
        </a:p>
      </dgm:t>
    </dgm:pt>
    <dgm:pt modelId="{D132DDCC-8760-4A0A-BB95-0D74322BC0B0}" type="sibTrans" cxnId="{0D82AC94-4962-4343-8C57-B16549A8632C}">
      <dgm:prSet/>
      <dgm:spPr/>
      <dgm:t>
        <a:bodyPr/>
        <a:lstStyle/>
        <a:p>
          <a:endParaRPr lang="en-IN" sz="1200">
            <a:latin typeface="Arial Nova" panose="020B0504020202020204" pitchFamily="34" charset="0"/>
          </a:endParaRPr>
        </a:p>
      </dgm:t>
    </dgm:pt>
    <dgm:pt modelId="{03CC9D88-2439-43D5-8348-A44F390F399B}">
      <dgm:prSet custT="1"/>
      <dgm:spPr>
        <a:solidFill>
          <a:schemeClr val="tx2">
            <a:lumMod val="75000"/>
            <a:alpha val="80000"/>
          </a:schemeClr>
        </a:solidFill>
        <a:ln w="6350">
          <a:solidFill>
            <a:schemeClr val="bg1"/>
          </a:solidFill>
        </a:ln>
      </dgm:spPr>
      <dgm:t>
        <a:bodyPr/>
        <a:lstStyle/>
        <a:p>
          <a:pPr>
            <a:lnSpc>
              <a:spcPct val="100000"/>
            </a:lnSpc>
            <a:spcAft>
              <a:spcPts val="0"/>
            </a:spcAft>
          </a:pPr>
          <a:r>
            <a:rPr lang="en-US" sz="1200" b="1">
              <a:solidFill>
                <a:srgbClr val="BED730"/>
              </a:solidFill>
              <a:latin typeface="Arial Nova" panose="020B0504020202020204" pitchFamily="34" charset="0"/>
            </a:rPr>
            <a:t>400+ </a:t>
          </a:r>
        </a:p>
        <a:p>
          <a:pPr>
            <a:lnSpc>
              <a:spcPct val="100000"/>
            </a:lnSpc>
            <a:spcAft>
              <a:spcPts val="0"/>
            </a:spcAft>
          </a:pPr>
          <a:r>
            <a:rPr lang="en-US" sz="1200">
              <a:solidFill>
                <a:schemeClr val="bg1"/>
              </a:solidFill>
              <a:latin typeface="Arial Nova" panose="020B0504020202020204" pitchFamily="34" charset="0"/>
            </a:rPr>
            <a:t>Skilled people</a:t>
          </a:r>
        </a:p>
      </dgm:t>
    </dgm:pt>
    <dgm:pt modelId="{68BC0FE4-0D82-47B0-9743-13B0536ACD37}" type="parTrans" cxnId="{0DE48B43-D259-4D7A-8225-B7F515F07240}">
      <dgm:prSet/>
      <dgm:spPr/>
      <dgm:t>
        <a:bodyPr/>
        <a:lstStyle/>
        <a:p>
          <a:endParaRPr lang="en-IN" sz="1200">
            <a:latin typeface="Arial Nova" panose="020B0504020202020204" pitchFamily="34" charset="0"/>
          </a:endParaRPr>
        </a:p>
      </dgm:t>
    </dgm:pt>
    <dgm:pt modelId="{C24EDCC1-28E3-42E8-918B-2531CA0E8E79}" type="sibTrans" cxnId="{0DE48B43-D259-4D7A-8225-B7F515F07240}">
      <dgm:prSet/>
      <dgm:spPr/>
      <dgm:t>
        <a:bodyPr/>
        <a:lstStyle/>
        <a:p>
          <a:endParaRPr lang="en-IN" sz="1200">
            <a:latin typeface="Arial Nova" panose="020B0504020202020204" pitchFamily="34" charset="0"/>
          </a:endParaRPr>
        </a:p>
      </dgm:t>
    </dgm:pt>
    <dgm:pt modelId="{4F37146D-17EC-41A5-98FC-A870EC44D311}" type="pres">
      <dgm:prSet presAssocID="{95393E72-9479-4A92-BED8-EF4282B0F40D}" presName="diagram" presStyleCnt="0">
        <dgm:presLayoutVars>
          <dgm:dir/>
          <dgm:resizeHandles val="exact"/>
        </dgm:presLayoutVars>
      </dgm:prSet>
      <dgm:spPr/>
    </dgm:pt>
    <dgm:pt modelId="{7056121F-193C-45D9-830A-BC8F26CE875A}" type="pres">
      <dgm:prSet presAssocID="{1FD02E56-9EC9-499D-9E1E-FE320B4D027B}" presName="node" presStyleLbl="node1" presStyleIdx="0" presStyleCnt="9" custScaleX="141855" custScaleY="219004">
        <dgm:presLayoutVars>
          <dgm:bulletEnabled val="1"/>
        </dgm:presLayoutVars>
      </dgm:prSet>
      <dgm:spPr>
        <a:prstGeom prst="rect">
          <a:avLst/>
        </a:prstGeom>
      </dgm:spPr>
    </dgm:pt>
    <dgm:pt modelId="{F22C37F4-2958-43DB-AC4A-EAF2817FC2AB}" type="pres">
      <dgm:prSet presAssocID="{EF274624-35DB-4467-BA0E-04BED2C8480C}" presName="sibTrans" presStyleCnt="0"/>
      <dgm:spPr/>
    </dgm:pt>
    <dgm:pt modelId="{1C70DC6A-0042-4AC0-A8AB-DF442E37B3B2}" type="pres">
      <dgm:prSet presAssocID="{DFE9BC69-B5AB-4F90-AEC4-9F905A10AE4A}" presName="node" presStyleLbl="node1" presStyleIdx="1" presStyleCnt="9" custScaleX="141855" custScaleY="219004">
        <dgm:presLayoutVars>
          <dgm:bulletEnabled val="1"/>
        </dgm:presLayoutVars>
      </dgm:prSet>
      <dgm:spPr>
        <a:prstGeom prst="rect">
          <a:avLst/>
        </a:prstGeom>
      </dgm:spPr>
    </dgm:pt>
    <dgm:pt modelId="{97FABE29-F56F-463D-A895-115EBF750A84}" type="pres">
      <dgm:prSet presAssocID="{60E2A3B8-961B-437E-BEE0-65D6E05CF0F2}" presName="sibTrans" presStyleCnt="0"/>
      <dgm:spPr/>
    </dgm:pt>
    <dgm:pt modelId="{D66ABB93-3221-48C1-8A63-B9CF0D0002EF}" type="pres">
      <dgm:prSet presAssocID="{5185E5F9-D70F-4FA3-97AB-4936B8C0520D}" presName="node" presStyleLbl="node1" presStyleIdx="2" presStyleCnt="9" custScaleX="141855" custScaleY="219004">
        <dgm:presLayoutVars>
          <dgm:bulletEnabled val="1"/>
        </dgm:presLayoutVars>
      </dgm:prSet>
      <dgm:spPr>
        <a:prstGeom prst="rect">
          <a:avLst/>
        </a:prstGeom>
      </dgm:spPr>
    </dgm:pt>
    <dgm:pt modelId="{37FCCB4A-C890-46BA-9367-238B988B2F50}" type="pres">
      <dgm:prSet presAssocID="{6DAFC98E-C250-4A65-9961-1FC10C0C4BF5}" presName="sibTrans" presStyleCnt="0"/>
      <dgm:spPr/>
    </dgm:pt>
    <dgm:pt modelId="{D03BCD04-5B1E-48B5-9038-6CD2723B71D0}" type="pres">
      <dgm:prSet presAssocID="{71AF5F35-4B60-48D1-9EBB-77CF655D1218}" presName="node" presStyleLbl="node1" presStyleIdx="3" presStyleCnt="9" custScaleX="141855" custScaleY="219004">
        <dgm:presLayoutVars>
          <dgm:bulletEnabled val="1"/>
        </dgm:presLayoutVars>
      </dgm:prSet>
      <dgm:spPr>
        <a:prstGeom prst="rect">
          <a:avLst/>
        </a:prstGeom>
      </dgm:spPr>
    </dgm:pt>
    <dgm:pt modelId="{2B3EC3BE-703C-4270-B587-4FA11AD06954}" type="pres">
      <dgm:prSet presAssocID="{5DE50A9A-6B31-4049-B912-F8CBA4BE4492}" presName="sibTrans" presStyleCnt="0"/>
      <dgm:spPr/>
    </dgm:pt>
    <dgm:pt modelId="{AE9620C3-9195-46B3-9881-96D405079C0A}" type="pres">
      <dgm:prSet presAssocID="{4FB3AE2E-C2E4-4B59-81D0-0CBE1B944FE1}" presName="node" presStyleLbl="node1" presStyleIdx="4" presStyleCnt="9" custScaleX="141855" custScaleY="219004">
        <dgm:presLayoutVars>
          <dgm:bulletEnabled val="1"/>
        </dgm:presLayoutVars>
      </dgm:prSet>
      <dgm:spPr>
        <a:prstGeom prst="rect">
          <a:avLst/>
        </a:prstGeom>
      </dgm:spPr>
    </dgm:pt>
    <dgm:pt modelId="{BE1FBB20-38A5-48D4-B076-AD6E619A98C1}" type="pres">
      <dgm:prSet presAssocID="{EBB6A9A8-3A5C-442D-A29D-0B139DB434DB}" presName="sibTrans" presStyleCnt="0"/>
      <dgm:spPr/>
    </dgm:pt>
    <dgm:pt modelId="{5027DA22-2A6E-469E-9E97-8270ED50DA85}" type="pres">
      <dgm:prSet presAssocID="{DB4CF93A-F3FB-4B3F-8EB1-71CF27B8F6B4}" presName="node" presStyleLbl="node1" presStyleIdx="5" presStyleCnt="9" custScaleX="141855" custScaleY="219004">
        <dgm:presLayoutVars>
          <dgm:bulletEnabled val="1"/>
        </dgm:presLayoutVars>
      </dgm:prSet>
      <dgm:spPr>
        <a:prstGeom prst="rect">
          <a:avLst/>
        </a:prstGeom>
      </dgm:spPr>
    </dgm:pt>
    <dgm:pt modelId="{3112BCBA-E971-4BAE-BC3E-7D7A82B5471B}" type="pres">
      <dgm:prSet presAssocID="{2EB3783A-EB63-4616-AD15-2BEE5858A00E}" presName="sibTrans" presStyleCnt="0"/>
      <dgm:spPr/>
    </dgm:pt>
    <dgm:pt modelId="{A75CE771-59B4-459D-A38A-2C087190FF3E}" type="pres">
      <dgm:prSet presAssocID="{C61D56BA-3E07-4721-A33B-4217A620DA18}" presName="node" presStyleLbl="node1" presStyleIdx="6" presStyleCnt="9" custScaleX="141855" custScaleY="219004">
        <dgm:presLayoutVars>
          <dgm:bulletEnabled val="1"/>
        </dgm:presLayoutVars>
      </dgm:prSet>
      <dgm:spPr>
        <a:prstGeom prst="rect">
          <a:avLst/>
        </a:prstGeom>
      </dgm:spPr>
    </dgm:pt>
    <dgm:pt modelId="{6D4D25C3-AD4E-45AD-9155-C27F37CFB8F9}" type="pres">
      <dgm:prSet presAssocID="{4876496D-2CE1-4F54-A562-0B28C84F44B2}" presName="sibTrans" presStyleCnt="0"/>
      <dgm:spPr/>
    </dgm:pt>
    <dgm:pt modelId="{6C46DF23-B4C3-4740-8134-178405CFA0F1}" type="pres">
      <dgm:prSet presAssocID="{76A9365F-0282-4C4B-A380-C43472642FCE}" presName="node" presStyleLbl="node1" presStyleIdx="7" presStyleCnt="9" custScaleX="141855" custScaleY="219004">
        <dgm:presLayoutVars>
          <dgm:bulletEnabled val="1"/>
        </dgm:presLayoutVars>
      </dgm:prSet>
      <dgm:spPr>
        <a:prstGeom prst="rect">
          <a:avLst/>
        </a:prstGeom>
      </dgm:spPr>
    </dgm:pt>
    <dgm:pt modelId="{C47FB212-66EE-4B06-A7AF-2BC5FC876FE1}" type="pres">
      <dgm:prSet presAssocID="{D132DDCC-8760-4A0A-BB95-0D74322BC0B0}" presName="sibTrans" presStyleCnt="0"/>
      <dgm:spPr/>
    </dgm:pt>
    <dgm:pt modelId="{DCB063F5-0A02-400E-913B-105ECF0798F7}" type="pres">
      <dgm:prSet presAssocID="{03CC9D88-2439-43D5-8348-A44F390F399B}" presName="node" presStyleLbl="node1" presStyleIdx="8" presStyleCnt="9" custScaleX="141855" custScaleY="219004">
        <dgm:presLayoutVars>
          <dgm:bulletEnabled val="1"/>
        </dgm:presLayoutVars>
      </dgm:prSet>
      <dgm:spPr>
        <a:prstGeom prst="rect">
          <a:avLst/>
        </a:prstGeom>
      </dgm:spPr>
    </dgm:pt>
  </dgm:ptLst>
  <dgm:cxnLst>
    <dgm:cxn modelId="{567EA106-1EF3-41C9-9395-B4551A121BCD}" srcId="{95393E72-9479-4A92-BED8-EF4282B0F40D}" destId="{5185E5F9-D70F-4FA3-97AB-4936B8C0520D}" srcOrd="2" destOrd="0" parTransId="{9894FD4B-244D-4417-9104-D66458117BE8}" sibTransId="{6DAFC98E-C250-4A65-9961-1FC10C0C4BF5}"/>
    <dgm:cxn modelId="{9D64EE0D-546B-4154-89A7-A5FDCD7B4C17}" type="presOf" srcId="{03CC9D88-2439-43D5-8348-A44F390F399B}" destId="{DCB063F5-0A02-400E-913B-105ECF0798F7}" srcOrd="0" destOrd="0" presId="urn:microsoft.com/office/officeart/2005/8/layout/default"/>
    <dgm:cxn modelId="{A7590015-B0EC-46E1-8ADB-82520A33B855}" type="presOf" srcId="{C61D56BA-3E07-4721-A33B-4217A620DA18}" destId="{A75CE771-59B4-459D-A38A-2C087190FF3E}" srcOrd="0" destOrd="0" presId="urn:microsoft.com/office/officeart/2005/8/layout/default"/>
    <dgm:cxn modelId="{F947A627-F9FA-4541-B205-E65EEF5E70A2}" type="presOf" srcId="{95393E72-9479-4A92-BED8-EF4282B0F40D}" destId="{4F37146D-17EC-41A5-98FC-A870EC44D311}" srcOrd="0" destOrd="0" presId="urn:microsoft.com/office/officeart/2005/8/layout/default"/>
    <dgm:cxn modelId="{868F6729-A586-4DD9-AB25-860E2C85907E}" type="presOf" srcId="{1FD02E56-9EC9-499D-9E1E-FE320B4D027B}" destId="{7056121F-193C-45D9-830A-BC8F26CE875A}" srcOrd="0" destOrd="0" presId="urn:microsoft.com/office/officeart/2005/8/layout/default"/>
    <dgm:cxn modelId="{884EA82E-7441-4792-BA94-7B01D6AE5DEC}" type="presOf" srcId="{DFE9BC69-B5AB-4F90-AEC4-9F905A10AE4A}" destId="{1C70DC6A-0042-4AC0-A8AB-DF442E37B3B2}" srcOrd="0" destOrd="0" presId="urn:microsoft.com/office/officeart/2005/8/layout/default"/>
    <dgm:cxn modelId="{0DE48B43-D259-4D7A-8225-B7F515F07240}" srcId="{95393E72-9479-4A92-BED8-EF4282B0F40D}" destId="{03CC9D88-2439-43D5-8348-A44F390F399B}" srcOrd="8" destOrd="0" parTransId="{68BC0FE4-0D82-47B0-9743-13B0536ACD37}" sibTransId="{C24EDCC1-28E3-42E8-918B-2531CA0E8E79}"/>
    <dgm:cxn modelId="{AF965565-804A-4DC1-B21B-A4D51A43253D}" srcId="{95393E72-9479-4A92-BED8-EF4282B0F40D}" destId="{4FB3AE2E-C2E4-4B59-81D0-0CBE1B944FE1}" srcOrd="4" destOrd="0" parTransId="{389F0712-287B-4B3C-8782-643423939A50}" sibTransId="{EBB6A9A8-3A5C-442D-A29D-0B139DB434DB}"/>
    <dgm:cxn modelId="{26542F69-E00E-4334-8BB9-BB2A1A2E6B4B}" type="presOf" srcId="{71AF5F35-4B60-48D1-9EBB-77CF655D1218}" destId="{D03BCD04-5B1E-48B5-9038-6CD2723B71D0}" srcOrd="0" destOrd="0" presId="urn:microsoft.com/office/officeart/2005/8/layout/default"/>
    <dgm:cxn modelId="{4E1A8873-9D64-4871-9872-79C35E3D5516}" srcId="{95393E72-9479-4A92-BED8-EF4282B0F40D}" destId="{71AF5F35-4B60-48D1-9EBB-77CF655D1218}" srcOrd="3" destOrd="0" parTransId="{FB5A5743-7F29-47DC-8224-6DEF0D7BE322}" sibTransId="{5DE50A9A-6B31-4049-B912-F8CBA4BE4492}"/>
    <dgm:cxn modelId="{033FAA76-85ED-45CA-8A0D-86845647FBF8}" srcId="{95393E72-9479-4A92-BED8-EF4282B0F40D}" destId="{DB4CF93A-F3FB-4B3F-8EB1-71CF27B8F6B4}" srcOrd="5" destOrd="0" parTransId="{C6D9C94E-9D2F-481A-A33A-508827BBF03B}" sibTransId="{2EB3783A-EB63-4616-AD15-2BEE5858A00E}"/>
    <dgm:cxn modelId="{DA39C157-B53D-42A8-90AE-0ADDC0123224}" type="presOf" srcId="{4FB3AE2E-C2E4-4B59-81D0-0CBE1B944FE1}" destId="{AE9620C3-9195-46B3-9881-96D405079C0A}" srcOrd="0" destOrd="0" presId="urn:microsoft.com/office/officeart/2005/8/layout/default"/>
    <dgm:cxn modelId="{6B188680-F9D4-40D1-BF48-3F0AB6AE3A19}" type="presOf" srcId="{DB4CF93A-F3FB-4B3F-8EB1-71CF27B8F6B4}" destId="{5027DA22-2A6E-469E-9E97-8270ED50DA85}" srcOrd="0" destOrd="0" presId="urn:microsoft.com/office/officeart/2005/8/layout/default"/>
    <dgm:cxn modelId="{BAF99D8B-7DCE-4034-A1B0-0C8A6A9C4851}" srcId="{95393E72-9479-4A92-BED8-EF4282B0F40D}" destId="{C61D56BA-3E07-4721-A33B-4217A620DA18}" srcOrd="6" destOrd="0" parTransId="{BA4DBBF7-CD80-46D0-9BA2-FB8A191BBC7C}" sibTransId="{4876496D-2CE1-4F54-A562-0B28C84F44B2}"/>
    <dgm:cxn modelId="{0D82AC94-4962-4343-8C57-B16549A8632C}" srcId="{95393E72-9479-4A92-BED8-EF4282B0F40D}" destId="{76A9365F-0282-4C4B-A380-C43472642FCE}" srcOrd="7" destOrd="0" parTransId="{BFEBCDCB-2BAA-4678-AD16-6D1F79DE2921}" sibTransId="{D132DDCC-8760-4A0A-BB95-0D74322BC0B0}"/>
    <dgm:cxn modelId="{3AD6A1C4-8442-4A95-803C-C114A6F867F1}" type="presOf" srcId="{5185E5F9-D70F-4FA3-97AB-4936B8C0520D}" destId="{D66ABB93-3221-48C1-8A63-B9CF0D0002EF}" srcOrd="0" destOrd="0" presId="urn:microsoft.com/office/officeart/2005/8/layout/default"/>
    <dgm:cxn modelId="{D863B5E2-E14D-45B2-9951-9C948EC38846}" srcId="{95393E72-9479-4A92-BED8-EF4282B0F40D}" destId="{1FD02E56-9EC9-499D-9E1E-FE320B4D027B}" srcOrd="0" destOrd="0" parTransId="{A001BF96-CD70-4A9A-8862-B403BC8DF30B}" sibTransId="{EF274624-35DB-4467-BA0E-04BED2C8480C}"/>
    <dgm:cxn modelId="{E10033E5-5025-4202-BED1-458CA8A1504C}" type="presOf" srcId="{76A9365F-0282-4C4B-A380-C43472642FCE}" destId="{6C46DF23-B4C3-4740-8134-178405CFA0F1}" srcOrd="0" destOrd="0" presId="urn:microsoft.com/office/officeart/2005/8/layout/default"/>
    <dgm:cxn modelId="{BC26DAF6-31BF-4823-A909-7246A70D18D1}" srcId="{95393E72-9479-4A92-BED8-EF4282B0F40D}" destId="{DFE9BC69-B5AB-4F90-AEC4-9F905A10AE4A}" srcOrd="1" destOrd="0" parTransId="{73D03C80-8DAD-4136-A98E-CFF16BF86119}" sibTransId="{60E2A3B8-961B-437E-BEE0-65D6E05CF0F2}"/>
    <dgm:cxn modelId="{D165CE37-1E76-44F0-B0F5-0DF43B665C65}" type="presParOf" srcId="{4F37146D-17EC-41A5-98FC-A870EC44D311}" destId="{7056121F-193C-45D9-830A-BC8F26CE875A}" srcOrd="0" destOrd="0" presId="urn:microsoft.com/office/officeart/2005/8/layout/default"/>
    <dgm:cxn modelId="{1E0798FC-49F8-4B32-BDE3-01814D5EA6D9}" type="presParOf" srcId="{4F37146D-17EC-41A5-98FC-A870EC44D311}" destId="{F22C37F4-2958-43DB-AC4A-EAF2817FC2AB}" srcOrd="1" destOrd="0" presId="urn:microsoft.com/office/officeart/2005/8/layout/default"/>
    <dgm:cxn modelId="{B046E4C5-A85E-47EC-B796-17B2586FA5B2}" type="presParOf" srcId="{4F37146D-17EC-41A5-98FC-A870EC44D311}" destId="{1C70DC6A-0042-4AC0-A8AB-DF442E37B3B2}" srcOrd="2" destOrd="0" presId="urn:microsoft.com/office/officeart/2005/8/layout/default"/>
    <dgm:cxn modelId="{067FFB84-138B-466E-865A-C772C783A844}" type="presParOf" srcId="{4F37146D-17EC-41A5-98FC-A870EC44D311}" destId="{97FABE29-F56F-463D-A895-115EBF750A84}" srcOrd="3" destOrd="0" presId="urn:microsoft.com/office/officeart/2005/8/layout/default"/>
    <dgm:cxn modelId="{CF860574-8D7E-4E26-9B84-A9D451416A33}" type="presParOf" srcId="{4F37146D-17EC-41A5-98FC-A870EC44D311}" destId="{D66ABB93-3221-48C1-8A63-B9CF0D0002EF}" srcOrd="4" destOrd="0" presId="urn:microsoft.com/office/officeart/2005/8/layout/default"/>
    <dgm:cxn modelId="{737A4ABF-A2F1-4DC8-88BD-4D201CC4B1F6}" type="presParOf" srcId="{4F37146D-17EC-41A5-98FC-A870EC44D311}" destId="{37FCCB4A-C890-46BA-9367-238B988B2F50}" srcOrd="5" destOrd="0" presId="urn:microsoft.com/office/officeart/2005/8/layout/default"/>
    <dgm:cxn modelId="{2A80DF78-A9C8-4A8D-940A-8AB12AAC930C}" type="presParOf" srcId="{4F37146D-17EC-41A5-98FC-A870EC44D311}" destId="{D03BCD04-5B1E-48B5-9038-6CD2723B71D0}" srcOrd="6" destOrd="0" presId="urn:microsoft.com/office/officeart/2005/8/layout/default"/>
    <dgm:cxn modelId="{F854C7EB-9F4C-4853-B008-9983DF2F7E0F}" type="presParOf" srcId="{4F37146D-17EC-41A5-98FC-A870EC44D311}" destId="{2B3EC3BE-703C-4270-B587-4FA11AD06954}" srcOrd="7" destOrd="0" presId="urn:microsoft.com/office/officeart/2005/8/layout/default"/>
    <dgm:cxn modelId="{90E34D5B-5BF4-426D-BD36-3467C5619C57}" type="presParOf" srcId="{4F37146D-17EC-41A5-98FC-A870EC44D311}" destId="{AE9620C3-9195-46B3-9881-96D405079C0A}" srcOrd="8" destOrd="0" presId="urn:microsoft.com/office/officeart/2005/8/layout/default"/>
    <dgm:cxn modelId="{856EF0E0-1154-4ED0-8F88-4CBE2730C80B}" type="presParOf" srcId="{4F37146D-17EC-41A5-98FC-A870EC44D311}" destId="{BE1FBB20-38A5-48D4-B076-AD6E619A98C1}" srcOrd="9" destOrd="0" presId="urn:microsoft.com/office/officeart/2005/8/layout/default"/>
    <dgm:cxn modelId="{63210FAF-E7EA-4F37-89DD-8C6D81B41272}" type="presParOf" srcId="{4F37146D-17EC-41A5-98FC-A870EC44D311}" destId="{5027DA22-2A6E-469E-9E97-8270ED50DA85}" srcOrd="10" destOrd="0" presId="urn:microsoft.com/office/officeart/2005/8/layout/default"/>
    <dgm:cxn modelId="{AE6C4E64-B488-43DB-993D-F719372C7D62}" type="presParOf" srcId="{4F37146D-17EC-41A5-98FC-A870EC44D311}" destId="{3112BCBA-E971-4BAE-BC3E-7D7A82B5471B}" srcOrd="11" destOrd="0" presId="urn:microsoft.com/office/officeart/2005/8/layout/default"/>
    <dgm:cxn modelId="{60542C0B-D453-475E-9C57-BB0758AA5A9E}" type="presParOf" srcId="{4F37146D-17EC-41A5-98FC-A870EC44D311}" destId="{A75CE771-59B4-459D-A38A-2C087190FF3E}" srcOrd="12" destOrd="0" presId="urn:microsoft.com/office/officeart/2005/8/layout/default"/>
    <dgm:cxn modelId="{2668BE38-9638-49D4-ADEC-1C25C2520548}" type="presParOf" srcId="{4F37146D-17EC-41A5-98FC-A870EC44D311}" destId="{6D4D25C3-AD4E-45AD-9155-C27F37CFB8F9}" srcOrd="13" destOrd="0" presId="urn:microsoft.com/office/officeart/2005/8/layout/default"/>
    <dgm:cxn modelId="{92334A4C-15F1-4EDE-99D1-466007BD8442}" type="presParOf" srcId="{4F37146D-17EC-41A5-98FC-A870EC44D311}" destId="{6C46DF23-B4C3-4740-8134-178405CFA0F1}" srcOrd="14" destOrd="0" presId="urn:microsoft.com/office/officeart/2005/8/layout/default"/>
    <dgm:cxn modelId="{3A627E36-E182-44E3-96DB-7725B261C26B}" type="presParOf" srcId="{4F37146D-17EC-41A5-98FC-A870EC44D311}" destId="{C47FB212-66EE-4B06-A7AF-2BC5FC876FE1}" srcOrd="15" destOrd="0" presId="urn:microsoft.com/office/officeart/2005/8/layout/default"/>
    <dgm:cxn modelId="{F5BEEA94-4A33-43C4-90E1-6E08FBA9C1EC}" type="presParOf" srcId="{4F37146D-17EC-41A5-98FC-A870EC44D311}" destId="{DCB063F5-0A02-400E-913B-105ECF0798F7}" srcOrd="16" destOrd="0" presId="urn:microsoft.com/office/officeart/2005/8/layout/default"/>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0CC4A5B-A562-437C-B6BE-568E92704736}" type="doc">
      <dgm:prSet loTypeId="urn:microsoft.com/office/officeart/2005/8/layout/hierarchy4" loCatId="list" qsTypeId="urn:microsoft.com/office/officeart/2005/8/quickstyle/simple2" qsCatId="simple" csTypeId="urn:microsoft.com/office/officeart/2005/8/colors/accent3_5" csCatId="accent3" phldr="1"/>
      <dgm:spPr/>
      <dgm:t>
        <a:bodyPr/>
        <a:lstStyle/>
        <a:p>
          <a:endParaRPr lang="en-IN"/>
        </a:p>
      </dgm:t>
    </dgm:pt>
    <dgm:pt modelId="{DDFF5230-B878-44F7-B2F5-ED38DC93B359}">
      <dgm:prSet phldrT="[Text]" custT="1"/>
      <dgm:spPr>
        <a:solidFill>
          <a:srgbClr val="BED730"/>
        </a:solidFill>
        <a:ln w="6350">
          <a:solidFill>
            <a:schemeClr val="accent3">
              <a:lumMod val="60000"/>
              <a:lumOff val="40000"/>
            </a:schemeClr>
          </a:solidFill>
        </a:ln>
      </dgm:spPr>
      <dgm:t>
        <a:bodyPr/>
        <a:lstStyle/>
        <a:p>
          <a:pPr>
            <a:lnSpc>
              <a:spcPct val="100000"/>
            </a:lnSpc>
            <a:spcAft>
              <a:spcPts val="0"/>
            </a:spcAft>
          </a:pPr>
          <a:r>
            <a:rPr lang="en-US" sz="1400" b="1">
              <a:solidFill>
                <a:schemeClr val="tx1"/>
              </a:solidFill>
              <a:latin typeface="Arial Nova" panose="020B0504020202020204" pitchFamily="34" charset="0"/>
            </a:rPr>
            <a:t>Strengths</a:t>
          </a:r>
          <a:endParaRPr lang="en-IN" sz="1400" b="1">
            <a:solidFill>
              <a:schemeClr val="tx1"/>
            </a:solidFill>
            <a:latin typeface="Arial Nova" panose="020B0504020202020204" pitchFamily="34" charset="0"/>
          </a:endParaRPr>
        </a:p>
      </dgm:t>
    </dgm:pt>
    <dgm:pt modelId="{0F790961-0D96-4ED8-9287-1A117D41D132}" type="parTrans" cxnId="{268CF257-D5CB-425C-8C9F-90E3D07F5B0F}">
      <dgm:prSet/>
      <dgm:spPr/>
      <dgm:t>
        <a:bodyPr/>
        <a:lstStyle/>
        <a:p>
          <a:endParaRPr lang="en-IN">
            <a:solidFill>
              <a:schemeClr val="tx1">
                <a:lumMod val="85000"/>
                <a:lumOff val="15000"/>
              </a:schemeClr>
            </a:solidFill>
            <a:latin typeface="Arial Nova" panose="020B0504020202020204" pitchFamily="34" charset="0"/>
          </a:endParaRPr>
        </a:p>
      </dgm:t>
    </dgm:pt>
    <dgm:pt modelId="{ED3A1BF1-1645-4682-9AE2-E52B18F48673}" type="sibTrans" cxnId="{268CF257-D5CB-425C-8C9F-90E3D07F5B0F}">
      <dgm:prSet/>
      <dgm:spPr/>
      <dgm:t>
        <a:bodyPr/>
        <a:lstStyle/>
        <a:p>
          <a:endParaRPr lang="en-IN">
            <a:solidFill>
              <a:schemeClr val="tx1">
                <a:lumMod val="85000"/>
                <a:lumOff val="15000"/>
              </a:schemeClr>
            </a:solidFill>
            <a:latin typeface="Arial Nova" panose="020B0504020202020204" pitchFamily="34" charset="0"/>
          </a:endParaRPr>
        </a:p>
      </dgm:t>
    </dgm:pt>
    <dgm:pt modelId="{1C4AD603-0CF9-41F8-978A-711B3736A197}">
      <dgm:prSet phldrT="[Text]" custT="1"/>
      <dgm:spPr>
        <a:solidFill>
          <a:schemeClr val="accent3">
            <a:lumMod val="20000"/>
            <a:lumOff val="80000"/>
          </a:schemeClr>
        </a:solidFill>
        <a:ln w="6350">
          <a:solidFill>
            <a:schemeClr val="accent3">
              <a:lumMod val="60000"/>
              <a:lumOff val="40000"/>
            </a:schemeClr>
          </a:solidFill>
        </a:ln>
      </dgm:spPr>
      <dgm:t>
        <a:bodyPr/>
        <a:lstStyle/>
        <a:p>
          <a:pPr>
            <a:lnSpc>
              <a:spcPct val="100000"/>
            </a:lnSpc>
            <a:spcAft>
              <a:spcPts val="0"/>
            </a:spcAft>
            <a:buFont typeface="Arial" panose="020B0604020202020204" pitchFamily="34" charset="0"/>
            <a:buChar char="•"/>
          </a:pPr>
          <a:r>
            <a:rPr lang="en-US" sz="1000">
              <a:solidFill>
                <a:schemeClr val="tx1">
                  <a:lumMod val="85000"/>
                  <a:lumOff val="15000"/>
                </a:schemeClr>
              </a:solidFill>
              <a:latin typeface="Arial Nova" panose="020B0504020202020204" pitchFamily="34" charset="0"/>
            </a:rPr>
            <a:t>Uniquely positioned as an NMSP, NSP &amp; NI</a:t>
          </a:r>
          <a:endParaRPr lang="en-IN" sz="1000">
            <a:solidFill>
              <a:schemeClr val="tx1">
                <a:lumMod val="85000"/>
                <a:lumOff val="15000"/>
              </a:schemeClr>
            </a:solidFill>
            <a:latin typeface="Arial Nova" panose="020B0504020202020204" pitchFamily="34" charset="0"/>
          </a:endParaRPr>
        </a:p>
      </dgm:t>
    </dgm:pt>
    <dgm:pt modelId="{E1E93986-0E4F-4033-A6A2-5F60921BCAB1}" type="parTrans" cxnId="{CC89240A-BFCA-4F24-804B-686C515338FE}">
      <dgm:prSet/>
      <dgm:spPr/>
      <dgm:t>
        <a:bodyPr/>
        <a:lstStyle/>
        <a:p>
          <a:endParaRPr lang="en-IN">
            <a:solidFill>
              <a:schemeClr val="tx1">
                <a:lumMod val="85000"/>
                <a:lumOff val="15000"/>
              </a:schemeClr>
            </a:solidFill>
            <a:latin typeface="Arial Nova" panose="020B0504020202020204" pitchFamily="34" charset="0"/>
          </a:endParaRPr>
        </a:p>
      </dgm:t>
    </dgm:pt>
    <dgm:pt modelId="{D75A0C17-E27D-4351-B962-CE96FC6F7529}" type="sibTrans" cxnId="{CC89240A-BFCA-4F24-804B-686C515338FE}">
      <dgm:prSet/>
      <dgm:spPr/>
      <dgm:t>
        <a:bodyPr/>
        <a:lstStyle/>
        <a:p>
          <a:endParaRPr lang="en-IN">
            <a:solidFill>
              <a:schemeClr val="tx1">
                <a:lumMod val="85000"/>
                <a:lumOff val="15000"/>
              </a:schemeClr>
            </a:solidFill>
            <a:latin typeface="Arial Nova" panose="020B0504020202020204" pitchFamily="34" charset="0"/>
          </a:endParaRPr>
        </a:p>
      </dgm:t>
    </dgm:pt>
    <dgm:pt modelId="{17CCBC0E-0EF7-4ADA-B4DE-478911EAADB9}">
      <dgm:prSet custT="1"/>
      <dgm:spPr>
        <a:solidFill>
          <a:schemeClr val="accent3">
            <a:lumMod val="20000"/>
            <a:lumOff val="80000"/>
          </a:schemeClr>
        </a:solidFill>
        <a:ln w="6350">
          <a:solidFill>
            <a:schemeClr val="accent3">
              <a:lumMod val="60000"/>
              <a:lumOff val="40000"/>
            </a:schemeClr>
          </a:solidFill>
        </a:ln>
      </dgm:spPr>
      <dgm:t>
        <a:bodyPr/>
        <a:lstStyle/>
        <a:p>
          <a:pPr>
            <a:lnSpc>
              <a:spcPct val="100000"/>
            </a:lnSpc>
            <a:spcAft>
              <a:spcPts val="0"/>
            </a:spcAft>
          </a:pPr>
          <a:r>
            <a:rPr lang="en-US" sz="1000">
              <a:solidFill>
                <a:schemeClr val="tx1">
                  <a:lumMod val="85000"/>
                  <a:lumOff val="15000"/>
                </a:schemeClr>
              </a:solidFill>
              <a:latin typeface="Arial Nova" panose="020B0504020202020204" pitchFamily="34" charset="0"/>
            </a:rPr>
            <a:t>Managing Carrier Class Networks for 20+ years</a:t>
          </a:r>
        </a:p>
      </dgm:t>
    </dgm:pt>
    <dgm:pt modelId="{177381F1-DC52-4C85-BB64-3C1BD3BC3723}" type="parTrans" cxnId="{28172882-295B-4429-AE85-6C5AF3D9FD91}">
      <dgm:prSet/>
      <dgm:spPr/>
      <dgm:t>
        <a:bodyPr/>
        <a:lstStyle/>
        <a:p>
          <a:endParaRPr lang="en-IN">
            <a:solidFill>
              <a:schemeClr val="tx1">
                <a:lumMod val="85000"/>
                <a:lumOff val="15000"/>
              </a:schemeClr>
            </a:solidFill>
            <a:latin typeface="Arial Nova" panose="020B0504020202020204" pitchFamily="34" charset="0"/>
          </a:endParaRPr>
        </a:p>
      </dgm:t>
    </dgm:pt>
    <dgm:pt modelId="{121E9875-32D5-446D-85E6-3887D74BA2DA}" type="sibTrans" cxnId="{28172882-295B-4429-AE85-6C5AF3D9FD91}">
      <dgm:prSet/>
      <dgm:spPr/>
      <dgm:t>
        <a:bodyPr/>
        <a:lstStyle/>
        <a:p>
          <a:endParaRPr lang="en-IN">
            <a:solidFill>
              <a:schemeClr val="tx1">
                <a:lumMod val="85000"/>
                <a:lumOff val="15000"/>
              </a:schemeClr>
            </a:solidFill>
            <a:latin typeface="Arial Nova" panose="020B0504020202020204" pitchFamily="34" charset="0"/>
          </a:endParaRPr>
        </a:p>
      </dgm:t>
    </dgm:pt>
    <dgm:pt modelId="{2DAB749E-8DA0-42F6-B928-CEFF37112968}">
      <dgm:prSet custT="1"/>
      <dgm:spPr>
        <a:solidFill>
          <a:schemeClr val="accent3">
            <a:lumMod val="20000"/>
            <a:lumOff val="80000"/>
          </a:schemeClr>
        </a:solidFill>
        <a:ln w="6350">
          <a:solidFill>
            <a:schemeClr val="accent3">
              <a:lumMod val="60000"/>
              <a:lumOff val="40000"/>
            </a:schemeClr>
          </a:solidFill>
        </a:ln>
      </dgm:spPr>
      <dgm:t>
        <a:bodyPr/>
        <a:lstStyle/>
        <a:p>
          <a:pPr>
            <a:lnSpc>
              <a:spcPct val="100000"/>
            </a:lnSpc>
            <a:spcAft>
              <a:spcPts val="0"/>
            </a:spcAft>
          </a:pPr>
          <a:r>
            <a:rPr lang="en-US" sz="1000">
              <a:solidFill>
                <a:schemeClr val="tx1">
                  <a:lumMod val="85000"/>
                  <a:lumOff val="15000"/>
                </a:schemeClr>
              </a:solidFill>
              <a:latin typeface="Arial Nova" panose="020B0504020202020204" pitchFamily="34" charset="0"/>
            </a:rPr>
            <a:t>Collaborative relationships with leading Telcos</a:t>
          </a:r>
        </a:p>
      </dgm:t>
    </dgm:pt>
    <dgm:pt modelId="{ECAD9325-BEF4-4FEE-BA98-F07E41A02F2C}" type="parTrans" cxnId="{C3E135BF-4B27-4C0B-AF10-12973F598031}">
      <dgm:prSet/>
      <dgm:spPr/>
      <dgm:t>
        <a:bodyPr/>
        <a:lstStyle/>
        <a:p>
          <a:endParaRPr lang="en-IN">
            <a:solidFill>
              <a:schemeClr val="tx1">
                <a:lumMod val="85000"/>
                <a:lumOff val="15000"/>
              </a:schemeClr>
            </a:solidFill>
            <a:latin typeface="Arial Nova" panose="020B0504020202020204" pitchFamily="34" charset="0"/>
          </a:endParaRPr>
        </a:p>
      </dgm:t>
    </dgm:pt>
    <dgm:pt modelId="{EC2AC9D3-390B-4E45-B87A-DF7EF40F1AD5}" type="sibTrans" cxnId="{C3E135BF-4B27-4C0B-AF10-12973F598031}">
      <dgm:prSet/>
      <dgm:spPr/>
      <dgm:t>
        <a:bodyPr/>
        <a:lstStyle/>
        <a:p>
          <a:endParaRPr lang="en-IN">
            <a:solidFill>
              <a:schemeClr val="tx1">
                <a:lumMod val="85000"/>
                <a:lumOff val="15000"/>
              </a:schemeClr>
            </a:solidFill>
            <a:latin typeface="Arial Nova" panose="020B0504020202020204" pitchFamily="34" charset="0"/>
          </a:endParaRPr>
        </a:p>
      </dgm:t>
    </dgm:pt>
    <dgm:pt modelId="{36247578-62D9-4858-9455-209DA8110705}">
      <dgm:prSet custT="1"/>
      <dgm:spPr>
        <a:solidFill>
          <a:schemeClr val="accent3">
            <a:lumMod val="20000"/>
            <a:lumOff val="80000"/>
          </a:schemeClr>
        </a:solidFill>
        <a:ln w="6350">
          <a:solidFill>
            <a:schemeClr val="accent3">
              <a:lumMod val="60000"/>
              <a:lumOff val="40000"/>
            </a:schemeClr>
          </a:solidFill>
        </a:ln>
      </dgm:spPr>
      <dgm:t>
        <a:bodyPr/>
        <a:lstStyle/>
        <a:p>
          <a:pPr>
            <a:lnSpc>
              <a:spcPct val="100000"/>
            </a:lnSpc>
            <a:spcAft>
              <a:spcPts val="0"/>
            </a:spcAft>
          </a:pPr>
          <a:r>
            <a:rPr lang="en-US" sz="1000">
              <a:solidFill>
                <a:schemeClr val="tx1">
                  <a:lumMod val="85000"/>
                  <a:lumOff val="15000"/>
                </a:schemeClr>
              </a:solidFill>
              <a:latin typeface="Arial Nova" panose="020B0504020202020204" pitchFamily="34" charset="0"/>
            </a:rPr>
            <a:t>Running some of India’s largest,  complex,  mission-critical networks</a:t>
          </a:r>
          <a:endParaRPr lang="en-IN" sz="1000">
            <a:solidFill>
              <a:schemeClr val="tx1">
                <a:lumMod val="85000"/>
                <a:lumOff val="15000"/>
              </a:schemeClr>
            </a:solidFill>
            <a:latin typeface="Arial Nova" panose="020B0504020202020204" pitchFamily="34" charset="0"/>
          </a:endParaRPr>
        </a:p>
      </dgm:t>
    </dgm:pt>
    <dgm:pt modelId="{C14B4958-09F9-454C-8607-86BE3A3A979B}" type="parTrans" cxnId="{7D331C59-CA0D-4F00-8457-FAE67C5A3A3C}">
      <dgm:prSet/>
      <dgm:spPr/>
      <dgm:t>
        <a:bodyPr/>
        <a:lstStyle/>
        <a:p>
          <a:endParaRPr lang="en-IN">
            <a:solidFill>
              <a:schemeClr val="tx1">
                <a:lumMod val="85000"/>
                <a:lumOff val="15000"/>
              </a:schemeClr>
            </a:solidFill>
            <a:latin typeface="Arial Nova" panose="020B0504020202020204" pitchFamily="34" charset="0"/>
          </a:endParaRPr>
        </a:p>
      </dgm:t>
    </dgm:pt>
    <dgm:pt modelId="{C8BEADF4-7C5D-4ADE-A574-385E84B056BF}" type="sibTrans" cxnId="{7D331C59-CA0D-4F00-8457-FAE67C5A3A3C}">
      <dgm:prSet/>
      <dgm:spPr/>
      <dgm:t>
        <a:bodyPr/>
        <a:lstStyle/>
        <a:p>
          <a:endParaRPr lang="en-IN">
            <a:solidFill>
              <a:schemeClr val="tx1">
                <a:lumMod val="85000"/>
                <a:lumOff val="15000"/>
              </a:schemeClr>
            </a:solidFill>
            <a:latin typeface="Arial Nova" panose="020B0504020202020204" pitchFamily="34" charset="0"/>
          </a:endParaRPr>
        </a:p>
      </dgm:t>
    </dgm:pt>
    <dgm:pt modelId="{05089983-4307-49E4-B7F1-3AA78289B0D8}" type="pres">
      <dgm:prSet presAssocID="{00CC4A5B-A562-437C-B6BE-568E92704736}" presName="Name0" presStyleCnt="0">
        <dgm:presLayoutVars>
          <dgm:chPref val="1"/>
          <dgm:dir/>
          <dgm:animOne val="branch"/>
          <dgm:animLvl val="lvl"/>
          <dgm:resizeHandles/>
        </dgm:presLayoutVars>
      </dgm:prSet>
      <dgm:spPr/>
    </dgm:pt>
    <dgm:pt modelId="{C3642A12-411D-4F51-B049-EE05AD9122E0}" type="pres">
      <dgm:prSet presAssocID="{DDFF5230-B878-44F7-B2F5-ED38DC93B359}" presName="vertOne" presStyleCnt="0"/>
      <dgm:spPr/>
    </dgm:pt>
    <dgm:pt modelId="{EC939180-3B19-4C46-8FE4-9CBE0A67340A}" type="pres">
      <dgm:prSet presAssocID="{DDFF5230-B878-44F7-B2F5-ED38DC93B359}" presName="txOne" presStyleLbl="node0" presStyleIdx="0" presStyleCnt="1" custScaleY="34780">
        <dgm:presLayoutVars>
          <dgm:chPref val="3"/>
        </dgm:presLayoutVars>
      </dgm:prSet>
      <dgm:spPr/>
    </dgm:pt>
    <dgm:pt modelId="{953634D0-FF1C-48DF-B1BC-3A0F023E354A}" type="pres">
      <dgm:prSet presAssocID="{DDFF5230-B878-44F7-B2F5-ED38DC93B359}" presName="parTransOne" presStyleCnt="0"/>
      <dgm:spPr/>
    </dgm:pt>
    <dgm:pt modelId="{E5DCB38B-9274-4A57-BB0E-8D49900A6E5B}" type="pres">
      <dgm:prSet presAssocID="{DDFF5230-B878-44F7-B2F5-ED38DC93B359}" presName="horzOne" presStyleCnt="0"/>
      <dgm:spPr/>
    </dgm:pt>
    <dgm:pt modelId="{E7F4CD01-7DBF-475F-82FF-A12B721B2503}" type="pres">
      <dgm:prSet presAssocID="{1C4AD603-0CF9-41F8-978A-711B3736A197}" presName="vertTwo" presStyleCnt="0"/>
      <dgm:spPr/>
    </dgm:pt>
    <dgm:pt modelId="{B0D494C5-178E-4492-8B0B-E25AD36038A3}" type="pres">
      <dgm:prSet presAssocID="{1C4AD603-0CF9-41F8-978A-711B3736A197}" presName="txTwo" presStyleLbl="node2" presStyleIdx="0" presStyleCnt="4" custLinFactNeighborX="-69" custLinFactNeighborY="13">
        <dgm:presLayoutVars>
          <dgm:chPref val="3"/>
        </dgm:presLayoutVars>
      </dgm:prSet>
      <dgm:spPr/>
    </dgm:pt>
    <dgm:pt modelId="{4ADAE523-0604-4B8C-B805-B778C0E1BADC}" type="pres">
      <dgm:prSet presAssocID="{1C4AD603-0CF9-41F8-978A-711B3736A197}" presName="horzTwo" presStyleCnt="0"/>
      <dgm:spPr/>
    </dgm:pt>
    <dgm:pt modelId="{71390908-1011-43C4-84FC-FD5AEF5ABC36}" type="pres">
      <dgm:prSet presAssocID="{D75A0C17-E27D-4351-B962-CE96FC6F7529}" presName="sibSpaceTwo" presStyleCnt="0"/>
      <dgm:spPr/>
    </dgm:pt>
    <dgm:pt modelId="{F9353D36-0722-4132-AE1A-935E0A4D7925}" type="pres">
      <dgm:prSet presAssocID="{17CCBC0E-0EF7-4ADA-B4DE-478911EAADB9}" presName="vertTwo" presStyleCnt="0"/>
      <dgm:spPr/>
    </dgm:pt>
    <dgm:pt modelId="{84B687A8-76D9-40CA-8893-763F91B498F4}" type="pres">
      <dgm:prSet presAssocID="{17CCBC0E-0EF7-4ADA-B4DE-478911EAADB9}" presName="txTwo" presStyleLbl="node2" presStyleIdx="1" presStyleCnt="4">
        <dgm:presLayoutVars>
          <dgm:chPref val="3"/>
        </dgm:presLayoutVars>
      </dgm:prSet>
      <dgm:spPr/>
    </dgm:pt>
    <dgm:pt modelId="{3D0EDA88-FC03-4E48-8022-00E6E25F61D7}" type="pres">
      <dgm:prSet presAssocID="{17CCBC0E-0EF7-4ADA-B4DE-478911EAADB9}" presName="horzTwo" presStyleCnt="0"/>
      <dgm:spPr/>
    </dgm:pt>
    <dgm:pt modelId="{69D6DFE9-5A15-451C-8817-EA05E7650C9D}" type="pres">
      <dgm:prSet presAssocID="{121E9875-32D5-446D-85E6-3887D74BA2DA}" presName="sibSpaceTwo" presStyleCnt="0"/>
      <dgm:spPr/>
    </dgm:pt>
    <dgm:pt modelId="{4EB5573F-1954-4B32-A34D-2D403B34DDCB}" type="pres">
      <dgm:prSet presAssocID="{2DAB749E-8DA0-42F6-B928-CEFF37112968}" presName="vertTwo" presStyleCnt="0"/>
      <dgm:spPr/>
    </dgm:pt>
    <dgm:pt modelId="{DEC7A3B4-2371-41F3-A5FF-FEB627A1738A}" type="pres">
      <dgm:prSet presAssocID="{2DAB749E-8DA0-42F6-B928-CEFF37112968}" presName="txTwo" presStyleLbl="node2" presStyleIdx="2" presStyleCnt="4">
        <dgm:presLayoutVars>
          <dgm:chPref val="3"/>
        </dgm:presLayoutVars>
      </dgm:prSet>
      <dgm:spPr/>
    </dgm:pt>
    <dgm:pt modelId="{5CEC870F-EDDA-4744-990C-877618360A3A}" type="pres">
      <dgm:prSet presAssocID="{2DAB749E-8DA0-42F6-B928-CEFF37112968}" presName="horzTwo" presStyleCnt="0"/>
      <dgm:spPr/>
    </dgm:pt>
    <dgm:pt modelId="{3325C873-484F-484F-99DA-CFC1ED63A482}" type="pres">
      <dgm:prSet presAssocID="{EC2AC9D3-390B-4E45-B87A-DF7EF40F1AD5}" presName="sibSpaceTwo" presStyleCnt="0"/>
      <dgm:spPr/>
    </dgm:pt>
    <dgm:pt modelId="{D8FAB539-5709-4088-978B-9582FD7E9CA5}" type="pres">
      <dgm:prSet presAssocID="{36247578-62D9-4858-9455-209DA8110705}" presName="vertTwo" presStyleCnt="0"/>
      <dgm:spPr/>
    </dgm:pt>
    <dgm:pt modelId="{7ADA1974-CBE8-4347-896D-7BA835279447}" type="pres">
      <dgm:prSet presAssocID="{36247578-62D9-4858-9455-209DA8110705}" presName="txTwo" presStyleLbl="node2" presStyleIdx="3" presStyleCnt="4" custScaleX="121704">
        <dgm:presLayoutVars>
          <dgm:chPref val="3"/>
        </dgm:presLayoutVars>
      </dgm:prSet>
      <dgm:spPr/>
    </dgm:pt>
    <dgm:pt modelId="{697293DE-3165-4882-8236-77C72F584D9A}" type="pres">
      <dgm:prSet presAssocID="{36247578-62D9-4858-9455-209DA8110705}" presName="horzTwo" presStyleCnt="0"/>
      <dgm:spPr/>
    </dgm:pt>
  </dgm:ptLst>
  <dgm:cxnLst>
    <dgm:cxn modelId="{CC89240A-BFCA-4F24-804B-686C515338FE}" srcId="{DDFF5230-B878-44F7-B2F5-ED38DC93B359}" destId="{1C4AD603-0CF9-41F8-978A-711B3736A197}" srcOrd="0" destOrd="0" parTransId="{E1E93986-0E4F-4033-A6A2-5F60921BCAB1}" sibTransId="{D75A0C17-E27D-4351-B962-CE96FC6F7529}"/>
    <dgm:cxn modelId="{0267870F-B213-43DA-B3A7-64D035DE9807}" type="presOf" srcId="{2DAB749E-8DA0-42F6-B928-CEFF37112968}" destId="{DEC7A3B4-2371-41F3-A5FF-FEB627A1738A}" srcOrd="0" destOrd="0" presId="urn:microsoft.com/office/officeart/2005/8/layout/hierarchy4"/>
    <dgm:cxn modelId="{FD937820-793D-477E-BE38-39C4D34BA73F}" type="presOf" srcId="{17CCBC0E-0EF7-4ADA-B4DE-478911EAADB9}" destId="{84B687A8-76D9-40CA-8893-763F91B498F4}" srcOrd="0" destOrd="0" presId="urn:microsoft.com/office/officeart/2005/8/layout/hierarchy4"/>
    <dgm:cxn modelId="{EE1CB822-FB09-4BF6-B334-4F11ACC8283E}" type="presOf" srcId="{DDFF5230-B878-44F7-B2F5-ED38DC93B359}" destId="{EC939180-3B19-4C46-8FE4-9CBE0A67340A}" srcOrd="0" destOrd="0" presId="urn:microsoft.com/office/officeart/2005/8/layout/hierarchy4"/>
    <dgm:cxn modelId="{F4D82628-9D85-4CBA-B494-1E4A7AE6C3C0}" type="presOf" srcId="{36247578-62D9-4858-9455-209DA8110705}" destId="{7ADA1974-CBE8-4347-896D-7BA835279447}" srcOrd="0" destOrd="0" presId="urn:microsoft.com/office/officeart/2005/8/layout/hierarchy4"/>
    <dgm:cxn modelId="{268CF257-D5CB-425C-8C9F-90E3D07F5B0F}" srcId="{00CC4A5B-A562-437C-B6BE-568E92704736}" destId="{DDFF5230-B878-44F7-B2F5-ED38DC93B359}" srcOrd="0" destOrd="0" parTransId="{0F790961-0D96-4ED8-9287-1A117D41D132}" sibTransId="{ED3A1BF1-1645-4682-9AE2-E52B18F48673}"/>
    <dgm:cxn modelId="{7D331C59-CA0D-4F00-8457-FAE67C5A3A3C}" srcId="{DDFF5230-B878-44F7-B2F5-ED38DC93B359}" destId="{36247578-62D9-4858-9455-209DA8110705}" srcOrd="3" destOrd="0" parTransId="{C14B4958-09F9-454C-8607-86BE3A3A979B}" sibTransId="{C8BEADF4-7C5D-4ADE-A574-385E84B056BF}"/>
    <dgm:cxn modelId="{28172882-295B-4429-AE85-6C5AF3D9FD91}" srcId="{DDFF5230-B878-44F7-B2F5-ED38DC93B359}" destId="{17CCBC0E-0EF7-4ADA-B4DE-478911EAADB9}" srcOrd="1" destOrd="0" parTransId="{177381F1-DC52-4C85-BB64-3C1BD3BC3723}" sibTransId="{121E9875-32D5-446D-85E6-3887D74BA2DA}"/>
    <dgm:cxn modelId="{C3E135BF-4B27-4C0B-AF10-12973F598031}" srcId="{DDFF5230-B878-44F7-B2F5-ED38DC93B359}" destId="{2DAB749E-8DA0-42F6-B928-CEFF37112968}" srcOrd="2" destOrd="0" parTransId="{ECAD9325-BEF4-4FEE-BA98-F07E41A02F2C}" sibTransId="{EC2AC9D3-390B-4E45-B87A-DF7EF40F1AD5}"/>
    <dgm:cxn modelId="{0CAC75EE-A2BC-456D-85F4-8FEA33E8B722}" type="presOf" srcId="{1C4AD603-0CF9-41F8-978A-711B3736A197}" destId="{B0D494C5-178E-4492-8B0B-E25AD36038A3}" srcOrd="0" destOrd="0" presId="urn:microsoft.com/office/officeart/2005/8/layout/hierarchy4"/>
    <dgm:cxn modelId="{1D154CF8-5D48-45CB-B3C2-18D6F53009A8}" type="presOf" srcId="{00CC4A5B-A562-437C-B6BE-568E92704736}" destId="{05089983-4307-49E4-B7F1-3AA78289B0D8}" srcOrd="0" destOrd="0" presId="urn:microsoft.com/office/officeart/2005/8/layout/hierarchy4"/>
    <dgm:cxn modelId="{CC7722EB-F3F1-4973-9299-6F479B7F131E}" type="presParOf" srcId="{05089983-4307-49E4-B7F1-3AA78289B0D8}" destId="{C3642A12-411D-4F51-B049-EE05AD9122E0}" srcOrd="0" destOrd="0" presId="urn:microsoft.com/office/officeart/2005/8/layout/hierarchy4"/>
    <dgm:cxn modelId="{8C1FCDE4-C6B7-4BA3-843E-83F74D54F4FE}" type="presParOf" srcId="{C3642A12-411D-4F51-B049-EE05AD9122E0}" destId="{EC939180-3B19-4C46-8FE4-9CBE0A67340A}" srcOrd="0" destOrd="0" presId="urn:microsoft.com/office/officeart/2005/8/layout/hierarchy4"/>
    <dgm:cxn modelId="{24E079E4-F014-470F-BCB2-E9540239BB81}" type="presParOf" srcId="{C3642A12-411D-4F51-B049-EE05AD9122E0}" destId="{953634D0-FF1C-48DF-B1BC-3A0F023E354A}" srcOrd="1" destOrd="0" presId="urn:microsoft.com/office/officeart/2005/8/layout/hierarchy4"/>
    <dgm:cxn modelId="{C513A3D9-42DA-46C2-ACFA-7AA4840A642E}" type="presParOf" srcId="{C3642A12-411D-4F51-B049-EE05AD9122E0}" destId="{E5DCB38B-9274-4A57-BB0E-8D49900A6E5B}" srcOrd="2" destOrd="0" presId="urn:microsoft.com/office/officeart/2005/8/layout/hierarchy4"/>
    <dgm:cxn modelId="{B2659E7E-98DD-4B90-83A4-583D66C5ED3D}" type="presParOf" srcId="{E5DCB38B-9274-4A57-BB0E-8D49900A6E5B}" destId="{E7F4CD01-7DBF-475F-82FF-A12B721B2503}" srcOrd="0" destOrd="0" presId="urn:microsoft.com/office/officeart/2005/8/layout/hierarchy4"/>
    <dgm:cxn modelId="{890F7635-884D-44F2-B267-738A5D2AFC73}" type="presParOf" srcId="{E7F4CD01-7DBF-475F-82FF-A12B721B2503}" destId="{B0D494C5-178E-4492-8B0B-E25AD36038A3}" srcOrd="0" destOrd="0" presId="urn:microsoft.com/office/officeart/2005/8/layout/hierarchy4"/>
    <dgm:cxn modelId="{1D8AD743-8E7E-4BF4-9996-4BA2088D14DB}" type="presParOf" srcId="{E7F4CD01-7DBF-475F-82FF-A12B721B2503}" destId="{4ADAE523-0604-4B8C-B805-B778C0E1BADC}" srcOrd="1" destOrd="0" presId="urn:microsoft.com/office/officeart/2005/8/layout/hierarchy4"/>
    <dgm:cxn modelId="{4AC8B836-1D92-4103-BF67-EC8FAF28E261}" type="presParOf" srcId="{E5DCB38B-9274-4A57-BB0E-8D49900A6E5B}" destId="{71390908-1011-43C4-84FC-FD5AEF5ABC36}" srcOrd="1" destOrd="0" presId="urn:microsoft.com/office/officeart/2005/8/layout/hierarchy4"/>
    <dgm:cxn modelId="{01980661-3855-49AF-85E0-C4D87DE02C1E}" type="presParOf" srcId="{E5DCB38B-9274-4A57-BB0E-8D49900A6E5B}" destId="{F9353D36-0722-4132-AE1A-935E0A4D7925}" srcOrd="2" destOrd="0" presId="urn:microsoft.com/office/officeart/2005/8/layout/hierarchy4"/>
    <dgm:cxn modelId="{18ADDEDC-D7AE-4187-9B63-57FD7B174259}" type="presParOf" srcId="{F9353D36-0722-4132-AE1A-935E0A4D7925}" destId="{84B687A8-76D9-40CA-8893-763F91B498F4}" srcOrd="0" destOrd="0" presId="urn:microsoft.com/office/officeart/2005/8/layout/hierarchy4"/>
    <dgm:cxn modelId="{2E3978D8-EB39-4822-86B4-E93EA4380843}" type="presParOf" srcId="{F9353D36-0722-4132-AE1A-935E0A4D7925}" destId="{3D0EDA88-FC03-4E48-8022-00E6E25F61D7}" srcOrd="1" destOrd="0" presId="urn:microsoft.com/office/officeart/2005/8/layout/hierarchy4"/>
    <dgm:cxn modelId="{21CD8201-F86F-4710-8FDC-B6388EDA5A0C}" type="presParOf" srcId="{E5DCB38B-9274-4A57-BB0E-8D49900A6E5B}" destId="{69D6DFE9-5A15-451C-8817-EA05E7650C9D}" srcOrd="3" destOrd="0" presId="urn:microsoft.com/office/officeart/2005/8/layout/hierarchy4"/>
    <dgm:cxn modelId="{BA84006A-5826-4A83-9B36-12F084C50030}" type="presParOf" srcId="{E5DCB38B-9274-4A57-BB0E-8D49900A6E5B}" destId="{4EB5573F-1954-4B32-A34D-2D403B34DDCB}" srcOrd="4" destOrd="0" presId="urn:microsoft.com/office/officeart/2005/8/layout/hierarchy4"/>
    <dgm:cxn modelId="{530D5650-A49E-4A05-B5D3-0DE504420029}" type="presParOf" srcId="{4EB5573F-1954-4B32-A34D-2D403B34DDCB}" destId="{DEC7A3B4-2371-41F3-A5FF-FEB627A1738A}" srcOrd="0" destOrd="0" presId="urn:microsoft.com/office/officeart/2005/8/layout/hierarchy4"/>
    <dgm:cxn modelId="{83A22954-4C37-4993-8D82-D85C4F9A4D25}" type="presParOf" srcId="{4EB5573F-1954-4B32-A34D-2D403B34DDCB}" destId="{5CEC870F-EDDA-4744-990C-877618360A3A}" srcOrd="1" destOrd="0" presId="urn:microsoft.com/office/officeart/2005/8/layout/hierarchy4"/>
    <dgm:cxn modelId="{182CAD05-F983-4CD4-95D9-AD32A8BFAD4E}" type="presParOf" srcId="{E5DCB38B-9274-4A57-BB0E-8D49900A6E5B}" destId="{3325C873-484F-484F-99DA-CFC1ED63A482}" srcOrd="5" destOrd="0" presId="urn:microsoft.com/office/officeart/2005/8/layout/hierarchy4"/>
    <dgm:cxn modelId="{50DA2FE5-DA95-4B47-B1CA-D2B728E0A836}" type="presParOf" srcId="{E5DCB38B-9274-4A57-BB0E-8D49900A6E5B}" destId="{D8FAB539-5709-4088-978B-9582FD7E9CA5}" srcOrd="6" destOrd="0" presId="urn:microsoft.com/office/officeart/2005/8/layout/hierarchy4"/>
    <dgm:cxn modelId="{E82B9D6C-08EF-47EA-A7EF-07B9D0FEBD89}" type="presParOf" srcId="{D8FAB539-5709-4088-978B-9582FD7E9CA5}" destId="{7ADA1974-CBE8-4347-896D-7BA835279447}" srcOrd="0" destOrd="0" presId="urn:microsoft.com/office/officeart/2005/8/layout/hierarchy4"/>
    <dgm:cxn modelId="{5961113E-1B41-4AB3-9F0E-718B01B885CD}" type="presParOf" srcId="{D8FAB539-5709-4088-978B-9582FD7E9CA5}" destId="{697293DE-3165-4882-8236-77C72F584D9A}" srcOrd="1" destOrd="0" presId="urn:microsoft.com/office/officeart/2005/8/layout/hierarchy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0CC4A5B-A562-437C-B6BE-568E92704736}" type="doc">
      <dgm:prSet loTypeId="urn:microsoft.com/office/officeart/2005/8/layout/hierarchy4" loCatId="list" qsTypeId="urn:microsoft.com/office/officeart/2005/8/quickstyle/simple2" qsCatId="simple" csTypeId="urn:microsoft.com/office/officeart/2005/8/colors/accent3_5" csCatId="accent3" phldr="1"/>
      <dgm:spPr/>
      <dgm:t>
        <a:bodyPr/>
        <a:lstStyle/>
        <a:p>
          <a:endParaRPr lang="en-IN"/>
        </a:p>
      </dgm:t>
    </dgm:pt>
    <dgm:pt modelId="{DDFF5230-B878-44F7-B2F5-ED38DC93B359}">
      <dgm:prSet phldrT="[Text]" custT="1"/>
      <dgm:spPr>
        <a:solidFill>
          <a:srgbClr val="BED730"/>
        </a:solidFill>
        <a:ln w="6350" cap="flat" cmpd="sng" algn="ctr">
          <a:solidFill>
            <a:srgbClr val="9BBB59">
              <a:lumMod val="60000"/>
              <a:lumOff val="40000"/>
            </a:srgbClr>
          </a:solidFill>
          <a:prstDash val="solid"/>
        </a:ln>
        <a:effectLst>
          <a:outerShdw blurRad="40000" dist="20000" dir="5400000" rotWithShape="0">
            <a:srgbClr val="000000">
              <a:alpha val="38000"/>
            </a:srgbClr>
          </a:outerShdw>
        </a:effectLst>
      </dgm:spPr>
      <dgm:t>
        <a:bodyPr spcFirstLastPara="0" vert="horz" wrap="square" lIns="53340" tIns="53340" rIns="53340" bIns="53340" numCol="1" spcCol="1270" anchor="ctr" anchorCtr="0"/>
        <a:lstStyle/>
        <a:p>
          <a:pPr marL="0" lvl="0" indent="0" algn="ctr" defTabSz="622300">
            <a:lnSpc>
              <a:spcPct val="100000"/>
            </a:lnSpc>
            <a:spcBef>
              <a:spcPct val="0"/>
            </a:spcBef>
            <a:spcAft>
              <a:spcPts val="0"/>
            </a:spcAft>
            <a:buNone/>
          </a:pPr>
          <a:r>
            <a:rPr lang="en-US" sz="1400" b="1" kern="1200">
              <a:solidFill>
                <a:prstClr val="black"/>
              </a:solidFill>
              <a:latin typeface="Arial Nova" panose="020B0504020202020204" pitchFamily="34" charset="0"/>
              <a:ea typeface="+mn-ea"/>
              <a:cs typeface="+mn-cs"/>
            </a:rPr>
            <a:t>Upcoming Next-Gen NOC Features</a:t>
          </a:r>
          <a:endParaRPr lang="en-IN" sz="1400" b="1" kern="1200">
            <a:solidFill>
              <a:prstClr val="black"/>
            </a:solidFill>
            <a:latin typeface="Arial Nova" panose="020B0504020202020204" pitchFamily="34" charset="0"/>
            <a:ea typeface="+mn-ea"/>
            <a:cs typeface="+mn-cs"/>
          </a:endParaRPr>
        </a:p>
      </dgm:t>
    </dgm:pt>
    <dgm:pt modelId="{0F790961-0D96-4ED8-9287-1A117D41D132}" type="parTrans" cxnId="{268CF257-D5CB-425C-8C9F-90E3D07F5B0F}">
      <dgm:prSet/>
      <dgm:spPr/>
      <dgm:t>
        <a:bodyPr/>
        <a:lstStyle/>
        <a:p>
          <a:endParaRPr lang="en-IN">
            <a:solidFill>
              <a:schemeClr val="tx1">
                <a:lumMod val="85000"/>
                <a:lumOff val="15000"/>
              </a:schemeClr>
            </a:solidFill>
            <a:latin typeface="Arial Nova" panose="020B0504020202020204" pitchFamily="34" charset="0"/>
          </a:endParaRPr>
        </a:p>
      </dgm:t>
    </dgm:pt>
    <dgm:pt modelId="{ED3A1BF1-1645-4682-9AE2-E52B18F48673}" type="sibTrans" cxnId="{268CF257-D5CB-425C-8C9F-90E3D07F5B0F}">
      <dgm:prSet/>
      <dgm:spPr/>
      <dgm:t>
        <a:bodyPr/>
        <a:lstStyle/>
        <a:p>
          <a:endParaRPr lang="en-IN">
            <a:solidFill>
              <a:schemeClr val="tx1">
                <a:lumMod val="85000"/>
                <a:lumOff val="15000"/>
              </a:schemeClr>
            </a:solidFill>
            <a:latin typeface="Arial Nova" panose="020B0504020202020204" pitchFamily="34" charset="0"/>
          </a:endParaRPr>
        </a:p>
      </dgm:t>
    </dgm:pt>
    <dgm:pt modelId="{1C4AD603-0CF9-41F8-978A-711B3736A197}">
      <dgm:prSet phldrT="[Text]" custT="1"/>
      <dgm:spPr>
        <a:solidFill>
          <a:schemeClr val="accent3">
            <a:lumMod val="20000"/>
            <a:lumOff val="80000"/>
          </a:schemeClr>
        </a:solidFill>
        <a:ln w="6350">
          <a:solidFill>
            <a:schemeClr val="accent3">
              <a:lumMod val="60000"/>
              <a:lumOff val="40000"/>
            </a:schemeClr>
          </a:solidFill>
        </a:ln>
      </dgm:spPr>
      <dgm:t>
        <a:bodyPr/>
        <a:lstStyle/>
        <a:p>
          <a:pPr>
            <a:lnSpc>
              <a:spcPct val="100000"/>
            </a:lnSpc>
            <a:spcAft>
              <a:spcPts val="0"/>
            </a:spcAft>
            <a:buFont typeface="Arial" panose="020B0604020202020204" pitchFamily="34" charset="0"/>
            <a:buChar char="•"/>
          </a:pPr>
          <a:r>
            <a:rPr lang="en-US" sz="1000">
              <a:solidFill>
                <a:schemeClr val="tx1"/>
              </a:solidFill>
              <a:latin typeface="Arial Nova" panose="020B0504020202020204" pitchFamily="34" charset="0"/>
            </a:rPr>
            <a:t>Robotic Process Automation by Leveraging AIOps </a:t>
          </a:r>
          <a:endParaRPr lang="en-IN" sz="1000">
            <a:solidFill>
              <a:schemeClr val="tx1"/>
            </a:solidFill>
            <a:latin typeface="Arial Nova" panose="020B0504020202020204" pitchFamily="34" charset="0"/>
          </a:endParaRPr>
        </a:p>
      </dgm:t>
    </dgm:pt>
    <dgm:pt modelId="{E1E93986-0E4F-4033-A6A2-5F60921BCAB1}" type="parTrans" cxnId="{CC89240A-BFCA-4F24-804B-686C515338FE}">
      <dgm:prSet/>
      <dgm:spPr/>
      <dgm:t>
        <a:bodyPr/>
        <a:lstStyle/>
        <a:p>
          <a:endParaRPr lang="en-IN">
            <a:solidFill>
              <a:schemeClr val="tx1">
                <a:lumMod val="85000"/>
                <a:lumOff val="15000"/>
              </a:schemeClr>
            </a:solidFill>
            <a:latin typeface="Arial Nova" panose="020B0504020202020204" pitchFamily="34" charset="0"/>
          </a:endParaRPr>
        </a:p>
      </dgm:t>
    </dgm:pt>
    <dgm:pt modelId="{D75A0C17-E27D-4351-B962-CE96FC6F7529}" type="sibTrans" cxnId="{CC89240A-BFCA-4F24-804B-686C515338FE}">
      <dgm:prSet/>
      <dgm:spPr/>
      <dgm:t>
        <a:bodyPr/>
        <a:lstStyle/>
        <a:p>
          <a:endParaRPr lang="en-IN">
            <a:solidFill>
              <a:schemeClr val="tx1">
                <a:lumMod val="85000"/>
                <a:lumOff val="15000"/>
              </a:schemeClr>
            </a:solidFill>
            <a:latin typeface="Arial Nova" panose="020B0504020202020204" pitchFamily="34" charset="0"/>
          </a:endParaRPr>
        </a:p>
      </dgm:t>
    </dgm:pt>
    <dgm:pt modelId="{402CA1C9-36F8-4A7D-93B1-7677B745C557}">
      <dgm:prSet custT="1"/>
      <dgm:spPr>
        <a:solidFill>
          <a:schemeClr val="accent3">
            <a:lumMod val="20000"/>
            <a:lumOff val="80000"/>
          </a:schemeClr>
        </a:solidFill>
        <a:ln w="6350">
          <a:solidFill>
            <a:schemeClr val="accent3">
              <a:lumMod val="60000"/>
              <a:lumOff val="40000"/>
            </a:schemeClr>
          </a:solidFill>
        </a:ln>
      </dgm:spPr>
      <dgm:t>
        <a:bodyPr/>
        <a:lstStyle/>
        <a:p>
          <a:pPr>
            <a:lnSpc>
              <a:spcPct val="100000"/>
            </a:lnSpc>
            <a:spcAft>
              <a:spcPts val="0"/>
            </a:spcAft>
            <a:buFont typeface="Arial" panose="020B0604020202020204" pitchFamily="34" charset="0"/>
            <a:buChar char="•"/>
          </a:pPr>
          <a:r>
            <a:rPr lang="en-US" sz="1000">
              <a:solidFill>
                <a:schemeClr val="tx1"/>
              </a:solidFill>
              <a:latin typeface="Arial Nova" panose="020B0504020202020204" pitchFamily="34" charset="0"/>
            </a:rPr>
            <a:t>AI/ML led Intelligent Network Monitoring</a:t>
          </a:r>
        </a:p>
      </dgm:t>
    </dgm:pt>
    <dgm:pt modelId="{E3FA07DB-2523-4F11-84F7-5C28150FF986}" type="parTrans" cxnId="{3CF24469-A2F1-4984-85B5-FC62D2F47E97}">
      <dgm:prSet/>
      <dgm:spPr/>
      <dgm:t>
        <a:bodyPr/>
        <a:lstStyle/>
        <a:p>
          <a:endParaRPr lang="en-IN">
            <a:solidFill>
              <a:schemeClr val="tx1">
                <a:lumMod val="85000"/>
                <a:lumOff val="15000"/>
              </a:schemeClr>
            </a:solidFill>
            <a:latin typeface="Arial Nova" panose="020B0504020202020204" pitchFamily="34" charset="0"/>
          </a:endParaRPr>
        </a:p>
      </dgm:t>
    </dgm:pt>
    <dgm:pt modelId="{D2989ACB-C79C-4882-B774-1F871285FA7B}" type="sibTrans" cxnId="{3CF24469-A2F1-4984-85B5-FC62D2F47E97}">
      <dgm:prSet/>
      <dgm:spPr/>
      <dgm:t>
        <a:bodyPr/>
        <a:lstStyle/>
        <a:p>
          <a:endParaRPr lang="en-IN">
            <a:solidFill>
              <a:schemeClr val="tx1">
                <a:lumMod val="85000"/>
                <a:lumOff val="15000"/>
              </a:schemeClr>
            </a:solidFill>
            <a:latin typeface="Arial Nova" panose="020B0504020202020204" pitchFamily="34" charset="0"/>
          </a:endParaRPr>
        </a:p>
      </dgm:t>
    </dgm:pt>
    <dgm:pt modelId="{4B528D49-062C-4023-8966-C0A3F052CCC7}">
      <dgm:prSet custT="1"/>
      <dgm:spPr>
        <a:solidFill>
          <a:schemeClr val="accent3">
            <a:lumMod val="20000"/>
            <a:lumOff val="80000"/>
          </a:schemeClr>
        </a:solidFill>
        <a:ln w="6350">
          <a:solidFill>
            <a:schemeClr val="accent3">
              <a:lumMod val="60000"/>
              <a:lumOff val="40000"/>
            </a:schemeClr>
          </a:solidFill>
        </a:ln>
      </dgm:spPr>
      <dgm:t>
        <a:bodyPr/>
        <a:lstStyle/>
        <a:p>
          <a:pPr>
            <a:lnSpc>
              <a:spcPct val="100000"/>
            </a:lnSpc>
            <a:spcAft>
              <a:spcPts val="0"/>
            </a:spcAft>
            <a:buFont typeface="Arial" panose="020B0604020202020204" pitchFamily="34" charset="0"/>
            <a:buChar char="•"/>
          </a:pPr>
          <a:r>
            <a:rPr lang="en-US" sz="1000">
              <a:solidFill>
                <a:schemeClr val="tx1"/>
              </a:solidFill>
              <a:latin typeface="Arial Nova" panose="020B0504020202020204" pitchFamily="34" charset="0"/>
            </a:rPr>
            <a:t>Full Stack Observability (FSO) Enablement</a:t>
          </a:r>
        </a:p>
      </dgm:t>
    </dgm:pt>
    <dgm:pt modelId="{C5FD787B-06E6-4D4C-B991-0F060A7FA528}" type="parTrans" cxnId="{BAEBCA40-A77F-472E-B0C0-95AA6AF34347}">
      <dgm:prSet/>
      <dgm:spPr/>
      <dgm:t>
        <a:bodyPr/>
        <a:lstStyle/>
        <a:p>
          <a:endParaRPr lang="en-IN">
            <a:solidFill>
              <a:schemeClr val="tx1">
                <a:lumMod val="85000"/>
                <a:lumOff val="15000"/>
              </a:schemeClr>
            </a:solidFill>
            <a:latin typeface="Arial Nova" panose="020B0504020202020204" pitchFamily="34" charset="0"/>
          </a:endParaRPr>
        </a:p>
      </dgm:t>
    </dgm:pt>
    <dgm:pt modelId="{C6AF3F30-66E8-400A-9156-573396806B8A}" type="sibTrans" cxnId="{BAEBCA40-A77F-472E-B0C0-95AA6AF34347}">
      <dgm:prSet/>
      <dgm:spPr/>
      <dgm:t>
        <a:bodyPr/>
        <a:lstStyle/>
        <a:p>
          <a:endParaRPr lang="en-IN">
            <a:solidFill>
              <a:schemeClr val="tx1">
                <a:lumMod val="85000"/>
                <a:lumOff val="15000"/>
              </a:schemeClr>
            </a:solidFill>
            <a:latin typeface="Arial Nova" panose="020B0504020202020204" pitchFamily="34" charset="0"/>
          </a:endParaRPr>
        </a:p>
      </dgm:t>
    </dgm:pt>
    <dgm:pt modelId="{05089983-4307-49E4-B7F1-3AA78289B0D8}" type="pres">
      <dgm:prSet presAssocID="{00CC4A5B-A562-437C-B6BE-568E92704736}" presName="Name0" presStyleCnt="0">
        <dgm:presLayoutVars>
          <dgm:chPref val="1"/>
          <dgm:dir/>
          <dgm:animOne val="branch"/>
          <dgm:animLvl val="lvl"/>
          <dgm:resizeHandles/>
        </dgm:presLayoutVars>
      </dgm:prSet>
      <dgm:spPr/>
    </dgm:pt>
    <dgm:pt modelId="{C3642A12-411D-4F51-B049-EE05AD9122E0}" type="pres">
      <dgm:prSet presAssocID="{DDFF5230-B878-44F7-B2F5-ED38DC93B359}" presName="vertOne" presStyleCnt="0"/>
      <dgm:spPr/>
    </dgm:pt>
    <dgm:pt modelId="{EC939180-3B19-4C46-8FE4-9CBE0A67340A}" type="pres">
      <dgm:prSet presAssocID="{DDFF5230-B878-44F7-B2F5-ED38DC93B359}" presName="txOne" presStyleLbl="node0" presStyleIdx="0" presStyleCnt="1" custScaleY="36933">
        <dgm:presLayoutVars>
          <dgm:chPref val="3"/>
        </dgm:presLayoutVars>
      </dgm:prSet>
      <dgm:spPr>
        <a:xfrm>
          <a:off x="1461" y="74"/>
          <a:ext cx="4064639" cy="609124"/>
        </a:xfrm>
        <a:prstGeom prst="roundRect">
          <a:avLst>
            <a:gd name="adj" fmla="val 10000"/>
          </a:avLst>
        </a:prstGeom>
      </dgm:spPr>
    </dgm:pt>
    <dgm:pt modelId="{953634D0-FF1C-48DF-B1BC-3A0F023E354A}" type="pres">
      <dgm:prSet presAssocID="{DDFF5230-B878-44F7-B2F5-ED38DC93B359}" presName="parTransOne" presStyleCnt="0"/>
      <dgm:spPr/>
    </dgm:pt>
    <dgm:pt modelId="{E5DCB38B-9274-4A57-BB0E-8D49900A6E5B}" type="pres">
      <dgm:prSet presAssocID="{DDFF5230-B878-44F7-B2F5-ED38DC93B359}" presName="horzOne" presStyleCnt="0"/>
      <dgm:spPr/>
    </dgm:pt>
    <dgm:pt modelId="{E7F4CD01-7DBF-475F-82FF-A12B721B2503}" type="pres">
      <dgm:prSet presAssocID="{1C4AD603-0CF9-41F8-978A-711B3736A197}" presName="vertTwo" presStyleCnt="0"/>
      <dgm:spPr/>
    </dgm:pt>
    <dgm:pt modelId="{B0D494C5-178E-4492-8B0B-E25AD36038A3}" type="pres">
      <dgm:prSet presAssocID="{1C4AD603-0CF9-41F8-978A-711B3736A197}" presName="txTwo" presStyleLbl="node2" presStyleIdx="0" presStyleCnt="3">
        <dgm:presLayoutVars>
          <dgm:chPref val="3"/>
        </dgm:presLayoutVars>
      </dgm:prSet>
      <dgm:spPr/>
    </dgm:pt>
    <dgm:pt modelId="{4ADAE523-0604-4B8C-B805-B778C0E1BADC}" type="pres">
      <dgm:prSet presAssocID="{1C4AD603-0CF9-41F8-978A-711B3736A197}" presName="horzTwo" presStyleCnt="0"/>
      <dgm:spPr/>
    </dgm:pt>
    <dgm:pt modelId="{71390908-1011-43C4-84FC-FD5AEF5ABC36}" type="pres">
      <dgm:prSet presAssocID="{D75A0C17-E27D-4351-B962-CE96FC6F7529}" presName="sibSpaceTwo" presStyleCnt="0"/>
      <dgm:spPr/>
    </dgm:pt>
    <dgm:pt modelId="{372E27A8-BD00-4313-8DCC-2B53D1739CF3}" type="pres">
      <dgm:prSet presAssocID="{402CA1C9-36F8-4A7D-93B1-7677B745C557}" presName="vertTwo" presStyleCnt="0"/>
      <dgm:spPr/>
    </dgm:pt>
    <dgm:pt modelId="{49EBA767-F5C4-4D37-9138-32D901DDA326}" type="pres">
      <dgm:prSet presAssocID="{402CA1C9-36F8-4A7D-93B1-7677B745C557}" presName="txTwo" presStyleLbl="node2" presStyleIdx="1" presStyleCnt="3">
        <dgm:presLayoutVars>
          <dgm:chPref val="3"/>
        </dgm:presLayoutVars>
      </dgm:prSet>
      <dgm:spPr/>
    </dgm:pt>
    <dgm:pt modelId="{826D4CE6-6B05-4643-913F-F0E1A6EDB89C}" type="pres">
      <dgm:prSet presAssocID="{402CA1C9-36F8-4A7D-93B1-7677B745C557}" presName="horzTwo" presStyleCnt="0"/>
      <dgm:spPr/>
    </dgm:pt>
    <dgm:pt modelId="{6D9656B4-CC76-4ED5-AE41-F40C5911C191}" type="pres">
      <dgm:prSet presAssocID="{D2989ACB-C79C-4882-B774-1F871285FA7B}" presName="sibSpaceTwo" presStyleCnt="0"/>
      <dgm:spPr/>
    </dgm:pt>
    <dgm:pt modelId="{8E9CD02C-A07D-4977-825F-4BFB4B27C9A7}" type="pres">
      <dgm:prSet presAssocID="{4B528D49-062C-4023-8966-C0A3F052CCC7}" presName="vertTwo" presStyleCnt="0"/>
      <dgm:spPr/>
    </dgm:pt>
    <dgm:pt modelId="{D728A5AA-C911-4C09-8886-68F85D14A8E4}" type="pres">
      <dgm:prSet presAssocID="{4B528D49-062C-4023-8966-C0A3F052CCC7}" presName="txTwo" presStyleLbl="node2" presStyleIdx="2" presStyleCnt="3">
        <dgm:presLayoutVars>
          <dgm:chPref val="3"/>
        </dgm:presLayoutVars>
      </dgm:prSet>
      <dgm:spPr/>
    </dgm:pt>
    <dgm:pt modelId="{EF7897B3-1DD2-4677-8169-8EA79AA0E897}" type="pres">
      <dgm:prSet presAssocID="{4B528D49-062C-4023-8966-C0A3F052CCC7}" presName="horzTwo" presStyleCnt="0"/>
      <dgm:spPr/>
    </dgm:pt>
  </dgm:ptLst>
  <dgm:cxnLst>
    <dgm:cxn modelId="{CC89240A-BFCA-4F24-804B-686C515338FE}" srcId="{DDFF5230-B878-44F7-B2F5-ED38DC93B359}" destId="{1C4AD603-0CF9-41F8-978A-711B3736A197}" srcOrd="0" destOrd="0" parTransId="{E1E93986-0E4F-4033-A6A2-5F60921BCAB1}" sibTransId="{D75A0C17-E27D-4351-B962-CE96FC6F7529}"/>
    <dgm:cxn modelId="{63F7DC1A-8A2D-4E49-B958-3792CBCADFE8}" type="presOf" srcId="{4B528D49-062C-4023-8966-C0A3F052CCC7}" destId="{D728A5AA-C911-4C09-8886-68F85D14A8E4}" srcOrd="0" destOrd="0" presId="urn:microsoft.com/office/officeart/2005/8/layout/hierarchy4"/>
    <dgm:cxn modelId="{EE1CB822-FB09-4BF6-B334-4F11ACC8283E}" type="presOf" srcId="{DDFF5230-B878-44F7-B2F5-ED38DC93B359}" destId="{EC939180-3B19-4C46-8FE4-9CBE0A67340A}" srcOrd="0" destOrd="0" presId="urn:microsoft.com/office/officeart/2005/8/layout/hierarchy4"/>
    <dgm:cxn modelId="{BAEBCA40-A77F-472E-B0C0-95AA6AF34347}" srcId="{DDFF5230-B878-44F7-B2F5-ED38DC93B359}" destId="{4B528D49-062C-4023-8966-C0A3F052CCC7}" srcOrd="2" destOrd="0" parTransId="{C5FD787B-06E6-4D4C-B991-0F060A7FA528}" sibTransId="{C6AF3F30-66E8-400A-9156-573396806B8A}"/>
    <dgm:cxn modelId="{3CF24469-A2F1-4984-85B5-FC62D2F47E97}" srcId="{DDFF5230-B878-44F7-B2F5-ED38DC93B359}" destId="{402CA1C9-36F8-4A7D-93B1-7677B745C557}" srcOrd="1" destOrd="0" parTransId="{E3FA07DB-2523-4F11-84F7-5C28150FF986}" sibTransId="{D2989ACB-C79C-4882-B774-1F871285FA7B}"/>
    <dgm:cxn modelId="{7CF38673-D845-4315-9D01-08C001A141F4}" type="presOf" srcId="{402CA1C9-36F8-4A7D-93B1-7677B745C557}" destId="{49EBA767-F5C4-4D37-9138-32D901DDA326}" srcOrd="0" destOrd="0" presId="urn:microsoft.com/office/officeart/2005/8/layout/hierarchy4"/>
    <dgm:cxn modelId="{268CF257-D5CB-425C-8C9F-90E3D07F5B0F}" srcId="{00CC4A5B-A562-437C-B6BE-568E92704736}" destId="{DDFF5230-B878-44F7-B2F5-ED38DC93B359}" srcOrd="0" destOrd="0" parTransId="{0F790961-0D96-4ED8-9287-1A117D41D132}" sibTransId="{ED3A1BF1-1645-4682-9AE2-E52B18F48673}"/>
    <dgm:cxn modelId="{0CAC75EE-A2BC-456D-85F4-8FEA33E8B722}" type="presOf" srcId="{1C4AD603-0CF9-41F8-978A-711B3736A197}" destId="{B0D494C5-178E-4492-8B0B-E25AD36038A3}" srcOrd="0" destOrd="0" presId="urn:microsoft.com/office/officeart/2005/8/layout/hierarchy4"/>
    <dgm:cxn modelId="{1D154CF8-5D48-45CB-B3C2-18D6F53009A8}" type="presOf" srcId="{00CC4A5B-A562-437C-B6BE-568E92704736}" destId="{05089983-4307-49E4-B7F1-3AA78289B0D8}" srcOrd="0" destOrd="0" presId="urn:microsoft.com/office/officeart/2005/8/layout/hierarchy4"/>
    <dgm:cxn modelId="{CC7722EB-F3F1-4973-9299-6F479B7F131E}" type="presParOf" srcId="{05089983-4307-49E4-B7F1-3AA78289B0D8}" destId="{C3642A12-411D-4F51-B049-EE05AD9122E0}" srcOrd="0" destOrd="0" presId="urn:microsoft.com/office/officeart/2005/8/layout/hierarchy4"/>
    <dgm:cxn modelId="{8C1FCDE4-C6B7-4BA3-843E-83F74D54F4FE}" type="presParOf" srcId="{C3642A12-411D-4F51-B049-EE05AD9122E0}" destId="{EC939180-3B19-4C46-8FE4-9CBE0A67340A}" srcOrd="0" destOrd="0" presId="urn:microsoft.com/office/officeart/2005/8/layout/hierarchy4"/>
    <dgm:cxn modelId="{24E079E4-F014-470F-BCB2-E9540239BB81}" type="presParOf" srcId="{C3642A12-411D-4F51-B049-EE05AD9122E0}" destId="{953634D0-FF1C-48DF-B1BC-3A0F023E354A}" srcOrd="1" destOrd="0" presId="urn:microsoft.com/office/officeart/2005/8/layout/hierarchy4"/>
    <dgm:cxn modelId="{C513A3D9-42DA-46C2-ACFA-7AA4840A642E}" type="presParOf" srcId="{C3642A12-411D-4F51-B049-EE05AD9122E0}" destId="{E5DCB38B-9274-4A57-BB0E-8D49900A6E5B}" srcOrd="2" destOrd="0" presId="urn:microsoft.com/office/officeart/2005/8/layout/hierarchy4"/>
    <dgm:cxn modelId="{B2659E7E-98DD-4B90-83A4-583D66C5ED3D}" type="presParOf" srcId="{E5DCB38B-9274-4A57-BB0E-8D49900A6E5B}" destId="{E7F4CD01-7DBF-475F-82FF-A12B721B2503}" srcOrd="0" destOrd="0" presId="urn:microsoft.com/office/officeart/2005/8/layout/hierarchy4"/>
    <dgm:cxn modelId="{890F7635-884D-44F2-B267-738A5D2AFC73}" type="presParOf" srcId="{E7F4CD01-7DBF-475F-82FF-A12B721B2503}" destId="{B0D494C5-178E-4492-8B0B-E25AD36038A3}" srcOrd="0" destOrd="0" presId="urn:microsoft.com/office/officeart/2005/8/layout/hierarchy4"/>
    <dgm:cxn modelId="{1D8AD743-8E7E-4BF4-9996-4BA2088D14DB}" type="presParOf" srcId="{E7F4CD01-7DBF-475F-82FF-A12B721B2503}" destId="{4ADAE523-0604-4B8C-B805-B778C0E1BADC}" srcOrd="1" destOrd="0" presId="urn:microsoft.com/office/officeart/2005/8/layout/hierarchy4"/>
    <dgm:cxn modelId="{4AC8B836-1D92-4103-BF67-EC8FAF28E261}" type="presParOf" srcId="{E5DCB38B-9274-4A57-BB0E-8D49900A6E5B}" destId="{71390908-1011-43C4-84FC-FD5AEF5ABC36}" srcOrd="1" destOrd="0" presId="urn:microsoft.com/office/officeart/2005/8/layout/hierarchy4"/>
    <dgm:cxn modelId="{D5087ADC-7A4D-4485-AE4D-C2D513CD9652}" type="presParOf" srcId="{E5DCB38B-9274-4A57-BB0E-8D49900A6E5B}" destId="{372E27A8-BD00-4313-8DCC-2B53D1739CF3}" srcOrd="2" destOrd="0" presId="urn:microsoft.com/office/officeart/2005/8/layout/hierarchy4"/>
    <dgm:cxn modelId="{37AE22A6-A68F-4A8F-8F91-CE7A6E6BB8DC}" type="presParOf" srcId="{372E27A8-BD00-4313-8DCC-2B53D1739CF3}" destId="{49EBA767-F5C4-4D37-9138-32D901DDA326}" srcOrd="0" destOrd="0" presId="urn:microsoft.com/office/officeart/2005/8/layout/hierarchy4"/>
    <dgm:cxn modelId="{136E32DC-0216-4CB0-832E-F1C1A89CF555}" type="presParOf" srcId="{372E27A8-BD00-4313-8DCC-2B53D1739CF3}" destId="{826D4CE6-6B05-4643-913F-F0E1A6EDB89C}" srcOrd="1" destOrd="0" presId="urn:microsoft.com/office/officeart/2005/8/layout/hierarchy4"/>
    <dgm:cxn modelId="{F47C3788-3D60-4CB1-BC9E-48C2D66D924A}" type="presParOf" srcId="{E5DCB38B-9274-4A57-BB0E-8D49900A6E5B}" destId="{6D9656B4-CC76-4ED5-AE41-F40C5911C191}" srcOrd="3" destOrd="0" presId="urn:microsoft.com/office/officeart/2005/8/layout/hierarchy4"/>
    <dgm:cxn modelId="{ADB1C4C2-9182-4E2F-816F-68246A5F8DCE}" type="presParOf" srcId="{E5DCB38B-9274-4A57-BB0E-8D49900A6E5B}" destId="{8E9CD02C-A07D-4977-825F-4BFB4B27C9A7}" srcOrd="4" destOrd="0" presId="urn:microsoft.com/office/officeart/2005/8/layout/hierarchy4"/>
    <dgm:cxn modelId="{5D8C03A9-C10B-49E0-B882-7788BD23720F}" type="presParOf" srcId="{8E9CD02C-A07D-4977-825F-4BFB4B27C9A7}" destId="{D728A5AA-C911-4C09-8886-68F85D14A8E4}" srcOrd="0" destOrd="0" presId="urn:microsoft.com/office/officeart/2005/8/layout/hierarchy4"/>
    <dgm:cxn modelId="{2B3610F8-2D7E-43EC-9835-97DF6AC778DC}" type="presParOf" srcId="{8E9CD02C-A07D-4977-825F-4BFB4B27C9A7}" destId="{EF7897B3-1DD2-4677-8169-8EA79AA0E897}" srcOrd="1" destOrd="0" presId="urn:microsoft.com/office/officeart/2005/8/layout/hierarchy4"/>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5BC3638-6A58-D146-99C6-A8E20E45840D}" type="doc">
      <dgm:prSet loTypeId="urn:microsoft.com/office/officeart/2005/8/layout/hChevron3" loCatId="" qsTypeId="urn:microsoft.com/office/officeart/2005/8/quickstyle/simple1" qsCatId="simple" csTypeId="urn:microsoft.com/office/officeart/2005/8/colors/accent1_2" csCatId="accent1" phldr="1"/>
      <dgm:spPr/>
    </dgm:pt>
    <dgm:pt modelId="{C5E253F2-5A02-9E4C-9E2B-058C276EA309}">
      <dgm:prSet phldrT="[Text]" custT="1"/>
      <dgm:spPr>
        <a:ln w="3175"/>
        <a:effectLst>
          <a:outerShdw blurRad="50800" dist="38100" dir="2700000" algn="tl" rotWithShape="0">
            <a:prstClr val="black">
              <a:alpha val="40000"/>
            </a:prstClr>
          </a:outerShdw>
        </a:effectLst>
      </dgm:spPr>
      <dgm:t>
        <a:bodyPr/>
        <a:lstStyle/>
        <a:p>
          <a:r>
            <a:rPr lang="en-GB" sz="2000">
              <a:solidFill>
                <a:schemeClr val="bg1"/>
              </a:solidFill>
              <a:latin typeface="Montserrat SemiBold" panose="00000700000000000000" pitchFamily="2" charset="0"/>
              <a:cs typeface="Arial" panose="020B0604020202020204" pitchFamily="34" charset="0"/>
            </a:rPr>
            <a:t>Branch</a:t>
          </a:r>
          <a:endParaRPr lang="en-GB" sz="2600">
            <a:solidFill>
              <a:schemeClr val="bg1"/>
            </a:solidFill>
            <a:latin typeface="Montserrat SemiBold" panose="00000700000000000000" pitchFamily="2" charset="0"/>
            <a:cs typeface="Arial" panose="020B0604020202020204" pitchFamily="34" charset="0"/>
          </a:endParaRPr>
        </a:p>
      </dgm:t>
    </dgm:pt>
    <dgm:pt modelId="{F32B9547-0BA9-D34F-A65B-6EB95C0E9D96}" type="parTrans" cxnId="{B06D8D36-AC22-0640-9097-C241C078A122}">
      <dgm:prSet/>
      <dgm:spPr/>
      <dgm:t>
        <a:bodyPr/>
        <a:lstStyle/>
        <a:p>
          <a:endParaRPr lang="en-GB">
            <a:solidFill>
              <a:schemeClr val="bg1"/>
            </a:solidFill>
            <a:latin typeface="Arial" panose="020B0604020202020204" pitchFamily="34" charset="0"/>
            <a:cs typeface="Arial" panose="020B0604020202020204" pitchFamily="34" charset="0"/>
          </a:endParaRPr>
        </a:p>
      </dgm:t>
    </dgm:pt>
    <dgm:pt modelId="{89279B1C-ECBA-744D-9E7C-9848CCADDEDC}" type="sibTrans" cxnId="{B06D8D36-AC22-0640-9097-C241C078A122}">
      <dgm:prSet/>
      <dgm:spPr/>
      <dgm:t>
        <a:bodyPr/>
        <a:lstStyle/>
        <a:p>
          <a:endParaRPr lang="en-GB">
            <a:solidFill>
              <a:schemeClr val="bg1"/>
            </a:solidFill>
            <a:latin typeface="Arial" panose="020B0604020202020204" pitchFamily="34" charset="0"/>
            <a:cs typeface="Arial" panose="020B0604020202020204" pitchFamily="34" charset="0"/>
          </a:endParaRPr>
        </a:p>
      </dgm:t>
    </dgm:pt>
    <dgm:pt modelId="{7AE08A5C-2DA4-C94F-8902-2E9A563C77C7}">
      <dgm:prSet phldrT="[Text]" custT="1"/>
      <dgm:spPr>
        <a:ln w="3175"/>
        <a:effectLst>
          <a:outerShdw blurRad="50800" dist="38100" dir="2700000" algn="tl" rotWithShape="0">
            <a:prstClr val="black">
              <a:alpha val="40000"/>
            </a:prstClr>
          </a:outerShdw>
        </a:effectLst>
      </dgm:spPr>
      <dgm:t>
        <a:bodyPr/>
        <a:lstStyle/>
        <a:p>
          <a:r>
            <a:rPr lang="en-GB" sz="2000" kern="1200">
              <a:solidFill>
                <a:schemeClr val="bg1"/>
              </a:solidFill>
              <a:latin typeface="Montserrat SemiBold" panose="00000700000000000000" pitchFamily="2" charset="0"/>
              <a:ea typeface="+mn-ea"/>
              <a:cs typeface="Arial" panose="020B0604020202020204" pitchFamily="34" charset="0"/>
            </a:rPr>
            <a:t>WAN</a:t>
          </a:r>
        </a:p>
      </dgm:t>
    </dgm:pt>
    <dgm:pt modelId="{0B3B09BE-12B1-DE4E-8B7F-DEC20772E2B0}" type="parTrans" cxnId="{30B2B246-F93F-994D-98CD-DDF3648060FE}">
      <dgm:prSet/>
      <dgm:spPr/>
      <dgm:t>
        <a:bodyPr/>
        <a:lstStyle/>
        <a:p>
          <a:endParaRPr lang="en-GB">
            <a:solidFill>
              <a:schemeClr val="bg1"/>
            </a:solidFill>
            <a:latin typeface="Arial" panose="020B0604020202020204" pitchFamily="34" charset="0"/>
            <a:cs typeface="Arial" panose="020B0604020202020204" pitchFamily="34" charset="0"/>
          </a:endParaRPr>
        </a:p>
      </dgm:t>
    </dgm:pt>
    <dgm:pt modelId="{9E1A5506-A745-1242-B282-3D1B0620AEEA}" type="sibTrans" cxnId="{30B2B246-F93F-994D-98CD-DDF3648060FE}">
      <dgm:prSet/>
      <dgm:spPr/>
      <dgm:t>
        <a:bodyPr/>
        <a:lstStyle/>
        <a:p>
          <a:endParaRPr lang="en-GB">
            <a:solidFill>
              <a:schemeClr val="bg1"/>
            </a:solidFill>
            <a:latin typeface="Arial" panose="020B0604020202020204" pitchFamily="34" charset="0"/>
            <a:cs typeface="Arial" panose="020B0604020202020204" pitchFamily="34" charset="0"/>
          </a:endParaRPr>
        </a:p>
      </dgm:t>
    </dgm:pt>
    <dgm:pt modelId="{527147C4-1DBE-5C4F-A35B-9C06032B68A3}">
      <dgm:prSet phldrT="[Text]" custT="1"/>
      <dgm:spPr>
        <a:ln w="3175"/>
        <a:effectLst>
          <a:outerShdw blurRad="50800" dist="38100" dir="2700000" algn="tl" rotWithShape="0">
            <a:prstClr val="black">
              <a:alpha val="40000"/>
            </a:prstClr>
          </a:outerShdw>
        </a:effectLst>
      </dgm:spPr>
      <dgm:t>
        <a:bodyPr/>
        <a:lstStyle/>
        <a:p>
          <a:r>
            <a:rPr lang="en-GB" sz="2000" kern="1200">
              <a:solidFill>
                <a:schemeClr val="bg1"/>
              </a:solidFill>
              <a:latin typeface="Montserrat SemiBold" panose="00000700000000000000" pitchFamily="2" charset="0"/>
              <a:ea typeface="+mn-ea"/>
              <a:cs typeface="Arial" panose="020B0604020202020204" pitchFamily="34" charset="0"/>
            </a:rPr>
            <a:t>Datacentre</a:t>
          </a:r>
        </a:p>
      </dgm:t>
    </dgm:pt>
    <dgm:pt modelId="{06C90B17-49E0-8042-A1A7-7D6AEED41CF5}" type="parTrans" cxnId="{05BF5DC6-AA3C-3B45-BCF2-B1CA1CC513CB}">
      <dgm:prSet/>
      <dgm:spPr/>
      <dgm:t>
        <a:bodyPr/>
        <a:lstStyle/>
        <a:p>
          <a:endParaRPr lang="en-GB">
            <a:solidFill>
              <a:schemeClr val="bg1"/>
            </a:solidFill>
          </a:endParaRPr>
        </a:p>
      </dgm:t>
    </dgm:pt>
    <dgm:pt modelId="{64488458-B04F-5646-88A1-EB2A1B008952}" type="sibTrans" cxnId="{05BF5DC6-AA3C-3B45-BCF2-B1CA1CC513CB}">
      <dgm:prSet/>
      <dgm:spPr/>
      <dgm:t>
        <a:bodyPr/>
        <a:lstStyle/>
        <a:p>
          <a:endParaRPr lang="en-GB">
            <a:solidFill>
              <a:schemeClr val="bg1"/>
            </a:solidFill>
          </a:endParaRPr>
        </a:p>
      </dgm:t>
    </dgm:pt>
    <dgm:pt modelId="{C7ADFFF9-A8A7-FF40-A48C-E0B60FAF6661}">
      <dgm:prSet phldrT="[Text]" custT="1"/>
      <dgm:spPr>
        <a:ln w="3175"/>
        <a:effectLst>
          <a:outerShdw blurRad="50800" dist="38100" dir="2700000" algn="tl" rotWithShape="0">
            <a:prstClr val="black">
              <a:alpha val="40000"/>
            </a:prstClr>
          </a:outerShdw>
        </a:effectLst>
      </dgm:spPr>
      <dgm:t>
        <a:bodyPr/>
        <a:lstStyle/>
        <a:p>
          <a:r>
            <a:rPr lang="en-GB" sz="2000" kern="1200">
              <a:solidFill>
                <a:schemeClr val="bg1"/>
              </a:solidFill>
              <a:latin typeface="Montserrat SemiBold" panose="00000700000000000000" pitchFamily="2" charset="0"/>
              <a:ea typeface="+mn-ea"/>
              <a:cs typeface="Arial" panose="020B0604020202020204" pitchFamily="34" charset="0"/>
            </a:rPr>
            <a:t>Cloud</a:t>
          </a:r>
        </a:p>
      </dgm:t>
    </dgm:pt>
    <dgm:pt modelId="{97B2D9B6-7311-B649-84D5-7EB9546A1A15}" type="parTrans" cxnId="{84D90287-DF88-C343-A10A-4B1AECCD6EDE}">
      <dgm:prSet/>
      <dgm:spPr/>
      <dgm:t>
        <a:bodyPr/>
        <a:lstStyle/>
        <a:p>
          <a:endParaRPr lang="en-GB">
            <a:solidFill>
              <a:schemeClr val="bg1"/>
            </a:solidFill>
          </a:endParaRPr>
        </a:p>
      </dgm:t>
    </dgm:pt>
    <dgm:pt modelId="{65B6C2AA-17E8-F145-A272-569A9F6C4F7F}" type="sibTrans" cxnId="{84D90287-DF88-C343-A10A-4B1AECCD6EDE}">
      <dgm:prSet/>
      <dgm:spPr/>
      <dgm:t>
        <a:bodyPr/>
        <a:lstStyle/>
        <a:p>
          <a:endParaRPr lang="en-GB">
            <a:solidFill>
              <a:schemeClr val="bg1"/>
            </a:solidFill>
          </a:endParaRPr>
        </a:p>
      </dgm:t>
    </dgm:pt>
    <dgm:pt modelId="{ADAB7C43-0FC5-DB44-AECD-0A39AA435AFC}" type="pres">
      <dgm:prSet presAssocID="{85BC3638-6A58-D146-99C6-A8E20E45840D}" presName="Name0" presStyleCnt="0">
        <dgm:presLayoutVars>
          <dgm:dir/>
          <dgm:resizeHandles val="exact"/>
        </dgm:presLayoutVars>
      </dgm:prSet>
      <dgm:spPr/>
    </dgm:pt>
    <dgm:pt modelId="{318B3211-EE73-D445-A82A-494DAE801CEB}" type="pres">
      <dgm:prSet presAssocID="{C5E253F2-5A02-9E4C-9E2B-058C276EA309}" presName="parTxOnly" presStyleLbl="node1" presStyleIdx="0" presStyleCnt="4">
        <dgm:presLayoutVars>
          <dgm:bulletEnabled val="1"/>
        </dgm:presLayoutVars>
      </dgm:prSet>
      <dgm:spPr/>
    </dgm:pt>
    <dgm:pt modelId="{C40DE9C3-782C-D544-9EA3-28E05F02A180}" type="pres">
      <dgm:prSet presAssocID="{89279B1C-ECBA-744D-9E7C-9848CCADDEDC}" presName="parSpace" presStyleCnt="0"/>
      <dgm:spPr/>
    </dgm:pt>
    <dgm:pt modelId="{32BAEAE4-77F1-9949-B618-31E13134D425}" type="pres">
      <dgm:prSet presAssocID="{7AE08A5C-2DA4-C94F-8902-2E9A563C77C7}" presName="parTxOnly" presStyleLbl="node1" presStyleIdx="1" presStyleCnt="4">
        <dgm:presLayoutVars>
          <dgm:bulletEnabled val="1"/>
        </dgm:presLayoutVars>
      </dgm:prSet>
      <dgm:spPr/>
    </dgm:pt>
    <dgm:pt modelId="{7B5CB6F3-C1CC-D840-888B-1340F65A6065}" type="pres">
      <dgm:prSet presAssocID="{9E1A5506-A745-1242-B282-3D1B0620AEEA}" presName="parSpace" presStyleCnt="0"/>
      <dgm:spPr/>
    </dgm:pt>
    <dgm:pt modelId="{79920E48-582D-B746-9B94-3B7C81CFCA07}" type="pres">
      <dgm:prSet presAssocID="{527147C4-1DBE-5C4F-A35B-9C06032B68A3}" presName="parTxOnly" presStyleLbl="node1" presStyleIdx="2" presStyleCnt="4">
        <dgm:presLayoutVars>
          <dgm:bulletEnabled val="1"/>
        </dgm:presLayoutVars>
      </dgm:prSet>
      <dgm:spPr/>
    </dgm:pt>
    <dgm:pt modelId="{FA156DF7-8DB1-5E4C-963A-C65E9E90D1D2}" type="pres">
      <dgm:prSet presAssocID="{64488458-B04F-5646-88A1-EB2A1B008952}" presName="parSpace" presStyleCnt="0"/>
      <dgm:spPr/>
    </dgm:pt>
    <dgm:pt modelId="{84AC851F-605D-B442-A0CE-5556E2E7B589}" type="pres">
      <dgm:prSet presAssocID="{C7ADFFF9-A8A7-FF40-A48C-E0B60FAF6661}" presName="parTxOnly" presStyleLbl="node1" presStyleIdx="3" presStyleCnt="4" custLinFactNeighborX="11583">
        <dgm:presLayoutVars>
          <dgm:bulletEnabled val="1"/>
        </dgm:presLayoutVars>
      </dgm:prSet>
      <dgm:spPr/>
    </dgm:pt>
  </dgm:ptLst>
  <dgm:cxnLst>
    <dgm:cxn modelId="{A78A4D2A-DD70-9C4A-B5C7-469774492BD1}" type="presOf" srcId="{7AE08A5C-2DA4-C94F-8902-2E9A563C77C7}" destId="{32BAEAE4-77F1-9949-B618-31E13134D425}" srcOrd="0" destOrd="0" presId="urn:microsoft.com/office/officeart/2005/8/layout/hChevron3"/>
    <dgm:cxn modelId="{B06D8D36-AC22-0640-9097-C241C078A122}" srcId="{85BC3638-6A58-D146-99C6-A8E20E45840D}" destId="{C5E253F2-5A02-9E4C-9E2B-058C276EA309}" srcOrd="0" destOrd="0" parTransId="{F32B9547-0BA9-D34F-A65B-6EB95C0E9D96}" sibTransId="{89279B1C-ECBA-744D-9E7C-9848CCADDEDC}"/>
    <dgm:cxn modelId="{06BFB844-22C5-8C41-AB5E-38570050AD62}" type="presOf" srcId="{527147C4-1DBE-5C4F-A35B-9C06032B68A3}" destId="{79920E48-582D-B746-9B94-3B7C81CFCA07}" srcOrd="0" destOrd="0" presId="urn:microsoft.com/office/officeart/2005/8/layout/hChevron3"/>
    <dgm:cxn modelId="{30B2B246-F93F-994D-98CD-DDF3648060FE}" srcId="{85BC3638-6A58-D146-99C6-A8E20E45840D}" destId="{7AE08A5C-2DA4-C94F-8902-2E9A563C77C7}" srcOrd="1" destOrd="0" parTransId="{0B3B09BE-12B1-DE4E-8B7F-DEC20772E2B0}" sibTransId="{9E1A5506-A745-1242-B282-3D1B0620AEEA}"/>
    <dgm:cxn modelId="{51FA2A70-7715-7543-9F5B-3E182381B063}" type="presOf" srcId="{85BC3638-6A58-D146-99C6-A8E20E45840D}" destId="{ADAB7C43-0FC5-DB44-AECD-0A39AA435AFC}" srcOrd="0" destOrd="0" presId="urn:microsoft.com/office/officeart/2005/8/layout/hChevron3"/>
    <dgm:cxn modelId="{84D90287-DF88-C343-A10A-4B1AECCD6EDE}" srcId="{85BC3638-6A58-D146-99C6-A8E20E45840D}" destId="{C7ADFFF9-A8A7-FF40-A48C-E0B60FAF6661}" srcOrd="3" destOrd="0" parTransId="{97B2D9B6-7311-B649-84D5-7EB9546A1A15}" sibTransId="{65B6C2AA-17E8-F145-A272-569A9F6C4F7F}"/>
    <dgm:cxn modelId="{05BF5DC6-AA3C-3B45-BCF2-B1CA1CC513CB}" srcId="{85BC3638-6A58-D146-99C6-A8E20E45840D}" destId="{527147C4-1DBE-5C4F-A35B-9C06032B68A3}" srcOrd="2" destOrd="0" parTransId="{06C90B17-49E0-8042-A1A7-7D6AEED41CF5}" sibTransId="{64488458-B04F-5646-88A1-EB2A1B008952}"/>
    <dgm:cxn modelId="{1CCEC3CD-E32E-BB4F-9607-49E411AEC3F2}" type="presOf" srcId="{C5E253F2-5A02-9E4C-9E2B-058C276EA309}" destId="{318B3211-EE73-D445-A82A-494DAE801CEB}" srcOrd="0" destOrd="0" presId="urn:microsoft.com/office/officeart/2005/8/layout/hChevron3"/>
    <dgm:cxn modelId="{99A712DF-E210-0C4B-AEEE-D49A4D856DEB}" type="presOf" srcId="{C7ADFFF9-A8A7-FF40-A48C-E0B60FAF6661}" destId="{84AC851F-605D-B442-A0CE-5556E2E7B589}" srcOrd="0" destOrd="0" presId="urn:microsoft.com/office/officeart/2005/8/layout/hChevron3"/>
    <dgm:cxn modelId="{7AF042BA-DC21-0D42-A5C6-29811FC1A874}" type="presParOf" srcId="{ADAB7C43-0FC5-DB44-AECD-0A39AA435AFC}" destId="{318B3211-EE73-D445-A82A-494DAE801CEB}" srcOrd="0" destOrd="0" presId="urn:microsoft.com/office/officeart/2005/8/layout/hChevron3"/>
    <dgm:cxn modelId="{556616AE-395E-B645-B65D-34EC06CE4DB5}" type="presParOf" srcId="{ADAB7C43-0FC5-DB44-AECD-0A39AA435AFC}" destId="{C40DE9C3-782C-D544-9EA3-28E05F02A180}" srcOrd="1" destOrd="0" presId="urn:microsoft.com/office/officeart/2005/8/layout/hChevron3"/>
    <dgm:cxn modelId="{C2AE01CF-6FFE-B64C-846C-456BEB378F83}" type="presParOf" srcId="{ADAB7C43-0FC5-DB44-AECD-0A39AA435AFC}" destId="{32BAEAE4-77F1-9949-B618-31E13134D425}" srcOrd="2" destOrd="0" presId="urn:microsoft.com/office/officeart/2005/8/layout/hChevron3"/>
    <dgm:cxn modelId="{90F6CD26-23BB-D344-88BF-D3ACAE61B39B}" type="presParOf" srcId="{ADAB7C43-0FC5-DB44-AECD-0A39AA435AFC}" destId="{7B5CB6F3-C1CC-D840-888B-1340F65A6065}" srcOrd="3" destOrd="0" presId="urn:microsoft.com/office/officeart/2005/8/layout/hChevron3"/>
    <dgm:cxn modelId="{B3DDEAB5-AE72-F449-8C7D-90F14B3BD189}" type="presParOf" srcId="{ADAB7C43-0FC5-DB44-AECD-0A39AA435AFC}" destId="{79920E48-582D-B746-9B94-3B7C81CFCA07}" srcOrd="4" destOrd="0" presId="urn:microsoft.com/office/officeart/2005/8/layout/hChevron3"/>
    <dgm:cxn modelId="{AD6599C7-7D40-FF49-A7EE-C8C44427CE3D}" type="presParOf" srcId="{ADAB7C43-0FC5-DB44-AECD-0A39AA435AFC}" destId="{FA156DF7-8DB1-5E4C-963A-C65E9E90D1D2}" srcOrd="5" destOrd="0" presId="urn:microsoft.com/office/officeart/2005/8/layout/hChevron3"/>
    <dgm:cxn modelId="{F1B05334-92DB-254A-8DF4-EE76AB2A4807}" type="presParOf" srcId="{ADAB7C43-0FC5-DB44-AECD-0A39AA435AFC}" destId="{84AC851F-605D-B442-A0CE-5556E2E7B589}" srcOrd="6" destOrd="0" presId="urn:microsoft.com/office/officeart/2005/8/layout/hChevron3"/>
  </dgm:cxnLst>
  <dgm:bg>
    <a:effectLst>
      <a:outerShdw blurRad="50800" dist="38100" dir="2700000" algn="tl" rotWithShape="0">
        <a:prstClr val="black">
          <a:alpha val="40000"/>
        </a:prstClr>
      </a:outerShdw>
    </a:effect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F29EF-C02C-4610-8613-655E2302BCAF}">
      <dsp:nvSpPr>
        <dsp:cNvPr id="0" name=""/>
        <dsp:cNvSpPr/>
      </dsp:nvSpPr>
      <dsp:spPr>
        <a:xfrm>
          <a:off x="0" y="609"/>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354892-1EEE-44FC-BC2D-CA907B74E09C}">
      <dsp:nvSpPr>
        <dsp:cNvPr id="0" name=""/>
        <dsp:cNvSpPr/>
      </dsp:nvSpPr>
      <dsp:spPr>
        <a:xfrm>
          <a:off x="0" y="609"/>
          <a:ext cx="11328591" cy="7131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150000"/>
            </a:lnSpc>
            <a:spcBef>
              <a:spcPct val="0"/>
            </a:spcBef>
            <a:spcAft>
              <a:spcPct val="35000"/>
            </a:spcAft>
            <a:buNone/>
          </a:pPr>
          <a:r>
            <a:rPr lang="en-US" sz="2000" kern="1200">
              <a:solidFill>
                <a:schemeClr val="bg1"/>
              </a:solidFill>
              <a:latin typeface="Arial Neo"/>
              <a:ea typeface="+mn-ea"/>
              <a:cs typeface="Arial" panose="020B0604020202020204" pitchFamily="34" charset="0"/>
            </a:rPr>
            <a:t>Enterprise Infrastructure operations impacted by Digitization</a:t>
          </a:r>
          <a:endParaRPr lang="en-IN" sz="2000" kern="1200">
            <a:solidFill>
              <a:schemeClr val="bg1"/>
            </a:solidFill>
            <a:latin typeface="Arial Neo"/>
            <a:ea typeface="+mn-ea"/>
            <a:cs typeface="Arial" panose="020B0604020202020204" pitchFamily="34" charset="0"/>
          </a:endParaRPr>
        </a:p>
      </dsp:txBody>
      <dsp:txXfrm>
        <a:off x="0" y="609"/>
        <a:ext cx="11328591" cy="713142"/>
      </dsp:txXfrm>
    </dsp:sp>
    <dsp:sp modelId="{11DFEDAE-4222-4407-9C2C-22F7F14342E5}">
      <dsp:nvSpPr>
        <dsp:cNvPr id="0" name=""/>
        <dsp:cNvSpPr/>
      </dsp:nvSpPr>
      <dsp:spPr>
        <a:xfrm>
          <a:off x="0" y="713751"/>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97A1EA-717C-4D0E-9503-9FFD3BBE782E}">
      <dsp:nvSpPr>
        <dsp:cNvPr id="0" name=""/>
        <dsp:cNvSpPr/>
      </dsp:nvSpPr>
      <dsp:spPr>
        <a:xfrm>
          <a:off x="0" y="713751"/>
          <a:ext cx="11328591" cy="7131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150000"/>
            </a:lnSpc>
            <a:spcBef>
              <a:spcPct val="0"/>
            </a:spcBef>
            <a:spcAft>
              <a:spcPct val="35000"/>
            </a:spcAft>
            <a:buNone/>
          </a:pPr>
          <a:r>
            <a:rPr lang="en-US" sz="2000" kern="1200">
              <a:solidFill>
                <a:schemeClr val="bg1"/>
              </a:solidFill>
              <a:latin typeface="Arial Neo"/>
              <a:cs typeface="Arial" panose="020B0604020202020204" pitchFamily="34" charset="0"/>
            </a:rPr>
            <a:t>Current operating models and limitations</a:t>
          </a:r>
        </a:p>
      </dsp:txBody>
      <dsp:txXfrm>
        <a:off x="0" y="713751"/>
        <a:ext cx="11328591" cy="713142"/>
      </dsp:txXfrm>
    </dsp:sp>
    <dsp:sp modelId="{A1939BF1-9045-4EAE-8CF5-638A263C17AF}">
      <dsp:nvSpPr>
        <dsp:cNvPr id="0" name=""/>
        <dsp:cNvSpPr/>
      </dsp:nvSpPr>
      <dsp:spPr>
        <a:xfrm>
          <a:off x="0" y="1426894"/>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E6AF87-DAFE-4C58-94C5-32D6538E06A0}">
      <dsp:nvSpPr>
        <dsp:cNvPr id="0" name=""/>
        <dsp:cNvSpPr/>
      </dsp:nvSpPr>
      <dsp:spPr>
        <a:xfrm>
          <a:off x="0" y="1426894"/>
          <a:ext cx="11328591" cy="7131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150000"/>
            </a:lnSpc>
            <a:spcBef>
              <a:spcPct val="0"/>
            </a:spcBef>
            <a:spcAft>
              <a:spcPct val="35000"/>
            </a:spcAft>
            <a:buNone/>
          </a:pPr>
          <a:r>
            <a:rPr lang="en-US" sz="2000" kern="1200">
              <a:solidFill>
                <a:schemeClr val="bg1"/>
              </a:solidFill>
              <a:latin typeface="Arial Neo"/>
              <a:cs typeface="Arial" panose="020B0604020202020204" pitchFamily="34" charset="0"/>
            </a:rPr>
            <a:t>Sify as a Transformative partner – Infrastructure, Managed WAN/ SDWAN etc.</a:t>
          </a:r>
        </a:p>
      </dsp:txBody>
      <dsp:txXfrm>
        <a:off x="0" y="1426894"/>
        <a:ext cx="11328591" cy="713142"/>
      </dsp:txXfrm>
    </dsp:sp>
    <dsp:sp modelId="{32DD1D45-2268-4950-9C29-D930D9D99F2A}">
      <dsp:nvSpPr>
        <dsp:cNvPr id="0" name=""/>
        <dsp:cNvSpPr/>
      </dsp:nvSpPr>
      <dsp:spPr>
        <a:xfrm>
          <a:off x="0" y="2140036"/>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A833CD-9C83-4ACC-92B8-E14F02760E33}">
      <dsp:nvSpPr>
        <dsp:cNvPr id="0" name=""/>
        <dsp:cNvSpPr/>
      </dsp:nvSpPr>
      <dsp:spPr>
        <a:xfrm>
          <a:off x="0" y="2140036"/>
          <a:ext cx="11328591" cy="7131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150000"/>
            </a:lnSpc>
            <a:spcBef>
              <a:spcPct val="0"/>
            </a:spcBef>
            <a:spcAft>
              <a:spcPct val="35000"/>
            </a:spcAft>
            <a:buNone/>
          </a:pPr>
          <a:r>
            <a:rPr lang="en-US" sz="2000" kern="1200">
              <a:solidFill>
                <a:schemeClr val="bg1"/>
              </a:solidFill>
              <a:latin typeface="Arial Neo"/>
              <a:cs typeface="Arial" panose="020B0604020202020204" pitchFamily="34" charset="0"/>
            </a:rPr>
            <a:t>Sify as a NOC outsourcing partner</a:t>
          </a:r>
        </a:p>
      </dsp:txBody>
      <dsp:txXfrm>
        <a:off x="0" y="2140036"/>
        <a:ext cx="11328591" cy="713142"/>
      </dsp:txXfrm>
    </dsp:sp>
    <dsp:sp modelId="{F3719498-EEFA-4427-B87E-F42AD628FE82}">
      <dsp:nvSpPr>
        <dsp:cNvPr id="0" name=""/>
        <dsp:cNvSpPr/>
      </dsp:nvSpPr>
      <dsp:spPr>
        <a:xfrm>
          <a:off x="0" y="2853179"/>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70208A-B914-496F-9B04-0F22227BA8BA}">
      <dsp:nvSpPr>
        <dsp:cNvPr id="0" name=""/>
        <dsp:cNvSpPr/>
      </dsp:nvSpPr>
      <dsp:spPr>
        <a:xfrm>
          <a:off x="0" y="2853179"/>
          <a:ext cx="11328591" cy="7131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150000"/>
            </a:lnSpc>
            <a:spcBef>
              <a:spcPct val="0"/>
            </a:spcBef>
            <a:spcAft>
              <a:spcPct val="35000"/>
            </a:spcAft>
            <a:buNone/>
          </a:pPr>
          <a:r>
            <a:rPr lang="en-US" sz="2000" kern="1200">
              <a:solidFill>
                <a:schemeClr val="bg1"/>
              </a:solidFill>
              <a:latin typeface="Arial Neo"/>
              <a:cs typeface="Arial" panose="020B0604020202020204" pitchFamily="34" charset="0"/>
            </a:rPr>
            <a:t>Our delivery models – Platforms and People</a:t>
          </a:r>
        </a:p>
      </dsp:txBody>
      <dsp:txXfrm>
        <a:off x="0" y="2853179"/>
        <a:ext cx="11328591" cy="713142"/>
      </dsp:txXfrm>
    </dsp:sp>
    <dsp:sp modelId="{2A25D94F-CE49-4130-9DD3-C41AB748357B}">
      <dsp:nvSpPr>
        <dsp:cNvPr id="0" name=""/>
        <dsp:cNvSpPr/>
      </dsp:nvSpPr>
      <dsp:spPr>
        <a:xfrm>
          <a:off x="0" y="3566321"/>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407F45-C774-461B-8941-94E9BA83515F}">
      <dsp:nvSpPr>
        <dsp:cNvPr id="0" name=""/>
        <dsp:cNvSpPr/>
      </dsp:nvSpPr>
      <dsp:spPr>
        <a:xfrm>
          <a:off x="0" y="3566321"/>
          <a:ext cx="11328591" cy="7131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150000"/>
            </a:lnSpc>
            <a:spcBef>
              <a:spcPct val="0"/>
            </a:spcBef>
            <a:spcAft>
              <a:spcPct val="35000"/>
            </a:spcAft>
            <a:buNone/>
          </a:pPr>
          <a:r>
            <a:rPr lang="en-US" sz="2000" kern="1200">
              <a:solidFill>
                <a:schemeClr val="bg1"/>
              </a:solidFill>
              <a:latin typeface="Arial Neo"/>
              <a:cs typeface="Arial" panose="020B0604020202020204" pitchFamily="34" charset="0"/>
            </a:rPr>
            <a:t>Engagement models – Captive, Hybrid </a:t>
          </a:r>
        </a:p>
      </dsp:txBody>
      <dsp:txXfrm>
        <a:off x="0" y="3566321"/>
        <a:ext cx="11328591" cy="713142"/>
      </dsp:txXfrm>
    </dsp:sp>
    <dsp:sp modelId="{A2B4BC5B-C0A6-46D4-9F5B-AA47C4C7D6DD}">
      <dsp:nvSpPr>
        <dsp:cNvPr id="0" name=""/>
        <dsp:cNvSpPr/>
      </dsp:nvSpPr>
      <dsp:spPr>
        <a:xfrm>
          <a:off x="0" y="4279464"/>
          <a:ext cx="11328591"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D0E284-F29B-4CD2-9FB4-F1283525353C}">
      <dsp:nvSpPr>
        <dsp:cNvPr id="0" name=""/>
        <dsp:cNvSpPr/>
      </dsp:nvSpPr>
      <dsp:spPr>
        <a:xfrm>
          <a:off x="0" y="4279464"/>
          <a:ext cx="11328591" cy="7131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150000"/>
            </a:lnSpc>
            <a:spcBef>
              <a:spcPct val="0"/>
            </a:spcBef>
            <a:spcAft>
              <a:spcPct val="35000"/>
            </a:spcAft>
            <a:buNone/>
          </a:pPr>
          <a:r>
            <a:rPr lang="en-US" sz="2000" kern="1200">
              <a:solidFill>
                <a:schemeClr val="bg1"/>
              </a:solidFill>
              <a:latin typeface="Arial Neo"/>
              <a:cs typeface="Arial" panose="020B0604020202020204" pitchFamily="34" charset="0"/>
            </a:rPr>
            <a:t>Case study</a:t>
          </a:r>
        </a:p>
      </dsp:txBody>
      <dsp:txXfrm>
        <a:off x="0" y="4279464"/>
        <a:ext cx="11328591" cy="71314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8B3211-EE73-D445-A82A-494DAE801CEB}">
      <dsp:nvSpPr>
        <dsp:cNvPr id="0" name=""/>
        <dsp:cNvSpPr/>
      </dsp:nvSpPr>
      <dsp:spPr>
        <a:xfrm>
          <a:off x="3558" y="0"/>
          <a:ext cx="2526724" cy="51968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GB" sz="2000" kern="1200">
              <a:solidFill>
                <a:prstClr val="white"/>
              </a:solidFill>
              <a:latin typeface="Arial Nova" panose="020B0504020202020204" pitchFamily="34" charset="0"/>
              <a:ea typeface="+mn-ea"/>
              <a:cs typeface="Arial" panose="020B0604020202020204" pitchFamily="34" charset="0"/>
            </a:rPr>
            <a:t>Datacentres </a:t>
          </a:r>
        </a:p>
      </dsp:txBody>
      <dsp:txXfrm>
        <a:off x="3558" y="0"/>
        <a:ext cx="2396804" cy="519680"/>
      </dsp:txXfrm>
    </dsp:sp>
    <dsp:sp modelId="{6ABC17F6-73EE-3746-9515-F0EA50FBF9DC}">
      <dsp:nvSpPr>
        <dsp:cNvPr id="0" name=""/>
        <dsp:cNvSpPr/>
      </dsp:nvSpPr>
      <dsp:spPr>
        <a:xfrm>
          <a:off x="2024938" y="0"/>
          <a:ext cx="2526724" cy="519680"/>
        </a:xfrm>
        <a:prstGeom prst="chevron">
          <a:avLst/>
        </a:prstGeom>
        <a:solidFill>
          <a:srgbClr val="4F81BD">
            <a:hueOff val="0"/>
            <a:satOff val="0"/>
            <a:lumOff val="0"/>
            <a:alphaOff val="0"/>
          </a:srgbClr>
        </a:solidFill>
        <a:ln w="25400" cap="flat" cmpd="sng" algn="ctr">
          <a:solidFill>
            <a:prstClr val="white">
              <a:hueOff val="0"/>
              <a:satOff val="0"/>
              <a:lumOff val="0"/>
              <a:alphaOff val="0"/>
            </a:prst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GB" sz="2000" kern="1200">
              <a:solidFill>
                <a:prstClr val="white"/>
              </a:solidFill>
              <a:latin typeface="Arial Nova" panose="020B0504020202020204" pitchFamily="34" charset="0"/>
              <a:ea typeface="+mn-ea"/>
              <a:cs typeface="Arial" panose="020B0604020202020204" pitchFamily="34" charset="0"/>
            </a:rPr>
            <a:t>Cloud</a:t>
          </a:r>
        </a:p>
      </dsp:txBody>
      <dsp:txXfrm>
        <a:off x="2284778" y="0"/>
        <a:ext cx="2007044" cy="51968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8B3211-EE73-D445-A82A-494DAE801CEB}">
      <dsp:nvSpPr>
        <dsp:cNvPr id="0" name=""/>
        <dsp:cNvSpPr/>
      </dsp:nvSpPr>
      <dsp:spPr>
        <a:xfrm>
          <a:off x="1" y="0"/>
          <a:ext cx="3792828" cy="502965"/>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GB" sz="2000" kern="1200">
              <a:solidFill>
                <a:prstClr val="white"/>
              </a:solidFill>
              <a:latin typeface="Arial Nova" panose="020B0504020202020204" pitchFamily="34" charset="0"/>
              <a:ea typeface="+mn-ea"/>
              <a:cs typeface="Arial" panose="020B0604020202020204" pitchFamily="34" charset="0"/>
            </a:rPr>
            <a:t>WAN</a:t>
          </a:r>
        </a:p>
      </dsp:txBody>
      <dsp:txXfrm>
        <a:off x="1" y="0"/>
        <a:ext cx="3667087" cy="502965"/>
      </dsp:txXfrm>
    </dsp:sp>
    <dsp:sp modelId="{6ABC17F6-73EE-3746-9515-F0EA50FBF9DC}">
      <dsp:nvSpPr>
        <dsp:cNvPr id="0" name=""/>
        <dsp:cNvSpPr/>
      </dsp:nvSpPr>
      <dsp:spPr>
        <a:xfrm>
          <a:off x="3039605" y="0"/>
          <a:ext cx="3792828" cy="502965"/>
        </a:xfrm>
        <a:prstGeom prst="chevron">
          <a:avLst/>
        </a:prstGeom>
        <a:solidFill>
          <a:srgbClr val="4F81BD">
            <a:hueOff val="0"/>
            <a:satOff val="0"/>
            <a:lumOff val="0"/>
            <a:alphaOff val="0"/>
          </a:srgbClr>
        </a:solidFill>
        <a:ln w="25400" cap="flat" cmpd="sng" algn="ctr">
          <a:solidFill>
            <a:prstClr val="white">
              <a:hueOff val="0"/>
              <a:satOff val="0"/>
              <a:lumOff val="0"/>
              <a:alphaOff val="0"/>
            </a:prst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GB" sz="2000" kern="1200">
              <a:solidFill>
                <a:prstClr val="white"/>
              </a:solidFill>
              <a:latin typeface="Arial Nova" panose="020B0504020202020204" pitchFamily="34" charset="0"/>
              <a:ea typeface="+mn-ea"/>
              <a:cs typeface="Arial" panose="020B0604020202020204" pitchFamily="34" charset="0"/>
            </a:rPr>
            <a:t>Branches</a:t>
          </a:r>
        </a:p>
      </dsp:txBody>
      <dsp:txXfrm>
        <a:off x="3291088" y="0"/>
        <a:ext cx="3289863" cy="50296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55ACC0-3089-4C64-B1CB-48056ABB590E}">
      <dsp:nvSpPr>
        <dsp:cNvPr id="0" name=""/>
        <dsp:cNvSpPr/>
      </dsp:nvSpPr>
      <dsp:spPr>
        <a:xfrm>
          <a:off x="1265920" y="2409389"/>
          <a:ext cx="1471057" cy="1262946"/>
        </a:xfrm>
        <a:prstGeom prst="hexagon">
          <a:avLst>
            <a:gd name="adj" fmla="val 25000"/>
            <a:gd name="vf" fmla="val 115470"/>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0320" rIns="0" bIns="20320" numCol="1" spcCol="1270" anchor="ctr" anchorCtr="0">
          <a:noAutofit/>
        </a:bodyPr>
        <a:lstStyle/>
        <a:p>
          <a:pPr marL="0" lvl="0" indent="0" algn="ctr" defTabSz="711200">
            <a:lnSpc>
              <a:spcPct val="90000"/>
            </a:lnSpc>
            <a:spcBef>
              <a:spcPct val="0"/>
            </a:spcBef>
            <a:spcAft>
              <a:spcPct val="35000"/>
            </a:spcAft>
            <a:buNone/>
          </a:pPr>
          <a:r>
            <a:rPr lang="en-IN" sz="1600" kern="1200">
              <a:latin typeface="Arial" panose="020B0604020202020204" pitchFamily="34" charset="0"/>
              <a:cs typeface="Arial" panose="020B0604020202020204" pitchFamily="34" charset="0"/>
            </a:rPr>
            <a:t>Due Diligence</a:t>
          </a:r>
        </a:p>
      </dsp:txBody>
      <dsp:txXfrm>
        <a:off x="1493754" y="2604991"/>
        <a:ext cx="1015389" cy="871742"/>
      </dsp:txXfrm>
    </dsp:sp>
    <dsp:sp modelId="{E34C8262-F1B7-4403-BB14-B51DB8B136F5}">
      <dsp:nvSpPr>
        <dsp:cNvPr id="0" name=""/>
        <dsp:cNvSpPr/>
      </dsp:nvSpPr>
      <dsp:spPr>
        <a:xfrm>
          <a:off x="1301020" y="2974135"/>
          <a:ext cx="171597" cy="147909"/>
        </a:xfrm>
        <a:prstGeom prst="hexagon">
          <a:avLst>
            <a:gd name="adj" fmla="val 25000"/>
            <a:gd name="vf" fmla="val 115470"/>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8492E90-BF19-4398-A54C-90ECB276C4D1}">
      <dsp:nvSpPr>
        <dsp:cNvPr id="0" name=""/>
        <dsp:cNvSpPr/>
      </dsp:nvSpPr>
      <dsp:spPr>
        <a:xfrm>
          <a:off x="0" y="1711188"/>
          <a:ext cx="1471057" cy="1262946"/>
        </a:xfrm>
        <a:prstGeom prst="hexagon">
          <a:avLst>
            <a:gd name="adj" fmla="val 25000"/>
            <a:gd name="vf" fmla="val 1154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37D2C5C-C16E-420C-BF6D-01854584F66A}">
      <dsp:nvSpPr>
        <dsp:cNvPr id="0" name=""/>
        <dsp:cNvSpPr/>
      </dsp:nvSpPr>
      <dsp:spPr>
        <a:xfrm>
          <a:off x="1007744" y="2806392"/>
          <a:ext cx="171597" cy="147909"/>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1E4702C-644B-4AC7-8A55-A1F9FA6644B4}">
      <dsp:nvSpPr>
        <dsp:cNvPr id="0" name=""/>
        <dsp:cNvSpPr/>
      </dsp:nvSpPr>
      <dsp:spPr>
        <a:xfrm>
          <a:off x="2531841" y="1707154"/>
          <a:ext cx="1471057" cy="1262946"/>
        </a:xfrm>
        <a:prstGeom prst="hexagon">
          <a:avLst>
            <a:gd name="adj" fmla="val 25000"/>
            <a:gd name="vf" fmla="val 115470"/>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0320" rIns="0" bIns="20320" numCol="1" spcCol="1270" anchor="ctr" anchorCtr="0">
          <a:noAutofit/>
        </a:bodyPr>
        <a:lstStyle/>
        <a:p>
          <a:pPr marL="0" lvl="0" indent="0" algn="ctr" defTabSz="711200">
            <a:lnSpc>
              <a:spcPct val="90000"/>
            </a:lnSpc>
            <a:spcBef>
              <a:spcPct val="0"/>
            </a:spcBef>
            <a:spcAft>
              <a:spcPct val="35000"/>
            </a:spcAft>
            <a:buNone/>
          </a:pPr>
          <a:r>
            <a:rPr lang="en-IN" sz="1600" kern="1200">
              <a:latin typeface="Arial" panose="020B0604020202020204" pitchFamily="34" charset="0"/>
              <a:cs typeface="Arial" panose="020B0604020202020204" pitchFamily="34" charset="0"/>
            </a:rPr>
            <a:t>Knowledge Transfer</a:t>
          </a:r>
        </a:p>
      </dsp:txBody>
      <dsp:txXfrm>
        <a:off x="2759675" y="1902756"/>
        <a:ext cx="1015389" cy="871742"/>
      </dsp:txXfrm>
    </dsp:sp>
    <dsp:sp modelId="{A2AF7D16-C7E6-40D6-BF62-EE9D3E71FF12}">
      <dsp:nvSpPr>
        <dsp:cNvPr id="0" name=""/>
        <dsp:cNvSpPr/>
      </dsp:nvSpPr>
      <dsp:spPr>
        <a:xfrm>
          <a:off x="3544266" y="2799669"/>
          <a:ext cx="171597" cy="147909"/>
        </a:xfrm>
        <a:prstGeom prst="hexagon">
          <a:avLst>
            <a:gd name="adj" fmla="val 25000"/>
            <a:gd name="vf" fmla="val 115470"/>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2EBDEA-76D0-4C79-AF81-BC828984F0FF}">
      <dsp:nvSpPr>
        <dsp:cNvPr id="0" name=""/>
        <dsp:cNvSpPr/>
      </dsp:nvSpPr>
      <dsp:spPr>
        <a:xfrm>
          <a:off x="3796982" y="2406700"/>
          <a:ext cx="1471057" cy="1262946"/>
        </a:xfrm>
        <a:prstGeom prst="hexagon">
          <a:avLst>
            <a:gd name="adj" fmla="val 25000"/>
            <a:gd name="vf" fmla="val 1154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11000" b="-11000"/>
          </a:stretch>
        </a:blip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11C9879-A3BE-48B6-9982-2C6A9F221C27}">
      <dsp:nvSpPr>
        <dsp:cNvPr id="0" name=""/>
        <dsp:cNvSpPr/>
      </dsp:nvSpPr>
      <dsp:spPr>
        <a:xfrm>
          <a:off x="3832862" y="2968756"/>
          <a:ext cx="171597" cy="147909"/>
        </a:xfrm>
        <a:prstGeom prst="hexagon">
          <a:avLst>
            <a:gd name="adj" fmla="val 25000"/>
            <a:gd name="vf" fmla="val 115470"/>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2E59981-7221-4772-BA3E-D7E757225450}">
      <dsp:nvSpPr>
        <dsp:cNvPr id="0" name=""/>
        <dsp:cNvSpPr/>
      </dsp:nvSpPr>
      <dsp:spPr>
        <a:xfrm>
          <a:off x="1265920" y="1012987"/>
          <a:ext cx="1471057" cy="1262946"/>
        </a:xfrm>
        <a:prstGeom prst="hexagon">
          <a:avLst>
            <a:gd name="adj" fmla="val 25000"/>
            <a:gd name="vf" fmla="val 115470"/>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0320" rIns="0" bIns="20320" numCol="1" spcCol="1270" anchor="ctr" anchorCtr="0">
          <a:noAutofit/>
        </a:bodyPr>
        <a:lstStyle/>
        <a:p>
          <a:pPr marL="0" lvl="0" indent="0" algn="ctr" defTabSz="711200">
            <a:lnSpc>
              <a:spcPct val="90000"/>
            </a:lnSpc>
            <a:spcBef>
              <a:spcPct val="0"/>
            </a:spcBef>
            <a:spcAft>
              <a:spcPct val="35000"/>
            </a:spcAft>
            <a:buNone/>
          </a:pPr>
          <a:r>
            <a:rPr lang="en-IN" sz="1600" kern="1200">
              <a:latin typeface="Arial" panose="020B0604020202020204" pitchFamily="34" charset="0"/>
              <a:cs typeface="Arial" panose="020B0604020202020204" pitchFamily="34" charset="0"/>
            </a:rPr>
            <a:t>Shadowing</a:t>
          </a:r>
        </a:p>
      </dsp:txBody>
      <dsp:txXfrm>
        <a:off x="1493754" y="1208589"/>
        <a:ext cx="1015389" cy="871742"/>
      </dsp:txXfrm>
    </dsp:sp>
    <dsp:sp modelId="{CFEC7EA1-338D-4CD9-A3B4-B5D8A7EE8926}">
      <dsp:nvSpPr>
        <dsp:cNvPr id="0" name=""/>
        <dsp:cNvSpPr/>
      </dsp:nvSpPr>
      <dsp:spPr>
        <a:xfrm>
          <a:off x="2273665" y="1036854"/>
          <a:ext cx="171597" cy="147909"/>
        </a:xfrm>
        <a:prstGeom prst="hexagon">
          <a:avLst>
            <a:gd name="adj" fmla="val 25000"/>
            <a:gd name="vf" fmla="val 115470"/>
          </a:avLst>
        </a:prstGeom>
        <a:solidFill>
          <a:schemeClr val="lt1">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098D167-4D73-454A-8210-91EB6E8071D8}">
      <dsp:nvSpPr>
        <dsp:cNvPr id="0" name=""/>
        <dsp:cNvSpPr/>
      </dsp:nvSpPr>
      <dsp:spPr>
        <a:xfrm>
          <a:off x="2531841" y="310752"/>
          <a:ext cx="1471057" cy="1262946"/>
        </a:xfrm>
        <a:prstGeom prst="hexagon">
          <a:avLst>
            <a:gd name="adj" fmla="val 25000"/>
            <a:gd name="vf" fmla="val 11547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9000" r="-9000"/>
          </a:stretch>
        </a:blip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121AD42-9405-4058-BF86-96D8B2B9EA83}">
      <dsp:nvSpPr>
        <dsp:cNvPr id="0" name=""/>
        <dsp:cNvSpPr/>
      </dsp:nvSpPr>
      <dsp:spPr>
        <a:xfrm>
          <a:off x="2573181" y="870456"/>
          <a:ext cx="171597" cy="147909"/>
        </a:xfrm>
        <a:prstGeom prst="hexagon">
          <a:avLst>
            <a:gd name="adj" fmla="val 25000"/>
            <a:gd name="vf" fmla="val 115470"/>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409A331-6DD0-4D54-A185-E8FDB62ED169}">
      <dsp:nvSpPr>
        <dsp:cNvPr id="0" name=""/>
        <dsp:cNvSpPr/>
      </dsp:nvSpPr>
      <dsp:spPr>
        <a:xfrm>
          <a:off x="3796982" y="1010298"/>
          <a:ext cx="1471057" cy="1262946"/>
        </a:xfrm>
        <a:prstGeom prst="hexagon">
          <a:avLst>
            <a:gd name="adj" fmla="val 25000"/>
            <a:gd name="vf" fmla="val 115470"/>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0320" rIns="0" bIns="20320" numCol="1" spcCol="1270" anchor="ctr" anchorCtr="0">
          <a:noAutofit/>
        </a:bodyPr>
        <a:lstStyle/>
        <a:p>
          <a:pPr marL="0" lvl="0" indent="0" algn="ctr" defTabSz="711200">
            <a:lnSpc>
              <a:spcPct val="90000"/>
            </a:lnSpc>
            <a:spcBef>
              <a:spcPct val="0"/>
            </a:spcBef>
            <a:spcAft>
              <a:spcPct val="35000"/>
            </a:spcAft>
            <a:buNone/>
          </a:pPr>
          <a:r>
            <a:rPr lang="en-IN" sz="1600" kern="1200">
              <a:latin typeface="Arial" panose="020B0604020202020204" pitchFamily="34" charset="0"/>
              <a:cs typeface="Arial" panose="020B0604020202020204" pitchFamily="34" charset="0"/>
            </a:rPr>
            <a:t>Reverse Shadowing</a:t>
          </a:r>
        </a:p>
      </dsp:txBody>
      <dsp:txXfrm>
        <a:off x="4024816" y="1205900"/>
        <a:ext cx="1015389" cy="871742"/>
      </dsp:txXfrm>
    </dsp:sp>
    <dsp:sp modelId="{179EB248-E0A9-43A0-9673-7CE68BA6A81E}">
      <dsp:nvSpPr>
        <dsp:cNvPr id="0" name=""/>
        <dsp:cNvSpPr/>
      </dsp:nvSpPr>
      <dsp:spPr>
        <a:xfrm>
          <a:off x="5069923" y="1570001"/>
          <a:ext cx="171597" cy="147909"/>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0695C0D-7235-486A-A43B-19FAD4D6704D}">
      <dsp:nvSpPr>
        <dsp:cNvPr id="0" name=""/>
        <dsp:cNvSpPr/>
      </dsp:nvSpPr>
      <dsp:spPr>
        <a:xfrm>
          <a:off x="5062903" y="1720264"/>
          <a:ext cx="1471057" cy="1262946"/>
        </a:xfrm>
        <a:prstGeom prst="hexagon">
          <a:avLst>
            <a:gd name="adj" fmla="val 25000"/>
            <a:gd name="vf" fmla="val 11547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8000" b="-8000"/>
          </a:stretch>
        </a:blip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3E8D26-2A3B-4172-B9F5-CFC24382B896}">
      <dsp:nvSpPr>
        <dsp:cNvPr id="0" name=""/>
        <dsp:cNvSpPr/>
      </dsp:nvSpPr>
      <dsp:spPr>
        <a:xfrm>
          <a:off x="5349939" y="1743123"/>
          <a:ext cx="171597" cy="147909"/>
        </a:xfrm>
        <a:prstGeom prst="hexagon">
          <a:avLst>
            <a:gd name="adj" fmla="val 25000"/>
            <a:gd name="vf" fmla="val 115470"/>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9122A00-83D5-4E39-BB62-C37536A15DA8}">
      <dsp:nvSpPr>
        <dsp:cNvPr id="0" name=""/>
        <dsp:cNvSpPr/>
      </dsp:nvSpPr>
      <dsp:spPr>
        <a:xfrm>
          <a:off x="5062903" y="324199"/>
          <a:ext cx="1471057" cy="1262946"/>
        </a:xfrm>
        <a:prstGeom prst="hexagon">
          <a:avLst>
            <a:gd name="adj" fmla="val 25000"/>
            <a:gd name="vf" fmla="val 115470"/>
          </a:avLst>
        </a:prstGeom>
        <a:solidFill>
          <a:schemeClr val="accent6">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0320" rIns="0" bIns="20320" numCol="1" spcCol="1270" anchor="ctr" anchorCtr="0">
          <a:noAutofit/>
        </a:bodyPr>
        <a:lstStyle/>
        <a:p>
          <a:pPr marL="0" lvl="0" indent="0" algn="ctr" defTabSz="711200">
            <a:lnSpc>
              <a:spcPct val="90000"/>
            </a:lnSpc>
            <a:spcBef>
              <a:spcPct val="0"/>
            </a:spcBef>
            <a:spcAft>
              <a:spcPct val="35000"/>
            </a:spcAft>
            <a:buNone/>
          </a:pPr>
          <a:r>
            <a:rPr lang="en-IN" sz="1600" kern="1200">
              <a:latin typeface="Arial" panose="020B0604020202020204" pitchFamily="34" charset="0"/>
              <a:cs typeface="Arial" panose="020B0604020202020204" pitchFamily="34" charset="0"/>
            </a:rPr>
            <a:t>Steady State Operations</a:t>
          </a:r>
        </a:p>
      </dsp:txBody>
      <dsp:txXfrm>
        <a:off x="5290737" y="519801"/>
        <a:ext cx="1015389" cy="871742"/>
      </dsp:txXfrm>
    </dsp:sp>
    <dsp:sp modelId="{2AE9F895-BA79-48A8-A020-CE8253C2B582}">
      <dsp:nvSpPr>
        <dsp:cNvPr id="0" name=""/>
        <dsp:cNvSpPr/>
      </dsp:nvSpPr>
      <dsp:spPr>
        <a:xfrm>
          <a:off x="6335844" y="890289"/>
          <a:ext cx="171597" cy="147909"/>
        </a:xfrm>
        <a:prstGeom prst="hexagon">
          <a:avLst>
            <a:gd name="adj" fmla="val 25000"/>
            <a:gd name="vf" fmla="val 115470"/>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49C361B-4391-4984-90EE-7F5F4FEE5EB0}">
      <dsp:nvSpPr>
        <dsp:cNvPr id="0" name=""/>
        <dsp:cNvSpPr/>
      </dsp:nvSpPr>
      <dsp:spPr>
        <a:xfrm>
          <a:off x="6328824" y="1028787"/>
          <a:ext cx="1471057" cy="1262946"/>
        </a:xfrm>
        <a:prstGeom prst="hexagon">
          <a:avLst>
            <a:gd name="adj" fmla="val 25000"/>
            <a:gd name="vf" fmla="val 115470"/>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2000" b="-2000"/>
          </a:stretch>
        </a:blip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6E1C7C5-A82E-4CE5-8D50-48C33001882C}">
      <dsp:nvSpPr>
        <dsp:cNvPr id="0" name=""/>
        <dsp:cNvSpPr/>
      </dsp:nvSpPr>
      <dsp:spPr>
        <a:xfrm>
          <a:off x="6622099" y="1057024"/>
          <a:ext cx="171597" cy="147909"/>
        </a:xfrm>
        <a:prstGeom prst="hexagon">
          <a:avLst>
            <a:gd name="adj" fmla="val 25000"/>
            <a:gd name="vf" fmla="val 115470"/>
          </a:avLst>
        </a:prstGeom>
        <a:solidFill>
          <a:schemeClr val="lt1">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CD6A78-3143-465E-8EBC-C04BB69BF3FC}">
      <dsp:nvSpPr>
        <dsp:cNvPr id="0" name=""/>
        <dsp:cNvSpPr/>
      </dsp:nvSpPr>
      <dsp:spPr>
        <a:xfrm>
          <a:off x="0" y="0"/>
          <a:ext cx="11328200" cy="1232764"/>
        </a:xfrm>
        <a:prstGeom prst="roundRect">
          <a:avLst>
            <a:gd name="adj" fmla="val 10000"/>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a:solidFill>
                <a:schemeClr val="tx1"/>
              </a:solidFill>
              <a:latin typeface="Arial Nova" panose="020B0504020202020204" pitchFamily="34" charset="0"/>
              <a:ea typeface="Roboto" panose="02000000000000000000" pitchFamily="2" charset="0"/>
              <a:cs typeface="Roboto" panose="02000000000000000000" pitchFamily="2" charset="0"/>
            </a:rPr>
            <a:t>Department of Posts – Transforming Rural India’s Financial Inclusion</a:t>
          </a:r>
          <a:r>
            <a:rPr lang="en-US" sz="1000" b="1" kern="1200">
              <a:solidFill>
                <a:schemeClr val="tx1"/>
              </a:solidFill>
              <a:latin typeface="Arial Nova" panose="020B0504020202020204" pitchFamily="34" charset="0"/>
              <a:ea typeface="Roboto" panose="02000000000000000000" pitchFamily="2" charset="0"/>
              <a:cs typeface="Roboto" panose="02000000000000000000" pitchFamily="2" charset="0"/>
            </a:rPr>
            <a:t> </a:t>
          </a:r>
          <a:endParaRPr lang="en-IN" sz="1000" b="1" kern="1200">
            <a:solidFill>
              <a:schemeClr val="tx1"/>
            </a:solidFill>
            <a:latin typeface="Arial Nova" panose="020B0504020202020204" pitchFamily="34" charset="0"/>
            <a:ea typeface="Roboto" panose="02000000000000000000" pitchFamily="2" charset="0"/>
            <a:cs typeface="Roboto" panose="02000000000000000000" pitchFamily="2" charset="0"/>
          </a:endParaRPr>
        </a:p>
      </dsp:txBody>
      <dsp:txXfrm>
        <a:off x="2388916" y="0"/>
        <a:ext cx="8939283" cy="1232764"/>
      </dsp:txXfrm>
    </dsp:sp>
    <dsp:sp modelId="{8C685CB6-3639-4A18-8C72-F018CACDF5CB}">
      <dsp:nvSpPr>
        <dsp:cNvPr id="0" name=""/>
        <dsp:cNvSpPr/>
      </dsp:nvSpPr>
      <dsp:spPr>
        <a:xfrm>
          <a:off x="296099" y="232381"/>
          <a:ext cx="1919993" cy="768002"/>
        </a:xfrm>
        <a:prstGeom prst="roundRect">
          <a:avLst>
            <a:gd name="adj" fmla="val 1000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14000" b="-14000"/>
          </a:stretch>
        </a:blipFill>
        <a:ln w="3175" cap="flat" cmpd="sng" algn="ctr">
          <a:solidFill>
            <a:schemeClr val="tx1">
              <a:lumMod val="95000"/>
              <a:lumOff val="5000"/>
            </a:schemeClr>
          </a:solidFill>
          <a:prstDash val="solid"/>
        </a:ln>
        <a:effectLst/>
      </dsp:spPr>
      <dsp:style>
        <a:lnRef idx="2">
          <a:scrgbClr r="0" g="0" b="0"/>
        </a:lnRef>
        <a:fillRef idx="1">
          <a:scrgbClr r="0" g="0" b="0"/>
        </a:fillRef>
        <a:effectRef idx="0">
          <a:scrgbClr r="0" g="0" b="0"/>
        </a:effectRef>
        <a:fontRef idx="minor"/>
      </dsp:style>
    </dsp:sp>
    <dsp:sp modelId="{AE704A24-DCB8-43F7-AA17-80E98C7AE597}">
      <dsp:nvSpPr>
        <dsp:cNvPr id="0" name=""/>
        <dsp:cNvSpPr/>
      </dsp:nvSpPr>
      <dsp:spPr>
        <a:xfrm>
          <a:off x="0" y="1356041"/>
          <a:ext cx="11328200" cy="1232764"/>
        </a:xfrm>
        <a:prstGeom prst="roundRect">
          <a:avLst>
            <a:gd name="adj" fmla="val 10000"/>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a:lnSpc>
              <a:spcPct val="90000"/>
            </a:lnSpc>
            <a:spcBef>
              <a:spcPct val="0"/>
            </a:spcBef>
            <a:spcAft>
              <a:spcPct val="35000"/>
            </a:spcAft>
            <a:buNone/>
          </a:pPr>
          <a:r>
            <a:rPr lang="en-US" sz="1600" b="1" kern="1200">
              <a:solidFill>
                <a:schemeClr val="tx1"/>
              </a:solidFill>
              <a:latin typeface="Arial Nova" panose="020B0504020202020204" pitchFamily="34" charset="0"/>
              <a:ea typeface="Roboto" panose="02000000000000000000" pitchFamily="2" charset="0"/>
              <a:cs typeface="Roboto" panose="02000000000000000000" pitchFamily="2" charset="0"/>
            </a:rPr>
            <a:t>IFTAS – Powering India’s Banking Sector</a:t>
          </a:r>
        </a:p>
      </dsp:txBody>
      <dsp:txXfrm>
        <a:off x="2388916" y="1356041"/>
        <a:ext cx="8939283" cy="1232764"/>
      </dsp:txXfrm>
    </dsp:sp>
    <dsp:sp modelId="{79C65AE9-997D-4DA0-889E-F308ACCBF1C9}">
      <dsp:nvSpPr>
        <dsp:cNvPr id="0" name=""/>
        <dsp:cNvSpPr/>
      </dsp:nvSpPr>
      <dsp:spPr>
        <a:xfrm>
          <a:off x="296099" y="1588422"/>
          <a:ext cx="1919993" cy="768002"/>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65000" b="-65000"/>
          </a:stretch>
        </a:blipFill>
        <a:ln w="3175" cap="flat" cmpd="sng" algn="ctr">
          <a:solidFill>
            <a:schemeClr val="tx1">
              <a:lumMod val="95000"/>
              <a:lumOff val="5000"/>
            </a:schemeClr>
          </a:solidFill>
          <a:prstDash val="solid"/>
        </a:ln>
        <a:effectLst/>
      </dsp:spPr>
      <dsp:style>
        <a:lnRef idx="2">
          <a:scrgbClr r="0" g="0" b="0"/>
        </a:lnRef>
        <a:fillRef idx="1">
          <a:scrgbClr r="0" g="0" b="0"/>
        </a:fillRef>
        <a:effectRef idx="0">
          <a:scrgbClr r="0" g="0" b="0"/>
        </a:effectRef>
        <a:fontRef idx="minor"/>
      </dsp:style>
    </dsp:sp>
    <dsp:sp modelId="{C0788407-308A-4A6A-841E-1FB4C8935D33}">
      <dsp:nvSpPr>
        <dsp:cNvPr id="0" name=""/>
        <dsp:cNvSpPr/>
      </dsp:nvSpPr>
      <dsp:spPr>
        <a:xfrm>
          <a:off x="0" y="2712082"/>
          <a:ext cx="11328200" cy="1232764"/>
        </a:xfrm>
        <a:prstGeom prst="roundRect">
          <a:avLst>
            <a:gd name="adj" fmla="val 10000"/>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kern="1200">
              <a:solidFill>
                <a:schemeClr val="tx1"/>
              </a:solidFill>
              <a:latin typeface="Arial Nova" panose="020B0504020202020204" pitchFamily="34" charset="0"/>
              <a:ea typeface="Roboto" panose="02000000000000000000" pitchFamily="2" charset="0"/>
              <a:cs typeface="Roboto" panose="02000000000000000000" pitchFamily="2" charset="0"/>
            </a:rPr>
            <a:t>National Stock Exchange – Enabling the World’s Largest Derivatives Market</a:t>
          </a:r>
        </a:p>
      </dsp:txBody>
      <dsp:txXfrm>
        <a:off x="2388916" y="2712082"/>
        <a:ext cx="8939283" cy="1232764"/>
      </dsp:txXfrm>
    </dsp:sp>
    <dsp:sp modelId="{D2A8ED20-13E6-426B-AD81-B6FBD1E34447}">
      <dsp:nvSpPr>
        <dsp:cNvPr id="0" name=""/>
        <dsp:cNvSpPr/>
      </dsp:nvSpPr>
      <dsp:spPr>
        <a:xfrm>
          <a:off x="296099" y="2944463"/>
          <a:ext cx="1919993" cy="768002"/>
        </a:xfrm>
        <a:prstGeom prst="roundRect">
          <a:avLst>
            <a:gd name="adj" fmla="val 1000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15000" b="-15000"/>
          </a:stretch>
        </a:blipFill>
        <a:ln w="3175" cap="flat" cmpd="sng" algn="ctr">
          <a:solidFill>
            <a:schemeClr val="tx1">
              <a:lumMod val="95000"/>
              <a:lumOff val="5000"/>
            </a:schemeClr>
          </a:solidFill>
          <a:prstDash val="solid"/>
        </a:ln>
        <a:effectLst/>
      </dsp:spPr>
      <dsp:style>
        <a:lnRef idx="2">
          <a:scrgbClr r="0" g="0" b="0"/>
        </a:lnRef>
        <a:fillRef idx="1">
          <a:scrgbClr r="0" g="0" b="0"/>
        </a:fillRef>
        <a:effectRef idx="0">
          <a:scrgbClr r="0" g="0" b="0"/>
        </a:effectRef>
        <a:fontRef idx="minor"/>
      </dsp:style>
    </dsp:sp>
    <dsp:sp modelId="{07074CB2-EBE6-49C3-B563-B9B56D5E613D}">
      <dsp:nvSpPr>
        <dsp:cNvPr id="0" name=""/>
        <dsp:cNvSpPr/>
      </dsp:nvSpPr>
      <dsp:spPr>
        <a:xfrm>
          <a:off x="0" y="4068123"/>
          <a:ext cx="11328200" cy="1232764"/>
        </a:xfrm>
        <a:prstGeom prst="roundRect">
          <a:avLst>
            <a:gd name="adj" fmla="val 10000"/>
          </a:avLst>
        </a:prstGeom>
        <a:solidFill>
          <a:schemeClr val="l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rtl="0">
            <a:lnSpc>
              <a:spcPct val="90000"/>
            </a:lnSpc>
            <a:spcBef>
              <a:spcPct val="0"/>
            </a:spcBef>
            <a:spcAft>
              <a:spcPct val="35000"/>
            </a:spcAft>
            <a:buNone/>
          </a:pPr>
          <a:r>
            <a:rPr lang="en-US" sz="1600" b="1" kern="1200">
              <a:solidFill>
                <a:schemeClr val="tx1"/>
              </a:solidFill>
              <a:latin typeface="Arial Nova" panose="020B0504020202020204" pitchFamily="34" charset="0"/>
              <a:ea typeface="Roboto" panose="02000000000000000000" pitchFamily="2" charset="0"/>
              <a:cs typeface="Roboto" panose="02000000000000000000" pitchFamily="2" charset="0"/>
            </a:rPr>
            <a:t>State Bank of India – Keeping India’s Largest Bank Online 24x7x365</a:t>
          </a:r>
        </a:p>
      </dsp:txBody>
      <dsp:txXfrm>
        <a:off x="2388916" y="4068123"/>
        <a:ext cx="8939283" cy="1232764"/>
      </dsp:txXfrm>
    </dsp:sp>
    <dsp:sp modelId="{2C3063C5-B85C-4715-BFC7-FF719FB62845}">
      <dsp:nvSpPr>
        <dsp:cNvPr id="0" name=""/>
        <dsp:cNvSpPr/>
      </dsp:nvSpPr>
      <dsp:spPr>
        <a:xfrm>
          <a:off x="296099" y="4300504"/>
          <a:ext cx="1919993" cy="768002"/>
        </a:xfrm>
        <a:prstGeom prst="roundRect">
          <a:avLst>
            <a:gd name="adj" fmla="val 10000"/>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t="-3000" b="-3000"/>
          </a:stretch>
        </a:blipFill>
        <a:ln w="3175" cap="flat" cmpd="sng" algn="ctr">
          <a:solidFill>
            <a:schemeClr val="tx1">
              <a:lumMod val="95000"/>
              <a:lumOff val="500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D0234E-7D8B-4CC2-9600-3B5A80DC6E49}">
      <dsp:nvSpPr>
        <dsp:cNvPr id="0" name=""/>
        <dsp:cNvSpPr/>
      </dsp:nvSpPr>
      <dsp:spPr>
        <a:xfrm>
          <a:off x="0" y="0"/>
          <a:ext cx="3446609" cy="656841"/>
        </a:xfrm>
        <a:prstGeom prst="roundRect">
          <a:avLst/>
        </a:prstGeom>
        <a:solidFill>
          <a:srgbClr val="10253F">
            <a:alpha val="80000"/>
          </a:srgbClr>
        </a:solidFill>
        <a:ln w="635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100000"/>
            </a:lnSpc>
            <a:spcBef>
              <a:spcPct val="0"/>
            </a:spcBef>
            <a:spcAft>
              <a:spcPts val="0"/>
            </a:spcAft>
            <a:buNone/>
          </a:pPr>
          <a:r>
            <a:rPr lang="en-US" sz="1050" kern="1200">
              <a:solidFill>
                <a:schemeClr val="bg1"/>
              </a:solidFill>
              <a:latin typeface="Arial Nova" panose="020B0504020202020204" pitchFamily="34" charset="0"/>
              <a:ea typeface="Roboto" panose="02000000000000000000" pitchFamily="2" charset="0"/>
              <a:cs typeface="Roboto" panose="02000000000000000000" pitchFamily="2" charset="0"/>
            </a:rPr>
            <a:t>Operations Transition from existing managed services provider to Sify</a:t>
          </a:r>
          <a:endParaRPr lang="en-IN" sz="1050" kern="1200">
            <a:solidFill>
              <a:schemeClr val="bg1"/>
            </a:solidFill>
            <a:latin typeface="Arial Nova" panose="020B0504020202020204" pitchFamily="34" charset="0"/>
            <a:ea typeface="Roboto" panose="02000000000000000000" pitchFamily="2" charset="0"/>
            <a:cs typeface="Roboto" panose="02000000000000000000" pitchFamily="2" charset="0"/>
          </a:endParaRPr>
        </a:p>
      </dsp:txBody>
      <dsp:txXfrm>
        <a:off x="32064" y="32064"/>
        <a:ext cx="3382481" cy="592713"/>
      </dsp:txXfrm>
    </dsp:sp>
    <dsp:sp modelId="{00CD6C2A-2D9F-422D-A158-08C2C4E6C56F}">
      <dsp:nvSpPr>
        <dsp:cNvPr id="0" name=""/>
        <dsp:cNvSpPr/>
      </dsp:nvSpPr>
      <dsp:spPr>
        <a:xfrm>
          <a:off x="0" y="754808"/>
          <a:ext cx="3446609" cy="449998"/>
        </a:xfrm>
        <a:prstGeom prst="roundRect">
          <a:avLst/>
        </a:prstGeom>
        <a:solidFill>
          <a:schemeClr val="tx2">
            <a:lumMod val="75000"/>
            <a:alpha val="80000"/>
          </a:schemeClr>
        </a:solidFill>
        <a:ln w="635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100000"/>
            </a:lnSpc>
            <a:spcBef>
              <a:spcPct val="0"/>
            </a:spcBef>
            <a:spcAft>
              <a:spcPts val="0"/>
            </a:spcAft>
            <a:buNone/>
          </a:pPr>
          <a:r>
            <a:rPr lang="en-US" sz="1050" kern="1200">
              <a:solidFill>
                <a:schemeClr val="bg1"/>
              </a:solidFill>
              <a:latin typeface="Arial Nova" panose="020B0504020202020204" pitchFamily="34" charset="0"/>
              <a:ea typeface="Roboto" panose="02000000000000000000" pitchFamily="2" charset="0"/>
              <a:cs typeface="Roboto" panose="02000000000000000000" pitchFamily="2" charset="0"/>
            </a:rPr>
            <a:t>Advanced NOC Services</a:t>
          </a:r>
          <a:endParaRPr lang="en-IN" sz="1050" kern="1200">
            <a:solidFill>
              <a:schemeClr val="bg1"/>
            </a:solidFill>
            <a:latin typeface="Arial Nova" panose="020B0504020202020204" pitchFamily="34" charset="0"/>
            <a:ea typeface="Roboto" panose="02000000000000000000" pitchFamily="2" charset="0"/>
            <a:cs typeface="Roboto" panose="02000000000000000000" pitchFamily="2" charset="0"/>
          </a:endParaRPr>
        </a:p>
      </dsp:txBody>
      <dsp:txXfrm>
        <a:off x="21967" y="776775"/>
        <a:ext cx="3402675" cy="406064"/>
      </dsp:txXfrm>
    </dsp:sp>
    <dsp:sp modelId="{A021C2B5-6E79-40E4-B5CD-F2A8CFCE7D19}">
      <dsp:nvSpPr>
        <dsp:cNvPr id="0" name=""/>
        <dsp:cNvSpPr/>
      </dsp:nvSpPr>
      <dsp:spPr>
        <a:xfrm>
          <a:off x="0" y="1286365"/>
          <a:ext cx="3446609" cy="523635"/>
        </a:xfrm>
        <a:prstGeom prst="roundRect">
          <a:avLst/>
        </a:prstGeom>
        <a:solidFill>
          <a:srgbClr val="10253F">
            <a:alpha val="80000"/>
          </a:srgbClr>
        </a:solidFill>
        <a:ln w="635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100000"/>
            </a:lnSpc>
            <a:spcBef>
              <a:spcPct val="0"/>
            </a:spcBef>
            <a:spcAft>
              <a:spcPts val="0"/>
            </a:spcAft>
            <a:buNone/>
          </a:pPr>
          <a:r>
            <a:rPr lang="en-US" sz="1050" kern="1200">
              <a:solidFill>
                <a:schemeClr val="bg1"/>
              </a:solidFill>
              <a:latin typeface="Arial Nova" panose="020B0504020202020204" pitchFamily="34" charset="0"/>
              <a:ea typeface="Roboto" panose="02000000000000000000" pitchFamily="2" charset="0"/>
              <a:cs typeface="Roboto" panose="02000000000000000000" pitchFamily="2" charset="0"/>
            </a:rPr>
            <a:t>SLA Management</a:t>
          </a:r>
          <a:endParaRPr lang="en-IN" sz="1050" kern="1200">
            <a:solidFill>
              <a:schemeClr val="bg1"/>
            </a:solidFill>
            <a:latin typeface="Arial Nova" panose="020B0504020202020204" pitchFamily="34" charset="0"/>
            <a:ea typeface="Roboto" panose="02000000000000000000" pitchFamily="2" charset="0"/>
            <a:cs typeface="Roboto" panose="02000000000000000000" pitchFamily="2" charset="0"/>
          </a:endParaRPr>
        </a:p>
      </dsp:txBody>
      <dsp:txXfrm>
        <a:off x="25562" y="1311927"/>
        <a:ext cx="3395485" cy="472511"/>
      </dsp:txXfrm>
    </dsp:sp>
    <dsp:sp modelId="{16525BCC-D685-47B8-BF21-432059B6E61D}">
      <dsp:nvSpPr>
        <dsp:cNvPr id="0" name=""/>
        <dsp:cNvSpPr/>
      </dsp:nvSpPr>
      <dsp:spPr>
        <a:xfrm>
          <a:off x="0" y="1896401"/>
          <a:ext cx="3446609" cy="441580"/>
        </a:xfrm>
        <a:prstGeom prst="roundRect">
          <a:avLst/>
        </a:prstGeom>
        <a:solidFill>
          <a:schemeClr val="tx2">
            <a:lumMod val="75000"/>
            <a:alpha val="80000"/>
          </a:schemeClr>
        </a:solidFill>
        <a:ln w="635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100000"/>
            </a:lnSpc>
            <a:spcBef>
              <a:spcPct val="0"/>
            </a:spcBef>
            <a:spcAft>
              <a:spcPts val="0"/>
            </a:spcAft>
            <a:buNone/>
          </a:pPr>
          <a:r>
            <a:rPr lang="en-US" sz="1050" kern="1200">
              <a:solidFill>
                <a:schemeClr val="bg1"/>
              </a:solidFill>
              <a:latin typeface="Arial Nova" panose="020B0504020202020204" pitchFamily="34" charset="0"/>
              <a:ea typeface="Roboto" panose="02000000000000000000" pitchFamily="2" charset="0"/>
              <a:cs typeface="Roboto" panose="02000000000000000000" pitchFamily="2" charset="0"/>
            </a:rPr>
            <a:t>Vendor Management</a:t>
          </a:r>
          <a:endParaRPr lang="en-IN" sz="1050" kern="1200">
            <a:solidFill>
              <a:schemeClr val="bg1"/>
            </a:solidFill>
            <a:latin typeface="Arial Nova" panose="020B0504020202020204" pitchFamily="34" charset="0"/>
            <a:ea typeface="Roboto" panose="02000000000000000000" pitchFamily="2" charset="0"/>
            <a:cs typeface="Roboto" panose="02000000000000000000" pitchFamily="2" charset="0"/>
          </a:endParaRPr>
        </a:p>
      </dsp:txBody>
      <dsp:txXfrm>
        <a:off x="21556" y="1917957"/>
        <a:ext cx="3403497" cy="398468"/>
      </dsp:txXfrm>
    </dsp:sp>
    <dsp:sp modelId="{8888FA79-F752-45EC-9F61-C53B5FFCACA4}">
      <dsp:nvSpPr>
        <dsp:cNvPr id="0" name=""/>
        <dsp:cNvSpPr/>
      </dsp:nvSpPr>
      <dsp:spPr>
        <a:xfrm>
          <a:off x="0" y="2431107"/>
          <a:ext cx="3446609" cy="494999"/>
        </a:xfrm>
        <a:prstGeom prst="roundRect">
          <a:avLst/>
        </a:prstGeom>
        <a:solidFill>
          <a:srgbClr val="10253F">
            <a:alpha val="80000"/>
          </a:srgbClr>
        </a:solidFill>
        <a:ln w="635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100000"/>
            </a:lnSpc>
            <a:spcBef>
              <a:spcPct val="0"/>
            </a:spcBef>
            <a:spcAft>
              <a:spcPts val="0"/>
            </a:spcAft>
            <a:buNone/>
          </a:pPr>
          <a:r>
            <a:rPr lang="en-US" sz="1050" kern="1200">
              <a:solidFill>
                <a:schemeClr val="bg1"/>
              </a:solidFill>
              <a:latin typeface="Arial Nova" panose="020B0504020202020204" pitchFamily="34" charset="0"/>
              <a:ea typeface="Roboto" panose="02000000000000000000" pitchFamily="2" charset="0"/>
              <a:cs typeface="Roboto" panose="02000000000000000000" pitchFamily="2" charset="0"/>
            </a:rPr>
            <a:t>AMC Management</a:t>
          </a:r>
          <a:endParaRPr lang="en-IN" sz="1050" kern="1200">
            <a:solidFill>
              <a:schemeClr val="bg1"/>
            </a:solidFill>
            <a:latin typeface="Arial Nova" panose="020B0504020202020204" pitchFamily="34" charset="0"/>
            <a:ea typeface="Roboto" panose="02000000000000000000" pitchFamily="2" charset="0"/>
            <a:cs typeface="Roboto" panose="02000000000000000000" pitchFamily="2" charset="0"/>
          </a:endParaRPr>
        </a:p>
      </dsp:txBody>
      <dsp:txXfrm>
        <a:off x="24164" y="2455271"/>
        <a:ext cx="3398281" cy="44667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B0155F-676F-47A5-8D97-8581565AB20B}">
      <dsp:nvSpPr>
        <dsp:cNvPr id="0" name=""/>
        <dsp:cNvSpPr/>
      </dsp:nvSpPr>
      <dsp:spPr>
        <a:xfrm>
          <a:off x="0" y="1452"/>
          <a:ext cx="3446609" cy="655200"/>
        </a:xfrm>
        <a:prstGeom prst="roundRect">
          <a:avLst/>
        </a:prstGeom>
        <a:solidFill>
          <a:schemeClr val="tx2">
            <a:lumMod val="75000"/>
            <a:alpha val="80000"/>
          </a:schemeClr>
        </a:solidFill>
        <a:ln w="317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100000"/>
            </a:lnSpc>
            <a:spcBef>
              <a:spcPct val="0"/>
            </a:spcBef>
            <a:spcAft>
              <a:spcPts val="0"/>
            </a:spcAft>
            <a:buNone/>
          </a:pPr>
          <a:r>
            <a:rPr lang="en-US" sz="1050" kern="1200">
              <a:solidFill>
                <a:schemeClr val="bg1"/>
              </a:solidFill>
              <a:latin typeface="Arial Nova" panose="020B0504020202020204" pitchFamily="34" charset="0"/>
              <a:ea typeface="Roboto" panose="02000000000000000000" pitchFamily="2" charset="0"/>
              <a:cs typeface="Roboto" panose="02000000000000000000" pitchFamily="2" charset="0"/>
            </a:rPr>
            <a:t>Network Study &amp; Assessment</a:t>
          </a:r>
          <a:endParaRPr lang="en-IN" sz="1050" kern="1200">
            <a:solidFill>
              <a:schemeClr val="bg1"/>
            </a:solidFill>
            <a:latin typeface="Arial Nova" panose="020B0504020202020204" pitchFamily="34" charset="0"/>
            <a:ea typeface="Roboto" panose="02000000000000000000" pitchFamily="2" charset="0"/>
            <a:cs typeface="Roboto" panose="02000000000000000000" pitchFamily="2" charset="0"/>
          </a:endParaRPr>
        </a:p>
      </dsp:txBody>
      <dsp:txXfrm>
        <a:off x="31984" y="33436"/>
        <a:ext cx="3382641" cy="591232"/>
      </dsp:txXfrm>
    </dsp:sp>
    <dsp:sp modelId="{730ACD71-ED32-4FD8-922A-B97BCC1F509B}">
      <dsp:nvSpPr>
        <dsp:cNvPr id="0" name=""/>
        <dsp:cNvSpPr/>
      </dsp:nvSpPr>
      <dsp:spPr>
        <a:xfrm>
          <a:off x="0" y="757452"/>
          <a:ext cx="3446609" cy="655200"/>
        </a:xfrm>
        <a:prstGeom prst="roundRect">
          <a:avLst/>
        </a:prstGeom>
        <a:solidFill>
          <a:srgbClr val="10253F">
            <a:alpha val="80000"/>
          </a:srgbClr>
        </a:solidFill>
        <a:ln w="317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100000"/>
            </a:lnSpc>
            <a:spcBef>
              <a:spcPct val="0"/>
            </a:spcBef>
            <a:spcAft>
              <a:spcPts val="0"/>
            </a:spcAft>
            <a:buNone/>
          </a:pPr>
          <a:r>
            <a:rPr lang="en-US" sz="1050" kern="1200">
              <a:solidFill>
                <a:schemeClr val="bg1"/>
              </a:solidFill>
              <a:latin typeface="Arial Nova" panose="020B0504020202020204" pitchFamily="34" charset="0"/>
              <a:ea typeface="Roboto" panose="02000000000000000000" pitchFamily="2" charset="0"/>
              <a:cs typeface="Roboto" panose="02000000000000000000" pitchFamily="2" charset="0"/>
            </a:rPr>
            <a:t>Service Provider Consolidation</a:t>
          </a:r>
          <a:endParaRPr lang="en-IN" sz="1050" kern="1200">
            <a:solidFill>
              <a:schemeClr val="bg1"/>
            </a:solidFill>
            <a:latin typeface="Arial Nova" panose="020B0504020202020204" pitchFamily="34" charset="0"/>
            <a:ea typeface="Roboto" panose="02000000000000000000" pitchFamily="2" charset="0"/>
            <a:cs typeface="Roboto" panose="02000000000000000000" pitchFamily="2" charset="0"/>
          </a:endParaRPr>
        </a:p>
      </dsp:txBody>
      <dsp:txXfrm>
        <a:off x="31984" y="789436"/>
        <a:ext cx="3382641" cy="591232"/>
      </dsp:txXfrm>
    </dsp:sp>
    <dsp:sp modelId="{EFA83116-00DE-4215-BABC-B6CD7963BE0A}">
      <dsp:nvSpPr>
        <dsp:cNvPr id="0" name=""/>
        <dsp:cNvSpPr/>
      </dsp:nvSpPr>
      <dsp:spPr>
        <a:xfrm>
          <a:off x="0" y="1513452"/>
          <a:ext cx="3446609" cy="655200"/>
        </a:xfrm>
        <a:prstGeom prst="roundRect">
          <a:avLst/>
        </a:prstGeom>
        <a:solidFill>
          <a:schemeClr val="tx2">
            <a:lumMod val="75000"/>
            <a:alpha val="80000"/>
          </a:schemeClr>
        </a:solidFill>
        <a:ln w="317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100000"/>
            </a:lnSpc>
            <a:spcBef>
              <a:spcPct val="0"/>
            </a:spcBef>
            <a:spcAft>
              <a:spcPts val="0"/>
            </a:spcAft>
            <a:buNone/>
          </a:pPr>
          <a:r>
            <a:rPr lang="en-US" sz="1050" kern="1200">
              <a:solidFill>
                <a:schemeClr val="bg1"/>
              </a:solidFill>
              <a:latin typeface="Arial Nova" panose="020B0504020202020204" pitchFamily="34" charset="0"/>
              <a:ea typeface="Roboto" panose="02000000000000000000" pitchFamily="2" charset="0"/>
              <a:cs typeface="Roboto" panose="02000000000000000000" pitchFamily="2" charset="0"/>
            </a:rPr>
            <a:t>Performance Management and Optimization</a:t>
          </a:r>
          <a:endParaRPr lang="en-IN" sz="1050" kern="1200">
            <a:solidFill>
              <a:schemeClr val="bg1"/>
            </a:solidFill>
            <a:latin typeface="Arial Nova" panose="020B0504020202020204" pitchFamily="34" charset="0"/>
            <a:ea typeface="Roboto" panose="02000000000000000000" pitchFamily="2" charset="0"/>
            <a:cs typeface="Roboto" panose="02000000000000000000" pitchFamily="2" charset="0"/>
          </a:endParaRPr>
        </a:p>
      </dsp:txBody>
      <dsp:txXfrm>
        <a:off x="31984" y="1545436"/>
        <a:ext cx="3382641" cy="591232"/>
      </dsp:txXfrm>
    </dsp:sp>
    <dsp:sp modelId="{6DE87A59-9A0D-4E80-A7F4-C5C50C1E6068}">
      <dsp:nvSpPr>
        <dsp:cNvPr id="0" name=""/>
        <dsp:cNvSpPr/>
      </dsp:nvSpPr>
      <dsp:spPr>
        <a:xfrm>
          <a:off x="0" y="2269452"/>
          <a:ext cx="3446609" cy="655200"/>
        </a:xfrm>
        <a:prstGeom prst="roundRect">
          <a:avLst/>
        </a:prstGeom>
        <a:solidFill>
          <a:srgbClr val="10253F">
            <a:alpha val="80000"/>
          </a:srgbClr>
        </a:solidFill>
        <a:ln w="317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100000"/>
            </a:lnSpc>
            <a:spcBef>
              <a:spcPct val="0"/>
            </a:spcBef>
            <a:spcAft>
              <a:spcPts val="0"/>
            </a:spcAft>
            <a:buNone/>
          </a:pPr>
          <a:r>
            <a:rPr lang="en-US" sz="1050" kern="1200">
              <a:solidFill>
                <a:schemeClr val="bg1"/>
              </a:solidFill>
              <a:latin typeface="Arial Nova" panose="020B0504020202020204" pitchFamily="34" charset="0"/>
              <a:ea typeface="Roboto" panose="02000000000000000000" pitchFamily="2" charset="0"/>
              <a:cs typeface="Roboto" panose="02000000000000000000" pitchFamily="2" charset="0"/>
            </a:rPr>
            <a:t>CPE Management</a:t>
          </a:r>
          <a:endParaRPr lang="en-IN" sz="1050" kern="1200">
            <a:solidFill>
              <a:schemeClr val="bg1"/>
            </a:solidFill>
            <a:latin typeface="Arial Nova" panose="020B0504020202020204" pitchFamily="34" charset="0"/>
            <a:ea typeface="Roboto" panose="02000000000000000000" pitchFamily="2" charset="0"/>
            <a:cs typeface="Roboto" panose="02000000000000000000" pitchFamily="2" charset="0"/>
          </a:endParaRPr>
        </a:p>
      </dsp:txBody>
      <dsp:txXfrm>
        <a:off x="31984" y="2301436"/>
        <a:ext cx="3382641" cy="59123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547514-FD7E-4FD3-BF52-0B3DA390BCD4}">
      <dsp:nvSpPr>
        <dsp:cNvPr id="0" name=""/>
        <dsp:cNvSpPr/>
      </dsp:nvSpPr>
      <dsp:spPr>
        <a:xfrm>
          <a:off x="0" y="9123"/>
          <a:ext cx="3446609" cy="542880"/>
        </a:xfrm>
        <a:prstGeom prst="roundRect">
          <a:avLst/>
        </a:prstGeom>
        <a:solidFill>
          <a:srgbClr val="10253F">
            <a:alpha val="80000"/>
          </a:srgbClr>
        </a:solidFill>
        <a:ln w="635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100000"/>
            </a:lnSpc>
            <a:spcBef>
              <a:spcPct val="0"/>
            </a:spcBef>
            <a:spcAft>
              <a:spcPts val="0"/>
            </a:spcAft>
            <a:buNone/>
          </a:pPr>
          <a:r>
            <a:rPr lang="en-US" sz="1050" kern="1200">
              <a:solidFill>
                <a:schemeClr val="bg1"/>
              </a:solidFill>
              <a:latin typeface="Arial Nova" panose="020B0504020202020204" pitchFamily="34" charset="0"/>
              <a:ea typeface="Roboto" panose="02000000000000000000" pitchFamily="2" charset="0"/>
              <a:cs typeface="Roboto" panose="02000000000000000000" pitchFamily="2" charset="0"/>
            </a:rPr>
            <a:t>Network Redesign/ Reengineering</a:t>
          </a:r>
          <a:endParaRPr lang="en-IN" sz="1050" kern="1200">
            <a:solidFill>
              <a:schemeClr val="bg1"/>
            </a:solidFill>
            <a:latin typeface="Arial Nova" panose="020B0504020202020204" pitchFamily="34" charset="0"/>
            <a:ea typeface="Roboto" panose="02000000000000000000" pitchFamily="2" charset="0"/>
            <a:cs typeface="Roboto" panose="02000000000000000000" pitchFamily="2" charset="0"/>
          </a:endParaRPr>
        </a:p>
      </dsp:txBody>
      <dsp:txXfrm>
        <a:off x="26501" y="35624"/>
        <a:ext cx="3393607" cy="489878"/>
      </dsp:txXfrm>
    </dsp:sp>
    <dsp:sp modelId="{CB78B39A-588E-41CC-8FA3-F69AFE2CF3D2}">
      <dsp:nvSpPr>
        <dsp:cNvPr id="0" name=""/>
        <dsp:cNvSpPr/>
      </dsp:nvSpPr>
      <dsp:spPr>
        <a:xfrm>
          <a:off x="0" y="644646"/>
          <a:ext cx="3446609" cy="542880"/>
        </a:xfrm>
        <a:prstGeom prst="roundRect">
          <a:avLst/>
        </a:prstGeom>
        <a:solidFill>
          <a:schemeClr val="tx2">
            <a:lumMod val="75000"/>
            <a:alpha val="80000"/>
          </a:schemeClr>
        </a:solidFill>
        <a:ln w="635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100000"/>
            </a:lnSpc>
            <a:spcBef>
              <a:spcPct val="0"/>
            </a:spcBef>
            <a:spcAft>
              <a:spcPts val="0"/>
            </a:spcAft>
            <a:buNone/>
          </a:pPr>
          <a:r>
            <a:rPr lang="en-US" sz="1050" kern="1200">
              <a:solidFill>
                <a:schemeClr val="bg1"/>
              </a:solidFill>
              <a:latin typeface="Arial Nova" panose="020B0504020202020204" pitchFamily="34" charset="0"/>
              <a:ea typeface="Roboto" panose="02000000000000000000" pitchFamily="2" charset="0"/>
              <a:cs typeface="Roboto" panose="02000000000000000000" pitchFamily="2" charset="0"/>
            </a:rPr>
            <a:t>Software Defined Network Deployment</a:t>
          </a:r>
          <a:endParaRPr lang="en-IN" sz="1050" kern="1200">
            <a:solidFill>
              <a:schemeClr val="bg1"/>
            </a:solidFill>
            <a:latin typeface="Arial Nova" panose="020B0504020202020204" pitchFamily="34" charset="0"/>
            <a:ea typeface="Roboto" panose="02000000000000000000" pitchFamily="2" charset="0"/>
            <a:cs typeface="Roboto" panose="02000000000000000000" pitchFamily="2" charset="0"/>
          </a:endParaRPr>
        </a:p>
      </dsp:txBody>
      <dsp:txXfrm>
        <a:off x="26501" y="671147"/>
        <a:ext cx="3393607" cy="48987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56121F-193C-45D9-830A-BC8F26CE875A}">
      <dsp:nvSpPr>
        <dsp:cNvPr id="0" name=""/>
        <dsp:cNvSpPr/>
      </dsp:nvSpPr>
      <dsp:spPr>
        <a:xfrm>
          <a:off x="89693" y="2035"/>
          <a:ext cx="1676632" cy="1553089"/>
        </a:xfrm>
        <a:prstGeom prst="rect">
          <a:avLst/>
        </a:prstGeom>
        <a:solidFill>
          <a:schemeClr val="tx2">
            <a:lumMod val="75000"/>
            <a:alpha val="80000"/>
          </a:schemeClr>
        </a:solidFill>
        <a:ln w="635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Font typeface="Arial" panose="020B0604020202020204" pitchFamily="34" charset="0"/>
            <a:buNone/>
          </a:pPr>
          <a:r>
            <a:rPr lang="en-US" sz="1200" b="1" kern="1200">
              <a:solidFill>
                <a:srgbClr val="BED730"/>
              </a:solidFill>
              <a:latin typeface="Arial Nova" panose="020B0504020202020204" pitchFamily="34" charset="0"/>
            </a:rPr>
            <a:t>2,333</a:t>
          </a:r>
          <a:r>
            <a:rPr lang="en-US" sz="1200" kern="1200">
              <a:solidFill>
                <a:srgbClr val="BED730"/>
              </a:solidFill>
              <a:latin typeface="Arial Nova" panose="020B0504020202020204" pitchFamily="34" charset="0"/>
            </a:rPr>
            <a:t> </a:t>
          </a:r>
        </a:p>
        <a:p>
          <a:pPr marL="0" lvl="0" indent="0" algn="ctr" defTabSz="533400">
            <a:lnSpc>
              <a:spcPct val="100000"/>
            </a:lnSpc>
            <a:spcBef>
              <a:spcPct val="0"/>
            </a:spcBef>
            <a:spcAft>
              <a:spcPts val="0"/>
            </a:spcAft>
            <a:buFont typeface="Arial" panose="020B0604020202020204" pitchFamily="34" charset="0"/>
            <a:buNone/>
          </a:pPr>
          <a:r>
            <a:rPr lang="en-US" sz="1200" kern="1200">
              <a:solidFill>
                <a:schemeClr val="bg1"/>
              </a:solidFill>
              <a:latin typeface="Arial Nova" panose="020B0504020202020204" pitchFamily="34" charset="0"/>
            </a:rPr>
            <a:t>POPs</a:t>
          </a:r>
          <a:endParaRPr lang="en-IN" sz="1200" kern="1200">
            <a:solidFill>
              <a:schemeClr val="bg1"/>
            </a:solidFill>
            <a:latin typeface="Arial Nova" panose="020B0504020202020204" pitchFamily="34" charset="0"/>
          </a:endParaRPr>
        </a:p>
      </dsp:txBody>
      <dsp:txXfrm>
        <a:off x="89693" y="2035"/>
        <a:ext cx="1676632" cy="1553089"/>
      </dsp:txXfrm>
    </dsp:sp>
    <dsp:sp modelId="{1C70DC6A-0042-4AC0-A8AB-DF442E37B3B2}">
      <dsp:nvSpPr>
        <dsp:cNvPr id="0" name=""/>
        <dsp:cNvSpPr/>
      </dsp:nvSpPr>
      <dsp:spPr>
        <a:xfrm>
          <a:off x="1884519" y="2035"/>
          <a:ext cx="1676632" cy="1553089"/>
        </a:xfrm>
        <a:prstGeom prst="rect">
          <a:avLst/>
        </a:prstGeom>
        <a:solidFill>
          <a:srgbClr val="10253F">
            <a:alpha val="80000"/>
          </a:srgbClr>
        </a:solidFill>
        <a:ln w="635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b="1" kern="1200">
              <a:solidFill>
                <a:srgbClr val="BED730"/>
              </a:solidFill>
              <a:latin typeface="Arial Nova" panose="020B0504020202020204" pitchFamily="34" charset="0"/>
            </a:rPr>
            <a:t>4,000</a:t>
          </a:r>
          <a:r>
            <a:rPr lang="en-IN" sz="1200" b="1" kern="1200">
              <a:solidFill>
                <a:schemeClr val="bg1"/>
              </a:solidFill>
              <a:latin typeface="Arial Nova" panose="020B0504020202020204" pitchFamily="34" charset="0"/>
            </a:rPr>
            <a:t> </a:t>
          </a:r>
        </a:p>
        <a:p>
          <a:pPr marL="0" lvl="0" indent="0" algn="ctr" defTabSz="533400">
            <a:lnSpc>
              <a:spcPct val="100000"/>
            </a:lnSpc>
            <a:spcBef>
              <a:spcPct val="0"/>
            </a:spcBef>
            <a:spcAft>
              <a:spcPts val="0"/>
            </a:spcAft>
            <a:buNone/>
          </a:pPr>
          <a:r>
            <a:rPr lang="en-IN" sz="1200" kern="1200">
              <a:solidFill>
                <a:schemeClr val="bg1"/>
              </a:solidFill>
              <a:latin typeface="Arial Nova" panose="020B0504020202020204" pitchFamily="34" charset="0"/>
            </a:rPr>
            <a:t>Infra Links</a:t>
          </a:r>
        </a:p>
      </dsp:txBody>
      <dsp:txXfrm>
        <a:off x="1884519" y="2035"/>
        <a:ext cx="1676632" cy="1553089"/>
      </dsp:txXfrm>
    </dsp:sp>
    <dsp:sp modelId="{D66ABB93-3221-48C1-8A63-B9CF0D0002EF}">
      <dsp:nvSpPr>
        <dsp:cNvPr id="0" name=""/>
        <dsp:cNvSpPr/>
      </dsp:nvSpPr>
      <dsp:spPr>
        <a:xfrm>
          <a:off x="3679345" y="2035"/>
          <a:ext cx="1676632" cy="1553089"/>
        </a:xfrm>
        <a:prstGeom prst="rect">
          <a:avLst/>
        </a:prstGeom>
        <a:solidFill>
          <a:schemeClr val="tx2">
            <a:lumMod val="75000"/>
            <a:alpha val="80000"/>
          </a:schemeClr>
        </a:solidFill>
        <a:ln w="635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IN" sz="1200" b="1" kern="1200">
              <a:solidFill>
                <a:srgbClr val="BED730"/>
              </a:solidFill>
              <a:latin typeface="Arial Nova" panose="020B0504020202020204" pitchFamily="34" charset="0"/>
            </a:rPr>
            <a:t>9,000</a:t>
          </a:r>
          <a:r>
            <a:rPr lang="en-IN" sz="1200" b="1" kern="1200">
              <a:solidFill>
                <a:schemeClr val="bg1"/>
              </a:solidFill>
              <a:latin typeface="Arial Nova" panose="020B0504020202020204" pitchFamily="34" charset="0"/>
            </a:rPr>
            <a:t> </a:t>
          </a:r>
        </a:p>
        <a:p>
          <a:pPr marL="0" lvl="0" indent="0" algn="ctr" defTabSz="533400">
            <a:lnSpc>
              <a:spcPct val="100000"/>
            </a:lnSpc>
            <a:spcBef>
              <a:spcPct val="0"/>
            </a:spcBef>
            <a:spcAft>
              <a:spcPts val="0"/>
            </a:spcAft>
            <a:buNone/>
          </a:pPr>
          <a:r>
            <a:rPr lang="en-IN" sz="1200" kern="1200">
              <a:solidFill>
                <a:schemeClr val="bg1"/>
              </a:solidFill>
              <a:latin typeface="Arial Nova" panose="020B0504020202020204" pitchFamily="34" charset="0"/>
            </a:rPr>
            <a:t>IP/MPLS Nodes</a:t>
          </a:r>
        </a:p>
      </dsp:txBody>
      <dsp:txXfrm>
        <a:off x="3679345" y="2035"/>
        <a:ext cx="1676632" cy="1553089"/>
      </dsp:txXfrm>
    </dsp:sp>
    <dsp:sp modelId="{D03BCD04-5B1E-48B5-9038-6CD2723B71D0}">
      <dsp:nvSpPr>
        <dsp:cNvPr id="0" name=""/>
        <dsp:cNvSpPr/>
      </dsp:nvSpPr>
      <dsp:spPr>
        <a:xfrm>
          <a:off x="89693" y="1673319"/>
          <a:ext cx="1676632" cy="1553089"/>
        </a:xfrm>
        <a:prstGeom prst="rect">
          <a:avLst/>
        </a:prstGeom>
        <a:solidFill>
          <a:srgbClr val="10253F">
            <a:alpha val="80000"/>
          </a:srgbClr>
        </a:solidFill>
        <a:ln w="635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IN" sz="1200" b="1" kern="1200">
              <a:solidFill>
                <a:srgbClr val="BED730"/>
              </a:solidFill>
              <a:latin typeface="Arial Nova" panose="020B0504020202020204" pitchFamily="34" charset="0"/>
            </a:rPr>
            <a:t>1,20,022</a:t>
          </a:r>
          <a:r>
            <a:rPr lang="en-IN" sz="1200" kern="1200">
              <a:solidFill>
                <a:schemeClr val="bg1"/>
              </a:solidFill>
              <a:latin typeface="Arial Nova" panose="020B0504020202020204" pitchFamily="34" charset="0"/>
            </a:rPr>
            <a:t> Wireless Links</a:t>
          </a:r>
        </a:p>
      </dsp:txBody>
      <dsp:txXfrm>
        <a:off x="89693" y="1673319"/>
        <a:ext cx="1676632" cy="1553089"/>
      </dsp:txXfrm>
    </dsp:sp>
    <dsp:sp modelId="{AE9620C3-9195-46B3-9881-96D405079C0A}">
      <dsp:nvSpPr>
        <dsp:cNvPr id="0" name=""/>
        <dsp:cNvSpPr/>
      </dsp:nvSpPr>
      <dsp:spPr>
        <a:xfrm>
          <a:off x="1884519" y="1673319"/>
          <a:ext cx="1676632" cy="1553089"/>
        </a:xfrm>
        <a:prstGeom prst="rect">
          <a:avLst/>
        </a:prstGeom>
        <a:solidFill>
          <a:schemeClr val="tx2">
            <a:lumMod val="75000"/>
            <a:alpha val="80000"/>
          </a:schemeClr>
        </a:solidFill>
        <a:ln w="635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b="1" kern="1200">
              <a:solidFill>
                <a:srgbClr val="BED730"/>
              </a:solidFill>
              <a:latin typeface="Arial Nova" panose="020B0504020202020204" pitchFamily="34" charset="0"/>
            </a:rPr>
            <a:t>600+ </a:t>
          </a:r>
        </a:p>
        <a:p>
          <a:pPr marL="0" lvl="0" indent="0" algn="ctr" defTabSz="533400">
            <a:lnSpc>
              <a:spcPct val="100000"/>
            </a:lnSpc>
            <a:spcBef>
              <a:spcPct val="0"/>
            </a:spcBef>
            <a:spcAft>
              <a:spcPts val="0"/>
            </a:spcAft>
            <a:buNone/>
          </a:pPr>
          <a:r>
            <a:rPr lang="en-US" sz="1200" kern="1200">
              <a:solidFill>
                <a:schemeClr val="bg1"/>
              </a:solidFill>
              <a:latin typeface="Arial Nova" panose="020B0504020202020204" pitchFamily="34" charset="0"/>
            </a:rPr>
            <a:t>MNS Customers</a:t>
          </a:r>
        </a:p>
      </dsp:txBody>
      <dsp:txXfrm>
        <a:off x="1884519" y="1673319"/>
        <a:ext cx="1676632" cy="1553089"/>
      </dsp:txXfrm>
    </dsp:sp>
    <dsp:sp modelId="{5027DA22-2A6E-469E-9E97-8270ED50DA85}">
      <dsp:nvSpPr>
        <dsp:cNvPr id="0" name=""/>
        <dsp:cNvSpPr/>
      </dsp:nvSpPr>
      <dsp:spPr>
        <a:xfrm>
          <a:off x="3679345" y="1673319"/>
          <a:ext cx="1676632" cy="1553089"/>
        </a:xfrm>
        <a:prstGeom prst="rect">
          <a:avLst/>
        </a:prstGeom>
        <a:solidFill>
          <a:srgbClr val="10253F">
            <a:alpha val="80000"/>
          </a:srgbClr>
        </a:solidFill>
        <a:ln w="635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b="1" kern="1200">
              <a:solidFill>
                <a:srgbClr val="BED730"/>
              </a:solidFill>
              <a:latin typeface="Arial Nova" panose="020B0504020202020204" pitchFamily="34" charset="0"/>
            </a:rPr>
            <a:t>76,000+ </a:t>
          </a:r>
        </a:p>
        <a:p>
          <a:pPr marL="0" lvl="0" indent="0" algn="ctr" defTabSz="533400">
            <a:lnSpc>
              <a:spcPct val="100000"/>
            </a:lnSpc>
            <a:spcBef>
              <a:spcPct val="0"/>
            </a:spcBef>
            <a:spcAft>
              <a:spcPts val="0"/>
            </a:spcAft>
            <a:buNone/>
          </a:pPr>
          <a:r>
            <a:rPr lang="en-US" sz="1200" kern="1200">
              <a:solidFill>
                <a:schemeClr val="bg1"/>
              </a:solidFill>
              <a:latin typeface="Arial Nova" panose="020B0504020202020204" pitchFamily="34" charset="0"/>
            </a:rPr>
            <a:t>Managed WAN Links</a:t>
          </a:r>
        </a:p>
      </dsp:txBody>
      <dsp:txXfrm>
        <a:off x="3679345" y="1673319"/>
        <a:ext cx="1676632" cy="1553089"/>
      </dsp:txXfrm>
    </dsp:sp>
    <dsp:sp modelId="{A75CE771-59B4-459D-A38A-2C087190FF3E}">
      <dsp:nvSpPr>
        <dsp:cNvPr id="0" name=""/>
        <dsp:cNvSpPr/>
      </dsp:nvSpPr>
      <dsp:spPr>
        <a:xfrm>
          <a:off x="89693" y="3344602"/>
          <a:ext cx="1676632" cy="1553089"/>
        </a:xfrm>
        <a:prstGeom prst="rect">
          <a:avLst/>
        </a:prstGeom>
        <a:solidFill>
          <a:schemeClr val="tx2">
            <a:lumMod val="75000"/>
            <a:alpha val="80000"/>
          </a:schemeClr>
        </a:solidFill>
        <a:ln w="635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b="1" kern="1200">
              <a:solidFill>
                <a:srgbClr val="BED730"/>
              </a:solidFill>
              <a:latin typeface="Arial Nova" panose="020B0504020202020204" pitchFamily="34" charset="0"/>
            </a:rPr>
            <a:t>47,000+ </a:t>
          </a:r>
        </a:p>
        <a:p>
          <a:pPr marL="0" lvl="0" indent="0" algn="ctr" defTabSz="533400">
            <a:lnSpc>
              <a:spcPct val="100000"/>
            </a:lnSpc>
            <a:spcBef>
              <a:spcPct val="0"/>
            </a:spcBef>
            <a:spcAft>
              <a:spcPts val="0"/>
            </a:spcAft>
            <a:buNone/>
          </a:pPr>
          <a:r>
            <a:rPr lang="en-US" sz="1200" kern="1200">
              <a:solidFill>
                <a:schemeClr val="bg1"/>
              </a:solidFill>
              <a:latin typeface="Arial Nova" panose="020B0504020202020204" pitchFamily="34" charset="0"/>
            </a:rPr>
            <a:t>Managed CPE</a:t>
          </a:r>
        </a:p>
      </dsp:txBody>
      <dsp:txXfrm>
        <a:off x="89693" y="3344602"/>
        <a:ext cx="1676632" cy="1553089"/>
      </dsp:txXfrm>
    </dsp:sp>
    <dsp:sp modelId="{6C46DF23-B4C3-4740-8134-178405CFA0F1}">
      <dsp:nvSpPr>
        <dsp:cNvPr id="0" name=""/>
        <dsp:cNvSpPr/>
      </dsp:nvSpPr>
      <dsp:spPr>
        <a:xfrm>
          <a:off x="1884519" y="3344602"/>
          <a:ext cx="1676632" cy="1553089"/>
        </a:xfrm>
        <a:prstGeom prst="rect">
          <a:avLst/>
        </a:prstGeom>
        <a:solidFill>
          <a:srgbClr val="10253F">
            <a:alpha val="80000"/>
          </a:srgbClr>
        </a:solidFill>
        <a:ln w="635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b="1" kern="1200">
              <a:solidFill>
                <a:srgbClr val="BED730"/>
              </a:solidFill>
              <a:latin typeface="Arial Nova" panose="020B0504020202020204" pitchFamily="34" charset="0"/>
            </a:rPr>
            <a:t>4,000+ </a:t>
          </a:r>
          <a:r>
            <a:rPr lang="en-US" sz="1200" kern="1200">
              <a:solidFill>
                <a:schemeClr val="bg1"/>
              </a:solidFill>
              <a:latin typeface="Arial Nova" panose="020B0504020202020204" pitchFamily="34" charset="0"/>
            </a:rPr>
            <a:t>Tickets/day</a:t>
          </a:r>
        </a:p>
      </dsp:txBody>
      <dsp:txXfrm>
        <a:off x="1884519" y="3344602"/>
        <a:ext cx="1676632" cy="1553089"/>
      </dsp:txXfrm>
    </dsp:sp>
    <dsp:sp modelId="{DCB063F5-0A02-400E-913B-105ECF0798F7}">
      <dsp:nvSpPr>
        <dsp:cNvPr id="0" name=""/>
        <dsp:cNvSpPr/>
      </dsp:nvSpPr>
      <dsp:spPr>
        <a:xfrm>
          <a:off x="3679345" y="3344602"/>
          <a:ext cx="1676632" cy="1553089"/>
        </a:xfrm>
        <a:prstGeom prst="rect">
          <a:avLst/>
        </a:prstGeom>
        <a:solidFill>
          <a:schemeClr val="tx2">
            <a:lumMod val="75000"/>
            <a:alpha val="80000"/>
          </a:schemeClr>
        </a:solidFill>
        <a:ln w="635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100000"/>
            </a:lnSpc>
            <a:spcBef>
              <a:spcPct val="0"/>
            </a:spcBef>
            <a:spcAft>
              <a:spcPts val="0"/>
            </a:spcAft>
            <a:buNone/>
          </a:pPr>
          <a:r>
            <a:rPr lang="en-US" sz="1200" b="1" kern="1200">
              <a:solidFill>
                <a:srgbClr val="BED730"/>
              </a:solidFill>
              <a:latin typeface="Arial Nova" panose="020B0504020202020204" pitchFamily="34" charset="0"/>
            </a:rPr>
            <a:t>400+ </a:t>
          </a:r>
        </a:p>
        <a:p>
          <a:pPr marL="0" lvl="0" indent="0" algn="ctr" defTabSz="533400">
            <a:lnSpc>
              <a:spcPct val="100000"/>
            </a:lnSpc>
            <a:spcBef>
              <a:spcPct val="0"/>
            </a:spcBef>
            <a:spcAft>
              <a:spcPts val="0"/>
            </a:spcAft>
            <a:buNone/>
          </a:pPr>
          <a:r>
            <a:rPr lang="en-US" sz="1200" kern="1200">
              <a:solidFill>
                <a:schemeClr val="bg1"/>
              </a:solidFill>
              <a:latin typeface="Arial Nova" panose="020B0504020202020204" pitchFamily="34" charset="0"/>
            </a:rPr>
            <a:t>Skilled people</a:t>
          </a:r>
        </a:p>
      </dsp:txBody>
      <dsp:txXfrm>
        <a:off x="3679345" y="3344602"/>
        <a:ext cx="1676632" cy="155308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939180-3B19-4C46-8FE4-9CBE0A67340A}">
      <dsp:nvSpPr>
        <dsp:cNvPr id="0" name=""/>
        <dsp:cNvSpPr/>
      </dsp:nvSpPr>
      <dsp:spPr>
        <a:xfrm>
          <a:off x="1559" y="982"/>
          <a:ext cx="5410877" cy="492194"/>
        </a:xfrm>
        <a:prstGeom prst="roundRect">
          <a:avLst>
            <a:gd name="adj" fmla="val 10000"/>
          </a:avLst>
        </a:prstGeom>
        <a:solidFill>
          <a:srgbClr val="BED730"/>
        </a:solidFill>
        <a:ln w="6350" cap="flat" cmpd="sng" algn="ctr">
          <a:solidFill>
            <a:schemeClr val="accent3">
              <a:lumMod val="60000"/>
              <a:lumOff val="4000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100000"/>
            </a:lnSpc>
            <a:spcBef>
              <a:spcPct val="0"/>
            </a:spcBef>
            <a:spcAft>
              <a:spcPts val="0"/>
            </a:spcAft>
            <a:buNone/>
          </a:pPr>
          <a:r>
            <a:rPr lang="en-US" sz="1400" b="1" kern="1200">
              <a:solidFill>
                <a:schemeClr val="tx1"/>
              </a:solidFill>
              <a:latin typeface="Arial Nova" panose="020B0504020202020204" pitchFamily="34" charset="0"/>
            </a:rPr>
            <a:t>Strengths</a:t>
          </a:r>
          <a:endParaRPr lang="en-IN" sz="1400" b="1" kern="1200">
            <a:solidFill>
              <a:schemeClr val="tx1"/>
            </a:solidFill>
            <a:latin typeface="Arial Nova" panose="020B0504020202020204" pitchFamily="34" charset="0"/>
          </a:endParaRPr>
        </a:p>
      </dsp:txBody>
      <dsp:txXfrm>
        <a:off x="15975" y="15398"/>
        <a:ext cx="5382045" cy="463362"/>
      </dsp:txXfrm>
    </dsp:sp>
    <dsp:sp modelId="{B0D494C5-178E-4492-8B0B-E25AD36038A3}">
      <dsp:nvSpPr>
        <dsp:cNvPr id="0" name=""/>
        <dsp:cNvSpPr/>
      </dsp:nvSpPr>
      <dsp:spPr>
        <a:xfrm>
          <a:off x="723" y="696470"/>
          <a:ext cx="1210747" cy="1415166"/>
        </a:xfrm>
        <a:prstGeom prst="roundRect">
          <a:avLst>
            <a:gd name="adj" fmla="val 10000"/>
          </a:avLst>
        </a:prstGeom>
        <a:solidFill>
          <a:schemeClr val="accent3">
            <a:lumMod val="20000"/>
            <a:lumOff val="80000"/>
          </a:schemeClr>
        </a:solidFill>
        <a:ln w="6350" cap="flat" cmpd="sng" algn="ctr">
          <a:solidFill>
            <a:schemeClr val="accent3">
              <a:lumMod val="60000"/>
              <a:lumOff val="4000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100000"/>
            </a:lnSpc>
            <a:spcBef>
              <a:spcPct val="0"/>
            </a:spcBef>
            <a:spcAft>
              <a:spcPts val="0"/>
            </a:spcAft>
            <a:buFont typeface="Arial" panose="020B0604020202020204" pitchFamily="34" charset="0"/>
            <a:buNone/>
          </a:pPr>
          <a:r>
            <a:rPr lang="en-US" sz="1000" kern="1200">
              <a:solidFill>
                <a:schemeClr val="tx1">
                  <a:lumMod val="85000"/>
                  <a:lumOff val="15000"/>
                </a:schemeClr>
              </a:solidFill>
              <a:latin typeface="Arial Nova" panose="020B0504020202020204" pitchFamily="34" charset="0"/>
            </a:rPr>
            <a:t>Uniquely positioned as an NMSP, NSP &amp; NI</a:t>
          </a:r>
          <a:endParaRPr lang="en-IN" sz="1000" kern="1200">
            <a:solidFill>
              <a:schemeClr val="tx1">
                <a:lumMod val="85000"/>
                <a:lumOff val="15000"/>
              </a:schemeClr>
            </a:solidFill>
            <a:latin typeface="Arial Nova" panose="020B0504020202020204" pitchFamily="34" charset="0"/>
          </a:endParaRPr>
        </a:p>
      </dsp:txBody>
      <dsp:txXfrm>
        <a:off x="36185" y="731932"/>
        <a:ext cx="1139823" cy="1344242"/>
      </dsp:txXfrm>
    </dsp:sp>
    <dsp:sp modelId="{84B687A8-76D9-40CA-8893-763F91B498F4}">
      <dsp:nvSpPr>
        <dsp:cNvPr id="0" name=""/>
        <dsp:cNvSpPr/>
      </dsp:nvSpPr>
      <dsp:spPr>
        <a:xfrm>
          <a:off x="1314009" y="696286"/>
          <a:ext cx="1210747" cy="1415166"/>
        </a:xfrm>
        <a:prstGeom prst="roundRect">
          <a:avLst>
            <a:gd name="adj" fmla="val 10000"/>
          </a:avLst>
        </a:prstGeom>
        <a:solidFill>
          <a:schemeClr val="accent3">
            <a:lumMod val="20000"/>
            <a:lumOff val="80000"/>
          </a:schemeClr>
        </a:solidFill>
        <a:ln w="6350" cap="flat" cmpd="sng" algn="ctr">
          <a:solidFill>
            <a:schemeClr val="accent3">
              <a:lumMod val="60000"/>
              <a:lumOff val="4000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100000"/>
            </a:lnSpc>
            <a:spcBef>
              <a:spcPct val="0"/>
            </a:spcBef>
            <a:spcAft>
              <a:spcPts val="0"/>
            </a:spcAft>
            <a:buNone/>
          </a:pPr>
          <a:r>
            <a:rPr lang="en-US" sz="1000" kern="1200">
              <a:solidFill>
                <a:schemeClr val="tx1">
                  <a:lumMod val="85000"/>
                  <a:lumOff val="15000"/>
                </a:schemeClr>
              </a:solidFill>
              <a:latin typeface="Arial Nova" panose="020B0504020202020204" pitchFamily="34" charset="0"/>
            </a:rPr>
            <a:t>Managing Carrier Class Networks for 20+ years</a:t>
          </a:r>
        </a:p>
      </dsp:txBody>
      <dsp:txXfrm>
        <a:off x="1349471" y="731748"/>
        <a:ext cx="1139823" cy="1344242"/>
      </dsp:txXfrm>
    </dsp:sp>
    <dsp:sp modelId="{DEC7A3B4-2371-41F3-A5FF-FEB627A1738A}">
      <dsp:nvSpPr>
        <dsp:cNvPr id="0" name=""/>
        <dsp:cNvSpPr/>
      </dsp:nvSpPr>
      <dsp:spPr>
        <a:xfrm>
          <a:off x="2626459" y="696286"/>
          <a:ext cx="1210747" cy="1415166"/>
        </a:xfrm>
        <a:prstGeom prst="roundRect">
          <a:avLst>
            <a:gd name="adj" fmla="val 10000"/>
          </a:avLst>
        </a:prstGeom>
        <a:solidFill>
          <a:schemeClr val="accent3">
            <a:lumMod val="20000"/>
            <a:lumOff val="80000"/>
          </a:schemeClr>
        </a:solidFill>
        <a:ln w="6350" cap="flat" cmpd="sng" algn="ctr">
          <a:solidFill>
            <a:schemeClr val="accent3">
              <a:lumMod val="60000"/>
              <a:lumOff val="4000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100000"/>
            </a:lnSpc>
            <a:spcBef>
              <a:spcPct val="0"/>
            </a:spcBef>
            <a:spcAft>
              <a:spcPts val="0"/>
            </a:spcAft>
            <a:buNone/>
          </a:pPr>
          <a:r>
            <a:rPr lang="en-US" sz="1000" kern="1200">
              <a:solidFill>
                <a:schemeClr val="tx1">
                  <a:lumMod val="85000"/>
                  <a:lumOff val="15000"/>
                </a:schemeClr>
              </a:solidFill>
              <a:latin typeface="Arial Nova" panose="020B0504020202020204" pitchFamily="34" charset="0"/>
            </a:rPr>
            <a:t>Collaborative relationships with leading Telcos</a:t>
          </a:r>
        </a:p>
      </dsp:txBody>
      <dsp:txXfrm>
        <a:off x="2661921" y="731748"/>
        <a:ext cx="1139823" cy="1344242"/>
      </dsp:txXfrm>
    </dsp:sp>
    <dsp:sp modelId="{7ADA1974-CBE8-4347-896D-7BA835279447}">
      <dsp:nvSpPr>
        <dsp:cNvPr id="0" name=""/>
        <dsp:cNvSpPr/>
      </dsp:nvSpPr>
      <dsp:spPr>
        <a:xfrm>
          <a:off x="3938909" y="696286"/>
          <a:ext cx="1473527" cy="1415166"/>
        </a:xfrm>
        <a:prstGeom prst="roundRect">
          <a:avLst>
            <a:gd name="adj" fmla="val 10000"/>
          </a:avLst>
        </a:prstGeom>
        <a:solidFill>
          <a:schemeClr val="accent3">
            <a:lumMod val="20000"/>
            <a:lumOff val="80000"/>
          </a:schemeClr>
        </a:solidFill>
        <a:ln w="6350" cap="flat" cmpd="sng" algn="ctr">
          <a:solidFill>
            <a:schemeClr val="accent3">
              <a:lumMod val="60000"/>
              <a:lumOff val="4000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100000"/>
            </a:lnSpc>
            <a:spcBef>
              <a:spcPct val="0"/>
            </a:spcBef>
            <a:spcAft>
              <a:spcPts val="0"/>
            </a:spcAft>
            <a:buNone/>
          </a:pPr>
          <a:r>
            <a:rPr lang="en-US" sz="1000" kern="1200">
              <a:solidFill>
                <a:schemeClr val="tx1">
                  <a:lumMod val="85000"/>
                  <a:lumOff val="15000"/>
                </a:schemeClr>
              </a:solidFill>
              <a:latin typeface="Arial Nova" panose="020B0504020202020204" pitchFamily="34" charset="0"/>
            </a:rPr>
            <a:t>Running some of India’s largest,  complex,  mission-critical networks</a:t>
          </a:r>
          <a:endParaRPr lang="en-IN" sz="1000" kern="1200">
            <a:solidFill>
              <a:schemeClr val="tx1">
                <a:lumMod val="85000"/>
                <a:lumOff val="15000"/>
              </a:schemeClr>
            </a:solidFill>
            <a:latin typeface="Arial Nova" panose="020B0504020202020204" pitchFamily="34" charset="0"/>
          </a:endParaRPr>
        </a:p>
      </dsp:txBody>
      <dsp:txXfrm>
        <a:off x="3980358" y="737735"/>
        <a:ext cx="1390629" cy="133226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939180-3B19-4C46-8FE4-9CBE0A67340A}">
      <dsp:nvSpPr>
        <dsp:cNvPr id="0" name=""/>
        <dsp:cNvSpPr/>
      </dsp:nvSpPr>
      <dsp:spPr>
        <a:xfrm>
          <a:off x="1949" y="1178"/>
          <a:ext cx="5419518" cy="515044"/>
        </a:xfrm>
        <a:prstGeom prst="roundRect">
          <a:avLst>
            <a:gd name="adj" fmla="val 10000"/>
          </a:avLst>
        </a:prstGeom>
        <a:solidFill>
          <a:srgbClr val="BED730"/>
        </a:solidFill>
        <a:ln w="6350" cap="flat" cmpd="sng" algn="ctr">
          <a:solidFill>
            <a:srgbClr val="9BBB59">
              <a:lumMod val="60000"/>
              <a:lumOff val="40000"/>
            </a:srgb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100000"/>
            </a:lnSpc>
            <a:spcBef>
              <a:spcPct val="0"/>
            </a:spcBef>
            <a:spcAft>
              <a:spcPts val="0"/>
            </a:spcAft>
            <a:buNone/>
          </a:pPr>
          <a:r>
            <a:rPr lang="en-US" sz="1400" b="1" kern="1200">
              <a:solidFill>
                <a:prstClr val="black"/>
              </a:solidFill>
              <a:latin typeface="Arial Nova" panose="020B0504020202020204" pitchFamily="34" charset="0"/>
              <a:ea typeface="+mn-ea"/>
              <a:cs typeface="+mn-cs"/>
            </a:rPr>
            <a:t>Upcoming Next-Gen NOC Features</a:t>
          </a:r>
          <a:endParaRPr lang="en-IN" sz="1400" b="1" kern="1200">
            <a:solidFill>
              <a:prstClr val="black"/>
            </a:solidFill>
            <a:latin typeface="Arial Nova" panose="020B0504020202020204" pitchFamily="34" charset="0"/>
            <a:ea typeface="+mn-ea"/>
            <a:cs typeface="+mn-cs"/>
          </a:endParaRPr>
        </a:p>
      </dsp:txBody>
      <dsp:txXfrm>
        <a:off x="17034" y="16263"/>
        <a:ext cx="5389348" cy="484874"/>
      </dsp:txXfrm>
    </dsp:sp>
    <dsp:sp modelId="{B0D494C5-178E-4492-8B0B-E25AD36038A3}">
      <dsp:nvSpPr>
        <dsp:cNvPr id="0" name=""/>
        <dsp:cNvSpPr/>
      </dsp:nvSpPr>
      <dsp:spPr>
        <a:xfrm>
          <a:off x="1949" y="716719"/>
          <a:ext cx="1710706" cy="1394537"/>
        </a:xfrm>
        <a:prstGeom prst="roundRect">
          <a:avLst>
            <a:gd name="adj" fmla="val 10000"/>
          </a:avLst>
        </a:prstGeom>
        <a:solidFill>
          <a:schemeClr val="accent3">
            <a:lumMod val="20000"/>
            <a:lumOff val="80000"/>
          </a:schemeClr>
        </a:solidFill>
        <a:ln w="6350" cap="flat" cmpd="sng" algn="ctr">
          <a:solidFill>
            <a:schemeClr val="accent3">
              <a:lumMod val="60000"/>
              <a:lumOff val="4000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100000"/>
            </a:lnSpc>
            <a:spcBef>
              <a:spcPct val="0"/>
            </a:spcBef>
            <a:spcAft>
              <a:spcPts val="0"/>
            </a:spcAft>
            <a:buFont typeface="Arial" panose="020B0604020202020204" pitchFamily="34" charset="0"/>
            <a:buNone/>
          </a:pPr>
          <a:r>
            <a:rPr lang="en-US" sz="1000" kern="1200">
              <a:solidFill>
                <a:schemeClr val="tx1"/>
              </a:solidFill>
              <a:latin typeface="Arial Nova" panose="020B0504020202020204" pitchFamily="34" charset="0"/>
            </a:rPr>
            <a:t>Robotic Process Automation by Leveraging AIOps </a:t>
          </a:r>
          <a:endParaRPr lang="en-IN" sz="1000" kern="1200">
            <a:solidFill>
              <a:schemeClr val="tx1"/>
            </a:solidFill>
            <a:latin typeface="Arial Nova" panose="020B0504020202020204" pitchFamily="34" charset="0"/>
          </a:endParaRPr>
        </a:p>
      </dsp:txBody>
      <dsp:txXfrm>
        <a:off x="42794" y="757564"/>
        <a:ext cx="1629016" cy="1312847"/>
      </dsp:txXfrm>
    </dsp:sp>
    <dsp:sp modelId="{49EBA767-F5C4-4D37-9138-32D901DDA326}">
      <dsp:nvSpPr>
        <dsp:cNvPr id="0" name=""/>
        <dsp:cNvSpPr/>
      </dsp:nvSpPr>
      <dsp:spPr>
        <a:xfrm>
          <a:off x="1856355" y="716719"/>
          <a:ext cx="1710706" cy="1394537"/>
        </a:xfrm>
        <a:prstGeom prst="roundRect">
          <a:avLst>
            <a:gd name="adj" fmla="val 10000"/>
          </a:avLst>
        </a:prstGeom>
        <a:solidFill>
          <a:schemeClr val="accent3">
            <a:lumMod val="20000"/>
            <a:lumOff val="80000"/>
          </a:schemeClr>
        </a:solidFill>
        <a:ln w="6350" cap="flat" cmpd="sng" algn="ctr">
          <a:solidFill>
            <a:schemeClr val="accent3">
              <a:lumMod val="60000"/>
              <a:lumOff val="4000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100000"/>
            </a:lnSpc>
            <a:spcBef>
              <a:spcPct val="0"/>
            </a:spcBef>
            <a:spcAft>
              <a:spcPts val="0"/>
            </a:spcAft>
            <a:buFont typeface="Arial" panose="020B0604020202020204" pitchFamily="34" charset="0"/>
            <a:buNone/>
          </a:pPr>
          <a:r>
            <a:rPr lang="en-US" sz="1000" kern="1200">
              <a:solidFill>
                <a:schemeClr val="tx1"/>
              </a:solidFill>
              <a:latin typeface="Arial Nova" panose="020B0504020202020204" pitchFamily="34" charset="0"/>
            </a:rPr>
            <a:t>AI/ML led Intelligent Network Monitoring</a:t>
          </a:r>
        </a:p>
      </dsp:txBody>
      <dsp:txXfrm>
        <a:off x="1897200" y="757564"/>
        <a:ext cx="1629016" cy="1312847"/>
      </dsp:txXfrm>
    </dsp:sp>
    <dsp:sp modelId="{D728A5AA-C911-4C09-8886-68F85D14A8E4}">
      <dsp:nvSpPr>
        <dsp:cNvPr id="0" name=""/>
        <dsp:cNvSpPr/>
      </dsp:nvSpPr>
      <dsp:spPr>
        <a:xfrm>
          <a:off x="3710761" y="716719"/>
          <a:ext cx="1710706" cy="1394537"/>
        </a:xfrm>
        <a:prstGeom prst="roundRect">
          <a:avLst>
            <a:gd name="adj" fmla="val 10000"/>
          </a:avLst>
        </a:prstGeom>
        <a:solidFill>
          <a:schemeClr val="accent3">
            <a:lumMod val="20000"/>
            <a:lumOff val="80000"/>
          </a:schemeClr>
        </a:solidFill>
        <a:ln w="6350" cap="flat" cmpd="sng" algn="ctr">
          <a:solidFill>
            <a:schemeClr val="accent3">
              <a:lumMod val="60000"/>
              <a:lumOff val="4000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100000"/>
            </a:lnSpc>
            <a:spcBef>
              <a:spcPct val="0"/>
            </a:spcBef>
            <a:spcAft>
              <a:spcPts val="0"/>
            </a:spcAft>
            <a:buFont typeface="Arial" panose="020B0604020202020204" pitchFamily="34" charset="0"/>
            <a:buNone/>
          </a:pPr>
          <a:r>
            <a:rPr lang="en-US" sz="1000" kern="1200">
              <a:solidFill>
                <a:schemeClr val="tx1"/>
              </a:solidFill>
              <a:latin typeface="Arial Nova" panose="020B0504020202020204" pitchFamily="34" charset="0"/>
            </a:rPr>
            <a:t>Full Stack Observability (FSO) Enablement</a:t>
          </a:r>
        </a:p>
      </dsp:txBody>
      <dsp:txXfrm>
        <a:off x="3751606" y="757564"/>
        <a:ext cx="1629016" cy="131284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8B3211-EE73-D445-A82A-494DAE801CEB}">
      <dsp:nvSpPr>
        <dsp:cNvPr id="0" name=""/>
        <dsp:cNvSpPr/>
      </dsp:nvSpPr>
      <dsp:spPr>
        <a:xfrm>
          <a:off x="3076" y="0"/>
          <a:ext cx="3087016" cy="519433"/>
        </a:xfrm>
        <a:prstGeom prst="homePlate">
          <a:avLst/>
        </a:prstGeom>
        <a:solidFill>
          <a:schemeClr val="accent1">
            <a:hueOff val="0"/>
            <a:satOff val="0"/>
            <a:lumOff val="0"/>
            <a:alphaOff val="0"/>
          </a:schemeClr>
        </a:solidFill>
        <a:ln w="3175" cap="flat" cmpd="sng" algn="ctr">
          <a:solidFill>
            <a:scrgbClr r="0" g="0" b="0"/>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en-GB" sz="2000" kern="1200">
              <a:solidFill>
                <a:schemeClr val="bg1"/>
              </a:solidFill>
              <a:latin typeface="Montserrat SemiBold" panose="00000700000000000000" pitchFamily="2" charset="0"/>
              <a:cs typeface="Arial" panose="020B0604020202020204" pitchFamily="34" charset="0"/>
            </a:rPr>
            <a:t>Branch</a:t>
          </a:r>
          <a:endParaRPr lang="en-GB" sz="2600" kern="1200">
            <a:solidFill>
              <a:schemeClr val="bg1"/>
            </a:solidFill>
            <a:latin typeface="Montserrat SemiBold" panose="00000700000000000000" pitchFamily="2" charset="0"/>
            <a:cs typeface="Arial" panose="020B0604020202020204" pitchFamily="34" charset="0"/>
          </a:endParaRPr>
        </a:p>
      </dsp:txBody>
      <dsp:txXfrm>
        <a:off x="3076" y="0"/>
        <a:ext cx="2957158" cy="519433"/>
      </dsp:txXfrm>
    </dsp:sp>
    <dsp:sp modelId="{32BAEAE4-77F1-9949-B618-31E13134D425}">
      <dsp:nvSpPr>
        <dsp:cNvPr id="0" name=""/>
        <dsp:cNvSpPr/>
      </dsp:nvSpPr>
      <dsp:spPr>
        <a:xfrm>
          <a:off x="2472690" y="0"/>
          <a:ext cx="3087016" cy="519433"/>
        </a:xfrm>
        <a:prstGeom prst="chevron">
          <a:avLst/>
        </a:prstGeom>
        <a:solidFill>
          <a:schemeClr val="accent1">
            <a:hueOff val="0"/>
            <a:satOff val="0"/>
            <a:lumOff val="0"/>
            <a:alphaOff val="0"/>
          </a:schemeClr>
        </a:solidFill>
        <a:ln w="3175" cap="flat" cmpd="sng" algn="ctr">
          <a:solidFill>
            <a:scrgbClr r="0" g="0" b="0"/>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GB" sz="2000" kern="1200">
              <a:solidFill>
                <a:schemeClr val="bg1"/>
              </a:solidFill>
              <a:latin typeface="Montserrat SemiBold" panose="00000700000000000000" pitchFamily="2" charset="0"/>
              <a:ea typeface="+mn-ea"/>
              <a:cs typeface="Arial" panose="020B0604020202020204" pitchFamily="34" charset="0"/>
            </a:rPr>
            <a:t>WAN</a:t>
          </a:r>
        </a:p>
      </dsp:txBody>
      <dsp:txXfrm>
        <a:off x="2732407" y="0"/>
        <a:ext cx="2567583" cy="519433"/>
      </dsp:txXfrm>
    </dsp:sp>
    <dsp:sp modelId="{79920E48-582D-B746-9B94-3B7C81CFCA07}">
      <dsp:nvSpPr>
        <dsp:cNvPr id="0" name=""/>
        <dsp:cNvSpPr/>
      </dsp:nvSpPr>
      <dsp:spPr>
        <a:xfrm>
          <a:off x="4942303" y="0"/>
          <a:ext cx="3087016" cy="519433"/>
        </a:xfrm>
        <a:prstGeom prst="chevron">
          <a:avLst/>
        </a:prstGeom>
        <a:solidFill>
          <a:schemeClr val="accent1">
            <a:hueOff val="0"/>
            <a:satOff val="0"/>
            <a:lumOff val="0"/>
            <a:alphaOff val="0"/>
          </a:schemeClr>
        </a:solidFill>
        <a:ln w="3175" cap="flat" cmpd="sng" algn="ctr">
          <a:solidFill>
            <a:scrgbClr r="0" g="0" b="0"/>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GB" sz="2000" kern="1200">
              <a:solidFill>
                <a:schemeClr val="bg1"/>
              </a:solidFill>
              <a:latin typeface="Montserrat SemiBold" panose="00000700000000000000" pitchFamily="2" charset="0"/>
              <a:ea typeface="+mn-ea"/>
              <a:cs typeface="Arial" panose="020B0604020202020204" pitchFamily="34" charset="0"/>
            </a:rPr>
            <a:t>Datacentre</a:t>
          </a:r>
        </a:p>
      </dsp:txBody>
      <dsp:txXfrm>
        <a:off x="5202020" y="0"/>
        <a:ext cx="2567583" cy="519433"/>
      </dsp:txXfrm>
    </dsp:sp>
    <dsp:sp modelId="{84AC851F-605D-B442-A0CE-5556E2E7B589}">
      <dsp:nvSpPr>
        <dsp:cNvPr id="0" name=""/>
        <dsp:cNvSpPr/>
      </dsp:nvSpPr>
      <dsp:spPr>
        <a:xfrm>
          <a:off x="7414993" y="0"/>
          <a:ext cx="3087016" cy="519433"/>
        </a:xfrm>
        <a:prstGeom prst="chevron">
          <a:avLst/>
        </a:prstGeom>
        <a:solidFill>
          <a:schemeClr val="accent1">
            <a:hueOff val="0"/>
            <a:satOff val="0"/>
            <a:lumOff val="0"/>
            <a:alphaOff val="0"/>
          </a:schemeClr>
        </a:solidFill>
        <a:ln w="3175" cap="flat" cmpd="sng" algn="ctr">
          <a:solidFill>
            <a:scrgbClr r="0" g="0" b="0"/>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en-GB" sz="2000" kern="1200">
              <a:solidFill>
                <a:schemeClr val="bg1"/>
              </a:solidFill>
              <a:latin typeface="Montserrat SemiBold" panose="00000700000000000000" pitchFamily="2" charset="0"/>
              <a:ea typeface="+mn-ea"/>
              <a:cs typeface="Arial" panose="020B0604020202020204" pitchFamily="34" charset="0"/>
            </a:rPr>
            <a:t>Cloud</a:t>
          </a:r>
        </a:p>
      </dsp:txBody>
      <dsp:txXfrm>
        <a:off x="7674710" y="0"/>
        <a:ext cx="2567583" cy="519433"/>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2.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EF24F4-525F-4869-AC17-25EFD988B542}" type="datetimeFigureOut">
              <a:rPr lang="en-IN" smtClean="0"/>
              <a:t>16-07-2024</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EAE40C-11AD-43CD-981C-10BC978E8EB0}" type="slidenum">
              <a:rPr lang="en-IN" smtClean="0"/>
              <a:t>‹#›</a:t>
            </a:fld>
            <a:endParaRPr lang="en-IN"/>
          </a:p>
        </p:txBody>
      </p:sp>
    </p:spTree>
    <p:extLst>
      <p:ext uri="{BB962C8B-B14F-4D97-AF65-F5344CB8AC3E}">
        <p14:creationId xmlns:p14="http://schemas.microsoft.com/office/powerpoint/2010/main" val="33448047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52B050-E288-4393-B102-ADC355E2026E}"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55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Bef>
                <a:spcPts val="800"/>
              </a:spcBef>
              <a:spcAft>
                <a:spcPts val="400"/>
              </a:spcAft>
            </a:pPr>
            <a:r>
              <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rPr>
              <a:t>Basic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Basic Tier network monitoring empowers Sify to optimize customer’s infrastructure performance with fault management, performance monitoring, and configuration management capabilities.</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With our fault management service, clients benefit from real-time monitoring and rapid issue resolution, ensuring uninterrupted operations and minimized downtime. Additionally, our performance management features enable precise tracking of key performance metrics, facilitating resource optimization and enhanced system efficiency.</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Our configuration management service provides centralized control over network devices, servers, and applications, ensuring consistency, compliance, and reduced risk of errors. </a:t>
            </a:r>
          </a:p>
          <a:p>
            <a:pPr algn="just">
              <a:lnSpc>
                <a:spcPct val="115000"/>
              </a:lnSpc>
              <a:spcAft>
                <a:spcPts val="800"/>
              </a:spcAft>
            </a:pPr>
            <a:endParaRPr lang="en-IN" sz="18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Bef>
                <a:spcPts val="800"/>
              </a:spcBef>
              <a:spcAft>
                <a:spcPts val="400"/>
              </a:spcAft>
            </a:pPr>
            <a:r>
              <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rPr>
              <a:t>Advanced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In the Advanced Tier, in addition to the features provided in the Basic Tier, Sify delivers advanced Syslog and Event correlation capabilities through Everest InfraOn.</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With our Syslog service, clients can collect and centralize log data from various devices and applications, enabling comprehensive monitoring and analysis for proactive issue detection and resolution.</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Our Event correlation feature further enhances this capability by intelligently correlating related events to provide deeper insights into system performance and potential threats.</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By leveraging Everest </a:t>
            </a:r>
            <a:r>
              <a:rPr lang="en-IN" sz="1800" kern="100" err="1">
                <a:effectLst/>
                <a:latin typeface="Aptos" panose="020B0004020202020204" pitchFamily="34" charset="0"/>
                <a:ea typeface="Aptos" panose="020B0004020202020204" pitchFamily="34" charset="0"/>
                <a:cs typeface="Times New Roman" panose="02020603050405020304" pitchFamily="18" charset="0"/>
              </a:rPr>
              <a:t>InfraOn's</a:t>
            </a:r>
            <a:r>
              <a:rPr lang="en-IN" sz="1800" kern="100">
                <a:effectLst/>
                <a:latin typeface="Aptos" panose="020B0004020202020204" pitchFamily="34" charset="0"/>
                <a:ea typeface="Aptos" panose="020B0004020202020204" pitchFamily="34" charset="0"/>
                <a:cs typeface="Times New Roman" panose="02020603050405020304" pitchFamily="18" charset="0"/>
              </a:rPr>
              <a:t> Syslog and Event correlation functionalities, organizations can effectively mitigate risks, improve operational efficiency, and ensure the integrity and availability of their IT infrastructure.</a:t>
            </a:r>
          </a:p>
          <a:p>
            <a:pPr>
              <a:lnSpc>
                <a:spcPct val="115000"/>
              </a:lnSpc>
              <a:spcBef>
                <a:spcPts val="800"/>
              </a:spcBef>
              <a:spcAft>
                <a:spcPts val="400"/>
              </a:spcAft>
            </a:pPr>
            <a:endPar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endParaRPr>
          </a:p>
          <a:p>
            <a:pPr>
              <a:lnSpc>
                <a:spcPct val="115000"/>
              </a:lnSpc>
              <a:spcBef>
                <a:spcPts val="800"/>
              </a:spcBef>
              <a:spcAft>
                <a:spcPts val="400"/>
              </a:spcAft>
            </a:pPr>
            <a:r>
              <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rPr>
              <a:t>Premier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An upgrade to the Premier Tier delivers unparalleled Application Visibility on Network and cutting-edge AI/ML features through Everest InfraOn in addition to all the features provided in the Advanced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With our Application Visibility service, clients gain deep insights into network traffic, allowing for precise monitoring and management of critical applications. Leveraging advanced AI/ML algorithms, Everest InfraOn intelligently analyses network data to detect anomalies, predict potential issues, and automate response mechanisms, ensuring proactive threat mitigation and seamless operations.</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By harnessing the power of Everest </a:t>
            </a:r>
            <a:r>
              <a:rPr lang="en-IN" sz="1800" kern="100" err="1">
                <a:effectLst/>
                <a:latin typeface="Aptos" panose="020B0004020202020204" pitchFamily="34" charset="0"/>
                <a:ea typeface="Aptos" panose="020B0004020202020204" pitchFamily="34" charset="0"/>
                <a:cs typeface="Times New Roman" panose="02020603050405020304" pitchFamily="18" charset="0"/>
              </a:rPr>
              <a:t>InfraOn's</a:t>
            </a:r>
            <a:r>
              <a:rPr lang="en-IN" sz="1800" kern="100">
                <a:effectLst/>
                <a:latin typeface="Aptos" panose="020B0004020202020204" pitchFamily="34" charset="0"/>
                <a:ea typeface="Aptos" panose="020B0004020202020204" pitchFamily="34" charset="0"/>
                <a:cs typeface="Times New Roman" panose="02020603050405020304" pitchFamily="18" charset="0"/>
              </a:rPr>
              <a:t> Application Visibility and AI/ML capabilities, organizations can confidently navigate the complexities of modern networks, optimize resource utilization, and safeguard against evolving cyber threats.</a:t>
            </a:r>
          </a:p>
          <a:p>
            <a:endParaRPr lang="en-IN"/>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52B050-E288-4393-B102-ADC355E2026E}"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863758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Bef>
                <a:spcPts val="800"/>
              </a:spcBef>
              <a:spcAft>
                <a:spcPts val="400"/>
              </a:spcAft>
            </a:pPr>
            <a:r>
              <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rPr>
              <a:t>Basic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Basic Tier network monitoring empowers Sify to optimize customer’s infrastructure performance with fault management, performance monitoring, and configuration management capabilities.</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With our fault management service, clients benefit from real-time monitoring and rapid issue resolution, ensuring uninterrupted operations and minimized downtime. Additionally, our performance management features enable precise tracking of key performance metrics, facilitating resource optimization and enhanced system efficiency.</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Our configuration management service provides centralized control over network devices, servers, and applications, ensuring consistency, compliance, and reduced risk of errors. </a:t>
            </a:r>
          </a:p>
          <a:p>
            <a:pPr algn="just">
              <a:lnSpc>
                <a:spcPct val="115000"/>
              </a:lnSpc>
              <a:spcAft>
                <a:spcPts val="800"/>
              </a:spcAft>
            </a:pPr>
            <a:endParaRPr lang="en-IN" sz="18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Bef>
                <a:spcPts val="800"/>
              </a:spcBef>
              <a:spcAft>
                <a:spcPts val="400"/>
              </a:spcAft>
            </a:pPr>
            <a:r>
              <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rPr>
              <a:t>Advanced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In the Advanced Tier, in addition to the features provided in the Basic Tier, Sify delivers advanced Syslog and Event correlation capabilities through Everest InfraOn.</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With our Syslog service, clients can collect and centralize log data from various devices and applications, enabling comprehensive monitoring and analysis for proactive issue detection and resolution.</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Our Event correlation feature further enhances this capability by intelligently correlating related events to provide deeper insights into system performance and potential threats.</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By leveraging Everest </a:t>
            </a:r>
            <a:r>
              <a:rPr lang="en-IN" sz="1800" kern="100" err="1">
                <a:effectLst/>
                <a:latin typeface="Aptos" panose="020B0004020202020204" pitchFamily="34" charset="0"/>
                <a:ea typeface="Aptos" panose="020B0004020202020204" pitchFamily="34" charset="0"/>
                <a:cs typeface="Times New Roman" panose="02020603050405020304" pitchFamily="18" charset="0"/>
              </a:rPr>
              <a:t>InfraOn's</a:t>
            </a:r>
            <a:r>
              <a:rPr lang="en-IN" sz="1800" kern="100">
                <a:effectLst/>
                <a:latin typeface="Aptos" panose="020B0004020202020204" pitchFamily="34" charset="0"/>
                <a:ea typeface="Aptos" panose="020B0004020202020204" pitchFamily="34" charset="0"/>
                <a:cs typeface="Times New Roman" panose="02020603050405020304" pitchFamily="18" charset="0"/>
              </a:rPr>
              <a:t> Syslog and Event correlation functionalities, organizations can effectively mitigate risks, improve operational efficiency, and ensure the integrity and availability of their IT infrastructure.</a:t>
            </a:r>
          </a:p>
          <a:p>
            <a:pPr>
              <a:lnSpc>
                <a:spcPct val="115000"/>
              </a:lnSpc>
              <a:spcBef>
                <a:spcPts val="800"/>
              </a:spcBef>
              <a:spcAft>
                <a:spcPts val="400"/>
              </a:spcAft>
            </a:pPr>
            <a:endPar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endParaRPr>
          </a:p>
          <a:p>
            <a:pPr>
              <a:lnSpc>
                <a:spcPct val="115000"/>
              </a:lnSpc>
              <a:spcBef>
                <a:spcPts val="800"/>
              </a:spcBef>
              <a:spcAft>
                <a:spcPts val="400"/>
              </a:spcAft>
            </a:pPr>
            <a:r>
              <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rPr>
              <a:t>Premier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An upgrade to the Premier Tier delivers unparalleled Application Visibility on Network and cutting-edge AI/ML features through Everest InfraOn in addition to all the features provided in the Advanced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With our Application Visibility service, clients gain deep insights into network traffic, allowing for precise monitoring and management of critical applications. Leveraging advanced AI/ML algorithms, Everest InfraOn intelligently analyses network data to detect anomalies, predict potential issues, and automate response mechanisms, ensuring proactive threat mitigation and seamless operations.</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By harnessing the power of Everest </a:t>
            </a:r>
            <a:r>
              <a:rPr lang="en-IN" sz="1800" kern="100" err="1">
                <a:effectLst/>
                <a:latin typeface="Aptos" panose="020B0004020202020204" pitchFamily="34" charset="0"/>
                <a:ea typeface="Aptos" panose="020B0004020202020204" pitchFamily="34" charset="0"/>
                <a:cs typeface="Times New Roman" panose="02020603050405020304" pitchFamily="18" charset="0"/>
              </a:rPr>
              <a:t>InfraOn's</a:t>
            </a:r>
            <a:r>
              <a:rPr lang="en-IN" sz="1800" kern="100">
                <a:effectLst/>
                <a:latin typeface="Aptos" panose="020B0004020202020204" pitchFamily="34" charset="0"/>
                <a:ea typeface="Aptos" panose="020B0004020202020204" pitchFamily="34" charset="0"/>
                <a:cs typeface="Times New Roman" panose="02020603050405020304" pitchFamily="18" charset="0"/>
              </a:rPr>
              <a:t> Application Visibility and AI/ML capabilities, organizations can confidently navigate the complexities of modern networks, optimize resource utilization, and safeguard against evolving cyber threats.</a:t>
            </a:r>
          </a:p>
          <a:p>
            <a:endParaRPr lang="en-IN"/>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52B050-E288-4393-B102-ADC355E2026E}"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208149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Bef>
                <a:spcPts val="800"/>
              </a:spcBef>
              <a:spcAft>
                <a:spcPts val="400"/>
              </a:spcAft>
            </a:pPr>
            <a:r>
              <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rPr>
              <a:t>Basic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Basic Tier network monitoring empowers Sify to optimize customer’s infrastructure performance with fault management, performance monitoring, and configuration management capabilities.</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With our fault management service, clients benefit from real-time monitoring and rapid issue resolution, ensuring uninterrupted operations and minimized downtime. Additionally, our performance management features enable precise tracking of key performance metrics, facilitating resource optimization and enhanced system efficiency.</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Our configuration management service provides centralized control over network devices, servers, and applications, ensuring consistency, compliance, and reduced risk of errors. </a:t>
            </a:r>
          </a:p>
          <a:p>
            <a:pPr algn="just">
              <a:lnSpc>
                <a:spcPct val="115000"/>
              </a:lnSpc>
              <a:spcAft>
                <a:spcPts val="800"/>
              </a:spcAft>
            </a:pPr>
            <a:endParaRPr lang="en-IN" sz="18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Bef>
                <a:spcPts val="800"/>
              </a:spcBef>
              <a:spcAft>
                <a:spcPts val="400"/>
              </a:spcAft>
            </a:pPr>
            <a:r>
              <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rPr>
              <a:t>Advanced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In the Advanced Tier, in addition to the features provided in the Basic Tier, Sify delivers advanced Syslog and Event correlation capabilities through Everest InfraOn.</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With our Syslog service, clients can collect and centralize log data from various devices and applications, enabling comprehensive monitoring and analysis for proactive issue detection and resolution.</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Our Event correlation feature further enhances this capability by intelligently correlating related events to provide deeper insights into system performance and potential threats.</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By leveraging Everest </a:t>
            </a:r>
            <a:r>
              <a:rPr lang="en-IN" sz="1800" kern="100" err="1">
                <a:effectLst/>
                <a:latin typeface="Aptos" panose="020B0004020202020204" pitchFamily="34" charset="0"/>
                <a:ea typeface="Aptos" panose="020B0004020202020204" pitchFamily="34" charset="0"/>
                <a:cs typeface="Times New Roman" panose="02020603050405020304" pitchFamily="18" charset="0"/>
              </a:rPr>
              <a:t>InfraOn's</a:t>
            </a:r>
            <a:r>
              <a:rPr lang="en-IN" sz="1800" kern="100">
                <a:effectLst/>
                <a:latin typeface="Aptos" panose="020B0004020202020204" pitchFamily="34" charset="0"/>
                <a:ea typeface="Aptos" panose="020B0004020202020204" pitchFamily="34" charset="0"/>
                <a:cs typeface="Times New Roman" panose="02020603050405020304" pitchFamily="18" charset="0"/>
              </a:rPr>
              <a:t> Syslog and Event correlation functionalities, organizations can effectively mitigate risks, improve operational efficiency, and ensure the integrity and availability of their IT infrastructure.</a:t>
            </a:r>
          </a:p>
          <a:p>
            <a:pPr>
              <a:lnSpc>
                <a:spcPct val="115000"/>
              </a:lnSpc>
              <a:spcBef>
                <a:spcPts val="800"/>
              </a:spcBef>
              <a:spcAft>
                <a:spcPts val="400"/>
              </a:spcAft>
            </a:pPr>
            <a:endPar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endParaRPr>
          </a:p>
          <a:p>
            <a:pPr>
              <a:lnSpc>
                <a:spcPct val="115000"/>
              </a:lnSpc>
              <a:spcBef>
                <a:spcPts val="800"/>
              </a:spcBef>
              <a:spcAft>
                <a:spcPts val="400"/>
              </a:spcAft>
            </a:pPr>
            <a:r>
              <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rPr>
              <a:t>Premier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An upgrade to the Premier Tier delivers unparalleled Application Visibility on Network and cutting-edge AI/ML features through Everest InfraOn in addition to all the features provided in the Advanced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With our Application Visibility service, clients gain deep insights into network traffic, allowing for precise monitoring and management of critical applications. Leveraging advanced AI/ML algorithms, Everest InfraOn intelligently analyses network data to detect anomalies, predict potential issues, and automate response mechanisms, ensuring proactive threat mitigation and seamless operations.</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By harnessing the power of Everest </a:t>
            </a:r>
            <a:r>
              <a:rPr lang="en-IN" sz="1800" kern="100" err="1">
                <a:effectLst/>
                <a:latin typeface="Aptos" panose="020B0004020202020204" pitchFamily="34" charset="0"/>
                <a:ea typeface="Aptos" panose="020B0004020202020204" pitchFamily="34" charset="0"/>
                <a:cs typeface="Times New Roman" panose="02020603050405020304" pitchFamily="18" charset="0"/>
              </a:rPr>
              <a:t>InfraOn's</a:t>
            </a:r>
            <a:r>
              <a:rPr lang="en-IN" sz="1800" kern="100">
                <a:effectLst/>
                <a:latin typeface="Aptos" panose="020B0004020202020204" pitchFamily="34" charset="0"/>
                <a:ea typeface="Aptos" panose="020B0004020202020204" pitchFamily="34" charset="0"/>
                <a:cs typeface="Times New Roman" panose="02020603050405020304" pitchFamily="18" charset="0"/>
              </a:rPr>
              <a:t> Application Visibility and AI/ML capabilities, organizations can confidently navigate the complexities of modern networks, optimize resource utilization, and safeguard against evolving cyber threats.</a:t>
            </a:r>
          </a:p>
          <a:p>
            <a:endParaRPr lang="en-IN"/>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52B050-E288-4393-B102-ADC355E2026E}"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73276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Bef>
                <a:spcPts val="800"/>
              </a:spcBef>
              <a:spcAft>
                <a:spcPts val="400"/>
              </a:spcAft>
            </a:pPr>
            <a:r>
              <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rPr>
              <a:t>Basic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Basic Tier network monitoring empowers Sify to optimize customer’s infrastructure performance with fault management, performance monitoring, and configuration management capabilities.</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With our fault management service, clients benefit from real-time monitoring and rapid issue resolution, ensuring uninterrupted operations and minimized downtime. Additionally, our performance management features enable precise tracking of key performance metrics, facilitating resource optimization and enhanced system efficiency.</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Our configuration management service provides centralized control over network devices, servers, and applications, ensuring consistency, compliance, and reduced risk of errors. </a:t>
            </a:r>
          </a:p>
          <a:p>
            <a:pPr algn="just">
              <a:lnSpc>
                <a:spcPct val="115000"/>
              </a:lnSpc>
              <a:spcAft>
                <a:spcPts val="800"/>
              </a:spcAft>
            </a:pPr>
            <a:endParaRPr lang="en-IN" sz="18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Bef>
                <a:spcPts val="800"/>
              </a:spcBef>
              <a:spcAft>
                <a:spcPts val="400"/>
              </a:spcAft>
            </a:pPr>
            <a:r>
              <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rPr>
              <a:t>Advanced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In the Advanced Tier, in addition to the features provided in the Basic Tier, Sify delivers advanced Syslog and Event correlation capabilities through Everest InfraOn.</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With our Syslog service, clients can collect and centralize log data from various devices and applications, enabling comprehensive monitoring and analysis for proactive issue detection and resolution.</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Our Event correlation feature further enhances this capability by intelligently correlating related events to provide deeper insights into system performance and potential threats.</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By leveraging Everest </a:t>
            </a:r>
            <a:r>
              <a:rPr lang="en-IN" sz="1800" kern="100" err="1">
                <a:effectLst/>
                <a:latin typeface="Aptos" panose="020B0004020202020204" pitchFamily="34" charset="0"/>
                <a:ea typeface="Aptos" panose="020B0004020202020204" pitchFamily="34" charset="0"/>
                <a:cs typeface="Times New Roman" panose="02020603050405020304" pitchFamily="18" charset="0"/>
              </a:rPr>
              <a:t>InfraOn's</a:t>
            </a:r>
            <a:r>
              <a:rPr lang="en-IN" sz="1800" kern="100">
                <a:effectLst/>
                <a:latin typeface="Aptos" panose="020B0004020202020204" pitchFamily="34" charset="0"/>
                <a:ea typeface="Aptos" panose="020B0004020202020204" pitchFamily="34" charset="0"/>
                <a:cs typeface="Times New Roman" panose="02020603050405020304" pitchFamily="18" charset="0"/>
              </a:rPr>
              <a:t> Syslog and Event correlation functionalities, organizations can effectively mitigate risks, improve operational efficiency, and ensure the integrity and availability of their IT infrastructure.</a:t>
            </a:r>
          </a:p>
          <a:p>
            <a:pPr>
              <a:lnSpc>
                <a:spcPct val="115000"/>
              </a:lnSpc>
              <a:spcBef>
                <a:spcPts val="800"/>
              </a:spcBef>
              <a:spcAft>
                <a:spcPts val="400"/>
              </a:spcAft>
            </a:pPr>
            <a:endPar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endParaRPr>
          </a:p>
          <a:p>
            <a:pPr>
              <a:lnSpc>
                <a:spcPct val="115000"/>
              </a:lnSpc>
              <a:spcBef>
                <a:spcPts val="800"/>
              </a:spcBef>
              <a:spcAft>
                <a:spcPts val="400"/>
              </a:spcAft>
            </a:pPr>
            <a:r>
              <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rPr>
              <a:t>Premier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An upgrade to the Premier Tier delivers unparalleled Application Visibility on Network and cutting-edge AI/ML features through Everest InfraOn in addition to all the features provided in the Advanced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With our Application Visibility service, clients gain deep insights into network traffic, allowing for precise monitoring and management of critical applications. Leveraging advanced AI/ML algorithms, Everest InfraOn intelligently analyses network data to detect anomalies, predict potential issues, and automate response mechanisms, ensuring proactive threat mitigation and seamless operations.</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By harnessing the power of Everest </a:t>
            </a:r>
            <a:r>
              <a:rPr lang="en-IN" sz="1800" kern="100" err="1">
                <a:effectLst/>
                <a:latin typeface="Aptos" panose="020B0004020202020204" pitchFamily="34" charset="0"/>
                <a:ea typeface="Aptos" panose="020B0004020202020204" pitchFamily="34" charset="0"/>
                <a:cs typeface="Times New Roman" panose="02020603050405020304" pitchFamily="18" charset="0"/>
              </a:rPr>
              <a:t>InfraOn's</a:t>
            </a:r>
            <a:r>
              <a:rPr lang="en-IN" sz="1800" kern="100">
                <a:effectLst/>
                <a:latin typeface="Aptos" panose="020B0004020202020204" pitchFamily="34" charset="0"/>
                <a:ea typeface="Aptos" panose="020B0004020202020204" pitchFamily="34" charset="0"/>
                <a:cs typeface="Times New Roman" panose="02020603050405020304" pitchFamily="18" charset="0"/>
              </a:rPr>
              <a:t> Application Visibility and AI/ML capabilities, organizations can confidently navigate the complexities of modern networks, optimize resource utilization, and safeguard against evolving cyber threats.</a:t>
            </a:r>
          </a:p>
          <a:p>
            <a:endParaRPr lang="en-IN"/>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52B050-E288-4393-B102-ADC355E2026E}"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51806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52B050-E288-4393-B102-ADC355E2026E}"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7041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5B5A46C-A1A7-4E9C-8330-2D54FC2AD1E7}" type="slidenum">
              <a:rPr lang="en-US" smtClean="0"/>
              <a:pPr/>
              <a:t>2</a:t>
            </a:fld>
            <a:endParaRPr lang="en-US"/>
          </a:p>
        </p:txBody>
      </p:sp>
    </p:spTree>
    <p:extLst>
      <p:ext uri="{BB962C8B-B14F-4D97-AF65-F5344CB8AC3E}">
        <p14:creationId xmlns:p14="http://schemas.microsoft.com/office/powerpoint/2010/main" val="3880159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599C03-E950-4B29-825E-5D63E3AC6CF8}"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44319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a:t>Here we talk about what we do on the ground in MNS. It lists the many layers of the network which we manage and professional services we offer to customers.</a:t>
            </a:r>
          </a:p>
        </p:txBody>
      </p:sp>
      <p:sp>
        <p:nvSpPr>
          <p:cNvPr id="4" name="Slide Number Placeholder 3"/>
          <p:cNvSpPr>
            <a:spLocks noGrp="1"/>
          </p:cNvSpPr>
          <p:nvPr>
            <p:ph type="sldNum" sz="quarter" idx="5"/>
          </p:nvPr>
        </p:nvSpPr>
        <p:spPr/>
        <p:txBody>
          <a:bodyPr/>
          <a:lstStyle/>
          <a:p>
            <a:fld id="{5825E597-3BAA-4267-8E5F-96EE1B04E0CF}" type="slidenum">
              <a:rPr lang="en-IN" smtClean="0"/>
              <a:t>5</a:t>
            </a:fld>
            <a:endParaRPr lang="en-IN"/>
          </a:p>
        </p:txBody>
      </p:sp>
    </p:spTree>
    <p:extLst>
      <p:ext uri="{BB962C8B-B14F-4D97-AF65-F5344CB8AC3E}">
        <p14:creationId xmlns:p14="http://schemas.microsoft.com/office/powerpoint/2010/main" val="245813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There could be three approaches in which Sify can offer NOC Services to customers:</a:t>
            </a:r>
          </a:p>
          <a:p>
            <a:endParaRPr lang="en-US"/>
          </a:p>
          <a:p>
            <a:pPr marL="228600" indent="-228600">
              <a:buAutoNum type="arabicPeriod"/>
            </a:pPr>
            <a:r>
              <a:rPr lang="en-US" b="1"/>
              <a:t>NOC Operations Outsourcing</a:t>
            </a:r>
            <a:r>
              <a:rPr lang="en-US"/>
              <a:t>: Sify will transition the as-is WAN network under Sify Management and provide 24x7 monitoring of links, incident management, change management, unified SLA management across multiple service providers and AMC management for HW contracts.</a:t>
            </a:r>
          </a:p>
          <a:p>
            <a:pPr marL="228600" indent="-228600">
              <a:buAutoNum type="arabicPeriod"/>
            </a:pPr>
            <a:endParaRPr lang="en-US"/>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1"/>
              <a:t>Network Consolidation &amp; Operations Outsourcing: </a:t>
            </a:r>
            <a:r>
              <a:rPr lang="en-US" sz="1200" b="0"/>
              <a:t>Along with NOC Operations Outsourcing KPIs, Sify will help in network study, assessment &amp; consolidation of WAN networks. Sify will provide own connectivity wherever required to build desired redundancies. CPEs are also managed 24x7 by Sify GNOC team.</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n-US" sz="1200" b="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1"/>
              <a:t>Network Transformation &amp; Operations: </a:t>
            </a:r>
            <a:r>
              <a:rPr lang="en-US" sz="1200" b="0"/>
              <a:t>In this approach Sify undertakes redesigning and reengineering as-is WAN network to a new highly reliable network architecture which is optimized and scalable to customer business needs. This new WAN can be based on SDWAN architecture to given more visibility in the network and give features of dynamic traffic steering based on link performances.</a:t>
            </a:r>
            <a:endParaRPr lang="en-US" sz="1200" b="0">
              <a:solidFill>
                <a:sysClr val="window" lastClr="FFFFFF"/>
              </a:solidFill>
            </a:endParaRPr>
          </a:p>
        </p:txBody>
      </p:sp>
      <p:sp>
        <p:nvSpPr>
          <p:cNvPr id="4" name="Slide Number Placeholder 3"/>
          <p:cNvSpPr>
            <a:spLocks noGrp="1"/>
          </p:cNvSpPr>
          <p:nvPr>
            <p:ph type="sldNum" sz="quarter" idx="5"/>
          </p:nvPr>
        </p:nvSpPr>
        <p:spPr/>
        <p:txBody>
          <a:bodyPr/>
          <a:lstStyle/>
          <a:p>
            <a:pPr marL="0" marR="0" lvl="0" indent="0" algn="r" defTabSz="914286" rtl="0" eaLnBrk="1" fontAlgn="auto" latinLnBrk="0" hangingPunct="1">
              <a:lnSpc>
                <a:spcPct val="100000"/>
              </a:lnSpc>
              <a:spcBef>
                <a:spcPts val="0"/>
              </a:spcBef>
              <a:spcAft>
                <a:spcPts val="0"/>
              </a:spcAft>
              <a:buClrTx/>
              <a:buSzTx/>
              <a:buFontTx/>
              <a:buNone/>
              <a:tabLst/>
              <a:defRPr/>
            </a:pPr>
            <a:fld id="{BE4E5D13-173E-48F8-BD3F-40C2B197B80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286"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274634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B599C03-E950-4B29-825E-5D63E3AC6CF8}"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722992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Project teams take a call for projects, different teams have a choice of SAAS, PAAS, IAAS.</a:t>
            </a:r>
          </a:p>
          <a:p>
            <a:r>
              <a:rPr lang="en-US"/>
              <a:t>For agility,  apps are being written for the cloud. It becomes a complex deployment, and hence requires simplification.</a:t>
            </a:r>
          </a:p>
          <a:p>
            <a:endParaRPr lang="en-US"/>
          </a:p>
          <a:p>
            <a:r>
              <a:rPr lang="en-US"/>
              <a:t>Digitization req modernization in tech. cannot run on legacy.</a:t>
            </a:r>
          </a:p>
          <a:p>
            <a:r>
              <a:rPr lang="en-US" err="1"/>
              <a:t>Flashnet</a:t>
            </a:r>
            <a:endParaRPr lang="en-US"/>
          </a:p>
          <a:p>
            <a:r>
              <a:rPr lang="en-US"/>
              <a:t>Resource enablement has to be automated</a:t>
            </a:r>
          </a:p>
          <a:p>
            <a:endParaRPr lang="en-US"/>
          </a:p>
          <a:p>
            <a:r>
              <a:rPr lang="en-US"/>
              <a:t>Value-adds : ex Self service</a:t>
            </a:r>
          </a:p>
          <a:p>
            <a:r>
              <a:rPr lang="en-IN"/>
              <a:t>Integration (mgmt </a:t>
            </a:r>
            <a:r>
              <a:rPr lang="en-IN" err="1"/>
              <a:t>integ</a:t>
            </a:r>
            <a:r>
              <a:rPr lang="en-IN"/>
              <a:t>) – GCP, AWS</a:t>
            </a:r>
          </a:p>
          <a:p>
            <a:endParaRPr lang="en-IN"/>
          </a:p>
          <a:p>
            <a:r>
              <a:rPr lang="en-IN"/>
              <a:t>Skills – multi-dimensional (sys ad, net ad, sec)</a:t>
            </a:r>
          </a:p>
          <a:p>
            <a:endParaRPr lang="en-US"/>
          </a:p>
        </p:txBody>
      </p:sp>
      <p:sp>
        <p:nvSpPr>
          <p:cNvPr id="4" name="Slide Number Placeholder 3"/>
          <p:cNvSpPr>
            <a:spLocks noGrp="1"/>
          </p:cNvSpPr>
          <p:nvPr>
            <p:ph type="sldNum" sz="quarter" idx="5"/>
          </p:nvPr>
        </p:nvSpPr>
        <p:spPr/>
        <p:txBody>
          <a:bodyPr/>
          <a:lstStyle/>
          <a:p>
            <a:fld id="{EAEAE40C-11AD-43CD-981C-10BC978E8EB0}" type="slidenum">
              <a:rPr lang="en-IN" smtClean="0"/>
              <a:t>9</a:t>
            </a:fld>
            <a:endParaRPr lang="en-IN"/>
          </a:p>
        </p:txBody>
      </p:sp>
    </p:spTree>
    <p:extLst>
      <p:ext uri="{BB962C8B-B14F-4D97-AF65-F5344CB8AC3E}">
        <p14:creationId xmlns:p14="http://schemas.microsoft.com/office/powerpoint/2010/main" val="8164924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Bef>
                <a:spcPts val="800"/>
              </a:spcBef>
              <a:spcAft>
                <a:spcPts val="400"/>
              </a:spcAft>
            </a:pPr>
            <a:r>
              <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rPr>
              <a:t>Basic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Basic Tier network monitoring empowers Sify to optimize customer’s infrastructure performance with fault management, performance monitoring, and configuration management capabilities.</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With our fault management service, clients benefit from real-time monitoring and rapid issue resolution, ensuring uninterrupted operations and minimized downtime. Additionally, our performance management features enable precise tracking of key performance metrics, facilitating resource optimization and enhanced system efficiency.</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Our configuration management service provides centralized control over network devices, servers, and applications, ensuring consistency, compliance, and reduced risk of errors. </a:t>
            </a:r>
          </a:p>
          <a:p>
            <a:pPr algn="just">
              <a:lnSpc>
                <a:spcPct val="115000"/>
              </a:lnSpc>
              <a:spcAft>
                <a:spcPts val="800"/>
              </a:spcAft>
            </a:pPr>
            <a:endParaRPr lang="en-IN" sz="18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Bef>
                <a:spcPts val="800"/>
              </a:spcBef>
              <a:spcAft>
                <a:spcPts val="400"/>
              </a:spcAft>
            </a:pPr>
            <a:r>
              <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rPr>
              <a:t>Advanced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In the Advanced Tier, in addition to the features provided in the Basic Tier, Sify delivers advanced Syslog and Event correlation capabilities through Everest InfraOn.</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With our Syslog service, clients can collect and centralize log data from various devices and applications, enabling comprehensive monitoring and analysis for proactive issue detection and resolution.</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Our Event correlation feature further enhances this capability by intelligently correlating related events to provide deeper insights into system performance and potential threats.</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By leveraging Everest </a:t>
            </a:r>
            <a:r>
              <a:rPr lang="en-IN" sz="1800" kern="100" err="1">
                <a:effectLst/>
                <a:latin typeface="Aptos" panose="020B0004020202020204" pitchFamily="34" charset="0"/>
                <a:ea typeface="Aptos" panose="020B0004020202020204" pitchFamily="34" charset="0"/>
                <a:cs typeface="Times New Roman" panose="02020603050405020304" pitchFamily="18" charset="0"/>
              </a:rPr>
              <a:t>InfraOn's</a:t>
            </a:r>
            <a:r>
              <a:rPr lang="en-IN" sz="1800" kern="100">
                <a:effectLst/>
                <a:latin typeface="Aptos" panose="020B0004020202020204" pitchFamily="34" charset="0"/>
                <a:ea typeface="Aptos" panose="020B0004020202020204" pitchFamily="34" charset="0"/>
                <a:cs typeface="Times New Roman" panose="02020603050405020304" pitchFamily="18" charset="0"/>
              </a:rPr>
              <a:t> Syslog and Event correlation functionalities, organizations can effectively mitigate risks, improve operational efficiency, and ensure the integrity and availability of their IT infrastructure.</a:t>
            </a:r>
          </a:p>
          <a:p>
            <a:pPr>
              <a:lnSpc>
                <a:spcPct val="115000"/>
              </a:lnSpc>
              <a:spcBef>
                <a:spcPts val="800"/>
              </a:spcBef>
              <a:spcAft>
                <a:spcPts val="400"/>
              </a:spcAft>
            </a:pPr>
            <a:endPar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endParaRPr>
          </a:p>
          <a:p>
            <a:pPr>
              <a:lnSpc>
                <a:spcPct val="115000"/>
              </a:lnSpc>
              <a:spcBef>
                <a:spcPts val="800"/>
              </a:spcBef>
              <a:spcAft>
                <a:spcPts val="400"/>
              </a:spcAft>
            </a:pPr>
            <a:r>
              <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rPr>
              <a:t>Premier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An upgrade to the Premier Tier delivers unparalleled Application Visibility on Network and cutting-edge AI/ML features through Everest InfraOn in addition to all the features provided in the Advanced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With our Application Visibility service, clients gain deep insights into network traffic, allowing for precise monitoring and management of critical applications. Leveraging advanced AI/ML algorithms, Everest InfraOn intelligently analyses network data to detect anomalies, predict potential issues, and automate response mechanisms, ensuring proactive threat mitigation and seamless operations.</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By harnessing the power of Everest </a:t>
            </a:r>
            <a:r>
              <a:rPr lang="en-IN" sz="1800" kern="100" err="1">
                <a:effectLst/>
                <a:latin typeface="Aptos" panose="020B0004020202020204" pitchFamily="34" charset="0"/>
                <a:ea typeface="Aptos" panose="020B0004020202020204" pitchFamily="34" charset="0"/>
                <a:cs typeface="Times New Roman" panose="02020603050405020304" pitchFamily="18" charset="0"/>
              </a:rPr>
              <a:t>InfraOn's</a:t>
            </a:r>
            <a:r>
              <a:rPr lang="en-IN" sz="1800" kern="100">
                <a:effectLst/>
                <a:latin typeface="Aptos" panose="020B0004020202020204" pitchFamily="34" charset="0"/>
                <a:ea typeface="Aptos" panose="020B0004020202020204" pitchFamily="34" charset="0"/>
                <a:cs typeface="Times New Roman" panose="02020603050405020304" pitchFamily="18" charset="0"/>
              </a:rPr>
              <a:t> Application Visibility and AI/ML capabilities, organizations can confidently navigate the complexities of modern networks, optimize resource utilization, and safeguard against evolving cyber threats.</a:t>
            </a:r>
          </a:p>
          <a:p>
            <a:endParaRPr lang="en-IN"/>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52B050-E288-4393-B102-ADC355E2026E}"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632072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Bef>
                <a:spcPts val="800"/>
              </a:spcBef>
              <a:spcAft>
                <a:spcPts val="400"/>
              </a:spcAft>
            </a:pPr>
            <a:r>
              <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rPr>
              <a:t>Basic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Basic Tier network monitoring empowers Sify to optimize customer’s infrastructure performance with fault management, performance monitoring, and configuration management capabilities.</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With our fault management service, clients benefit from real-time monitoring and rapid issue resolution, ensuring uninterrupted operations and minimized downtime. Additionally, our performance management features enable precise tracking of key performance metrics, facilitating resource optimization and enhanced system efficiency.</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Our configuration management service provides centralized control over network devices, servers, and applications, ensuring consistency, compliance, and reduced risk of errors. </a:t>
            </a:r>
          </a:p>
          <a:p>
            <a:pPr algn="just">
              <a:lnSpc>
                <a:spcPct val="115000"/>
              </a:lnSpc>
              <a:spcAft>
                <a:spcPts val="800"/>
              </a:spcAft>
            </a:pPr>
            <a:endParaRPr lang="en-IN" sz="18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Bef>
                <a:spcPts val="800"/>
              </a:spcBef>
              <a:spcAft>
                <a:spcPts val="400"/>
              </a:spcAft>
            </a:pPr>
            <a:r>
              <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rPr>
              <a:t>Advanced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In the Advanced Tier, in addition to the features provided in the Basic Tier, Sify delivers advanced Syslog and Event correlation capabilities through Everest InfraOn.</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With our Syslog service, clients can collect and centralize log data from various devices and applications, enabling comprehensive monitoring and analysis for proactive issue detection and resolution.</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Our Event correlation feature further enhances this capability by intelligently correlating related events to provide deeper insights into system performance and potential threats.</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By leveraging Everest </a:t>
            </a:r>
            <a:r>
              <a:rPr lang="en-IN" sz="1800" kern="100" err="1">
                <a:effectLst/>
                <a:latin typeface="Aptos" panose="020B0004020202020204" pitchFamily="34" charset="0"/>
                <a:ea typeface="Aptos" panose="020B0004020202020204" pitchFamily="34" charset="0"/>
                <a:cs typeface="Times New Roman" panose="02020603050405020304" pitchFamily="18" charset="0"/>
              </a:rPr>
              <a:t>InfraOn's</a:t>
            </a:r>
            <a:r>
              <a:rPr lang="en-IN" sz="1800" kern="100">
                <a:effectLst/>
                <a:latin typeface="Aptos" panose="020B0004020202020204" pitchFamily="34" charset="0"/>
                <a:ea typeface="Aptos" panose="020B0004020202020204" pitchFamily="34" charset="0"/>
                <a:cs typeface="Times New Roman" panose="02020603050405020304" pitchFamily="18" charset="0"/>
              </a:rPr>
              <a:t> Syslog and Event correlation functionalities, organizations can effectively mitigate risks, improve operational efficiency, and ensure the integrity and availability of their IT infrastructure.</a:t>
            </a:r>
          </a:p>
          <a:p>
            <a:pPr>
              <a:lnSpc>
                <a:spcPct val="115000"/>
              </a:lnSpc>
              <a:spcBef>
                <a:spcPts val="800"/>
              </a:spcBef>
              <a:spcAft>
                <a:spcPts val="400"/>
              </a:spcAft>
            </a:pPr>
            <a:endPar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endParaRPr>
          </a:p>
          <a:p>
            <a:pPr>
              <a:lnSpc>
                <a:spcPct val="115000"/>
              </a:lnSpc>
              <a:spcBef>
                <a:spcPts val="800"/>
              </a:spcBef>
              <a:spcAft>
                <a:spcPts val="400"/>
              </a:spcAft>
            </a:pPr>
            <a:r>
              <a:rPr lang="en-IN" sz="1800" b="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rPr>
              <a:t>Premier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An upgrade to the Premier Tier delivers unparalleled Application Visibility on Network and cutting-edge AI/ML features through Everest InfraOn in addition to all the features provided in the Advanced Tier.</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With our Application Visibility service, clients gain deep insights into network traffic, allowing for precise monitoring and management of critical applications. Leveraging advanced AI/ML algorithms, Everest InfraOn intelligently analyses network data to detect anomalies, predict potential issues, and automate response mechanisms, ensuring proactive threat mitigation and seamless operations.</a:t>
            </a:r>
          </a:p>
          <a:p>
            <a:pPr marL="285750" indent="-285750" algn="just">
              <a:lnSpc>
                <a:spcPct val="115000"/>
              </a:lnSpc>
              <a:spcAft>
                <a:spcPts val="800"/>
              </a:spcAft>
              <a:buFont typeface="Arial" panose="020B0604020202020204" pitchFamily="34" charset="0"/>
              <a:buChar char="•"/>
            </a:pPr>
            <a:r>
              <a:rPr lang="en-IN" sz="1800" kern="100">
                <a:effectLst/>
                <a:latin typeface="Aptos" panose="020B0004020202020204" pitchFamily="34" charset="0"/>
                <a:ea typeface="Aptos" panose="020B0004020202020204" pitchFamily="34" charset="0"/>
                <a:cs typeface="Times New Roman" panose="02020603050405020304" pitchFamily="18" charset="0"/>
              </a:rPr>
              <a:t>By harnessing the power of Everest </a:t>
            </a:r>
            <a:r>
              <a:rPr lang="en-IN" sz="1800" kern="100" err="1">
                <a:effectLst/>
                <a:latin typeface="Aptos" panose="020B0004020202020204" pitchFamily="34" charset="0"/>
                <a:ea typeface="Aptos" panose="020B0004020202020204" pitchFamily="34" charset="0"/>
                <a:cs typeface="Times New Roman" panose="02020603050405020304" pitchFamily="18" charset="0"/>
              </a:rPr>
              <a:t>InfraOn's</a:t>
            </a:r>
            <a:r>
              <a:rPr lang="en-IN" sz="1800" kern="100">
                <a:effectLst/>
                <a:latin typeface="Aptos" panose="020B0004020202020204" pitchFamily="34" charset="0"/>
                <a:ea typeface="Aptos" panose="020B0004020202020204" pitchFamily="34" charset="0"/>
                <a:cs typeface="Times New Roman" panose="02020603050405020304" pitchFamily="18" charset="0"/>
              </a:rPr>
              <a:t> Application Visibility and AI/ML capabilities, organizations can confidently navigate the complexities of modern networks, optimize resource utilization, and safeguard against evolving cyber threats.</a:t>
            </a:r>
          </a:p>
          <a:p>
            <a:endParaRPr lang="en-IN"/>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52B050-E288-4393-B102-ADC355E2026E}"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5846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xml"/><Relationship Id="rId4" Type="http://schemas.microsoft.com/office/2007/relationships/hdphoto" Target="../media/hdphoto1.wdp"/></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eg"/><Relationship Id="rId1" Type="http://schemas.openxmlformats.org/officeDocument/2006/relationships/slideMaster" Target="../slideMasters/slideMaster2.xml"/><Relationship Id="rId4" Type="http://schemas.microsoft.com/office/2007/relationships/hdphoto" Target="../media/hdphoto1.wdp"/></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2.xml"/><Relationship Id="rId6" Type="http://schemas.microsoft.com/office/2007/relationships/hdphoto" Target="../media/hdphoto1.wdp"/><Relationship Id="rId5" Type="http://schemas.openxmlformats.org/officeDocument/2006/relationships/image" Target="../media/image8.png"/><Relationship Id="rId4" Type="http://schemas.openxmlformats.org/officeDocument/2006/relationships/image" Target="../media/image1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3.xml"/><Relationship Id="rId4" Type="http://schemas.microsoft.com/office/2007/relationships/hdphoto" Target="../media/hdphoto1.wdp"/></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emf"/><Relationship Id="rId1" Type="http://schemas.openxmlformats.org/officeDocument/2006/relationships/slideMaster" Target="../slideMasters/slideMaster3.xml"/><Relationship Id="rId4" Type="http://schemas.microsoft.com/office/2007/relationships/hdphoto" Target="../media/hdphoto1.wdp"/></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eg"/><Relationship Id="rId1" Type="http://schemas.openxmlformats.org/officeDocument/2006/relationships/slideMaster" Target="../slideMasters/slideMaster3.xml"/><Relationship Id="rId4" Type="http://schemas.microsoft.com/office/2007/relationships/hdphoto" Target="../media/hdphoto1.wdp"/></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3.xml"/><Relationship Id="rId6" Type="http://schemas.microsoft.com/office/2007/relationships/hdphoto" Target="../media/hdphoto1.wdp"/><Relationship Id="rId5" Type="http://schemas.openxmlformats.org/officeDocument/2006/relationships/image" Target="../media/image8.png"/><Relationship Id="rId4" Type="http://schemas.openxmlformats.org/officeDocument/2006/relationships/image" Target="../media/image11.png"/></Relationships>
</file>

<file path=ppt/slideLayouts/_rels/slideLayout4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84800" y="504996"/>
            <a:ext cx="10051200" cy="461655"/>
          </a:xfrm>
          <a:prstGeom prst="rect">
            <a:avLst/>
          </a:prstGeom>
        </p:spPr>
        <p:txBody>
          <a:bodyPr>
            <a:spAutoFit/>
          </a:bodyPr>
          <a:lstStyle>
            <a:lvl1pPr marL="0" marR="0" indent="0" algn="l" defTabSz="1219018" rtl="0" eaLnBrk="1" fontAlgn="auto" latinLnBrk="0" hangingPunct="1">
              <a:lnSpc>
                <a:spcPct val="100000"/>
              </a:lnSpc>
              <a:spcBef>
                <a:spcPct val="0"/>
              </a:spcBef>
              <a:spcAft>
                <a:spcPts val="0"/>
              </a:spcAft>
              <a:buClrTx/>
              <a:buSzTx/>
              <a:buFontTx/>
              <a:buNone/>
              <a:tabLst/>
              <a:defRPr kumimoji="0" lang="en-US" sz="2400" b="1" i="0" u="none" strike="noStrike" kern="1200" cap="all" spc="0" normalizeH="0" baseline="0" noProof="0" dirty="0" smtClean="0">
                <a:ln>
                  <a:noFill/>
                </a:ln>
                <a:solidFill>
                  <a:srgbClr val="595959"/>
                </a:solidFill>
                <a:effectLst/>
                <a:uLnTx/>
                <a:uFillTx/>
                <a:latin typeface="Arial Nova" panose="020B0504020202020204" pitchFamily="34" charset="0"/>
                <a:ea typeface="+mj-ea"/>
                <a:cs typeface="+mj-cs"/>
              </a:defRPr>
            </a:lvl1p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a:t>TITLE OF THE SLIDE GOES HERE</a:t>
            </a:r>
          </a:p>
        </p:txBody>
      </p:sp>
      <p:sp>
        <p:nvSpPr>
          <p:cNvPr id="6" name="Slide Number Placeholder 5"/>
          <p:cNvSpPr>
            <a:spLocks noGrp="1"/>
          </p:cNvSpPr>
          <p:nvPr>
            <p:ph type="sldNum" sz="quarter" idx="12"/>
          </p:nvPr>
        </p:nvSpPr>
        <p:spPr/>
        <p:txBody>
          <a:bodyPr/>
          <a:lstStyle/>
          <a:p>
            <a:fld id="{D6AB342A-830E-438F-A6A8-BEDF509AB0A8}" type="slidenum">
              <a:rPr lang="en-US" smtClean="0"/>
              <a:pPr/>
              <a:t>‹#›</a:t>
            </a:fld>
            <a:endParaRPr lang="en-US"/>
          </a:p>
        </p:txBody>
      </p:sp>
    </p:spTree>
    <p:extLst>
      <p:ext uri="{BB962C8B-B14F-4D97-AF65-F5344CB8AC3E}">
        <p14:creationId xmlns:p14="http://schemas.microsoft.com/office/powerpoint/2010/main" val="776958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A9EF1-6C6F-48F4-A03A-977E6F6086D8}"/>
              </a:ext>
            </a:extLst>
          </p:cNvPr>
          <p:cNvSpPr>
            <a:spLocks noGrp="1"/>
          </p:cNvSpPr>
          <p:nvPr>
            <p:ph type="title"/>
          </p:nvPr>
        </p:nvSpPr>
        <p:spPr>
          <a:xfrm>
            <a:off x="831849" y="2592721"/>
            <a:ext cx="10515600" cy="1969756"/>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F7B80D6-4E52-4724-9721-6D66C5F57479}"/>
              </a:ext>
            </a:extLst>
          </p:cNvPr>
          <p:cNvSpPr>
            <a:spLocks noGrp="1"/>
          </p:cNvSpPr>
          <p:nvPr>
            <p:ph type="body" idx="1"/>
          </p:nvPr>
        </p:nvSpPr>
        <p:spPr>
          <a:xfrm>
            <a:off x="831849"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67">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0DA4F03-0219-45CD-95C0-02D5215AD3D6}"/>
              </a:ext>
            </a:extLst>
          </p:cNvPr>
          <p:cNvSpPr>
            <a:spLocks noGrp="1"/>
          </p:cNvSpPr>
          <p:nvPr>
            <p:ph type="dt" sz="half" idx="10"/>
          </p:nvPr>
        </p:nvSpPr>
        <p:spPr>
          <a:xfrm>
            <a:off x="838200" y="6356351"/>
            <a:ext cx="2743200" cy="365125"/>
          </a:xfrm>
          <a:prstGeom prst="rect">
            <a:avLst/>
          </a:prstGeom>
        </p:spPr>
        <p:txBody>
          <a:bodyPr lIns="68580" tIns="34290" rIns="68580" bIns="34290"/>
          <a:lstStyle>
            <a:lvl1pPr>
              <a:defRPr>
                <a:latin typeface="Arial Nova" panose="020B0504020202020204" pitchFamily="34" charset="0"/>
              </a:defRPr>
            </a:lvl1pPr>
          </a:lstStyle>
          <a:p>
            <a:fld id="{BAA4580B-462D-4AAC-AE4C-10BF5506E4FD}" type="datetimeFigureOut">
              <a:rPr lang="en-US" smtClean="0"/>
              <a:pPr/>
              <a:t>7/16/2024</a:t>
            </a:fld>
            <a:endParaRPr lang="en-US"/>
          </a:p>
        </p:txBody>
      </p:sp>
      <p:sp>
        <p:nvSpPr>
          <p:cNvPr id="5" name="Footer Placeholder 4">
            <a:extLst>
              <a:ext uri="{FF2B5EF4-FFF2-40B4-BE49-F238E27FC236}">
                <a16:creationId xmlns:a16="http://schemas.microsoft.com/office/drawing/2014/main" id="{9E83A887-FDD6-4C4C-B443-7067D39959C9}"/>
              </a:ext>
            </a:extLst>
          </p:cNvPr>
          <p:cNvSpPr>
            <a:spLocks noGrp="1"/>
          </p:cNvSpPr>
          <p:nvPr>
            <p:ph type="ftr" sz="quarter" idx="11"/>
          </p:nvPr>
        </p:nvSpPr>
        <p:spPr>
          <a:xfrm>
            <a:off x="4038600" y="6356351"/>
            <a:ext cx="4114800" cy="365125"/>
          </a:xfrm>
          <a:prstGeom prst="rect">
            <a:avLst/>
          </a:prstGeom>
        </p:spPr>
        <p:txBody>
          <a:bodyPr lIns="68580" tIns="34290" rIns="68580" bIns="34290"/>
          <a:lstStyle>
            <a:lvl1pPr>
              <a:defRPr>
                <a:latin typeface="Arial Nova" panose="020B0504020202020204" pitchFamily="34" charset="0"/>
              </a:defRPr>
            </a:lvl1pPr>
          </a:lstStyle>
          <a:p>
            <a:endParaRPr lang="en-US"/>
          </a:p>
        </p:txBody>
      </p:sp>
      <p:sp>
        <p:nvSpPr>
          <p:cNvPr id="6" name="Slide Number Placeholder 5">
            <a:extLst>
              <a:ext uri="{FF2B5EF4-FFF2-40B4-BE49-F238E27FC236}">
                <a16:creationId xmlns:a16="http://schemas.microsoft.com/office/drawing/2014/main" id="{97A068DA-303F-4B61-915B-BC2867229CDE}"/>
              </a:ext>
            </a:extLst>
          </p:cNvPr>
          <p:cNvSpPr>
            <a:spLocks noGrp="1"/>
          </p:cNvSpPr>
          <p:nvPr>
            <p:ph type="sldNum" sz="quarter" idx="12"/>
          </p:nvPr>
        </p:nvSpPr>
        <p:spPr/>
        <p:txBody>
          <a:bodyPr/>
          <a:lstStyle/>
          <a:p>
            <a:fld id="{D6AB342A-830E-438F-A6A8-BEDF509AB0A8}" type="slidenum">
              <a:rPr lang="en-US" smtClean="0"/>
              <a:pPr/>
              <a:t>‹#›</a:t>
            </a:fld>
            <a:endParaRPr lang="en-US"/>
          </a:p>
        </p:txBody>
      </p:sp>
    </p:spTree>
    <p:extLst>
      <p:ext uri="{BB962C8B-B14F-4D97-AF65-F5344CB8AC3E}">
        <p14:creationId xmlns:p14="http://schemas.microsoft.com/office/powerpoint/2010/main" val="3809705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73C23D9-82D4-4621-BB16-7B604DF065B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4" name="Rectangle 33">
            <a:extLst>
              <a:ext uri="{FF2B5EF4-FFF2-40B4-BE49-F238E27FC236}">
                <a16:creationId xmlns:a16="http://schemas.microsoft.com/office/drawing/2014/main" id="{41A53F10-CBC5-444F-AA00-64BF461C9C71}"/>
              </a:ext>
            </a:extLst>
          </p:cNvPr>
          <p:cNvSpPr/>
          <p:nvPr/>
        </p:nvSpPr>
        <p:spPr>
          <a:xfrm>
            <a:off x="-1" y="2281026"/>
            <a:ext cx="8466668" cy="2300185"/>
          </a:xfrm>
          <a:prstGeom prst="rect">
            <a:avLst/>
          </a:prstGeom>
          <a:solidFill>
            <a:schemeClr val="bg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35" name="Rectangle 34">
            <a:extLst>
              <a:ext uri="{FF2B5EF4-FFF2-40B4-BE49-F238E27FC236}">
                <a16:creationId xmlns:a16="http://schemas.microsoft.com/office/drawing/2014/main" id="{24102996-43D2-4531-8F28-25FFF42A8FE6}"/>
              </a:ext>
            </a:extLst>
          </p:cNvPr>
          <p:cNvSpPr/>
          <p:nvPr/>
        </p:nvSpPr>
        <p:spPr>
          <a:xfrm>
            <a:off x="0" y="2173323"/>
            <a:ext cx="8466667" cy="63888"/>
          </a:xfrm>
          <a:prstGeom prst="rect">
            <a:avLst/>
          </a:prstGeom>
          <a:solidFill>
            <a:srgbClr val="E96E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sz="2400">
              <a:latin typeface="Arial Nova" panose="020B0504020202020204" pitchFamily="34" charset="0"/>
            </a:endParaRPr>
          </a:p>
        </p:txBody>
      </p:sp>
      <p:sp>
        <p:nvSpPr>
          <p:cNvPr id="36" name="Rectangle 35">
            <a:extLst>
              <a:ext uri="{FF2B5EF4-FFF2-40B4-BE49-F238E27FC236}">
                <a16:creationId xmlns:a16="http://schemas.microsoft.com/office/drawing/2014/main" id="{D688A12A-52FF-434F-8992-444C36B493C3}"/>
              </a:ext>
            </a:extLst>
          </p:cNvPr>
          <p:cNvSpPr/>
          <p:nvPr/>
        </p:nvSpPr>
        <p:spPr>
          <a:xfrm>
            <a:off x="0" y="4634475"/>
            <a:ext cx="8466667" cy="63888"/>
          </a:xfrm>
          <a:prstGeom prst="rect">
            <a:avLst/>
          </a:prstGeom>
          <a:solidFill>
            <a:srgbClr val="E96E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sz="2400">
              <a:latin typeface="Arial Nova" panose="020B0504020202020204" pitchFamily="34" charset="0"/>
            </a:endParaRPr>
          </a:p>
        </p:txBody>
      </p:sp>
      <p:sp>
        <p:nvSpPr>
          <p:cNvPr id="38" name="Rectangle 37">
            <a:extLst>
              <a:ext uri="{FF2B5EF4-FFF2-40B4-BE49-F238E27FC236}">
                <a16:creationId xmlns:a16="http://schemas.microsoft.com/office/drawing/2014/main" id="{583C2F58-9D3E-4A33-9620-E2862F764A2C}"/>
              </a:ext>
            </a:extLst>
          </p:cNvPr>
          <p:cNvSpPr/>
          <p:nvPr/>
        </p:nvSpPr>
        <p:spPr>
          <a:xfrm>
            <a:off x="11836361" y="2281025"/>
            <a:ext cx="355639" cy="2300187"/>
          </a:xfrm>
          <a:prstGeom prst="rect">
            <a:avLst/>
          </a:prstGeom>
          <a:solidFill>
            <a:srgbClr val="E63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sz="2400">
              <a:latin typeface="Arial Nova" panose="020B0504020202020204" pitchFamily="34" charset="0"/>
            </a:endParaRPr>
          </a:p>
        </p:txBody>
      </p:sp>
      <p:sp>
        <p:nvSpPr>
          <p:cNvPr id="39" name="Rectangle 38">
            <a:extLst>
              <a:ext uri="{FF2B5EF4-FFF2-40B4-BE49-F238E27FC236}">
                <a16:creationId xmlns:a16="http://schemas.microsoft.com/office/drawing/2014/main" id="{E2590226-D46A-48CE-A2DA-6A9297A288BE}"/>
              </a:ext>
            </a:extLst>
          </p:cNvPr>
          <p:cNvSpPr/>
          <p:nvPr/>
        </p:nvSpPr>
        <p:spPr>
          <a:xfrm>
            <a:off x="11484609" y="2281025"/>
            <a:ext cx="355639" cy="2300187"/>
          </a:xfrm>
          <a:prstGeom prst="rect">
            <a:avLst/>
          </a:prstGeom>
          <a:solidFill>
            <a:srgbClr val="E63F4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40" name="Rectangle 39">
            <a:extLst>
              <a:ext uri="{FF2B5EF4-FFF2-40B4-BE49-F238E27FC236}">
                <a16:creationId xmlns:a16="http://schemas.microsoft.com/office/drawing/2014/main" id="{C61AEADA-3FE1-4B34-BF61-100EEBD93869}"/>
              </a:ext>
            </a:extLst>
          </p:cNvPr>
          <p:cNvSpPr/>
          <p:nvPr/>
        </p:nvSpPr>
        <p:spPr>
          <a:xfrm>
            <a:off x="11136403" y="2281025"/>
            <a:ext cx="355639" cy="2300187"/>
          </a:xfrm>
          <a:prstGeom prst="rect">
            <a:avLst/>
          </a:prstGeom>
          <a:solidFill>
            <a:srgbClr val="E63F42">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4" name="Text Placeholder 3">
            <a:extLst>
              <a:ext uri="{FF2B5EF4-FFF2-40B4-BE49-F238E27FC236}">
                <a16:creationId xmlns:a16="http://schemas.microsoft.com/office/drawing/2014/main" id="{DE1DF722-DBE4-4E6D-BFCC-DE5D388C6978}"/>
              </a:ext>
            </a:extLst>
          </p:cNvPr>
          <p:cNvSpPr>
            <a:spLocks noGrp="1"/>
          </p:cNvSpPr>
          <p:nvPr>
            <p:ph type="body" sz="quarter" idx="11" hasCustomPrompt="1"/>
          </p:nvPr>
        </p:nvSpPr>
        <p:spPr>
          <a:xfrm>
            <a:off x="488041" y="3086437"/>
            <a:ext cx="7267200" cy="698815"/>
          </a:xfrm>
        </p:spPr>
        <p:txBody>
          <a:bodyPr anchor="ctr">
            <a:normAutofit/>
          </a:bodyPr>
          <a:lstStyle>
            <a:lvl1pPr marL="0" indent="0">
              <a:buNone/>
              <a:defRPr lang="en-US" sz="2933" b="1" kern="1200" dirty="0">
                <a:solidFill>
                  <a:srgbClr val="B0171C"/>
                </a:solidFill>
                <a:latin typeface="Arial Nova" panose="020B0504020202020204" pitchFamily="34" charset="0"/>
                <a:ea typeface="+mn-ea"/>
                <a:cs typeface="+mn-cs"/>
              </a:defRPr>
            </a:lvl1pPr>
          </a:lstStyle>
          <a:p>
            <a:pPr marL="0" lvl="0" indent="0" algn="l" defTabSz="1219018" rtl="0" eaLnBrk="1" latinLnBrk="0" hangingPunct="1">
              <a:lnSpc>
                <a:spcPct val="90000"/>
              </a:lnSpc>
              <a:spcBef>
                <a:spcPts val="800"/>
              </a:spcBef>
              <a:buFont typeface="Arial" pitchFamily="34" charset="0"/>
              <a:buNone/>
            </a:pPr>
            <a:r>
              <a:rPr lang="en-US"/>
              <a:t>SECTION DIVIDER</a:t>
            </a:r>
          </a:p>
        </p:txBody>
      </p:sp>
      <p:grpSp>
        <p:nvGrpSpPr>
          <p:cNvPr id="78" name="Group 77">
            <a:extLst>
              <a:ext uri="{FF2B5EF4-FFF2-40B4-BE49-F238E27FC236}">
                <a16:creationId xmlns:a16="http://schemas.microsoft.com/office/drawing/2014/main" id="{735465BD-CC43-47A4-9E03-EAFB00A1C776}"/>
              </a:ext>
            </a:extLst>
          </p:cNvPr>
          <p:cNvGrpSpPr/>
          <p:nvPr/>
        </p:nvGrpSpPr>
        <p:grpSpPr>
          <a:xfrm>
            <a:off x="8792880" y="2817965"/>
            <a:ext cx="1954179" cy="1106663"/>
            <a:chOff x="9753598" y="1"/>
            <a:chExt cx="1739885" cy="985307"/>
          </a:xfrm>
        </p:grpSpPr>
        <p:sp>
          <p:nvSpPr>
            <p:cNvPr id="79" name="Round Same Side Corner Rectangle 72">
              <a:extLst>
                <a:ext uri="{FF2B5EF4-FFF2-40B4-BE49-F238E27FC236}">
                  <a16:creationId xmlns:a16="http://schemas.microsoft.com/office/drawing/2014/main" id="{6A3629E3-22D9-4C62-9713-CD50375DDB75}"/>
                </a:ext>
              </a:extLst>
            </p:cNvPr>
            <p:cNvSpPr/>
            <p:nvPr/>
          </p:nvSpPr>
          <p:spPr>
            <a:xfrm rot="10800000">
              <a:off x="9753598" y="1"/>
              <a:ext cx="1739885" cy="985307"/>
            </a:xfrm>
            <a:prstGeom prst="roundRect">
              <a:avLst/>
            </a:prstGeom>
            <a:solidFill>
              <a:schemeClr val="bg1"/>
            </a:solidFill>
            <a:ln>
              <a:noFill/>
            </a:ln>
            <a:effectLst>
              <a:outerShdw blurRad="50800" dist="38100" dir="2700000" algn="tl" rotWithShape="0">
                <a:prstClr val="black">
                  <a:alpha val="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pic>
          <p:nvPicPr>
            <p:cNvPr id="80" name="Picture 2" descr="Image result for sify logo">
              <a:extLst>
                <a:ext uri="{FF2B5EF4-FFF2-40B4-BE49-F238E27FC236}">
                  <a16:creationId xmlns:a16="http://schemas.microsoft.com/office/drawing/2014/main" id="{E981777D-C524-40A6-B41B-5C0D87240EC7}"/>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913463" y="95622"/>
              <a:ext cx="1420156" cy="80464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0367884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Agenda">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6AB342A-830E-438F-A6A8-BEDF509AB0A8}" type="slidenum">
              <a:rPr lang="en-US" smtClean="0"/>
              <a:t>‹#›</a:t>
            </a:fld>
            <a:endParaRPr lang="en-US"/>
          </a:p>
        </p:txBody>
      </p:sp>
      <p:sp>
        <p:nvSpPr>
          <p:cNvPr id="5" name="Title 4"/>
          <p:cNvSpPr>
            <a:spLocks noGrp="1"/>
          </p:cNvSpPr>
          <p:nvPr>
            <p:ph type="title" hasCustomPrompt="1"/>
          </p:nvPr>
        </p:nvSpPr>
        <p:spPr/>
        <p:txBody>
          <a:bodyPr/>
          <a:lstStyle>
            <a:lvl1pPr>
              <a:defRPr baseline="0"/>
            </a:lvl1pPr>
          </a:lstStyle>
          <a:p>
            <a:r>
              <a:rPr lang="en-US"/>
              <a:t>AGENDA</a:t>
            </a:r>
          </a:p>
        </p:txBody>
      </p:sp>
    </p:spTree>
    <p:extLst>
      <p:ext uri="{BB962C8B-B14F-4D97-AF65-F5344CB8AC3E}">
        <p14:creationId xmlns:p14="http://schemas.microsoft.com/office/powerpoint/2010/main" val="4946721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Section Divider">
    <p:spTree>
      <p:nvGrpSpPr>
        <p:cNvPr id="1" name=""/>
        <p:cNvGrpSpPr/>
        <p:nvPr/>
      </p:nvGrpSpPr>
      <p:grpSpPr>
        <a:xfrm>
          <a:off x="0" y="0"/>
          <a:ext cx="0" cy="0"/>
          <a:chOff x="0" y="0"/>
          <a:chExt cx="0" cy="0"/>
        </a:xfrm>
      </p:grpSpPr>
      <p:pic>
        <p:nvPicPr>
          <p:cNvPr id="14" name="Picture 4">
            <a:extLst>
              <a:ext uri="{FF2B5EF4-FFF2-40B4-BE49-F238E27FC236}">
                <a16:creationId xmlns:a16="http://schemas.microsoft.com/office/drawing/2014/main" id="{BB6E70D6-915F-4961-A357-B2B16078E80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9" name="Rectangle 28">
            <a:extLst>
              <a:ext uri="{FF2B5EF4-FFF2-40B4-BE49-F238E27FC236}">
                <a16:creationId xmlns:a16="http://schemas.microsoft.com/office/drawing/2014/main" id="{7AD35131-7371-4CF0-B282-66D9EF64198D}"/>
              </a:ext>
            </a:extLst>
          </p:cNvPr>
          <p:cNvSpPr/>
          <p:nvPr userDrawn="1"/>
        </p:nvSpPr>
        <p:spPr>
          <a:xfrm>
            <a:off x="1" y="0"/>
            <a:ext cx="12192001" cy="6858000"/>
          </a:xfrm>
          <a:prstGeom prst="rect">
            <a:avLst/>
          </a:prstGeom>
          <a:solidFill>
            <a:schemeClr val="accent1">
              <a:lumMod val="50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p>
        </p:txBody>
      </p:sp>
      <p:sp>
        <p:nvSpPr>
          <p:cNvPr id="27" name="Rectangle 26">
            <a:extLst>
              <a:ext uri="{FF2B5EF4-FFF2-40B4-BE49-F238E27FC236}">
                <a16:creationId xmlns:a16="http://schemas.microsoft.com/office/drawing/2014/main" id="{77DEEFF8-DA08-4F45-9434-BB7AA3A1EA70}"/>
              </a:ext>
            </a:extLst>
          </p:cNvPr>
          <p:cNvSpPr/>
          <p:nvPr/>
        </p:nvSpPr>
        <p:spPr>
          <a:xfrm>
            <a:off x="1" y="4995714"/>
            <a:ext cx="12191996" cy="46327"/>
          </a:xfrm>
          <a:prstGeom prst="rect">
            <a:avLst/>
          </a:prstGeom>
          <a:solidFill>
            <a:srgbClr val="1E9A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p>
        </p:txBody>
      </p:sp>
      <p:sp>
        <p:nvSpPr>
          <p:cNvPr id="41" name="Rectangle 40">
            <a:extLst>
              <a:ext uri="{FF2B5EF4-FFF2-40B4-BE49-F238E27FC236}">
                <a16:creationId xmlns:a16="http://schemas.microsoft.com/office/drawing/2014/main" id="{8AE5952E-D6B0-4781-B308-23BA2AAD329D}"/>
              </a:ext>
            </a:extLst>
          </p:cNvPr>
          <p:cNvSpPr/>
          <p:nvPr/>
        </p:nvSpPr>
        <p:spPr>
          <a:xfrm>
            <a:off x="1" y="6811674"/>
            <a:ext cx="12191996" cy="46327"/>
          </a:xfrm>
          <a:prstGeom prst="rect">
            <a:avLst/>
          </a:prstGeom>
          <a:solidFill>
            <a:srgbClr val="1E9A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p>
        </p:txBody>
      </p:sp>
      <p:pic>
        <p:nvPicPr>
          <p:cNvPr id="13" name="Picture 2" descr="Image result for sify logo">
            <a:extLst>
              <a:ext uri="{FF2B5EF4-FFF2-40B4-BE49-F238E27FC236}">
                <a16:creationId xmlns:a16="http://schemas.microsoft.com/office/drawing/2014/main" id="{C8120123-9D44-4463-BEE4-1126EC8E06EF}"/>
              </a:ext>
            </a:extLst>
          </p:cNvPr>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l="6814"/>
          <a:stretch/>
        </p:blipFill>
        <p:spPr bwMode="auto">
          <a:xfrm>
            <a:off x="10658763" y="285048"/>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9" name="Flowchart: Connector 8">
            <a:extLst>
              <a:ext uri="{FF2B5EF4-FFF2-40B4-BE49-F238E27FC236}">
                <a16:creationId xmlns:a16="http://schemas.microsoft.com/office/drawing/2014/main" id="{27F25071-BBB9-47AC-A5E5-4FA1422313E0}"/>
              </a:ext>
            </a:extLst>
          </p:cNvPr>
          <p:cNvSpPr/>
          <p:nvPr userDrawn="1"/>
        </p:nvSpPr>
        <p:spPr>
          <a:xfrm>
            <a:off x="8260363" y="2687700"/>
            <a:ext cx="526555" cy="526555"/>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p>
        </p:txBody>
      </p:sp>
      <p:sp>
        <p:nvSpPr>
          <p:cNvPr id="10" name="Flowchart: Connector 9">
            <a:extLst>
              <a:ext uri="{FF2B5EF4-FFF2-40B4-BE49-F238E27FC236}">
                <a16:creationId xmlns:a16="http://schemas.microsoft.com/office/drawing/2014/main" id="{14FA2173-C01F-499E-9EC4-47F068652B3F}"/>
              </a:ext>
            </a:extLst>
          </p:cNvPr>
          <p:cNvSpPr/>
          <p:nvPr userDrawn="1"/>
        </p:nvSpPr>
        <p:spPr>
          <a:xfrm>
            <a:off x="8320152" y="3259863"/>
            <a:ext cx="406976" cy="406976"/>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p>
        </p:txBody>
      </p:sp>
      <p:sp>
        <p:nvSpPr>
          <p:cNvPr id="11" name="Rectangle 10">
            <a:extLst>
              <a:ext uri="{FF2B5EF4-FFF2-40B4-BE49-F238E27FC236}">
                <a16:creationId xmlns:a16="http://schemas.microsoft.com/office/drawing/2014/main" id="{99D3431D-4776-4E72-8183-E70F4FBB8B40}"/>
              </a:ext>
            </a:extLst>
          </p:cNvPr>
          <p:cNvSpPr/>
          <p:nvPr userDrawn="1"/>
        </p:nvSpPr>
        <p:spPr>
          <a:xfrm>
            <a:off x="-8673" y="5050776"/>
            <a:ext cx="12200673" cy="1760897"/>
          </a:xfrm>
          <a:prstGeom prst="rect">
            <a:avLst/>
          </a:prstGeom>
          <a:solidFill>
            <a:schemeClr val="tx2">
              <a:alpha val="89804"/>
            </a:schemeClr>
          </a:soli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988" rtl="0" eaLnBrk="1" fontAlgn="auto" latinLnBrk="0" hangingPunct="1">
              <a:lnSpc>
                <a:spcPct val="100000"/>
              </a:lnSpc>
              <a:spcBef>
                <a:spcPts val="0"/>
              </a:spcBef>
              <a:spcAft>
                <a:spcPts val="0"/>
              </a:spcAft>
              <a:buClrTx/>
              <a:buSzTx/>
              <a:buFontTx/>
              <a:buNone/>
              <a:tabLst/>
              <a:defRPr/>
            </a:pPr>
            <a:endParaRPr kumimoji="0" lang="en-IN" sz="1867" b="0" i="0" u="none" strike="noStrike" kern="0" cap="none" spc="0" normalizeH="0" baseline="0" noProof="0">
              <a:ln>
                <a:noFill/>
              </a:ln>
              <a:solidFill>
                <a:prstClr val="white"/>
              </a:solidFill>
              <a:effectLst/>
              <a:uLnTx/>
              <a:uFillTx/>
              <a:latin typeface="Trebuchet MS"/>
              <a:ea typeface="+mn-ea"/>
              <a:cs typeface="+mn-cs"/>
              <a:sym typeface="Arial"/>
              <a:rtl val="0"/>
            </a:endParaRPr>
          </a:p>
        </p:txBody>
      </p:sp>
      <p:sp>
        <p:nvSpPr>
          <p:cNvPr id="46" name="Text Placeholder 3">
            <a:extLst>
              <a:ext uri="{FF2B5EF4-FFF2-40B4-BE49-F238E27FC236}">
                <a16:creationId xmlns:a16="http://schemas.microsoft.com/office/drawing/2014/main" id="{FC89170F-4740-47C6-A37C-089B562BC848}"/>
              </a:ext>
            </a:extLst>
          </p:cNvPr>
          <p:cNvSpPr>
            <a:spLocks noGrp="1"/>
          </p:cNvSpPr>
          <p:nvPr userDrawn="1">
            <p:ph type="body" sz="quarter" idx="11" hasCustomPrompt="1"/>
          </p:nvPr>
        </p:nvSpPr>
        <p:spPr>
          <a:xfrm>
            <a:off x="431800" y="5144655"/>
            <a:ext cx="11328400" cy="1570181"/>
          </a:xfrm>
        </p:spPr>
        <p:txBody>
          <a:bodyPr anchor="ctr">
            <a:normAutofit/>
          </a:bodyPr>
          <a:lstStyle>
            <a:lvl1pPr marL="0" indent="0" algn="ctr">
              <a:lnSpc>
                <a:spcPts val="4000"/>
              </a:lnSpc>
              <a:spcBef>
                <a:spcPts val="0"/>
              </a:spcBef>
              <a:buNone/>
              <a:defRPr sz="3200" b="1" cap="all" baseline="0">
                <a:solidFill>
                  <a:schemeClr val="bg1"/>
                </a:solidFill>
              </a:defRPr>
            </a:lvl1pPr>
          </a:lstStyle>
          <a:p>
            <a:pPr lvl="0"/>
            <a:r>
              <a:rPr lang="en-US"/>
              <a:t>SECTION DIVIDER</a:t>
            </a:r>
          </a:p>
        </p:txBody>
      </p:sp>
    </p:spTree>
    <p:extLst>
      <p:ext uri="{BB962C8B-B14F-4D97-AF65-F5344CB8AC3E}">
        <p14:creationId xmlns:p14="http://schemas.microsoft.com/office/powerpoint/2010/main" val="20615133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650495F-B41F-BDB8-E6D5-5FC6FF49FC53}"/>
              </a:ext>
            </a:extLst>
          </p:cNvPr>
          <p:cNvSpPr>
            <a:spLocks noGrp="1"/>
          </p:cNvSpPr>
          <p:nvPr>
            <p:ph type="dt" sz="half" idx="10"/>
          </p:nvPr>
        </p:nvSpPr>
        <p:spPr/>
        <p:txBody>
          <a:bodyPr/>
          <a:lstStyle>
            <a:lvl1pPr>
              <a:defRPr/>
            </a:lvl1pPr>
          </a:lstStyle>
          <a:p>
            <a:pPr>
              <a:defRPr/>
            </a:pPr>
            <a:fld id="{FEDF0148-4AA7-4BCF-B01D-BA8F97A8C8DC}" type="datetimeFigureOut">
              <a:rPr lang="en-US"/>
              <a:pPr>
                <a:defRPr/>
              </a:pPr>
              <a:t>7/16/2024</a:t>
            </a:fld>
            <a:endParaRPr lang="en-US"/>
          </a:p>
        </p:txBody>
      </p:sp>
      <p:sp>
        <p:nvSpPr>
          <p:cNvPr id="5" name="Footer Placeholder 4">
            <a:extLst>
              <a:ext uri="{FF2B5EF4-FFF2-40B4-BE49-F238E27FC236}">
                <a16:creationId xmlns:a16="http://schemas.microsoft.com/office/drawing/2014/main" id="{371F1344-AA01-EF74-A169-39EEC53CE80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E16B54C-A2DB-1836-EC94-9D8DE17FA072}"/>
              </a:ext>
            </a:extLst>
          </p:cNvPr>
          <p:cNvSpPr>
            <a:spLocks noGrp="1"/>
          </p:cNvSpPr>
          <p:nvPr>
            <p:ph type="sldNum" sz="quarter" idx="12"/>
          </p:nvPr>
        </p:nvSpPr>
        <p:spPr/>
        <p:txBody>
          <a:bodyPr/>
          <a:lstStyle>
            <a:lvl1pPr>
              <a:defRPr/>
            </a:lvl1pPr>
          </a:lstStyle>
          <a:p>
            <a:fld id="{0C7A0CCD-AFF3-402A-A663-DB25FB7AACF0}" type="slidenum">
              <a:rPr lang="en-US" altLang="en-US"/>
              <a:pPr/>
              <a:t>‹#›</a:t>
            </a:fld>
            <a:endParaRPr lang="en-US" altLang="en-US"/>
          </a:p>
        </p:txBody>
      </p:sp>
    </p:spTree>
    <p:extLst>
      <p:ext uri="{BB962C8B-B14F-4D97-AF65-F5344CB8AC3E}">
        <p14:creationId xmlns:p14="http://schemas.microsoft.com/office/powerpoint/2010/main" val="27015365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pic>
        <p:nvPicPr>
          <p:cNvPr id="9" name="Picture 2">
            <a:extLst>
              <a:ext uri="{FF2B5EF4-FFF2-40B4-BE49-F238E27FC236}">
                <a16:creationId xmlns:a16="http://schemas.microsoft.com/office/drawing/2014/main" id="{8A9085D6-FD02-953D-1BDB-D087C1E6C8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Image result for sify logo">
            <a:extLst>
              <a:ext uri="{FF2B5EF4-FFF2-40B4-BE49-F238E27FC236}">
                <a16:creationId xmlns:a16="http://schemas.microsoft.com/office/drawing/2014/main" id="{7F095CEE-D1EC-3A59-DEB0-8B971F22AF16}"/>
              </a:ext>
            </a:extLst>
          </p:cNvPr>
          <p:cNvPicPr>
            <a:picLocks noChangeAspect="1" noChangeArrowheads="1"/>
          </p:cNvPicPr>
          <p:nvPr/>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16">
            <a:extLst>
              <a:ext uri="{FF2B5EF4-FFF2-40B4-BE49-F238E27FC236}">
                <a16:creationId xmlns:a16="http://schemas.microsoft.com/office/drawing/2014/main" id="{00838294-EAAE-F4D8-0CE0-1F678351657E}"/>
              </a:ext>
            </a:extLst>
          </p:cNvPr>
          <p:cNvSpPr>
            <a:spLocks noGrp="1"/>
          </p:cNvSpPr>
          <p:nvPr>
            <p:ph type="body" sz="quarter" idx="13" hasCustomPrompt="1"/>
          </p:nvPr>
        </p:nvSpPr>
        <p:spPr>
          <a:xfrm>
            <a:off x="445466" y="1465755"/>
            <a:ext cx="5408709" cy="1938988"/>
          </a:xfrm>
        </p:spPr>
        <p:txBody>
          <a:bodyPr>
            <a:noAutofit/>
          </a:bodyPr>
          <a:lstStyle>
            <a:lvl1pPr marL="0" indent="0" algn="l">
              <a:lnSpc>
                <a:spcPts val="4000"/>
              </a:lnSpc>
              <a:spcBef>
                <a:spcPts val="0"/>
              </a:spcBef>
              <a:buNone/>
              <a:defRPr sz="3733" b="1" cap="all" baseline="0">
                <a:solidFill>
                  <a:srgbClr val="00FFFF"/>
                </a:solidFill>
              </a:defRPr>
            </a:lvl1pPr>
          </a:lstStyle>
          <a:p>
            <a:pPr lvl="0"/>
            <a:r>
              <a:rPr lang="en-US"/>
              <a:t>TITLE OF THE SLIDE - LINE ONE</a:t>
            </a:r>
            <a:endParaRPr lang="en-IN"/>
          </a:p>
        </p:txBody>
      </p:sp>
      <p:sp>
        <p:nvSpPr>
          <p:cNvPr id="12" name="Text Placeholder 16">
            <a:extLst>
              <a:ext uri="{FF2B5EF4-FFF2-40B4-BE49-F238E27FC236}">
                <a16:creationId xmlns:a16="http://schemas.microsoft.com/office/drawing/2014/main" id="{8232E589-1BE1-FCEE-FBF0-DDABB8F6CAED}"/>
              </a:ext>
            </a:extLst>
          </p:cNvPr>
          <p:cNvSpPr>
            <a:spLocks noGrp="1"/>
          </p:cNvSpPr>
          <p:nvPr>
            <p:ph type="body" sz="quarter" idx="14" hasCustomPrompt="1"/>
          </p:nvPr>
        </p:nvSpPr>
        <p:spPr>
          <a:xfrm>
            <a:off x="445466" y="3404743"/>
            <a:ext cx="9755085" cy="454763"/>
          </a:xfrm>
        </p:spPr>
        <p:txBody>
          <a:bodyPr>
            <a:noAutofit/>
          </a:bodyPr>
          <a:lstStyle>
            <a:lvl1pPr marL="0" indent="0">
              <a:lnSpc>
                <a:spcPts val="2667"/>
              </a:lnSpc>
              <a:spcBef>
                <a:spcPts val="0"/>
              </a:spcBef>
              <a:buNone/>
              <a:defRPr sz="2400" b="0" baseline="0">
                <a:solidFill>
                  <a:schemeClr val="bg1"/>
                </a:solidFill>
              </a:defRPr>
            </a:lvl1pPr>
          </a:lstStyle>
          <a:p>
            <a:pPr lvl="0"/>
            <a:r>
              <a:rPr lang="en-US"/>
              <a:t>Sub Title </a:t>
            </a:r>
          </a:p>
        </p:txBody>
      </p:sp>
      <p:sp>
        <p:nvSpPr>
          <p:cNvPr id="13" name="Text Placeholder 16">
            <a:extLst>
              <a:ext uri="{FF2B5EF4-FFF2-40B4-BE49-F238E27FC236}">
                <a16:creationId xmlns:a16="http://schemas.microsoft.com/office/drawing/2014/main" id="{9469DBE9-0AA4-531D-E799-37BBEB6A35AA}"/>
              </a:ext>
            </a:extLst>
          </p:cNvPr>
          <p:cNvSpPr>
            <a:spLocks noGrp="1"/>
          </p:cNvSpPr>
          <p:nvPr>
            <p:ph type="body" sz="quarter" idx="15" hasCustomPrompt="1"/>
          </p:nvPr>
        </p:nvSpPr>
        <p:spPr>
          <a:xfrm>
            <a:off x="445465" y="3995281"/>
            <a:ext cx="6816328" cy="369471"/>
          </a:xfrm>
        </p:spPr>
        <p:txBody>
          <a:bodyPr anchor="t">
            <a:noAutofit/>
          </a:bodyPr>
          <a:lstStyle>
            <a:lvl1pPr marL="0" indent="0">
              <a:lnSpc>
                <a:spcPts val="2400"/>
              </a:lnSpc>
              <a:buNone/>
              <a:defRPr sz="1600" b="0">
                <a:solidFill>
                  <a:schemeClr val="bg1">
                    <a:lumMod val="85000"/>
                  </a:schemeClr>
                </a:solidFill>
              </a:defRPr>
            </a:lvl1pPr>
          </a:lstStyle>
          <a:p>
            <a:pPr lvl="0"/>
            <a:r>
              <a:rPr lang="en-US"/>
              <a:t>Month 2021</a:t>
            </a:r>
          </a:p>
        </p:txBody>
      </p:sp>
    </p:spTree>
    <p:extLst>
      <p:ext uri="{BB962C8B-B14F-4D97-AF65-F5344CB8AC3E}">
        <p14:creationId xmlns:p14="http://schemas.microsoft.com/office/powerpoint/2010/main" val="32646263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Agenda">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6A3C1BB-4921-D628-4435-000779696F94}"/>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9" name="Title 4">
            <a:extLst>
              <a:ext uri="{FF2B5EF4-FFF2-40B4-BE49-F238E27FC236}">
                <a16:creationId xmlns:a16="http://schemas.microsoft.com/office/drawing/2014/main" id="{15640DCA-D6C8-CD69-87E4-6107AB3EC564}"/>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a:t>TITLE OF THE SLIDE GOES HERE</a:t>
            </a:r>
          </a:p>
        </p:txBody>
      </p:sp>
      <p:sp>
        <p:nvSpPr>
          <p:cNvPr id="10" name="TextBox 9">
            <a:extLst>
              <a:ext uri="{FF2B5EF4-FFF2-40B4-BE49-F238E27FC236}">
                <a16:creationId xmlns:a16="http://schemas.microsoft.com/office/drawing/2014/main" id="{1117A8E4-3C91-BC73-7CD5-876626006D08}"/>
              </a:ext>
            </a:extLst>
          </p:cNvPr>
          <p:cNvSpPr txBox="1"/>
          <p:nvPr/>
        </p:nvSpPr>
        <p:spPr>
          <a:xfrm>
            <a:off x="355600" y="6516899"/>
            <a:ext cx="1361440" cy="307777"/>
          </a:xfrm>
          <a:prstGeom prst="rect">
            <a:avLst/>
          </a:prstGeom>
          <a:noFill/>
        </p:spPr>
        <p:txBody>
          <a:bodyPr wrap="square" rtlCol="0">
            <a:spAutoFit/>
          </a:bodyPr>
          <a:lstStyle/>
          <a:p>
            <a:r>
              <a:rPr lang="en-US" sz="1400" err="1">
                <a:solidFill>
                  <a:schemeClr val="bg1"/>
                </a:solidFill>
                <a:latin typeface="Arial Nova" panose="020B0504020202020204" pitchFamily="34" charset="0"/>
              </a:rPr>
              <a:t>cloud@core</a:t>
            </a:r>
            <a:r>
              <a:rPr lang="en-US" sz="1067" baseline="30000" err="1">
                <a:solidFill>
                  <a:schemeClr val="bg1"/>
                </a:solidFill>
                <a:latin typeface="Arial Nova" panose="020B0504020202020204" pitchFamily="34" charset="0"/>
              </a:rPr>
              <a:t>TM</a:t>
            </a:r>
            <a:endParaRPr lang="en-US" sz="1400" baseline="30000">
              <a:solidFill>
                <a:schemeClr val="bg1"/>
              </a:solidFill>
              <a:latin typeface="Arial Nova" panose="020B0504020202020204" pitchFamily="34" charset="0"/>
            </a:endParaRPr>
          </a:p>
        </p:txBody>
      </p:sp>
      <p:pic>
        <p:nvPicPr>
          <p:cNvPr id="11" name="Picture 10">
            <a:extLst>
              <a:ext uri="{FF2B5EF4-FFF2-40B4-BE49-F238E27FC236}">
                <a16:creationId xmlns:a16="http://schemas.microsoft.com/office/drawing/2014/main" id="{114211A0-BC24-5489-5E9F-D23CCA1D0A2A}"/>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85841" y="6614139"/>
            <a:ext cx="362479" cy="192000"/>
          </a:xfrm>
          <a:prstGeom prst="rect">
            <a:avLst/>
          </a:prstGeom>
        </p:spPr>
      </p:pic>
    </p:spTree>
    <p:extLst>
      <p:ext uri="{BB962C8B-B14F-4D97-AF65-F5344CB8AC3E}">
        <p14:creationId xmlns:p14="http://schemas.microsoft.com/office/powerpoint/2010/main" val="13148598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AB39CE10-FB02-2404-5C53-3E9ED5232B68}"/>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22" name="Title 4">
            <a:extLst>
              <a:ext uri="{FF2B5EF4-FFF2-40B4-BE49-F238E27FC236}">
                <a16:creationId xmlns:a16="http://schemas.microsoft.com/office/drawing/2014/main" id="{C8FDB42C-DE6D-2ED8-101F-05F9FD78FC4A}"/>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a:t>TITLE OF THE SLIDE GOES HERE</a:t>
            </a:r>
          </a:p>
        </p:txBody>
      </p:sp>
      <p:sp>
        <p:nvSpPr>
          <p:cNvPr id="23" name="TextBox 22">
            <a:extLst>
              <a:ext uri="{FF2B5EF4-FFF2-40B4-BE49-F238E27FC236}">
                <a16:creationId xmlns:a16="http://schemas.microsoft.com/office/drawing/2014/main" id="{A7AFB653-8131-6648-6594-9AF3E8CC6030}"/>
              </a:ext>
            </a:extLst>
          </p:cNvPr>
          <p:cNvSpPr txBox="1"/>
          <p:nvPr/>
        </p:nvSpPr>
        <p:spPr>
          <a:xfrm>
            <a:off x="355600" y="6516899"/>
            <a:ext cx="1361440" cy="307777"/>
          </a:xfrm>
          <a:prstGeom prst="rect">
            <a:avLst/>
          </a:prstGeom>
          <a:noFill/>
        </p:spPr>
        <p:txBody>
          <a:bodyPr wrap="square" rtlCol="0">
            <a:spAutoFit/>
          </a:bodyPr>
          <a:lstStyle/>
          <a:p>
            <a:r>
              <a:rPr lang="en-US" sz="1400" err="1">
                <a:solidFill>
                  <a:schemeClr val="bg1"/>
                </a:solidFill>
                <a:latin typeface="Arial Nova" panose="020B0504020202020204" pitchFamily="34" charset="0"/>
              </a:rPr>
              <a:t>cloud@core</a:t>
            </a:r>
            <a:r>
              <a:rPr lang="en-US" sz="1067" baseline="30000" err="1">
                <a:solidFill>
                  <a:schemeClr val="bg1"/>
                </a:solidFill>
                <a:latin typeface="Arial Nova" panose="020B0504020202020204" pitchFamily="34" charset="0"/>
              </a:rPr>
              <a:t>TM</a:t>
            </a:r>
            <a:endParaRPr lang="en-US" sz="1400" baseline="30000">
              <a:solidFill>
                <a:schemeClr val="bg1"/>
              </a:solidFill>
              <a:latin typeface="Arial Nova" panose="020B0504020202020204" pitchFamily="34" charset="0"/>
            </a:endParaRPr>
          </a:p>
        </p:txBody>
      </p:sp>
      <p:pic>
        <p:nvPicPr>
          <p:cNvPr id="24" name="Picture 23">
            <a:extLst>
              <a:ext uri="{FF2B5EF4-FFF2-40B4-BE49-F238E27FC236}">
                <a16:creationId xmlns:a16="http://schemas.microsoft.com/office/drawing/2014/main" id="{2336C4A5-8CD0-8ADA-33A9-013B52A95007}"/>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85841" y="6614139"/>
            <a:ext cx="362479" cy="192000"/>
          </a:xfrm>
          <a:prstGeom prst="rect">
            <a:avLst/>
          </a:prstGeom>
        </p:spPr>
      </p:pic>
    </p:spTree>
    <p:extLst>
      <p:ext uri="{BB962C8B-B14F-4D97-AF65-F5344CB8AC3E}">
        <p14:creationId xmlns:p14="http://schemas.microsoft.com/office/powerpoint/2010/main" val="1909084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7C8DB06-6B90-B680-3143-8A9AA9FD07AF}"/>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12" name="Title 4">
            <a:extLst>
              <a:ext uri="{FF2B5EF4-FFF2-40B4-BE49-F238E27FC236}">
                <a16:creationId xmlns:a16="http://schemas.microsoft.com/office/drawing/2014/main" id="{C103D4AA-74B2-A790-72CC-A5090D94C48F}"/>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a:t>TITLE OF THE SLIDE GOES HERE</a:t>
            </a:r>
          </a:p>
        </p:txBody>
      </p:sp>
      <p:grpSp>
        <p:nvGrpSpPr>
          <p:cNvPr id="13" name="Group 12">
            <a:extLst>
              <a:ext uri="{FF2B5EF4-FFF2-40B4-BE49-F238E27FC236}">
                <a16:creationId xmlns:a16="http://schemas.microsoft.com/office/drawing/2014/main" id="{4EDD4363-2EBB-D5EA-7B46-FD7ACCCFE41B}"/>
              </a:ext>
            </a:extLst>
          </p:cNvPr>
          <p:cNvGrpSpPr/>
          <p:nvPr/>
        </p:nvGrpSpPr>
        <p:grpSpPr>
          <a:xfrm>
            <a:off x="85840" y="6516891"/>
            <a:ext cx="1631200" cy="307777"/>
            <a:chOff x="1066800" y="4063365"/>
            <a:chExt cx="1223400" cy="230833"/>
          </a:xfrm>
        </p:grpSpPr>
        <p:pic>
          <p:nvPicPr>
            <p:cNvPr id="14" name="Picture 13">
              <a:extLst>
                <a:ext uri="{FF2B5EF4-FFF2-40B4-BE49-F238E27FC236}">
                  <a16:creationId xmlns:a16="http://schemas.microsoft.com/office/drawing/2014/main" id="{7A2A1185-04ED-52A1-1045-E73B0ED50DE8}"/>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5" name="TextBox 14">
              <a:extLst>
                <a:ext uri="{FF2B5EF4-FFF2-40B4-BE49-F238E27FC236}">
                  <a16:creationId xmlns:a16="http://schemas.microsoft.com/office/drawing/2014/main" id="{F94AE7D3-EE27-BEE5-F928-D714827B497A}"/>
                </a:ext>
              </a:extLst>
            </p:cNvPr>
            <p:cNvSpPr txBox="1"/>
            <p:nvPr/>
          </p:nvSpPr>
          <p:spPr>
            <a:xfrm>
              <a:off x="1269120" y="4063365"/>
              <a:ext cx="1021080" cy="230833"/>
            </a:xfrm>
            <a:prstGeom prst="rect">
              <a:avLst/>
            </a:prstGeom>
            <a:noFill/>
          </p:spPr>
          <p:txBody>
            <a:bodyPr wrap="square" rtlCol="0">
              <a:spAutoFit/>
            </a:bodyPr>
            <a:lstStyle/>
            <a:p>
              <a:r>
                <a:rPr lang="en-US" sz="1400" err="1">
                  <a:solidFill>
                    <a:schemeClr val="bg1"/>
                  </a:solidFill>
                  <a:latin typeface="Arial Nova" panose="020B0504020202020204" pitchFamily="34" charset="0"/>
                </a:rPr>
                <a:t>cloud@core</a:t>
              </a:r>
              <a:r>
                <a:rPr lang="en-US" sz="1067" baseline="30000" err="1">
                  <a:solidFill>
                    <a:schemeClr val="bg1"/>
                  </a:solidFill>
                  <a:latin typeface="Arial Nova" panose="020B0504020202020204" pitchFamily="34" charset="0"/>
                </a:rPr>
                <a:t>TM</a:t>
              </a:r>
              <a:endParaRPr lang="en-US" sz="1400" baseline="30000">
                <a:solidFill>
                  <a:schemeClr val="bg1"/>
                </a:solidFill>
                <a:latin typeface="Arial Nova" panose="020B0504020202020204" pitchFamily="34" charset="0"/>
              </a:endParaRPr>
            </a:p>
          </p:txBody>
        </p:sp>
      </p:grpSp>
      <p:sp>
        <p:nvSpPr>
          <p:cNvPr id="16" name="Content Placeholder 2">
            <a:extLst>
              <a:ext uri="{FF2B5EF4-FFF2-40B4-BE49-F238E27FC236}">
                <a16:creationId xmlns:a16="http://schemas.microsoft.com/office/drawing/2014/main" id="{664A393F-78B5-BD29-6075-66F6FB844881}"/>
              </a:ext>
            </a:extLst>
          </p:cNvPr>
          <p:cNvSpPr>
            <a:spLocks noGrp="1"/>
          </p:cNvSpPr>
          <p:nvPr>
            <p:ph idx="1"/>
          </p:nvPr>
        </p:nvSpPr>
        <p:spPr>
          <a:xfrm>
            <a:off x="432000" y="1316568"/>
            <a:ext cx="11328200" cy="4993217"/>
          </a:xfrm>
        </p:spPr>
        <p:txBody>
          <a:bodyPr/>
          <a:lstStyle>
            <a:lvl1pPr marL="302355" indent="-302355">
              <a:buFont typeface="Wingdings" panose="05000000000000000000" pitchFamily="2" charset="2"/>
              <a:buChar char="§"/>
              <a:defRPr>
                <a:solidFill>
                  <a:schemeClr val="bg1"/>
                </a:solidFill>
                <a:latin typeface="Arial Nova" panose="020B0504020202020204" pitchFamily="34" charset="0"/>
              </a:defRPr>
            </a:lvl1pPr>
            <a:lvl2pPr>
              <a:defRPr sz="2133">
                <a:solidFill>
                  <a:schemeClr val="bg1"/>
                </a:solidFill>
                <a:latin typeface="Arial Nova" panose="020B0504020202020204" pitchFamily="34" charset="0"/>
              </a:defRPr>
            </a:lvl2pPr>
            <a:lvl3pPr marL="1055974">
              <a:defRPr sz="2133">
                <a:solidFill>
                  <a:schemeClr val="bg1"/>
                </a:solidFill>
                <a:latin typeface="Arial Nova" panose="020B0504020202020204" pitchFamily="34" charset="0"/>
              </a:defRPr>
            </a:lvl3pPr>
            <a:lvl4pPr marL="1439964">
              <a:defRPr sz="1867">
                <a:solidFill>
                  <a:schemeClr val="bg1"/>
                </a:solidFill>
                <a:latin typeface="Arial Nova" panose="020B0504020202020204" pitchFamily="34" charset="0"/>
              </a:defRPr>
            </a:lvl4pPr>
            <a:lvl5pPr marL="1775956">
              <a:defRPr sz="1867">
                <a:solidFill>
                  <a:schemeClr val="bg1"/>
                </a:solidFill>
                <a:latin typeface="Arial Nova" panose="020B05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Slide Number Placeholder 5">
            <a:extLst>
              <a:ext uri="{FF2B5EF4-FFF2-40B4-BE49-F238E27FC236}">
                <a16:creationId xmlns:a16="http://schemas.microsoft.com/office/drawing/2014/main" id="{48AEB2D0-D57C-2A16-7624-930E3F7FA3D1}"/>
              </a:ext>
            </a:extLst>
          </p:cNvPr>
          <p:cNvSpPr>
            <a:spLocks noGrp="1"/>
          </p:cNvSpPr>
          <p:nvPr>
            <p:ph type="sldNum" sz="quarter" idx="12"/>
          </p:nvPr>
        </p:nvSpPr>
        <p:spPr>
          <a:xfrm>
            <a:off x="11048577" y="6356353"/>
            <a:ext cx="650240" cy="366183"/>
          </a:xfrm>
        </p:spPr>
        <p:txBody>
          <a:bodyPr/>
          <a:lstStyle>
            <a:lvl1pPr>
              <a:defRPr>
                <a:latin typeface="Arial Nova" panose="020B0504020202020204" pitchFamily="34" charset="0"/>
              </a:defRPr>
            </a:lvl1pPr>
          </a:lstStyle>
          <a:p>
            <a:fld id="{D6AB342A-830E-438F-A6A8-BEDF509AB0A8}" type="slidenum">
              <a:rPr lang="en-US" smtClean="0"/>
              <a:pPr/>
              <a:t>‹#›</a:t>
            </a:fld>
            <a:endParaRPr lang="en-US"/>
          </a:p>
        </p:txBody>
      </p:sp>
    </p:spTree>
    <p:extLst>
      <p:ext uri="{BB962C8B-B14F-4D97-AF65-F5344CB8AC3E}">
        <p14:creationId xmlns:p14="http://schemas.microsoft.com/office/powerpoint/2010/main" val="27748067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579D987-8DC7-7A34-8F78-BCDBFE518C6D}"/>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19" name="Title 4">
            <a:extLst>
              <a:ext uri="{FF2B5EF4-FFF2-40B4-BE49-F238E27FC236}">
                <a16:creationId xmlns:a16="http://schemas.microsoft.com/office/drawing/2014/main" id="{07B47567-2F50-5AAA-D231-D1F15EAEF8BF}"/>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a:t>TITLE OF THE SLIDE GOES HERE</a:t>
            </a:r>
          </a:p>
        </p:txBody>
      </p:sp>
      <p:grpSp>
        <p:nvGrpSpPr>
          <p:cNvPr id="20" name="Group 19">
            <a:extLst>
              <a:ext uri="{FF2B5EF4-FFF2-40B4-BE49-F238E27FC236}">
                <a16:creationId xmlns:a16="http://schemas.microsoft.com/office/drawing/2014/main" id="{965F52F5-1F02-509A-47D0-8B8A61B64278}"/>
              </a:ext>
            </a:extLst>
          </p:cNvPr>
          <p:cNvGrpSpPr/>
          <p:nvPr/>
        </p:nvGrpSpPr>
        <p:grpSpPr>
          <a:xfrm>
            <a:off x="85840" y="6516891"/>
            <a:ext cx="1631200" cy="307777"/>
            <a:chOff x="1066800" y="4063365"/>
            <a:chExt cx="1223400" cy="230833"/>
          </a:xfrm>
        </p:grpSpPr>
        <p:pic>
          <p:nvPicPr>
            <p:cNvPr id="21" name="Picture 20">
              <a:extLst>
                <a:ext uri="{FF2B5EF4-FFF2-40B4-BE49-F238E27FC236}">
                  <a16:creationId xmlns:a16="http://schemas.microsoft.com/office/drawing/2014/main" id="{5696F05F-D2F9-10C1-5A8C-47FD8F24CFE0}"/>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22" name="TextBox 21">
              <a:extLst>
                <a:ext uri="{FF2B5EF4-FFF2-40B4-BE49-F238E27FC236}">
                  <a16:creationId xmlns:a16="http://schemas.microsoft.com/office/drawing/2014/main" id="{2C204E09-B666-D666-F9B6-2EE138A911D2}"/>
                </a:ext>
              </a:extLst>
            </p:cNvPr>
            <p:cNvSpPr txBox="1"/>
            <p:nvPr/>
          </p:nvSpPr>
          <p:spPr>
            <a:xfrm>
              <a:off x="1269120" y="4063365"/>
              <a:ext cx="1021080" cy="230833"/>
            </a:xfrm>
            <a:prstGeom prst="rect">
              <a:avLst/>
            </a:prstGeom>
            <a:noFill/>
          </p:spPr>
          <p:txBody>
            <a:bodyPr wrap="square" rtlCol="0">
              <a:spAutoFit/>
            </a:bodyPr>
            <a:lstStyle/>
            <a:p>
              <a:r>
                <a:rPr lang="en-US" sz="1400" err="1">
                  <a:solidFill>
                    <a:schemeClr val="bg1"/>
                  </a:solidFill>
                  <a:latin typeface="Arial Nova" panose="020B0504020202020204" pitchFamily="34" charset="0"/>
                </a:rPr>
                <a:t>cloud@core</a:t>
              </a:r>
              <a:r>
                <a:rPr lang="en-US" sz="1067" baseline="30000" err="1">
                  <a:solidFill>
                    <a:schemeClr val="bg1"/>
                  </a:solidFill>
                  <a:latin typeface="Arial Nova" panose="020B0504020202020204" pitchFamily="34" charset="0"/>
                </a:rPr>
                <a:t>TM</a:t>
              </a:r>
              <a:endParaRPr lang="en-US" sz="1400" baseline="30000">
                <a:solidFill>
                  <a:schemeClr val="bg1"/>
                </a:solidFill>
                <a:latin typeface="Arial Nova" panose="020B0504020202020204" pitchFamily="34" charset="0"/>
              </a:endParaRPr>
            </a:p>
          </p:txBody>
        </p:sp>
      </p:grpSp>
      <p:sp>
        <p:nvSpPr>
          <p:cNvPr id="23" name="Content Placeholder 2">
            <a:extLst>
              <a:ext uri="{FF2B5EF4-FFF2-40B4-BE49-F238E27FC236}">
                <a16:creationId xmlns:a16="http://schemas.microsoft.com/office/drawing/2014/main" id="{92F6F289-D211-D20F-3A65-822A87F45E59}"/>
              </a:ext>
            </a:extLst>
          </p:cNvPr>
          <p:cNvSpPr>
            <a:spLocks noGrp="1"/>
          </p:cNvSpPr>
          <p:nvPr>
            <p:ph idx="1"/>
          </p:nvPr>
        </p:nvSpPr>
        <p:spPr>
          <a:xfrm>
            <a:off x="432000" y="1316568"/>
            <a:ext cx="11328200" cy="4993217"/>
          </a:xfrm>
        </p:spPr>
        <p:txBody>
          <a:bodyPr/>
          <a:lstStyle>
            <a:lvl1pPr marL="302355" indent="-302355">
              <a:buFont typeface="Wingdings" panose="05000000000000000000" pitchFamily="2" charset="2"/>
              <a:buChar char="§"/>
              <a:defRPr>
                <a:solidFill>
                  <a:schemeClr val="bg1"/>
                </a:solidFill>
                <a:latin typeface="Arial Nova" panose="020B0504020202020204" pitchFamily="34" charset="0"/>
              </a:defRPr>
            </a:lvl1pPr>
            <a:lvl2pPr>
              <a:defRPr sz="2133">
                <a:solidFill>
                  <a:schemeClr val="bg1"/>
                </a:solidFill>
                <a:latin typeface="Arial Nova" panose="020B0504020202020204" pitchFamily="34" charset="0"/>
              </a:defRPr>
            </a:lvl2pPr>
            <a:lvl3pPr marL="1055974">
              <a:defRPr sz="2133">
                <a:solidFill>
                  <a:schemeClr val="bg1"/>
                </a:solidFill>
                <a:latin typeface="Arial Nova" panose="020B0504020202020204" pitchFamily="34" charset="0"/>
              </a:defRPr>
            </a:lvl3pPr>
            <a:lvl4pPr marL="1439964">
              <a:defRPr sz="1867">
                <a:solidFill>
                  <a:schemeClr val="bg1"/>
                </a:solidFill>
                <a:latin typeface="Arial Nova" panose="020B0504020202020204" pitchFamily="34" charset="0"/>
              </a:defRPr>
            </a:lvl4pPr>
            <a:lvl5pPr marL="1775956">
              <a:defRPr sz="1867">
                <a:solidFill>
                  <a:schemeClr val="bg1"/>
                </a:solidFill>
                <a:latin typeface="Arial Nova" panose="020B05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Slide Number Placeholder 5">
            <a:extLst>
              <a:ext uri="{FF2B5EF4-FFF2-40B4-BE49-F238E27FC236}">
                <a16:creationId xmlns:a16="http://schemas.microsoft.com/office/drawing/2014/main" id="{34C5C8D7-7D0B-50E8-E3B3-54DC0EF794B7}"/>
              </a:ext>
            </a:extLst>
          </p:cNvPr>
          <p:cNvSpPr>
            <a:spLocks noGrp="1"/>
          </p:cNvSpPr>
          <p:nvPr>
            <p:ph type="sldNum" sz="quarter" idx="12"/>
          </p:nvPr>
        </p:nvSpPr>
        <p:spPr>
          <a:xfrm>
            <a:off x="11048577" y="6356353"/>
            <a:ext cx="650240" cy="366183"/>
          </a:xfrm>
        </p:spPr>
        <p:txBody>
          <a:bodyPr/>
          <a:lstStyle>
            <a:lvl1pPr>
              <a:defRPr>
                <a:latin typeface="Arial Nova" panose="020B0504020202020204" pitchFamily="34" charset="0"/>
              </a:defRPr>
            </a:lvl1pPr>
          </a:lstStyle>
          <a:p>
            <a:fld id="{D6AB342A-830E-438F-A6A8-BEDF509AB0A8}" type="slidenum">
              <a:rPr lang="en-US" smtClean="0"/>
              <a:pPr/>
              <a:t>‹#›</a:t>
            </a:fld>
            <a:endParaRPr lang="en-US"/>
          </a:p>
        </p:txBody>
      </p:sp>
    </p:spTree>
    <p:extLst>
      <p:ext uri="{BB962C8B-B14F-4D97-AF65-F5344CB8AC3E}">
        <p14:creationId xmlns:p14="http://schemas.microsoft.com/office/powerpoint/2010/main" val="91209183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4800" y="504995"/>
            <a:ext cx="10051200" cy="461655"/>
          </a:xfrm>
          <a:prstGeom prst="rect">
            <a:avLst/>
          </a:prstGeom>
        </p:spPr>
        <p:txBody>
          <a:bodyPr/>
          <a:lstStyle>
            <a:lvl1pPr>
              <a:defRPr baseline="0"/>
            </a:lvl1pPr>
          </a:lstStyle>
          <a:p>
            <a:r>
              <a:rPr lang="en-US"/>
              <a:t>TITLE OF THE SLIDE GOES HERE</a:t>
            </a:r>
          </a:p>
        </p:txBody>
      </p:sp>
      <p:sp>
        <p:nvSpPr>
          <p:cNvPr id="3" name="Content Placeholder 2"/>
          <p:cNvSpPr>
            <a:spLocks noGrp="1"/>
          </p:cNvSpPr>
          <p:nvPr>
            <p:ph idx="1"/>
          </p:nvPr>
        </p:nvSpPr>
        <p:spPr>
          <a:xfrm>
            <a:off x="482602" y="1368215"/>
            <a:ext cx="11216217" cy="4878071"/>
          </a:xfrm>
        </p:spPr>
        <p:txBody>
          <a:bodyPr/>
          <a:lstStyle>
            <a:lvl3pPr>
              <a:defRPr>
                <a:latin typeface="Arial Nova" panose="020B0504020202020204" pitchFamily="34" charset="0"/>
              </a:defRPr>
            </a:lvl3pPr>
            <a:lvl4pPr>
              <a:defRPr>
                <a:latin typeface="Arial Nova" panose="020B0504020202020204" pitchFamily="34" charset="0"/>
              </a:defRPr>
            </a:lvl4pPr>
            <a:lvl5pPr>
              <a:defRPr>
                <a:latin typeface="Arial Nova" panose="020B05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D6AB342A-830E-438F-A6A8-BEDF509AB0A8}" type="slidenum">
              <a:rPr lang="en-US" smtClean="0"/>
              <a:t>‹#›</a:t>
            </a:fld>
            <a:endParaRPr lang="en-US"/>
          </a:p>
        </p:txBody>
      </p:sp>
    </p:spTree>
    <p:extLst>
      <p:ext uri="{BB962C8B-B14F-4D97-AF65-F5344CB8AC3E}">
        <p14:creationId xmlns:p14="http://schemas.microsoft.com/office/powerpoint/2010/main" val="41058409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5DEAEFD-1C1C-4705-A7B4-C18700C0D051}"/>
              </a:ext>
            </a:extLst>
          </p:cNvPr>
          <p:cNvSpPr/>
          <p:nvPr/>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8" name="Title 4">
            <a:extLst>
              <a:ext uri="{FF2B5EF4-FFF2-40B4-BE49-F238E27FC236}">
                <a16:creationId xmlns:a16="http://schemas.microsoft.com/office/drawing/2014/main" id="{32A6F2CD-2248-4E26-805E-67B423ABE9CA}"/>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a:t>TITLE OF THE SLIDE GOES HERE</a:t>
            </a:r>
          </a:p>
        </p:txBody>
      </p:sp>
      <p:grpSp>
        <p:nvGrpSpPr>
          <p:cNvPr id="9" name="Group 8">
            <a:extLst>
              <a:ext uri="{FF2B5EF4-FFF2-40B4-BE49-F238E27FC236}">
                <a16:creationId xmlns:a16="http://schemas.microsoft.com/office/drawing/2014/main" id="{7529C921-18CF-4A1E-BB95-922460B5DC60}"/>
              </a:ext>
            </a:extLst>
          </p:cNvPr>
          <p:cNvGrpSpPr/>
          <p:nvPr/>
        </p:nvGrpSpPr>
        <p:grpSpPr>
          <a:xfrm>
            <a:off x="85840" y="6516891"/>
            <a:ext cx="1631200" cy="307777"/>
            <a:chOff x="1066800" y="4063365"/>
            <a:chExt cx="1223400" cy="230833"/>
          </a:xfrm>
        </p:grpSpPr>
        <p:pic>
          <p:nvPicPr>
            <p:cNvPr id="10" name="Picture 9">
              <a:extLst>
                <a:ext uri="{FF2B5EF4-FFF2-40B4-BE49-F238E27FC236}">
                  <a16:creationId xmlns:a16="http://schemas.microsoft.com/office/drawing/2014/main" id="{8E64CED7-404C-42CF-AE0F-95F58C51F909}"/>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1" name="TextBox 10">
              <a:extLst>
                <a:ext uri="{FF2B5EF4-FFF2-40B4-BE49-F238E27FC236}">
                  <a16:creationId xmlns:a16="http://schemas.microsoft.com/office/drawing/2014/main" id="{B5172F8D-805D-48CD-85FF-0ECF78909EF2}"/>
                </a:ext>
              </a:extLst>
            </p:cNvPr>
            <p:cNvSpPr txBox="1"/>
            <p:nvPr/>
          </p:nvSpPr>
          <p:spPr>
            <a:xfrm>
              <a:off x="1269120" y="4063365"/>
              <a:ext cx="1021080" cy="230833"/>
            </a:xfrm>
            <a:prstGeom prst="rect">
              <a:avLst/>
            </a:prstGeom>
            <a:noFill/>
          </p:spPr>
          <p:txBody>
            <a:bodyPr wrap="square" rtlCol="0">
              <a:spAutoFit/>
            </a:bodyPr>
            <a:lstStyle/>
            <a:p>
              <a:r>
                <a:rPr lang="en-US" sz="1400" err="1">
                  <a:solidFill>
                    <a:schemeClr val="bg1"/>
                  </a:solidFill>
                  <a:latin typeface="Arial Nova" panose="020B0504020202020204" pitchFamily="34" charset="0"/>
                </a:rPr>
                <a:t>cloud@core</a:t>
              </a:r>
              <a:r>
                <a:rPr lang="en-US" sz="1067" baseline="30000" err="1">
                  <a:solidFill>
                    <a:schemeClr val="bg1"/>
                  </a:solidFill>
                  <a:latin typeface="Arial Nova" panose="020B0504020202020204" pitchFamily="34" charset="0"/>
                </a:rPr>
                <a:t>TM</a:t>
              </a:r>
              <a:endParaRPr lang="en-US" sz="1400" baseline="30000">
                <a:solidFill>
                  <a:schemeClr val="bg1"/>
                </a:solidFill>
                <a:latin typeface="Arial Nova" panose="020B0504020202020204" pitchFamily="34" charset="0"/>
              </a:endParaRPr>
            </a:p>
          </p:txBody>
        </p:sp>
      </p:grpSp>
      <p:sp>
        <p:nvSpPr>
          <p:cNvPr id="3" name="Content Placeholder 2"/>
          <p:cNvSpPr>
            <a:spLocks noGrp="1"/>
          </p:cNvSpPr>
          <p:nvPr>
            <p:ph sz="half" idx="1" hasCustomPrompt="1"/>
          </p:nvPr>
        </p:nvSpPr>
        <p:spPr>
          <a:xfrm>
            <a:off x="431801" y="1316568"/>
            <a:ext cx="5425017" cy="4993216"/>
          </a:xfrm>
        </p:spPr>
        <p:txBody>
          <a:bodyPr>
            <a:normAutofit/>
          </a:bodyPr>
          <a:lstStyle>
            <a:lvl1pPr marL="302355" indent="-302355">
              <a:buFont typeface="Wingdings" panose="05000000000000000000" pitchFamily="2" charset="2"/>
              <a:buChar char="§"/>
              <a:defRPr sz="2133">
                <a:solidFill>
                  <a:schemeClr val="bg1"/>
                </a:solidFill>
                <a:latin typeface="Arial Nova" panose="020B0504020202020204" pitchFamily="34" charset="0"/>
              </a:defRPr>
            </a:lvl1pPr>
            <a:lvl2pPr>
              <a:defRPr sz="1867">
                <a:solidFill>
                  <a:schemeClr val="bg1"/>
                </a:solidFill>
                <a:latin typeface="Arial Nova" panose="020B0504020202020204" pitchFamily="34" charset="0"/>
              </a:defRPr>
            </a:lvl2pPr>
            <a:lvl3pPr>
              <a:defRPr sz="1600">
                <a:solidFill>
                  <a:schemeClr val="bg1"/>
                </a:solidFill>
                <a:latin typeface="Arial Nova" panose="020B0504020202020204" pitchFamily="34" charset="0"/>
              </a:defRPr>
            </a:lvl3pPr>
            <a:lvl4pPr>
              <a:defRPr sz="1467">
                <a:solidFill>
                  <a:schemeClr val="bg1"/>
                </a:solidFill>
                <a:latin typeface="Arial Nova" panose="020B0504020202020204" pitchFamily="34" charset="0"/>
              </a:defRPr>
            </a:lvl4pPr>
            <a:lvl5pPr>
              <a:defRPr sz="1467">
                <a:solidFill>
                  <a:schemeClr val="bg1"/>
                </a:solidFill>
                <a:latin typeface="Arial Nova" panose="020B0504020202020204" pitchFamily="34" charset="0"/>
              </a:defRPr>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hasCustomPrompt="1"/>
          </p:nvPr>
        </p:nvSpPr>
        <p:spPr>
          <a:xfrm>
            <a:off x="6335184" y="1316568"/>
            <a:ext cx="5425016" cy="4993216"/>
          </a:xfrm>
        </p:spPr>
        <p:txBody>
          <a:bodyPr>
            <a:normAutofit/>
          </a:bodyPr>
          <a:lstStyle>
            <a:lvl1pPr marL="302355" indent="-302355">
              <a:buFont typeface="Wingdings" panose="05000000000000000000" pitchFamily="2" charset="2"/>
              <a:buChar char="§"/>
              <a:defRPr sz="2133">
                <a:solidFill>
                  <a:schemeClr val="bg1"/>
                </a:solidFill>
                <a:latin typeface="Arial Nova" panose="020B0504020202020204" pitchFamily="34" charset="0"/>
              </a:defRPr>
            </a:lvl1pPr>
            <a:lvl2pPr>
              <a:defRPr sz="1867">
                <a:solidFill>
                  <a:schemeClr val="bg1"/>
                </a:solidFill>
                <a:latin typeface="Arial Nova" panose="020B0504020202020204" pitchFamily="34" charset="0"/>
              </a:defRPr>
            </a:lvl2pPr>
            <a:lvl3pPr>
              <a:defRPr sz="1600">
                <a:solidFill>
                  <a:schemeClr val="bg1"/>
                </a:solidFill>
                <a:latin typeface="Arial Nova" panose="020B0504020202020204" pitchFamily="34" charset="0"/>
              </a:defRPr>
            </a:lvl3pPr>
            <a:lvl4pPr>
              <a:defRPr sz="1467">
                <a:solidFill>
                  <a:schemeClr val="bg1"/>
                </a:solidFill>
                <a:latin typeface="Arial Nova" panose="020B0504020202020204" pitchFamily="34" charset="0"/>
              </a:defRPr>
            </a:lvl4pPr>
            <a:lvl5pPr>
              <a:defRPr sz="1467">
                <a:solidFill>
                  <a:schemeClr val="bg1"/>
                </a:solidFill>
                <a:latin typeface="Arial Nova" panose="020B0504020202020204" pitchFamily="34" charset="0"/>
              </a:defRPr>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p:txBody>
          <a:bodyPr/>
          <a:lstStyle>
            <a:lvl1pPr>
              <a:defRPr>
                <a:latin typeface="Arial Nova" panose="020B0504020202020204" pitchFamily="34" charset="0"/>
              </a:defRPr>
            </a:lvl1pPr>
          </a:lstStyle>
          <a:p>
            <a:fld id="{D6AB342A-830E-438F-A6A8-BEDF509AB0A8}" type="slidenum">
              <a:rPr lang="en-US" smtClean="0"/>
              <a:pPr/>
              <a:t>‹#›</a:t>
            </a:fld>
            <a:endParaRPr lang="en-US"/>
          </a:p>
        </p:txBody>
      </p:sp>
    </p:spTree>
    <p:extLst>
      <p:ext uri="{BB962C8B-B14F-4D97-AF65-F5344CB8AC3E}">
        <p14:creationId xmlns:p14="http://schemas.microsoft.com/office/powerpoint/2010/main" val="3684798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0809321-F4FE-46F7-A660-052C72F578F8}"/>
              </a:ext>
            </a:extLst>
          </p:cNvPr>
          <p:cNvSpPr/>
          <p:nvPr/>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11" name="Title 4">
            <a:extLst>
              <a:ext uri="{FF2B5EF4-FFF2-40B4-BE49-F238E27FC236}">
                <a16:creationId xmlns:a16="http://schemas.microsoft.com/office/drawing/2014/main" id="{F18CE42A-829A-4A80-B49F-B0C1924DA306}"/>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a:t>TITLE OF THE SLIDE GOES HERE</a:t>
            </a:r>
          </a:p>
        </p:txBody>
      </p:sp>
      <p:grpSp>
        <p:nvGrpSpPr>
          <p:cNvPr id="12" name="Group 11">
            <a:extLst>
              <a:ext uri="{FF2B5EF4-FFF2-40B4-BE49-F238E27FC236}">
                <a16:creationId xmlns:a16="http://schemas.microsoft.com/office/drawing/2014/main" id="{45CC5F23-F015-48C5-97CD-211FF0369FA1}"/>
              </a:ext>
            </a:extLst>
          </p:cNvPr>
          <p:cNvGrpSpPr/>
          <p:nvPr/>
        </p:nvGrpSpPr>
        <p:grpSpPr>
          <a:xfrm>
            <a:off x="85840" y="6516891"/>
            <a:ext cx="1631200" cy="307777"/>
            <a:chOff x="1066800" y="4063365"/>
            <a:chExt cx="1223400" cy="230833"/>
          </a:xfrm>
        </p:grpSpPr>
        <p:pic>
          <p:nvPicPr>
            <p:cNvPr id="13" name="Picture 12">
              <a:extLst>
                <a:ext uri="{FF2B5EF4-FFF2-40B4-BE49-F238E27FC236}">
                  <a16:creationId xmlns:a16="http://schemas.microsoft.com/office/drawing/2014/main" id="{7430729C-85AD-42AF-B6D9-796498187CDE}"/>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4" name="TextBox 13">
              <a:extLst>
                <a:ext uri="{FF2B5EF4-FFF2-40B4-BE49-F238E27FC236}">
                  <a16:creationId xmlns:a16="http://schemas.microsoft.com/office/drawing/2014/main" id="{5756C6CF-97A7-492A-A27D-5647BF61341C}"/>
                </a:ext>
              </a:extLst>
            </p:cNvPr>
            <p:cNvSpPr txBox="1"/>
            <p:nvPr/>
          </p:nvSpPr>
          <p:spPr>
            <a:xfrm>
              <a:off x="1269120" y="4063365"/>
              <a:ext cx="1021080" cy="230833"/>
            </a:xfrm>
            <a:prstGeom prst="rect">
              <a:avLst/>
            </a:prstGeom>
            <a:noFill/>
          </p:spPr>
          <p:txBody>
            <a:bodyPr wrap="square" rtlCol="0">
              <a:spAutoFit/>
            </a:bodyPr>
            <a:lstStyle/>
            <a:p>
              <a:r>
                <a:rPr lang="en-US" sz="1400" err="1">
                  <a:solidFill>
                    <a:schemeClr val="bg1"/>
                  </a:solidFill>
                  <a:latin typeface="Arial Nova" panose="020B0504020202020204" pitchFamily="34" charset="0"/>
                </a:rPr>
                <a:t>cloud@core</a:t>
              </a:r>
              <a:r>
                <a:rPr lang="en-US" sz="1067" baseline="30000" err="1">
                  <a:solidFill>
                    <a:schemeClr val="bg1"/>
                  </a:solidFill>
                  <a:latin typeface="Arial Nova" panose="020B0504020202020204" pitchFamily="34" charset="0"/>
                </a:rPr>
                <a:t>TM</a:t>
              </a:r>
              <a:endParaRPr lang="en-US" sz="1400" baseline="30000">
                <a:solidFill>
                  <a:schemeClr val="bg1"/>
                </a:solidFill>
                <a:latin typeface="Arial Nova" panose="020B0504020202020204" pitchFamily="34" charset="0"/>
              </a:endParaRPr>
            </a:p>
          </p:txBody>
        </p:sp>
      </p:grpSp>
      <p:sp>
        <p:nvSpPr>
          <p:cNvPr id="3" name="Text Placeholder 2"/>
          <p:cNvSpPr>
            <a:spLocks noGrp="1"/>
          </p:cNvSpPr>
          <p:nvPr>
            <p:ph type="body" idx="1" hasCustomPrompt="1"/>
          </p:nvPr>
        </p:nvSpPr>
        <p:spPr>
          <a:xfrm>
            <a:off x="432001" y="1366801"/>
            <a:ext cx="5424817" cy="287323"/>
          </a:xfrm>
        </p:spPr>
        <p:txBody>
          <a:bodyPr wrap="square" rIns="0" bIns="0" anchor="ctr">
            <a:spAutoFit/>
          </a:bodyPr>
          <a:lstStyle>
            <a:lvl1pPr marL="0" indent="0">
              <a:buNone/>
              <a:defRPr kumimoji="0" lang="en-US" sz="1867" b="1" i="0" u="none" strike="noStrike" kern="1200" cap="all" spc="0" normalizeH="0" baseline="0" noProof="0" dirty="0" smtClean="0">
                <a:ln>
                  <a:noFill/>
                </a:ln>
                <a:solidFill>
                  <a:schemeClr val="bg1"/>
                </a:solidFill>
                <a:effectLst/>
                <a:uLnTx/>
                <a:uFillTx/>
                <a:latin typeface="Arial Nova" panose="020B0504020202020204" pitchFamily="34" charset="0"/>
                <a:ea typeface="+mj-ea"/>
                <a:cs typeface="+mj-cs"/>
              </a:defRPr>
            </a:lvl1pPr>
            <a:lvl2pPr marL="609509" indent="0">
              <a:buNone/>
              <a:defRPr sz="2667" b="1"/>
            </a:lvl2pPr>
            <a:lvl3pPr marL="1219018" indent="0">
              <a:buNone/>
              <a:defRPr sz="2400" b="1"/>
            </a:lvl3pPr>
            <a:lvl4pPr marL="1828526" indent="0">
              <a:buNone/>
              <a:defRPr sz="2133" b="1"/>
            </a:lvl4pPr>
            <a:lvl5pPr marL="2438035" indent="0">
              <a:buNone/>
              <a:defRPr sz="2133" b="1"/>
            </a:lvl5pPr>
            <a:lvl6pPr marL="3047544" indent="0">
              <a:buNone/>
              <a:defRPr sz="2133" b="1"/>
            </a:lvl6pPr>
            <a:lvl7pPr marL="3657051" indent="0">
              <a:buNone/>
              <a:defRPr sz="2133" b="1"/>
            </a:lvl7pPr>
            <a:lvl8pPr marL="4266561" indent="0">
              <a:buNone/>
              <a:defRPr sz="2133" b="1"/>
            </a:lvl8pPr>
            <a:lvl9pPr marL="4876069" indent="0">
              <a:buNone/>
              <a:defRPr sz="2133" b="1"/>
            </a:lvl9p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a:t>Column heading goes here</a:t>
            </a:r>
          </a:p>
        </p:txBody>
      </p:sp>
      <p:sp>
        <p:nvSpPr>
          <p:cNvPr id="4" name="Content Placeholder 3"/>
          <p:cNvSpPr>
            <a:spLocks noGrp="1"/>
          </p:cNvSpPr>
          <p:nvPr>
            <p:ph sz="half" idx="2" hasCustomPrompt="1"/>
          </p:nvPr>
        </p:nvSpPr>
        <p:spPr>
          <a:xfrm>
            <a:off x="431999" y="1778002"/>
            <a:ext cx="5424819" cy="4531783"/>
          </a:xfrm>
        </p:spPr>
        <p:txBody>
          <a:bodyPr tIns="0">
            <a:normAutofit/>
          </a:bodyPr>
          <a:lstStyle>
            <a:lvl1pPr marL="302355" indent="-302355">
              <a:lnSpc>
                <a:spcPct val="100000"/>
              </a:lnSpc>
              <a:spcBef>
                <a:spcPts val="533"/>
              </a:spcBef>
              <a:buFont typeface="Wingdings" panose="05000000000000000000" pitchFamily="2" charset="2"/>
              <a:buChar char="§"/>
              <a:defRPr lang="en-US" sz="1867" kern="1200" dirty="0" smtClean="0">
                <a:solidFill>
                  <a:schemeClr val="bg1"/>
                </a:solidFill>
                <a:latin typeface="Arial Nova" panose="020B0504020202020204" pitchFamily="34" charset="0"/>
                <a:ea typeface="+mn-ea"/>
                <a:cs typeface="+mn-cs"/>
              </a:defRPr>
            </a:lvl1pPr>
            <a:lvl2pPr marL="758286">
              <a:lnSpc>
                <a:spcPct val="100000"/>
              </a:lnSpc>
              <a:spcBef>
                <a:spcPts val="533"/>
              </a:spcBef>
              <a:defRPr sz="1600">
                <a:solidFill>
                  <a:schemeClr val="bg1"/>
                </a:solidFill>
                <a:latin typeface="Arial Nova" panose="020B0504020202020204" pitchFamily="34" charset="0"/>
              </a:defRPr>
            </a:lvl2pPr>
            <a:lvl3pPr>
              <a:defRPr sz="1867">
                <a:solidFill>
                  <a:schemeClr val="bg1"/>
                </a:solidFill>
                <a:latin typeface="Arial Nova" panose="020B0504020202020204" pitchFamily="34" charset="0"/>
              </a:defRPr>
            </a:lvl3pPr>
            <a:lvl4pPr>
              <a:defRPr sz="1600">
                <a:solidFill>
                  <a:schemeClr val="bg1"/>
                </a:solidFill>
                <a:latin typeface="Arial Nova" panose="020B0504020202020204" pitchFamily="34" charset="0"/>
              </a:defRPr>
            </a:lvl4pPr>
            <a:lvl5pPr>
              <a:defRPr sz="1600">
                <a:solidFill>
                  <a:schemeClr val="bg1"/>
                </a:solidFill>
                <a:latin typeface="Arial Nova" panose="020B0504020202020204" pitchFamily="34" charset="0"/>
              </a:defRPr>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hasCustomPrompt="1"/>
          </p:nvPr>
        </p:nvSpPr>
        <p:spPr>
          <a:xfrm>
            <a:off x="6335184" y="1373721"/>
            <a:ext cx="5426835" cy="287323"/>
          </a:xfrm>
        </p:spPr>
        <p:txBody>
          <a:bodyPr wrap="square" rIns="0" bIns="0" anchor="ctr">
            <a:spAutoFit/>
          </a:bodyPr>
          <a:lstStyle>
            <a:lvl1pPr marL="0" marR="0" indent="0" algn="l" defTabSz="1219018" rtl="0" eaLnBrk="1" fontAlgn="auto" latinLnBrk="0" hangingPunct="1">
              <a:lnSpc>
                <a:spcPct val="100000"/>
              </a:lnSpc>
              <a:spcBef>
                <a:spcPct val="0"/>
              </a:spcBef>
              <a:spcAft>
                <a:spcPts val="0"/>
              </a:spcAft>
              <a:buClrTx/>
              <a:buSzTx/>
              <a:buFontTx/>
              <a:buNone/>
              <a:tabLst/>
              <a:defRPr kumimoji="0" lang="en-US" sz="1867" b="1" i="0" u="none" strike="noStrike" kern="1200" cap="all" spc="0" normalizeH="0" baseline="0" noProof="0" dirty="0" smtClean="0">
                <a:ln>
                  <a:noFill/>
                </a:ln>
                <a:solidFill>
                  <a:schemeClr val="bg1"/>
                </a:solidFill>
                <a:effectLst/>
                <a:uLnTx/>
                <a:uFillTx/>
                <a:latin typeface="Arial Nova" panose="020B0504020202020204" pitchFamily="34" charset="0"/>
                <a:ea typeface="+mj-ea"/>
                <a:cs typeface="+mj-cs"/>
              </a:defRPr>
            </a:lvl1pPr>
            <a:lvl2pPr marL="609509" indent="0">
              <a:buNone/>
              <a:defRPr sz="2667" b="1"/>
            </a:lvl2pPr>
            <a:lvl3pPr marL="1219018" indent="0">
              <a:buNone/>
              <a:defRPr sz="2400" b="1"/>
            </a:lvl3pPr>
            <a:lvl4pPr marL="1828526" indent="0">
              <a:buNone/>
              <a:defRPr sz="2133" b="1"/>
            </a:lvl4pPr>
            <a:lvl5pPr marL="2438035" indent="0">
              <a:buNone/>
              <a:defRPr sz="2133" b="1"/>
            </a:lvl5pPr>
            <a:lvl6pPr marL="3047544" indent="0">
              <a:buNone/>
              <a:defRPr sz="2133" b="1"/>
            </a:lvl6pPr>
            <a:lvl7pPr marL="3657051" indent="0">
              <a:buNone/>
              <a:defRPr sz="2133" b="1"/>
            </a:lvl7pPr>
            <a:lvl8pPr marL="4266561" indent="0">
              <a:buNone/>
              <a:defRPr sz="2133" b="1"/>
            </a:lvl8pPr>
            <a:lvl9pPr marL="4876069" indent="0">
              <a:buNone/>
              <a:defRPr sz="2133" b="1"/>
            </a:lvl9p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a:t>Column heading goes here</a:t>
            </a:r>
          </a:p>
        </p:txBody>
      </p:sp>
      <p:sp>
        <p:nvSpPr>
          <p:cNvPr id="6" name="Content Placeholder 5"/>
          <p:cNvSpPr>
            <a:spLocks noGrp="1"/>
          </p:cNvSpPr>
          <p:nvPr>
            <p:ph sz="quarter" idx="4" hasCustomPrompt="1"/>
          </p:nvPr>
        </p:nvSpPr>
        <p:spPr>
          <a:xfrm>
            <a:off x="6335184" y="1778002"/>
            <a:ext cx="5426833" cy="4531783"/>
          </a:xfrm>
        </p:spPr>
        <p:txBody>
          <a:bodyPr tIns="0"/>
          <a:lstStyle>
            <a:lvl1pPr marL="380990" indent="-380990">
              <a:buFont typeface="Wingdings" panose="05000000000000000000" pitchFamily="2" charset="2"/>
              <a:buChar char="§"/>
              <a:defRPr lang="en-US" sz="1867" kern="1200" dirty="0" smtClean="0">
                <a:solidFill>
                  <a:schemeClr val="bg1"/>
                </a:solidFill>
                <a:latin typeface="Arial Nova" panose="020B0504020202020204" pitchFamily="34" charset="0"/>
                <a:ea typeface="+mn-ea"/>
                <a:cs typeface="+mn-cs"/>
              </a:defRPr>
            </a:lvl1pPr>
            <a:lvl2pPr marL="758286" indent="-380942">
              <a:defRPr lang="en-US" sz="1600" kern="1200" dirty="0" smtClean="0">
                <a:solidFill>
                  <a:schemeClr val="bg1"/>
                </a:solidFill>
                <a:latin typeface="Arial Nova" panose="020B0504020202020204" pitchFamily="34" charset="0"/>
                <a:ea typeface="+mn-ea"/>
                <a:cs typeface="+mn-cs"/>
              </a:defRPr>
            </a:lvl2pPr>
            <a:lvl3pPr marL="1523771" indent="-304754">
              <a:defRPr lang="en-US" sz="1867" kern="1200" dirty="0" smtClean="0">
                <a:solidFill>
                  <a:schemeClr val="bg1"/>
                </a:solidFill>
                <a:latin typeface="Arial Nova" panose="020B0504020202020204" pitchFamily="34" charset="0"/>
                <a:ea typeface="+mn-ea"/>
                <a:cs typeface="+mn-cs"/>
              </a:defRPr>
            </a:lvl3pPr>
            <a:lvl4pPr marL="2133280" indent="-304754">
              <a:defRPr lang="en-US" sz="1600" kern="1200" dirty="0" smtClean="0">
                <a:solidFill>
                  <a:schemeClr val="bg1"/>
                </a:solidFill>
                <a:latin typeface="Arial Nova" panose="020B0504020202020204" pitchFamily="34" charset="0"/>
                <a:ea typeface="+mn-ea"/>
                <a:cs typeface="+mn-cs"/>
              </a:defRPr>
            </a:lvl4pPr>
            <a:lvl5pPr marL="2742789" indent="-304754">
              <a:defRPr lang="en-US" sz="1600" kern="1200" dirty="0">
                <a:solidFill>
                  <a:schemeClr val="bg1"/>
                </a:solidFill>
                <a:latin typeface="Arial Nova" panose="020B0504020202020204" pitchFamily="34" charset="0"/>
                <a:ea typeface="+mn-ea"/>
                <a:cs typeface="+mn-cs"/>
              </a:defRPr>
            </a:lvl5pPr>
            <a:lvl6pPr>
              <a:defRPr sz="2133"/>
            </a:lvl6pPr>
            <a:lvl7pPr>
              <a:defRPr sz="2133"/>
            </a:lvl7pPr>
            <a:lvl8pPr>
              <a:defRPr sz="2133"/>
            </a:lvl8pPr>
            <a:lvl9pPr>
              <a:defRPr sz="2133"/>
            </a:lvl9pPr>
          </a:lstStyle>
          <a:p>
            <a:pPr marL="302355" lvl="0" indent="-302355" algn="l" defTabSz="1219018" rtl="0" eaLnBrk="1" latinLnBrk="0" hangingPunct="1">
              <a:lnSpc>
                <a:spcPct val="100000"/>
              </a:lnSpc>
              <a:spcBef>
                <a:spcPts val="533"/>
              </a:spcBef>
              <a:buFont typeface="Wingdings" panose="05000000000000000000" pitchFamily="2" charset="2"/>
              <a:buChar char="§"/>
            </a:pPr>
            <a:r>
              <a:rPr lang="en-US"/>
              <a:t>Click to edit Master text styles</a:t>
            </a:r>
          </a:p>
          <a:p>
            <a:pPr marL="758286" lvl="1" indent="-380942" algn="l" defTabSz="1219018" rtl="0" eaLnBrk="1" latinLnBrk="0" hangingPunct="1">
              <a:lnSpc>
                <a:spcPct val="100000"/>
              </a:lnSpc>
              <a:spcBef>
                <a:spcPts val="533"/>
              </a:spcBef>
              <a:buFont typeface="Arial" pitchFamily="34" charset="0"/>
              <a:buChar char="–"/>
            </a:pPr>
            <a:r>
              <a:rPr lang="en-US"/>
              <a:t>Second level</a:t>
            </a:r>
          </a:p>
          <a:p>
            <a:pPr marL="1523771" lvl="2" indent="-304754" algn="l" defTabSz="1219018" rtl="0" eaLnBrk="1" latinLnBrk="0" hangingPunct="1">
              <a:lnSpc>
                <a:spcPct val="90000"/>
              </a:lnSpc>
              <a:spcBef>
                <a:spcPts val="800"/>
              </a:spcBef>
              <a:buFont typeface="Arial" pitchFamily="34" charset="0"/>
              <a:buChar char="•"/>
            </a:pPr>
            <a:r>
              <a:rPr lang="en-US"/>
              <a:t>Third level</a:t>
            </a:r>
          </a:p>
          <a:p>
            <a:pPr marL="2133280" lvl="3" indent="-304754" algn="l" defTabSz="1219018" rtl="0" eaLnBrk="1" latinLnBrk="0" hangingPunct="1">
              <a:lnSpc>
                <a:spcPct val="90000"/>
              </a:lnSpc>
              <a:spcBef>
                <a:spcPts val="800"/>
              </a:spcBef>
              <a:buFont typeface="Arial" pitchFamily="34" charset="0"/>
              <a:buChar char="–"/>
            </a:pPr>
            <a:r>
              <a:rPr lang="en-US"/>
              <a:t>Fourth level</a:t>
            </a:r>
          </a:p>
          <a:p>
            <a:pPr marL="2742789" lvl="4" indent="-304754" algn="l" defTabSz="1219018" rtl="0" eaLnBrk="1" latinLnBrk="0" hangingPunct="1">
              <a:lnSpc>
                <a:spcPct val="90000"/>
              </a:lnSpc>
              <a:spcBef>
                <a:spcPts val="800"/>
              </a:spcBef>
              <a:buFont typeface="Arial" pitchFamily="34" charset="0"/>
              <a:buChar char="»"/>
            </a:pPr>
            <a:r>
              <a:rPr lang="en-US"/>
              <a:t>Fifth level</a:t>
            </a:r>
          </a:p>
        </p:txBody>
      </p:sp>
      <p:sp>
        <p:nvSpPr>
          <p:cNvPr id="9" name="Slide Number Placeholder 8"/>
          <p:cNvSpPr>
            <a:spLocks noGrp="1"/>
          </p:cNvSpPr>
          <p:nvPr>
            <p:ph type="sldNum" sz="quarter" idx="12"/>
          </p:nvPr>
        </p:nvSpPr>
        <p:spPr/>
        <p:txBody>
          <a:bodyPr/>
          <a:lstStyle>
            <a:lvl1pPr>
              <a:defRPr>
                <a:latin typeface="Arial Nova" panose="020B0504020202020204" pitchFamily="34" charset="0"/>
              </a:defRPr>
            </a:lvl1pPr>
          </a:lstStyle>
          <a:p>
            <a:fld id="{D6AB342A-830E-438F-A6A8-BEDF509AB0A8}" type="slidenum">
              <a:rPr lang="en-US" smtClean="0"/>
              <a:pPr/>
              <a:t>‹#›</a:t>
            </a:fld>
            <a:endParaRPr lang="en-US"/>
          </a:p>
        </p:txBody>
      </p:sp>
    </p:spTree>
    <p:extLst>
      <p:ext uri="{BB962C8B-B14F-4D97-AF65-F5344CB8AC3E}">
        <p14:creationId xmlns:p14="http://schemas.microsoft.com/office/powerpoint/2010/main" val="13535332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lank with Title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A6D05EC-EEE1-E81F-D43E-78C0CFAB37A1}"/>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12" name="Slide Number Placeholder 3">
            <a:extLst>
              <a:ext uri="{FF2B5EF4-FFF2-40B4-BE49-F238E27FC236}">
                <a16:creationId xmlns:a16="http://schemas.microsoft.com/office/drawing/2014/main" id="{8CDDDB13-EAF7-B104-7B6B-7FF5F8556F13}"/>
              </a:ext>
            </a:extLst>
          </p:cNvPr>
          <p:cNvSpPr>
            <a:spLocks noGrp="1"/>
          </p:cNvSpPr>
          <p:nvPr>
            <p:ph type="sldNum" sz="quarter" idx="12"/>
          </p:nvPr>
        </p:nvSpPr>
        <p:spPr>
          <a:xfrm>
            <a:off x="11048577" y="6356353"/>
            <a:ext cx="650240" cy="366183"/>
          </a:xfrm>
        </p:spPr>
        <p:txBody>
          <a:bodyPr/>
          <a:lstStyle/>
          <a:p>
            <a:fld id="{D6AB342A-830E-438F-A6A8-BEDF509AB0A8}" type="slidenum">
              <a:rPr lang="en-US" smtClean="0"/>
              <a:t>‹#›</a:t>
            </a:fld>
            <a:endParaRPr lang="en-US"/>
          </a:p>
        </p:txBody>
      </p:sp>
      <p:sp>
        <p:nvSpPr>
          <p:cNvPr id="13" name="Title 4">
            <a:extLst>
              <a:ext uri="{FF2B5EF4-FFF2-40B4-BE49-F238E27FC236}">
                <a16:creationId xmlns:a16="http://schemas.microsoft.com/office/drawing/2014/main" id="{81623AC4-0B62-2693-8758-8D9B9FB246DA}"/>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a:t>TITLE OF THE SLIDE GOES HERE</a:t>
            </a:r>
          </a:p>
        </p:txBody>
      </p:sp>
      <p:grpSp>
        <p:nvGrpSpPr>
          <p:cNvPr id="14" name="Group 13">
            <a:extLst>
              <a:ext uri="{FF2B5EF4-FFF2-40B4-BE49-F238E27FC236}">
                <a16:creationId xmlns:a16="http://schemas.microsoft.com/office/drawing/2014/main" id="{8F1A8391-CA81-EB89-3311-0C98D06110B2}"/>
              </a:ext>
            </a:extLst>
          </p:cNvPr>
          <p:cNvGrpSpPr/>
          <p:nvPr/>
        </p:nvGrpSpPr>
        <p:grpSpPr>
          <a:xfrm>
            <a:off x="85840" y="6516891"/>
            <a:ext cx="1631200" cy="307777"/>
            <a:chOff x="1066800" y="4063365"/>
            <a:chExt cx="1223400" cy="230833"/>
          </a:xfrm>
        </p:grpSpPr>
        <p:pic>
          <p:nvPicPr>
            <p:cNvPr id="15" name="Picture 14">
              <a:extLst>
                <a:ext uri="{FF2B5EF4-FFF2-40B4-BE49-F238E27FC236}">
                  <a16:creationId xmlns:a16="http://schemas.microsoft.com/office/drawing/2014/main" id="{79128528-62CA-0955-7886-DE8F673906B8}"/>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6" name="TextBox 15">
              <a:extLst>
                <a:ext uri="{FF2B5EF4-FFF2-40B4-BE49-F238E27FC236}">
                  <a16:creationId xmlns:a16="http://schemas.microsoft.com/office/drawing/2014/main" id="{C6DFD918-14B1-81BC-98BA-D21F82C161E4}"/>
                </a:ext>
              </a:extLst>
            </p:cNvPr>
            <p:cNvSpPr txBox="1"/>
            <p:nvPr/>
          </p:nvSpPr>
          <p:spPr>
            <a:xfrm>
              <a:off x="1269120" y="4063365"/>
              <a:ext cx="1021080" cy="230833"/>
            </a:xfrm>
            <a:prstGeom prst="rect">
              <a:avLst/>
            </a:prstGeom>
            <a:noFill/>
          </p:spPr>
          <p:txBody>
            <a:bodyPr wrap="square" rtlCol="0">
              <a:spAutoFit/>
            </a:bodyPr>
            <a:lstStyle/>
            <a:p>
              <a:r>
                <a:rPr lang="en-US" sz="1400" err="1">
                  <a:solidFill>
                    <a:schemeClr val="bg1"/>
                  </a:solidFill>
                  <a:latin typeface="Arial Nova" panose="020B0504020202020204" pitchFamily="34" charset="0"/>
                </a:rPr>
                <a:t>cloud@core</a:t>
              </a:r>
              <a:r>
                <a:rPr lang="en-US" sz="1067" baseline="30000" err="1">
                  <a:solidFill>
                    <a:schemeClr val="bg1"/>
                  </a:solidFill>
                  <a:latin typeface="Arial Nova" panose="020B0504020202020204" pitchFamily="34" charset="0"/>
                </a:rPr>
                <a:t>TM</a:t>
              </a:r>
              <a:endParaRPr lang="en-US" sz="1400" baseline="30000">
                <a:solidFill>
                  <a:schemeClr val="bg1"/>
                </a:solidFill>
                <a:latin typeface="Arial Nova" panose="020B0504020202020204" pitchFamily="34" charset="0"/>
              </a:endParaRPr>
            </a:p>
          </p:txBody>
        </p:sp>
      </p:grpSp>
    </p:spTree>
    <p:extLst>
      <p:ext uri="{BB962C8B-B14F-4D97-AF65-F5344CB8AC3E}">
        <p14:creationId xmlns:p14="http://schemas.microsoft.com/office/powerpoint/2010/main" val="247042514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Blank with Title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C91AF66-B8CE-4A9F-B639-EED934F06292}"/>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18" name="Slide Number Placeholder 3">
            <a:extLst>
              <a:ext uri="{FF2B5EF4-FFF2-40B4-BE49-F238E27FC236}">
                <a16:creationId xmlns:a16="http://schemas.microsoft.com/office/drawing/2014/main" id="{61AB2B98-6F00-B4E9-EFAD-1C8E18F45228}"/>
              </a:ext>
            </a:extLst>
          </p:cNvPr>
          <p:cNvSpPr>
            <a:spLocks noGrp="1"/>
          </p:cNvSpPr>
          <p:nvPr>
            <p:ph type="sldNum" sz="quarter" idx="12"/>
          </p:nvPr>
        </p:nvSpPr>
        <p:spPr>
          <a:xfrm>
            <a:off x="11048577" y="6356353"/>
            <a:ext cx="650240" cy="366183"/>
          </a:xfrm>
        </p:spPr>
        <p:txBody>
          <a:bodyPr/>
          <a:lstStyle/>
          <a:p>
            <a:fld id="{D6AB342A-830E-438F-A6A8-BEDF509AB0A8}" type="slidenum">
              <a:rPr lang="en-US" smtClean="0"/>
              <a:t>‹#›</a:t>
            </a:fld>
            <a:endParaRPr lang="en-US"/>
          </a:p>
        </p:txBody>
      </p:sp>
      <p:sp>
        <p:nvSpPr>
          <p:cNvPr id="19" name="Title 4">
            <a:extLst>
              <a:ext uri="{FF2B5EF4-FFF2-40B4-BE49-F238E27FC236}">
                <a16:creationId xmlns:a16="http://schemas.microsoft.com/office/drawing/2014/main" id="{3E20365D-D0CD-076C-1477-64EB6D1F6D9A}"/>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a:t>TITLE OF THE SLIDE GOES HERE</a:t>
            </a:r>
          </a:p>
        </p:txBody>
      </p:sp>
      <p:grpSp>
        <p:nvGrpSpPr>
          <p:cNvPr id="20" name="Group 19">
            <a:extLst>
              <a:ext uri="{FF2B5EF4-FFF2-40B4-BE49-F238E27FC236}">
                <a16:creationId xmlns:a16="http://schemas.microsoft.com/office/drawing/2014/main" id="{4F83A61B-8F17-D29E-C719-DA9D7B3914C5}"/>
              </a:ext>
            </a:extLst>
          </p:cNvPr>
          <p:cNvGrpSpPr/>
          <p:nvPr/>
        </p:nvGrpSpPr>
        <p:grpSpPr>
          <a:xfrm>
            <a:off x="85840" y="6516891"/>
            <a:ext cx="1631200" cy="307777"/>
            <a:chOff x="1066800" y="4063365"/>
            <a:chExt cx="1223400" cy="230833"/>
          </a:xfrm>
        </p:grpSpPr>
        <p:pic>
          <p:nvPicPr>
            <p:cNvPr id="21" name="Picture 20">
              <a:extLst>
                <a:ext uri="{FF2B5EF4-FFF2-40B4-BE49-F238E27FC236}">
                  <a16:creationId xmlns:a16="http://schemas.microsoft.com/office/drawing/2014/main" id="{2735C5AF-9311-D1AA-5589-EDD9A26E88F3}"/>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22" name="TextBox 21">
              <a:extLst>
                <a:ext uri="{FF2B5EF4-FFF2-40B4-BE49-F238E27FC236}">
                  <a16:creationId xmlns:a16="http://schemas.microsoft.com/office/drawing/2014/main" id="{5BF90201-2B3B-0F49-F459-BF40A371AF18}"/>
                </a:ext>
              </a:extLst>
            </p:cNvPr>
            <p:cNvSpPr txBox="1"/>
            <p:nvPr/>
          </p:nvSpPr>
          <p:spPr>
            <a:xfrm>
              <a:off x="1269120" y="4063365"/>
              <a:ext cx="1021080" cy="230833"/>
            </a:xfrm>
            <a:prstGeom prst="rect">
              <a:avLst/>
            </a:prstGeom>
            <a:noFill/>
          </p:spPr>
          <p:txBody>
            <a:bodyPr wrap="square" rtlCol="0">
              <a:spAutoFit/>
            </a:bodyPr>
            <a:lstStyle/>
            <a:p>
              <a:r>
                <a:rPr lang="en-US" sz="1400" err="1">
                  <a:solidFill>
                    <a:schemeClr val="bg1"/>
                  </a:solidFill>
                  <a:latin typeface="Arial Nova" panose="020B0504020202020204" pitchFamily="34" charset="0"/>
                </a:rPr>
                <a:t>cloud@core</a:t>
              </a:r>
              <a:r>
                <a:rPr lang="en-US" sz="1067" baseline="30000" err="1">
                  <a:solidFill>
                    <a:schemeClr val="bg1"/>
                  </a:solidFill>
                  <a:latin typeface="Arial Nova" panose="020B0504020202020204" pitchFamily="34" charset="0"/>
                </a:rPr>
                <a:t>TM</a:t>
              </a:r>
              <a:endParaRPr lang="en-US" sz="1400" baseline="30000">
                <a:solidFill>
                  <a:schemeClr val="bg1"/>
                </a:solidFill>
                <a:latin typeface="Arial Nova" panose="020B0504020202020204" pitchFamily="34" charset="0"/>
              </a:endParaRPr>
            </a:p>
          </p:txBody>
        </p:sp>
      </p:grpSp>
    </p:spTree>
    <p:extLst>
      <p:ext uri="{BB962C8B-B14F-4D97-AF65-F5344CB8AC3E}">
        <p14:creationId xmlns:p14="http://schemas.microsoft.com/office/powerpoint/2010/main" val="47583737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lank with Titl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6AB342A-830E-438F-A6A8-BEDF509AB0A8}" type="slidenum">
              <a:rPr lang="en-US" smtClean="0"/>
              <a:t>‹#›</a:t>
            </a:fld>
            <a:endParaRPr lang="en-US"/>
          </a:p>
        </p:txBody>
      </p:sp>
      <p:sp>
        <p:nvSpPr>
          <p:cNvPr id="6" name="Rectangle 5">
            <a:extLst>
              <a:ext uri="{FF2B5EF4-FFF2-40B4-BE49-F238E27FC236}">
                <a16:creationId xmlns:a16="http://schemas.microsoft.com/office/drawing/2014/main" id="{B8124DD0-F413-4142-9FCF-239BA62189AE}"/>
              </a:ext>
            </a:extLst>
          </p:cNvPr>
          <p:cNvSpPr/>
          <p:nvPr/>
        </p:nvSpPr>
        <p:spPr>
          <a:xfrm>
            <a:off x="10501747" y="0"/>
            <a:ext cx="1422400" cy="10052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7" name="Rectangle 6">
            <a:extLst>
              <a:ext uri="{FF2B5EF4-FFF2-40B4-BE49-F238E27FC236}">
                <a16:creationId xmlns:a16="http://schemas.microsoft.com/office/drawing/2014/main" id="{9C6B9338-5E3A-452C-A2B2-9AC19C783982}"/>
              </a:ext>
            </a:extLst>
          </p:cNvPr>
          <p:cNvSpPr/>
          <p:nvPr/>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8" name="Title 4">
            <a:extLst>
              <a:ext uri="{FF2B5EF4-FFF2-40B4-BE49-F238E27FC236}">
                <a16:creationId xmlns:a16="http://schemas.microsoft.com/office/drawing/2014/main" id="{CD50EC3F-9D5B-4093-99F7-508D77C79576}"/>
              </a:ext>
            </a:extLst>
          </p:cNvPr>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a:t>TITLE OF THE SLIDE GOES HERE</a:t>
            </a:r>
          </a:p>
        </p:txBody>
      </p:sp>
    </p:spTree>
    <p:extLst>
      <p:ext uri="{BB962C8B-B14F-4D97-AF65-F5344CB8AC3E}">
        <p14:creationId xmlns:p14="http://schemas.microsoft.com/office/powerpoint/2010/main" val="336066051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2_Blank with Title Logo">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551F0-5344-4C7C-82E5-0117CE6648A1}"/>
              </a:ext>
            </a:extLst>
          </p:cNvPr>
          <p:cNvSpPr/>
          <p:nvPr/>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5" name="Title 4"/>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a:t>TITLE OF THE SLIDE GOES HERE</a:t>
            </a:r>
          </a:p>
        </p:txBody>
      </p:sp>
      <p:grpSp>
        <p:nvGrpSpPr>
          <p:cNvPr id="10" name="Group 9">
            <a:extLst>
              <a:ext uri="{FF2B5EF4-FFF2-40B4-BE49-F238E27FC236}">
                <a16:creationId xmlns:a16="http://schemas.microsoft.com/office/drawing/2014/main" id="{1CF6D109-04E4-4562-842F-5F0578233DEC}"/>
              </a:ext>
            </a:extLst>
          </p:cNvPr>
          <p:cNvGrpSpPr/>
          <p:nvPr/>
        </p:nvGrpSpPr>
        <p:grpSpPr>
          <a:xfrm>
            <a:off x="85840" y="6516891"/>
            <a:ext cx="1631200" cy="307777"/>
            <a:chOff x="1066800" y="4063365"/>
            <a:chExt cx="1223400" cy="230833"/>
          </a:xfrm>
        </p:grpSpPr>
        <p:pic>
          <p:nvPicPr>
            <p:cNvPr id="11" name="Picture 10">
              <a:extLst>
                <a:ext uri="{FF2B5EF4-FFF2-40B4-BE49-F238E27FC236}">
                  <a16:creationId xmlns:a16="http://schemas.microsoft.com/office/drawing/2014/main" id="{ABE53390-D7BE-4E27-89DC-6B35849083B7}"/>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2" name="TextBox 11">
              <a:extLst>
                <a:ext uri="{FF2B5EF4-FFF2-40B4-BE49-F238E27FC236}">
                  <a16:creationId xmlns:a16="http://schemas.microsoft.com/office/drawing/2014/main" id="{481D7F33-480B-4F31-B802-4FFBE695CEF0}"/>
                </a:ext>
              </a:extLst>
            </p:cNvPr>
            <p:cNvSpPr txBox="1"/>
            <p:nvPr/>
          </p:nvSpPr>
          <p:spPr>
            <a:xfrm>
              <a:off x="1269120" y="4063365"/>
              <a:ext cx="1021080" cy="230833"/>
            </a:xfrm>
            <a:prstGeom prst="rect">
              <a:avLst/>
            </a:prstGeom>
            <a:noFill/>
          </p:spPr>
          <p:txBody>
            <a:bodyPr wrap="square" rtlCol="0">
              <a:spAutoFit/>
            </a:bodyPr>
            <a:lstStyle/>
            <a:p>
              <a:r>
                <a:rPr lang="en-US" sz="1400" err="1">
                  <a:solidFill>
                    <a:schemeClr val="bg1"/>
                  </a:solidFill>
                  <a:latin typeface="Arial Nova" panose="020B0504020202020204" pitchFamily="34" charset="0"/>
                </a:rPr>
                <a:t>cloud@core</a:t>
              </a:r>
              <a:r>
                <a:rPr lang="en-US" sz="1067" baseline="30000" err="1">
                  <a:solidFill>
                    <a:schemeClr val="bg1"/>
                  </a:solidFill>
                  <a:latin typeface="Arial Nova" panose="020B0504020202020204" pitchFamily="34" charset="0"/>
                </a:rPr>
                <a:t>TM</a:t>
              </a:r>
              <a:endParaRPr lang="en-US" sz="1400" baseline="30000">
                <a:solidFill>
                  <a:schemeClr val="bg1"/>
                </a:solidFill>
                <a:latin typeface="Arial Nova" panose="020B0504020202020204" pitchFamily="34" charset="0"/>
              </a:endParaRPr>
            </a:p>
          </p:txBody>
        </p:sp>
      </p:grpSp>
    </p:spTree>
    <p:extLst>
      <p:ext uri="{BB962C8B-B14F-4D97-AF65-F5344CB8AC3E}">
        <p14:creationId xmlns:p14="http://schemas.microsoft.com/office/powerpoint/2010/main" val="29961274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_Blank with Title Logo">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551F0-5344-4C7C-82E5-0117CE6648A1}"/>
              </a:ext>
            </a:extLst>
          </p:cNvPr>
          <p:cNvSpPr/>
          <p:nvPr/>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5" name="Title 4"/>
          <p:cNvSpPr>
            <a:spLocks noGrp="1"/>
          </p:cNvSpPr>
          <p:nvPr>
            <p:ph type="title" hasCustomPrompt="1"/>
          </p:nvPr>
        </p:nvSpPr>
        <p:spPr>
          <a:xfrm>
            <a:off x="432000" y="297481"/>
            <a:ext cx="10049933" cy="584765"/>
          </a:xfrm>
        </p:spPr>
        <p:txBody>
          <a:bodyPr/>
          <a:lstStyle>
            <a:lvl1pPr>
              <a:defRPr sz="3200" baseline="0">
                <a:solidFill>
                  <a:schemeClr val="bg1"/>
                </a:solidFill>
                <a:latin typeface="Arial Nova" panose="020B0504020202020204" pitchFamily="34" charset="0"/>
              </a:defRPr>
            </a:lvl1pPr>
          </a:lstStyle>
          <a:p>
            <a:r>
              <a:rPr lang="en-US"/>
              <a:t>TITLE OF THE SLIDE GOES HERE</a:t>
            </a:r>
          </a:p>
        </p:txBody>
      </p:sp>
      <p:grpSp>
        <p:nvGrpSpPr>
          <p:cNvPr id="10" name="Group 9">
            <a:extLst>
              <a:ext uri="{FF2B5EF4-FFF2-40B4-BE49-F238E27FC236}">
                <a16:creationId xmlns:a16="http://schemas.microsoft.com/office/drawing/2014/main" id="{1CF6D109-04E4-4562-842F-5F0578233DEC}"/>
              </a:ext>
            </a:extLst>
          </p:cNvPr>
          <p:cNvGrpSpPr/>
          <p:nvPr/>
        </p:nvGrpSpPr>
        <p:grpSpPr>
          <a:xfrm>
            <a:off x="609600" y="6516891"/>
            <a:ext cx="1631200" cy="307777"/>
            <a:chOff x="1066800" y="4063365"/>
            <a:chExt cx="1223400" cy="230833"/>
          </a:xfrm>
        </p:grpSpPr>
        <p:pic>
          <p:nvPicPr>
            <p:cNvPr id="11" name="Picture 10">
              <a:extLst>
                <a:ext uri="{FF2B5EF4-FFF2-40B4-BE49-F238E27FC236}">
                  <a16:creationId xmlns:a16="http://schemas.microsoft.com/office/drawing/2014/main" id="{ABE53390-D7BE-4E27-89DC-6B35849083B7}"/>
                </a:ext>
              </a:extLst>
            </p:cNvPr>
            <p:cNvPicPr>
              <a:picLocks noChangeAspect="1"/>
            </p:cNvPicPr>
            <p:nvPr/>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2" name="TextBox 11">
              <a:extLst>
                <a:ext uri="{FF2B5EF4-FFF2-40B4-BE49-F238E27FC236}">
                  <a16:creationId xmlns:a16="http://schemas.microsoft.com/office/drawing/2014/main" id="{481D7F33-480B-4F31-B802-4FFBE695CEF0}"/>
                </a:ext>
              </a:extLst>
            </p:cNvPr>
            <p:cNvSpPr txBox="1"/>
            <p:nvPr/>
          </p:nvSpPr>
          <p:spPr>
            <a:xfrm>
              <a:off x="1269120" y="4063365"/>
              <a:ext cx="1021080" cy="230833"/>
            </a:xfrm>
            <a:prstGeom prst="rect">
              <a:avLst/>
            </a:prstGeom>
            <a:noFill/>
          </p:spPr>
          <p:txBody>
            <a:bodyPr wrap="square" rtlCol="0">
              <a:spAutoFit/>
            </a:bodyPr>
            <a:lstStyle/>
            <a:p>
              <a:r>
                <a:rPr lang="en-US" sz="1400" err="1">
                  <a:solidFill>
                    <a:schemeClr val="bg1"/>
                  </a:solidFill>
                  <a:latin typeface="Arial Nova" panose="020B0504020202020204" pitchFamily="34" charset="0"/>
                </a:rPr>
                <a:t>cloud@core</a:t>
              </a:r>
              <a:r>
                <a:rPr lang="en-US" sz="1067" baseline="30000" err="1">
                  <a:solidFill>
                    <a:schemeClr val="bg1"/>
                  </a:solidFill>
                  <a:latin typeface="Arial Nova" panose="020B0504020202020204" pitchFamily="34" charset="0"/>
                </a:rPr>
                <a:t>TM</a:t>
              </a:r>
              <a:endParaRPr lang="en-US" sz="1400" baseline="30000">
                <a:solidFill>
                  <a:schemeClr val="bg1"/>
                </a:solidFill>
                <a:latin typeface="Arial Nova" panose="020B0504020202020204" pitchFamily="34" charset="0"/>
              </a:endParaRPr>
            </a:p>
          </p:txBody>
        </p:sp>
      </p:grpSp>
    </p:spTree>
    <p:extLst>
      <p:ext uri="{BB962C8B-B14F-4D97-AF65-F5344CB8AC3E}">
        <p14:creationId xmlns:p14="http://schemas.microsoft.com/office/powerpoint/2010/main" val="20592945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2_Section Divider">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94557FD-5713-4984-9A0E-03A4B760CE9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5" name="Rectangle 14">
            <a:extLst>
              <a:ext uri="{FF2B5EF4-FFF2-40B4-BE49-F238E27FC236}">
                <a16:creationId xmlns:a16="http://schemas.microsoft.com/office/drawing/2014/main" id="{D286D9F2-E638-44D4-8E5E-7D3A3E917C44}"/>
              </a:ext>
            </a:extLst>
          </p:cNvPr>
          <p:cNvSpPr/>
          <p:nvPr/>
        </p:nvSpPr>
        <p:spPr>
          <a:xfrm>
            <a:off x="1" y="0"/>
            <a:ext cx="12192001" cy="6858000"/>
          </a:xfrm>
          <a:prstGeom prst="rect">
            <a:avLst/>
          </a:prstGeom>
          <a:solidFill>
            <a:srgbClr val="10253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27" name="Rectangle 26">
            <a:extLst>
              <a:ext uri="{FF2B5EF4-FFF2-40B4-BE49-F238E27FC236}">
                <a16:creationId xmlns:a16="http://schemas.microsoft.com/office/drawing/2014/main" id="{77DEEFF8-DA08-4F45-9434-BB7AA3A1EA70}"/>
              </a:ext>
            </a:extLst>
          </p:cNvPr>
          <p:cNvSpPr/>
          <p:nvPr/>
        </p:nvSpPr>
        <p:spPr>
          <a:xfrm>
            <a:off x="-4334" y="4995714"/>
            <a:ext cx="12191996" cy="46327"/>
          </a:xfrm>
          <a:prstGeom prst="rect">
            <a:avLst/>
          </a:prstGeom>
          <a:solidFill>
            <a:srgbClr val="00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41" name="Rectangle 40">
            <a:extLst>
              <a:ext uri="{FF2B5EF4-FFF2-40B4-BE49-F238E27FC236}">
                <a16:creationId xmlns:a16="http://schemas.microsoft.com/office/drawing/2014/main" id="{8AE5952E-D6B0-4781-B308-23BA2AAD329D}"/>
              </a:ext>
            </a:extLst>
          </p:cNvPr>
          <p:cNvSpPr/>
          <p:nvPr/>
        </p:nvSpPr>
        <p:spPr>
          <a:xfrm>
            <a:off x="-4334" y="6811674"/>
            <a:ext cx="12191996" cy="46327"/>
          </a:xfrm>
          <a:prstGeom prst="rect">
            <a:avLst/>
          </a:prstGeom>
          <a:solidFill>
            <a:srgbClr val="00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9" name="Flowchart: Connector 8">
            <a:extLst>
              <a:ext uri="{FF2B5EF4-FFF2-40B4-BE49-F238E27FC236}">
                <a16:creationId xmlns:a16="http://schemas.microsoft.com/office/drawing/2014/main" id="{27F25071-BBB9-47AC-A5E5-4FA1422313E0}"/>
              </a:ext>
            </a:extLst>
          </p:cNvPr>
          <p:cNvSpPr/>
          <p:nvPr/>
        </p:nvSpPr>
        <p:spPr>
          <a:xfrm>
            <a:off x="8260363" y="2687700"/>
            <a:ext cx="526555" cy="526555"/>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10" name="Flowchart: Connector 9">
            <a:extLst>
              <a:ext uri="{FF2B5EF4-FFF2-40B4-BE49-F238E27FC236}">
                <a16:creationId xmlns:a16="http://schemas.microsoft.com/office/drawing/2014/main" id="{14FA2173-C01F-499E-9EC4-47F068652B3F}"/>
              </a:ext>
            </a:extLst>
          </p:cNvPr>
          <p:cNvSpPr/>
          <p:nvPr/>
        </p:nvSpPr>
        <p:spPr>
          <a:xfrm>
            <a:off x="8320152" y="3259863"/>
            <a:ext cx="406976" cy="406976"/>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11" name="Rectangle 10">
            <a:extLst>
              <a:ext uri="{FF2B5EF4-FFF2-40B4-BE49-F238E27FC236}">
                <a16:creationId xmlns:a16="http://schemas.microsoft.com/office/drawing/2014/main" id="{99D3431D-4776-4E72-8183-E70F4FBB8B40}"/>
              </a:ext>
            </a:extLst>
          </p:cNvPr>
          <p:cNvSpPr/>
          <p:nvPr/>
        </p:nvSpPr>
        <p:spPr>
          <a:xfrm>
            <a:off x="-8673" y="5050776"/>
            <a:ext cx="12200673" cy="1760897"/>
          </a:xfrm>
          <a:prstGeom prst="rect">
            <a:avLst/>
          </a:prstGeom>
          <a:solidFill>
            <a:schemeClr val="tx2">
              <a:lumMod val="50000"/>
              <a:alpha val="89804"/>
            </a:schemeClr>
          </a:soli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988" rtl="0" eaLnBrk="1" fontAlgn="auto" latinLnBrk="0" hangingPunct="1">
              <a:lnSpc>
                <a:spcPct val="100000"/>
              </a:lnSpc>
              <a:spcBef>
                <a:spcPts val="0"/>
              </a:spcBef>
              <a:spcAft>
                <a:spcPts val="0"/>
              </a:spcAft>
              <a:buClrTx/>
              <a:buSzTx/>
              <a:buFontTx/>
              <a:buNone/>
              <a:tabLst/>
              <a:defRPr/>
            </a:pPr>
            <a:endParaRPr kumimoji="0" lang="en-IN" sz="1867" b="0" i="0" u="none" strike="noStrike" kern="0" cap="none" spc="0" normalizeH="0" baseline="0" noProof="0">
              <a:ln>
                <a:noFill/>
              </a:ln>
              <a:solidFill>
                <a:prstClr val="white"/>
              </a:solidFill>
              <a:effectLst/>
              <a:uLnTx/>
              <a:uFillTx/>
              <a:latin typeface="Arial Nova" panose="020B0504020202020204" pitchFamily="34" charset="0"/>
              <a:ea typeface="+mn-ea"/>
              <a:cs typeface="+mn-cs"/>
              <a:sym typeface="Arial"/>
              <a:rtl val="0"/>
            </a:endParaRPr>
          </a:p>
        </p:txBody>
      </p:sp>
      <p:pic>
        <p:nvPicPr>
          <p:cNvPr id="16" name="Picture 2" descr="Image result for sify logo">
            <a:extLst>
              <a:ext uri="{FF2B5EF4-FFF2-40B4-BE49-F238E27FC236}">
                <a16:creationId xmlns:a16="http://schemas.microsoft.com/office/drawing/2014/main" id="{1EE9F260-C274-4C84-B741-C5A278EF8BB3}"/>
              </a:ext>
            </a:extLst>
          </p:cNvPr>
          <p:cNvPicPr>
            <a:picLocks noChangeAspect="1" noChangeArrowheads="1"/>
          </p:cNvPicPr>
          <p:nvPr/>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17" name="Text Placeholder 3">
            <a:extLst>
              <a:ext uri="{FF2B5EF4-FFF2-40B4-BE49-F238E27FC236}">
                <a16:creationId xmlns:a16="http://schemas.microsoft.com/office/drawing/2014/main" id="{F20C6DDB-ECD9-4134-AD1E-3F734F694472}"/>
              </a:ext>
            </a:extLst>
          </p:cNvPr>
          <p:cNvSpPr>
            <a:spLocks noGrp="1"/>
          </p:cNvSpPr>
          <p:nvPr>
            <p:ph type="body" sz="quarter" idx="11" hasCustomPrompt="1"/>
          </p:nvPr>
        </p:nvSpPr>
        <p:spPr>
          <a:xfrm>
            <a:off x="427462" y="5097101"/>
            <a:ext cx="11332737" cy="1668244"/>
          </a:xfrm>
        </p:spPr>
        <p:txBody>
          <a:bodyPr anchor="ctr">
            <a:normAutofit/>
          </a:bodyPr>
          <a:lstStyle>
            <a:lvl1pPr marL="0" indent="0" algn="ctr">
              <a:lnSpc>
                <a:spcPts val="4000"/>
              </a:lnSpc>
              <a:spcBef>
                <a:spcPts val="0"/>
              </a:spcBef>
              <a:buNone/>
              <a:defRPr sz="3200" b="1" cap="all" baseline="0">
                <a:solidFill>
                  <a:srgbClr val="00FFFF"/>
                </a:solidFill>
              </a:defRPr>
            </a:lvl1pPr>
          </a:lstStyle>
          <a:p>
            <a:pPr lvl="0"/>
            <a:r>
              <a:rPr lang="en-US"/>
              <a:t>Section </a:t>
            </a:r>
            <a:r>
              <a:rPr lang="en-US" err="1"/>
              <a:t>seperator</a:t>
            </a:r>
            <a:endParaRPr lang="en-US"/>
          </a:p>
        </p:txBody>
      </p:sp>
    </p:spTree>
    <p:extLst>
      <p:ext uri="{BB962C8B-B14F-4D97-AF65-F5344CB8AC3E}">
        <p14:creationId xmlns:p14="http://schemas.microsoft.com/office/powerpoint/2010/main" val="105549096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Full 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58DCF0-1ED5-4F76-942B-A19560D269A4}"/>
              </a:ext>
            </a:extLst>
          </p:cNvPr>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3" name="Rectangle 2">
            <a:extLst>
              <a:ext uri="{FF2B5EF4-FFF2-40B4-BE49-F238E27FC236}">
                <a16:creationId xmlns:a16="http://schemas.microsoft.com/office/drawing/2014/main" id="{F1537751-3942-4783-9212-4A763A64B904}"/>
              </a:ext>
            </a:extLst>
          </p:cNvPr>
          <p:cNvSpPr/>
          <p:nvPr/>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4" name="Rectangle 3">
            <a:extLst>
              <a:ext uri="{FF2B5EF4-FFF2-40B4-BE49-F238E27FC236}">
                <a16:creationId xmlns:a16="http://schemas.microsoft.com/office/drawing/2014/main" id="{D4B98732-4813-B51E-E51C-1781ED79D624}"/>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Tree>
    <p:extLst>
      <p:ext uri="{BB962C8B-B14F-4D97-AF65-F5344CB8AC3E}">
        <p14:creationId xmlns:p14="http://schemas.microsoft.com/office/powerpoint/2010/main" val="36312139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hank You New">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9C74156F-A07A-47DD-A98A-14707D48979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27" name="Picture 26">
            <a:extLst>
              <a:ext uri="{FF2B5EF4-FFF2-40B4-BE49-F238E27FC236}">
                <a16:creationId xmlns:a16="http://schemas.microsoft.com/office/drawing/2014/main" id="{52031C83-E40D-4038-958F-45A64DCB1F43}"/>
              </a:ext>
            </a:extLst>
          </p:cNvPr>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431800" y="154952"/>
            <a:ext cx="1207144" cy="1013251"/>
          </a:xfrm>
          <a:prstGeom prst="rect">
            <a:avLst/>
          </a:prstGeom>
        </p:spPr>
      </p:pic>
      <p:cxnSp>
        <p:nvCxnSpPr>
          <p:cNvPr id="30" name="Straight Connector 29">
            <a:extLst>
              <a:ext uri="{FF2B5EF4-FFF2-40B4-BE49-F238E27FC236}">
                <a16:creationId xmlns:a16="http://schemas.microsoft.com/office/drawing/2014/main" id="{F3B979FE-0BC0-4175-85EA-2B1394483AE3}"/>
              </a:ext>
            </a:extLst>
          </p:cNvPr>
          <p:cNvCxnSpPr>
            <a:cxnSpLocks/>
          </p:cNvCxnSpPr>
          <p:nvPr/>
        </p:nvCxnSpPr>
        <p:spPr>
          <a:xfrm>
            <a:off x="1" y="3626089"/>
            <a:ext cx="5856815" cy="0"/>
          </a:xfrm>
          <a:prstGeom prst="line">
            <a:avLst/>
          </a:prstGeom>
          <a:ln w="9525">
            <a:solidFill>
              <a:schemeClr val="accent1">
                <a:lumMod val="5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64975466-2ECA-4BF9-8C37-CB396AF78CE3}"/>
              </a:ext>
            </a:extLst>
          </p:cNvPr>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47972" y="3826631"/>
            <a:ext cx="5392669" cy="477476"/>
          </a:xfrm>
          <a:prstGeom prst="rect">
            <a:avLst/>
          </a:prstGeom>
        </p:spPr>
      </p:pic>
      <p:pic>
        <p:nvPicPr>
          <p:cNvPr id="32" name="Picture 2" descr="Image result for sify logo">
            <a:extLst>
              <a:ext uri="{FF2B5EF4-FFF2-40B4-BE49-F238E27FC236}">
                <a16:creationId xmlns:a16="http://schemas.microsoft.com/office/drawing/2014/main" id="{EF7730B0-F0D3-40D4-85DE-A669BD4AEE70}"/>
              </a:ext>
            </a:extLst>
          </p:cNvPr>
          <p:cNvPicPr>
            <a:picLocks noChangeAspect="1" noChangeArrowheads="1"/>
          </p:cNvPicPr>
          <p:nvPr/>
        </p:nvPicPr>
        <p:blipFill rotWithShape="1">
          <a:blip r:embed="rId5" cstate="print">
            <a:duotone>
              <a:schemeClr val="bg2">
                <a:shade val="45000"/>
                <a:satMod val="135000"/>
              </a:schemeClr>
              <a:prstClr val="white"/>
            </a:duotone>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33" name="Text Placeholder 3">
            <a:extLst>
              <a:ext uri="{FF2B5EF4-FFF2-40B4-BE49-F238E27FC236}">
                <a16:creationId xmlns:a16="http://schemas.microsoft.com/office/drawing/2014/main" id="{E3F7BAE5-2A5E-4224-915A-CAA7C538369A}"/>
              </a:ext>
            </a:extLst>
          </p:cNvPr>
          <p:cNvSpPr>
            <a:spLocks noGrp="1"/>
          </p:cNvSpPr>
          <p:nvPr>
            <p:ph type="body" sz="quarter" idx="11" hasCustomPrompt="1"/>
          </p:nvPr>
        </p:nvSpPr>
        <p:spPr>
          <a:xfrm>
            <a:off x="427463" y="2761674"/>
            <a:ext cx="5429355" cy="663877"/>
          </a:xfrm>
        </p:spPr>
        <p:txBody>
          <a:bodyPr anchor="ctr">
            <a:normAutofit/>
          </a:bodyPr>
          <a:lstStyle>
            <a:lvl1pPr marL="0" indent="0" algn="ctr">
              <a:lnSpc>
                <a:spcPts val="4000"/>
              </a:lnSpc>
              <a:spcBef>
                <a:spcPts val="0"/>
              </a:spcBef>
              <a:buNone/>
              <a:defRPr sz="3200" b="1" cap="all" baseline="0">
                <a:solidFill>
                  <a:srgbClr val="00FFFF"/>
                </a:solidFill>
              </a:defRPr>
            </a:lvl1pPr>
          </a:lstStyle>
          <a:p>
            <a:pPr lvl="0"/>
            <a:r>
              <a:rPr lang="en-US"/>
              <a:t>THANK YOU</a:t>
            </a:r>
          </a:p>
        </p:txBody>
      </p:sp>
    </p:spTree>
    <p:extLst>
      <p:ext uri="{BB962C8B-B14F-4D97-AF65-F5344CB8AC3E}">
        <p14:creationId xmlns:p14="http://schemas.microsoft.com/office/powerpoint/2010/main" val="23766541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4800" y="504995"/>
            <a:ext cx="10051200" cy="461655"/>
          </a:xfrm>
          <a:prstGeom prst="rect">
            <a:avLst/>
          </a:prstGeom>
        </p:spPr>
        <p:txBody>
          <a:bodyPr/>
          <a:lstStyle>
            <a:lvl1pPr>
              <a:defRPr baseline="0"/>
            </a:lvl1pPr>
          </a:lstStyle>
          <a:p>
            <a:r>
              <a:rPr lang="en-US"/>
              <a:t>TITLE OF THE SLIDE GOES HERE</a:t>
            </a:r>
          </a:p>
        </p:txBody>
      </p:sp>
      <p:sp>
        <p:nvSpPr>
          <p:cNvPr id="3" name="Content Placeholder 2"/>
          <p:cNvSpPr>
            <a:spLocks noGrp="1"/>
          </p:cNvSpPr>
          <p:nvPr>
            <p:ph sz="half" idx="1"/>
          </p:nvPr>
        </p:nvSpPr>
        <p:spPr>
          <a:xfrm>
            <a:off x="482600" y="1368638"/>
            <a:ext cx="5384800" cy="4864100"/>
          </a:xfrm>
        </p:spPr>
        <p:txBody>
          <a:bodyPr>
            <a:normAutofit/>
          </a:bodyPr>
          <a:lstStyle>
            <a:lvl1pPr>
              <a:defRPr sz="2133"/>
            </a:lvl1pPr>
            <a:lvl2pPr>
              <a:defRPr sz="1867"/>
            </a:lvl2pPr>
            <a:lvl3pPr>
              <a:defRPr sz="1600">
                <a:latin typeface="Arial Nova" panose="020B0504020202020204" pitchFamily="34" charset="0"/>
              </a:defRPr>
            </a:lvl3pPr>
            <a:lvl4pPr>
              <a:defRPr sz="1467">
                <a:latin typeface="Arial Nova" panose="020B0504020202020204" pitchFamily="34" charset="0"/>
              </a:defRPr>
            </a:lvl4pPr>
            <a:lvl5pPr>
              <a:defRPr sz="1467">
                <a:latin typeface="Arial Nova" panose="020B0504020202020204" pitchFamily="34" charset="0"/>
              </a:defRPr>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14017" y="1368638"/>
            <a:ext cx="5384800" cy="4864100"/>
          </a:xfrm>
        </p:spPr>
        <p:txBody>
          <a:bodyPr>
            <a:normAutofit/>
          </a:bodyPr>
          <a:lstStyle>
            <a:lvl1pPr>
              <a:defRPr sz="2133"/>
            </a:lvl1pPr>
            <a:lvl2pPr>
              <a:defRPr sz="1867"/>
            </a:lvl2pPr>
            <a:lvl3pPr>
              <a:defRPr sz="1600">
                <a:latin typeface="Arial Nova" panose="020B0504020202020204" pitchFamily="34" charset="0"/>
              </a:defRPr>
            </a:lvl3pPr>
            <a:lvl4pPr>
              <a:defRPr sz="1467">
                <a:latin typeface="Arial Nova" panose="020B0504020202020204" pitchFamily="34" charset="0"/>
              </a:defRPr>
            </a:lvl4pPr>
            <a:lvl5pPr>
              <a:defRPr sz="1467">
                <a:latin typeface="Arial Nova" panose="020B0504020202020204" pitchFamily="34" charset="0"/>
              </a:defRPr>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p:txBody>
          <a:bodyPr/>
          <a:lstStyle/>
          <a:p>
            <a:fld id="{D6AB342A-830E-438F-A6A8-BEDF509AB0A8}" type="slidenum">
              <a:rPr lang="en-US" smtClean="0"/>
              <a:t>‹#›</a:t>
            </a:fld>
            <a:endParaRPr lang="en-US"/>
          </a:p>
        </p:txBody>
      </p:sp>
    </p:spTree>
    <p:extLst>
      <p:ext uri="{BB962C8B-B14F-4D97-AF65-F5344CB8AC3E}">
        <p14:creationId xmlns:p14="http://schemas.microsoft.com/office/powerpoint/2010/main" val="235645102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1155DAF-9519-DE0B-02F1-37A92562FD97}"/>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5" name="Title 1">
            <a:extLst>
              <a:ext uri="{FF2B5EF4-FFF2-40B4-BE49-F238E27FC236}">
                <a16:creationId xmlns:a16="http://schemas.microsoft.com/office/drawing/2014/main" id="{7B7C8FD1-5D0A-5274-9D68-0ED32358D6FE}"/>
              </a:ext>
            </a:extLst>
          </p:cNvPr>
          <p:cNvSpPr>
            <a:spLocks noGrp="1"/>
          </p:cNvSpPr>
          <p:nvPr>
            <p:ph type="title"/>
          </p:nvPr>
        </p:nvSpPr>
        <p:spPr>
          <a:xfrm>
            <a:off x="432000" y="359035"/>
            <a:ext cx="11328200" cy="461655"/>
          </a:xfrm>
        </p:spPr>
        <p:txBody>
          <a:bodyPr/>
          <a:lstStyle>
            <a:lvl1pPr>
              <a:defRPr>
                <a:solidFill>
                  <a:schemeClr val="bg1"/>
                </a:solidFill>
              </a:defRPr>
            </a:lvl1pPr>
          </a:lstStyle>
          <a:p>
            <a:r>
              <a:rPr lang="en-US"/>
              <a:t>Click to edit Master title style</a:t>
            </a:r>
            <a:endParaRPr lang="en-IN"/>
          </a:p>
        </p:txBody>
      </p:sp>
      <p:sp>
        <p:nvSpPr>
          <p:cNvPr id="6" name="Slide Number Placeholder 2">
            <a:extLst>
              <a:ext uri="{FF2B5EF4-FFF2-40B4-BE49-F238E27FC236}">
                <a16:creationId xmlns:a16="http://schemas.microsoft.com/office/drawing/2014/main" id="{D7EF872D-1DDB-FD6B-9A78-58086EF7BF5A}"/>
              </a:ext>
            </a:extLst>
          </p:cNvPr>
          <p:cNvSpPr>
            <a:spLocks noGrp="1"/>
          </p:cNvSpPr>
          <p:nvPr>
            <p:ph type="sldNum" sz="quarter" idx="10"/>
          </p:nvPr>
        </p:nvSpPr>
        <p:spPr>
          <a:xfrm>
            <a:off x="11048577" y="6356353"/>
            <a:ext cx="650240" cy="366183"/>
          </a:xfrm>
        </p:spPr>
        <p:txBody>
          <a:bodyPr/>
          <a:lstStyle/>
          <a:p>
            <a:fld id="{D6AB342A-830E-438F-A6A8-BEDF509AB0A8}" type="slidenum">
              <a:rPr lang="en-US" smtClean="0"/>
              <a:pPr/>
              <a:t>‹#›</a:t>
            </a:fld>
            <a:endParaRPr lang="en-US"/>
          </a:p>
        </p:txBody>
      </p:sp>
    </p:spTree>
    <p:extLst>
      <p:ext uri="{BB962C8B-B14F-4D97-AF65-F5344CB8AC3E}">
        <p14:creationId xmlns:p14="http://schemas.microsoft.com/office/powerpoint/2010/main" val="65361055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A2C8242-A235-C5D9-306C-4AF3F12DEAAC}"/>
              </a:ext>
            </a:extLst>
          </p:cNvPr>
          <p:cNvSpPr/>
          <p:nvPr/>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5" name="Title 1">
            <a:extLst>
              <a:ext uri="{FF2B5EF4-FFF2-40B4-BE49-F238E27FC236}">
                <a16:creationId xmlns:a16="http://schemas.microsoft.com/office/drawing/2014/main" id="{F4109782-223D-A72D-1EF3-EC45CCD026CF}"/>
              </a:ext>
            </a:extLst>
          </p:cNvPr>
          <p:cNvSpPr>
            <a:spLocks noGrp="1"/>
          </p:cNvSpPr>
          <p:nvPr>
            <p:ph type="title"/>
          </p:nvPr>
        </p:nvSpPr>
        <p:spPr>
          <a:xfrm>
            <a:off x="432000" y="359035"/>
            <a:ext cx="11328200" cy="461655"/>
          </a:xfrm>
        </p:spPr>
        <p:txBody>
          <a:bodyPr/>
          <a:lstStyle>
            <a:lvl1pPr>
              <a:defRPr>
                <a:solidFill>
                  <a:schemeClr val="bg1"/>
                </a:solidFill>
              </a:defRPr>
            </a:lvl1pPr>
          </a:lstStyle>
          <a:p>
            <a:r>
              <a:rPr lang="en-US"/>
              <a:t>Click to edit Master title style</a:t>
            </a:r>
            <a:endParaRPr lang="en-IN"/>
          </a:p>
        </p:txBody>
      </p:sp>
      <p:sp>
        <p:nvSpPr>
          <p:cNvPr id="6" name="Slide Number Placeholder 2">
            <a:extLst>
              <a:ext uri="{FF2B5EF4-FFF2-40B4-BE49-F238E27FC236}">
                <a16:creationId xmlns:a16="http://schemas.microsoft.com/office/drawing/2014/main" id="{0EFBEF28-BF78-9B5B-EFDA-3F139E0F9FFC}"/>
              </a:ext>
            </a:extLst>
          </p:cNvPr>
          <p:cNvSpPr>
            <a:spLocks noGrp="1"/>
          </p:cNvSpPr>
          <p:nvPr>
            <p:ph type="sldNum" sz="quarter" idx="10"/>
          </p:nvPr>
        </p:nvSpPr>
        <p:spPr>
          <a:xfrm>
            <a:off x="11048577" y="6356353"/>
            <a:ext cx="650240" cy="366183"/>
          </a:xfrm>
        </p:spPr>
        <p:txBody>
          <a:bodyPr/>
          <a:lstStyle/>
          <a:p>
            <a:fld id="{D6AB342A-830E-438F-A6A8-BEDF509AB0A8}" type="slidenum">
              <a:rPr lang="en-US" smtClean="0"/>
              <a:pPr/>
              <a:t>‹#›</a:t>
            </a:fld>
            <a:endParaRPr lang="en-US"/>
          </a:p>
        </p:txBody>
      </p:sp>
    </p:spTree>
    <p:extLst>
      <p:ext uri="{BB962C8B-B14F-4D97-AF65-F5344CB8AC3E}">
        <p14:creationId xmlns:p14="http://schemas.microsoft.com/office/powerpoint/2010/main" val="33697233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13130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6AB342A-830E-438F-A6A8-BEDF509AB0A8}" type="slidenum">
              <a:rPr lang="en-US" smtClean="0"/>
              <a:pPr/>
              <a:t>‹#›</a:t>
            </a:fld>
            <a:endParaRPr lang="en-US"/>
          </a:p>
        </p:txBody>
      </p:sp>
      <p:sp>
        <p:nvSpPr>
          <p:cNvPr id="5" name="Title 4"/>
          <p:cNvSpPr>
            <a:spLocks noGrp="1"/>
          </p:cNvSpPr>
          <p:nvPr>
            <p:ph type="title" hasCustomPrompt="1"/>
          </p:nvPr>
        </p:nvSpPr>
        <p:spPr/>
        <p:txBody>
          <a:bodyPr/>
          <a:lstStyle>
            <a:lvl1pPr>
              <a:defRPr baseline="0"/>
            </a:lvl1pPr>
          </a:lstStyle>
          <a:p>
            <a:r>
              <a:rPr lang="en-US"/>
              <a:t>TITLE OF THE SLIDE GOES HERE</a:t>
            </a:r>
          </a:p>
        </p:txBody>
      </p:sp>
    </p:spTree>
    <p:extLst>
      <p:ext uri="{BB962C8B-B14F-4D97-AF65-F5344CB8AC3E}">
        <p14:creationId xmlns:p14="http://schemas.microsoft.com/office/powerpoint/2010/main" val="77057425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9" name="Picture 2">
            <a:extLst>
              <a:ext uri="{FF2B5EF4-FFF2-40B4-BE49-F238E27FC236}">
                <a16:creationId xmlns:a16="http://schemas.microsoft.com/office/drawing/2014/main" id="{8A9085D6-FD02-953D-1BDB-D087C1E6C8B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Image result for sify logo">
            <a:extLst>
              <a:ext uri="{FF2B5EF4-FFF2-40B4-BE49-F238E27FC236}">
                <a16:creationId xmlns:a16="http://schemas.microsoft.com/office/drawing/2014/main" id="{7F095CEE-D1EC-3A59-DEB0-8B971F22AF16}"/>
              </a:ext>
            </a:extLst>
          </p:cNvPr>
          <p:cNvPicPr>
            <a:picLocks noChangeAspect="1" noChangeArrowheads="1"/>
          </p:cNvPicPr>
          <p:nvPr userDrawn="1"/>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16">
            <a:extLst>
              <a:ext uri="{FF2B5EF4-FFF2-40B4-BE49-F238E27FC236}">
                <a16:creationId xmlns:a16="http://schemas.microsoft.com/office/drawing/2014/main" id="{00838294-EAAE-F4D8-0CE0-1F678351657E}"/>
              </a:ext>
            </a:extLst>
          </p:cNvPr>
          <p:cNvSpPr>
            <a:spLocks noGrp="1"/>
          </p:cNvSpPr>
          <p:nvPr>
            <p:ph type="body" sz="quarter" idx="13" hasCustomPrompt="1"/>
          </p:nvPr>
        </p:nvSpPr>
        <p:spPr>
          <a:xfrm>
            <a:off x="445466" y="1465755"/>
            <a:ext cx="5408709" cy="1938988"/>
          </a:xfrm>
          <a:prstGeom prst="rect">
            <a:avLst/>
          </a:prstGeom>
        </p:spPr>
        <p:txBody>
          <a:bodyPr>
            <a:noAutofit/>
          </a:bodyPr>
          <a:lstStyle>
            <a:lvl1pPr marL="0" indent="0" algn="l">
              <a:lnSpc>
                <a:spcPts val="4000"/>
              </a:lnSpc>
              <a:spcBef>
                <a:spcPts val="0"/>
              </a:spcBef>
              <a:buNone/>
              <a:defRPr sz="3733" b="1" cap="all" baseline="0">
                <a:solidFill>
                  <a:srgbClr val="00FFFF"/>
                </a:solidFill>
              </a:defRPr>
            </a:lvl1pPr>
          </a:lstStyle>
          <a:p>
            <a:pPr lvl="0"/>
            <a:r>
              <a:rPr lang="en-US"/>
              <a:t>TITLE OF THE SLIDE - LINE ONE</a:t>
            </a:r>
            <a:endParaRPr lang="en-IN"/>
          </a:p>
        </p:txBody>
      </p:sp>
      <p:sp>
        <p:nvSpPr>
          <p:cNvPr id="12" name="Text Placeholder 16">
            <a:extLst>
              <a:ext uri="{FF2B5EF4-FFF2-40B4-BE49-F238E27FC236}">
                <a16:creationId xmlns:a16="http://schemas.microsoft.com/office/drawing/2014/main" id="{8232E589-1BE1-FCEE-FBF0-DDABB8F6CAED}"/>
              </a:ext>
            </a:extLst>
          </p:cNvPr>
          <p:cNvSpPr>
            <a:spLocks noGrp="1"/>
          </p:cNvSpPr>
          <p:nvPr>
            <p:ph type="body" sz="quarter" idx="14" hasCustomPrompt="1"/>
          </p:nvPr>
        </p:nvSpPr>
        <p:spPr>
          <a:xfrm>
            <a:off x="445466" y="3404743"/>
            <a:ext cx="9755085" cy="454763"/>
          </a:xfrm>
          <a:prstGeom prst="rect">
            <a:avLst/>
          </a:prstGeom>
        </p:spPr>
        <p:txBody>
          <a:bodyPr>
            <a:noAutofit/>
          </a:bodyPr>
          <a:lstStyle>
            <a:lvl1pPr marL="0" indent="0">
              <a:lnSpc>
                <a:spcPts val="2667"/>
              </a:lnSpc>
              <a:spcBef>
                <a:spcPts val="0"/>
              </a:spcBef>
              <a:buNone/>
              <a:defRPr sz="2400" b="0" baseline="0">
                <a:solidFill>
                  <a:schemeClr val="bg1"/>
                </a:solidFill>
              </a:defRPr>
            </a:lvl1pPr>
          </a:lstStyle>
          <a:p>
            <a:pPr lvl="0"/>
            <a:r>
              <a:rPr lang="en-US"/>
              <a:t>Sub Title </a:t>
            </a:r>
          </a:p>
        </p:txBody>
      </p:sp>
      <p:sp>
        <p:nvSpPr>
          <p:cNvPr id="13" name="Text Placeholder 16">
            <a:extLst>
              <a:ext uri="{FF2B5EF4-FFF2-40B4-BE49-F238E27FC236}">
                <a16:creationId xmlns:a16="http://schemas.microsoft.com/office/drawing/2014/main" id="{9469DBE9-0AA4-531D-E799-37BBEB6A35AA}"/>
              </a:ext>
            </a:extLst>
          </p:cNvPr>
          <p:cNvSpPr>
            <a:spLocks noGrp="1"/>
          </p:cNvSpPr>
          <p:nvPr>
            <p:ph type="body" sz="quarter" idx="15" hasCustomPrompt="1"/>
          </p:nvPr>
        </p:nvSpPr>
        <p:spPr>
          <a:xfrm>
            <a:off x="445465" y="3995281"/>
            <a:ext cx="6816328" cy="369471"/>
          </a:xfrm>
          <a:prstGeom prst="rect">
            <a:avLst/>
          </a:prstGeom>
        </p:spPr>
        <p:txBody>
          <a:bodyPr anchor="t">
            <a:noAutofit/>
          </a:bodyPr>
          <a:lstStyle>
            <a:lvl1pPr marL="0" indent="0">
              <a:lnSpc>
                <a:spcPts val="2400"/>
              </a:lnSpc>
              <a:buNone/>
              <a:defRPr sz="1600" b="0">
                <a:solidFill>
                  <a:schemeClr val="bg1">
                    <a:lumMod val="85000"/>
                  </a:schemeClr>
                </a:solidFill>
              </a:defRPr>
            </a:lvl1pPr>
          </a:lstStyle>
          <a:p>
            <a:pPr lvl="0"/>
            <a:r>
              <a:rPr lang="en-US"/>
              <a:t>Month 2021</a:t>
            </a:r>
          </a:p>
        </p:txBody>
      </p:sp>
    </p:spTree>
    <p:extLst>
      <p:ext uri="{BB962C8B-B14F-4D97-AF65-F5344CB8AC3E}">
        <p14:creationId xmlns:p14="http://schemas.microsoft.com/office/powerpoint/2010/main" val="9130598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k with Title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A6D05EC-EEE1-E81F-D43E-78C0CFAB37A1}"/>
              </a:ext>
            </a:extLst>
          </p:cNvPr>
          <p:cNvSpPr/>
          <p:nvPr userDrawn="1"/>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12" name="Slide Number Placeholder 3">
            <a:extLst>
              <a:ext uri="{FF2B5EF4-FFF2-40B4-BE49-F238E27FC236}">
                <a16:creationId xmlns:a16="http://schemas.microsoft.com/office/drawing/2014/main" id="{8CDDDB13-EAF7-B104-7B6B-7FF5F8556F13}"/>
              </a:ext>
            </a:extLst>
          </p:cNvPr>
          <p:cNvSpPr>
            <a:spLocks noGrp="1"/>
          </p:cNvSpPr>
          <p:nvPr>
            <p:ph type="sldNum" sz="quarter" idx="12"/>
          </p:nvPr>
        </p:nvSpPr>
        <p:spPr>
          <a:xfrm>
            <a:off x="11048577" y="6356353"/>
            <a:ext cx="650240" cy="366183"/>
          </a:xfrm>
          <a:prstGeom prst="rect">
            <a:avLst/>
          </a:prstGeom>
        </p:spPr>
        <p:txBody>
          <a:bodyPr/>
          <a:lstStyle/>
          <a:p>
            <a:fld id="{D6AB342A-830E-438F-A6A8-BEDF509AB0A8}" type="slidenum">
              <a:rPr lang="en-US" smtClean="0"/>
              <a:t>‹#›</a:t>
            </a:fld>
            <a:endParaRPr lang="en-US"/>
          </a:p>
        </p:txBody>
      </p:sp>
      <p:sp>
        <p:nvSpPr>
          <p:cNvPr id="13" name="Title 4">
            <a:extLst>
              <a:ext uri="{FF2B5EF4-FFF2-40B4-BE49-F238E27FC236}">
                <a16:creationId xmlns:a16="http://schemas.microsoft.com/office/drawing/2014/main" id="{81623AC4-0B62-2693-8758-8D9B9FB246DA}"/>
              </a:ext>
            </a:extLst>
          </p:cNvPr>
          <p:cNvSpPr>
            <a:spLocks noGrp="1"/>
          </p:cNvSpPr>
          <p:nvPr>
            <p:ph type="title" hasCustomPrompt="1"/>
          </p:nvPr>
        </p:nvSpPr>
        <p:spPr>
          <a:xfrm>
            <a:off x="432000" y="297481"/>
            <a:ext cx="10049933" cy="584765"/>
          </a:xfrm>
          <a:prstGeom prst="rect">
            <a:avLst/>
          </a:prstGeom>
        </p:spPr>
        <p:txBody>
          <a:bodyPr/>
          <a:lstStyle>
            <a:lvl1pPr>
              <a:defRPr sz="3200" baseline="0">
                <a:solidFill>
                  <a:schemeClr val="bg1"/>
                </a:solidFill>
                <a:latin typeface="Arial Nova" panose="020B0504020202020204" pitchFamily="34" charset="0"/>
              </a:defRPr>
            </a:lvl1pPr>
          </a:lstStyle>
          <a:p>
            <a:r>
              <a:rPr lang="en-US"/>
              <a:t>TITLE OF THE SLIDE GOES HERE</a:t>
            </a:r>
          </a:p>
        </p:txBody>
      </p:sp>
      <p:grpSp>
        <p:nvGrpSpPr>
          <p:cNvPr id="14" name="Group 13">
            <a:extLst>
              <a:ext uri="{FF2B5EF4-FFF2-40B4-BE49-F238E27FC236}">
                <a16:creationId xmlns:a16="http://schemas.microsoft.com/office/drawing/2014/main" id="{8F1A8391-CA81-EB89-3311-0C98D06110B2}"/>
              </a:ext>
            </a:extLst>
          </p:cNvPr>
          <p:cNvGrpSpPr/>
          <p:nvPr userDrawn="1"/>
        </p:nvGrpSpPr>
        <p:grpSpPr>
          <a:xfrm>
            <a:off x="85840" y="6516891"/>
            <a:ext cx="1631200" cy="307777"/>
            <a:chOff x="1066800" y="4063365"/>
            <a:chExt cx="1223400" cy="230833"/>
          </a:xfrm>
        </p:grpSpPr>
        <p:pic>
          <p:nvPicPr>
            <p:cNvPr id="15" name="Picture 14">
              <a:extLst>
                <a:ext uri="{FF2B5EF4-FFF2-40B4-BE49-F238E27FC236}">
                  <a16:creationId xmlns:a16="http://schemas.microsoft.com/office/drawing/2014/main" id="{79128528-62CA-0955-7886-DE8F673906B8}"/>
                </a:ext>
              </a:extLst>
            </p:cNvPr>
            <p:cNvPicPr>
              <a:picLocks noChangeAspect="1"/>
            </p:cNvPicPr>
            <p:nvPr userDrawn="1"/>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6" name="TextBox 15">
              <a:extLst>
                <a:ext uri="{FF2B5EF4-FFF2-40B4-BE49-F238E27FC236}">
                  <a16:creationId xmlns:a16="http://schemas.microsoft.com/office/drawing/2014/main" id="{C6DFD918-14B1-81BC-98BA-D21F82C161E4}"/>
                </a:ext>
              </a:extLst>
            </p:cNvPr>
            <p:cNvSpPr txBox="1"/>
            <p:nvPr/>
          </p:nvSpPr>
          <p:spPr>
            <a:xfrm>
              <a:off x="1269120" y="4063365"/>
              <a:ext cx="1021080" cy="230833"/>
            </a:xfrm>
            <a:prstGeom prst="rect">
              <a:avLst/>
            </a:prstGeom>
            <a:noFill/>
          </p:spPr>
          <p:txBody>
            <a:bodyPr wrap="square" rtlCol="0">
              <a:spAutoFit/>
            </a:bodyPr>
            <a:lstStyle/>
            <a:p>
              <a:r>
                <a:rPr lang="en-US" sz="1400" err="1">
                  <a:solidFill>
                    <a:schemeClr val="bg1"/>
                  </a:solidFill>
                  <a:latin typeface="Arial Nova" panose="020B0504020202020204" pitchFamily="34" charset="0"/>
                </a:rPr>
                <a:t>cloud@core</a:t>
              </a:r>
              <a:r>
                <a:rPr lang="en-US" sz="1067" baseline="30000" err="1">
                  <a:solidFill>
                    <a:schemeClr val="bg1"/>
                  </a:solidFill>
                  <a:latin typeface="Arial Nova" panose="020B0504020202020204" pitchFamily="34" charset="0"/>
                </a:rPr>
                <a:t>TM</a:t>
              </a:r>
              <a:endParaRPr lang="en-US" sz="1400" baseline="30000">
                <a:solidFill>
                  <a:schemeClr val="bg1"/>
                </a:solidFill>
                <a:latin typeface="Arial Nova" panose="020B0504020202020204" pitchFamily="34" charset="0"/>
              </a:endParaRPr>
            </a:p>
          </p:txBody>
        </p:sp>
      </p:grpSp>
      <p:pic>
        <p:nvPicPr>
          <p:cNvPr id="2" name="Picture 2" descr="Image result for sify logo">
            <a:extLst>
              <a:ext uri="{FF2B5EF4-FFF2-40B4-BE49-F238E27FC236}">
                <a16:creationId xmlns:a16="http://schemas.microsoft.com/office/drawing/2014/main" id="{DE8C8B17-9EF0-C68D-94C2-ACD2FC7682EB}"/>
              </a:ext>
            </a:extLst>
          </p:cNvPr>
          <p:cNvPicPr>
            <a:picLocks noChangeAspect="1" noChangeArrowheads="1"/>
          </p:cNvPicPr>
          <p:nvPr userDrawn="1"/>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14058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with Titl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048577" y="6356353"/>
            <a:ext cx="650240" cy="366183"/>
          </a:xfrm>
          <a:prstGeom prst="rect">
            <a:avLst/>
          </a:prstGeom>
        </p:spPr>
        <p:txBody>
          <a:bodyPr/>
          <a:lstStyle/>
          <a:p>
            <a:fld id="{D6AB342A-830E-438F-A6A8-BEDF509AB0A8}" type="slidenum">
              <a:rPr lang="en-US" smtClean="0"/>
              <a:t>‹#›</a:t>
            </a:fld>
            <a:endParaRPr lang="en-US"/>
          </a:p>
        </p:txBody>
      </p:sp>
      <p:sp>
        <p:nvSpPr>
          <p:cNvPr id="6" name="Rectangle 5">
            <a:extLst>
              <a:ext uri="{FF2B5EF4-FFF2-40B4-BE49-F238E27FC236}">
                <a16:creationId xmlns:a16="http://schemas.microsoft.com/office/drawing/2014/main" id="{B8124DD0-F413-4142-9FCF-239BA62189AE}"/>
              </a:ext>
            </a:extLst>
          </p:cNvPr>
          <p:cNvSpPr/>
          <p:nvPr userDrawn="1"/>
        </p:nvSpPr>
        <p:spPr>
          <a:xfrm>
            <a:off x="10501747" y="0"/>
            <a:ext cx="1422400" cy="10052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7" name="Rectangle 6">
            <a:extLst>
              <a:ext uri="{FF2B5EF4-FFF2-40B4-BE49-F238E27FC236}">
                <a16:creationId xmlns:a16="http://schemas.microsoft.com/office/drawing/2014/main" id="{9C6B9338-5E3A-452C-A2B2-9AC19C783982}"/>
              </a:ext>
            </a:extLst>
          </p:cNvPr>
          <p:cNvSpPr/>
          <p:nvPr userDrawn="1"/>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8" name="Title 4">
            <a:extLst>
              <a:ext uri="{FF2B5EF4-FFF2-40B4-BE49-F238E27FC236}">
                <a16:creationId xmlns:a16="http://schemas.microsoft.com/office/drawing/2014/main" id="{CD50EC3F-9D5B-4093-99F7-508D77C79576}"/>
              </a:ext>
            </a:extLst>
          </p:cNvPr>
          <p:cNvSpPr>
            <a:spLocks noGrp="1"/>
          </p:cNvSpPr>
          <p:nvPr>
            <p:ph type="title" hasCustomPrompt="1"/>
          </p:nvPr>
        </p:nvSpPr>
        <p:spPr>
          <a:xfrm>
            <a:off x="432000" y="297481"/>
            <a:ext cx="10049933" cy="584765"/>
          </a:xfrm>
          <a:prstGeom prst="rect">
            <a:avLst/>
          </a:prstGeom>
        </p:spPr>
        <p:txBody>
          <a:bodyPr/>
          <a:lstStyle>
            <a:lvl1pPr>
              <a:defRPr sz="3200" baseline="0">
                <a:solidFill>
                  <a:schemeClr val="bg1"/>
                </a:solidFill>
                <a:latin typeface="Arial Nova" panose="020B0504020202020204" pitchFamily="34" charset="0"/>
              </a:defRPr>
            </a:lvl1pPr>
          </a:lstStyle>
          <a:p>
            <a:r>
              <a:rPr lang="en-US"/>
              <a:t>TITLE OF THE SLIDE GOES HERE</a:t>
            </a:r>
          </a:p>
        </p:txBody>
      </p:sp>
    </p:spTree>
    <p:extLst>
      <p:ext uri="{BB962C8B-B14F-4D97-AF65-F5344CB8AC3E}">
        <p14:creationId xmlns:p14="http://schemas.microsoft.com/office/powerpoint/2010/main" val="23493888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Blank with Title Logo">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551F0-5344-4C7C-82E5-0117CE6648A1}"/>
              </a:ext>
            </a:extLst>
          </p:cNvPr>
          <p:cNvSpPr/>
          <p:nvPr userDrawn="1"/>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5" name="Title 4"/>
          <p:cNvSpPr>
            <a:spLocks noGrp="1"/>
          </p:cNvSpPr>
          <p:nvPr>
            <p:ph type="title" hasCustomPrompt="1"/>
          </p:nvPr>
        </p:nvSpPr>
        <p:spPr>
          <a:xfrm>
            <a:off x="432000" y="297481"/>
            <a:ext cx="10049933" cy="584765"/>
          </a:xfrm>
          <a:prstGeom prst="rect">
            <a:avLst/>
          </a:prstGeom>
        </p:spPr>
        <p:txBody>
          <a:bodyPr/>
          <a:lstStyle>
            <a:lvl1pPr>
              <a:defRPr sz="3200" baseline="0">
                <a:solidFill>
                  <a:schemeClr val="bg1"/>
                </a:solidFill>
                <a:latin typeface="Arial Nova" panose="020B0504020202020204" pitchFamily="34" charset="0"/>
              </a:defRPr>
            </a:lvl1pPr>
          </a:lstStyle>
          <a:p>
            <a:r>
              <a:rPr lang="en-US"/>
              <a:t>TITLE OF THE SLIDE GOES HERE</a:t>
            </a:r>
          </a:p>
        </p:txBody>
      </p:sp>
      <p:grpSp>
        <p:nvGrpSpPr>
          <p:cNvPr id="10" name="Group 9">
            <a:extLst>
              <a:ext uri="{FF2B5EF4-FFF2-40B4-BE49-F238E27FC236}">
                <a16:creationId xmlns:a16="http://schemas.microsoft.com/office/drawing/2014/main" id="{1CF6D109-04E4-4562-842F-5F0578233DEC}"/>
              </a:ext>
            </a:extLst>
          </p:cNvPr>
          <p:cNvGrpSpPr/>
          <p:nvPr userDrawn="1"/>
        </p:nvGrpSpPr>
        <p:grpSpPr>
          <a:xfrm>
            <a:off x="85840" y="6516891"/>
            <a:ext cx="1631200" cy="307777"/>
            <a:chOff x="1066800" y="4063365"/>
            <a:chExt cx="1223400" cy="230833"/>
          </a:xfrm>
        </p:grpSpPr>
        <p:pic>
          <p:nvPicPr>
            <p:cNvPr id="11" name="Picture 10">
              <a:extLst>
                <a:ext uri="{FF2B5EF4-FFF2-40B4-BE49-F238E27FC236}">
                  <a16:creationId xmlns:a16="http://schemas.microsoft.com/office/drawing/2014/main" id="{ABE53390-D7BE-4E27-89DC-6B35849083B7}"/>
                </a:ext>
              </a:extLst>
            </p:cNvPr>
            <p:cNvPicPr>
              <a:picLocks noChangeAspect="1"/>
            </p:cNvPicPr>
            <p:nvPr userDrawn="1"/>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2" name="TextBox 11">
              <a:extLst>
                <a:ext uri="{FF2B5EF4-FFF2-40B4-BE49-F238E27FC236}">
                  <a16:creationId xmlns:a16="http://schemas.microsoft.com/office/drawing/2014/main" id="{481D7F33-480B-4F31-B802-4FFBE695CEF0}"/>
                </a:ext>
              </a:extLst>
            </p:cNvPr>
            <p:cNvSpPr txBox="1"/>
            <p:nvPr/>
          </p:nvSpPr>
          <p:spPr>
            <a:xfrm>
              <a:off x="1269120" y="4063365"/>
              <a:ext cx="1021080" cy="230833"/>
            </a:xfrm>
            <a:prstGeom prst="rect">
              <a:avLst/>
            </a:prstGeom>
            <a:noFill/>
          </p:spPr>
          <p:txBody>
            <a:bodyPr wrap="square" rtlCol="0">
              <a:spAutoFit/>
            </a:bodyPr>
            <a:lstStyle/>
            <a:p>
              <a:r>
                <a:rPr lang="en-US" sz="1400" err="1">
                  <a:solidFill>
                    <a:schemeClr val="bg1"/>
                  </a:solidFill>
                  <a:latin typeface="Arial Nova" panose="020B0504020202020204" pitchFamily="34" charset="0"/>
                </a:rPr>
                <a:t>cloud@core</a:t>
              </a:r>
              <a:r>
                <a:rPr lang="en-US" sz="1067" baseline="30000" err="1">
                  <a:solidFill>
                    <a:schemeClr val="bg1"/>
                  </a:solidFill>
                  <a:latin typeface="Arial Nova" panose="020B0504020202020204" pitchFamily="34" charset="0"/>
                </a:rPr>
                <a:t>TM</a:t>
              </a:r>
              <a:endParaRPr lang="en-US" sz="1400" baseline="30000">
                <a:solidFill>
                  <a:schemeClr val="bg1"/>
                </a:solidFill>
                <a:latin typeface="Arial Nova" panose="020B0504020202020204" pitchFamily="34" charset="0"/>
              </a:endParaRPr>
            </a:p>
          </p:txBody>
        </p:sp>
      </p:grpSp>
    </p:spTree>
    <p:extLst>
      <p:ext uri="{BB962C8B-B14F-4D97-AF65-F5344CB8AC3E}">
        <p14:creationId xmlns:p14="http://schemas.microsoft.com/office/powerpoint/2010/main" val="8896246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Blank with Title Logo">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551F0-5344-4C7C-82E5-0117CE6648A1}"/>
              </a:ext>
            </a:extLst>
          </p:cNvPr>
          <p:cNvSpPr/>
          <p:nvPr userDrawn="1"/>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5" name="Title 4"/>
          <p:cNvSpPr>
            <a:spLocks noGrp="1"/>
          </p:cNvSpPr>
          <p:nvPr>
            <p:ph type="title" hasCustomPrompt="1"/>
          </p:nvPr>
        </p:nvSpPr>
        <p:spPr>
          <a:xfrm>
            <a:off x="432000" y="297481"/>
            <a:ext cx="10049933" cy="584765"/>
          </a:xfrm>
          <a:prstGeom prst="rect">
            <a:avLst/>
          </a:prstGeom>
        </p:spPr>
        <p:txBody>
          <a:bodyPr/>
          <a:lstStyle>
            <a:lvl1pPr>
              <a:defRPr sz="3200" baseline="0">
                <a:solidFill>
                  <a:schemeClr val="bg1"/>
                </a:solidFill>
                <a:latin typeface="Arial Nova" panose="020B0504020202020204" pitchFamily="34" charset="0"/>
              </a:defRPr>
            </a:lvl1pPr>
          </a:lstStyle>
          <a:p>
            <a:r>
              <a:rPr lang="en-US"/>
              <a:t>TITLE OF THE SLIDE GOES HERE</a:t>
            </a:r>
          </a:p>
        </p:txBody>
      </p:sp>
      <p:grpSp>
        <p:nvGrpSpPr>
          <p:cNvPr id="10" name="Group 9">
            <a:extLst>
              <a:ext uri="{FF2B5EF4-FFF2-40B4-BE49-F238E27FC236}">
                <a16:creationId xmlns:a16="http://schemas.microsoft.com/office/drawing/2014/main" id="{1CF6D109-04E4-4562-842F-5F0578233DEC}"/>
              </a:ext>
            </a:extLst>
          </p:cNvPr>
          <p:cNvGrpSpPr/>
          <p:nvPr userDrawn="1"/>
        </p:nvGrpSpPr>
        <p:grpSpPr>
          <a:xfrm>
            <a:off x="609600" y="6516891"/>
            <a:ext cx="1631200" cy="307777"/>
            <a:chOff x="1066800" y="4063365"/>
            <a:chExt cx="1223400" cy="230833"/>
          </a:xfrm>
        </p:grpSpPr>
        <p:pic>
          <p:nvPicPr>
            <p:cNvPr id="11" name="Picture 10">
              <a:extLst>
                <a:ext uri="{FF2B5EF4-FFF2-40B4-BE49-F238E27FC236}">
                  <a16:creationId xmlns:a16="http://schemas.microsoft.com/office/drawing/2014/main" id="{ABE53390-D7BE-4E27-89DC-6B35849083B7}"/>
                </a:ext>
              </a:extLst>
            </p:cNvPr>
            <p:cNvPicPr>
              <a:picLocks noChangeAspect="1"/>
            </p:cNvPicPr>
            <p:nvPr userDrawn="1"/>
          </p:nvPicPr>
          <p:blipFill>
            <a:blip r:embed="rId2" cstate="print">
              <a:lum bright="100000" contrast="100000"/>
              <a:extLst>
                <a:ext uri="{28A0092B-C50C-407E-A947-70E740481C1C}">
                  <a14:useLocalDpi xmlns:a14="http://schemas.microsoft.com/office/drawing/2010/main"/>
                </a:ext>
              </a:extLst>
            </a:blip>
            <a:stretch>
              <a:fillRect/>
            </a:stretch>
          </p:blipFill>
          <p:spPr>
            <a:xfrm>
              <a:off x="1066800" y="4136295"/>
              <a:ext cx="271859" cy="144000"/>
            </a:xfrm>
            <a:prstGeom prst="rect">
              <a:avLst/>
            </a:prstGeom>
          </p:spPr>
        </p:pic>
        <p:sp>
          <p:nvSpPr>
            <p:cNvPr id="12" name="TextBox 11">
              <a:extLst>
                <a:ext uri="{FF2B5EF4-FFF2-40B4-BE49-F238E27FC236}">
                  <a16:creationId xmlns:a16="http://schemas.microsoft.com/office/drawing/2014/main" id="{481D7F33-480B-4F31-B802-4FFBE695CEF0}"/>
                </a:ext>
              </a:extLst>
            </p:cNvPr>
            <p:cNvSpPr txBox="1"/>
            <p:nvPr/>
          </p:nvSpPr>
          <p:spPr>
            <a:xfrm>
              <a:off x="1269120" y="4063365"/>
              <a:ext cx="1021080" cy="230833"/>
            </a:xfrm>
            <a:prstGeom prst="rect">
              <a:avLst/>
            </a:prstGeom>
            <a:noFill/>
          </p:spPr>
          <p:txBody>
            <a:bodyPr wrap="square" rtlCol="0">
              <a:spAutoFit/>
            </a:bodyPr>
            <a:lstStyle/>
            <a:p>
              <a:r>
                <a:rPr lang="en-US" sz="1400" err="1">
                  <a:solidFill>
                    <a:schemeClr val="bg1"/>
                  </a:solidFill>
                  <a:latin typeface="Arial Nova" panose="020B0504020202020204" pitchFamily="34" charset="0"/>
                </a:rPr>
                <a:t>cloud@core</a:t>
              </a:r>
              <a:r>
                <a:rPr lang="en-US" sz="1067" baseline="30000" err="1">
                  <a:solidFill>
                    <a:schemeClr val="bg1"/>
                  </a:solidFill>
                  <a:latin typeface="Arial Nova" panose="020B0504020202020204" pitchFamily="34" charset="0"/>
                </a:rPr>
                <a:t>TM</a:t>
              </a:r>
              <a:endParaRPr lang="en-US" sz="1400" baseline="30000">
                <a:solidFill>
                  <a:schemeClr val="bg1"/>
                </a:solidFill>
                <a:latin typeface="Arial Nova" panose="020B0504020202020204" pitchFamily="34" charset="0"/>
              </a:endParaRPr>
            </a:p>
          </p:txBody>
        </p:sp>
      </p:grpSp>
    </p:spTree>
    <p:extLst>
      <p:ext uri="{BB962C8B-B14F-4D97-AF65-F5344CB8AC3E}">
        <p14:creationId xmlns:p14="http://schemas.microsoft.com/office/powerpoint/2010/main" val="200214429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Section Divider">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94557FD-5713-4984-9A0E-03A4B760CE9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5" name="Rectangle 14">
            <a:extLst>
              <a:ext uri="{FF2B5EF4-FFF2-40B4-BE49-F238E27FC236}">
                <a16:creationId xmlns:a16="http://schemas.microsoft.com/office/drawing/2014/main" id="{D286D9F2-E638-44D4-8E5E-7D3A3E917C44}"/>
              </a:ext>
            </a:extLst>
          </p:cNvPr>
          <p:cNvSpPr/>
          <p:nvPr userDrawn="1"/>
        </p:nvSpPr>
        <p:spPr>
          <a:xfrm>
            <a:off x="1" y="0"/>
            <a:ext cx="12192001" cy="6858000"/>
          </a:xfrm>
          <a:prstGeom prst="rect">
            <a:avLst/>
          </a:prstGeom>
          <a:solidFill>
            <a:srgbClr val="10253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27" name="Rectangle 26">
            <a:extLst>
              <a:ext uri="{FF2B5EF4-FFF2-40B4-BE49-F238E27FC236}">
                <a16:creationId xmlns:a16="http://schemas.microsoft.com/office/drawing/2014/main" id="{77DEEFF8-DA08-4F45-9434-BB7AA3A1EA70}"/>
              </a:ext>
            </a:extLst>
          </p:cNvPr>
          <p:cNvSpPr/>
          <p:nvPr/>
        </p:nvSpPr>
        <p:spPr>
          <a:xfrm>
            <a:off x="-4334" y="4995714"/>
            <a:ext cx="12191996" cy="46327"/>
          </a:xfrm>
          <a:prstGeom prst="rect">
            <a:avLst/>
          </a:prstGeom>
          <a:solidFill>
            <a:srgbClr val="00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41" name="Rectangle 40">
            <a:extLst>
              <a:ext uri="{FF2B5EF4-FFF2-40B4-BE49-F238E27FC236}">
                <a16:creationId xmlns:a16="http://schemas.microsoft.com/office/drawing/2014/main" id="{8AE5952E-D6B0-4781-B308-23BA2AAD329D}"/>
              </a:ext>
            </a:extLst>
          </p:cNvPr>
          <p:cNvSpPr/>
          <p:nvPr/>
        </p:nvSpPr>
        <p:spPr>
          <a:xfrm>
            <a:off x="-4334" y="6811674"/>
            <a:ext cx="12191996" cy="46327"/>
          </a:xfrm>
          <a:prstGeom prst="rect">
            <a:avLst/>
          </a:prstGeom>
          <a:solidFill>
            <a:srgbClr val="00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9" name="Flowchart: Connector 8">
            <a:extLst>
              <a:ext uri="{FF2B5EF4-FFF2-40B4-BE49-F238E27FC236}">
                <a16:creationId xmlns:a16="http://schemas.microsoft.com/office/drawing/2014/main" id="{27F25071-BBB9-47AC-A5E5-4FA1422313E0}"/>
              </a:ext>
            </a:extLst>
          </p:cNvPr>
          <p:cNvSpPr/>
          <p:nvPr userDrawn="1"/>
        </p:nvSpPr>
        <p:spPr>
          <a:xfrm>
            <a:off x="8260363" y="2687700"/>
            <a:ext cx="526555" cy="526555"/>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10" name="Flowchart: Connector 9">
            <a:extLst>
              <a:ext uri="{FF2B5EF4-FFF2-40B4-BE49-F238E27FC236}">
                <a16:creationId xmlns:a16="http://schemas.microsoft.com/office/drawing/2014/main" id="{14FA2173-C01F-499E-9EC4-47F068652B3F}"/>
              </a:ext>
            </a:extLst>
          </p:cNvPr>
          <p:cNvSpPr/>
          <p:nvPr userDrawn="1"/>
        </p:nvSpPr>
        <p:spPr>
          <a:xfrm>
            <a:off x="8320152" y="3259863"/>
            <a:ext cx="406976" cy="406976"/>
          </a:xfrm>
          <a:prstGeom prst="flowChartConnector">
            <a:avLst/>
          </a:prstGeom>
          <a:solidFill>
            <a:srgbClr val="FFFFFF">
              <a:alpha val="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11" name="Rectangle 10">
            <a:extLst>
              <a:ext uri="{FF2B5EF4-FFF2-40B4-BE49-F238E27FC236}">
                <a16:creationId xmlns:a16="http://schemas.microsoft.com/office/drawing/2014/main" id="{99D3431D-4776-4E72-8183-E70F4FBB8B40}"/>
              </a:ext>
            </a:extLst>
          </p:cNvPr>
          <p:cNvSpPr/>
          <p:nvPr userDrawn="1"/>
        </p:nvSpPr>
        <p:spPr>
          <a:xfrm>
            <a:off x="-8673" y="5050776"/>
            <a:ext cx="12200673" cy="1760897"/>
          </a:xfrm>
          <a:prstGeom prst="rect">
            <a:avLst/>
          </a:prstGeom>
          <a:solidFill>
            <a:schemeClr val="tx2">
              <a:lumMod val="50000"/>
              <a:alpha val="89804"/>
            </a:schemeClr>
          </a:soli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988" rtl="0" eaLnBrk="1" fontAlgn="auto" latinLnBrk="0" hangingPunct="1">
              <a:lnSpc>
                <a:spcPct val="100000"/>
              </a:lnSpc>
              <a:spcBef>
                <a:spcPts val="0"/>
              </a:spcBef>
              <a:spcAft>
                <a:spcPts val="0"/>
              </a:spcAft>
              <a:buClrTx/>
              <a:buSzTx/>
              <a:buFontTx/>
              <a:buNone/>
              <a:tabLst/>
              <a:defRPr/>
            </a:pPr>
            <a:endParaRPr kumimoji="0" lang="en-IN" sz="1867" b="0" i="0" u="none" strike="noStrike" kern="0" cap="none" spc="0" normalizeH="0" baseline="0" noProof="0">
              <a:ln>
                <a:noFill/>
              </a:ln>
              <a:solidFill>
                <a:prstClr val="white"/>
              </a:solidFill>
              <a:effectLst/>
              <a:uLnTx/>
              <a:uFillTx/>
              <a:latin typeface="Arial Nova" panose="020B0504020202020204" pitchFamily="34" charset="0"/>
              <a:ea typeface="+mn-ea"/>
              <a:cs typeface="+mn-cs"/>
              <a:sym typeface="Arial"/>
              <a:rtl val="0"/>
            </a:endParaRPr>
          </a:p>
        </p:txBody>
      </p:sp>
      <p:pic>
        <p:nvPicPr>
          <p:cNvPr id="16" name="Picture 2" descr="Image result for sify logo">
            <a:extLst>
              <a:ext uri="{FF2B5EF4-FFF2-40B4-BE49-F238E27FC236}">
                <a16:creationId xmlns:a16="http://schemas.microsoft.com/office/drawing/2014/main" id="{1EE9F260-C274-4C84-B741-C5A278EF8BB3}"/>
              </a:ext>
            </a:extLst>
          </p:cNvPr>
          <p:cNvPicPr>
            <a:picLocks noChangeAspect="1" noChangeArrowheads="1"/>
          </p:cNvPicPr>
          <p:nvPr userDrawn="1"/>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17" name="Text Placeholder 3">
            <a:extLst>
              <a:ext uri="{FF2B5EF4-FFF2-40B4-BE49-F238E27FC236}">
                <a16:creationId xmlns:a16="http://schemas.microsoft.com/office/drawing/2014/main" id="{F20C6DDB-ECD9-4134-AD1E-3F734F694472}"/>
              </a:ext>
            </a:extLst>
          </p:cNvPr>
          <p:cNvSpPr>
            <a:spLocks noGrp="1"/>
          </p:cNvSpPr>
          <p:nvPr>
            <p:ph type="body" sz="quarter" idx="11" hasCustomPrompt="1"/>
          </p:nvPr>
        </p:nvSpPr>
        <p:spPr>
          <a:xfrm>
            <a:off x="427462" y="5097101"/>
            <a:ext cx="11332737" cy="1668244"/>
          </a:xfrm>
          <a:prstGeom prst="rect">
            <a:avLst/>
          </a:prstGeom>
        </p:spPr>
        <p:txBody>
          <a:bodyPr anchor="ctr">
            <a:normAutofit/>
          </a:bodyPr>
          <a:lstStyle>
            <a:lvl1pPr marL="0" indent="0" algn="ctr">
              <a:lnSpc>
                <a:spcPts val="4000"/>
              </a:lnSpc>
              <a:spcBef>
                <a:spcPts val="0"/>
              </a:spcBef>
              <a:buNone/>
              <a:defRPr sz="3200" b="1" cap="all" baseline="0">
                <a:solidFill>
                  <a:srgbClr val="00FFFF"/>
                </a:solidFill>
              </a:defRPr>
            </a:lvl1pPr>
          </a:lstStyle>
          <a:p>
            <a:pPr lvl="0"/>
            <a:r>
              <a:rPr lang="en-US"/>
              <a:t>Section </a:t>
            </a:r>
            <a:r>
              <a:rPr lang="en-US" err="1"/>
              <a:t>seperator</a:t>
            </a:r>
            <a:endParaRPr lang="en-US"/>
          </a:p>
        </p:txBody>
      </p:sp>
    </p:spTree>
    <p:extLst>
      <p:ext uri="{BB962C8B-B14F-4D97-AF65-F5344CB8AC3E}">
        <p14:creationId xmlns:p14="http://schemas.microsoft.com/office/powerpoint/2010/main" val="269101411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4800" y="520390"/>
            <a:ext cx="10051200" cy="461655"/>
          </a:xfrm>
          <a:prstGeom prst="rect">
            <a:avLst/>
          </a:prstGeom>
        </p:spPr>
        <p:txBody>
          <a:bodyPr anchor="b"/>
          <a:lstStyle>
            <a:lvl1pPr marL="0" marR="0" indent="0" algn="l" defTabSz="1219018" rtl="0" eaLnBrk="1" fontAlgn="auto" latinLnBrk="0" hangingPunct="1">
              <a:lnSpc>
                <a:spcPct val="100000"/>
              </a:lnSpc>
              <a:spcBef>
                <a:spcPct val="0"/>
              </a:spcBef>
              <a:spcAft>
                <a:spcPts val="0"/>
              </a:spcAft>
              <a:buClrTx/>
              <a:buSzTx/>
              <a:buFontTx/>
              <a:buNone/>
              <a:tabLst/>
              <a:defRPr kumimoji="0" lang="en-US" sz="2400" b="1" i="0" u="none" strike="noStrike" kern="1200" cap="none" spc="0" normalizeH="0" baseline="0" noProof="0" dirty="0" smtClean="0">
                <a:ln>
                  <a:noFill/>
                </a:ln>
                <a:solidFill>
                  <a:srgbClr val="595959"/>
                </a:solidFill>
                <a:effectLst/>
                <a:uLnTx/>
                <a:uFillTx/>
                <a:latin typeface="Arial Nova" panose="020B0504020202020204" pitchFamily="34" charset="0"/>
                <a:ea typeface="+mj-ea"/>
                <a:cs typeface="+mj-cs"/>
              </a:defRPr>
            </a:lvl1p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a:t>TITLE OF THE SLIDE GOES HERE</a:t>
            </a:r>
          </a:p>
        </p:txBody>
      </p:sp>
      <p:sp>
        <p:nvSpPr>
          <p:cNvPr id="3" name="Text Placeholder 2"/>
          <p:cNvSpPr>
            <a:spLocks noGrp="1"/>
          </p:cNvSpPr>
          <p:nvPr>
            <p:ph type="body" idx="1" hasCustomPrompt="1"/>
          </p:nvPr>
        </p:nvSpPr>
        <p:spPr>
          <a:xfrm>
            <a:off x="495300" y="1366801"/>
            <a:ext cx="5386917" cy="287323"/>
          </a:xfrm>
        </p:spPr>
        <p:txBody>
          <a:bodyPr wrap="square" rIns="0" bIns="0" anchor="ctr">
            <a:spAutoFit/>
          </a:bodyPr>
          <a:lstStyle>
            <a:lvl1pPr marL="0" indent="0">
              <a:buNone/>
              <a:defRPr kumimoji="0" lang="en-US" sz="1867" b="1" i="0" u="none" strike="noStrike" kern="1200" cap="all" spc="0" normalizeH="0" baseline="0" noProof="0" dirty="0" smtClean="0">
                <a:ln>
                  <a:noFill/>
                </a:ln>
                <a:solidFill>
                  <a:srgbClr val="595959"/>
                </a:solidFill>
                <a:effectLst/>
                <a:uLnTx/>
                <a:uFillTx/>
                <a:latin typeface="Arial Nova" panose="020B0504020202020204" pitchFamily="34" charset="0"/>
                <a:ea typeface="+mj-ea"/>
                <a:cs typeface="+mj-cs"/>
              </a:defRPr>
            </a:lvl1pPr>
            <a:lvl2pPr marL="609509" indent="0">
              <a:buNone/>
              <a:defRPr sz="2667" b="1"/>
            </a:lvl2pPr>
            <a:lvl3pPr marL="1219018" indent="0">
              <a:buNone/>
              <a:defRPr sz="2400" b="1"/>
            </a:lvl3pPr>
            <a:lvl4pPr marL="1828526" indent="0">
              <a:buNone/>
              <a:defRPr sz="2133" b="1"/>
            </a:lvl4pPr>
            <a:lvl5pPr marL="2438035" indent="0">
              <a:buNone/>
              <a:defRPr sz="2133" b="1"/>
            </a:lvl5pPr>
            <a:lvl6pPr marL="3047544" indent="0">
              <a:buNone/>
              <a:defRPr sz="2133" b="1"/>
            </a:lvl6pPr>
            <a:lvl7pPr marL="3657051" indent="0">
              <a:buNone/>
              <a:defRPr sz="2133" b="1"/>
            </a:lvl7pPr>
            <a:lvl8pPr marL="4266561" indent="0">
              <a:buNone/>
              <a:defRPr sz="2133" b="1"/>
            </a:lvl8pPr>
            <a:lvl9pPr marL="4876069" indent="0">
              <a:buNone/>
              <a:defRPr sz="2133" b="1"/>
            </a:lvl9p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a:t>2 Column heading goes here</a:t>
            </a:r>
          </a:p>
        </p:txBody>
      </p:sp>
      <p:sp>
        <p:nvSpPr>
          <p:cNvPr id="4" name="Content Placeholder 3"/>
          <p:cNvSpPr>
            <a:spLocks noGrp="1"/>
          </p:cNvSpPr>
          <p:nvPr>
            <p:ph sz="half" idx="2"/>
          </p:nvPr>
        </p:nvSpPr>
        <p:spPr>
          <a:xfrm>
            <a:off x="495303" y="1778002"/>
            <a:ext cx="5386916" cy="4468284"/>
          </a:xfrm>
        </p:spPr>
        <p:txBody>
          <a:bodyPr>
            <a:normAutofit/>
          </a:bodyPr>
          <a:lstStyle>
            <a:lvl1pPr>
              <a:lnSpc>
                <a:spcPct val="100000"/>
              </a:lnSpc>
              <a:spcBef>
                <a:spcPts val="533"/>
              </a:spcBef>
              <a:defRPr lang="en-US" sz="1867" kern="1200" dirty="0" smtClean="0">
                <a:solidFill>
                  <a:srgbClr val="595959"/>
                </a:solidFill>
                <a:latin typeface="Arial Nova" panose="020B0504020202020204" pitchFamily="34" charset="0"/>
                <a:ea typeface="+mn-ea"/>
                <a:cs typeface="+mn-cs"/>
              </a:defRPr>
            </a:lvl1pPr>
            <a:lvl2pPr marL="758286">
              <a:lnSpc>
                <a:spcPct val="100000"/>
              </a:lnSpc>
              <a:spcBef>
                <a:spcPts val="533"/>
              </a:spcBef>
              <a:defRPr sz="1600"/>
            </a:lvl2pPr>
            <a:lvl3pPr>
              <a:defRPr sz="1867"/>
            </a:lvl3pPr>
            <a:lvl4pPr>
              <a:defRPr sz="1600"/>
            </a:lvl4pPr>
            <a:lvl5pPr>
              <a:defRPr sz="1600"/>
            </a:lvl5pPr>
            <a:lvl6pPr>
              <a:defRPr sz="2133"/>
            </a:lvl6pPr>
            <a:lvl7pPr>
              <a:defRPr sz="2133"/>
            </a:lvl7pPr>
            <a:lvl8pPr>
              <a:defRPr sz="2133"/>
            </a:lvl8pPr>
            <a:lvl9pPr>
              <a:defRPr sz="2133"/>
            </a:lvl9pPr>
          </a:lstStyle>
          <a:p>
            <a:pPr marL="302355" lvl="0" indent="-302355" algn="l" defTabSz="1219018" rtl="0" eaLnBrk="1" latinLnBrk="0" hangingPunct="1">
              <a:lnSpc>
                <a:spcPct val="90000"/>
              </a:lnSpc>
              <a:spcBef>
                <a:spcPts val="800"/>
              </a:spcBef>
              <a:buFont typeface="Arial" pitchFamily="34" charset="0"/>
              <a:buChar char="•"/>
            </a:pPr>
            <a:r>
              <a:rPr lang="en-US"/>
              <a:t>Click to edit Master text styles</a:t>
            </a:r>
          </a:p>
          <a:p>
            <a:pPr marL="302355" lvl="1" indent="-302355" algn="l" defTabSz="1219018" rtl="0" eaLnBrk="1" latinLnBrk="0" hangingPunct="1">
              <a:lnSpc>
                <a:spcPct val="90000"/>
              </a:lnSpc>
              <a:spcBef>
                <a:spcPts val="800"/>
              </a:spcBef>
              <a:buFont typeface="Arial" pitchFamily="34" charset="0"/>
              <a:buChar char="•"/>
            </a:pPr>
            <a:r>
              <a:rPr lang="en-US"/>
              <a:t>Second level</a:t>
            </a:r>
          </a:p>
        </p:txBody>
      </p:sp>
      <p:sp>
        <p:nvSpPr>
          <p:cNvPr id="5" name="Text Placeholder 4"/>
          <p:cNvSpPr>
            <a:spLocks noGrp="1"/>
          </p:cNvSpPr>
          <p:nvPr>
            <p:ph type="body" sz="quarter" idx="3" hasCustomPrompt="1"/>
          </p:nvPr>
        </p:nvSpPr>
        <p:spPr>
          <a:xfrm>
            <a:off x="6314019" y="1366801"/>
            <a:ext cx="5384800" cy="287323"/>
          </a:xfrm>
        </p:spPr>
        <p:txBody>
          <a:bodyPr wrap="square" rIns="0" bIns="0" anchor="ctr">
            <a:spAutoFit/>
          </a:bodyPr>
          <a:lstStyle>
            <a:lvl1pPr marL="0" marR="0" indent="0" algn="l" defTabSz="1219018" rtl="0" eaLnBrk="1" fontAlgn="auto" latinLnBrk="0" hangingPunct="1">
              <a:lnSpc>
                <a:spcPct val="100000"/>
              </a:lnSpc>
              <a:spcBef>
                <a:spcPct val="0"/>
              </a:spcBef>
              <a:spcAft>
                <a:spcPts val="0"/>
              </a:spcAft>
              <a:buClrTx/>
              <a:buSzTx/>
              <a:buFontTx/>
              <a:buNone/>
              <a:tabLst/>
              <a:defRPr kumimoji="0" lang="en-US" sz="1867" b="1" i="0" u="none" strike="noStrike" kern="1200" cap="all" spc="0" normalizeH="0" baseline="0" noProof="0" dirty="0" smtClean="0">
                <a:ln>
                  <a:noFill/>
                </a:ln>
                <a:solidFill>
                  <a:srgbClr val="595959"/>
                </a:solidFill>
                <a:effectLst/>
                <a:uLnTx/>
                <a:uFillTx/>
                <a:latin typeface="Arial Nova" panose="020B0504020202020204" pitchFamily="34" charset="0"/>
                <a:ea typeface="+mj-ea"/>
                <a:cs typeface="+mj-cs"/>
              </a:defRPr>
            </a:lvl1pPr>
            <a:lvl2pPr marL="609509" indent="0">
              <a:buNone/>
              <a:defRPr sz="2667" b="1"/>
            </a:lvl2pPr>
            <a:lvl3pPr marL="1219018" indent="0">
              <a:buNone/>
              <a:defRPr sz="2400" b="1"/>
            </a:lvl3pPr>
            <a:lvl4pPr marL="1828526" indent="0">
              <a:buNone/>
              <a:defRPr sz="2133" b="1"/>
            </a:lvl4pPr>
            <a:lvl5pPr marL="2438035" indent="0">
              <a:buNone/>
              <a:defRPr sz="2133" b="1"/>
            </a:lvl5pPr>
            <a:lvl6pPr marL="3047544" indent="0">
              <a:buNone/>
              <a:defRPr sz="2133" b="1"/>
            </a:lvl6pPr>
            <a:lvl7pPr marL="3657051" indent="0">
              <a:buNone/>
              <a:defRPr sz="2133" b="1"/>
            </a:lvl7pPr>
            <a:lvl8pPr marL="4266561" indent="0">
              <a:buNone/>
              <a:defRPr sz="2133" b="1"/>
            </a:lvl8pPr>
            <a:lvl9pPr marL="4876069" indent="0">
              <a:buNone/>
              <a:defRPr sz="2133" b="1"/>
            </a:lvl9p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a:t>2 Column heading goes here</a:t>
            </a:r>
          </a:p>
        </p:txBody>
      </p:sp>
      <p:sp>
        <p:nvSpPr>
          <p:cNvPr id="6" name="Content Placeholder 5"/>
          <p:cNvSpPr>
            <a:spLocks noGrp="1"/>
          </p:cNvSpPr>
          <p:nvPr>
            <p:ph sz="quarter" idx="4"/>
          </p:nvPr>
        </p:nvSpPr>
        <p:spPr>
          <a:xfrm>
            <a:off x="6314017" y="1778002"/>
            <a:ext cx="5384800" cy="4468284"/>
          </a:xfrm>
        </p:spPr>
        <p:txBody>
          <a:bodyPr/>
          <a:lstStyle>
            <a:lvl1pPr>
              <a:defRPr lang="en-US" sz="1867" kern="1200" dirty="0" smtClean="0">
                <a:solidFill>
                  <a:srgbClr val="595959"/>
                </a:solidFill>
                <a:latin typeface="Arial Nova" panose="020B0504020202020204" pitchFamily="34" charset="0"/>
                <a:ea typeface="+mn-ea"/>
                <a:cs typeface="+mn-cs"/>
              </a:defRPr>
            </a:lvl1pPr>
            <a:lvl2pPr>
              <a:defRPr lang="en-US" sz="1600" kern="1200" dirty="0" smtClean="0">
                <a:solidFill>
                  <a:srgbClr val="595959"/>
                </a:solidFill>
                <a:latin typeface="Arial Nova" panose="020B0504020202020204" pitchFamily="34" charset="0"/>
                <a:ea typeface="+mn-ea"/>
                <a:cs typeface="+mn-cs"/>
              </a:defRPr>
            </a:lvl2pPr>
            <a:lvl3pPr>
              <a:defRPr sz="2400"/>
            </a:lvl3pPr>
            <a:lvl4pPr>
              <a:defRPr sz="2133"/>
            </a:lvl4pPr>
            <a:lvl5pPr>
              <a:defRPr sz="2133"/>
            </a:lvl5pPr>
            <a:lvl6pPr>
              <a:defRPr sz="2133"/>
            </a:lvl6pPr>
            <a:lvl7pPr>
              <a:defRPr sz="2133"/>
            </a:lvl7pPr>
            <a:lvl8pPr>
              <a:defRPr sz="2133"/>
            </a:lvl8pPr>
            <a:lvl9pPr>
              <a:defRPr sz="2133"/>
            </a:lvl9pPr>
          </a:lstStyle>
          <a:p>
            <a:pPr marL="302355" lvl="0" indent="-302355" algn="l" defTabSz="1219018" rtl="0" eaLnBrk="1" latinLnBrk="0" hangingPunct="1">
              <a:lnSpc>
                <a:spcPct val="90000"/>
              </a:lnSpc>
              <a:spcBef>
                <a:spcPts val="800"/>
              </a:spcBef>
              <a:buFont typeface="Arial" pitchFamily="34" charset="0"/>
              <a:buChar char="•"/>
            </a:pPr>
            <a:r>
              <a:rPr lang="en-US"/>
              <a:t>Click to edit Master text styles</a:t>
            </a:r>
          </a:p>
          <a:p>
            <a:pPr marL="302355" lvl="1" indent="-302355" algn="l" defTabSz="1219018" rtl="0" eaLnBrk="1" latinLnBrk="0" hangingPunct="1">
              <a:lnSpc>
                <a:spcPct val="90000"/>
              </a:lnSpc>
              <a:spcBef>
                <a:spcPts val="800"/>
              </a:spcBef>
              <a:buFont typeface="Arial" pitchFamily="34" charset="0"/>
              <a:buChar char="•"/>
            </a:pPr>
            <a:r>
              <a:rPr lang="en-US"/>
              <a:t>Second level</a:t>
            </a:r>
          </a:p>
        </p:txBody>
      </p:sp>
      <p:sp>
        <p:nvSpPr>
          <p:cNvPr id="9" name="Slide Number Placeholder 8"/>
          <p:cNvSpPr>
            <a:spLocks noGrp="1"/>
          </p:cNvSpPr>
          <p:nvPr>
            <p:ph type="sldNum" sz="quarter" idx="12"/>
          </p:nvPr>
        </p:nvSpPr>
        <p:spPr/>
        <p:txBody>
          <a:bodyPr/>
          <a:lstStyle/>
          <a:p>
            <a:fld id="{D6AB342A-830E-438F-A6A8-BEDF509AB0A8}" type="slidenum">
              <a:rPr lang="en-US" smtClean="0"/>
              <a:t>‹#›</a:t>
            </a:fld>
            <a:endParaRPr lang="en-US"/>
          </a:p>
        </p:txBody>
      </p:sp>
    </p:spTree>
    <p:extLst>
      <p:ext uri="{BB962C8B-B14F-4D97-AF65-F5344CB8AC3E}">
        <p14:creationId xmlns:p14="http://schemas.microsoft.com/office/powerpoint/2010/main" val="215233428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hank You New">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9C74156F-A07A-47DD-A98A-14707D48979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27" name="Picture 26">
            <a:extLst>
              <a:ext uri="{FF2B5EF4-FFF2-40B4-BE49-F238E27FC236}">
                <a16:creationId xmlns:a16="http://schemas.microsoft.com/office/drawing/2014/main" id="{52031C83-E40D-4038-958F-45A64DCB1F43}"/>
              </a:ext>
            </a:extLst>
          </p:cNvPr>
          <p:cNvPicPr>
            <a:picLocks noChangeAspect="1"/>
          </p:cNvPicPr>
          <p:nvPr userDrawn="1"/>
        </p:nvPicPr>
        <p:blipFill>
          <a:blip r:embed="rId3" cstate="screen">
            <a:biLevel thresh="25000"/>
            <a:extLst>
              <a:ext uri="{28A0092B-C50C-407E-A947-70E740481C1C}">
                <a14:useLocalDpi xmlns:a14="http://schemas.microsoft.com/office/drawing/2010/main"/>
              </a:ext>
            </a:extLst>
          </a:blip>
          <a:stretch>
            <a:fillRect/>
          </a:stretch>
        </p:blipFill>
        <p:spPr>
          <a:xfrm>
            <a:off x="431800" y="154952"/>
            <a:ext cx="1207144" cy="1013251"/>
          </a:xfrm>
          <a:prstGeom prst="rect">
            <a:avLst/>
          </a:prstGeom>
        </p:spPr>
      </p:pic>
      <p:cxnSp>
        <p:nvCxnSpPr>
          <p:cNvPr id="30" name="Straight Connector 29">
            <a:extLst>
              <a:ext uri="{FF2B5EF4-FFF2-40B4-BE49-F238E27FC236}">
                <a16:creationId xmlns:a16="http://schemas.microsoft.com/office/drawing/2014/main" id="{F3B979FE-0BC0-4175-85EA-2B1394483AE3}"/>
              </a:ext>
            </a:extLst>
          </p:cNvPr>
          <p:cNvCxnSpPr>
            <a:cxnSpLocks/>
          </p:cNvCxnSpPr>
          <p:nvPr userDrawn="1"/>
        </p:nvCxnSpPr>
        <p:spPr>
          <a:xfrm>
            <a:off x="1" y="3626089"/>
            <a:ext cx="5856815" cy="0"/>
          </a:xfrm>
          <a:prstGeom prst="line">
            <a:avLst/>
          </a:prstGeom>
          <a:ln w="9525">
            <a:solidFill>
              <a:schemeClr val="accent1">
                <a:lumMod val="5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64975466-2ECA-4BF9-8C37-CB396AF78CE3}"/>
              </a:ext>
            </a:extLst>
          </p:cNvPr>
          <p:cNvPicPr>
            <a:picLocks noChangeAspect="1"/>
          </p:cNvPicPr>
          <p:nvPr userDrawn="1"/>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47972" y="3826631"/>
            <a:ext cx="5392669" cy="477476"/>
          </a:xfrm>
          <a:prstGeom prst="rect">
            <a:avLst/>
          </a:prstGeom>
        </p:spPr>
      </p:pic>
      <p:pic>
        <p:nvPicPr>
          <p:cNvPr id="32" name="Picture 2" descr="Image result for sify logo">
            <a:extLst>
              <a:ext uri="{FF2B5EF4-FFF2-40B4-BE49-F238E27FC236}">
                <a16:creationId xmlns:a16="http://schemas.microsoft.com/office/drawing/2014/main" id="{EF7730B0-F0D3-40D4-85DE-A669BD4AEE70}"/>
              </a:ext>
            </a:extLst>
          </p:cNvPr>
          <p:cNvPicPr>
            <a:picLocks noChangeAspect="1" noChangeArrowheads="1"/>
          </p:cNvPicPr>
          <p:nvPr userDrawn="1"/>
        </p:nvPicPr>
        <p:blipFill rotWithShape="1">
          <a:blip r:embed="rId5" cstate="print">
            <a:duotone>
              <a:schemeClr val="bg2">
                <a:shade val="45000"/>
                <a:satMod val="135000"/>
              </a:schemeClr>
              <a:prstClr val="white"/>
            </a:duotone>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33" name="Text Placeholder 3">
            <a:extLst>
              <a:ext uri="{FF2B5EF4-FFF2-40B4-BE49-F238E27FC236}">
                <a16:creationId xmlns:a16="http://schemas.microsoft.com/office/drawing/2014/main" id="{E3F7BAE5-2A5E-4224-915A-CAA7C538369A}"/>
              </a:ext>
            </a:extLst>
          </p:cNvPr>
          <p:cNvSpPr>
            <a:spLocks noGrp="1"/>
          </p:cNvSpPr>
          <p:nvPr>
            <p:ph type="body" sz="quarter" idx="11" hasCustomPrompt="1"/>
          </p:nvPr>
        </p:nvSpPr>
        <p:spPr>
          <a:xfrm>
            <a:off x="427463" y="2761674"/>
            <a:ext cx="5429355" cy="663877"/>
          </a:xfrm>
          <a:prstGeom prst="rect">
            <a:avLst/>
          </a:prstGeom>
        </p:spPr>
        <p:txBody>
          <a:bodyPr anchor="ctr">
            <a:normAutofit/>
          </a:bodyPr>
          <a:lstStyle>
            <a:lvl1pPr marL="0" indent="0" algn="ctr">
              <a:lnSpc>
                <a:spcPts val="4000"/>
              </a:lnSpc>
              <a:spcBef>
                <a:spcPts val="0"/>
              </a:spcBef>
              <a:buNone/>
              <a:defRPr sz="3200" b="1" cap="all" baseline="0">
                <a:solidFill>
                  <a:srgbClr val="00FFFF"/>
                </a:solidFill>
              </a:defRPr>
            </a:lvl1pPr>
          </a:lstStyle>
          <a:p>
            <a:pPr lvl="0"/>
            <a:r>
              <a:rPr lang="en-US"/>
              <a:t>THANK YOU</a:t>
            </a:r>
          </a:p>
        </p:txBody>
      </p:sp>
    </p:spTree>
    <p:extLst>
      <p:ext uri="{BB962C8B-B14F-4D97-AF65-F5344CB8AC3E}">
        <p14:creationId xmlns:p14="http://schemas.microsoft.com/office/powerpoint/2010/main" val="286906495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1155DAF-9519-DE0B-02F1-37A92562FD97}"/>
              </a:ext>
            </a:extLst>
          </p:cNvPr>
          <p:cNvSpPr/>
          <p:nvPr userDrawn="1"/>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5" name="Title 1">
            <a:extLst>
              <a:ext uri="{FF2B5EF4-FFF2-40B4-BE49-F238E27FC236}">
                <a16:creationId xmlns:a16="http://schemas.microsoft.com/office/drawing/2014/main" id="{7B7C8FD1-5D0A-5274-9D68-0ED32358D6FE}"/>
              </a:ext>
            </a:extLst>
          </p:cNvPr>
          <p:cNvSpPr>
            <a:spLocks noGrp="1"/>
          </p:cNvSpPr>
          <p:nvPr>
            <p:ph type="title"/>
          </p:nvPr>
        </p:nvSpPr>
        <p:spPr>
          <a:xfrm>
            <a:off x="432000" y="359035"/>
            <a:ext cx="11328200" cy="461655"/>
          </a:xfrm>
          <a:prstGeom prst="rect">
            <a:avLst/>
          </a:prstGeom>
        </p:spPr>
        <p:txBody>
          <a:bodyPr/>
          <a:lstStyle>
            <a:lvl1pPr>
              <a:defRPr>
                <a:solidFill>
                  <a:schemeClr val="bg1"/>
                </a:solidFill>
              </a:defRPr>
            </a:lvl1pPr>
          </a:lstStyle>
          <a:p>
            <a:r>
              <a:rPr lang="en-US"/>
              <a:t>Click to edit Master title style</a:t>
            </a:r>
            <a:endParaRPr lang="en-IN"/>
          </a:p>
        </p:txBody>
      </p:sp>
      <p:sp>
        <p:nvSpPr>
          <p:cNvPr id="6" name="Slide Number Placeholder 2">
            <a:extLst>
              <a:ext uri="{FF2B5EF4-FFF2-40B4-BE49-F238E27FC236}">
                <a16:creationId xmlns:a16="http://schemas.microsoft.com/office/drawing/2014/main" id="{D7EF872D-1DDB-FD6B-9A78-58086EF7BF5A}"/>
              </a:ext>
            </a:extLst>
          </p:cNvPr>
          <p:cNvSpPr>
            <a:spLocks noGrp="1"/>
          </p:cNvSpPr>
          <p:nvPr>
            <p:ph type="sldNum" sz="quarter" idx="10"/>
          </p:nvPr>
        </p:nvSpPr>
        <p:spPr>
          <a:xfrm>
            <a:off x="11048577" y="6356353"/>
            <a:ext cx="650240" cy="366183"/>
          </a:xfrm>
          <a:prstGeom prst="rect">
            <a:avLst/>
          </a:prstGeom>
        </p:spPr>
        <p:txBody>
          <a:bodyPr/>
          <a:lstStyle/>
          <a:p>
            <a:fld id="{D6AB342A-830E-438F-A6A8-BEDF509AB0A8}" type="slidenum">
              <a:rPr lang="en-US" smtClean="0"/>
              <a:pPr/>
              <a:t>‹#›</a:t>
            </a:fld>
            <a:endParaRPr lang="en-US"/>
          </a:p>
        </p:txBody>
      </p:sp>
      <p:pic>
        <p:nvPicPr>
          <p:cNvPr id="2" name="Picture 2" descr="Image result for sify logo">
            <a:extLst>
              <a:ext uri="{FF2B5EF4-FFF2-40B4-BE49-F238E27FC236}">
                <a16:creationId xmlns:a16="http://schemas.microsoft.com/office/drawing/2014/main" id="{6B820985-E4F5-FBF1-F6F4-3F0EFF3FE8D4}"/>
              </a:ext>
            </a:extLst>
          </p:cNvPr>
          <p:cNvPicPr>
            <a:picLocks noChangeAspect="1" noChangeArrowheads="1"/>
          </p:cNvPicPr>
          <p:nvPr userDrawn="1"/>
        </p:nvPicPr>
        <p:blipFill rotWithShape="1">
          <a:blip r:embed="rId2" cstate="print">
            <a:duotone>
              <a:schemeClr val="bg2">
                <a:shade val="45000"/>
                <a:satMod val="135000"/>
              </a:schemeClr>
              <a:prstClr val="white"/>
            </a:duotone>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446355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A2C8242-A235-C5D9-306C-4AF3F12DEAAC}"/>
              </a:ext>
            </a:extLst>
          </p:cNvPr>
          <p:cNvSpPr/>
          <p:nvPr userDrawn="1"/>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5" name="Title 1">
            <a:extLst>
              <a:ext uri="{FF2B5EF4-FFF2-40B4-BE49-F238E27FC236}">
                <a16:creationId xmlns:a16="http://schemas.microsoft.com/office/drawing/2014/main" id="{F4109782-223D-A72D-1EF3-EC45CCD026CF}"/>
              </a:ext>
            </a:extLst>
          </p:cNvPr>
          <p:cNvSpPr>
            <a:spLocks noGrp="1"/>
          </p:cNvSpPr>
          <p:nvPr>
            <p:ph type="title"/>
          </p:nvPr>
        </p:nvSpPr>
        <p:spPr>
          <a:xfrm>
            <a:off x="432000" y="359035"/>
            <a:ext cx="11328200" cy="461655"/>
          </a:xfrm>
          <a:prstGeom prst="rect">
            <a:avLst/>
          </a:prstGeom>
        </p:spPr>
        <p:txBody>
          <a:bodyPr/>
          <a:lstStyle>
            <a:lvl1pPr>
              <a:defRPr>
                <a:solidFill>
                  <a:schemeClr val="bg1"/>
                </a:solidFill>
              </a:defRPr>
            </a:lvl1pPr>
          </a:lstStyle>
          <a:p>
            <a:r>
              <a:rPr lang="en-US"/>
              <a:t>Click to edit Master title style</a:t>
            </a:r>
            <a:endParaRPr lang="en-IN"/>
          </a:p>
        </p:txBody>
      </p:sp>
      <p:sp>
        <p:nvSpPr>
          <p:cNvPr id="6" name="Slide Number Placeholder 2">
            <a:extLst>
              <a:ext uri="{FF2B5EF4-FFF2-40B4-BE49-F238E27FC236}">
                <a16:creationId xmlns:a16="http://schemas.microsoft.com/office/drawing/2014/main" id="{0EFBEF28-BF78-9B5B-EFDA-3F139E0F9FFC}"/>
              </a:ext>
            </a:extLst>
          </p:cNvPr>
          <p:cNvSpPr>
            <a:spLocks noGrp="1"/>
          </p:cNvSpPr>
          <p:nvPr>
            <p:ph type="sldNum" sz="quarter" idx="10"/>
          </p:nvPr>
        </p:nvSpPr>
        <p:spPr>
          <a:xfrm>
            <a:off x="11048577" y="6356353"/>
            <a:ext cx="650240" cy="366183"/>
          </a:xfrm>
          <a:prstGeom prst="rect">
            <a:avLst/>
          </a:prstGeom>
        </p:spPr>
        <p:txBody>
          <a:bodyPr/>
          <a:lstStyle/>
          <a:p>
            <a:fld id="{D6AB342A-830E-438F-A6A8-BEDF509AB0A8}" type="slidenum">
              <a:rPr lang="en-US" smtClean="0"/>
              <a:pPr/>
              <a:t>‹#›</a:t>
            </a:fld>
            <a:endParaRPr lang="en-US"/>
          </a:p>
        </p:txBody>
      </p:sp>
      <p:pic>
        <p:nvPicPr>
          <p:cNvPr id="2" name="Picture 2" descr="Image result for sify logo">
            <a:extLst>
              <a:ext uri="{FF2B5EF4-FFF2-40B4-BE49-F238E27FC236}">
                <a16:creationId xmlns:a16="http://schemas.microsoft.com/office/drawing/2014/main" id="{4B9C212F-E23E-645E-9F39-7A04D38B07C1}"/>
              </a:ext>
            </a:extLst>
          </p:cNvPr>
          <p:cNvPicPr>
            <a:picLocks noChangeAspect="1" noChangeArrowheads="1"/>
          </p:cNvPicPr>
          <p:nvPr userDrawn="1"/>
        </p:nvPicPr>
        <p:blipFill rotWithShape="1">
          <a:blip r:embed="rId2" cstate="print">
            <a:duotone>
              <a:schemeClr val="bg2">
                <a:shade val="45000"/>
                <a:satMod val="135000"/>
              </a:schemeClr>
              <a:prstClr val="white"/>
            </a:duotone>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59338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Full 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58DCF0-1ED5-4F76-942B-A19560D269A4}"/>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3" name="Rectangle 2">
            <a:extLst>
              <a:ext uri="{FF2B5EF4-FFF2-40B4-BE49-F238E27FC236}">
                <a16:creationId xmlns:a16="http://schemas.microsoft.com/office/drawing/2014/main" id="{F1537751-3942-4783-9212-4A763A64B904}"/>
              </a:ext>
            </a:extLst>
          </p:cNvPr>
          <p:cNvSpPr/>
          <p:nvPr userDrawn="1"/>
        </p:nvSpPr>
        <p:spPr>
          <a:xfrm>
            <a:off x="0" y="0"/>
            <a:ext cx="1221935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
        <p:nvSpPr>
          <p:cNvPr id="4" name="Rectangle 3">
            <a:extLst>
              <a:ext uri="{FF2B5EF4-FFF2-40B4-BE49-F238E27FC236}">
                <a16:creationId xmlns:a16="http://schemas.microsoft.com/office/drawing/2014/main" id="{D4B98732-4813-B51E-E51C-1781ED79D624}"/>
              </a:ext>
            </a:extLst>
          </p:cNvPr>
          <p:cNvSpPr/>
          <p:nvPr userDrawn="1"/>
        </p:nvSpPr>
        <p:spPr>
          <a:xfrm>
            <a:off x="0" y="0"/>
            <a:ext cx="12219355" cy="6858000"/>
          </a:xfrm>
          <a:prstGeom prst="rect">
            <a:avLst/>
          </a:prstGeom>
          <a:solidFill>
            <a:srgbClr val="10253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ndParaRPr>
          </a:p>
        </p:txBody>
      </p:sp>
    </p:spTree>
    <p:extLst>
      <p:ext uri="{BB962C8B-B14F-4D97-AF65-F5344CB8AC3E}">
        <p14:creationId xmlns:p14="http://schemas.microsoft.com/office/powerpoint/2010/main" val="30796612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84800" y="504995"/>
            <a:ext cx="10051200" cy="461655"/>
          </a:xfrm>
          <a:prstGeom prst="rect">
            <a:avLst/>
          </a:prstGeom>
        </p:spPr>
        <p:txBody>
          <a:bodyPr/>
          <a:lstStyle>
            <a:lvl1pPr>
              <a:defRPr baseline="0"/>
            </a:lvl1pPr>
          </a:lstStyle>
          <a:p>
            <a:r>
              <a:rPr lang="en-US"/>
              <a:t>TITLE OF THE SLIDE GOES HERE</a:t>
            </a:r>
          </a:p>
        </p:txBody>
      </p:sp>
      <p:sp>
        <p:nvSpPr>
          <p:cNvPr id="5" name="Slide Number Placeholder 4"/>
          <p:cNvSpPr>
            <a:spLocks noGrp="1"/>
          </p:cNvSpPr>
          <p:nvPr>
            <p:ph type="sldNum" sz="quarter" idx="12"/>
          </p:nvPr>
        </p:nvSpPr>
        <p:spPr/>
        <p:txBody>
          <a:bodyPr/>
          <a:lstStyle/>
          <a:p>
            <a:fld id="{D6AB342A-830E-438F-A6A8-BEDF509AB0A8}" type="slidenum">
              <a:rPr lang="en-US" smtClean="0"/>
              <a:pPr/>
              <a:t>‹#›</a:t>
            </a:fld>
            <a:endParaRPr lang="en-US"/>
          </a:p>
        </p:txBody>
      </p:sp>
    </p:spTree>
    <p:extLst>
      <p:ext uri="{BB962C8B-B14F-4D97-AF65-F5344CB8AC3E}">
        <p14:creationId xmlns:p14="http://schemas.microsoft.com/office/powerpoint/2010/main" val="2289152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6AB342A-830E-438F-A6A8-BEDF509AB0A8}" type="slidenum">
              <a:rPr lang="en-US" smtClean="0"/>
              <a:pPr/>
              <a:t>‹#›</a:t>
            </a:fld>
            <a:endParaRPr lang="en-US"/>
          </a:p>
        </p:txBody>
      </p:sp>
      <p:sp>
        <p:nvSpPr>
          <p:cNvPr id="5" name="Title 4"/>
          <p:cNvSpPr>
            <a:spLocks noGrp="1"/>
          </p:cNvSpPr>
          <p:nvPr>
            <p:ph type="title" hasCustomPrompt="1"/>
          </p:nvPr>
        </p:nvSpPr>
        <p:spPr/>
        <p:txBody>
          <a:bodyPr/>
          <a:lstStyle>
            <a:lvl1pPr>
              <a:defRPr baseline="0"/>
            </a:lvl1pPr>
          </a:lstStyle>
          <a:p>
            <a:r>
              <a:rPr lang="en-US"/>
              <a:t>TITLE OF THE SLIDE GOES HERE</a:t>
            </a:r>
          </a:p>
        </p:txBody>
      </p:sp>
    </p:spTree>
    <p:extLst>
      <p:ext uri="{BB962C8B-B14F-4D97-AF65-F5344CB8AC3E}">
        <p14:creationId xmlns:p14="http://schemas.microsoft.com/office/powerpoint/2010/main" val="26652149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pic>
        <p:nvPicPr>
          <p:cNvPr id="11" name="Picture 6" descr="http://skillwise.in/consulting/images_new/logo/sify.png">
            <a:extLst>
              <a:ext uri="{FF2B5EF4-FFF2-40B4-BE49-F238E27FC236}">
                <a16:creationId xmlns:a16="http://schemas.microsoft.com/office/drawing/2014/main" id="{E95DE93F-67CB-4FB4-9215-63C8D341FAE1}"/>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300771" y="-129719"/>
            <a:ext cx="1592940" cy="1592939"/>
          </a:xfrm>
          <a:prstGeom prst="rect">
            <a:avLst/>
          </a:prstGeom>
          <a:noFill/>
          <a:extLst>
            <a:ext uri="{909E8E84-426E-40DD-AFC4-6F175D3DCCD1}">
              <a14:hiddenFill xmlns:a14="http://schemas.microsoft.com/office/drawing/2010/main">
                <a:solidFill>
                  <a:srgbClr val="FFFFFF"/>
                </a:solidFill>
              </a14:hiddenFill>
            </a:ext>
          </a:extLst>
        </p:spPr>
      </p:pic>
      <p:sp>
        <p:nvSpPr>
          <p:cNvPr id="8" name="Title 7"/>
          <p:cNvSpPr>
            <a:spLocks noGrp="1"/>
          </p:cNvSpPr>
          <p:nvPr>
            <p:ph type="title" hasCustomPrompt="1"/>
          </p:nvPr>
        </p:nvSpPr>
        <p:spPr/>
        <p:txBody>
          <a:bodyPr/>
          <a:lstStyle>
            <a:lvl1pPr>
              <a:defRPr baseline="0"/>
            </a:lvl1pPr>
          </a:lstStyle>
          <a:p>
            <a:r>
              <a:rPr lang="en-US"/>
              <a:t>TITLE OF THE SLIDE GOES HERE</a:t>
            </a:r>
          </a:p>
        </p:txBody>
      </p:sp>
      <p:sp>
        <p:nvSpPr>
          <p:cNvPr id="9" name="Slide Number Placeholder 8"/>
          <p:cNvSpPr>
            <a:spLocks noGrp="1"/>
          </p:cNvSpPr>
          <p:nvPr>
            <p:ph type="sldNum" sz="quarter" idx="10"/>
          </p:nvPr>
        </p:nvSpPr>
        <p:spPr/>
        <p:txBody>
          <a:bodyPr/>
          <a:lstStyle/>
          <a:p>
            <a:fld id="{D6AB342A-830E-438F-A6A8-BEDF509AB0A8}" type="slidenum">
              <a:rPr lang="en-US" smtClean="0"/>
              <a:pPr/>
              <a:t>‹#›</a:t>
            </a:fld>
            <a:endParaRPr lang="en-US"/>
          </a:p>
        </p:txBody>
      </p:sp>
    </p:spTree>
    <p:extLst>
      <p:ext uri="{BB962C8B-B14F-4D97-AF65-F5344CB8AC3E}">
        <p14:creationId xmlns:p14="http://schemas.microsoft.com/office/powerpoint/2010/main" val="1714043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16" name="Text Placeholder 4"/>
          <p:cNvSpPr>
            <a:spLocks noGrp="1"/>
          </p:cNvSpPr>
          <p:nvPr>
            <p:ph type="body" sz="quarter" idx="10"/>
          </p:nvPr>
        </p:nvSpPr>
        <p:spPr>
          <a:xfrm>
            <a:off x="530572" y="958656"/>
            <a:ext cx="10871416" cy="292229"/>
          </a:xfrm>
          <a:prstGeom prst="rect">
            <a:avLst/>
          </a:prstGeom>
        </p:spPr>
        <p:txBody>
          <a:bodyPr anchor="ctr">
            <a:noAutofit/>
          </a:bodyPr>
          <a:lstStyle>
            <a:lvl1pPr marL="0" indent="0">
              <a:buFontTx/>
              <a:buNone/>
              <a:defRPr sz="1867" b="0" i="0" cap="all" baseline="0">
                <a:solidFill>
                  <a:schemeClr val="accent5"/>
                </a:solidFill>
                <a:latin typeface="Arial Black" panose="020B0A04020102020204" pitchFamily="34" charset="0"/>
                <a:cs typeface="Arial Black" panose="020B0A04020102020204" pitchFamily="34" charset="0"/>
              </a:defRPr>
            </a:lvl1pPr>
          </a:lstStyle>
          <a:p>
            <a:pPr lvl="0"/>
            <a:r>
              <a:rPr lang="en-US"/>
              <a:t>Click to edit Master text styles</a:t>
            </a:r>
          </a:p>
        </p:txBody>
      </p:sp>
      <p:sp>
        <p:nvSpPr>
          <p:cNvPr id="17" name="Title Placeholder 3"/>
          <p:cNvSpPr>
            <a:spLocks noGrp="1"/>
          </p:cNvSpPr>
          <p:nvPr>
            <p:ph type="title"/>
          </p:nvPr>
        </p:nvSpPr>
        <p:spPr bwMode="auto">
          <a:xfrm>
            <a:off x="530572" y="418376"/>
            <a:ext cx="10884613" cy="438582"/>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lvl="0"/>
            <a:r>
              <a:rPr lang="en-US"/>
              <a:t>Click to edit Master title style</a:t>
            </a:r>
          </a:p>
        </p:txBody>
      </p:sp>
      <p:sp>
        <p:nvSpPr>
          <p:cNvPr id="2" name="Slide Number Placeholder 1"/>
          <p:cNvSpPr>
            <a:spLocks noGrp="1"/>
          </p:cNvSpPr>
          <p:nvPr>
            <p:ph type="sldNum" sz="quarter" idx="11"/>
          </p:nvPr>
        </p:nvSpPr>
        <p:spPr>
          <a:xfrm>
            <a:off x="530571" y="6315711"/>
            <a:ext cx="647989" cy="365125"/>
          </a:xfrm>
          <a:prstGeom prst="rect">
            <a:avLst/>
          </a:prstGeom>
        </p:spPr>
        <p:txBody>
          <a:bodyPr/>
          <a:lstStyle/>
          <a:p>
            <a:fld id="{D6AB342A-830E-438F-A6A8-BEDF509AB0A8}" type="slidenum">
              <a:rPr lang="en-US" smtClean="0"/>
              <a:pPr/>
              <a:t>‹#›</a:t>
            </a:fld>
            <a:endParaRPr lang="en-US"/>
          </a:p>
        </p:txBody>
      </p:sp>
    </p:spTree>
    <p:extLst>
      <p:ext uri="{BB962C8B-B14F-4D97-AF65-F5344CB8AC3E}">
        <p14:creationId xmlns:p14="http://schemas.microsoft.com/office/powerpoint/2010/main" val="573684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3_Title and Content with Subtitle">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2" name="Slide Number Placeholder 1"/>
          <p:cNvSpPr>
            <a:spLocks noGrp="1"/>
          </p:cNvSpPr>
          <p:nvPr>
            <p:ph type="sldNum" sz="quarter" idx="11"/>
          </p:nvPr>
        </p:nvSpPr>
        <p:spPr/>
        <p:txBody>
          <a:bodyPr/>
          <a:lstStyle/>
          <a:p>
            <a:fld id="{D6AB342A-830E-438F-A6A8-BEDF509AB0A8}" type="slidenum">
              <a:rPr lang="en-US" smtClean="0"/>
              <a:pPr/>
              <a:t>‹#›</a:t>
            </a:fld>
            <a:endParaRPr lang="en-US"/>
          </a:p>
        </p:txBody>
      </p:sp>
    </p:spTree>
    <p:extLst>
      <p:ext uri="{BB962C8B-B14F-4D97-AF65-F5344CB8AC3E}">
        <p14:creationId xmlns:p14="http://schemas.microsoft.com/office/powerpoint/2010/main" val="14296712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19" Type="http://schemas.openxmlformats.org/officeDocument/2006/relationships/slideLayout" Target="../slideLayouts/slideLayout3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theme" Target="../theme/theme3.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2602" y="1368215"/>
            <a:ext cx="11216217" cy="4878071"/>
          </a:xfrm>
          <a:prstGeom prst="rect">
            <a:avLst/>
          </a:prstGeom>
        </p:spPr>
        <p:txBody>
          <a:bodyPr vert="horz" lIns="0" tIns="0" rIns="91428" bIns="45715" rtlCol="0">
            <a:normAutofit/>
          </a:bodyPr>
          <a:lstStyle/>
          <a:p>
            <a:pPr lvl="0"/>
            <a:r>
              <a:rPr lang="en-US"/>
              <a:t>Click to edit Master text styles</a:t>
            </a:r>
          </a:p>
          <a:p>
            <a:pPr lvl="1"/>
            <a:r>
              <a:rPr lang="en-US"/>
              <a:t>Second level</a:t>
            </a:r>
          </a:p>
        </p:txBody>
      </p:sp>
      <p:sp>
        <p:nvSpPr>
          <p:cNvPr id="6" name="Slide Number Placeholder 5"/>
          <p:cNvSpPr>
            <a:spLocks noGrp="1"/>
          </p:cNvSpPr>
          <p:nvPr>
            <p:ph type="sldNum" sz="quarter" idx="4"/>
          </p:nvPr>
        </p:nvSpPr>
        <p:spPr>
          <a:xfrm>
            <a:off x="11048577" y="6356353"/>
            <a:ext cx="650240" cy="366183"/>
          </a:xfrm>
          <a:prstGeom prst="rect">
            <a:avLst/>
          </a:prstGeom>
        </p:spPr>
        <p:txBody>
          <a:bodyPr vert="horz" lIns="91428" tIns="45715" rIns="0" bIns="45715" rtlCol="0" anchor="ctr"/>
          <a:lstStyle>
            <a:lvl1pPr algn="r">
              <a:defRPr sz="1333">
                <a:solidFill>
                  <a:schemeClr val="tx1">
                    <a:tint val="75000"/>
                  </a:schemeClr>
                </a:solidFill>
                <a:latin typeface="Arial Nova" panose="020B0504020202020204" pitchFamily="34" charset="0"/>
              </a:defRPr>
            </a:lvl1pPr>
          </a:lstStyle>
          <a:p>
            <a:fld id="{D6AB342A-830E-438F-A6A8-BEDF509AB0A8}" type="slidenum">
              <a:rPr lang="en-US" smtClean="0"/>
              <a:pPr/>
              <a:t>‹#›</a:t>
            </a:fld>
            <a:endParaRPr lang="en-US"/>
          </a:p>
        </p:txBody>
      </p:sp>
      <p:sp>
        <p:nvSpPr>
          <p:cNvPr id="13" name="Title Placeholder 11"/>
          <p:cNvSpPr>
            <a:spLocks noGrp="1"/>
          </p:cNvSpPr>
          <p:nvPr>
            <p:ph type="title"/>
          </p:nvPr>
        </p:nvSpPr>
        <p:spPr>
          <a:xfrm>
            <a:off x="482600" y="505085"/>
            <a:ext cx="10049933" cy="461655"/>
          </a:xfrm>
          <a:prstGeom prst="rect">
            <a:avLst/>
          </a:prstGeom>
        </p:spPr>
        <p:txBody>
          <a:bodyPr vert="horz" wrap="square" lIns="0" tIns="45715" rIns="91428" bIns="45715" rtlCol="0" anchor="ctr">
            <a:spAutoFit/>
          </a:body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a:t>TITLE OF THE SLIDE GOES HERE</a:t>
            </a:r>
          </a:p>
        </p:txBody>
      </p:sp>
      <p:sp>
        <p:nvSpPr>
          <p:cNvPr id="2" name="Rectangle 1">
            <a:extLst>
              <a:ext uri="{FF2B5EF4-FFF2-40B4-BE49-F238E27FC236}">
                <a16:creationId xmlns:a16="http://schemas.microsoft.com/office/drawing/2014/main" id="{21C8CCF0-8D76-7304-78C5-89D2D51F4B8B}"/>
              </a:ext>
            </a:extLst>
          </p:cNvPr>
          <p:cNvSpPr/>
          <p:nvPr userDrawn="1"/>
        </p:nvSpPr>
        <p:spPr>
          <a:xfrm>
            <a:off x="-8672" y="0"/>
            <a:ext cx="180000" cy="816000"/>
          </a:xfrm>
          <a:prstGeom prst="rect">
            <a:avLst/>
          </a:prstGeom>
          <a:solidFill>
            <a:srgbClr val="BDD7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a:ln>
                <a:noFill/>
              </a:ln>
              <a:solidFill>
                <a:prstClr val="white"/>
              </a:solidFill>
              <a:effectLst/>
              <a:uLnTx/>
              <a:uFillTx/>
              <a:latin typeface="Calibri" panose="020F0502020204030204"/>
              <a:ea typeface="+mn-ea"/>
              <a:cs typeface="+mn-cs"/>
              <a:sym typeface="Arial"/>
              <a:rtl val="0"/>
            </a:endParaRPr>
          </a:p>
        </p:txBody>
      </p:sp>
      <p:grpSp>
        <p:nvGrpSpPr>
          <p:cNvPr id="4" name="Group 3">
            <a:extLst>
              <a:ext uri="{FF2B5EF4-FFF2-40B4-BE49-F238E27FC236}">
                <a16:creationId xmlns:a16="http://schemas.microsoft.com/office/drawing/2014/main" id="{9100BA90-B2C4-6A64-867A-688EDCCA96AA}"/>
              </a:ext>
            </a:extLst>
          </p:cNvPr>
          <p:cNvGrpSpPr/>
          <p:nvPr userDrawn="1"/>
        </p:nvGrpSpPr>
        <p:grpSpPr>
          <a:xfrm>
            <a:off x="73386" y="6465045"/>
            <a:ext cx="1557395" cy="297454"/>
            <a:chOff x="324000" y="4788545"/>
            <a:chExt cx="1168046" cy="223091"/>
          </a:xfrm>
        </p:grpSpPr>
        <p:pic>
          <p:nvPicPr>
            <p:cNvPr id="5" name="Picture 4">
              <a:extLst>
                <a:ext uri="{FF2B5EF4-FFF2-40B4-BE49-F238E27FC236}">
                  <a16:creationId xmlns:a16="http://schemas.microsoft.com/office/drawing/2014/main" id="{52FCFB43-9FB8-6BBD-B4CA-0B71D1EDD9B7}"/>
                </a:ext>
              </a:extLst>
            </p:cNvPr>
            <p:cNvPicPr>
              <a:picLocks noChangeAspect="1"/>
            </p:cNvPicPr>
            <p:nvPr userDrawn="1"/>
          </p:nvPicPr>
          <p:blipFill>
            <a:blip r:embed="rId16" cstate="print">
              <a:extLst>
                <a:ext uri="{28A0092B-C50C-407E-A947-70E740481C1C}">
                  <a14:useLocalDpi xmlns:a14="http://schemas.microsoft.com/office/drawing/2010/main"/>
                </a:ext>
              </a:extLst>
            </a:blip>
            <a:stretch>
              <a:fillRect/>
            </a:stretch>
          </p:blipFill>
          <p:spPr>
            <a:xfrm>
              <a:off x="324000" y="4821050"/>
              <a:ext cx="342368" cy="181210"/>
            </a:xfrm>
            <a:prstGeom prst="rect">
              <a:avLst/>
            </a:prstGeom>
          </p:spPr>
        </p:pic>
        <p:sp>
          <p:nvSpPr>
            <p:cNvPr id="7" name="Rectangle 6">
              <a:extLst>
                <a:ext uri="{FF2B5EF4-FFF2-40B4-BE49-F238E27FC236}">
                  <a16:creationId xmlns:a16="http://schemas.microsoft.com/office/drawing/2014/main" id="{3BAC12D2-CE93-60C7-FBCB-6C3C24288B68}"/>
                </a:ext>
              </a:extLst>
            </p:cNvPr>
            <p:cNvSpPr/>
            <p:nvPr userDrawn="1"/>
          </p:nvSpPr>
          <p:spPr>
            <a:xfrm>
              <a:off x="584105" y="4788545"/>
              <a:ext cx="907941" cy="223091"/>
            </a:xfrm>
            <a:prstGeom prst="rect">
              <a:avLst/>
            </a:prstGeom>
          </p:spPr>
          <p:txBody>
            <a:bodyPr wrap="none">
              <a:spAutoFit/>
            </a:bodyPr>
            <a:lstStyle/>
            <a:p>
              <a:r>
                <a:rPr lang="en-US" sz="1333"/>
                <a:t>cloud@core</a:t>
              </a:r>
              <a:r>
                <a:rPr lang="en-US" sz="1333" baseline="30000"/>
                <a:t>TM</a:t>
              </a:r>
            </a:p>
          </p:txBody>
        </p:sp>
      </p:grpSp>
    </p:spTree>
    <p:extLst>
      <p:ext uri="{BB962C8B-B14F-4D97-AF65-F5344CB8AC3E}">
        <p14:creationId xmlns:p14="http://schemas.microsoft.com/office/powerpoint/2010/main" val="4043783876"/>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5" r:id="rId12"/>
    <p:sldLayoutId id="2147483746" r:id="rId13"/>
    <p:sldLayoutId id="2147483748" r:id="rId14"/>
  </p:sldLayoutIdLst>
  <p:txStyles>
    <p:titleStyle>
      <a:lvl1pPr algn="l" defTabSz="1219018" rtl="0" eaLnBrk="1" latinLnBrk="0" hangingPunct="1">
        <a:spcBef>
          <a:spcPct val="0"/>
        </a:spcBef>
        <a:buNone/>
        <a:defRPr kumimoji="0" lang="en-US" sz="2400" b="1" i="0" u="none" strike="noStrike" kern="1200" cap="all" spc="0" normalizeH="0" baseline="0" noProof="0" dirty="0" smtClean="0">
          <a:ln>
            <a:noFill/>
          </a:ln>
          <a:solidFill>
            <a:srgbClr val="595959"/>
          </a:solidFill>
          <a:effectLst/>
          <a:uLnTx/>
          <a:uFillTx/>
          <a:latin typeface="Arial Nova" panose="020B0504020202020204" pitchFamily="34" charset="0"/>
          <a:ea typeface="+mj-ea"/>
          <a:cs typeface="+mj-cs"/>
        </a:defRPr>
      </a:lvl1pPr>
    </p:titleStyle>
    <p:bodyStyle>
      <a:lvl1pPr marL="302355" indent="-302355" algn="l" defTabSz="1219018" rtl="0" eaLnBrk="1" latinLnBrk="0" hangingPunct="1">
        <a:lnSpc>
          <a:spcPct val="90000"/>
        </a:lnSpc>
        <a:spcBef>
          <a:spcPts val="800"/>
        </a:spcBef>
        <a:buFont typeface="Arial" pitchFamily="34" charset="0"/>
        <a:buChar char="•"/>
        <a:defRPr sz="2133" kern="1200">
          <a:solidFill>
            <a:srgbClr val="595959"/>
          </a:solidFill>
          <a:latin typeface="Arial Nova" panose="020B0504020202020204" pitchFamily="34" charset="0"/>
          <a:ea typeface="+mn-ea"/>
          <a:cs typeface="+mn-cs"/>
        </a:defRPr>
      </a:lvl1pPr>
      <a:lvl2pPr marL="758286" indent="-380942" algn="l" defTabSz="1219018" rtl="0" eaLnBrk="1" latinLnBrk="0" hangingPunct="1">
        <a:lnSpc>
          <a:spcPct val="90000"/>
        </a:lnSpc>
        <a:spcBef>
          <a:spcPts val="800"/>
        </a:spcBef>
        <a:buFont typeface="Arial" pitchFamily="34" charset="0"/>
        <a:buChar char="–"/>
        <a:defRPr sz="1867" kern="1200">
          <a:solidFill>
            <a:srgbClr val="595959"/>
          </a:solidFill>
          <a:latin typeface="Arial Nova" panose="020B0504020202020204" pitchFamily="34" charset="0"/>
          <a:ea typeface="+mn-ea"/>
          <a:cs typeface="+mn-cs"/>
        </a:defRPr>
      </a:lvl2pPr>
      <a:lvl3pPr marL="1523771" indent="-304754" algn="l" defTabSz="1219018" rtl="0" eaLnBrk="1" latinLnBrk="0" hangingPunct="1">
        <a:lnSpc>
          <a:spcPct val="90000"/>
        </a:lnSpc>
        <a:spcBef>
          <a:spcPts val="800"/>
        </a:spcBef>
        <a:buFont typeface="Arial" pitchFamily="34" charset="0"/>
        <a:buChar char="•"/>
        <a:defRPr sz="1600" kern="1200">
          <a:solidFill>
            <a:srgbClr val="595959"/>
          </a:solidFill>
          <a:latin typeface="Trebuchet MS" pitchFamily="34" charset="0"/>
          <a:ea typeface="+mn-ea"/>
          <a:cs typeface="+mn-cs"/>
        </a:defRPr>
      </a:lvl3pPr>
      <a:lvl4pPr marL="2133280"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4pPr>
      <a:lvl5pPr marL="2742789"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5pPr>
      <a:lvl6pPr marL="3352298"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1806"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315"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0824"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018" rtl="0" eaLnBrk="1" latinLnBrk="0" hangingPunct="1">
        <a:defRPr sz="2400" kern="1200">
          <a:solidFill>
            <a:schemeClr val="tx1"/>
          </a:solidFill>
          <a:latin typeface="+mn-lt"/>
          <a:ea typeface="+mn-ea"/>
          <a:cs typeface="+mn-cs"/>
        </a:defRPr>
      </a:lvl1pPr>
      <a:lvl2pPr marL="609509" algn="l" defTabSz="1219018" rtl="0" eaLnBrk="1" latinLnBrk="0" hangingPunct="1">
        <a:defRPr sz="2400" kern="1200">
          <a:solidFill>
            <a:schemeClr val="tx1"/>
          </a:solidFill>
          <a:latin typeface="+mn-lt"/>
          <a:ea typeface="+mn-ea"/>
          <a:cs typeface="+mn-cs"/>
        </a:defRPr>
      </a:lvl2pPr>
      <a:lvl3pPr marL="1219018" algn="l" defTabSz="1219018" rtl="0" eaLnBrk="1" latinLnBrk="0" hangingPunct="1">
        <a:defRPr sz="2400" kern="1200">
          <a:solidFill>
            <a:schemeClr val="tx1"/>
          </a:solidFill>
          <a:latin typeface="+mn-lt"/>
          <a:ea typeface="+mn-ea"/>
          <a:cs typeface="+mn-cs"/>
        </a:defRPr>
      </a:lvl3pPr>
      <a:lvl4pPr marL="1828526" algn="l" defTabSz="1219018" rtl="0" eaLnBrk="1" latinLnBrk="0" hangingPunct="1">
        <a:defRPr sz="2400" kern="1200">
          <a:solidFill>
            <a:schemeClr val="tx1"/>
          </a:solidFill>
          <a:latin typeface="+mn-lt"/>
          <a:ea typeface="+mn-ea"/>
          <a:cs typeface="+mn-cs"/>
        </a:defRPr>
      </a:lvl4pPr>
      <a:lvl5pPr marL="2438035" algn="l" defTabSz="1219018" rtl="0" eaLnBrk="1" latinLnBrk="0" hangingPunct="1">
        <a:defRPr sz="2400" kern="1200">
          <a:solidFill>
            <a:schemeClr val="tx1"/>
          </a:solidFill>
          <a:latin typeface="+mn-lt"/>
          <a:ea typeface="+mn-ea"/>
          <a:cs typeface="+mn-cs"/>
        </a:defRPr>
      </a:lvl5pPr>
      <a:lvl6pPr marL="3047544" algn="l" defTabSz="1219018" rtl="0" eaLnBrk="1" latinLnBrk="0" hangingPunct="1">
        <a:defRPr sz="2400" kern="1200">
          <a:solidFill>
            <a:schemeClr val="tx1"/>
          </a:solidFill>
          <a:latin typeface="+mn-lt"/>
          <a:ea typeface="+mn-ea"/>
          <a:cs typeface="+mn-cs"/>
        </a:defRPr>
      </a:lvl6pPr>
      <a:lvl7pPr marL="3657051" algn="l" defTabSz="1219018" rtl="0" eaLnBrk="1" latinLnBrk="0" hangingPunct="1">
        <a:defRPr sz="2400" kern="1200">
          <a:solidFill>
            <a:schemeClr val="tx1"/>
          </a:solidFill>
          <a:latin typeface="+mn-lt"/>
          <a:ea typeface="+mn-ea"/>
          <a:cs typeface="+mn-cs"/>
        </a:defRPr>
      </a:lvl7pPr>
      <a:lvl8pPr marL="4266561" algn="l" defTabSz="1219018" rtl="0" eaLnBrk="1" latinLnBrk="0" hangingPunct="1">
        <a:defRPr sz="2400" kern="1200">
          <a:solidFill>
            <a:schemeClr val="tx1"/>
          </a:solidFill>
          <a:latin typeface="+mn-lt"/>
          <a:ea typeface="+mn-ea"/>
          <a:cs typeface="+mn-cs"/>
        </a:defRPr>
      </a:lvl8pPr>
      <a:lvl9pPr marL="4876069" algn="l" defTabSz="1219018"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32000" y="1316568"/>
            <a:ext cx="11328200" cy="4993217"/>
          </a:xfrm>
          <a:prstGeom prst="rect">
            <a:avLst/>
          </a:prstGeom>
        </p:spPr>
        <p:txBody>
          <a:bodyPr vert="horz" lIns="0" tIns="0" rIns="91428" bIns="45715" rtlCol="0">
            <a:normAutofit/>
          </a:bodyPr>
          <a:lstStyle/>
          <a:p>
            <a:pPr lvl="0"/>
            <a:r>
              <a:rPr lang="en-US"/>
              <a:t>Click to edit Master text styles</a:t>
            </a:r>
          </a:p>
          <a:p>
            <a:pPr lvl="1"/>
            <a:r>
              <a:rPr lang="en-US"/>
              <a:t>Second level</a:t>
            </a:r>
          </a:p>
        </p:txBody>
      </p:sp>
      <p:sp>
        <p:nvSpPr>
          <p:cNvPr id="6" name="Slide Number Placeholder 5"/>
          <p:cNvSpPr>
            <a:spLocks noGrp="1"/>
          </p:cNvSpPr>
          <p:nvPr>
            <p:ph type="sldNum" sz="quarter" idx="4"/>
          </p:nvPr>
        </p:nvSpPr>
        <p:spPr>
          <a:xfrm>
            <a:off x="11048577" y="6356353"/>
            <a:ext cx="650240" cy="366183"/>
          </a:xfrm>
          <a:prstGeom prst="rect">
            <a:avLst/>
          </a:prstGeom>
        </p:spPr>
        <p:txBody>
          <a:bodyPr vert="horz" lIns="91428" tIns="45715" rIns="0" bIns="45715" rtlCol="0" anchor="ctr"/>
          <a:lstStyle>
            <a:lvl1pPr algn="r">
              <a:defRPr sz="1333">
                <a:solidFill>
                  <a:schemeClr val="tx1">
                    <a:tint val="75000"/>
                  </a:schemeClr>
                </a:solidFill>
                <a:latin typeface="Arial Nova" panose="020B0504020202020204" pitchFamily="34" charset="0"/>
              </a:defRPr>
            </a:lvl1pPr>
          </a:lstStyle>
          <a:p>
            <a:fld id="{D6AB342A-830E-438F-A6A8-BEDF509AB0A8}" type="slidenum">
              <a:rPr lang="en-US" smtClean="0"/>
              <a:pPr/>
              <a:t>‹#›</a:t>
            </a:fld>
            <a:endParaRPr lang="en-US"/>
          </a:p>
        </p:txBody>
      </p:sp>
      <p:sp>
        <p:nvSpPr>
          <p:cNvPr id="13" name="Title Placeholder 11"/>
          <p:cNvSpPr>
            <a:spLocks noGrp="1"/>
          </p:cNvSpPr>
          <p:nvPr>
            <p:ph type="title"/>
          </p:nvPr>
        </p:nvSpPr>
        <p:spPr>
          <a:xfrm>
            <a:off x="432000" y="359036"/>
            <a:ext cx="11328200" cy="461655"/>
          </a:xfrm>
          <a:prstGeom prst="rect">
            <a:avLst/>
          </a:prstGeom>
        </p:spPr>
        <p:txBody>
          <a:bodyPr vert="horz" wrap="square" lIns="0" tIns="45715" rIns="91428" bIns="45715" rtlCol="0" anchor="ctr">
            <a:spAutoFit/>
          </a:body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a:t>TITLE OF THE SLIDE GOES HERE</a:t>
            </a:r>
          </a:p>
        </p:txBody>
      </p:sp>
    </p:spTree>
    <p:extLst>
      <p:ext uri="{BB962C8B-B14F-4D97-AF65-F5344CB8AC3E}">
        <p14:creationId xmlns:p14="http://schemas.microsoft.com/office/powerpoint/2010/main" val="2638158387"/>
      </p:ext>
    </p:extLst>
  </p:cSld>
  <p:clrMap bg1="lt1" tx1="dk1" bg2="lt2" tx2="dk2" accent1="accent1" accent2="accent2" accent3="accent3" accent4="accent4" accent5="accent5" accent6="accent6" hlink="hlink" folHlink="folHlink"/>
  <p:sldLayoutIdLst>
    <p:sldLayoutId id="2147483873" r:id="rId1"/>
    <p:sldLayoutId id="2147483874" r:id="rId2"/>
    <p:sldLayoutId id="2147483875" r:id="rId3"/>
    <p:sldLayoutId id="2147483876" r:id="rId4"/>
    <p:sldLayoutId id="2147483877" r:id="rId5"/>
    <p:sldLayoutId id="2147483878" r:id="rId6"/>
    <p:sldLayoutId id="2147483879" r:id="rId7"/>
    <p:sldLayoutId id="2147483880" r:id="rId8"/>
    <p:sldLayoutId id="2147483881" r:id="rId9"/>
    <p:sldLayoutId id="2147483882" r:id="rId10"/>
    <p:sldLayoutId id="2147483883" r:id="rId11"/>
    <p:sldLayoutId id="2147483884" r:id="rId12"/>
    <p:sldLayoutId id="2147483885" r:id="rId13"/>
    <p:sldLayoutId id="2147483886" r:id="rId14"/>
    <p:sldLayoutId id="2147483887" r:id="rId15"/>
    <p:sldLayoutId id="2147483888" r:id="rId16"/>
    <p:sldLayoutId id="2147483889" r:id="rId17"/>
    <p:sldLayoutId id="2147483890" r:id="rId18"/>
    <p:sldLayoutId id="2147483891" r:id="rId19"/>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l" defTabSz="1219018" rtl="0" eaLnBrk="1" latinLnBrk="0" hangingPunct="1">
        <a:spcBef>
          <a:spcPct val="0"/>
        </a:spcBef>
        <a:buNone/>
        <a:defRPr kumimoji="0" lang="en-US" sz="2400" b="1" i="0" u="none" strike="noStrike" kern="1200" cap="all" spc="0" normalizeH="0" baseline="0" noProof="0" dirty="0" smtClean="0">
          <a:ln>
            <a:noFill/>
          </a:ln>
          <a:solidFill>
            <a:schemeClr val="tx2">
              <a:lumMod val="75000"/>
            </a:schemeClr>
          </a:solidFill>
          <a:effectLst/>
          <a:uLnTx/>
          <a:uFillTx/>
          <a:latin typeface="Arial Nova" panose="020B0504020202020204" pitchFamily="34" charset="0"/>
          <a:ea typeface="+mj-ea"/>
          <a:cs typeface="+mj-cs"/>
        </a:defRPr>
      </a:lvl1pPr>
    </p:titleStyle>
    <p:bodyStyle>
      <a:lvl1pPr marL="302355" indent="-302355" algn="l" defTabSz="1219018" rtl="0" eaLnBrk="1" latinLnBrk="0" hangingPunct="1">
        <a:lnSpc>
          <a:spcPct val="90000"/>
        </a:lnSpc>
        <a:spcBef>
          <a:spcPts val="800"/>
        </a:spcBef>
        <a:buFont typeface="Arial" pitchFamily="34" charset="0"/>
        <a:buChar char="•"/>
        <a:defRPr sz="2133" kern="1200">
          <a:solidFill>
            <a:srgbClr val="595959"/>
          </a:solidFill>
          <a:latin typeface="Arial Nova" panose="020B0504020202020204" pitchFamily="34" charset="0"/>
          <a:ea typeface="+mn-ea"/>
          <a:cs typeface="+mn-cs"/>
        </a:defRPr>
      </a:lvl1pPr>
      <a:lvl2pPr marL="758286" indent="-380942" algn="l" defTabSz="1219018" rtl="0" eaLnBrk="1" latinLnBrk="0" hangingPunct="1">
        <a:lnSpc>
          <a:spcPct val="90000"/>
        </a:lnSpc>
        <a:spcBef>
          <a:spcPts val="800"/>
        </a:spcBef>
        <a:buFont typeface="Arial" pitchFamily="34" charset="0"/>
        <a:buChar char="–"/>
        <a:defRPr sz="1867" kern="1200">
          <a:solidFill>
            <a:srgbClr val="595959"/>
          </a:solidFill>
          <a:latin typeface="Arial Nova" panose="020B0504020202020204" pitchFamily="34" charset="0"/>
          <a:ea typeface="+mn-ea"/>
          <a:cs typeface="+mn-cs"/>
        </a:defRPr>
      </a:lvl2pPr>
      <a:lvl3pPr marL="1523771" indent="-304754" algn="l" defTabSz="1219018" rtl="0" eaLnBrk="1" latinLnBrk="0" hangingPunct="1">
        <a:lnSpc>
          <a:spcPct val="90000"/>
        </a:lnSpc>
        <a:spcBef>
          <a:spcPts val="800"/>
        </a:spcBef>
        <a:buFont typeface="Arial" pitchFamily="34" charset="0"/>
        <a:buChar char="•"/>
        <a:defRPr sz="1600" kern="1200">
          <a:solidFill>
            <a:srgbClr val="595959"/>
          </a:solidFill>
          <a:latin typeface="Trebuchet MS" pitchFamily="34" charset="0"/>
          <a:ea typeface="+mn-ea"/>
          <a:cs typeface="+mn-cs"/>
        </a:defRPr>
      </a:lvl3pPr>
      <a:lvl4pPr marL="2133280"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4pPr>
      <a:lvl5pPr marL="2742789"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5pPr>
      <a:lvl6pPr marL="3352298"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1806"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315"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0824"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018" rtl="0" eaLnBrk="1" latinLnBrk="0" hangingPunct="1">
        <a:defRPr sz="2400" kern="1200">
          <a:solidFill>
            <a:schemeClr val="tx1"/>
          </a:solidFill>
          <a:latin typeface="+mn-lt"/>
          <a:ea typeface="+mn-ea"/>
          <a:cs typeface="+mn-cs"/>
        </a:defRPr>
      </a:lvl1pPr>
      <a:lvl2pPr marL="609509" algn="l" defTabSz="1219018" rtl="0" eaLnBrk="1" latinLnBrk="0" hangingPunct="1">
        <a:defRPr sz="2400" kern="1200">
          <a:solidFill>
            <a:schemeClr val="tx1"/>
          </a:solidFill>
          <a:latin typeface="+mn-lt"/>
          <a:ea typeface="+mn-ea"/>
          <a:cs typeface="+mn-cs"/>
        </a:defRPr>
      </a:lvl2pPr>
      <a:lvl3pPr marL="1219018" algn="l" defTabSz="1219018" rtl="0" eaLnBrk="1" latinLnBrk="0" hangingPunct="1">
        <a:defRPr sz="2400" kern="1200">
          <a:solidFill>
            <a:schemeClr val="tx1"/>
          </a:solidFill>
          <a:latin typeface="+mn-lt"/>
          <a:ea typeface="+mn-ea"/>
          <a:cs typeface="+mn-cs"/>
        </a:defRPr>
      </a:lvl3pPr>
      <a:lvl4pPr marL="1828526" algn="l" defTabSz="1219018" rtl="0" eaLnBrk="1" latinLnBrk="0" hangingPunct="1">
        <a:defRPr sz="2400" kern="1200">
          <a:solidFill>
            <a:schemeClr val="tx1"/>
          </a:solidFill>
          <a:latin typeface="+mn-lt"/>
          <a:ea typeface="+mn-ea"/>
          <a:cs typeface="+mn-cs"/>
        </a:defRPr>
      </a:lvl4pPr>
      <a:lvl5pPr marL="2438035" algn="l" defTabSz="1219018" rtl="0" eaLnBrk="1" latinLnBrk="0" hangingPunct="1">
        <a:defRPr sz="2400" kern="1200">
          <a:solidFill>
            <a:schemeClr val="tx1"/>
          </a:solidFill>
          <a:latin typeface="+mn-lt"/>
          <a:ea typeface="+mn-ea"/>
          <a:cs typeface="+mn-cs"/>
        </a:defRPr>
      </a:lvl5pPr>
      <a:lvl6pPr marL="3047544" algn="l" defTabSz="1219018" rtl="0" eaLnBrk="1" latinLnBrk="0" hangingPunct="1">
        <a:defRPr sz="2400" kern="1200">
          <a:solidFill>
            <a:schemeClr val="tx1"/>
          </a:solidFill>
          <a:latin typeface="+mn-lt"/>
          <a:ea typeface="+mn-ea"/>
          <a:cs typeface="+mn-cs"/>
        </a:defRPr>
      </a:lvl6pPr>
      <a:lvl7pPr marL="3657051" algn="l" defTabSz="1219018" rtl="0" eaLnBrk="1" latinLnBrk="0" hangingPunct="1">
        <a:defRPr sz="2400" kern="1200">
          <a:solidFill>
            <a:schemeClr val="tx1"/>
          </a:solidFill>
          <a:latin typeface="+mn-lt"/>
          <a:ea typeface="+mn-ea"/>
          <a:cs typeface="+mn-cs"/>
        </a:defRPr>
      </a:lvl7pPr>
      <a:lvl8pPr marL="4266561" algn="l" defTabSz="1219018" rtl="0" eaLnBrk="1" latinLnBrk="0" hangingPunct="1">
        <a:defRPr sz="2400" kern="1200">
          <a:solidFill>
            <a:schemeClr val="tx1"/>
          </a:solidFill>
          <a:latin typeface="+mn-lt"/>
          <a:ea typeface="+mn-ea"/>
          <a:cs typeface="+mn-cs"/>
        </a:defRPr>
      </a:lvl8pPr>
      <a:lvl9pPr marL="4876069" algn="l" defTabSz="1219018"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p15:clr>
            <a:srgbClr val="F26B43"/>
          </p15:clr>
        </p15:guide>
        <p15:guide id="2" orient="horz" pos="1620">
          <p15:clr>
            <a:srgbClr val="F26B43"/>
          </p15:clr>
        </p15:guide>
        <p15:guide id="3" pos="2767">
          <p15:clr>
            <a:srgbClr val="F26B43"/>
          </p15:clr>
        </p15:guide>
        <p15:guide id="4" pos="2993">
          <p15:clr>
            <a:srgbClr val="F26B43"/>
          </p15:clr>
        </p15:guide>
        <p15:guide id="5" pos="204">
          <p15:clr>
            <a:srgbClr val="F26B43"/>
          </p15:clr>
        </p15:guide>
        <p15:guide id="6" pos="5556">
          <p15:clr>
            <a:srgbClr val="F26B43"/>
          </p15:clr>
        </p15:guide>
        <p15:guide id="7" orient="horz" pos="2981">
          <p15:clr>
            <a:srgbClr val="F26B43"/>
          </p15:clr>
        </p15:guide>
        <p15:guide id="8" orient="horz" pos="622">
          <p15:clr>
            <a:srgbClr val="F26B43"/>
          </p15:clr>
        </p15:guide>
        <p15:guide id="9" orient="horz" pos="395">
          <p15:clr>
            <a:srgbClr val="F26B43"/>
          </p15:clr>
        </p15:guide>
        <p15:guide id="10">
          <p15:clr>
            <a:srgbClr val="F26B43"/>
          </p15:clr>
        </p15:guide>
        <p15:guide id="11" pos="5760">
          <p15:clr>
            <a:srgbClr val="F26B43"/>
          </p15:clr>
        </p15:guide>
        <p15:guide id="12" orient="horz" pos="3240">
          <p15:clr>
            <a:srgbClr val="F26B43"/>
          </p15:clr>
        </p15:guide>
        <p15:guide id="13" orient="horz">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shadeToTitle="1">
        <a:gradFill flip="none" rotWithShape="1">
          <a:gsLst>
            <a:gs pos="0">
              <a:srgbClr val="082858"/>
            </a:gs>
            <a:gs pos="23000">
              <a:srgbClr val="09295A"/>
            </a:gs>
            <a:gs pos="69000">
              <a:srgbClr val="09295A"/>
            </a:gs>
            <a:gs pos="97000">
              <a:srgbClr val="09295A"/>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32000" y="1316568"/>
            <a:ext cx="11328200" cy="4993217"/>
          </a:xfrm>
          <a:prstGeom prst="rect">
            <a:avLst/>
          </a:prstGeom>
        </p:spPr>
        <p:txBody>
          <a:bodyPr vert="horz" lIns="0" tIns="0" rIns="91428" bIns="45715" rtlCol="0">
            <a:normAutofit/>
          </a:bodyPr>
          <a:lstStyle/>
          <a:p>
            <a:pPr lvl="0"/>
            <a:r>
              <a:rPr lang="en-US"/>
              <a:t>Click to edit Master text styles</a:t>
            </a:r>
          </a:p>
          <a:p>
            <a:pPr lvl="1"/>
            <a:r>
              <a:rPr lang="en-US"/>
              <a:t>Second level</a:t>
            </a:r>
          </a:p>
        </p:txBody>
      </p:sp>
      <p:sp>
        <p:nvSpPr>
          <p:cNvPr id="6" name="Slide Number Placeholder 5"/>
          <p:cNvSpPr>
            <a:spLocks noGrp="1"/>
          </p:cNvSpPr>
          <p:nvPr>
            <p:ph type="sldNum" sz="quarter" idx="4"/>
          </p:nvPr>
        </p:nvSpPr>
        <p:spPr>
          <a:xfrm>
            <a:off x="11048577" y="6356353"/>
            <a:ext cx="650240" cy="366183"/>
          </a:xfrm>
          <a:prstGeom prst="rect">
            <a:avLst/>
          </a:prstGeom>
        </p:spPr>
        <p:txBody>
          <a:bodyPr vert="horz" lIns="91428" tIns="45715" rIns="0" bIns="45715" rtlCol="0" anchor="ctr"/>
          <a:lstStyle>
            <a:lvl1pPr algn="r">
              <a:defRPr sz="1333">
                <a:solidFill>
                  <a:schemeClr val="tx1">
                    <a:tint val="75000"/>
                  </a:schemeClr>
                </a:solidFill>
                <a:latin typeface="Arial Nova" panose="020B0504020202020204" pitchFamily="34" charset="0"/>
              </a:defRPr>
            </a:lvl1pPr>
          </a:lstStyle>
          <a:p>
            <a:fld id="{D6AB342A-830E-438F-A6A8-BEDF509AB0A8}" type="slidenum">
              <a:rPr lang="en-US" smtClean="0"/>
              <a:pPr/>
              <a:t>‹#›</a:t>
            </a:fld>
            <a:endParaRPr lang="en-US"/>
          </a:p>
        </p:txBody>
      </p:sp>
      <p:sp>
        <p:nvSpPr>
          <p:cNvPr id="13" name="Title Placeholder 11"/>
          <p:cNvSpPr>
            <a:spLocks noGrp="1"/>
          </p:cNvSpPr>
          <p:nvPr>
            <p:ph type="title"/>
          </p:nvPr>
        </p:nvSpPr>
        <p:spPr>
          <a:xfrm>
            <a:off x="432000" y="359036"/>
            <a:ext cx="11328200" cy="461655"/>
          </a:xfrm>
          <a:prstGeom prst="rect">
            <a:avLst/>
          </a:prstGeom>
        </p:spPr>
        <p:txBody>
          <a:bodyPr vert="horz" wrap="square" lIns="0" tIns="45715" rIns="91428" bIns="45715" rtlCol="0" anchor="ctr">
            <a:spAutoFit/>
          </a:bodyPr>
          <a:lstStyle/>
          <a:p>
            <a:pPr marL="0" marR="0" lvl="0" indent="0" algn="l" defTabSz="1219018" rtl="0" eaLnBrk="1" fontAlgn="auto" latinLnBrk="0" hangingPunct="1">
              <a:lnSpc>
                <a:spcPct val="100000"/>
              </a:lnSpc>
              <a:spcBef>
                <a:spcPct val="0"/>
              </a:spcBef>
              <a:spcAft>
                <a:spcPts val="0"/>
              </a:spcAft>
              <a:buClrTx/>
              <a:buSzTx/>
              <a:buFontTx/>
              <a:buNone/>
              <a:tabLst/>
              <a:defRPr/>
            </a:pPr>
            <a:r>
              <a:rPr lang="en-US"/>
              <a:t>TITLE OF THE SLIDE GOES HERE</a:t>
            </a:r>
          </a:p>
        </p:txBody>
      </p:sp>
    </p:spTree>
    <p:extLst>
      <p:ext uri="{BB962C8B-B14F-4D97-AF65-F5344CB8AC3E}">
        <p14:creationId xmlns:p14="http://schemas.microsoft.com/office/powerpoint/2010/main" val="2556520958"/>
      </p:ext>
    </p:extLst>
  </p:cSld>
  <p:clrMap bg1="lt1" tx1="dk1" bg2="lt2" tx2="dk2" accent1="accent1" accent2="accent2" accent3="accent3" accent4="accent4" accent5="accent5" accent6="accent6" hlink="hlink" folHlink="folHlink"/>
  <p:sldLayoutIdLst>
    <p:sldLayoutId id="2147483952" r:id="rId1"/>
    <p:sldLayoutId id="2147483953" r:id="rId2"/>
    <p:sldLayoutId id="2147483954" r:id="rId3"/>
    <p:sldLayoutId id="2147483955" r:id="rId4"/>
    <p:sldLayoutId id="2147483956" r:id="rId5"/>
    <p:sldLayoutId id="2147483957" r:id="rId6"/>
    <p:sldLayoutId id="2147483958" r:id="rId7"/>
    <p:sldLayoutId id="2147483959" r:id="rId8"/>
    <p:sldLayoutId id="2147483960" r:id="rId9"/>
    <p:sldLayoutId id="2147483961" r:id="rId10"/>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l" defTabSz="1219018" rtl="0" eaLnBrk="1" latinLnBrk="0" hangingPunct="1">
        <a:spcBef>
          <a:spcPct val="0"/>
        </a:spcBef>
        <a:buNone/>
        <a:defRPr kumimoji="0" lang="en-US" sz="2400" b="1" i="0" u="none" strike="noStrike" kern="1200" cap="all" spc="0" normalizeH="0" baseline="0" noProof="0" dirty="0" smtClean="0">
          <a:ln>
            <a:noFill/>
          </a:ln>
          <a:solidFill>
            <a:schemeClr val="tx2">
              <a:lumMod val="75000"/>
            </a:schemeClr>
          </a:solidFill>
          <a:effectLst/>
          <a:uLnTx/>
          <a:uFillTx/>
          <a:latin typeface="Arial Nova" panose="020B0504020202020204" pitchFamily="34" charset="0"/>
          <a:ea typeface="+mj-ea"/>
          <a:cs typeface="+mj-cs"/>
        </a:defRPr>
      </a:lvl1pPr>
    </p:titleStyle>
    <p:bodyStyle>
      <a:lvl1pPr marL="302355" indent="-302355" algn="l" defTabSz="1219018" rtl="0" eaLnBrk="1" latinLnBrk="0" hangingPunct="1">
        <a:lnSpc>
          <a:spcPct val="90000"/>
        </a:lnSpc>
        <a:spcBef>
          <a:spcPts val="800"/>
        </a:spcBef>
        <a:buFont typeface="Arial" pitchFamily="34" charset="0"/>
        <a:buChar char="•"/>
        <a:defRPr sz="2133" kern="1200">
          <a:solidFill>
            <a:srgbClr val="595959"/>
          </a:solidFill>
          <a:latin typeface="Arial Nova" panose="020B0504020202020204" pitchFamily="34" charset="0"/>
          <a:ea typeface="+mn-ea"/>
          <a:cs typeface="+mn-cs"/>
        </a:defRPr>
      </a:lvl1pPr>
      <a:lvl2pPr marL="758286" indent="-380942" algn="l" defTabSz="1219018" rtl="0" eaLnBrk="1" latinLnBrk="0" hangingPunct="1">
        <a:lnSpc>
          <a:spcPct val="90000"/>
        </a:lnSpc>
        <a:spcBef>
          <a:spcPts val="800"/>
        </a:spcBef>
        <a:buFont typeface="Arial" pitchFamily="34" charset="0"/>
        <a:buChar char="–"/>
        <a:defRPr sz="1867" kern="1200">
          <a:solidFill>
            <a:srgbClr val="595959"/>
          </a:solidFill>
          <a:latin typeface="Arial Nova" panose="020B0504020202020204" pitchFamily="34" charset="0"/>
          <a:ea typeface="+mn-ea"/>
          <a:cs typeface="+mn-cs"/>
        </a:defRPr>
      </a:lvl2pPr>
      <a:lvl3pPr marL="1523771" indent="-304754" algn="l" defTabSz="1219018" rtl="0" eaLnBrk="1" latinLnBrk="0" hangingPunct="1">
        <a:lnSpc>
          <a:spcPct val="90000"/>
        </a:lnSpc>
        <a:spcBef>
          <a:spcPts val="800"/>
        </a:spcBef>
        <a:buFont typeface="Arial" pitchFamily="34" charset="0"/>
        <a:buChar char="•"/>
        <a:defRPr sz="1600" kern="1200">
          <a:solidFill>
            <a:srgbClr val="595959"/>
          </a:solidFill>
          <a:latin typeface="Trebuchet MS" pitchFamily="34" charset="0"/>
          <a:ea typeface="+mn-ea"/>
          <a:cs typeface="+mn-cs"/>
        </a:defRPr>
      </a:lvl3pPr>
      <a:lvl4pPr marL="2133280"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4pPr>
      <a:lvl5pPr marL="2742789"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5pPr>
      <a:lvl6pPr marL="3352298"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1806"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315"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0824"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018" rtl="0" eaLnBrk="1" latinLnBrk="0" hangingPunct="1">
        <a:defRPr sz="2400" kern="1200">
          <a:solidFill>
            <a:schemeClr val="tx1"/>
          </a:solidFill>
          <a:latin typeface="+mn-lt"/>
          <a:ea typeface="+mn-ea"/>
          <a:cs typeface="+mn-cs"/>
        </a:defRPr>
      </a:lvl1pPr>
      <a:lvl2pPr marL="609509" algn="l" defTabSz="1219018" rtl="0" eaLnBrk="1" latinLnBrk="0" hangingPunct="1">
        <a:defRPr sz="2400" kern="1200">
          <a:solidFill>
            <a:schemeClr val="tx1"/>
          </a:solidFill>
          <a:latin typeface="+mn-lt"/>
          <a:ea typeface="+mn-ea"/>
          <a:cs typeface="+mn-cs"/>
        </a:defRPr>
      </a:lvl2pPr>
      <a:lvl3pPr marL="1219018" algn="l" defTabSz="1219018" rtl="0" eaLnBrk="1" latinLnBrk="0" hangingPunct="1">
        <a:defRPr sz="2400" kern="1200">
          <a:solidFill>
            <a:schemeClr val="tx1"/>
          </a:solidFill>
          <a:latin typeface="+mn-lt"/>
          <a:ea typeface="+mn-ea"/>
          <a:cs typeface="+mn-cs"/>
        </a:defRPr>
      </a:lvl3pPr>
      <a:lvl4pPr marL="1828526" algn="l" defTabSz="1219018" rtl="0" eaLnBrk="1" latinLnBrk="0" hangingPunct="1">
        <a:defRPr sz="2400" kern="1200">
          <a:solidFill>
            <a:schemeClr val="tx1"/>
          </a:solidFill>
          <a:latin typeface="+mn-lt"/>
          <a:ea typeface="+mn-ea"/>
          <a:cs typeface="+mn-cs"/>
        </a:defRPr>
      </a:lvl4pPr>
      <a:lvl5pPr marL="2438035" algn="l" defTabSz="1219018" rtl="0" eaLnBrk="1" latinLnBrk="0" hangingPunct="1">
        <a:defRPr sz="2400" kern="1200">
          <a:solidFill>
            <a:schemeClr val="tx1"/>
          </a:solidFill>
          <a:latin typeface="+mn-lt"/>
          <a:ea typeface="+mn-ea"/>
          <a:cs typeface="+mn-cs"/>
        </a:defRPr>
      </a:lvl5pPr>
      <a:lvl6pPr marL="3047544" algn="l" defTabSz="1219018" rtl="0" eaLnBrk="1" latinLnBrk="0" hangingPunct="1">
        <a:defRPr sz="2400" kern="1200">
          <a:solidFill>
            <a:schemeClr val="tx1"/>
          </a:solidFill>
          <a:latin typeface="+mn-lt"/>
          <a:ea typeface="+mn-ea"/>
          <a:cs typeface="+mn-cs"/>
        </a:defRPr>
      </a:lvl6pPr>
      <a:lvl7pPr marL="3657051" algn="l" defTabSz="1219018" rtl="0" eaLnBrk="1" latinLnBrk="0" hangingPunct="1">
        <a:defRPr sz="2400" kern="1200">
          <a:solidFill>
            <a:schemeClr val="tx1"/>
          </a:solidFill>
          <a:latin typeface="+mn-lt"/>
          <a:ea typeface="+mn-ea"/>
          <a:cs typeface="+mn-cs"/>
        </a:defRPr>
      </a:lvl7pPr>
      <a:lvl8pPr marL="4266561" algn="l" defTabSz="1219018" rtl="0" eaLnBrk="1" latinLnBrk="0" hangingPunct="1">
        <a:defRPr sz="2400" kern="1200">
          <a:solidFill>
            <a:schemeClr val="tx1"/>
          </a:solidFill>
          <a:latin typeface="+mn-lt"/>
          <a:ea typeface="+mn-ea"/>
          <a:cs typeface="+mn-cs"/>
        </a:defRPr>
      </a:lvl8pPr>
      <a:lvl9pPr marL="4876069" algn="l" defTabSz="1219018"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p15:clr>
            <a:srgbClr val="F26B43"/>
          </p15:clr>
        </p15:guide>
        <p15:guide id="2" orient="horz" pos="1620">
          <p15:clr>
            <a:srgbClr val="F26B43"/>
          </p15:clr>
        </p15:guide>
        <p15:guide id="3" pos="2767">
          <p15:clr>
            <a:srgbClr val="F26B43"/>
          </p15:clr>
        </p15:guide>
        <p15:guide id="4" pos="2993">
          <p15:clr>
            <a:srgbClr val="F26B43"/>
          </p15:clr>
        </p15:guide>
        <p15:guide id="5" pos="204">
          <p15:clr>
            <a:srgbClr val="F26B43"/>
          </p15:clr>
        </p15:guide>
        <p15:guide id="6" pos="5556">
          <p15:clr>
            <a:srgbClr val="F26B43"/>
          </p15:clr>
        </p15:guide>
        <p15:guide id="7" orient="horz" pos="2981">
          <p15:clr>
            <a:srgbClr val="F26B43"/>
          </p15:clr>
        </p15:guide>
        <p15:guide id="8" orient="horz" pos="622">
          <p15:clr>
            <a:srgbClr val="F26B43"/>
          </p15:clr>
        </p15:guide>
        <p15:guide id="9" orient="horz" pos="395">
          <p15:clr>
            <a:srgbClr val="F26B43"/>
          </p15:clr>
        </p15:guide>
        <p15:guide id="10">
          <p15:clr>
            <a:srgbClr val="F26B43"/>
          </p15:clr>
        </p15:guide>
        <p15:guide id="11" pos="5760">
          <p15:clr>
            <a:srgbClr val="F26B43"/>
          </p15:clr>
        </p15:guide>
        <p15:guide id="12" orient="horz" pos="3240">
          <p15:clr>
            <a:srgbClr val="F26B43"/>
          </p15:clr>
        </p15:guide>
        <p15:guide id="13" orient="horz">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7.xml"/><Relationship Id="rId1" Type="http://schemas.openxmlformats.org/officeDocument/2006/relationships/themeOverride" Target="../theme/themeOverride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30.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11.xml"/><Relationship Id="rId3" Type="http://schemas.openxmlformats.org/officeDocument/2006/relationships/diagramLayout" Target="../diagrams/layout10.xml"/><Relationship Id="rId7" Type="http://schemas.openxmlformats.org/officeDocument/2006/relationships/diagramData" Target="../diagrams/data11.xml"/><Relationship Id="rId2" Type="http://schemas.openxmlformats.org/officeDocument/2006/relationships/diagramData" Target="../diagrams/data10.xml"/><Relationship Id="rId1" Type="http://schemas.openxmlformats.org/officeDocument/2006/relationships/slideLayout" Target="../slideLayouts/slideLayout30.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8.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8.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8.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8.xml"/><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8.xml"/><Relationship Id="rId6" Type="http://schemas.openxmlformats.org/officeDocument/2006/relationships/image" Target="../media/image47.png"/><Relationship Id="rId5" Type="http://schemas.openxmlformats.org/officeDocument/2006/relationships/image" Target="../media/image46.png"/><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8.png"/><Relationship Id="rId7" Type="http://schemas.openxmlformats.org/officeDocument/2006/relationships/image" Target="../media/image50.png"/><Relationship Id="rId2" Type="http://schemas.openxmlformats.org/officeDocument/2006/relationships/notesSlide" Target="../notesSlides/notesSlide13.xml"/><Relationship Id="rId1" Type="http://schemas.openxmlformats.org/officeDocument/2006/relationships/slideLayout" Target="../slideLayouts/slideLayout28.xml"/><Relationship Id="rId6" Type="http://schemas.openxmlformats.org/officeDocument/2006/relationships/image" Target="../media/image49.png"/><Relationship Id="rId5" Type="http://schemas.openxmlformats.org/officeDocument/2006/relationships/image" Target="../media/image48.png"/><Relationship Id="rId10" Type="http://schemas.openxmlformats.org/officeDocument/2006/relationships/image" Target="../media/image53.png"/><Relationship Id="rId4" Type="http://schemas.microsoft.com/office/2007/relationships/hdphoto" Target="../media/hdphoto1.wdp"/><Relationship Id="rId9" Type="http://schemas.openxmlformats.org/officeDocument/2006/relationships/image" Target="../media/image52.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8.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7.xml"/><Relationship Id="rId1" Type="http://schemas.openxmlformats.org/officeDocument/2006/relationships/themeOverride" Target="../theme/themeOverride2.xml"/></Relationships>
</file>

<file path=ppt/slides/_rels/slide22.xml.rels><?xml version="1.0" encoding="UTF-8" standalone="yes"?>
<Relationships xmlns="http://schemas.openxmlformats.org/package/2006/relationships"><Relationship Id="rId3" Type="http://schemas.openxmlformats.org/officeDocument/2006/relationships/image" Target="../media/image55.svg"/><Relationship Id="rId7" Type="http://schemas.openxmlformats.org/officeDocument/2006/relationships/image" Target="../media/image59.svg"/><Relationship Id="rId2" Type="http://schemas.openxmlformats.org/officeDocument/2006/relationships/image" Target="../media/image54.png"/><Relationship Id="rId1" Type="http://schemas.openxmlformats.org/officeDocument/2006/relationships/slideLayout" Target="../slideLayouts/slideLayout30.xml"/><Relationship Id="rId6" Type="http://schemas.openxmlformats.org/officeDocument/2006/relationships/image" Target="../media/image58.png"/><Relationship Id="rId5" Type="http://schemas.openxmlformats.org/officeDocument/2006/relationships/image" Target="../media/image57.svg"/><Relationship Id="rId4" Type="http://schemas.openxmlformats.org/officeDocument/2006/relationships/image" Target="../media/image5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7.xml"/><Relationship Id="rId1" Type="http://schemas.openxmlformats.org/officeDocument/2006/relationships/themeOverride" Target="../theme/themeOverride3.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30.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7.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7.xml"/><Relationship Id="rId1" Type="http://schemas.openxmlformats.org/officeDocument/2006/relationships/themeOverride" Target="../theme/themeOverride4.xml"/></Relationships>
</file>

<file path=ppt/slides/_rels/slide2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6.png"/><Relationship Id="rId1" Type="http://schemas.openxmlformats.org/officeDocument/2006/relationships/slideLayout" Target="../slideLayouts/slideLayout30.xml"/><Relationship Id="rId6" Type="http://schemas.openxmlformats.org/officeDocument/2006/relationships/image" Target="../media/image68.jpeg"/><Relationship Id="rId5" Type="http://schemas.microsoft.com/office/2007/relationships/hdphoto" Target="../media/hdphoto3.wdp"/><Relationship Id="rId4" Type="http://schemas.openxmlformats.org/officeDocument/2006/relationships/image" Target="../media/image67.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30.xml"/><Relationship Id="rId4" Type="http://schemas.openxmlformats.org/officeDocument/2006/relationships/image" Target="../media/image13.sv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30.xml"/><Relationship Id="rId6" Type="http://schemas.openxmlformats.org/officeDocument/2006/relationships/image" Target="../media/image21.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png"/><Relationship Id="rId9" Type="http://schemas.openxmlformats.org/officeDocument/2006/relationships/image" Target="../media/image24.png"/></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4.xml"/><Relationship Id="rId13" Type="http://schemas.openxmlformats.org/officeDocument/2006/relationships/diagramData" Target="../diagrams/data5.xml"/><Relationship Id="rId18" Type="http://schemas.openxmlformats.org/officeDocument/2006/relationships/image" Target="../media/image26.png"/><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17" Type="http://schemas.microsoft.com/office/2007/relationships/diagramDrawing" Target="../diagrams/drawing5.xml"/><Relationship Id="rId2" Type="http://schemas.openxmlformats.org/officeDocument/2006/relationships/notesSlide" Target="../notesSlides/notesSlide5.xml"/><Relationship Id="rId16" Type="http://schemas.openxmlformats.org/officeDocument/2006/relationships/diagramColors" Target="../diagrams/colors5.xml"/><Relationship Id="rId20" Type="http://schemas.openxmlformats.org/officeDocument/2006/relationships/image" Target="../media/image28.png"/><Relationship Id="rId1" Type="http://schemas.openxmlformats.org/officeDocument/2006/relationships/slideLayout" Target="../slideLayouts/slideLayout30.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5" Type="http://schemas.openxmlformats.org/officeDocument/2006/relationships/diagramQuickStyle" Target="../diagrams/quickStyle5.xml"/><Relationship Id="rId10" Type="http://schemas.openxmlformats.org/officeDocument/2006/relationships/diagramQuickStyle" Target="../diagrams/quickStyle4.xml"/><Relationship Id="rId19" Type="http://schemas.openxmlformats.org/officeDocument/2006/relationships/image" Target="../media/image27.png"/><Relationship Id="rId4" Type="http://schemas.openxmlformats.org/officeDocument/2006/relationships/diagramLayout" Target="../diagrams/layout3.xml"/><Relationship Id="rId9" Type="http://schemas.openxmlformats.org/officeDocument/2006/relationships/diagramLayout" Target="../diagrams/layout4.xml"/><Relationship Id="rId14"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7.xml"/><Relationship Id="rId13" Type="http://schemas.openxmlformats.org/officeDocument/2006/relationships/diagramData" Target="../diagrams/data8.xml"/><Relationship Id="rId3" Type="http://schemas.openxmlformats.org/officeDocument/2006/relationships/diagramData" Target="../diagrams/data6.xml"/><Relationship Id="rId7" Type="http://schemas.microsoft.com/office/2007/relationships/diagramDrawing" Target="../diagrams/drawing6.xml"/><Relationship Id="rId12" Type="http://schemas.microsoft.com/office/2007/relationships/diagramDrawing" Target="../diagrams/drawing7.xml"/><Relationship Id="rId17" Type="http://schemas.microsoft.com/office/2007/relationships/diagramDrawing" Target="../diagrams/drawing8.xml"/><Relationship Id="rId2" Type="http://schemas.openxmlformats.org/officeDocument/2006/relationships/notesSlide" Target="../notesSlides/notesSlide6.xml"/><Relationship Id="rId16" Type="http://schemas.openxmlformats.org/officeDocument/2006/relationships/diagramColors" Target="../diagrams/colors8.xml"/><Relationship Id="rId1" Type="http://schemas.openxmlformats.org/officeDocument/2006/relationships/slideLayout" Target="../slideLayouts/slideLayout30.xml"/><Relationship Id="rId6" Type="http://schemas.openxmlformats.org/officeDocument/2006/relationships/diagramColors" Target="../diagrams/colors6.xml"/><Relationship Id="rId11" Type="http://schemas.openxmlformats.org/officeDocument/2006/relationships/diagramColors" Target="../diagrams/colors7.xml"/><Relationship Id="rId5" Type="http://schemas.openxmlformats.org/officeDocument/2006/relationships/diagramQuickStyle" Target="../diagrams/quickStyle6.xml"/><Relationship Id="rId15" Type="http://schemas.openxmlformats.org/officeDocument/2006/relationships/diagramQuickStyle" Target="../diagrams/quickStyle8.xml"/><Relationship Id="rId10" Type="http://schemas.openxmlformats.org/officeDocument/2006/relationships/diagramQuickStyle" Target="../diagrams/quickStyle7.xml"/><Relationship Id="rId4" Type="http://schemas.openxmlformats.org/officeDocument/2006/relationships/diagramLayout" Target="../diagrams/layout6.xml"/><Relationship Id="rId9" Type="http://schemas.openxmlformats.org/officeDocument/2006/relationships/diagramLayout" Target="../diagrams/layout7.xml"/><Relationship Id="rId14" Type="http://schemas.openxmlformats.org/officeDocument/2006/relationships/diagramLayout" Target="../diagrams/layout8.xml"/></Relationships>
</file>

<file path=ppt/slides/_rels/slide8.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png"/><Relationship Id="rId18" Type="http://schemas.openxmlformats.org/officeDocument/2006/relationships/image" Target="../media/image45.png"/><Relationship Id="rId3" Type="http://schemas.openxmlformats.org/officeDocument/2006/relationships/image" Target="../media/image30.svg"/><Relationship Id="rId7" Type="http://schemas.openxmlformats.org/officeDocument/2006/relationships/image" Target="../media/image34.svg"/><Relationship Id="rId12" Type="http://schemas.openxmlformats.org/officeDocument/2006/relationships/image" Target="../media/image39.png"/><Relationship Id="rId17" Type="http://schemas.openxmlformats.org/officeDocument/2006/relationships/image" Target="../media/image44.png"/><Relationship Id="rId2" Type="http://schemas.openxmlformats.org/officeDocument/2006/relationships/image" Target="../media/image29.png"/><Relationship Id="rId16" Type="http://schemas.openxmlformats.org/officeDocument/2006/relationships/image" Target="../media/image43.png"/><Relationship Id="rId1" Type="http://schemas.openxmlformats.org/officeDocument/2006/relationships/slideLayout" Target="../slideLayouts/slideLayout28.xml"/><Relationship Id="rId6" Type="http://schemas.openxmlformats.org/officeDocument/2006/relationships/image" Target="../media/image33.png"/><Relationship Id="rId11" Type="http://schemas.openxmlformats.org/officeDocument/2006/relationships/image" Target="../media/image38.jpeg"/><Relationship Id="rId5" Type="http://schemas.openxmlformats.org/officeDocument/2006/relationships/image" Target="../media/image32.svg"/><Relationship Id="rId15" Type="http://schemas.openxmlformats.org/officeDocument/2006/relationships/image" Target="../media/image4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 Id="rId14" Type="http://schemas.openxmlformats.org/officeDocument/2006/relationships/image" Target="../media/image4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38">
            <a:extLst>
              <a:ext uri="{FF2B5EF4-FFF2-40B4-BE49-F238E27FC236}">
                <a16:creationId xmlns:a16="http://schemas.microsoft.com/office/drawing/2014/main" id="{458ED697-B632-B315-1613-3017910140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23809"/>
            <a:ext cx="11016943" cy="2262375"/>
          </a:xfrm>
          <a:custGeom>
            <a:avLst/>
            <a:gdLst>
              <a:gd name="connsiteX0" fmla="*/ 0 w 11016943"/>
              <a:gd name="connsiteY0" fmla="*/ 0 h 2262375"/>
              <a:gd name="connsiteX1" fmla="*/ 9969166 w 11016943"/>
              <a:gd name="connsiteY1" fmla="*/ 0 h 2262375"/>
              <a:gd name="connsiteX2" fmla="*/ 11016943 w 11016943"/>
              <a:gd name="connsiteY2" fmla="*/ 2262375 h 2262375"/>
              <a:gd name="connsiteX3" fmla="*/ 4942050 w 11016943"/>
              <a:gd name="connsiteY3" fmla="*/ 2262375 h 2262375"/>
              <a:gd name="connsiteX4" fmla="*/ 4582160 w 11016943"/>
              <a:gd name="connsiteY4" fmla="*/ 2262375 h 2262375"/>
              <a:gd name="connsiteX5" fmla="*/ 0 w 11016943"/>
              <a:gd name="connsiteY5" fmla="*/ 2262375 h 226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16943" h="2262375">
                <a:moveTo>
                  <a:pt x="0" y="0"/>
                </a:moveTo>
                <a:lnTo>
                  <a:pt x="9969166" y="0"/>
                </a:lnTo>
                <a:lnTo>
                  <a:pt x="11016943" y="2262375"/>
                </a:lnTo>
                <a:lnTo>
                  <a:pt x="4942050" y="2262375"/>
                </a:lnTo>
                <a:lnTo>
                  <a:pt x="4582160" y="2262375"/>
                </a:lnTo>
                <a:lnTo>
                  <a:pt x="0" y="2262375"/>
                </a:lnTo>
                <a:close/>
              </a:path>
            </a:pathLst>
          </a:custGeom>
          <a:solidFill>
            <a:schemeClr val="tx1">
              <a:lumMod val="85000"/>
              <a:lumOff val="1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6A43D8F1-E9C4-78F7-54BF-265E51F4DDA3}"/>
              </a:ext>
            </a:extLst>
          </p:cNvPr>
          <p:cNvSpPr txBox="1">
            <a:spLocks/>
          </p:cNvSpPr>
          <p:nvPr/>
        </p:nvSpPr>
        <p:spPr>
          <a:xfrm>
            <a:off x="378399" y="4220373"/>
            <a:ext cx="11579139" cy="1869246"/>
          </a:xfrm>
          <a:prstGeom prst="rect">
            <a:avLst/>
          </a:prstGeom>
        </p:spPr>
        <p:txBody>
          <a:bodyPr lIns="91440" tIns="45720" rIns="91440" bIns="45720" anchor="t">
            <a:noAutofit/>
          </a:bodyPr>
          <a:lstStyle>
            <a:lvl1pPr algn="l" defTabSz="1219018" rtl="0" eaLnBrk="1" latinLnBrk="0" hangingPunct="1">
              <a:spcBef>
                <a:spcPct val="0"/>
              </a:spcBef>
              <a:buNone/>
              <a:defRPr kumimoji="0" lang="en-US" sz="2400" b="1" i="0" u="none" strike="noStrike" kern="1200" cap="all" spc="0" normalizeH="0" baseline="0" noProof="0" dirty="0" smtClean="0">
                <a:ln>
                  <a:noFill/>
                </a:ln>
                <a:solidFill>
                  <a:schemeClr val="tx2">
                    <a:lumMod val="75000"/>
                  </a:schemeClr>
                </a:solidFill>
                <a:effectLst/>
                <a:uLnTx/>
                <a:uFillTx/>
                <a:latin typeface="TheSansOffice" panose="020B0503040302060204" pitchFamily="34" charset="0"/>
                <a:ea typeface="+mj-ea"/>
                <a:cs typeface="+mj-cs"/>
              </a:defRPr>
            </a:lvl1pPr>
          </a:lstStyle>
          <a:p>
            <a:pPr>
              <a:defRPr/>
            </a:pPr>
            <a:r>
              <a:rPr kumimoji="0" lang="en-US" b="0" i="0" u="none" strike="noStrike" kern="1200" cap="all" spc="600" normalizeH="0" baseline="0" noProof="0">
                <a:ln>
                  <a:noFill/>
                </a:ln>
                <a:solidFill>
                  <a:prstClr val="black">
                    <a:lumMod val="50000"/>
                    <a:lumOff val="50000"/>
                  </a:prstClr>
                </a:solidFill>
                <a:effectLst/>
                <a:uLnTx/>
                <a:uFillTx/>
                <a:latin typeface="Arial Nova"/>
              </a:rPr>
              <a:t>MANAGED Network SERVICES</a:t>
            </a:r>
            <a:r>
              <a:rPr lang="en-US" b="0" spc="600">
                <a:solidFill>
                  <a:prstClr val="black">
                    <a:lumMod val="50000"/>
                    <a:lumOff val="50000"/>
                  </a:prstClr>
                </a:solidFill>
                <a:latin typeface="Arial Nova"/>
              </a:rPr>
              <a:t> </a:t>
            </a:r>
            <a:endParaRPr kumimoji="0" lang="en-US" b="0" i="0" u="none" strike="noStrike" kern="1200" cap="all" spc="600" normalizeH="0" baseline="0" noProof="0">
              <a:ln>
                <a:noFill/>
              </a:ln>
              <a:solidFill>
                <a:prstClr val="black">
                  <a:lumMod val="50000"/>
                  <a:lumOff val="50000"/>
                </a:prstClr>
              </a:solidFill>
              <a:effectLst/>
              <a:uLnTx/>
              <a:uFillTx/>
              <a:latin typeface="Arial Nova" panose="020B0504020202020204" pitchFamily="34" charset="0"/>
              <a:ea typeface="+mj-ea"/>
              <a:cs typeface="+mj-cs"/>
            </a:endParaRPr>
          </a:p>
          <a:p>
            <a:pPr>
              <a:defRPr/>
            </a:pPr>
            <a:r>
              <a:rPr kumimoji="0" lang="en-US" sz="4800" b="0" i="0" u="none" strike="noStrike" kern="1200" cap="none" spc="0" normalizeH="0" baseline="0" noProof="0">
                <a:ln>
                  <a:noFill/>
                </a:ln>
                <a:solidFill>
                  <a:srgbClr val="05ECF0"/>
                </a:solidFill>
                <a:effectLst/>
                <a:uLnTx/>
                <a:uFillTx/>
                <a:latin typeface="Arial Nova"/>
              </a:rPr>
              <a:t>Sify Managed</a:t>
            </a:r>
            <a:r>
              <a:rPr kumimoji="0" lang="en-US" sz="4800" b="0" i="0" u="none" strike="noStrike" kern="1200" cap="none" spc="0" normalizeH="0" noProof="0">
                <a:ln>
                  <a:noFill/>
                </a:ln>
                <a:solidFill>
                  <a:srgbClr val="05ECF0"/>
                </a:solidFill>
                <a:effectLst/>
                <a:uLnTx/>
                <a:uFillTx/>
                <a:latin typeface="Arial Nova"/>
              </a:rPr>
              <a:t> NOC</a:t>
            </a:r>
            <a:r>
              <a:rPr lang="en-US" sz="4800" b="0" cap="none">
                <a:solidFill>
                  <a:srgbClr val="05ECF0"/>
                </a:solidFill>
                <a:latin typeface="Arial Nova"/>
              </a:rPr>
              <a:t> Training Deck</a:t>
            </a:r>
            <a:endParaRPr lang="en-US" sz="4800" b="0" i="0" u="none" strike="noStrike" kern="1200" cap="none" spc="0" normalizeH="0" baseline="0" noProof="0">
              <a:ln>
                <a:noFill/>
              </a:ln>
              <a:solidFill>
                <a:srgbClr val="05ECF0"/>
              </a:solidFill>
              <a:effectLst/>
              <a:uLnTx/>
              <a:uFillTx/>
              <a:latin typeface="Arial Nova" panose="020B0504020202020204" pitchFamily="34" charset="0"/>
            </a:endParaRPr>
          </a:p>
          <a:p>
            <a:pPr>
              <a:defRPr/>
            </a:pPr>
            <a:endParaRPr lang="en-US" sz="1800" b="0">
              <a:solidFill>
                <a:prstClr val="white">
                  <a:lumMod val="75000"/>
                </a:prstClr>
              </a:solidFill>
              <a:latin typeface="Arial Nova"/>
            </a:endParaRPr>
          </a:p>
          <a:p>
            <a:pPr>
              <a:defRPr/>
            </a:pPr>
            <a:r>
              <a:rPr lang="en-US" sz="1800" b="0">
                <a:solidFill>
                  <a:prstClr val="white">
                    <a:lumMod val="75000"/>
                  </a:prstClr>
                </a:solidFill>
                <a:latin typeface="Arial Nova"/>
              </a:rPr>
              <a:t>Jan 2024</a:t>
            </a:r>
            <a:endParaRPr lang="en-US" sz="1800" b="0" i="0" u="none" strike="noStrike" kern="1200" cap="all" spc="0" normalizeH="0" baseline="0" noProof="0">
              <a:ln>
                <a:noFill/>
              </a:ln>
              <a:solidFill>
                <a:prstClr val="white">
                  <a:lumMod val="75000"/>
                </a:prstClr>
              </a:solidFill>
              <a:effectLst/>
              <a:uLnTx/>
              <a:uFillTx/>
              <a:latin typeface="Arial Nova" panose="020B0504020202020204" pitchFamily="34" charset="0"/>
            </a:endParaRPr>
          </a:p>
        </p:txBody>
      </p:sp>
    </p:spTree>
    <p:extLst>
      <p:ext uri="{BB962C8B-B14F-4D97-AF65-F5344CB8AC3E}">
        <p14:creationId xmlns:p14="http://schemas.microsoft.com/office/powerpoint/2010/main" val="13910316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00B0A1F-FFB6-417D-AA7D-DCC2B6AC389E}"/>
              </a:ext>
            </a:extLst>
          </p:cNvPr>
          <p:cNvSpPr>
            <a:spLocks noGrp="1"/>
          </p:cNvSpPr>
          <p:nvPr>
            <p:ph type="body" sz="quarter" idx="11"/>
          </p:nvPr>
        </p:nvSpPr>
        <p:spPr/>
        <p:txBody>
          <a:bodyPr/>
          <a:lstStyle/>
          <a:p>
            <a:r>
              <a:rPr lang="en-US" sz="2400" b="0" spc="300">
                <a:latin typeface="Montserrat" panose="00000500000000000000" pitchFamily="2" charset="0"/>
                <a:ea typeface="+mj-ea"/>
                <a:cs typeface="+mj-cs"/>
              </a:rPr>
              <a:t>Delivery models</a:t>
            </a:r>
          </a:p>
        </p:txBody>
      </p:sp>
    </p:spTree>
    <p:extLst>
      <p:ext uri="{BB962C8B-B14F-4D97-AF65-F5344CB8AC3E}">
        <p14:creationId xmlns:p14="http://schemas.microsoft.com/office/powerpoint/2010/main" val="1100929388"/>
      </p:ext>
    </p:extLst>
  </p:cSld>
  <p:clrMapOvr>
    <a:overrideClrMapping bg1="lt1" tx1="dk1" bg2="lt2" tx2="dk2" accent1="accent1" accent2="accent2" accent3="accent3" accent4="accent4" accent5="accent5" accent6="accent6" hlink="hlink" folHlink="folHlink"/>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14843-EE5E-0033-DD3A-B41E759EADCF}"/>
              </a:ext>
            </a:extLst>
          </p:cNvPr>
          <p:cNvSpPr>
            <a:spLocks noGrp="1"/>
          </p:cNvSpPr>
          <p:nvPr>
            <p:ph type="title"/>
          </p:nvPr>
        </p:nvSpPr>
        <p:spPr>
          <a:ln>
            <a:noFill/>
          </a:ln>
        </p:spPr>
        <p:txBody>
          <a:bodyPr vert="horz" wrap="square" lIns="0" tIns="45715" rIns="91428" bIns="45715" rtlCol="0" anchor="ctr">
            <a:spAutoFit/>
          </a:bodyPr>
          <a:lstStyle/>
          <a:p>
            <a:r>
              <a:rPr lang="en-US"/>
              <a:t>OUR DELIVERY MODELS – FULLY ONSITE</a:t>
            </a:r>
          </a:p>
        </p:txBody>
      </p:sp>
      <p:sp>
        <p:nvSpPr>
          <p:cNvPr id="5" name="Content Placeholder 2">
            <a:extLst>
              <a:ext uri="{FF2B5EF4-FFF2-40B4-BE49-F238E27FC236}">
                <a16:creationId xmlns:a16="http://schemas.microsoft.com/office/drawing/2014/main" id="{BCF68DE0-41D9-0660-453E-650A513F1EA2}"/>
              </a:ext>
            </a:extLst>
          </p:cNvPr>
          <p:cNvSpPr txBox="1">
            <a:spLocks/>
          </p:cNvSpPr>
          <p:nvPr/>
        </p:nvSpPr>
        <p:spPr bwMode="auto">
          <a:xfrm>
            <a:off x="844995" y="2428611"/>
            <a:ext cx="1989566" cy="316617"/>
          </a:xfrm>
          <a:prstGeom prst="rect">
            <a:avLst/>
          </a:prstGeom>
          <a:solidFill>
            <a:srgbClr val="5F8283"/>
          </a:solidFill>
          <a:ln w="9525"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000">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5pPr>
            <a:lvl6pPr marL="25146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6pPr>
            <a:lvl7pPr marL="29718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7pPr>
            <a:lvl8pPr marL="34290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8pPr>
            <a:lvl9pPr marL="3886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9pPr>
          </a:lstStyle>
          <a:p>
            <a:pPr marL="0" indent="0" algn="ctr">
              <a:buNone/>
            </a:pPr>
            <a:r>
              <a:rPr lang="en-US" sz="1400" b="1" kern="0">
                <a:solidFill>
                  <a:schemeClr val="bg1"/>
                </a:solidFill>
                <a:latin typeface="Arial Nova" panose="020B0504020202020204" pitchFamily="34" charset="0"/>
                <a:cs typeface="Arial" panose="020B0604020202020204" pitchFamily="34" charset="0"/>
              </a:rPr>
              <a:t>Transition Manager</a:t>
            </a:r>
          </a:p>
        </p:txBody>
      </p:sp>
      <p:sp>
        <p:nvSpPr>
          <p:cNvPr id="6" name="Content Placeholder 2">
            <a:extLst>
              <a:ext uri="{FF2B5EF4-FFF2-40B4-BE49-F238E27FC236}">
                <a16:creationId xmlns:a16="http://schemas.microsoft.com/office/drawing/2014/main" id="{F94EAE7A-DF83-9F2D-1E3E-D0714A558664}"/>
              </a:ext>
            </a:extLst>
          </p:cNvPr>
          <p:cNvSpPr txBox="1">
            <a:spLocks/>
          </p:cNvSpPr>
          <p:nvPr/>
        </p:nvSpPr>
        <p:spPr bwMode="auto">
          <a:xfrm>
            <a:off x="844995" y="1637460"/>
            <a:ext cx="10502010" cy="616911"/>
          </a:xfrm>
          <a:prstGeom prst="rect">
            <a:avLst/>
          </a:prstGeom>
          <a:ln w="9525"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000">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5pPr>
            <a:lvl6pPr marL="25146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6pPr>
            <a:lvl7pPr marL="29718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7pPr>
            <a:lvl8pPr marL="34290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8pPr>
            <a:lvl9pPr marL="3886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9pPr>
          </a:lstStyle>
          <a:p>
            <a:pPr marL="0" indent="0" algn="ctr">
              <a:buNone/>
            </a:pPr>
            <a:r>
              <a:rPr lang="en-US" sz="1600" b="1" kern="0">
                <a:solidFill>
                  <a:schemeClr val="tx1"/>
                </a:solidFill>
                <a:latin typeface="Arial Nova" panose="020B0504020202020204" pitchFamily="34" charset="0"/>
                <a:cs typeface="Arial" panose="020B0604020202020204" pitchFamily="34" charset="0"/>
              </a:rPr>
              <a:t>Engagement manager </a:t>
            </a:r>
          </a:p>
          <a:p>
            <a:pPr marL="0" indent="0" algn="ctr">
              <a:buNone/>
            </a:pPr>
            <a:r>
              <a:rPr lang="en-US" sz="1200" kern="0">
                <a:solidFill>
                  <a:schemeClr val="tx1"/>
                </a:solidFill>
                <a:latin typeface="Arial Nova" panose="020B0504020202020204" pitchFamily="34" charset="0"/>
                <a:cs typeface="Arial" panose="020B0604020202020204" pitchFamily="34" charset="0"/>
              </a:rPr>
              <a:t>Governance | Review | Customer service | contract mgmt.| Escalation | SLA | Project | Performance</a:t>
            </a:r>
            <a:br>
              <a:rPr lang="en-US" sz="1200" kern="0">
                <a:solidFill>
                  <a:schemeClr val="tx1"/>
                </a:solidFill>
                <a:latin typeface="Arial Nova" panose="020B0504020202020204" pitchFamily="34" charset="0"/>
                <a:cs typeface="Arial" panose="020B0604020202020204" pitchFamily="34" charset="0"/>
              </a:rPr>
            </a:br>
            <a:endParaRPr lang="en-US" sz="1200" kern="0">
              <a:solidFill>
                <a:schemeClr val="tx1"/>
              </a:solidFill>
              <a:latin typeface="Arial Nova" panose="020B0504020202020204" pitchFamily="34" charset="0"/>
              <a:cs typeface="Arial" panose="020B0604020202020204" pitchFamily="34" charset="0"/>
            </a:endParaRPr>
          </a:p>
        </p:txBody>
      </p:sp>
      <p:graphicFrame>
        <p:nvGraphicFramePr>
          <p:cNvPr id="7" name="Diagram 6">
            <a:extLst>
              <a:ext uri="{FF2B5EF4-FFF2-40B4-BE49-F238E27FC236}">
                <a16:creationId xmlns:a16="http://schemas.microsoft.com/office/drawing/2014/main" id="{88A6B396-9CB1-B41D-7B7B-38FDC7039093}"/>
              </a:ext>
            </a:extLst>
          </p:cNvPr>
          <p:cNvGraphicFramePr/>
          <p:nvPr>
            <p:extLst>
              <p:ext uri="{D42A27DB-BD31-4B8C-83A1-F6EECF244321}">
                <p14:modId xmlns:p14="http://schemas.microsoft.com/office/powerpoint/2010/main" val="3291197192"/>
              </p:ext>
            </p:extLst>
          </p:nvPr>
        </p:nvGraphicFramePr>
        <p:xfrm>
          <a:off x="844995" y="5488898"/>
          <a:ext cx="10502010" cy="5194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ontent Placeholder 2">
            <a:extLst>
              <a:ext uri="{FF2B5EF4-FFF2-40B4-BE49-F238E27FC236}">
                <a16:creationId xmlns:a16="http://schemas.microsoft.com/office/drawing/2014/main" id="{5CA4EAF5-1899-0A72-8BF8-D99197BFAAA9}"/>
              </a:ext>
            </a:extLst>
          </p:cNvPr>
          <p:cNvSpPr txBox="1">
            <a:spLocks/>
          </p:cNvSpPr>
          <p:nvPr/>
        </p:nvSpPr>
        <p:spPr bwMode="auto">
          <a:xfrm>
            <a:off x="2973106" y="2428613"/>
            <a:ext cx="1989566" cy="316617"/>
          </a:xfrm>
          <a:prstGeom prst="rect">
            <a:avLst/>
          </a:prstGeom>
          <a:solidFill>
            <a:schemeClr val="accent1"/>
          </a:solidFill>
          <a:ln w="9525"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000">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5pPr>
            <a:lvl6pPr marL="25146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6pPr>
            <a:lvl7pPr marL="29718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7pPr>
            <a:lvl8pPr marL="34290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8pPr>
            <a:lvl9pPr marL="3886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9pPr>
          </a:lstStyle>
          <a:p>
            <a:pPr marL="0" indent="0" algn="ctr">
              <a:buNone/>
            </a:pPr>
            <a:r>
              <a:rPr lang="en-US" sz="1400" b="1" kern="0">
                <a:solidFill>
                  <a:schemeClr val="bg1"/>
                </a:solidFill>
                <a:latin typeface="Arial Nova" panose="020B0504020202020204" pitchFamily="34" charset="0"/>
                <a:cs typeface="Arial" panose="020B0604020202020204" pitchFamily="34" charset="0"/>
              </a:rPr>
              <a:t>NOC manager</a:t>
            </a:r>
          </a:p>
        </p:txBody>
      </p:sp>
      <p:sp>
        <p:nvSpPr>
          <p:cNvPr id="9" name="Content Placeholder 2">
            <a:extLst>
              <a:ext uri="{FF2B5EF4-FFF2-40B4-BE49-F238E27FC236}">
                <a16:creationId xmlns:a16="http://schemas.microsoft.com/office/drawing/2014/main" id="{F8C350F5-DF07-23D5-09C5-5CD797189CCB}"/>
              </a:ext>
            </a:extLst>
          </p:cNvPr>
          <p:cNvSpPr txBox="1">
            <a:spLocks/>
          </p:cNvSpPr>
          <p:nvPr/>
        </p:nvSpPr>
        <p:spPr bwMode="auto">
          <a:xfrm>
            <a:off x="5101217" y="2428612"/>
            <a:ext cx="1989566" cy="316617"/>
          </a:xfrm>
          <a:prstGeom prst="rect">
            <a:avLst/>
          </a:prstGeom>
          <a:solidFill>
            <a:schemeClr val="accent1"/>
          </a:solidFill>
          <a:ln w="9525"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000">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5pPr>
            <a:lvl6pPr marL="25146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6pPr>
            <a:lvl7pPr marL="29718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7pPr>
            <a:lvl8pPr marL="34290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8pPr>
            <a:lvl9pPr marL="3886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9pPr>
          </a:lstStyle>
          <a:p>
            <a:pPr marL="0" indent="0" algn="ctr">
              <a:buNone/>
            </a:pPr>
            <a:r>
              <a:rPr lang="en-US" sz="1400" b="1" kern="0">
                <a:solidFill>
                  <a:schemeClr val="bg1"/>
                </a:solidFill>
                <a:latin typeface="Arial Nova" panose="020B0504020202020204" pitchFamily="34" charset="0"/>
                <a:cs typeface="Arial" panose="020B0604020202020204" pitchFamily="34" charset="0"/>
              </a:rPr>
              <a:t>Systems manager</a:t>
            </a:r>
          </a:p>
        </p:txBody>
      </p:sp>
      <p:sp>
        <p:nvSpPr>
          <p:cNvPr id="10" name="Content Placeholder 2">
            <a:extLst>
              <a:ext uri="{FF2B5EF4-FFF2-40B4-BE49-F238E27FC236}">
                <a16:creationId xmlns:a16="http://schemas.microsoft.com/office/drawing/2014/main" id="{8EC2A9DC-B408-465E-C58F-872AEBF5D84D}"/>
              </a:ext>
            </a:extLst>
          </p:cNvPr>
          <p:cNvSpPr txBox="1">
            <a:spLocks/>
          </p:cNvSpPr>
          <p:nvPr/>
        </p:nvSpPr>
        <p:spPr bwMode="auto">
          <a:xfrm>
            <a:off x="7229328" y="2428611"/>
            <a:ext cx="1989566" cy="316617"/>
          </a:xfrm>
          <a:prstGeom prst="rect">
            <a:avLst/>
          </a:prstGeom>
          <a:solidFill>
            <a:schemeClr val="accent1"/>
          </a:solidFill>
          <a:ln w="9525"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000">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5pPr>
            <a:lvl6pPr marL="25146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6pPr>
            <a:lvl7pPr marL="29718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7pPr>
            <a:lvl8pPr marL="34290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8pPr>
            <a:lvl9pPr marL="3886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9pPr>
          </a:lstStyle>
          <a:p>
            <a:pPr marL="0" indent="0" algn="ctr">
              <a:buNone/>
            </a:pPr>
            <a:r>
              <a:rPr lang="en-US" sz="1400" b="1" kern="0">
                <a:solidFill>
                  <a:schemeClr val="bg1"/>
                </a:solidFill>
                <a:latin typeface="Arial Nova" panose="020B0504020202020204" pitchFamily="34" charset="0"/>
                <a:cs typeface="Arial" panose="020B0604020202020204" pitchFamily="34" charset="0"/>
              </a:rPr>
              <a:t>Service desk</a:t>
            </a:r>
          </a:p>
        </p:txBody>
      </p:sp>
      <p:sp>
        <p:nvSpPr>
          <p:cNvPr id="11" name="Content Placeholder 2">
            <a:extLst>
              <a:ext uri="{FF2B5EF4-FFF2-40B4-BE49-F238E27FC236}">
                <a16:creationId xmlns:a16="http://schemas.microsoft.com/office/drawing/2014/main" id="{DD3C5DFA-D8D8-F4B8-A2A5-4FF0DFBC63CE}"/>
              </a:ext>
            </a:extLst>
          </p:cNvPr>
          <p:cNvSpPr txBox="1">
            <a:spLocks/>
          </p:cNvSpPr>
          <p:nvPr/>
        </p:nvSpPr>
        <p:spPr bwMode="auto">
          <a:xfrm>
            <a:off x="844995" y="2800706"/>
            <a:ext cx="1989566" cy="2245026"/>
          </a:xfrm>
          <a:prstGeom prst="rect">
            <a:avLst/>
          </a:prstGeom>
          <a:solidFill>
            <a:srgbClr val="5F8283"/>
          </a:solidFill>
          <a:ln w="9525"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000">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5pPr>
            <a:lvl6pPr marL="25146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6pPr>
            <a:lvl7pPr marL="29718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7pPr>
            <a:lvl8pPr marL="34290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8pPr>
            <a:lvl9pPr marL="3886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9pPr>
          </a:lstStyle>
          <a:p>
            <a:r>
              <a:rPr lang="en-US" sz="1200" kern="0">
                <a:solidFill>
                  <a:schemeClr val="bg1"/>
                </a:solidFill>
                <a:latin typeface="Arial Nova" panose="020B0504020202020204" pitchFamily="34" charset="0"/>
                <a:cs typeface="Arial" panose="020B0604020202020204" pitchFamily="34" charset="0"/>
              </a:rPr>
              <a:t>Discovery &amp;Due diligence</a:t>
            </a:r>
          </a:p>
          <a:p>
            <a:endParaRPr lang="en-US" sz="1200" kern="0">
              <a:solidFill>
                <a:schemeClr val="bg1"/>
              </a:solidFill>
              <a:latin typeface="Arial Nova" panose="020B0504020202020204" pitchFamily="34" charset="0"/>
              <a:cs typeface="Arial" panose="020B0604020202020204" pitchFamily="34" charset="0"/>
            </a:endParaRPr>
          </a:p>
          <a:p>
            <a:r>
              <a:rPr lang="en-US" sz="1200" kern="0">
                <a:solidFill>
                  <a:schemeClr val="bg1"/>
                </a:solidFill>
                <a:latin typeface="Arial Nova" panose="020B0504020202020204" pitchFamily="34" charset="0"/>
                <a:cs typeface="Arial" panose="020B0604020202020204" pitchFamily="34" charset="0"/>
              </a:rPr>
              <a:t>Knowledge transitions</a:t>
            </a:r>
          </a:p>
          <a:p>
            <a:endParaRPr lang="en-US" sz="1200" kern="0">
              <a:solidFill>
                <a:schemeClr val="bg1"/>
              </a:solidFill>
              <a:latin typeface="Arial Nova" panose="020B0504020202020204" pitchFamily="34" charset="0"/>
              <a:cs typeface="Arial" panose="020B0604020202020204" pitchFamily="34" charset="0"/>
            </a:endParaRPr>
          </a:p>
          <a:p>
            <a:r>
              <a:rPr lang="en-US" sz="1200" kern="0">
                <a:solidFill>
                  <a:schemeClr val="bg1"/>
                </a:solidFill>
                <a:latin typeface="Arial Nova" panose="020B0504020202020204" pitchFamily="34" charset="0"/>
                <a:cs typeface="Arial" panose="020B0604020202020204" pitchFamily="34" charset="0"/>
              </a:rPr>
              <a:t>NOC handover</a:t>
            </a:r>
          </a:p>
          <a:p>
            <a:endParaRPr lang="en-US" sz="1200" kern="0">
              <a:solidFill>
                <a:schemeClr val="bg1"/>
              </a:solidFill>
              <a:latin typeface="Arial Nova" panose="020B0504020202020204" pitchFamily="34" charset="0"/>
              <a:cs typeface="Arial" panose="020B0604020202020204" pitchFamily="34" charset="0"/>
            </a:endParaRPr>
          </a:p>
          <a:p>
            <a:r>
              <a:rPr lang="en-US" sz="1200" kern="0">
                <a:solidFill>
                  <a:schemeClr val="bg1"/>
                </a:solidFill>
                <a:latin typeface="Arial Nova" panose="020B0504020202020204" pitchFamily="34" charset="0"/>
                <a:cs typeface="Arial" panose="020B0604020202020204" pitchFamily="34" charset="0"/>
              </a:rPr>
              <a:t>Steady state</a:t>
            </a:r>
          </a:p>
          <a:p>
            <a:pPr marL="0" indent="0">
              <a:buNone/>
            </a:pPr>
            <a:r>
              <a:rPr lang="en-US" sz="1200" kern="0">
                <a:solidFill>
                  <a:schemeClr val="bg1"/>
                </a:solidFill>
                <a:latin typeface="Arial Nova" panose="020B0504020202020204" pitchFamily="34" charset="0"/>
                <a:cs typeface="Arial" panose="020B0604020202020204" pitchFamily="34" charset="0"/>
              </a:rPr>
              <a:t>         (Transient)</a:t>
            </a:r>
          </a:p>
          <a:p>
            <a:endParaRPr lang="en-US" sz="1200" kern="0">
              <a:solidFill>
                <a:schemeClr val="tx1"/>
              </a:solidFill>
              <a:latin typeface="Arial Nova" panose="020B0504020202020204" pitchFamily="34" charset="0"/>
              <a:cs typeface="Arial" panose="020B0604020202020204" pitchFamily="34" charset="0"/>
            </a:endParaRPr>
          </a:p>
        </p:txBody>
      </p:sp>
      <p:sp>
        <p:nvSpPr>
          <p:cNvPr id="12" name="Content Placeholder 2">
            <a:extLst>
              <a:ext uri="{FF2B5EF4-FFF2-40B4-BE49-F238E27FC236}">
                <a16:creationId xmlns:a16="http://schemas.microsoft.com/office/drawing/2014/main" id="{7109F0AB-E37A-09F2-7348-0463A8416F84}"/>
              </a:ext>
            </a:extLst>
          </p:cNvPr>
          <p:cNvSpPr txBox="1">
            <a:spLocks/>
          </p:cNvSpPr>
          <p:nvPr/>
        </p:nvSpPr>
        <p:spPr bwMode="auto">
          <a:xfrm>
            <a:off x="9357439" y="2414204"/>
            <a:ext cx="1989566" cy="316617"/>
          </a:xfrm>
          <a:prstGeom prst="rect">
            <a:avLst/>
          </a:prstGeom>
          <a:solidFill>
            <a:schemeClr val="accent1"/>
          </a:solidFill>
          <a:ln w="9525"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000">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5pPr>
            <a:lvl6pPr marL="25146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6pPr>
            <a:lvl7pPr marL="29718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7pPr>
            <a:lvl8pPr marL="34290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8pPr>
            <a:lvl9pPr marL="3886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9pPr>
          </a:lstStyle>
          <a:p>
            <a:pPr marL="0" indent="0" algn="ctr">
              <a:buNone/>
            </a:pPr>
            <a:r>
              <a:rPr lang="en-US" sz="1400" b="1" kern="0">
                <a:solidFill>
                  <a:schemeClr val="bg1"/>
                </a:solidFill>
                <a:latin typeface="Arial Nova" panose="020B0504020202020204" pitchFamily="34" charset="0"/>
                <a:cs typeface="Arial" panose="020B0604020202020204" pitchFamily="34" charset="0"/>
              </a:rPr>
              <a:t>Field Manager</a:t>
            </a:r>
          </a:p>
        </p:txBody>
      </p:sp>
      <p:sp>
        <p:nvSpPr>
          <p:cNvPr id="13" name="Content Placeholder 2">
            <a:extLst>
              <a:ext uri="{FF2B5EF4-FFF2-40B4-BE49-F238E27FC236}">
                <a16:creationId xmlns:a16="http://schemas.microsoft.com/office/drawing/2014/main" id="{69F17C58-A042-9E52-7A5C-75C79E44887E}"/>
              </a:ext>
            </a:extLst>
          </p:cNvPr>
          <p:cNvSpPr txBox="1">
            <a:spLocks/>
          </p:cNvSpPr>
          <p:nvPr/>
        </p:nvSpPr>
        <p:spPr bwMode="auto">
          <a:xfrm>
            <a:off x="2973106" y="2815114"/>
            <a:ext cx="1989566" cy="2245027"/>
          </a:xfrm>
          <a:prstGeom prst="rect">
            <a:avLst/>
          </a:prstGeom>
          <a:ln w="9525"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000">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5pPr>
            <a:lvl6pPr marL="25146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6pPr>
            <a:lvl7pPr marL="29718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7pPr>
            <a:lvl8pPr marL="34290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8pPr>
            <a:lvl9pPr marL="3886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9pPr>
          </a:lstStyle>
          <a:p>
            <a:r>
              <a:rPr lang="en-US" sz="1200" kern="0">
                <a:solidFill>
                  <a:schemeClr val="tx1"/>
                </a:solidFill>
                <a:latin typeface="Arial Nova" panose="020B0504020202020204" pitchFamily="34" charset="0"/>
                <a:cs typeface="Arial" panose="020B0604020202020204" pitchFamily="34" charset="0"/>
              </a:rPr>
              <a:t>Network operations</a:t>
            </a:r>
          </a:p>
          <a:p>
            <a:endParaRPr lang="en-US" sz="1200" kern="0">
              <a:solidFill>
                <a:schemeClr val="tx1"/>
              </a:solidFill>
              <a:latin typeface="Arial Nova" panose="020B0504020202020204" pitchFamily="34" charset="0"/>
              <a:cs typeface="Arial" panose="020B0604020202020204" pitchFamily="34" charset="0"/>
            </a:endParaRPr>
          </a:p>
          <a:p>
            <a:r>
              <a:rPr lang="en-US" sz="1200" kern="0">
                <a:solidFill>
                  <a:schemeClr val="tx1"/>
                </a:solidFill>
                <a:latin typeface="Arial Nova" panose="020B0504020202020204" pitchFamily="34" charset="0"/>
                <a:cs typeface="Arial" panose="020B0604020202020204" pitchFamily="34" charset="0"/>
              </a:rPr>
              <a:t>Incident, change and SLAs</a:t>
            </a:r>
          </a:p>
          <a:p>
            <a:endParaRPr lang="en-US" sz="1200" kern="0">
              <a:solidFill>
                <a:schemeClr val="tx1"/>
              </a:solidFill>
              <a:latin typeface="Arial Nova" panose="020B0504020202020204" pitchFamily="34" charset="0"/>
              <a:cs typeface="Arial" panose="020B0604020202020204" pitchFamily="34" charset="0"/>
            </a:endParaRPr>
          </a:p>
          <a:p>
            <a:r>
              <a:rPr lang="en-US" sz="1200" kern="0">
                <a:solidFill>
                  <a:schemeClr val="tx1"/>
                </a:solidFill>
                <a:latin typeface="Arial Nova" panose="020B0504020202020204" pitchFamily="34" charset="0"/>
                <a:cs typeface="Arial" panose="020B0604020202020204" pitchFamily="34" charset="0"/>
              </a:rPr>
              <a:t>Roster and skills</a:t>
            </a:r>
          </a:p>
          <a:p>
            <a:endParaRPr lang="en-US" sz="1200" kern="0">
              <a:solidFill>
                <a:schemeClr val="tx1"/>
              </a:solidFill>
              <a:latin typeface="Arial Nova" panose="020B0504020202020204" pitchFamily="34" charset="0"/>
              <a:cs typeface="Arial" panose="020B0604020202020204" pitchFamily="34" charset="0"/>
            </a:endParaRPr>
          </a:p>
        </p:txBody>
      </p:sp>
      <p:sp>
        <p:nvSpPr>
          <p:cNvPr id="14" name="Content Placeholder 2">
            <a:extLst>
              <a:ext uri="{FF2B5EF4-FFF2-40B4-BE49-F238E27FC236}">
                <a16:creationId xmlns:a16="http://schemas.microsoft.com/office/drawing/2014/main" id="{945B592C-3B60-5D14-70D7-9CFEBD293D04}"/>
              </a:ext>
            </a:extLst>
          </p:cNvPr>
          <p:cNvSpPr txBox="1">
            <a:spLocks/>
          </p:cNvSpPr>
          <p:nvPr/>
        </p:nvSpPr>
        <p:spPr bwMode="auto">
          <a:xfrm>
            <a:off x="5101217" y="2815115"/>
            <a:ext cx="1989566" cy="2245028"/>
          </a:xfrm>
          <a:prstGeom prst="rect">
            <a:avLst/>
          </a:prstGeom>
          <a:ln w="9525"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000">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5pPr>
            <a:lvl6pPr marL="25146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6pPr>
            <a:lvl7pPr marL="29718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7pPr>
            <a:lvl8pPr marL="34290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8pPr>
            <a:lvl9pPr marL="3886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9pPr>
          </a:lstStyle>
          <a:p>
            <a:r>
              <a:rPr lang="en-US" sz="1200" kern="0">
                <a:solidFill>
                  <a:schemeClr val="tx1"/>
                </a:solidFill>
                <a:latin typeface="Arial Nova" panose="020B0504020202020204" pitchFamily="34" charset="0"/>
                <a:cs typeface="Arial" panose="020B0604020202020204" pitchFamily="34" charset="0"/>
              </a:rPr>
              <a:t>Platforms Installation and integration</a:t>
            </a:r>
          </a:p>
          <a:p>
            <a:endParaRPr lang="en-US" sz="1200" kern="0">
              <a:solidFill>
                <a:schemeClr val="tx1"/>
              </a:solidFill>
              <a:latin typeface="Arial Nova" panose="020B0504020202020204" pitchFamily="34" charset="0"/>
              <a:cs typeface="Arial" panose="020B0604020202020204" pitchFamily="34" charset="0"/>
            </a:endParaRPr>
          </a:p>
          <a:p>
            <a:r>
              <a:rPr lang="en-US" sz="1200" kern="0">
                <a:solidFill>
                  <a:schemeClr val="tx1"/>
                </a:solidFill>
                <a:latin typeface="Arial Nova" panose="020B0504020202020204" pitchFamily="34" charset="0"/>
                <a:cs typeface="Arial" panose="020B0604020202020204" pitchFamily="34" charset="0"/>
              </a:rPr>
              <a:t>Dev-ops</a:t>
            </a:r>
          </a:p>
          <a:p>
            <a:endParaRPr lang="en-US" sz="1200" kern="0">
              <a:solidFill>
                <a:schemeClr val="tx1"/>
              </a:solidFill>
              <a:latin typeface="Arial Nova" panose="020B0504020202020204" pitchFamily="34" charset="0"/>
              <a:cs typeface="Arial" panose="020B0604020202020204" pitchFamily="34" charset="0"/>
            </a:endParaRPr>
          </a:p>
          <a:p>
            <a:r>
              <a:rPr lang="en-US" sz="1200" kern="0">
                <a:solidFill>
                  <a:schemeClr val="tx1"/>
                </a:solidFill>
                <a:latin typeface="Arial Nova" panose="020B0504020202020204" pitchFamily="34" charset="0"/>
                <a:cs typeface="Arial" panose="020B0604020202020204" pitchFamily="34" charset="0"/>
              </a:rPr>
              <a:t>Feature management</a:t>
            </a:r>
          </a:p>
        </p:txBody>
      </p:sp>
      <p:sp>
        <p:nvSpPr>
          <p:cNvPr id="15" name="Content Placeholder 2">
            <a:extLst>
              <a:ext uri="{FF2B5EF4-FFF2-40B4-BE49-F238E27FC236}">
                <a16:creationId xmlns:a16="http://schemas.microsoft.com/office/drawing/2014/main" id="{65E15AF9-1F8A-C21A-A634-3BC18D2B9700}"/>
              </a:ext>
            </a:extLst>
          </p:cNvPr>
          <p:cNvSpPr txBox="1">
            <a:spLocks/>
          </p:cNvSpPr>
          <p:nvPr/>
        </p:nvSpPr>
        <p:spPr bwMode="auto">
          <a:xfrm>
            <a:off x="7229328" y="2815114"/>
            <a:ext cx="1989566" cy="2245029"/>
          </a:xfrm>
          <a:prstGeom prst="rect">
            <a:avLst/>
          </a:prstGeom>
          <a:ln w="9525"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000">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5pPr>
            <a:lvl6pPr marL="25146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6pPr>
            <a:lvl7pPr marL="29718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7pPr>
            <a:lvl8pPr marL="34290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8pPr>
            <a:lvl9pPr marL="3886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9pPr>
          </a:lstStyle>
          <a:p>
            <a:r>
              <a:rPr lang="en-US" sz="1200" kern="0">
                <a:solidFill>
                  <a:schemeClr val="tx1"/>
                </a:solidFill>
                <a:latin typeface="Arial Nova" panose="020B0504020202020204" pitchFamily="34" charset="0"/>
                <a:cs typeface="Arial" panose="020B0604020202020204" pitchFamily="34" charset="0"/>
              </a:rPr>
              <a:t>Customer support</a:t>
            </a:r>
          </a:p>
          <a:p>
            <a:endParaRPr lang="en-US" sz="1200" kern="0">
              <a:solidFill>
                <a:schemeClr val="tx1"/>
              </a:solidFill>
              <a:latin typeface="Arial Nova" panose="020B0504020202020204" pitchFamily="34" charset="0"/>
              <a:cs typeface="Arial" panose="020B0604020202020204" pitchFamily="34" charset="0"/>
            </a:endParaRPr>
          </a:p>
          <a:p>
            <a:r>
              <a:rPr lang="en-US" sz="1200" kern="0">
                <a:solidFill>
                  <a:schemeClr val="tx1"/>
                </a:solidFill>
                <a:latin typeface="Arial Nova" panose="020B0504020202020204" pitchFamily="34" charset="0"/>
                <a:cs typeface="Arial" panose="020B0604020202020204" pitchFamily="34" charset="0"/>
              </a:rPr>
              <a:t>Incident and requests</a:t>
            </a:r>
          </a:p>
          <a:p>
            <a:endParaRPr lang="en-US" sz="1200" kern="0">
              <a:solidFill>
                <a:schemeClr val="tx1"/>
              </a:solidFill>
              <a:latin typeface="Arial Nova" panose="020B0504020202020204" pitchFamily="34" charset="0"/>
              <a:cs typeface="Arial" panose="020B0604020202020204" pitchFamily="34" charset="0"/>
            </a:endParaRPr>
          </a:p>
          <a:p>
            <a:r>
              <a:rPr lang="en-US" sz="1200" kern="0">
                <a:solidFill>
                  <a:schemeClr val="tx1"/>
                </a:solidFill>
                <a:latin typeface="Arial Nova" panose="020B0504020202020204" pitchFamily="34" charset="0"/>
                <a:cs typeface="Arial" panose="020B0604020202020204" pitchFamily="34" charset="0"/>
              </a:rPr>
              <a:t>Helplines, chats and emails</a:t>
            </a:r>
          </a:p>
        </p:txBody>
      </p:sp>
      <p:sp>
        <p:nvSpPr>
          <p:cNvPr id="16" name="Content Placeholder 2">
            <a:extLst>
              <a:ext uri="{FF2B5EF4-FFF2-40B4-BE49-F238E27FC236}">
                <a16:creationId xmlns:a16="http://schemas.microsoft.com/office/drawing/2014/main" id="{68E2830B-9B07-9036-07F0-3C7A918DCCB3}"/>
              </a:ext>
            </a:extLst>
          </p:cNvPr>
          <p:cNvSpPr txBox="1">
            <a:spLocks/>
          </p:cNvSpPr>
          <p:nvPr/>
        </p:nvSpPr>
        <p:spPr bwMode="auto">
          <a:xfrm>
            <a:off x="9357439" y="2815115"/>
            <a:ext cx="1989566" cy="2245028"/>
          </a:xfrm>
          <a:prstGeom prst="rect">
            <a:avLst/>
          </a:prstGeom>
          <a:ln w="9525"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000">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5pPr>
            <a:lvl6pPr marL="25146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6pPr>
            <a:lvl7pPr marL="29718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7pPr>
            <a:lvl8pPr marL="34290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8pPr>
            <a:lvl9pPr marL="3886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9pPr>
          </a:lstStyle>
          <a:p>
            <a:r>
              <a:rPr lang="en-US" sz="1200" kern="0">
                <a:solidFill>
                  <a:schemeClr val="tx1"/>
                </a:solidFill>
                <a:latin typeface="Arial Nova" panose="020B0504020202020204" pitchFamily="34" charset="0"/>
                <a:cs typeface="Arial" panose="020B0604020202020204" pitchFamily="34" charset="0"/>
              </a:rPr>
              <a:t>Hands and feet</a:t>
            </a:r>
          </a:p>
          <a:p>
            <a:endParaRPr lang="en-US" sz="1200" kern="0">
              <a:solidFill>
                <a:schemeClr val="tx1"/>
              </a:solidFill>
              <a:latin typeface="Arial Nova" panose="020B0504020202020204" pitchFamily="34" charset="0"/>
              <a:cs typeface="Arial" panose="020B0604020202020204" pitchFamily="34" charset="0"/>
            </a:endParaRPr>
          </a:p>
          <a:p>
            <a:r>
              <a:rPr lang="en-US" sz="1200" kern="0">
                <a:solidFill>
                  <a:schemeClr val="tx1"/>
                </a:solidFill>
                <a:latin typeface="Arial Nova" panose="020B0504020202020204" pitchFamily="34" charset="0"/>
                <a:cs typeface="Arial" panose="020B0604020202020204" pitchFamily="34" charset="0"/>
              </a:rPr>
              <a:t>Incident and change</a:t>
            </a:r>
          </a:p>
          <a:p>
            <a:endParaRPr lang="en-US" sz="1200" kern="0">
              <a:solidFill>
                <a:schemeClr val="tx1"/>
              </a:solidFill>
              <a:latin typeface="Arial Nova" panose="020B0504020202020204" pitchFamily="34" charset="0"/>
              <a:cs typeface="Arial" panose="020B0604020202020204" pitchFamily="34" charset="0"/>
            </a:endParaRPr>
          </a:p>
          <a:p>
            <a:r>
              <a:rPr lang="en-US" sz="1200" kern="0">
                <a:solidFill>
                  <a:schemeClr val="tx1"/>
                </a:solidFill>
                <a:latin typeface="Arial Nova" panose="020B0504020202020204" pitchFamily="34" charset="0"/>
                <a:cs typeface="Arial" panose="020B0604020202020204" pitchFamily="34" charset="0"/>
              </a:rPr>
              <a:t>Migrations and closures.</a:t>
            </a:r>
          </a:p>
          <a:p>
            <a:endParaRPr lang="en-US" sz="1200" kern="0">
              <a:solidFill>
                <a:schemeClr val="tx1"/>
              </a:solidFill>
              <a:latin typeface="Arial Nova" panose="020B0504020202020204" pitchFamily="34" charset="0"/>
              <a:cs typeface="Arial" panose="020B0604020202020204" pitchFamily="34" charset="0"/>
            </a:endParaRPr>
          </a:p>
          <a:p>
            <a:r>
              <a:rPr lang="en-US" sz="1200" kern="0">
                <a:solidFill>
                  <a:schemeClr val="tx1"/>
                </a:solidFill>
                <a:latin typeface="Arial Nova" panose="020B0504020202020204" pitchFamily="34" charset="0"/>
                <a:cs typeface="Arial" panose="020B0604020202020204" pitchFamily="34" charset="0"/>
              </a:rPr>
              <a:t>Telecom coordination</a:t>
            </a:r>
          </a:p>
        </p:txBody>
      </p:sp>
    </p:spTree>
    <p:extLst>
      <p:ext uri="{BB962C8B-B14F-4D97-AF65-F5344CB8AC3E}">
        <p14:creationId xmlns:p14="http://schemas.microsoft.com/office/powerpoint/2010/main" val="1078936963"/>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14843-EE5E-0033-DD3A-B41E759EADCF}"/>
              </a:ext>
            </a:extLst>
          </p:cNvPr>
          <p:cNvSpPr>
            <a:spLocks noGrp="1"/>
          </p:cNvSpPr>
          <p:nvPr>
            <p:ph type="title"/>
          </p:nvPr>
        </p:nvSpPr>
        <p:spPr>
          <a:ln>
            <a:noFill/>
          </a:ln>
        </p:spPr>
        <p:txBody>
          <a:bodyPr vert="horz" wrap="square" lIns="0" tIns="45715" rIns="91428" bIns="45715" rtlCol="0" anchor="ctr">
            <a:spAutoFit/>
          </a:bodyPr>
          <a:lstStyle/>
          <a:p>
            <a:r>
              <a:rPr lang="en-US"/>
              <a:t>OUR DELIVERY MODELS – HYBRID</a:t>
            </a:r>
          </a:p>
        </p:txBody>
      </p:sp>
      <p:sp>
        <p:nvSpPr>
          <p:cNvPr id="5" name="Content Placeholder 2">
            <a:extLst>
              <a:ext uri="{FF2B5EF4-FFF2-40B4-BE49-F238E27FC236}">
                <a16:creationId xmlns:a16="http://schemas.microsoft.com/office/drawing/2014/main" id="{A0B03A53-321F-17B4-ECEB-C3957D07BD79}"/>
              </a:ext>
            </a:extLst>
          </p:cNvPr>
          <p:cNvSpPr txBox="1">
            <a:spLocks/>
          </p:cNvSpPr>
          <p:nvPr/>
        </p:nvSpPr>
        <p:spPr bwMode="auto">
          <a:xfrm>
            <a:off x="565501" y="1990506"/>
            <a:ext cx="1989566" cy="316617"/>
          </a:xfrm>
          <a:prstGeom prst="rect">
            <a:avLst/>
          </a:prstGeom>
          <a:solidFill>
            <a:srgbClr val="5F8283"/>
          </a:solidFill>
          <a:ln w="25400"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000">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5pPr>
            <a:lvl6pPr marL="25146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6pPr>
            <a:lvl7pPr marL="29718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7pPr>
            <a:lvl8pPr marL="34290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8pPr>
            <a:lvl9pPr marL="3886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9pPr>
          </a:lstStyle>
          <a:p>
            <a:pPr marL="0" indent="0" algn="ctr">
              <a:buNone/>
            </a:pPr>
            <a:r>
              <a:rPr lang="en-US" sz="1600" kern="0">
                <a:solidFill>
                  <a:schemeClr val="bg1"/>
                </a:solidFill>
                <a:latin typeface="Arial Nova" panose="020B0504020202020204" pitchFamily="34" charset="0"/>
                <a:cs typeface="Arial" panose="020B0604020202020204" pitchFamily="34" charset="0"/>
              </a:rPr>
              <a:t>Transition</a:t>
            </a:r>
            <a:r>
              <a:rPr lang="en-US" sz="1600" kern="0">
                <a:solidFill>
                  <a:schemeClr val="tx1"/>
                </a:solidFill>
                <a:latin typeface="Arial Nova" panose="020B0504020202020204" pitchFamily="34" charset="0"/>
                <a:cs typeface="Arial" panose="020B0604020202020204" pitchFamily="34" charset="0"/>
              </a:rPr>
              <a:t> </a:t>
            </a:r>
            <a:r>
              <a:rPr lang="en-US" sz="1600" kern="0">
                <a:solidFill>
                  <a:schemeClr val="bg1"/>
                </a:solidFill>
                <a:latin typeface="Arial Nova" panose="020B0504020202020204" pitchFamily="34" charset="0"/>
                <a:cs typeface="Arial" panose="020B0604020202020204" pitchFamily="34" charset="0"/>
              </a:rPr>
              <a:t>manager</a:t>
            </a:r>
          </a:p>
        </p:txBody>
      </p:sp>
      <p:sp>
        <p:nvSpPr>
          <p:cNvPr id="7" name="Content Placeholder 2">
            <a:extLst>
              <a:ext uri="{FF2B5EF4-FFF2-40B4-BE49-F238E27FC236}">
                <a16:creationId xmlns:a16="http://schemas.microsoft.com/office/drawing/2014/main" id="{BDBF7942-5663-4CA5-EB0B-DE77AB635515}"/>
              </a:ext>
            </a:extLst>
          </p:cNvPr>
          <p:cNvSpPr txBox="1">
            <a:spLocks/>
          </p:cNvSpPr>
          <p:nvPr/>
        </p:nvSpPr>
        <p:spPr bwMode="auto">
          <a:xfrm>
            <a:off x="2693612" y="1980719"/>
            <a:ext cx="1989566" cy="316617"/>
          </a:xfrm>
          <a:prstGeom prst="rect">
            <a:avLst/>
          </a:prstGeom>
          <a:solidFill>
            <a:schemeClr val="accent1"/>
          </a:solidFill>
          <a:ln w="25400"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000">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5pPr>
            <a:lvl6pPr marL="25146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6pPr>
            <a:lvl7pPr marL="29718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7pPr>
            <a:lvl8pPr marL="34290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8pPr>
            <a:lvl9pPr marL="3886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9pPr>
          </a:lstStyle>
          <a:p>
            <a:pPr marL="0" indent="0" algn="ctr">
              <a:buNone/>
            </a:pPr>
            <a:r>
              <a:rPr lang="en-US" sz="1600" kern="0">
                <a:solidFill>
                  <a:schemeClr val="bg1"/>
                </a:solidFill>
                <a:latin typeface="Arial Nova" panose="020B0504020202020204" pitchFamily="34" charset="0"/>
                <a:cs typeface="Arial" panose="020B0604020202020204" pitchFamily="34" charset="0"/>
              </a:rPr>
              <a:t>NOC manager - DC</a:t>
            </a:r>
          </a:p>
        </p:txBody>
      </p:sp>
      <p:sp>
        <p:nvSpPr>
          <p:cNvPr id="8" name="Content Placeholder 2">
            <a:extLst>
              <a:ext uri="{FF2B5EF4-FFF2-40B4-BE49-F238E27FC236}">
                <a16:creationId xmlns:a16="http://schemas.microsoft.com/office/drawing/2014/main" id="{09D32A72-A54A-6B15-5EF0-D71C135F6BDE}"/>
              </a:ext>
            </a:extLst>
          </p:cNvPr>
          <p:cNvSpPr txBox="1">
            <a:spLocks/>
          </p:cNvSpPr>
          <p:nvPr/>
        </p:nvSpPr>
        <p:spPr bwMode="auto">
          <a:xfrm>
            <a:off x="9675084" y="1980719"/>
            <a:ext cx="1989566" cy="316617"/>
          </a:xfrm>
          <a:prstGeom prst="rect">
            <a:avLst/>
          </a:prstGeom>
          <a:solidFill>
            <a:schemeClr val="accent1"/>
          </a:solidFill>
          <a:ln w="9525"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000">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5pPr>
            <a:lvl6pPr marL="25146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6pPr>
            <a:lvl7pPr marL="29718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7pPr>
            <a:lvl8pPr marL="34290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8pPr>
            <a:lvl9pPr marL="3886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9pPr>
          </a:lstStyle>
          <a:p>
            <a:pPr marL="0" indent="0" algn="ctr">
              <a:buNone/>
            </a:pPr>
            <a:r>
              <a:rPr lang="en-US" sz="1600" kern="0">
                <a:solidFill>
                  <a:schemeClr val="bg1"/>
                </a:solidFill>
                <a:latin typeface="Arial Nova" panose="020B0504020202020204" pitchFamily="34" charset="0"/>
                <a:cs typeface="Arial" panose="020B0604020202020204" pitchFamily="34" charset="0"/>
              </a:rPr>
              <a:t>Systems manager</a:t>
            </a:r>
          </a:p>
        </p:txBody>
      </p:sp>
      <p:sp>
        <p:nvSpPr>
          <p:cNvPr id="9" name="Content Placeholder 2">
            <a:extLst>
              <a:ext uri="{FF2B5EF4-FFF2-40B4-BE49-F238E27FC236}">
                <a16:creationId xmlns:a16="http://schemas.microsoft.com/office/drawing/2014/main" id="{E8617E56-F3D9-7134-71CD-95404D8911EB}"/>
              </a:ext>
            </a:extLst>
          </p:cNvPr>
          <p:cNvSpPr txBox="1">
            <a:spLocks/>
          </p:cNvSpPr>
          <p:nvPr/>
        </p:nvSpPr>
        <p:spPr bwMode="auto">
          <a:xfrm>
            <a:off x="7620864" y="1980719"/>
            <a:ext cx="1989566" cy="316617"/>
          </a:xfrm>
          <a:prstGeom prst="rect">
            <a:avLst/>
          </a:prstGeom>
          <a:solidFill>
            <a:schemeClr val="accent1"/>
          </a:solidFill>
          <a:ln w="9525"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000">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5pPr>
            <a:lvl6pPr marL="25146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6pPr>
            <a:lvl7pPr marL="29718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7pPr>
            <a:lvl8pPr marL="34290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8pPr>
            <a:lvl9pPr marL="3886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9pPr>
          </a:lstStyle>
          <a:p>
            <a:pPr marL="0" indent="0" algn="ctr">
              <a:buNone/>
            </a:pPr>
            <a:r>
              <a:rPr lang="en-US" sz="1600" kern="0">
                <a:solidFill>
                  <a:schemeClr val="bg1"/>
                </a:solidFill>
                <a:latin typeface="Arial Nova" panose="020B0504020202020204" pitchFamily="34" charset="0"/>
                <a:cs typeface="Arial" panose="020B0604020202020204" pitchFamily="34" charset="0"/>
              </a:rPr>
              <a:t>Service desk</a:t>
            </a:r>
          </a:p>
        </p:txBody>
      </p:sp>
      <p:sp>
        <p:nvSpPr>
          <p:cNvPr id="10" name="Content Placeholder 2">
            <a:extLst>
              <a:ext uri="{FF2B5EF4-FFF2-40B4-BE49-F238E27FC236}">
                <a16:creationId xmlns:a16="http://schemas.microsoft.com/office/drawing/2014/main" id="{78FFC76F-6181-A5D2-1E16-6D21CD652997}"/>
              </a:ext>
            </a:extLst>
          </p:cNvPr>
          <p:cNvSpPr txBox="1">
            <a:spLocks/>
          </p:cNvSpPr>
          <p:nvPr/>
        </p:nvSpPr>
        <p:spPr bwMode="auto">
          <a:xfrm>
            <a:off x="565501" y="2352812"/>
            <a:ext cx="1989566" cy="1705900"/>
          </a:xfrm>
          <a:prstGeom prst="rect">
            <a:avLst/>
          </a:prstGeom>
          <a:solidFill>
            <a:srgbClr val="5F8283"/>
          </a:solidFill>
          <a:ln w="9525"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defPPr>
              <a:defRPr lang="en-US"/>
            </a:defPPr>
            <a:lvl1pPr marL="342900" indent="-342900" fontAlgn="base">
              <a:spcBef>
                <a:spcPct val="20000"/>
              </a:spcBef>
              <a:spcAft>
                <a:spcPct val="0"/>
              </a:spcAft>
              <a:buFont typeface="Wingdings" pitchFamily="2" charset="2"/>
              <a:buChar char="§"/>
              <a:defRPr sz="1200" kern="0">
                <a:solidFill>
                  <a:schemeClr val="bg1"/>
                </a:solidFill>
                <a:latin typeface="Montserrat" panose="00000500000000000000" pitchFamily="2" charset="0"/>
                <a:cs typeface="Arial" panose="020B0604020202020204" pitchFamily="34" charset="0"/>
              </a:defRPr>
            </a:lvl1pPr>
            <a:lvl2pPr marL="742950" indent="-285750" fontAlgn="base">
              <a:spcBef>
                <a:spcPct val="20000"/>
              </a:spcBef>
              <a:spcAft>
                <a:spcPct val="0"/>
              </a:spcAft>
              <a:buFont typeface="Wingdings" pitchFamily="2" charset="2"/>
              <a:buChar char="§"/>
              <a:defRPr sz="2000"/>
            </a:lvl2pPr>
            <a:lvl3pPr marL="1143000" indent="-228600" fontAlgn="base">
              <a:spcBef>
                <a:spcPct val="20000"/>
              </a:spcBef>
              <a:spcAft>
                <a:spcPct val="0"/>
              </a:spcAft>
              <a:buFont typeface="Wingdings" pitchFamily="2" charset="2"/>
              <a:buChar char="§"/>
              <a:defRPr sz="2400"/>
            </a:lvl3pPr>
            <a:lvl4pPr marL="1600200" indent="-228600" fontAlgn="base">
              <a:spcBef>
                <a:spcPct val="20000"/>
              </a:spcBef>
              <a:spcAft>
                <a:spcPct val="0"/>
              </a:spcAft>
              <a:buFont typeface="Wingdings" pitchFamily="2" charset="2"/>
              <a:buChar char="§"/>
              <a:defRPr sz="1600"/>
            </a:lvl4pPr>
            <a:lvl5pPr marL="2057400" indent="-228600" fontAlgn="base">
              <a:spcBef>
                <a:spcPct val="20000"/>
              </a:spcBef>
              <a:spcAft>
                <a:spcPct val="0"/>
              </a:spcAft>
              <a:buFont typeface="Wingdings" pitchFamily="2" charset="2"/>
              <a:buChar char="§"/>
              <a:defRPr sz="1600"/>
            </a:lvl5pPr>
            <a:lvl6pPr marL="2514600" indent="-228600" fontAlgn="base">
              <a:spcBef>
                <a:spcPct val="20000"/>
              </a:spcBef>
              <a:spcAft>
                <a:spcPct val="0"/>
              </a:spcAft>
              <a:buFont typeface="Wingdings" pitchFamily="2" charset="2"/>
              <a:buChar char="§"/>
              <a:defRPr sz="1600"/>
            </a:lvl6pPr>
            <a:lvl7pPr marL="2971800" indent="-228600" fontAlgn="base">
              <a:spcBef>
                <a:spcPct val="20000"/>
              </a:spcBef>
              <a:spcAft>
                <a:spcPct val="0"/>
              </a:spcAft>
              <a:buFont typeface="Wingdings" pitchFamily="2" charset="2"/>
              <a:buChar char="§"/>
              <a:defRPr sz="1600"/>
            </a:lvl7pPr>
            <a:lvl8pPr marL="3429000" indent="-228600" fontAlgn="base">
              <a:spcBef>
                <a:spcPct val="20000"/>
              </a:spcBef>
              <a:spcAft>
                <a:spcPct val="0"/>
              </a:spcAft>
              <a:buFont typeface="Wingdings" pitchFamily="2" charset="2"/>
              <a:buChar char="§"/>
              <a:defRPr sz="1600"/>
            </a:lvl8pPr>
            <a:lvl9pPr marL="3886200" indent="-228600" fontAlgn="base">
              <a:spcBef>
                <a:spcPct val="20000"/>
              </a:spcBef>
              <a:spcAft>
                <a:spcPct val="0"/>
              </a:spcAft>
              <a:buFont typeface="Wingdings" pitchFamily="2" charset="2"/>
              <a:buChar char="§"/>
              <a:defRPr sz="1600"/>
            </a:lvl9pPr>
          </a:lstStyle>
          <a:p>
            <a:r>
              <a:rPr lang="en-US">
                <a:latin typeface="Arial Nova" panose="020B0504020202020204" pitchFamily="34" charset="0"/>
              </a:rPr>
              <a:t>Discovery &amp;Due diligence</a:t>
            </a:r>
          </a:p>
          <a:p>
            <a:r>
              <a:rPr lang="en-US">
                <a:latin typeface="Arial Nova" panose="020B0504020202020204" pitchFamily="34" charset="0"/>
              </a:rPr>
              <a:t>Knowledge transitions</a:t>
            </a:r>
          </a:p>
          <a:p>
            <a:r>
              <a:rPr lang="en-US">
                <a:latin typeface="Arial Nova" panose="020B0504020202020204" pitchFamily="34" charset="0"/>
              </a:rPr>
              <a:t>NOC handover</a:t>
            </a:r>
          </a:p>
          <a:p>
            <a:r>
              <a:rPr lang="en-US">
                <a:latin typeface="Arial Nova" panose="020B0504020202020204" pitchFamily="34" charset="0"/>
              </a:rPr>
              <a:t>Steady state</a:t>
            </a:r>
          </a:p>
          <a:p>
            <a:r>
              <a:rPr lang="en-US">
                <a:latin typeface="Arial Nova" panose="020B0504020202020204" pitchFamily="34" charset="0"/>
              </a:rPr>
              <a:t>( Transient)</a:t>
            </a:r>
          </a:p>
          <a:p>
            <a:endParaRPr lang="en-US">
              <a:latin typeface="Arial Nova" panose="020B0504020202020204" pitchFamily="34" charset="0"/>
            </a:endParaRPr>
          </a:p>
        </p:txBody>
      </p:sp>
      <p:sp>
        <p:nvSpPr>
          <p:cNvPr id="11" name="Content Placeholder 2">
            <a:extLst>
              <a:ext uri="{FF2B5EF4-FFF2-40B4-BE49-F238E27FC236}">
                <a16:creationId xmlns:a16="http://schemas.microsoft.com/office/drawing/2014/main" id="{0A0BCE8A-0615-5D82-A87F-EE31B3106570}"/>
              </a:ext>
            </a:extLst>
          </p:cNvPr>
          <p:cNvSpPr txBox="1">
            <a:spLocks/>
          </p:cNvSpPr>
          <p:nvPr/>
        </p:nvSpPr>
        <p:spPr bwMode="auto">
          <a:xfrm>
            <a:off x="5545356" y="3669486"/>
            <a:ext cx="6098006" cy="316617"/>
          </a:xfrm>
          <a:prstGeom prst="rect">
            <a:avLst/>
          </a:prstGeom>
          <a:solidFill>
            <a:schemeClr val="accent1"/>
          </a:solidFill>
          <a:ln w="9525"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000">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5pPr>
            <a:lvl6pPr marL="25146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6pPr>
            <a:lvl7pPr marL="29718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7pPr>
            <a:lvl8pPr marL="34290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8pPr>
            <a:lvl9pPr marL="3886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9pPr>
          </a:lstStyle>
          <a:p>
            <a:pPr marL="0" indent="0" algn="ctr">
              <a:buNone/>
            </a:pPr>
            <a:r>
              <a:rPr lang="en-US" sz="1600" kern="0">
                <a:solidFill>
                  <a:schemeClr val="bg1"/>
                </a:solidFill>
                <a:latin typeface="Arial Nova" panose="020B0504020202020204" pitchFamily="34" charset="0"/>
                <a:cs typeface="Arial" panose="020B0604020202020204" pitchFamily="34" charset="0"/>
              </a:rPr>
              <a:t>Field Manager</a:t>
            </a:r>
          </a:p>
        </p:txBody>
      </p:sp>
      <p:sp>
        <p:nvSpPr>
          <p:cNvPr id="12" name="Content Placeholder 2">
            <a:extLst>
              <a:ext uri="{FF2B5EF4-FFF2-40B4-BE49-F238E27FC236}">
                <a16:creationId xmlns:a16="http://schemas.microsoft.com/office/drawing/2014/main" id="{74D3B171-2B90-03DC-D2C6-FC3D59FA6EDF}"/>
              </a:ext>
            </a:extLst>
          </p:cNvPr>
          <p:cNvSpPr txBox="1">
            <a:spLocks/>
          </p:cNvSpPr>
          <p:nvPr/>
        </p:nvSpPr>
        <p:spPr bwMode="auto">
          <a:xfrm>
            <a:off x="2693612" y="2367221"/>
            <a:ext cx="1989566" cy="1705900"/>
          </a:xfrm>
          <a:prstGeom prst="rect">
            <a:avLst/>
          </a:prstGeom>
          <a:ln w="9525"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000">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5pPr>
            <a:lvl6pPr marL="25146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6pPr>
            <a:lvl7pPr marL="29718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7pPr>
            <a:lvl8pPr marL="34290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8pPr>
            <a:lvl9pPr marL="3886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9pPr>
          </a:lstStyle>
          <a:p>
            <a:r>
              <a:rPr lang="en-US" sz="1200" kern="0">
                <a:solidFill>
                  <a:schemeClr val="tx1"/>
                </a:solidFill>
                <a:latin typeface="Arial Nova" panose="020B0504020202020204" pitchFamily="34" charset="0"/>
                <a:cs typeface="Arial" panose="020B0604020202020204" pitchFamily="34" charset="0"/>
              </a:rPr>
              <a:t>Network operations across DC and cloud</a:t>
            </a:r>
          </a:p>
          <a:p>
            <a:r>
              <a:rPr lang="en-US" sz="1200" kern="0">
                <a:solidFill>
                  <a:schemeClr val="tx1"/>
                </a:solidFill>
                <a:latin typeface="Arial Nova" panose="020B0504020202020204" pitchFamily="34" charset="0"/>
                <a:cs typeface="Arial" panose="020B0604020202020204" pitchFamily="34" charset="0"/>
              </a:rPr>
              <a:t>L3 </a:t>
            </a:r>
          </a:p>
          <a:p>
            <a:r>
              <a:rPr lang="en-US" sz="1200" kern="0">
                <a:solidFill>
                  <a:schemeClr val="tx1"/>
                </a:solidFill>
                <a:latin typeface="Arial Nova" panose="020B0504020202020204" pitchFamily="34" charset="0"/>
                <a:cs typeface="Arial" panose="020B0604020202020204" pitchFamily="34" charset="0"/>
              </a:rPr>
              <a:t>Incident, change and SLAs</a:t>
            </a:r>
          </a:p>
          <a:p>
            <a:r>
              <a:rPr lang="en-US" sz="1200" kern="0">
                <a:solidFill>
                  <a:schemeClr val="tx1"/>
                </a:solidFill>
                <a:latin typeface="Arial Nova" panose="020B0504020202020204" pitchFamily="34" charset="0"/>
                <a:cs typeface="Arial" panose="020B0604020202020204" pitchFamily="34" charset="0"/>
              </a:rPr>
              <a:t>Roster and skills</a:t>
            </a:r>
          </a:p>
          <a:p>
            <a:endParaRPr lang="en-US" sz="1600" kern="0">
              <a:solidFill>
                <a:schemeClr val="tx1"/>
              </a:solidFill>
              <a:latin typeface="Arial Nova" panose="020B0504020202020204" pitchFamily="34" charset="0"/>
              <a:cs typeface="Arial" panose="020B0604020202020204" pitchFamily="34" charset="0"/>
            </a:endParaRPr>
          </a:p>
        </p:txBody>
      </p:sp>
      <p:sp>
        <p:nvSpPr>
          <p:cNvPr id="13" name="Content Placeholder 2">
            <a:extLst>
              <a:ext uri="{FF2B5EF4-FFF2-40B4-BE49-F238E27FC236}">
                <a16:creationId xmlns:a16="http://schemas.microsoft.com/office/drawing/2014/main" id="{FFA018D5-33B6-0851-CC9C-86EE700E3143}"/>
              </a:ext>
            </a:extLst>
          </p:cNvPr>
          <p:cNvSpPr txBox="1">
            <a:spLocks/>
          </p:cNvSpPr>
          <p:nvPr/>
        </p:nvSpPr>
        <p:spPr bwMode="auto">
          <a:xfrm>
            <a:off x="9653796" y="2383434"/>
            <a:ext cx="1989566" cy="1205254"/>
          </a:xfrm>
          <a:prstGeom prst="rect">
            <a:avLst/>
          </a:prstGeom>
          <a:ln w="9525"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000">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5pPr>
            <a:lvl6pPr marL="25146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6pPr>
            <a:lvl7pPr marL="29718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7pPr>
            <a:lvl8pPr marL="34290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8pPr>
            <a:lvl9pPr marL="3886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9pPr>
          </a:lstStyle>
          <a:p>
            <a:r>
              <a:rPr lang="en-US" sz="1100" kern="0">
                <a:solidFill>
                  <a:schemeClr val="tx1"/>
                </a:solidFill>
                <a:latin typeface="Arial Nova" panose="020B0504020202020204" pitchFamily="34" charset="0"/>
                <a:cs typeface="Arial" panose="020B0604020202020204" pitchFamily="34" charset="0"/>
              </a:rPr>
              <a:t>Platforms Installation and integration</a:t>
            </a:r>
          </a:p>
          <a:p>
            <a:r>
              <a:rPr lang="en-US" sz="1100" kern="0">
                <a:solidFill>
                  <a:schemeClr val="tx1"/>
                </a:solidFill>
                <a:latin typeface="Arial Nova" panose="020B0504020202020204" pitchFamily="34" charset="0"/>
                <a:cs typeface="Arial" panose="020B0604020202020204" pitchFamily="34" charset="0"/>
              </a:rPr>
              <a:t>Devops</a:t>
            </a:r>
          </a:p>
          <a:p>
            <a:r>
              <a:rPr lang="en-US" sz="1100" kern="0">
                <a:solidFill>
                  <a:schemeClr val="tx1"/>
                </a:solidFill>
                <a:latin typeface="Arial Nova" panose="020B0504020202020204" pitchFamily="34" charset="0"/>
                <a:cs typeface="Arial" panose="020B0604020202020204" pitchFamily="34" charset="0"/>
              </a:rPr>
              <a:t>Feature management</a:t>
            </a:r>
          </a:p>
        </p:txBody>
      </p:sp>
      <p:sp>
        <p:nvSpPr>
          <p:cNvPr id="14" name="Content Placeholder 2">
            <a:extLst>
              <a:ext uri="{FF2B5EF4-FFF2-40B4-BE49-F238E27FC236}">
                <a16:creationId xmlns:a16="http://schemas.microsoft.com/office/drawing/2014/main" id="{77274724-6668-E68B-1435-C78C23D2A107}"/>
              </a:ext>
            </a:extLst>
          </p:cNvPr>
          <p:cNvSpPr txBox="1">
            <a:spLocks/>
          </p:cNvSpPr>
          <p:nvPr/>
        </p:nvSpPr>
        <p:spPr bwMode="auto">
          <a:xfrm>
            <a:off x="7599576" y="2368241"/>
            <a:ext cx="1989566" cy="1220447"/>
          </a:xfrm>
          <a:prstGeom prst="rect">
            <a:avLst/>
          </a:prstGeom>
          <a:ln w="9525"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000">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5pPr>
            <a:lvl6pPr marL="25146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6pPr>
            <a:lvl7pPr marL="29718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7pPr>
            <a:lvl8pPr marL="34290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8pPr>
            <a:lvl9pPr marL="3886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9pPr>
          </a:lstStyle>
          <a:p>
            <a:r>
              <a:rPr lang="en-US" sz="1200" kern="0">
                <a:solidFill>
                  <a:schemeClr val="tx1"/>
                </a:solidFill>
                <a:latin typeface="Arial Nova" panose="020B0504020202020204" pitchFamily="34" charset="0"/>
                <a:cs typeface="Arial" panose="020B0604020202020204" pitchFamily="34" charset="0"/>
              </a:rPr>
              <a:t>Customer support</a:t>
            </a:r>
          </a:p>
          <a:p>
            <a:r>
              <a:rPr lang="en-US" sz="1200" kern="0">
                <a:solidFill>
                  <a:schemeClr val="tx1"/>
                </a:solidFill>
                <a:latin typeface="Arial Nova" panose="020B0504020202020204" pitchFamily="34" charset="0"/>
                <a:cs typeface="Arial" panose="020B0604020202020204" pitchFamily="34" charset="0"/>
              </a:rPr>
              <a:t>Incident and requests</a:t>
            </a:r>
          </a:p>
          <a:p>
            <a:r>
              <a:rPr lang="en-US" sz="1200" kern="0">
                <a:solidFill>
                  <a:schemeClr val="tx1"/>
                </a:solidFill>
                <a:latin typeface="Arial Nova" panose="020B0504020202020204" pitchFamily="34" charset="0"/>
                <a:cs typeface="Arial" panose="020B0604020202020204" pitchFamily="34" charset="0"/>
              </a:rPr>
              <a:t>Helplines, chats and emails</a:t>
            </a:r>
          </a:p>
        </p:txBody>
      </p:sp>
      <p:sp>
        <p:nvSpPr>
          <p:cNvPr id="15" name="Content Placeholder 2">
            <a:extLst>
              <a:ext uri="{FF2B5EF4-FFF2-40B4-BE49-F238E27FC236}">
                <a16:creationId xmlns:a16="http://schemas.microsoft.com/office/drawing/2014/main" id="{19876AF4-9A45-4DCA-7C0A-FF8CF54C9199}"/>
              </a:ext>
            </a:extLst>
          </p:cNvPr>
          <p:cNvSpPr txBox="1">
            <a:spLocks/>
          </p:cNvSpPr>
          <p:nvPr/>
        </p:nvSpPr>
        <p:spPr bwMode="auto">
          <a:xfrm>
            <a:off x="5566644" y="4051414"/>
            <a:ext cx="2956539" cy="438474"/>
          </a:xfrm>
          <a:prstGeom prst="rect">
            <a:avLst/>
          </a:prstGeom>
          <a:ln w="9525"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000">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5pPr>
            <a:lvl6pPr marL="25146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6pPr>
            <a:lvl7pPr marL="29718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7pPr>
            <a:lvl8pPr marL="34290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8pPr>
            <a:lvl9pPr marL="3886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9pPr>
          </a:lstStyle>
          <a:p>
            <a:r>
              <a:rPr lang="en-US" sz="1200" kern="0">
                <a:solidFill>
                  <a:schemeClr val="tx1"/>
                </a:solidFill>
                <a:latin typeface="Arial Nova" panose="020B0504020202020204" pitchFamily="34" charset="0"/>
                <a:cs typeface="Arial" panose="020B0604020202020204" pitchFamily="34" charset="0"/>
              </a:rPr>
              <a:t>Hands and feet</a:t>
            </a:r>
          </a:p>
          <a:p>
            <a:r>
              <a:rPr lang="en-US" sz="1200" kern="0">
                <a:solidFill>
                  <a:schemeClr val="tx1"/>
                </a:solidFill>
                <a:latin typeface="Arial Nova" panose="020B0504020202020204" pitchFamily="34" charset="0"/>
                <a:cs typeface="Arial" panose="020B0604020202020204" pitchFamily="34" charset="0"/>
              </a:rPr>
              <a:t>Incident and change</a:t>
            </a:r>
          </a:p>
        </p:txBody>
      </p:sp>
      <p:graphicFrame>
        <p:nvGraphicFramePr>
          <p:cNvPr id="22" name="Diagram 21">
            <a:extLst>
              <a:ext uri="{FF2B5EF4-FFF2-40B4-BE49-F238E27FC236}">
                <a16:creationId xmlns:a16="http://schemas.microsoft.com/office/drawing/2014/main" id="{20F9A3B7-1B06-6881-4622-087E783135ED}"/>
              </a:ext>
            </a:extLst>
          </p:cNvPr>
          <p:cNvGraphicFramePr/>
          <p:nvPr>
            <p:extLst>
              <p:ext uri="{D42A27DB-BD31-4B8C-83A1-F6EECF244321}">
                <p14:modId xmlns:p14="http://schemas.microsoft.com/office/powerpoint/2010/main" val="3462100297"/>
              </p:ext>
            </p:extLst>
          </p:nvPr>
        </p:nvGraphicFramePr>
        <p:xfrm>
          <a:off x="303960" y="5540546"/>
          <a:ext cx="4555222" cy="519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3" name="Content Placeholder 2">
            <a:extLst>
              <a:ext uri="{FF2B5EF4-FFF2-40B4-BE49-F238E27FC236}">
                <a16:creationId xmlns:a16="http://schemas.microsoft.com/office/drawing/2014/main" id="{1288A609-695B-6EA4-107C-46D34853DC0F}"/>
              </a:ext>
            </a:extLst>
          </p:cNvPr>
          <p:cNvSpPr txBox="1">
            <a:spLocks/>
          </p:cNvSpPr>
          <p:nvPr/>
        </p:nvSpPr>
        <p:spPr bwMode="auto">
          <a:xfrm>
            <a:off x="5566644" y="1980719"/>
            <a:ext cx="1989566" cy="316617"/>
          </a:xfrm>
          <a:prstGeom prst="rect">
            <a:avLst/>
          </a:prstGeom>
          <a:solidFill>
            <a:schemeClr val="accent1"/>
          </a:solidFill>
          <a:ln w="9525"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000">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5pPr>
            <a:lvl6pPr marL="25146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6pPr>
            <a:lvl7pPr marL="29718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7pPr>
            <a:lvl8pPr marL="34290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8pPr>
            <a:lvl9pPr marL="3886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9pPr>
          </a:lstStyle>
          <a:p>
            <a:pPr marL="0" indent="0" algn="ctr">
              <a:buNone/>
            </a:pPr>
            <a:r>
              <a:rPr lang="en-US" sz="1400" kern="0">
                <a:solidFill>
                  <a:schemeClr val="bg1"/>
                </a:solidFill>
                <a:latin typeface="Arial Nova" panose="020B0504020202020204" pitchFamily="34" charset="0"/>
                <a:cs typeface="Arial" panose="020B0604020202020204" pitchFamily="34" charset="0"/>
              </a:rPr>
              <a:t>NOC manager </a:t>
            </a:r>
          </a:p>
        </p:txBody>
      </p:sp>
      <p:sp>
        <p:nvSpPr>
          <p:cNvPr id="24" name="Content Placeholder 2">
            <a:extLst>
              <a:ext uri="{FF2B5EF4-FFF2-40B4-BE49-F238E27FC236}">
                <a16:creationId xmlns:a16="http://schemas.microsoft.com/office/drawing/2014/main" id="{C0FE4DC1-6AFE-DE4F-85AD-33A1F9674286}"/>
              </a:ext>
            </a:extLst>
          </p:cNvPr>
          <p:cNvSpPr txBox="1">
            <a:spLocks/>
          </p:cNvSpPr>
          <p:nvPr/>
        </p:nvSpPr>
        <p:spPr bwMode="auto">
          <a:xfrm>
            <a:off x="5545356" y="2368241"/>
            <a:ext cx="1989566" cy="1231360"/>
          </a:xfrm>
          <a:prstGeom prst="rect">
            <a:avLst/>
          </a:prstGeom>
          <a:ln w="9525"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000">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5pPr>
            <a:lvl6pPr marL="25146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6pPr>
            <a:lvl7pPr marL="29718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7pPr>
            <a:lvl8pPr marL="34290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8pPr>
            <a:lvl9pPr marL="3886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9pPr>
          </a:lstStyle>
          <a:p>
            <a:r>
              <a:rPr lang="en-US" sz="1200" kern="0">
                <a:solidFill>
                  <a:schemeClr val="tx1"/>
                </a:solidFill>
                <a:latin typeface="Arial Nova" panose="020B0504020202020204" pitchFamily="34" charset="0"/>
                <a:cs typeface="Arial" panose="020B0604020202020204" pitchFamily="34" charset="0"/>
              </a:rPr>
              <a:t>Network operations across WAN and Branch</a:t>
            </a:r>
          </a:p>
          <a:p>
            <a:r>
              <a:rPr lang="en-US" sz="1200" kern="0">
                <a:solidFill>
                  <a:schemeClr val="tx1"/>
                </a:solidFill>
                <a:latin typeface="Arial Nova" panose="020B0504020202020204" pitchFamily="34" charset="0"/>
                <a:cs typeface="Arial" panose="020B0604020202020204" pitchFamily="34" charset="0"/>
              </a:rPr>
              <a:t>Incident, change and SLAs</a:t>
            </a:r>
          </a:p>
          <a:p>
            <a:endParaRPr lang="en-US" sz="1400" kern="0">
              <a:solidFill>
                <a:schemeClr val="tx1"/>
              </a:solidFill>
              <a:latin typeface="Arial Nova" panose="020B05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2AD3F5D5-E7DC-BA94-CD24-40AE6DA7AC78}"/>
              </a:ext>
            </a:extLst>
          </p:cNvPr>
          <p:cNvSpPr txBox="1"/>
          <p:nvPr/>
        </p:nvSpPr>
        <p:spPr>
          <a:xfrm>
            <a:off x="8648968" y="4031750"/>
            <a:ext cx="2994394" cy="461665"/>
          </a:xfrm>
          <a:prstGeom prst="rect">
            <a:avLst/>
          </a:prstGeom>
          <a:noFill/>
          <a:ln w="9525">
            <a:noFill/>
          </a:ln>
        </p:spPr>
        <p:txBody>
          <a:bodyPr wrap="square">
            <a:spAutoFit/>
          </a:bodyPr>
          <a:lstStyle/>
          <a:p>
            <a:pPr marL="285750" indent="-285750">
              <a:buFont typeface="Arial" panose="020B0604020202020204" pitchFamily="34" charset="0"/>
              <a:buChar char="•"/>
            </a:pPr>
            <a:r>
              <a:rPr lang="en-US" sz="1200" kern="0">
                <a:solidFill>
                  <a:schemeClr val="bg1"/>
                </a:solidFill>
                <a:latin typeface="Arial Nova" panose="020B0504020202020204" pitchFamily="34" charset="0"/>
                <a:cs typeface="Arial" panose="020B0604020202020204" pitchFamily="34" charset="0"/>
              </a:rPr>
              <a:t>Migrations and closures.</a:t>
            </a:r>
          </a:p>
          <a:p>
            <a:pPr marL="285750" indent="-285750">
              <a:buFont typeface="Arial" panose="020B0604020202020204" pitchFamily="34" charset="0"/>
              <a:buChar char="•"/>
            </a:pPr>
            <a:r>
              <a:rPr lang="en-US" sz="1200" kern="0">
                <a:solidFill>
                  <a:schemeClr val="bg1"/>
                </a:solidFill>
                <a:latin typeface="Arial Nova" panose="020B0504020202020204" pitchFamily="34" charset="0"/>
                <a:cs typeface="Arial" panose="020B0604020202020204" pitchFamily="34" charset="0"/>
              </a:rPr>
              <a:t>Telecom coordination</a:t>
            </a:r>
          </a:p>
        </p:txBody>
      </p:sp>
      <p:graphicFrame>
        <p:nvGraphicFramePr>
          <p:cNvPr id="27" name="Diagram 26">
            <a:extLst>
              <a:ext uri="{FF2B5EF4-FFF2-40B4-BE49-F238E27FC236}">
                <a16:creationId xmlns:a16="http://schemas.microsoft.com/office/drawing/2014/main" id="{F184DAA0-E35F-2C16-BC2A-819EA189AAE8}"/>
              </a:ext>
            </a:extLst>
          </p:cNvPr>
          <p:cNvGraphicFramePr/>
          <p:nvPr>
            <p:extLst>
              <p:ext uri="{D42A27DB-BD31-4B8C-83A1-F6EECF244321}">
                <p14:modId xmlns:p14="http://schemas.microsoft.com/office/powerpoint/2010/main" val="466622012"/>
              </p:ext>
            </p:extLst>
          </p:nvPr>
        </p:nvGraphicFramePr>
        <p:xfrm>
          <a:off x="5050264" y="5542487"/>
          <a:ext cx="6837776" cy="50296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8" name="Rectangle 27">
            <a:extLst>
              <a:ext uri="{FF2B5EF4-FFF2-40B4-BE49-F238E27FC236}">
                <a16:creationId xmlns:a16="http://schemas.microsoft.com/office/drawing/2014/main" id="{98CE42B2-8964-D9D1-75A3-CDA3EC4B9A9E}"/>
              </a:ext>
            </a:extLst>
          </p:cNvPr>
          <p:cNvSpPr/>
          <p:nvPr/>
        </p:nvSpPr>
        <p:spPr>
          <a:xfrm>
            <a:off x="303959" y="1743591"/>
            <a:ext cx="4555222" cy="357154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Nova" panose="020B0504020202020204" pitchFamily="34" charset="0"/>
            </a:endParaRPr>
          </a:p>
        </p:txBody>
      </p:sp>
      <p:sp>
        <p:nvSpPr>
          <p:cNvPr id="29" name="Rectangle 28">
            <a:extLst>
              <a:ext uri="{FF2B5EF4-FFF2-40B4-BE49-F238E27FC236}">
                <a16:creationId xmlns:a16="http://schemas.microsoft.com/office/drawing/2014/main" id="{D5157DD8-3D14-7438-4A1A-B7B5179D38DC}"/>
              </a:ext>
            </a:extLst>
          </p:cNvPr>
          <p:cNvSpPr/>
          <p:nvPr/>
        </p:nvSpPr>
        <p:spPr>
          <a:xfrm>
            <a:off x="5050264" y="1732218"/>
            <a:ext cx="6837777" cy="35712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Nova" panose="020B0504020202020204" pitchFamily="34" charset="0"/>
            </a:endParaRPr>
          </a:p>
        </p:txBody>
      </p:sp>
      <p:sp>
        <p:nvSpPr>
          <p:cNvPr id="30" name="TextBox 29">
            <a:extLst>
              <a:ext uri="{FF2B5EF4-FFF2-40B4-BE49-F238E27FC236}">
                <a16:creationId xmlns:a16="http://schemas.microsoft.com/office/drawing/2014/main" id="{C5F51AE0-DCBA-2767-956B-01BBF4595BB5}"/>
              </a:ext>
            </a:extLst>
          </p:cNvPr>
          <p:cNvSpPr txBox="1"/>
          <p:nvPr/>
        </p:nvSpPr>
        <p:spPr>
          <a:xfrm>
            <a:off x="1975598" y="4795210"/>
            <a:ext cx="846642" cy="369332"/>
          </a:xfrm>
          <a:prstGeom prst="rect">
            <a:avLst/>
          </a:prstGeom>
          <a:noFill/>
          <a:ln>
            <a:noFill/>
          </a:ln>
        </p:spPr>
        <p:txBody>
          <a:bodyPr wrap="none" rtlCol="0">
            <a:spAutoFit/>
          </a:bodyPr>
          <a:lstStyle/>
          <a:p>
            <a:r>
              <a:rPr lang="en-US">
                <a:solidFill>
                  <a:schemeClr val="bg1"/>
                </a:solidFill>
                <a:latin typeface="Arial Nova" panose="020B0504020202020204" pitchFamily="34" charset="0"/>
                <a:cs typeface="Arial" panose="020B0604020202020204" pitchFamily="34" charset="0"/>
              </a:rPr>
              <a:t>Onsite</a:t>
            </a:r>
          </a:p>
        </p:txBody>
      </p:sp>
      <p:sp>
        <p:nvSpPr>
          <p:cNvPr id="31" name="TextBox 30">
            <a:extLst>
              <a:ext uri="{FF2B5EF4-FFF2-40B4-BE49-F238E27FC236}">
                <a16:creationId xmlns:a16="http://schemas.microsoft.com/office/drawing/2014/main" id="{9DC3E079-40FF-9C6B-4CEC-DCAE70286FC9}"/>
              </a:ext>
            </a:extLst>
          </p:cNvPr>
          <p:cNvSpPr txBox="1"/>
          <p:nvPr/>
        </p:nvSpPr>
        <p:spPr>
          <a:xfrm>
            <a:off x="8202322" y="4776172"/>
            <a:ext cx="847220" cy="369332"/>
          </a:xfrm>
          <a:prstGeom prst="rect">
            <a:avLst/>
          </a:prstGeom>
          <a:noFill/>
          <a:ln>
            <a:noFill/>
          </a:ln>
        </p:spPr>
        <p:txBody>
          <a:bodyPr wrap="none" rtlCol="0">
            <a:spAutoFit/>
          </a:bodyPr>
          <a:lstStyle/>
          <a:p>
            <a:r>
              <a:rPr lang="en-US">
                <a:solidFill>
                  <a:schemeClr val="bg1"/>
                </a:solidFill>
                <a:latin typeface="Arial Nova" panose="020B0504020202020204" pitchFamily="34" charset="0"/>
                <a:cs typeface="Arial" panose="020B0604020202020204" pitchFamily="34" charset="0"/>
              </a:rPr>
              <a:t>Offsite</a:t>
            </a:r>
          </a:p>
        </p:txBody>
      </p:sp>
      <p:sp>
        <p:nvSpPr>
          <p:cNvPr id="25" name="Content Placeholder 2">
            <a:extLst>
              <a:ext uri="{FF2B5EF4-FFF2-40B4-BE49-F238E27FC236}">
                <a16:creationId xmlns:a16="http://schemas.microsoft.com/office/drawing/2014/main" id="{06CA1F48-CC71-A7B3-0A15-C4959B708837}"/>
              </a:ext>
            </a:extLst>
          </p:cNvPr>
          <p:cNvSpPr txBox="1">
            <a:spLocks/>
          </p:cNvSpPr>
          <p:nvPr/>
        </p:nvSpPr>
        <p:spPr bwMode="auto">
          <a:xfrm>
            <a:off x="303959" y="952436"/>
            <a:ext cx="11584082" cy="714471"/>
          </a:xfrm>
          <a:prstGeom prst="rect">
            <a:avLst/>
          </a:prstGeom>
          <a:ln w="9525" cap="flat" cmpd="sng" algn="ctr">
            <a:noFill/>
            <a:prstDash val="solid"/>
            <a:miter lim="800000"/>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sz="2000">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chemeClr val="dk1"/>
                </a:solidFill>
                <a:latin typeface="+mn-lt"/>
                <a:ea typeface="+mn-ea"/>
                <a:cs typeface="+mn-cs"/>
              </a:defRPr>
            </a:lvl3pPr>
            <a:lvl4pPr marL="1600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4pPr>
            <a:lvl5pPr marL="20574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5pPr>
            <a:lvl6pPr marL="25146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6pPr>
            <a:lvl7pPr marL="29718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7pPr>
            <a:lvl8pPr marL="34290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8pPr>
            <a:lvl9pPr marL="3886200" indent="-228600" algn="l" rtl="0" eaLnBrk="1" fontAlgn="base" hangingPunct="1">
              <a:spcBef>
                <a:spcPct val="20000"/>
              </a:spcBef>
              <a:spcAft>
                <a:spcPct val="0"/>
              </a:spcAft>
              <a:buFont typeface="Wingdings" pitchFamily="2" charset="2"/>
              <a:buChar char="§"/>
              <a:defRPr sz="1600">
                <a:solidFill>
                  <a:schemeClr val="dk1"/>
                </a:solidFill>
                <a:latin typeface="+mn-lt"/>
                <a:ea typeface="+mn-ea"/>
                <a:cs typeface="+mn-cs"/>
              </a:defRPr>
            </a:lvl9pPr>
          </a:lstStyle>
          <a:p>
            <a:pPr marL="0" indent="0" algn="ctr">
              <a:buNone/>
            </a:pPr>
            <a:r>
              <a:rPr lang="en-US" sz="1800" b="1" kern="0">
                <a:solidFill>
                  <a:schemeClr val="tx1"/>
                </a:solidFill>
                <a:latin typeface="Arial Nova" panose="020B0504020202020204" pitchFamily="34" charset="0"/>
                <a:cs typeface="Arial" panose="020B0604020202020204" pitchFamily="34" charset="0"/>
              </a:rPr>
              <a:t>Engagement manager </a:t>
            </a:r>
          </a:p>
          <a:p>
            <a:pPr marL="0" indent="0" algn="ctr">
              <a:buNone/>
            </a:pPr>
            <a:r>
              <a:rPr lang="en-US" sz="1200" kern="0">
                <a:solidFill>
                  <a:schemeClr val="tx1"/>
                </a:solidFill>
                <a:latin typeface="Arial Nova" panose="020B0504020202020204" pitchFamily="34" charset="0"/>
                <a:cs typeface="Arial" panose="020B0604020202020204" pitchFamily="34" charset="0"/>
              </a:rPr>
              <a:t>Governance | Review | Customer service | contract mgmt.| Escalation | SLA | Project | Performance</a:t>
            </a:r>
            <a:br>
              <a:rPr lang="en-US" sz="1200" kern="0">
                <a:solidFill>
                  <a:schemeClr val="tx1"/>
                </a:solidFill>
                <a:latin typeface="Arial Nova" panose="020B0504020202020204" pitchFamily="34" charset="0"/>
                <a:cs typeface="Arial" panose="020B0604020202020204" pitchFamily="34" charset="0"/>
              </a:rPr>
            </a:br>
            <a:endParaRPr lang="en-US" sz="1200" kern="0">
              <a:solidFill>
                <a:schemeClr val="tx1"/>
              </a:solidFill>
              <a:latin typeface="Arial Nova" panose="020B0504020202020204" pitchFamily="34" charset="0"/>
              <a:cs typeface="Arial" panose="020B0604020202020204" pitchFamily="34" charset="0"/>
            </a:endParaRPr>
          </a:p>
        </p:txBody>
      </p:sp>
    </p:spTree>
    <p:extLst>
      <p:ext uri="{BB962C8B-B14F-4D97-AF65-F5344CB8AC3E}">
        <p14:creationId xmlns:p14="http://schemas.microsoft.com/office/powerpoint/2010/main" val="3368141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childTnLst>
                                </p:cTn>
                              </p:par>
                              <p:par>
                                <p:cTn id="41" presetID="1" presetClass="entr" presetSubtype="0" fill="hold" grpId="0" nodeType="withEffect" nodePh="1">
                                  <p:stCondLst>
                                    <p:cond delay="0"/>
                                  </p:stCondLst>
                                  <p:endCondLst>
                                    <p:cond evt="begin" delay="0">
                                      <p:tn val="41"/>
                                    </p:cond>
                                  </p:endCondLst>
                                  <p:childTnLst>
                                    <p:set>
                                      <p:cBhvr>
                                        <p:cTn id="42" dur="1" fill="hold">
                                          <p:stCondLst>
                                            <p:cond delay="0"/>
                                          </p:stCondLst>
                                        </p:cTn>
                                        <p:tgtEl>
                                          <p:spTgt spid="2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Graphic spid="22" grpId="0">
        <p:bldAsOne/>
      </p:bldGraphic>
      <p:bldP spid="23" grpId="0" animBg="1"/>
      <p:bldP spid="24" grpId="0" animBg="1"/>
      <p:bldP spid="26" grpId="0"/>
      <p:bldGraphic spid="27" grpId="0">
        <p:bldAsOne/>
      </p:bldGraphic>
      <p:bldP spid="28" grpId="0" animBg="1"/>
      <p:bldP spid="29" grpId="0" animBg="1"/>
      <p:bldP spid="30" grpId="0"/>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8DBA2FF-DA3E-981F-75C6-EAC9F1D9C297}"/>
              </a:ext>
            </a:extLst>
          </p:cNvPr>
          <p:cNvSpPr>
            <a:spLocks noGrp="1"/>
          </p:cNvSpPr>
          <p:nvPr>
            <p:ph type="body" sz="quarter" idx="11"/>
          </p:nvPr>
        </p:nvSpPr>
        <p:spPr/>
        <p:txBody>
          <a:bodyPr/>
          <a:lstStyle/>
          <a:p>
            <a:r>
              <a:rPr lang="en-US"/>
              <a:t>Sify Managed Services</a:t>
            </a:r>
            <a:endParaRPr lang="en-IN"/>
          </a:p>
        </p:txBody>
      </p:sp>
    </p:spTree>
    <p:extLst>
      <p:ext uri="{BB962C8B-B14F-4D97-AF65-F5344CB8AC3E}">
        <p14:creationId xmlns:p14="http://schemas.microsoft.com/office/powerpoint/2010/main" val="323950439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itle 1">
            <a:extLst>
              <a:ext uri="{FF2B5EF4-FFF2-40B4-BE49-F238E27FC236}">
                <a16:creationId xmlns:a16="http://schemas.microsoft.com/office/drawing/2014/main" id="{FF5A6BCF-497C-4A84-9ECE-814032D6F4DC}"/>
              </a:ext>
            </a:extLst>
          </p:cNvPr>
          <p:cNvSpPr txBox="1">
            <a:spLocks/>
          </p:cNvSpPr>
          <p:nvPr/>
        </p:nvSpPr>
        <p:spPr>
          <a:xfrm>
            <a:off x="431800" y="282521"/>
            <a:ext cx="11328400" cy="553984"/>
          </a:xfrm>
          <a:prstGeom prst="rect">
            <a:avLst/>
          </a:prstGeom>
        </p:spPr>
        <p:txBody>
          <a:bodyPr vert="horz" wrap="square" lIns="0" tIns="60953" rIns="121904" bIns="60953" rtlCol="0" anchor="ctr">
            <a:spAutoFit/>
          </a:bodyPr>
          <a:lstStyle>
            <a:lvl1pPr defTabSz="1219018">
              <a:spcBef>
                <a:spcPct val="0"/>
              </a:spcBef>
              <a:buNone/>
              <a:defRPr kumimoji="0" lang="en-US" sz="3000" b="1" i="0" u="none" strike="noStrike" cap="all" spc="0" normalizeH="0" baseline="0" noProof="0" dirty="0" smtClean="0">
                <a:ln>
                  <a:noFill/>
                </a:ln>
                <a:solidFill>
                  <a:schemeClr val="bg1"/>
                </a:solidFill>
                <a:effectLst/>
                <a:uLnTx/>
                <a:uFillTx/>
                <a:latin typeface="Arial Nova" panose="020B0504020202020204" pitchFamily="34" charset="0"/>
                <a:ea typeface="+mj-ea"/>
                <a:cs typeface="+mj-cs"/>
              </a:defRPr>
            </a:lvl1pPr>
          </a:lstStyle>
          <a:p>
            <a:pPr marL="0" marR="0" lvl="0" indent="0" algn="l" defTabSz="1219018" rtl="0" eaLnBrk="1" fontAlgn="auto" latinLnBrk="0" hangingPunct="1">
              <a:lnSpc>
                <a:spcPct val="100000"/>
              </a:lnSpc>
              <a:spcBef>
                <a:spcPct val="0"/>
              </a:spcBef>
              <a:spcAft>
                <a:spcPts val="0"/>
              </a:spcAft>
              <a:buClrTx/>
              <a:buSzTx/>
              <a:buFontTx/>
              <a:buNone/>
              <a:tabLst/>
              <a:defRPr/>
            </a:pPr>
            <a:r>
              <a:rPr kumimoji="0" lang="en-US" sz="2800" b="1" i="0" u="none" strike="noStrike" kern="1200" cap="all" spc="0" normalizeH="0" baseline="0" noProof="0">
                <a:ln>
                  <a:noFill/>
                </a:ln>
                <a:solidFill>
                  <a:prstClr val="white"/>
                </a:solidFill>
                <a:effectLst/>
                <a:uLnTx/>
                <a:uFillTx/>
                <a:latin typeface="Arial Nova" panose="020B0504020202020204" pitchFamily="34" charset="0"/>
                <a:ea typeface="+mj-ea"/>
                <a:cs typeface="+mj-cs"/>
              </a:rPr>
              <a:t>Sify Managed Services TIERS</a:t>
            </a:r>
          </a:p>
        </p:txBody>
      </p:sp>
      <p:pic>
        <p:nvPicPr>
          <p:cNvPr id="28" name="Picture 27" descr="Image result for sify logo">
            <a:extLst>
              <a:ext uri="{FF2B5EF4-FFF2-40B4-BE49-F238E27FC236}">
                <a16:creationId xmlns:a16="http://schemas.microsoft.com/office/drawing/2014/main" id="{9299C288-81D2-DA24-01A4-8488EFFA4F4E}"/>
              </a:ext>
            </a:extLst>
          </p:cNvPr>
          <p:cNvPicPr>
            <a:picLocks noChangeAspect="1" noChangeArrowheads="1"/>
          </p:cNvPicPr>
          <p:nvPr/>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2">
            <a:extLst>
              <a:ext uri="{FF2B5EF4-FFF2-40B4-BE49-F238E27FC236}">
                <a16:creationId xmlns:a16="http://schemas.microsoft.com/office/drawing/2014/main" id="{C030E1F1-D913-6803-D763-DA3D7C5DD186}"/>
              </a:ext>
            </a:extLst>
          </p:cNvPr>
          <p:cNvGraphicFramePr>
            <a:graphicFrameLocks noGrp="1"/>
          </p:cNvGraphicFramePr>
          <p:nvPr/>
        </p:nvGraphicFramePr>
        <p:xfrm>
          <a:off x="673768" y="1747058"/>
          <a:ext cx="10844464" cy="4098120"/>
        </p:xfrm>
        <a:graphic>
          <a:graphicData uri="http://schemas.openxmlformats.org/drawingml/2006/table">
            <a:tbl>
              <a:tblPr firstRow="1" firstCol="1" bandRow="1"/>
              <a:tblGrid>
                <a:gridCol w="3610772">
                  <a:extLst>
                    <a:ext uri="{9D8B030D-6E8A-4147-A177-3AD203B41FA5}">
                      <a16:colId xmlns:a16="http://schemas.microsoft.com/office/drawing/2014/main" val="1156764448"/>
                    </a:ext>
                  </a:extLst>
                </a:gridCol>
                <a:gridCol w="3616846">
                  <a:extLst>
                    <a:ext uri="{9D8B030D-6E8A-4147-A177-3AD203B41FA5}">
                      <a16:colId xmlns:a16="http://schemas.microsoft.com/office/drawing/2014/main" val="843393983"/>
                    </a:ext>
                  </a:extLst>
                </a:gridCol>
                <a:gridCol w="3616846">
                  <a:extLst>
                    <a:ext uri="{9D8B030D-6E8A-4147-A177-3AD203B41FA5}">
                      <a16:colId xmlns:a16="http://schemas.microsoft.com/office/drawing/2014/main" val="2384144039"/>
                    </a:ext>
                  </a:extLst>
                </a:gridCol>
              </a:tblGrid>
              <a:tr h="512265">
                <a:tc>
                  <a:txBody>
                    <a:bodyPr/>
                    <a:lstStyle/>
                    <a:p>
                      <a:pPr algn="ctr">
                        <a:lnSpc>
                          <a:spcPct val="115000"/>
                        </a:lnSpc>
                        <a:spcAft>
                          <a:spcPts val="800"/>
                        </a:spcAft>
                      </a:pPr>
                      <a:r>
                        <a:rPr lang="en-IN" sz="2400" b="1" kern="100">
                          <a:solidFill>
                            <a:srgbClr val="000000"/>
                          </a:solidFill>
                          <a:effectLst/>
                          <a:highlight>
                            <a:srgbClr val="E8E8E8"/>
                          </a:highlight>
                          <a:latin typeface="Aptos" panose="020B0004020202020204" pitchFamily="34" charset="0"/>
                          <a:ea typeface="Aptos" panose="020B0004020202020204" pitchFamily="34" charset="0"/>
                          <a:cs typeface="Times New Roman" panose="02020603050405020304" pitchFamily="18" charset="0"/>
                        </a:rPr>
                        <a:t>Basic</a:t>
                      </a:r>
                      <a:endParaRPr lang="en-IN" sz="2400" kern="100">
                        <a:effectLst/>
                        <a:highlight>
                          <a:srgbClr val="E8E8E8"/>
                        </a:highligh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ctr">
                        <a:lnSpc>
                          <a:spcPct val="115000"/>
                        </a:lnSpc>
                        <a:spcAft>
                          <a:spcPts val="800"/>
                        </a:spcAft>
                      </a:pPr>
                      <a:r>
                        <a:rPr lang="en-IN" sz="2400" b="1" kern="100">
                          <a:solidFill>
                            <a:srgbClr val="000000"/>
                          </a:solidFill>
                          <a:effectLst/>
                          <a:highlight>
                            <a:srgbClr val="FAE2D5"/>
                          </a:highlight>
                          <a:latin typeface="Aptos" panose="020B0004020202020204" pitchFamily="34" charset="0"/>
                          <a:ea typeface="Aptos" panose="020B0004020202020204" pitchFamily="34" charset="0"/>
                          <a:cs typeface="Times New Roman" panose="02020603050405020304" pitchFamily="18" charset="0"/>
                        </a:rPr>
                        <a:t>Advanced</a:t>
                      </a:r>
                      <a:endParaRPr lang="en-IN" sz="2400" kern="100">
                        <a:effectLst/>
                        <a:highlight>
                          <a:srgbClr val="FAE2D5"/>
                        </a:highligh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E2D5"/>
                    </a:solidFill>
                  </a:tcPr>
                </a:tc>
                <a:tc>
                  <a:txBody>
                    <a:bodyPr/>
                    <a:lstStyle/>
                    <a:p>
                      <a:pPr algn="ctr">
                        <a:lnSpc>
                          <a:spcPct val="115000"/>
                        </a:lnSpc>
                        <a:spcAft>
                          <a:spcPts val="800"/>
                        </a:spcAft>
                      </a:pPr>
                      <a:r>
                        <a:rPr lang="en-IN" sz="2400" b="1" kern="100">
                          <a:solidFill>
                            <a:srgbClr val="000000"/>
                          </a:solidFill>
                          <a:effectLst/>
                          <a:highlight>
                            <a:srgbClr val="E3EC74"/>
                          </a:highlight>
                          <a:latin typeface="Aptos" panose="020B0004020202020204" pitchFamily="34" charset="0"/>
                          <a:ea typeface="Aptos" panose="020B0004020202020204" pitchFamily="34" charset="0"/>
                          <a:cs typeface="Times New Roman" panose="02020603050405020304" pitchFamily="18" charset="0"/>
                        </a:rPr>
                        <a:t>Premier</a:t>
                      </a:r>
                      <a:endParaRPr lang="en-IN" sz="2400" kern="100">
                        <a:effectLst/>
                        <a:highlight>
                          <a:srgbClr val="E3EC74"/>
                        </a:highligh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EC74"/>
                    </a:solidFill>
                  </a:tcPr>
                </a:tc>
                <a:extLst>
                  <a:ext uri="{0D108BD9-81ED-4DB2-BD59-A6C34878D82A}">
                    <a16:rowId xmlns:a16="http://schemas.microsoft.com/office/drawing/2014/main" val="1418274123"/>
                  </a:ext>
                </a:extLst>
              </a:tr>
              <a:tr h="512265">
                <a:tc>
                  <a:txBody>
                    <a:bodyPr/>
                    <a:lstStyle/>
                    <a:p>
                      <a:pPr>
                        <a:lnSpc>
                          <a:spcPct val="115000"/>
                        </a:lnSpc>
                        <a:spcAft>
                          <a:spcPts val="800"/>
                        </a:spcAft>
                      </a:pPr>
                      <a:r>
                        <a:rPr lang="en-IN" sz="1800" kern="100">
                          <a:solidFill>
                            <a:srgbClr val="000000"/>
                          </a:solidFill>
                          <a:effectLst/>
                          <a:highlight>
                            <a:srgbClr val="E8E8E8"/>
                          </a:highlight>
                          <a:latin typeface="Aptos" panose="020B0004020202020204" pitchFamily="34" charset="0"/>
                          <a:ea typeface="Aptos" panose="020B0004020202020204" pitchFamily="34" charset="0"/>
                          <a:cs typeface="Times New Roman" panose="02020603050405020304" pitchFamily="18" charset="0"/>
                        </a:rPr>
                        <a:t>Fault Management</a:t>
                      </a:r>
                      <a:endParaRPr lang="en-IN" sz="1800" kern="100">
                        <a:effectLst/>
                        <a:highlight>
                          <a:srgbClr val="E8E8E8"/>
                        </a:highligh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nSpc>
                          <a:spcPct val="115000"/>
                        </a:lnSpc>
                        <a:spcAft>
                          <a:spcPts val="800"/>
                        </a:spcAft>
                      </a:pPr>
                      <a:r>
                        <a:rPr lang="en-IN" sz="1800" kern="100">
                          <a:solidFill>
                            <a:srgbClr val="000000"/>
                          </a:solidFill>
                          <a:effectLst/>
                          <a:highlight>
                            <a:srgbClr val="FAE2D5"/>
                          </a:highlight>
                          <a:latin typeface="Aptos" panose="020B0004020202020204" pitchFamily="34" charset="0"/>
                          <a:ea typeface="Aptos" panose="020B0004020202020204" pitchFamily="34" charset="0"/>
                          <a:cs typeface="Times New Roman" panose="02020603050405020304" pitchFamily="18" charset="0"/>
                        </a:rPr>
                        <a:t>Fault Management</a:t>
                      </a:r>
                      <a:endParaRPr lang="en-IN" sz="1800" kern="100">
                        <a:effectLst/>
                        <a:highlight>
                          <a:srgbClr val="FAE2D5"/>
                        </a:highligh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E2D5"/>
                    </a:solidFill>
                  </a:tcPr>
                </a:tc>
                <a:tc>
                  <a:txBody>
                    <a:bodyPr/>
                    <a:lstStyle/>
                    <a:p>
                      <a:pPr>
                        <a:lnSpc>
                          <a:spcPct val="115000"/>
                        </a:lnSpc>
                        <a:spcAft>
                          <a:spcPts val="800"/>
                        </a:spcAft>
                      </a:pPr>
                      <a:r>
                        <a:rPr lang="en-IN" sz="1800" kern="100">
                          <a:solidFill>
                            <a:srgbClr val="000000"/>
                          </a:solidFill>
                          <a:effectLst/>
                          <a:highlight>
                            <a:srgbClr val="E3EC74"/>
                          </a:highlight>
                          <a:latin typeface="Aptos" panose="020B0004020202020204" pitchFamily="34" charset="0"/>
                          <a:ea typeface="Aptos" panose="020B0004020202020204" pitchFamily="34" charset="0"/>
                          <a:cs typeface="Times New Roman" panose="02020603050405020304" pitchFamily="18" charset="0"/>
                        </a:rPr>
                        <a:t>Fault Management</a:t>
                      </a:r>
                      <a:endParaRPr lang="en-IN" sz="1800" kern="100">
                        <a:effectLst/>
                        <a:highlight>
                          <a:srgbClr val="E3EC74"/>
                        </a:highligh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EC74"/>
                    </a:solidFill>
                  </a:tcPr>
                </a:tc>
                <a:extLst>
                  <a:ext uri="{0D108BD9-81ED-4DB2-BD59-A6C34878D82A}">
                    <a16:rowId xmlns:a16="http://schemas.microsoft.com/office/drawing/2014/main" val="3832767518"/>
                  </a:ext>
                </a:extLst>
              </a:tr>
              <a:tr h="512265">
                <a:tc>
                  <a:txBody>
                    <a:bodyPr/>
                    <a:lstStyle/>
                    <a:p>
                      <a:pPr>
                        <a:lnSpc>
                          <a:spcPct val="115000"/>
                        </a:lnSpc>
                        <a:spcAft>
                          <a:spcPts val="800"/>
                        </a:spcAft>
                      </a:pPr>
                      <a:r>
                        <a:rPr lang="en-IN" sz="1800" kern="100">
                          <a:solidFill>
                            <a:srgbClr val="000000"/>
                          </a:solidFill>
                          <a:effectLst/>
                          <a:highlight>
                            <a:srgbClr val="E8E8E8"/>
                          </a:highlight>
                          <a:latin typeface="Aptos" panose="020B0004020202020204" pitchFamily="34" charset="0"/>
                          <a:ea typeface="Aptos" panose="020B0004020202020204" pitchFamily="34" charset="0"/>
                          <a:cs typeface="Times New Roman" panose="02020603050405020304" pitchFamily="18" charset="0"/>
                        </a:rPr>
                        <a:t>Performance Management</a:t>
                      </a:r>
                      <a:endParaRPr lang="en-IN" sz="1800" kern="100">
                        <a:effectLst/>
                        <a:highlight>
                          <a:srgbClr val="E8E8E8"/>
                        </a:highligh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nSpc>
                          <a:spcPct val="115000"/>
                        </a:lnSpc>
                        <a:spcAft>
                          <a:spcPts val="800"/>
                        </a:spcAft>
                      </a:pPr>
                      <a:r>
                        <a:rPr lang="en-IN" sz="1800" kern="100">
                          <a:solidFill>
                            <a:srgbClr val="000000"/>
                          </a:solidFill>
                          <a:effectLst/>
                          <a:highlight>
                            <a:srgbClr val="FAE2D5"/>
                          </a:highlight>
                          <a:latin typeface="Aptos" panose="020B0004020202020204" pitchFamily="34" charset="0"/>
                          <a:ea typeface="Aptos" panose="020B0004020202020204" pitchFamily="34" charset="0"/>
                          <a:cs typeface="Times New Roman" panose="02020603050405020304" pitchFamily="18" charset="0"/>
                        </a:rPr>
                        <a:t>Performance Management</a:t>
                      </a:r>
                      <a:endParaRPr lang="en-IN" sz="1800" kern="100">
                        <a:effectLst/>
                        <a:highlight>
                          <a:srgbClr val="FAE2D5"/>
                        </a:highligh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E2D5"/>
                    </a:solidFill>
                  </a:tcPr>
                </a:tc>
                <a:tc>
                  <a:txBody>
                    <a:bodyPr/>
                    <a:lstStyle/>
                    <a:p>
                      <a:pPr>
                        <a:lnSpc>
                          <a:spcPct val="115000"/>
                        </a:lnSpc>
                        <a:spcAft>
                          <a:spcPts val="800"/>
                        </a:spcAft>
                      </a:pPr>
                      <a:r>
                        <a:rPr lang="en-IN" sz="1800" kern="100">
                          <a:solidFill>
                            <a:srgbClr val="000000"/>
                          </a:solidFill>
                          <a:effectLst/>
                          <a:highlight>
                            <a:srgbClr val="E3EC74"/>
                          </a:highlight>
                          <a:latin typeface="Aptos" panose="020B0004020202020204" pitchFamily="34" charset="0"/>
                          <a:ea typeface="Aptos" panose="020B0004020202020204" pitchFamily="34" charset="0"/>
                          <a:cs typeface="Times New Roman" panose="02020603050405020304" pitchFamily="18" charset="0"/>
                        </a:rPr>
                        <a:t>Performance Management</a:t>
                      </a:r>
                      <a:endParaRPr lang="en-IN" sz="1800" kern="100">
                        <a:effectLst/>
                        <a:highlight>
                          <a:srgbClr val="E3EC74"/>
                        </a:highligh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EC74"/>
                    </a:solidFill>
                  </a:tcPr>
                </a:tc>
                <a:extLst>
                  <a:ext uri="{0D108BD9-81ED-4DB2-BD59-A6C34878D82A}">
                    <a16:rowId xmlns:a16="http://schemas.microsoft.com/office/drawing/2014/main" val="1462194169"/>
                  </a:ext>
                </a:extLst>
              </a:tr>
              <a:tr h="512265">
                <a:tc>
                  <a:txBody>
                    <a:bodyPr/>
                    <a:lstStyle/>
                    <a:p>
                      <a:pPr>
                        <a:lnSpc>
                          <a:spcPct val="115000"/>
                        </a:lnSpc>
                        <a:spcAft>
                          <a:spcPts val="800"/>
                        </a:spcAft>
                      </a:pPr>
                      <a:r>
                        <a:rPr lang="en-IN" sz="1800" kern="100">
                          <a:solidFill>
                            <a:srgbClr val="000000"/>
                          </a:solidFill>
                          <a:effectLst/>
                          <a:highlight>
                            <a:srgbClr val="E8E8E8"/>
                          </a:highlight>
                          <a:latin typeface="Aptos" panose="020B0004020202020204" pitchFamily="34" charset="0"/>
                          <a:ea typeface="Aptos" panose="020B0004020202020204" pitchFamily="34" charset="0"/>
                          <a:cs typeface="Times New Roman" panose="02020603050405020304" pitchFamily="18" charset="0"/>
                        </a:rPr>
                        <a:t>Configuration Management</a:t>
                      </a:r>
                      <a:endParaRPr lang="en-IN" sz="1800" kern="100">
                        <a:effectLst/>
                        <a:highlight>
                          <a:srgbClr val="E8E8E8"/>
                        </a:highligh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nSpc>
                          <a:spcPct val="115000"/>
                        </a:lnSpc>
                        <a:spcAft>
                          <a:spcPts val="800"/>
                        </a:spcAft>
                      </a:pPr>
                      <a:r>
                        <a:rPr lang="en-IN" sz="1800" kern="100">
                          <a:solidFill>
                            <a:srgbClr val="000000"/>
                          </a:solidFill>
                          <a:effectLst/>
                          <a:highlight>
                            <a:srgbClr val="FAE2D5"/>
                          </a:highlight>
                          <a:latin typeface="Aptos" panose="020B0004020202020204" pitchFamily="34" charset="0"/>
                          <a:ea typeface="Aptos" panose="020B0004020202020204" pitchFamily="34" charset="0"/>
                          <a:cs typeface="Times New Roman" panose="02020603050405020304" pitchFamily="18" charset="0"/>
                        </a:rPr>
                        <a:t>Configuration Management</a:t>
                      </a:r>
                      <a:endParaRPr lang="en-IN" sz="1800" kern="100">
                        <a:effectLst/>
                        <a:highlight>
                          <a:srgbClr val="FAE2D5"/>
                        </a:highligh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E2D5"/>
                    </a:solidFill>
                  </a:tcPr>
                </a:tc>
                <a:tc>
                  <a:txBody>
                    <a:bodyPr/>
                    <a:lstStyle/>
                    <a:p>
                      <a:pPr>
                        <a:lnSpc>
                          <a:spcPct val="115000"/>
                        </a:lnSpc>
                        <a:spcAft>
                          <a:spcPts val="800"/>
                        </a:spcAft>
                      </a:pPr>
                      <a:r>
                        <a:rPr lang="en-IN" sz="1800" kern="100">
                          <a:solidFill>
                            <a:srgbClr val="000000"/>
                          </a:solidFill>
                          <a:effectLst/>
                          <a:highlight>
                            <a:srgbClr val="E3EC74"/>
                          </a:highlight>
                          <a:latin typeface="Aptos" panose="020B0004020202020204" pitchFamily="34" charset="0"/>
                          <a:ea typeface="Aptos" panose="020B0004020202020204" pitchFamily="34" charset="0"/>
                          <a:cs typeface="Times New Roman" panose="02020603050405020304" pitchFamily="18" charset="0"/>
                        </a:rPr>
                        <a:t>Configuration Management</a:t>
                      </a:r>
                      <a:endParaRPr lang="en-IN" sz="1800" kern="100">
                        <a:effectLst/>
                        <a:highlight>
                          <a:srgbClr val="E3EC74"/>
                        </a:highligh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EC74"/>
                    </a:solidFill>
                  </a:tcPr>
                </a:tc>
                <a:extLst>
                  <a:ext uri="{0D108BD9-81ED-4DB2-BD59-A6C34878D82A}">
                    <a16:rowId xmlns:a16="http://schemas.microsoft.com/office/drawing/2014/main" val="100652371"/>
                  </a:ext>
                </a:extLst>
              </a:tr>
              <a:tr h="512265">
                <a:tc>
                  <a:txBody>
                    <a:bodyPr/>
                    <a:lstStyle/>
                    <a:p>
                      <a:pPr>
                        <a:lnSpc>
                          <a:spcPct val="115000"/>
                        </a:lnSpc>
                        <a:spcAft>
                          <a:spcPts val="800"/>
                        </a:spcAft>
                      </a:pPr>
                      <a:r>
                        <a:rPr lang="en-IN" sz="1800" kern="100">
                          <a:solidFill>
                            <a:srgbClr val="000000"/>
                          </a:solidFill>
                          <a:effectLst/>
                          <a:highlight>
                            <a:srgbClr val="E8E8E8"/>
                          </a:highlight>
                          <a:latin typeface="Aptos" panose="020B0004020202020204" pitchFamily="34" charset="0"/>
                          <a:ea typeface="Aptos" panose="020B0004020202020204" pitchFamily="34" charset="0"/>
                          <a:cs typeface="Times New Roman" panose="02020603050405020304" pitchFamily="18" charset="0"/>
                        </a:rPr>
                        <a:t> </a:t>
                      </a:r>
                      <a:endParaRPr lang="en-IN" sz="1800" kern="100">
                        <a:effectLst/>
                        <a:highlight>
                          <a:srgbClr val="E8E8E8"/>
                        </a:highligh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nSpc>
                          <a:spcPct val="115000"/>
                        </a:lnSpc>
                        <a:spcAft>
                          <a:spcPts val="800"/>
                        </a:spcAft>
                      </a:pPr>
                      <a:r>
                        <a:rPr lang="en-IN" sz="1800" kern="100">
                          <a:solidFill>
                            <a:srgbClr val="000000"/>
                          </a:solidFill>
                          <a:effectLst/>
                          <a:highlight>
                            <a:srgbClr val="FAE2D5"/>
                          </a:highlight>
                          <a:latin typeface="Aptos" panose="020B0004020202020204" pitchFamily="34" charset="0"/>
                          <a:ea typeface="Aptos" panose="020B0004020202020204" pitchFamily="34" charset="0"/>
                          <a:cs typeface="Times New Roman" panose="02020603050405020304" pitchFamily="18" charset="0"/>
                        </a:rPr>
                        <a:t>Syslog</a:t>
                      </a:r>
                      <a:endParaRPr lang="en-IN" sz="1800" kern="100">
                        <a:effectLst/>
                        <a:highlight>
                          <a:srgbClr val="FAE2D5"/>
                        </a:highligh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E2D5"/>
                    </a:solidFill>
                  </a:tcPr>
                </a:tc>
                <a:tc>
                  <a:txBody>
                    <a:bodyPr/>
                    <a:lstStyle/>
                    <a:p>
                      <a:pPr>
                        <a:lnSpc>
                          <a:spcPct val="115000"/>
                        </a:lnSpc>
                        <a:spcAft>
                          <a:spcPts val="800"/>
                        </a:spcAft>
                      </a:pPr>
                      <a:r>
                        <a:rPr lang="en-IN" sz="1800" kern="100">
                          <a:solidFill>
                            <a:srgbClr val="000000"/>
                          </a:solidFill>
                          <a:effectLst/>
                          <a:highlight>
                            <a:srgbClr val="E3EC74"/>
                          </a:highlight>
                          <a:latin typeface="Aptos" panose="020B0004020202020204" pitchFamily="34" charset="0"/>
                          <a:ea typeface="Aptos" panose="020B0004020202020204" pitchFamily="34" charset="0"/>
                          <a:cs typeface="Times New Roman" panose="02020603050405020304" pitchFamily="18" charset="0"/>
                        </a:rPr>
                        <a:t>Syslog</a:t>
                      </a:r>
                      <a:endParaRPr lang="en-IN" sz="1800" kern="100">
                        <a:effectLst/>
                        <a:highlight>
                          <a:srgbClr val="E3EC74"/>
                        </a:highligh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EC74"/>
                    </a:solidFill>
                  </a:tcPr>
                </a:tc>
                <a:extLst>
                  <a:ext uri="{0D108BD9-81ED-4DB2-BD59-A6C34878D82A}">
                    <a16:rowId xmlns:a16="http://schemas.microsoft.com/office/drawing/2014/main" val="864927176"/>
                  </a:ext>
                </a:extLst>
              </a:tr>
              <a:tr h="512265">
                <a:tc>
                  <a:txBody>
                    <a:bodyPr/>
                    <a:lstStyle/>
                    <a:p>
                      <a:pPr>
                        <a:lnSpc>
                          <a:spcPct val="115000"/>
                        </a:lnSpc>
                        <a:spcAft>
                          <a:spcPts val="800"/>
                        </a:spcAft>
                      </a:pPr>
                      <a:r>
                        <a:rPr lang="en-IN" sz="1800" kern="100">
                          <a:solidFill>
                            <a:srgbClr val="000000"/>
                          </a:solidFill>
                          <a:effectLst/>
                          <a:highlight>
                            <a:srgbClr val="E8E8E8"/>
                          </a:highlight>
                          <a:latin typeface="Aptos" panose="020B0004020202020204" pitchFamily="34" charset="0"/>
                          <a:ea typeface="Aptos" panose="020B0004020202020204" pitchFamily="34" charset="0"/>
                          <a:cs typeface="Times New Roman" panose="02020603050405020304" pitchFamily="18" charset="0"/>
                        </a:rPr>
                        <a:t> </a:t>
                      </a:r>
                      <a:endParaRPr lang="en-IN" sz="1800" kern="100">
                        <a:effectLst/>
                        <a:highlight>
                          <a:srgbClr val="E8E8E8"/>
                        </a:highligh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nSpc>
                          <a:spcPct val="115000"/>
                        </a:lnSpc>
                        <a:spcAft>
                          <a:spcPts val="800"/>
                        </a:spcAft>
                      </a:pPr>
                      <a:r>
                        <a:rPr lang="en-IN" sz="1800" kern="100">
                          <a:solidFill>
                            <a:srgbClr val="000000"/>
                          </a:solidFill>
                          <a:effectLst/>
                          <a:highlight>
                            <a:srgbClr val="FAE2D5"/>
                          </a:highlight>
                          <a:latin typeface="Aptos" panose="020B0004020202020204" pitchFamily="34" charset="0"/>
                          <a:ea typeface="Aptos" panose="020B0004020202020204" pitchFamily="34" charset="0"/>
                          <a:cs typeface="Times New Roman" panose="02020603050405020304" pitchFamily="18" charset="0"/>
                        </a:rPr>
                        <a:t>Event Correlation</a:t>
                      </a:r>
                      <a:endParaRPr lang="en-IN" sz="1800" kern="100">
                        <a:effectLst/>
                        <a:highlight>
                          <a:srgbClr val="FAE2D5"/>
                        </a:highligh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E2D5"/>
                    </a:solidFill>
                  </a:tcPr>
                </a:tc>
                <a:tc>
                  <a:txBody>
                    <a:bodyPr/>
                    <a:lstStyle/>
                    <a:p>
                      <a:pPr>
                        <a:lnSpc>
                          <a:spcPct val="115000"/>
                        </a:lnSpc>
                        <a:spcAft>
                          <a:spcPts val="800"/>
                        </a:spcAft>
                      </a:pPr>
                      <a:r>
                        <a:rPr lang="en-IN" sz="1800" kern="100">
                          <a:solidFill>
                            <a:srgbClr val="000000"/>
                          </a:solidFill>
                          <a:effectLst/>
                          <a:highlight>
                            <a:srgbClr val="E3EC74"/>
                          </a:highlight>
                          <a:latin typeface="Aptos" panose="020B0004020202020204" pitchFamily="34" charset="0"/>
                          <a:ea typeface="Aptos" panose="020B0004020202020204" pitchFamily="34" charset="0"/>
                          <a:cs typeface="Times New Roman" panose="02020603050405020304" pitchFamily="18" charset="0"/>
                        </a:rPr>
                        <a:t>Event Correlation</a:t>
                      </a:r>
                      <a:endParaRPr lang="en-IN" sz="1800" kern="100">
                        <a:effectLst/>
                        <a:highlight>
                          <a:srgbClr val="E3EC74"/>
                        </a:highligh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EC74"/>
                    </a:solidFill>
                  </a:tcPr>
                </a:tc>
                <a:extLst>
                  <a:ext uri="{0D108BD9-81ED-4DB2-BD59-A6C34878D82A}">
                    <a16:rowId xmlns:a16="http://schemas.microsoft.com/office/drawing/2014/main" val="1362034099"/>
                  </a:ext>
                </a:extLst>
              </a:tr>
              <a:tr h="512265">
                <a:tc>
                  <a:txBody>
                    <a:bodyPr/>
                    <a:lstStyle/>
                    <a:p>
                      <a:pPr>
                        <a:lnSpc>
                          <a:spcPct val="115000"/>
                        </a:lnSpc>
                        <a:spcAft>
                          <a:spcPts val="800"/>
                        </a:spcAft>
                      </a:pPr>
                      <a:r>
                        <a:rPr lang="en-IN" sz="1800" kern="100">
                          <a:solidFill>
                            <a:srgbClr val="000000"/>
                          </a:solidFill>
                          <a:effectLst/>
                          <a:highlight>
                            <a:srgbClr val="E8E8E8"/>
                          </a:highlight>
                          <a:latin typeface="Aptos" panose="020B0004020202020204" pitchFamily="34" charset="0"/>
                          <a:ea typeface="Aptos" panose="020B0004020202020204" pitchFamily="34" charset="0"/>
                          <a:cs typeface="Times New Roman" panose="02020603050405020304" pitchFamily="18" charset="0"/>
                        </a:rPr>
                        <a:t> </a:t>
                      </a:r>
                      <a:endParaRPr lang="en-IN" sz="1800" kern="100">
                        <a:effectLst/>
                        <a:highlight>
                          <a:srgbClr val="E8E8E8"/>
                        </a:highligh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nSpc>
                          <a:spcPct val="115000"/>
                        </a:lnSpc>
                        <a:spcAft>
                          <a:spcPts val="800"/>
                        </a:spcAft>
                      </a:pPr>
                      <a:r>
                        <a:rPr lang="en-IN" sz="1800" kern="100">
                          <a:effectLst/>
                          <a:highlight>
                            <a:srgbClr val="FAE2D5"/>
                          </a:highlight>
                          <a:latin typeface="Aptos" panose="020B0004020202020204" pitchFamily="34" charset="0"/>
                          <a:ea typeface="Aptos" panose="020B0004020202020204" pitchFamily="34" charset="0"/>
                          <a:cs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E2D5"/>
                    </a:solidFill>
                  </a:tcPr>
                </a:tc>
                <a:tc>
                  <a:txBody>
                    <a:bodyPr/>
                    <a:lstStyle/>
                    <a:p>
                      <a:pPr>
                        <a:lnSpc>
                          <a:spcPct val="115000"/>
                        </a:lnSpc>
                        <a:spcAft>
                          <a:spcPts val="800"/>
                        </a:spcAft>
                      </a:pPr>
                      <a:r>
                        <a:rPr lang="en-IN" sz="1800" kern="100">
                          <a:solidFill>
                            <a:srgbClr val="000000"/>
                          </a:solidFill>
                          <a:effectLst/>
                          <a:highlight>
                            <a:srgbClr val="E3EC74"/>
                          </a:highlight>
                          <a:latin typeface="Aptos" panose="020B0004020202020204" pitchFamily="34" charset="0"/>
                          <a:ea typeface="Aptos" panose="020B0004020202020204" pitchFamily="34" charset="0"/>
                          <a:cs typeface="Times New Roman" panose="02020603050405020304" pitchFamily="18" charset="0"/>
                        </a:rPr>
                        <a:t>Application Visibility on Network</a:t>
                      </a:r>
                      <a:endParaRPr lang="en-IN" sz="1800" kern="100">
                        <a:effectLst/>
                        <a:highlight>
                          <a:srgbClr val="E3EC74"/>
                        </a:highligh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EC74"/>
                    </a:solidFill>
                  </a:tcPr>
                </a:tc>
                <a:extLst>
                  <a:ext uri="{0D108BD9-81ED-4DB2-BD59-A6C34878D82A}">
                    <a16:rowId xmlns:a16="http://schemas.microsoft.com/office/drawing/2014/main" val="2621501861"/>
                  </a:ext>
                </a:extLst>
              </a:tr>
              <a:tr h="512265">
                <a:tc>
                  <a:txBody>
                    <a:bodyPr/>
                    <a:lstStyle/>
                    <a:p>
                      <a:pPr>
                        <a:lnSpc>
                          <a:spcPct val="115000"/>
                        </a:lnSpc>
                        <a:spcAft>
                          <a:spcPts val="800"/>
                        </a:spcAft>
                      </a:pPr>
                      <a:r>
                        <a:rPr lang="en-IN" sz="1800" kern="100">
                          <a:solidFill>
                            <a:srgbClr val="000000"/>
                          </a:solidFill>
                          <a:effectLst/>
                          <a:highlight>
                            <a:srgbClr val="E8E8E8"/>
                          </a:highlight>
                          <a:latin typeface="Aptos" panose="020B0004020202020204" pitchFamily="34" charset="0"/>
                          <a:ea typeface="Aptos" panose="020B0004020202020204" pitchFamily="34" charset="0"/>
                          <a:cs typeface="Times New Roman" panose="02020603050405020304" pitchFamily="18" charset="0"/>
                        </a:rPr>
                        <a:t> </a:t>
                      </a:r>
                      <a:endParaRPr lang="en-IN" sz="1800" kern="100">
                        <a:effectLst/>
                        <a:highlight>
                          <a:srgbClr val="E8E8E8"/>
                        </a:highligh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nSpc>
                          <a:spcPct val="115000"/>
                        </a:lnSpc>
                        <a:spcAft>
                          <a:spcPts val="800"/>
                        </a:spcAft>
                      </a:pPr>
                      <a:r>
                        <a:rPr lang="en-IN" sz="1800" kern="100">
                          <a:solidFill>
                            <a:srgbClr val="000000"/>
                          </a:solidFill>
                          <a:effectLst/>
                          <a:highlight>
                            <a:srgbClr val="FAE2D5"/>
                          </a:highlight>
                          <a:latin typeface="Aptos" panose="020B0004020202020204" pitchFamily="34" charset="0"/>
                          <a:ea typeface="Aptos" panose="020B0004020202020204" pitchFamily="34" charset="0"/>
                          <a:cs typeface="Times New Roman" panose="02020603050405020304" pitchFamily="18" charset="0"/>
                        </a:rPr>
                        <a:t> </a:t>
                      </a:r>
                      <a:endParaRPr lang="en-IN" sz="1800" kern="100">
                        <a:effectLst/>
                        <a:highlight>
                          <a:srgbClr val="FAE2D5"/>
                        </a:highligh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E2D5"/>
                    </a:solidFill>
                  </a:tcPr>
                </a:tc>
                <a:tc>
                  <a:txBody>
                    <a:bodyPr/>
                    <a:lstStyle/>
                    <a:p>
                      <a:pPr>
                        <a:lnSpc>
                          <a:spcPct val="115000"/>
                        </a:lnSpc>
                        <a:spcAft>
                          <a:spcPts val="800"/>
                        </a:spcAft>
                      </a:pPr>
                      <a:r>
                        <a:rPr lang="en-IN" sz="1800" kern="100">
                          <a:solidFill>
                            <a:srgbClr val="000000"/>
                          </a:solidFill>
                          <a:effectLst/>
                          <a:highlight>
                            <a:srgbClr val="E3EC74"/>
                          </a:highlight>
                          <a:latin typeface="Aptos" panose="020B0004020202020204" pitchFamily="34" charset="0"/>
                          <a:ea typeface="Aptos" panose="020B0004020202020204" pitchFamily="34" charset="0"/>
                          <a:cs typeface="Times New Roman" panose="02020603050405020304" pitchFamily="18" charset="0"/>
                        </a:rPr>
                        <a:t>AI/ ML (Optional Extra)</a:t>
                      </a:r>
                      <a:endParaRPr lang="en-IN" sz="1800" kern="100">
                        <a:effectLst/>
                        <a:highlight>
                          <a:srgbClr val="E3EC74"/>
                        </a:highligh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3EC74"/>
                    </a:solidFill>
                  </a:tcPr>
                </a:tc>
                <a:extLst>
                  <a:ext uri="{0D108BD9-81ED-4DB2-BD59-A6C34878D82A}">
                    <a16:rowId xmlns:a16="http://schemas.microsoft.com/office/drawing/2014/main" val="279808357"/>
                  </a:ext>
                </a:extLst>
              </a:tr>
            </a:tbl>
          </a:graphicData>
        </a:graphic>
      </p:graphicFrame>
    </p:spTree>
    <p:extLst>
      <p:ext uri="{BB962C8B-B14F-4D97-AF65-F5344CB8AC3E}">
        <p14:creationId xmlns:p14="http://schemas.microsoft.com/office/powerpoint/2010/main" val="1365727140"/>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itle 1">
            <a:extLst>
              <a:ext uri="{FF2B5EF4-FFF2-40B4-BE49-F238E27FC236}">
                <a16:creationId xmlns:a16="http://schemas.microsoft.com/office/drawing/2014/main" id="{FF5A6BCF-497C-4A84-9ECE-814032D6F4DC}"/>
              </a:ext>
            </a:extLst>
          </p:cNvPr>
          <p:cNvSpPr txBox="1">
            <a:spLocks/>
          </p:cNvSpPr>
          <p:nvPr/>
        </p:nvSpPr>
        <p:spPr>
          <a:xfrm>
            <a:off x="431800" y="282521"/>
            <a:ext cx="11328400" cy="553984"/>
          </a:xfrm>
          <a:prstGeom prst="rect">
            <a:avLst/>
          </a:prstGeom>
        </p:spPr>
        <p:txBody>
          <a:bodyPr vert="horz" wrap="square" lIns="0" tIns="60953" rIns="121904" bIns="60953" rtlCol="0" anchor="ctr">
            <a:spAutoFit/>
          </a:bodyPr>
          <a:lstStyle>
            <a:lvl1pPr defTabSz="1219018">
              <a:spcBef>
                <a:spcPct val="0"/>
              </a:spcBef>
              <a:buNone/>
              <a:defRPr kumimoji="0" lang="en-US" sz="3000" b="1" i="0" u="none" strike="noStrike" cap="all" spc="0" normalizeH="0" baseline="0" noProof="0" dirty="0" smtClean="0">
                <a:ln>
                  <a:noFill/>
                </a:ln>
                <a:solidFill>
                  <a:schemeClr val="bg1"/>
                </a:solidFill>
                <a:effectLst/>
                <a:uLnTx/>
                <a:uFillTx/>
                <a:latin typeface="Arial Nova" panose="020B0504020202020204" pitchFamily="34" charset="0"/>
                <a:ea typeface="+mj-ea"/>
                <a:cs typeface="+mj-cs"/>
              </a:defRPr>
            </a:lvl1pPr>
          </a:lstStyle>
          <a:p>
            <a:pPr marL="0" marR="0" lvl="0" indent="0" algn="l" defTabSz="1219018" rtl="0" eaLnBrk="1" fontAlgn="auto" latinLnBrk="0" hangingPunct="1">
              <a:lnSpc>
                <a:spcPct val="100000"/>
              </a:lnSpc>
              <a:spcBef>
                <a:spcPct val="0"/>
              </a:spcBef>
              <a:spcAft>
                <a:spcPts val="0"/>
              </a:spcAft>
              <a:buClrTx/>
              <a:buSzTx/>
              <a:buFontTx/>
              <a:buNone/>
              <a:tabLst/>
              <a:defRPr/>
            </a:pPr>
            <a:r>
              <a:rPr kumimoji="0" lang="en-US" sz="2800" b="1" i="0" u="none" strike="noStrike" kern="1200" cap="all" spc="0" normalizeH="0" baseline="0" noProof="0">
                <a:ln>
                  <a:noFill/>
                </a:ln>
                <a:solidFill>
                  <a:prstClr val="white"/>
                </a:solidFill>
                <a:effectLst/>
                <a:uLnTx/>
                <a:uFillTx/>
                <a:latin typeface="Arial Nova" panose="020B0504020202020204" pitchFamily="34" charset="0"/>
                <a:ea typeface="+mj-ea"/>
                <a:cs typeface="+mj-cs"/>
              </a:rPr>
              <a:t>BASIC TIER</a:t>
            </a:r>
          </a:p>
        </p:txBody>
      </p:sp>
      <p:pic>
        <p:nvPicPr>
          <p:cNvPr id="28" name="Picture 27" descr="Image result for sify logo">
            <a:extLst>
              <a:ext uri="{FF2B5EF4-FFF2-40B4-BE49-F238E27FC236}">
                <a16:creationId xmlns:a16="http://schemas.microsoft.com/office/drawing/2014/main" id="{9299C288-81D2-DA24-01A4-8488EFFA4F4E}"/>
              </a:ext>
            </a:extLst>
          </p:cNvPr>
          <p:cNvPicPr>
            <a:picLocks noChangeAspect="1" noChangeArrowheads="1"/>
          </p:cNvPicPr>
          <p:nvPr/>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D2864AB-A540-8596-9E35-0A17B3B0C3BE}"/>
              </a:ext>
            </a:extLst>
          </p:cNvPr>
          <p:cNvSpPr txBox="1"/>
          <p:nvPr/>
        </p:nvSpPr>
        <p:spPr>
          <a:xfrm>
            <a:off x="584617" y="1241925"/>
            <a:ext cx="11251308" cy="711285"/>
          </a:xfrm>
          <a:prstGeom prst="rect">
            <a:avLst/>
          </a:prstGeom>
          <a:noFill/>
        </p:spPr>
        <p:txBody>
          <a:bodyPr wrap="square">
            <a:spAutoFit/>
          </a:bodyPr>
          <a:lstStyle/>
          <a:p>
            <a:pPr algn="just">
              <a:lnSpc>
                <a:spcPct val="115000"/>
              </a:lnSpc>
              <a:spcAft>
                <a:spcPts val="800"/>
              </a:spcAft>
            </a:pPr>
            <a:r>
              <a:rPr lang="en-IN" sz="1800" kern="100">
                <a:solidFill>
                  <a:schemeClr val="bg1"/>
                </a:solidFill>
                <a:effectLst/>
                <a:latin typeface="Arial Nova" panose="020B0504020202020204" pitchFamily="34" charset="0"/>
                <a:ea typeface="Aptos" panose="020B0004020202020204" pitchFamily="34" charset="0"/>
                <a:cs typeface="Times New Roman" panose="02020603050405020304" pitchFamily="18" charset="0"/>
              </a:rPr>
              <a:t>Basic Tier network monitoring empowers Sify to optimize customer’s infrastructure performance with fault management, performance monitoring, and configuration management capabilities.</a:t>
            </a:r>
            <a:endParaRPr lang="en-IN">
              <a:solidFill>
                <a:schemeClr val="bg1"/>
              </a:solidFill>
              <a:latin typeface="Arial Nova" panose="020B0504020202020204" pitchFamily="34" charset="0"/>
            </a:endParaRPr>
          </a:p>
        </p:txBody>
      </p:sp>
      <p:sp>
        <p:nvSpPr>
          <p:cNvPr id="19" name="Rectangle 18">
            <a:extLst>
              <a:ext uri="{FF2B5EF4-FFF2-40B4-BE49-F238E27FC236}">
                <a16:creationId xmlns:a16="http://schemas.microsoft.com/office/drawing/2014/main" id="{A079C059-7203-918B-B5B1-82D42A47F081}"/>
              </a:ext>
            </a:extLst>
          </p:cNvPr>
          <p:cNvSpPr/>
          <p:nvPr/>
        </p:nvSpPr>
        <p:spPr>
          <a:xfrm>
            <a:off x="0" y="3599535"/>
            <a:ext cx="12219355" cy="3258463"/>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endParaRPr lang="en-IN" sz="2400">
              <a:solidFill>
                <a:prstClr val="white"/>
              </a:solidFill>
              <a:latin typeface="TheSansOffice" panose="020B0503040302060204" pitchFamily="34" charset="0"/>
            </a:endParaRPr>
          </a:p>
        </p:txBody>
      </p:sp>
      <p:sp>
        <p:nvSpPr>
          <p:cNvPr id="21" name="Rectangle: Top Corners Rounded 20">
            <a:extLst>
              <a:ext uri="{FF2B5EF4-FFF2-40B4-BE49-F238E27FC236}">
                <a16:creationId xmlns:a16="http://schemas.microsoft.com/office/drawing/2014/main" id="{8426D159-6902-3EF5-11B0-BD0A38463CDF}"/>
              </a:ext>
            </a:extLst>
          </p:cNvPr>
          <p:cNvSpPr/>
          <p:nvPr/>
        </p:nvSpPr>
        <p:spPr>
          <a:xfrm>
            <a:off x="704538" y="2590394"/>
            <a:ext cx="3598180" cy="1009140"/>
          </a:xfrm>
          <a:prstGeom prst="round2SameRect">
            <a:avLst/>
          </a:prstGeom>
          <a:solidFill>
            <a:schemeClr val="tx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endParaRPr lang="en-IN" sz="2800">
              <a:solidFill>
                <a:prstClr val="black">
                  <a:lumMod val="65000"/>
                  <a:lumOff val="35000"/>
                </a:prstClr>
              </a:solidFill>
              <a:latin typeface="Arial Nova" panose="020B05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54540609-1A34-A18B-C4C3-BBD3FB5FBA3B}"/>
              </a:ext>
            </a:extLst>
          </p:cNvPr>
          <p:cNvSpPr/>
          <p:nvPr/>
        </p:nvSpPr>
        <p:spPr>
          <a:xfrm rot="5400000">
            <a:off x="1386506" y="2917569"/>
            <a:ext cx="2234246" cy="359818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endParaRPr lang="en-IN" sz="2400">
              <a:solidFill>
                <a:prstClr val="black"/>
              </a:solidFill>
              <a:latin typeface="Arial Nova" panose="020B05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92BA9977-2BDA-5BC4-9374-1B2D6E910144}"/>
              </a:ext>
            </a:extLst>
          </p:cNvPr>
          <p:cNvSpPr txBox="1"/>
          <p:nvPr/>
        </p:nvSpPr>
        <p:spPr>
          <a:xfrm>
            <a:off x="888774" y="2838941"/>
            <a:ext cx="3219131" cy="584775"/>
          </a:xfrm>
          <a:prstGeom prst="rect">
            <a:avLst/>
          </a:prstGeom>
          <a:noFill/>
        </p:spPr>
        <p:txBody>
          <a:bodyPr wrap="square" rtlCol="0">
            <a:spAutoFit/>
          </a:bodyPr>
          <a:lstStyle/>
          <a:p>
            <a:pPr algn="ctr" defTabSz="1219018"/>
            <a:r>
              <a:rPr lang="en-IN" sz="1600" b="1" cap="all">
                <a:solidFill>
                  <a:prstClr val="black">
                    <a:lumMod val="65000"/>
                    <a:lumOff val="35000"/>
                  </a:prstClr>
                </a:solidFill>
                <a:latin typeface="Arial Nova" panose="020B0504020202020204" pitchFamily="34" charset="0"/>
                <a:cs typeface="Arial" panose="020B0604020202020204" pitchFamily="34" charset="0"/>
              </a:rPr>
              <a:t>Fault </a:t>
            </a:r>
          </a:p>
          <a:p>
            <a:pPr algn="ctr" defTabSz="1219018"/>
            <a:r>
              <a:rPr lang="en-IN" sz="1600" b="1" cap="all">
                <a:solidFill>
                  <a:prstClr val="black">
                    <a:lumMod val="65000"/>
                    <a:lumOff val="35000"/>
                  </a:prstClr>
                </a:solidFill>
                <a:latin typeface="Arial Nova" panose="020B0504020202020204" pitchFamily="34" charset="0"/>
                <a:cs typeface="Arial" panose="020B0604020202020204" pitchFamily="34" charset="0"/>
              </a:rPr>
              <a:t>management  </a:t>
            </a:r>
          </a:p>
        </p:txBody>
      </p:sp>
      <p:sp>
        <p:nvSpPr>
          <p:cNvPr id="24" name="TextBox 23">
            <a:extLst>
              <a:ext uri="{FF2B5EF4-FFF2-40B4-BE49-F238E27FC236}">
                <a16:creationId xmlns:a16="http://schemas.microsoft.com/office/drawing/2014/main" id="{74B773D5-5D39-420D-DE20-D7D87F49816A}"/>
              </a:ext>
            </a:extLst>
          </p:cNvPr>
          <p:cNvSpPr txBox="1"/>
          <p:nvPr/>
        </p:nvSpPr>
        <p:spPr>
          <a:xfrm>
            <a:off x="888774" y="3902674"/>
            <a:ext cx="3219131" cy="1404936"/>
          </a:xfrm>
          <a:prstGeom prst="rect">
            <a:avLst/>
          </a:prstGeom>
          <a:noFill/>
        </p:spPr>
        <p:txBody>
          <a:bodyPr wrap="square" rtlCol="0">
            <a:spAutoFit/>
          </a:bodyPr>
          <a:lstStyle/>
          <a:p>
            <a:pPr algn="ctr" defTabSz="1219018">
              <a:lnSpc>
                <a:spcPct val="150000"/>
              </a:lnSpc>
              <a:spcBef>
                <a:spcPts val="1800"/>
              </a:spcBef>
              <a:spcAft>
                <a:spcPts val="1600"/>
              </a:spcAft>
            </a:pPr>
            <a:r>
              <a:rPr lang="en-US" sz="1467">
                <a:solidFill>
                  <a:prstClr val="black"/>
                </a:solidFill>
                <a:latin typeface="Arial Nova" panose="020B0504020202020204" pitchFamily="34" charset="0"/>
                <a:cs typeface="Arial" panose="020B0604020202020204" pitchFamily="34" charset="0"/>
              </a:rPr>
              <a:t>Clients benefit from real-time monitoring and rapid issue resolution, ensuring uninterrupted operations and minimized downtime. </a:t>
            </a:r>
          </a:p>
        </p:txBody>
      </p:sp>
      <p:sp>
        <p:nvSpPr>
          <p:cNvPr id="25" name="Rectangle: Top Corners Rounded 24">
            <a:extLst>
              <a:ext uri="{FF2B5EF4-FFF2-40B4-BE49-F238E27FC236}">
                <a16:creationId xmlns:a16="http://schemas.microsoft.com/office/drawing/2014/main" id="{3C22EB0F-6D38-DEA4-0A61-6611704C224E}"/>
              </a:ext>
            </a:extLst>
          </p:cNvPr>
          <p:cNvSpPr/>
          <p:nvPr/>
        </p:nvSpPr>
        <p:spPr>
          <a:xfrm>
            <a:off x="4471143" y="2590394"/>
            <a:ext cx="3598180" cy="1009140"/>
          </a:xfrm>
          <a:prstGeom prst="round2SameRect">
            <a:avLst/>
          </a:prstGeom>
          <a:solidFill>
            <a:schemeClr val="tx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endParaRPr lang="en-IN" sz="2000">
              <a:solidFill>
                <a:prstClr val="black">
                  <a:lumMod val="65000"/>
                  <a:lumOff val="35000"/>
                </a:prstClr>
              </a:solidFill>
              <a:latin typeface="Arial Nova" panose="020B0504020202020204" pitchFamily="34" charset="0"/>
              <a:cs typeface="Arial" panose="020B0604020202020204" pitchFamily="34" charset="0"/>
            </a:endParaRPr>
          </a:p>
        </p:txBody>
      </p:sp>
      <p:sp>
        <p:nvSpPr>
          <p:cNvPr id="26" name="Rectangle 25">
            <a:extLst>
              <a:ext uri="{FF2B5EF4-FFF2-40B4-BE49-F238E27FC236}">
                <a16:creationId xmlns:a16="http://schemas.microsoft.com/office/drawing/2014/main" id="{24D036AA-09B0-2187-A871-52471F398469}"/>
              </a:ext>
            </a:extLst>
          </p:cNvPr>
          <p:cNvSpPr/>
          <p:nvPr/>
        </p:nvSpPr>
        <p:spPr>
          <a:xfrm rot="5400000">
            <a:off x="5153110" y="2917575"/>
            <a:ext cx="2234246" cy="359818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endParaRPr lang="en-IN" sz="2400">
              <a:solidFill>
                <a:prstClr val="black"/>
              </a:solidFill>
              <a:latin typeface="Arial Nova" panose="020B05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F05D9F5A-05B0-E8F1-4AF7-A396A0B3BF3B}"/>
              </a:ext>
            </a:extLst>
          </p:cNvPr>
          <p:cNvSpPr txBox="1"/>
          <p:nvPr/>
        </p:nvSpPr>
        <p:spPr>
          <a:xfrm>
            <a:off x="4655375" y="2838941"/>
            <a:ext cx="3219131" cy="584775"/>
          </a:xfrm>
          <a:prstGeom prst="rect">
            <a:avLst/>
          </a:prstGeom>
          <a:noFill/>
        </p:spPr>
        <p:txBody>
          <a:bodyPr wrap="square" rtlCol="0">
            <a:spAutoFit/>
          </a:bodyPr>
          <a:lstStyle/>
          <a:p>
            <a:pPr algn="ctr" defTabSz="1219018"/>
            <a:r>
              <a:rPr lang="en-IN" sz="1600" b="1" cap="all">
                <a:solidFill>
                  <a:prstClr val="black">
                    <a:lumMod val="65000"/>
                    <a:lumOff val="35000"/>
                  </a:prstClr>
                </a:solidFill>
                <a:latin typeface="Arial Nova" panose="020B0504020202020204" pitchFamily="34" charset="0"/>
                <a:cs typeface="Arial" panose="020B0604020202020204" pitchFamily="34" charset="0"/>
              </a:rPr>
              <a:t>Performance management</a:t>
            </a:r>
          </a:p>
        </p:txBody>
      </p:sp>
      <p:sp>
        <p:nvSpPr>
          <p:cNvPr id="29" name="TextBox 28">
            <a:extLst>
              <a:ext uri="{FF2B5EF4-FFF2-40B4-BE49-F238E27FC236}">
                <a16:creationId xmlns:a16="http://schemas.microsoft.com/office/drawing/2014/main" id="{594C7B03-F97A-1600-BAB3-5CA5D2F82E80}"/>
              </a:ext>
            </a:extLst>
          </p:cNvPr>
          <p:cNvSpPr txBox="1"/>
          <p:nvPr/>
        </p:nvSpPr>
        <p:spPr>
          <a:xfrm>
            <a:off x="4655375" y="3902675"/>
            <a:ext cx="3219131" cy="1404936"/>
          </a:xfrm>
          <a:prstGeom prst="rect">
            <a:avLst/>
          </a:prstGeom>
          <a:noFill/>
        </p:spPr>
        <p:txBody>
          <a:bodyPr wrap="square" rtlCol="0">
            <a:spAutoFit/>
          </a:bodyPr>
          <a:lstStyle/>
          <a:p>
            <a:pPr algn="ctr" defTabSz="1219018">
              <a:lnSpc>
                <a:spcPct val="150000"/>
              </a:lnSpc>
              <a:spcAft>
                <a:spcPts val="1600"/>
              </a:spcAft>
            </a:pPr>
            <a:r>
              <a:rPr lang="en-US" sz="1467">
                <a:solidFill>
                  <a:prstClr val="black"/>
                </a:solidFill>
                <a:latin typeface="Arial Nova" panose="020B0504020202020204" pitchFamily="34" charset="0"/>
                <a:cs typeface="Arial" panose="020B0604020202020204" pitchFamily="34" charset="0"/>
              </a:rPr>
              <a:t>Enables precise tracking of key performance metrics, facilitating resource optimization and enhanced system efficiency.</a:t>
            </a:r>
          </a:p>
        </p:txBody>
      </p:sp>
      <p:sp>
        <p:nvSpPr>
          <p:cNvPr id="30" name="Rectangle: Top Corners Rounded 29">
            <a:extLst>
              <a:ext uri="{FF2B5EF4-FFF2-40B4-BE49-F238E27FC236}">
                <a16:creationId xmlns:a16="http://schemas.microsoft.com/office/drawing/2014/main" id="{F0281820-F93B-BC0B-C928-161AFDC42122}"/>
              </a:ext>
            </a:extLst>
          </p:cNvPr>
          <p:cNvSpPr/>
          <p:nvPr/>
        </p:nvSpPr>
        <p:spPr>
          <a:xfrm>
            <a:off x="8237744" y="2590394"/>
            <a:ext cx="3598180" cy="1009140"/>
          </a:xfrm>
          <a:prstGeom prst="round2SameRect">
            <a:avLst/>
          </a:prstGeom>
          <a:solidFill>
            <a:schemeClr val="tx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endParaRPr lang="en-IN" sz="2000">
              <a:solidFill>
                <a:prstClr val="black">
                  <a:lumMod val="65000"/>
                  <a:lumOff val="35000"/>
                </a:prstClr>
              </a:solidFill>
              <a:latin typeface="Arial Nova" panose="020B050402020202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0F47F577-2016-780F-2317-5DFAD200C032}"/>
              </a:ext>
            </a:extLst>
          </p:cNvPr>
          <p:cNvSpPr/>
          <p:nvPr/>
        </p:nvSpPr>
        <p:spPr>
          <a:xfrm rot="5400000">
            <a:off x="8919710" y="2917576"/>
            <a:ext cx="2234250" cy="359818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endParaRPr lang="en-IN" sz="2400">
              <a:solidFill>
                <a:prstClr val="black"/>
              </a:solidFill>
              <a:latin typeface="Arial Nova" panose="020B0504020202020204" pitchFamily="34" charset="0"/>
              <a:cs typeface="Arial" panose="020B0604020202020204" pitchFamily="34" charset="0"/>
            </a:endParaRPr>
          </a:p>
        </p:txBody>
      </p:sp>
      <p:sp>
        <p:nvSpPr>
          <p:cNvPr id="32" name="TextBox 31">
            <a:extLst>
              <a:ext uri="{FF2B5EF4-FFF2-40B4-BE49-F238E27FC236}">
                <a16:creationId xmlns:a16="http://schemas.microsoft.com/office/drawing/2014/main" id="{9E131F09-0EF9-A519-753A-B165DB292769}"/>
              </a:ext>
            </a:extLst>
          </p:cNvPr>
          <p:cNvSpPr txBox="1"/>
          <p:nvPr/>
        </p:nvSpPr>
        <p:spPr>
          <a:xfrm>
            <a:off x="8421978" y="2838941"/>
            <a:ext cx="3219131" cy="584775"/>
          </a:xfrm>
          <a:prstGeom prst="rect">
            <a:avLst/>
          </a:prstGeom>
          <a:noFill/>
        </p:spPr>
        <p:txBody>
          <a:bodyPr wrap="square" rtlCol="0">
            <a:spAutoFit/>
          </a:bodyPr>
          <a:lstStyle/>
          <a:p>
            <a:pPr algn="ctr" defTabSz="1219018"/>
            <a:r>
              <a:rPr lang="en-IN" sz="1600" b="1" cap="all">
                <a:solidFill>
                  <a:prstClr val="black">
                    <a:lumMod val="65000"/>
                    <a:lumOff val="35000"/>
                  </a:prstClr>
                </a:solidFill>
                <a:latin typeface="Arial Nova" panose="020B0504020202020204" pitchFamily="34" charset="0"/>
                <a:cs typeface="Arial" panose="020B0604020202020204" pitchFamily="34" charset="0"/>
              </a:rPr>
              <a:t>Configuration management</a:t>
            </a:r>
          </a:p>
        </p:txBody>
      </p:sp>
      <p:sp>
        <p:nvSpPr>
          <p:cNvPr id="33" name="TextBox 32">
            <a:extLst>
              <a:ext uri="{FF2B5EF4-FFF2-40B4-BE49-F238E27FC236}">
                <a16:creationId xmlns:a16="http://schemas.microsoft.com/office/drawing/2014/main" id="{E812371A-FECA-9C81-2DCF-A3B4997FCDA6}"/>
              </a:ext>
            </a:extLst>
          </p:cNvPr>
          <p:cNvSpPr txBox="1"/>
          <p:nvPr/>
        </p:nvSpPr>
        <p:spPr>
          <a:xfrm>
            <a:off x="8421978" y="3902675"/>
            <a:ext cx="3219131" cy="1743619"/>
          </a:xfrm>
          <a:prstGeom prst="rect">
            <a:avLst/>
          </a:prstGeom>
          <a:noFill/>
        </p:spPr>
        <p:txBody>
          <a:bodyPr wrap="square" rtlCol="0">
            <a:spAutoFit/>
          </a:bodyPr>
          <a:lstStyle/>
          <a:p>
            <a:pPr algn="ctr" defTabSz="1219018">
              <a:lnSpc>
                <a:spcPct val="150000"/>
              </a:lnSpc>
              <a:spcAft>
                <a:spcPts val="1600"/>
              </a:spcAft>
            </a:pPr>
            <a:r>
              <a:rPr lang="en-US" sz="1467">
                <a:solidFill>
                  <a:prstClr val="black"/>
                </a:solidFill>
                <a:latin typeface="Arial Nova" panose="020B0504020202020204" pitchFamily="34" charset="0"/>
                <a:cs typeface="Arial" panose="020B0604020202020204" pitchFamily="34" charset="0"/>
              </a:rPr>
              <a:t>Provides centralized control over network devices, servers, and applications, ensuring consistency, compliance, and reduced risk of errors</a:t>
            </a:r>
            <a:endParaRPr lang="en-IN" sz="1467">
              <a:solidFill>
                <a:prstClr val="black"/>
              </a:solidFill>
              <a:latin typeface="Arial Nova" panose="020B0504020202020204" pitchFamily="34" charset="0"/>
              <a:cs typeface="Arial" panose="020B0604020202020204" pitchFamily="34" charset="0"/>
            </a:endParaRPr>
          </a:p>
        </p:txBody>
      </p:sp>
    </p:spTree>
    <p:extLst>
      <p:ext uri="{BB962C8B-B14F-4D97-AF65-F5344CB8AC3E}">
        <p14:creationId xmlns:p14="http://schemas.microsoft.com/office/powerpoint/2010/main" val="3043954177"/>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itle 1">
            <a:extLst>
              <a:ext uri="{FF2B5EF4-FFF2-40B4-BE49-F238E27FC236}">
                <a16:creationId xmlns:a16="http://schemas.microsoft.com/office/drawing/2014/main" id="{FF5A6BCF-497C-4A84-9ECE-814032D6F4DC}"/>
              </a:ext>
            </a:extLst>
          </p:cNvPr>
          <p:cNvSpPr txBox="1">
            <a:spLocks/>
          </p:cNvSpPr>
          <p:nvPr/>
        </p:nvSpPr>
        <p:spPr>
          <a:xfrm>
            <a:off x="431800" y="282521"/>
            <a:ext cx="11328400" cy="553984"/>
          </a:xfrm>
          <a:prstGeom prst="rect">
            <a:avLst/>
          </a:prstGeom>
        </p:spPr>
        <p:txBody>
          <a:bodyPr vert="horz" wrap="square" lIns="0" tIns="60953" rIns="121904" bIns="60953" rtlCol="0" anchor="ctr">
            <a:spAutoFit/>
          </a:bodyPr>
          <a:lstStyle>
            <a:lvl1pPr defTabSz="1219018">
              <a:spcBef>
                <a:spcPct val="0"/>
              </a:spcBef>
              <a:buNone/>
              <a:defRPr kumimoji="0" lang="en-US" sz="3000" b="1" i="0" u="none" strike="noStrike" cap="all" spc="0" normalizeH="0" baseline="0" noProof="0" dirty="0" smtClean="0">
                <a:ln>
                  <a:noFill/>
                </a:ln>
                <a:solidFill>
                  <a:schemeClr val="bg1"/>
                </a:solidFill>
                <a:effectLst/>
                <a:uLnTx/>
                <a:uFillTx/>
                <a:latin typeface="Arial Nova" panose="020B0504020202020204" pitchFamily="34" charset="0"/>
                <a:ea typeface="+mj-ea"/>
                <a:cs typeface="+mj-cs"/>
              </a:defRPr>
            </a:lvl1pPr>
          </a:lstStyle>
          <a:p>
            <a:pPr marL="0" marR="0" lvl="0" indent="0" algn="l" defTabSz="1219018" rtl="0" eaLnBrk="1" fontAlgn="auto" latinLnBrk="0" hangingPunct="1">
              <a:lnSpc>
                <a:spcPct val="100000"/>
              </a:lnSpc>
              <a:spcBef>
                <a:spcPct val="0"/>
              </a:spcBef>
              <a:spcAft>
                <a:spcPts val="0"/>
              </a:spcAft>
              <a:buClrTx/>
              <a:buSzTx/>
              <a:buFontTx/>
              <a:buNone/>
              <a:tabLst/>
              <a:defRPr/>
            </a:pPr>
            <a:r>
              <a:rPr kumimoji="0" lang="en-US" sz="2800" b="1" i="0" u="none" strike="noStrike" kern="1200" cap="all" spc="0" normalizeH="0" baseline="0" noProof="0">
                <a:ln>
                  <a:noFill/>
                </a:ln>
                <a:solidFill>
                  <a:prstClr val="white"/>
                </a:solidFill>
                <a:effectLst/>
                <a:uLnTx/>
                <a:uFillTx/>
                <a:latin typeface="Arial Nova" panose="020B0504020202020204" pitchFamily="34" charset="0"/>
                <a:ea typeface="+mj-ea"/>
                <a:cs typeface="+mj-cs"/>
              </a:rPr>
              <a:t>ADVANCED TIER</a:t>
            </a:r>
          </a:p>
        </p:txBody>
      </p:sp>
      <p:pic>
        <p:nvPicPr>
          <p:cNvPr id="28" name="Picture 27" descr="Image result for sify logo">
            <a:extLst>
              <a:ext uri="{FF2B5EF4-FFF2-40B4-BE49-F238E27FC236}">
                <a16:creationId xmlns:a16="http://schemas.microsoft.com/office/drawing/2014/main" id="{9299C288-81D2-DA24-01A4-8488EFFA4F4E}"/>
              </a:ext>
            </a:extLst>
          </p:cNvPr>
          <p:cNvPicPr>
            <a:picLocks noChangeAspect="1" noChangeArrowheads="1"/>
          </p:cNvPicPr>
          <p:nvPr/>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D2864AB-A540-8596-9E35-0A17B3B0C3BE}"/>
              </a:ext>
            </a:extLst>
          </p:cNvPr>
          <p:cNvSpPr txBox="1"/>
          <p:nvPr/>
        </p:nvSpPr>
        <p:spPr>
          <a:xfrm>
            <a:off x="584617" y="1241925"/>
            <a:ext cx="11251308" cy="1492909"/>
          </a:xfrm>
          <a:prstGeom prst="rect">
            <a:avLst/>
          </a:prstGeom>
          <a:noFill/>
        </p:spPr>
        <p:txBody>
          <a:bodyPr wrap="square">
            <a:spAutoFit/>
          </a:bodyPr>
          <a:lstStyle/>
          <a:p>
            <a:pPr algn="just">
              <a:lnSpc>
                <a:spcPct val="115000"/>
              </a:lnSpc>
              <a:spcAft>
                <a:spcPts val="1200"/>
              </a:spcAft>
            </a:pPr>
            <a:r>
              <a:rPr lang="en-US" sz="1800" kern="100">
                <a:solidFill>
                  <a:schemeClr val="bg1"/>
                </a:solidFill>
                <a:effectLst/>
                <a:latin typeface="Arial Nova" panose="020B0504020202020204" pitchFamily="34" charset="0"/>
                <a:ea typeface="Aptos" panose="020B0004020202020204" pitchFamily="34" charset="0"/>
                <a:cs typeface="Times New Roman" panose="02020603050405020304" pitchFamily="18" charset="0"/>
              </a:rPr>
              <a:t>In the Advanced Tier, in addition to the features provided in the Basic Tier, Sify delivers advanced Syslog and Event correlation capabilities through Everest InfraOn.</a:t>
            </a:r>
          </a:p>
          <a:p>
            <a:pPr algn="just">
              <a:lnSpc>
                <a:spcPct val="115000"/>
              </a:lnSpc>
              <a:spcAft>
                <a:spcPts val="800"/>
              </a:spcAft>
            </a:pPr>
            <a:r>
              <a:rPr lang="en-US">
                <a:solidFill>
                  <a:schemeClr val="bg1"/>
                </a:solidFill>
                <a:latin typeface="Arial Nova" panose="020B0504020202020204" pitchFamily="34" charset="0"/>
              </a:rPr>
              <a:t>By leveraging Everest InfraOn's Syslog and Event correlation functionalities, organizations can effectively mitigate risks, improve operational efficiency, and ensure the integrity and availability of their IT infrastructure.</a:t>
            </a:r>
            <a:endParaRPr lang="en-IN">
              <a:solidFill>
                <a:schemeClr val="bg1"/>
              </a:solidFill>
              <a:latin typeface="Arial Nova" panose="020B0504020202020204" pitchFamily="34" charset="0"/>
            </a:endParaRPr>
          </a:p>
        </p:txBody>
      </p:sp>
      <p:sp>
        <p:nvSpPr>
          <p:cNvPr id="19" name="Rectangle 18">
            <a:extLst>
              <a:ext uri="{FF2B5EF4-FFF2-40B4-BE49-F238E27FC236}">
                <a16:creationId xmlns:a16="http://schemas.microsoft.com/office/drawing/2014/main" id="{A079C059-7203-918B-B5B1-82D42A47F081}"/>
              </a:ext>
            </a:extLst>
          </p:cNvPr>
          <p:cNvSpPr/>
          <p:nvPr/>
        </p:nvSpPr>
        <p:spPr>
          <a:xfrm>
            <a:off x="0" y="4103685"/>
            <a:ext cx="12219355" cy="2754313"/>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endParaRPr lang="en-IN" sz="2400">
              <a:solidFill>
                <a:prstClr val="white"/>
              </a:solidFill>
              <a:latin typeface="TheSansOffice" panose="020B0503040302060204" pitchFamily="34" charset="0"/>
            </a:endParaRPr>
          </a:p>
        </p:txBody>
      </p:sp>
      <p:grpSp>
        <p:nvGrpSpPr>
          <p:cNvPr id="2" name="Group 1">
            <a:extLst>
              <a:ext uri="{FF2B5EF4-FFF2-40B4-BE49-F238E27FC236}">
                <a16:creationId xmlns:a16="http://schemas.microsoft.com/office/drawing/2014/main" id="{AA97A06D-C5EB-2F3F-CC67-36BF30E4A6B6}"/>
              </a:ext>
            </a:extLst>
          </p:cNvPr>
          <p:cNvGrpSpPr/>
          <p:nvPr/>
        </p:nvGrpSpPr>
        <p:grpSpPr>
          <a:xfrm>
            <a:off x="2109522" y="3207656"/>
            <a:ext cx="8201498" cy="3124696"/>
            <a:chOff x="704538" y="2709092"/>
            <a:chExt cx="7364785" cy="3124696"/>
          </a:xfrm>
        </p:grpSpPr>
        <p:sp>
          <p:nvSpPr>
            <p:cNvPr id="21" name="Rectangle: Top Corners Rounded 20">
              <a:extLst>
                <a:ext uri="{FF2B5EF4-FFF2-40B4-BE49-F238E27FC236}">
                  <a16:creationId xmlns:a16="http://schemas.microsoft.com/office/drawing/2014/main" id="{8426D159-6902-3EF5-11B0-BD0A38463CDF}"/>
                </a:ext>
              </a:extLst>
            </p:cNvPr>
            <p:cNvSpPr/>
            <p:nvPr/>
          </p:nvSpPr>
          <p:spPr>
            <a:xfrm>
              <a:off x="704538" y="2709093"/>
              <a:ext cx="3598180" cy="966805"/>
            </a:xfrm>
            <a:prstGeom prst="round2SameRect">
              <a:avLst/>
            </a:prstGeom>
            <a:solidFill>
              <a:schemeClr val="tx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endParaRPr lang="en-IN" sz="2800">
                <a:solidFill>
                  <a:prstClr val="black">
                    <a:lumMod val="65000"/>
                    <a:lumOff val="35000"/>
                  </a:prstClr>
                </a:solidFill>
                <a:latin typeface="Arial Nova" panose="020B05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54540609-1A34-A18B-C4C3-BBD3FB5FBA3B}"/>
                </a:ext>
              </a:extLst>
            </p:cNvPr>
            <p:cNvSpPr/>
            <p:nvPr/>
          </p:nvSpPr>
          <p:spPr>
            <a:xfrm rot="5400000">
              <a:off x="1386506" y="2917569"/>
              <a:ext cx="2234246" cy="359818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endParaRPr lang="en-IN" sz="2400">
                <a:solidFill>
                  <a:prstClr val="black"/>
                </a:solidFill>
                <a:latin typeface="Arial Nova" panose="020B05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92BA9977-2BDA-5BC4-9374-1B2D6E910144}"/>
                </a:ext>
              </a:extLst>
            </p:cNvPr>
            <p:cNvSpPr txBox="1"/>
            <p:nvPr/>
          </p:nvSpPr>
          <p:spPr>
            <a:xfrm>
              <a:off x="888774" y="2994883"/>
              <a:ext cx="3219131" cy="338554"/>
            </a:xfrm>
            <a:prstGeom prst="rect">
              <a:avLst/>
            </a:prstGeom>
            <a:noFill/>
          </p:spPr>
          <p:txBody>
            <a:bodyPr wrap="square" rtlCol="0">
              <a:spAutoFit/>
            </a:bodyPr>
            <a:lstStyle/>
            <a:p>
              <a:pPr algn="ctr" defTabSz="1219018"/>
              <a:r>
                <a:rPr lang="en-IN" sz="1600" b="1" cap="all">
                  <a:solidFill>
                    <a:prstClr val="black">
                      <a:lumMod val="65000"/>
                      <a:lumOff val="35000"/>
                    </a:prstClr>
                  </a:solidFill>
                  <a:latin typeface="Arial Nova" panose="020B0504020202020204" pitchFamily="34" charset="0"/>
                  <a:cs typeface="Arial" panose="020B0604020202020204" pitchFamily="34" charset="0"/>
                </a:rPr>
                <a:t>Syslog service</a:t>
              </a:r>
            </a:p>
          </p:txBody>
        </p:sp>
        <p:sp>
          <p:nvSpPr>
            <p:cNvPr id="24" name="TextBox 23">
              <a:extLst>
                <a:ext uri="{FF2B5EF4-FFF2-40B4-BE49-F238E27FC236}">
                  <a16:creationId xmlns:a16="http://schemas.microsoft.com/office/drawing/2014/main" id="{74B773D5-5D39-420D-DE20-D7D87F49816A}"/>
                </a:ext>
              </a:extLst>
            </p:cNvPr>
            <p:cNvSpPr txBox="1"/>
            <p:nvPr/>
          </p:nvSpPr>
          <p:spPr>
            <a:xfrm>
              <a:off x="888774" y="3902674"/>
              <a:ext cx="3219131" cy="1743619"/>
            </a:xfrm>
            <a:prstGeom prst="rect">
              <a:avLst/>
            </a:prstGeom>
            <a:noFill/>
          </p:spPr>
          <p:txBody>
            <a:bodyPr wrap="square" rtlCol="0">
              <a:spAutoFit/>
            </a:bodyPr>
            <a:lstStyle/>
            <a:p>
              <a:pPr algn="ctr" defTabSz="1219018">
                <a:lnSpc>
                  <a:spcPct val="150000"/>
                </a:lnSpc>
                <a:spcBef>
                  <a:spcPts val="1800"/>
                </a:spcBef>
                <a:spcAft>
                  <a:spcPts val="1600"/>
                </a:spcAft>
              </a:pPr>
              <a:r>
                <a:rPr lang="en-US" sz="1467">
                  <a:solidFill>
                    <a:prstClr val="black"/>
                  </a:solidFill>
                  <a:latin typeface="Arial Nova" panose="020B0504020202020204" pitchFamily="34" charset="0"/>
                  <a:cs typeface="Arial" panose="020B0604020202020204" pitchFamily="34" charset="0"/>
                </a:rPr>
                <a:t>Clients can collect and centralize log data from various devices and applications, enabling comprehensive monitoring and analysis for proactive issue detection and resolution.</a:t>
              </a:r>
            </a:p>
          </p:txBody>
        </p:sp>
        <p:sp>
          <p:nvSpPr>
            <p:cNvPr id="25" name="Rectangle: Top Corners Rounded 24">
              <a:extLst>
                <a:ext uri="{FF2B5EF4-FFF2-40B4-BE49-F238E27FC236}">
                  <a16:creationId xmlns:a16="http://schemas.microsoft.com/office/drawing/2014/main" id="{3C22EB0F-6D38-DEA4-0A61-6611704C224E}"/>
                </a:ext>
              </a:extLst>
            </p:cNvPr>
            <p:cNvSpPr/>
            <p:nvPr/>
          </p:nvSpPr>
          <p:spPr>
            <a:xfrm>
              <a:off x="4471143" y="2709092"/>
              <a:ext cx="3598180" cy="966806"/>
            </a:xfrm>
            <a:prstGeom prst="round2SameRect">
              <a:avLst/>
            </a:prstGeom>
            <a:solidFill>
              <a:schemeClr val="tx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endParaRPr lang="en-IN" sz="2000">
                <a:solidFill>
                  <a:prstClr val="black">
                    <a:lumMod val="65000"/>
                    <a:lumOff val="35000"/>
                  </a:prstClr>
                </a:solidFill>
                <a:latin typeface="Arial Nova" panose="020B0504020202020204" pitchFamily="34" charset="0"/>
                <a:cs typeface="Arial" panose="020B0604020202020204" pitchFamily="34" charset="0"/>
              </a:endParaRPr>
            </a:p>
          </p:txBody>
        </p:sp>
        <p:sp>
          <p:nvSpPr>
            <p:cNvPr id="26" name="Rectangle 25">
              <a:extLst>
                <a:ext uri="{FF2B5EF4-FFF2-40B4-BE49-F238E27FC236}">
                  <a16:creationId xmlns:a16="http://schemas.microsoft.com/office/drawing/2014/main" id="{24D036AA-09B0-2187-A871-52471F398469}"/>
                </a:ext>
              </a:extLst>
            </p:cNvPr>
            <p:cNvSpPr/>
            <p:nvPr/>
          </p:nvSpPr>
          <p:spPr>
            <a:xfrm rot="5400000">
              <a:off x="5153110" y="2917575"/>
              <a:ext cx="2234246" cy="359818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endParaRPr lang="en-IN" sz="2400">
                <a:solidFill>
                  <a:prstClr val="black"/>
                </a:solidFill>
                <a:latin typeface="Arial Nova" panose="020B05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F05D9F5A-05B0-E8F1-4AF7-A396A0B3BF3B}"/>
                </a:ext>
              </a:extLst>
            </p:cNvPr>
            <p:cNvSpPr txBox="1"/>
            <p:nvPr/>
          </p:nvSpPr>
          <p:spPr>
            <a:xfrm>
              <a:off x="4655375" y="2994883"/>
              <a:ext cx="3219131" cy="338554"/>
            </a:xfrm>
            <a:prstGeom prst="rect">
              <a:avLst/>
            </a:prstGeom>
            <a:noFill/>
          </p:spPr>
          <p:txBody>
            <a:bodyPr wrap="square" rtlCol="0">
              <a:spAutoFit/>
            </a:bodyPr>
            <a:lstStyle/>
            <a:p>
              <a:pPr algn="ctr" defTabSz="1219018"/>
              <a:r>
                <a:rPr lang="en-IN" sz="1600" b="1" cap="all">
                  <a:solidFill>
                    <a:prstClr val="black">
                      <a:lumMod val="65000"/>
                      <a:lumOff val="35000"/>
                    </a:prstClr>
                  </a:solidFill>
                  <a:latin typeface="Arial Nova" panose="020B0504020202020204" pitchFamily="34" charset="0"/>
                  <a:cs typeface="Arial" panose="020B0604020202020204" pitchFamily="34" charset="0"/>
                </a:rPr>
                <a:t>Event correlation feature</a:t>
              </a:r>
            </a:p>
          </p:txBody>
        </p:sp>
        <p:sp>
          <p:nvSpPr>
            <p:cNvPr id="29" name="TextBox 28">
              <a:extLst>
                <a:ext uri="{FF2B5EF4-FFF2-40B4-BE49-F238E27FC236}">
                  <a16:creationId xmlns:a16="http://schemas.microsoft.com/office/drawing/2014/main" id="{594C7B03-F97A-1600-BAB3-5CA5D2F82E80}"/>
                </a:ext>
              </a:extLst>
            </p:cNvPr>
            <p:cNvSpPr txBox="1"/>
            <p:nvPr/>
          </p:nvSpPr>
          <p:spPr>
            <a:xfrm>
              <a:off x="4655375" y="3902675"/>
              <a:ext cx="3219131" cy="1743619"/>
            </a:xfrm>
            <a:prstGeom prst="rect">
              <a:avLst/>
            </a:prstGeom>
            <a:noFill/>
          </p:spPr>
          <p:txBody>
            <a:bodyPr wrap="square" rtlCol="0">
              <a:spAutoFit/>
            </a:bodyPr>
            <a:lstStyle/>
            <a:p>
              <a:pPr algn="ctr" defTabSz="1219018">
                <a:lnSpc>
                  <a:spcPct val="150000"/>
                </a:lnSpc>
                <a:spcAft>
                  <a:spcPts val="1600"/>
                </a:spcAft>
              </a:pPr>
              <a:r>
                <a:rPr lang="en-US" sz="1467">
                  <a:solidFill>
                    <a:prstClr val="black"/>
                  </a:solidFill>
                  <a:latin typeface="Arial Nova" panose="020B0504020202020204" pitchFamily="34" charset="0"/>
                  <a:cs typeface="Arial" panose="020B0604020202020204" pitchFamily="34" charset="0"/>
                </a:rPr>
                <a:t>Further enhances proactive issue detection capability by intelligently correlating related events to provide deeper insights into system performance and potential threats</a:t>
              </a:r>
            </a:p>
          </p:txBody>
        </p:sp>
      </p:grpSp>
    </p:spTree>
    <p:extLst>
      <p:ext uri="{BB962C8B-B14F-4D97-AF65-F5344CB8AC3E}">
        <p14:creationId xmlns:p14="http://schemas.microsoft.com/office/powerpoint/2010/main" val="349550277"/>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itle 1">
            <a:extLst>
              <a:ext uri="{FF2B5EF4-FFF2-40B4-BE49-F238E27FC236}">
                <a16:creationId xmlns:a16="http://schemas.microsoft.com/office/drawing/2014/main" id="{FF5A6BCF-497C-4A84-9ECE-814032D6F4DC}"/>
              </a:ext>
            </a:extLst>
          </p:cNvPr>
          <p:cNvSpPr txBox="1">
            <a:spLocks/>
          </p:cNvSpPr>
          <p:nvPr/>
        </p:nvSpPr>
        <p:spPr>
          <a:xfrm>
            <a:off x="431800" y="282521"/>
            <a:ext cx="11328400" cy="553984"/>
          </a:xfrm>
          <a:prstGeom prst="rect">
            <a:avLst/>
          </a:prstGeom>
        </p:spPr>
        <p:txBody>
          <a:bodyPr vert="horz" wrap="square" lIns="0" tIns="60953" rIns="121904" bIns="60953" rtlCol="0" anchor="ctr">
            <a:spAutoFit/>
          </a:bodyPr>
          <a:lstStyle>
            <a:lvl1pPr defTabSz="1219018">
              <a:spcBef>
                <a:spcPct val="0"/>
              </a:spcBef>
              <a:buNone/>
              <a:defRPr kumimoji="0" lang="en-US" sz="3000" b="1" i="0" u="none" strike="noStrike" cap="all" spc="0" normalizeH="0" baseline="0" noProof="0" dirty="0" smtClean="0">
                <a:ln>
                  <a:noFill/>
                </a:ln>
                <a:solidFill>
                  <a:schemeClr val="bg1"/>
                </a:solidFill>
                <a:effectLst/>
                <a:uLnTx/>
                <a:uFillTx/>
                <a:latin typeface="Arial Nova" panose="020B0504020202020204" pitchFamily="34" charset="0"/>
                <a:ea typeface="+mj-ea"/>
                <a:cs typeface="+mj-cs"/>
              </a:defRPr>
            </a:lvl1pPr>
          </a:lstStyle>
          <a:p>
            <a:pPr marL="0" marR="0" lvl="0" indent="0" algn="l" defTabSz="1219018" rtl="0" eaLnBrk="1" fontAlgn="auto" latinLnBrk="0" hangingPunct="1">
              <a:lnSpc>
                <a:spcPct val="100000"/>
              </a:lnSpc>
              <a:spcBef>
                <a:spcPct val="0"/>
              </a:spcBef>
              <a:spcAft>
                <a:spcPts val="0"/>
              </a:spcAft>
              <a:buClrTx/>
              <a:buSzTx/>
              <a:buFontTx/>
              <a:buNone/>
              <a:tabLst/>
              <a:defRPr/>
            </a:pPr>
            <a:r>
              <a:rPr kumimoji="0" lang="en-US" sz="2800" b="1" i="0" u="none" strike="noStrike" kern="1200" cap="all" spc="0" normalizeH="0" baseline="0" noProof="0">
                <a:ln>
                  <a:noFill/>
                </a:ln>
                <a:solidFill>
                  <a:prstClr val="white"/>
                </a:solidFill>
                <a:effectLst/>
                <a:uLnTx/>
                <a:uFillTx/>
                <a:latin typeface="Arial Nova" panose="020B0504020202020204" pitchFamily="34" charset="0"/>
                <a:ea typeface="+mj-ea"/>
                <a:cs typeface="+mj-cs"/>
              </a:rPr>
              <a:t>PREMIER TIER</a:t>
            </a:r>
          </a:p>
        </p:txBody>
      </p:sp>
      <p:pic>
        <p:nvPicPr>
          <p:cNvPr id="28" name="Picture 27" descr="Image result for sify logo">
            <a:extLst>
              <a:ext uri="{FF2B5EF4-FFF2-40B4-BE49-F238E27FC236}">
                <a16:creationId xmlns:a16="http://schemas.microsoft.com/office/drawing/2014/main" id="{9299C288-81D2-DA24-01A4-8488EFFA4F4E}"/>
              </a:ext>
            </a:extLst>
          </p:cNvPr>
          <p:cNvPicPr>
            <a:picLocks noChangeAspect="1" noChangeArrowheads="1"/>
          </p:cNvPicPr>
          <p:nvPr/>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D2864AB-A540-8596-9E35-0A17B3B0C3BE}"/>
              </a:ext>
            </a:extLst>
          </p:cNvPr>
          <p:cNvSpPr txBox="1"/>
          <p:nvPr/>
        </p:nvSpPr>
        <p:spPr>
          <a:xfrm>
            <a:off x="584617" y="1241925"/>
            <a:ext cx="11251308" cy="1965346"/>
          </a:xfrm>
          <a:prstGeom prst="rect">
            <a:avLst/>
          </a:prstGeom>
          <a:noFill/>
        </p:spPr>
        <p:txBody>
          <a:bodyPr wrap="square">
            <a:spAutoFit/>
          </a:bodyPr>
          <a:lstStyle/>
          <a:p>
            <a:pPr algn="just">
              <a:lnSpc>
                <a:spcPct val="115000"/>
              </a:lnSpc>
              <a:spcAft>
                <a:spcPts val="1200"/>
              </a:spcAft>
            </a:pPr>
            <a:r>
              <a:rPr lang="en-US" sz="1800" kern="100">
                <a:solidFill>
                  <a:schemeClr val="bg1"/>
                </a:solidFill>
                <a:effectLst/>
                <a:latin typeface="Arial Nova" panose="020B0504020202020204" pitchFamily="34" charset="0"/>
                <a:ea typeface="Aptos" panose="020B0004020202020204" pitchFamily="34" charset="0"/>
                <a:cs typeface="Times New Roman" panose="02020603050405020304" pitchFamily="18" charset="0"/>
              </a:rPr>
              <a:t>An upgrade to the Premier Tier delivers unparalleled Application Visibility on Network and cutting-edge AI/ML features through Everest InfraOn in addition to all the features provided in the Advanced Tier.</a:t>
            </a:r>
          </a:p>
          <a:p>
            <a:pPr algn="just">
              <a:lnSpc>
                <a:spcPct val="115000"/>
              </a:lnSpc>
              <a:spcAft>
                <a:spcPts val="1200"/>
              </a:spcAft>
            </a:pPr>
            <a:r>
              <a:rPr lang="en-US" kern="100">
                <a:solidFill>
                  <a:schemeClr val="bg1"/>
                </a:solidFill>
                <a:latin typeface="Arial Nova" panose="020B0504020202020204" pitchFamily="34" charset="0"/>
                <a:cs typeface="Times New Roman" panose="02020603050405020304" pitchFamily="18" charset="0"/>
              </a:rPr>
              <a:t>By harnessing the Application Visibility and AI/ML capabilities, organizations can confidently navigate the complexities of modern networks, optimize resource utilization, and safeguard against evolving cyber threats.</a:t>
            </a:r>
          </a:p>
          <a:p>
            <a:pPr algn="just">
              <a:lnSpc>
                <a:spcPct val="115000"/>
              </a:lnSpc>
              <a:spcAft>
                <a:spcPts val="1200"/>
              </a:spcAft>
            </a:pPr>
            <a:endParaRPr lang="en-IN">
              <a:solidFill>
                <a:schemeClr val="bg1"/>
              </a:solidFill>
              <a:latin typeface="Arial Nova" panose="020B0504020202020204" pitchFamily="34" charset="0"/>
            </a:endParaRPr>
          </a:p>
        </p:txBody>
      </p:sp>
      <p:sp>
        <p:nvSpPr>
          <p:cNvPr id="19" name="Rectangle 18">
            <a:extLst>
              <a:ext uri="{FF2B5EF4-FFF2-40B4-BE49-F238E27FC236}">
                <a16:creationId xmlns:a16="http://schemas.microsoft.com/office/drawing/2014/main" id="{A079C059-7203-918B-B5B1-82D42A47F081}"/>
              </a:ext>
            </a:extLst>
          </p:cNvPr>
          <p:cNvSpPr/>
          <p:nvPr/>
        </p:nvSpPr>
        <p:spPr>
          <a:xfrm>
            <a:off x="0" y="4103685"/>
            <a:ext cx="12219355" cy="2754313"/>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endParaRPr lang="en-IN" sz="2400">
              <a:solidFill>
                <a:prstClr val="white"/>
              </a:solidFill>
              <a:latin typeface="TheSansOffice" panose="020B0503040302060204" pitchFamily="34" charset="0"/>
            </a:endParaRPr>
          </a:p>
        </p:txBody>
      </p:sp>
      <p:grpSp>
        <p:nvGrpSpPr>
          <p:cNvPr id="2" name="Group 1">
            <a:extLst>
              <a:ext uri="{FF2B5EF4-FFF2-40B4-BE49-F238E27FC236}">
                <a16:creationId xmlns:a16="http://schemas.microsoft.com/office/drawing/2014/main" id="{AA97A06D-C5EB-2F3F-CC67-36BF30E4A6B6}"/>
              </a:ext>
            </a:extLst>
          </p:cNvPr>
          <p:cNvGrpSpPr/>
          <p:nvPr/>
        </p:nvGrpSpPr>
        <p:grpSpPr>
          <a:xfrm>
            <a:off x="2109522" y="3207656"/>
            <a:ext cx="8201498" cy="3124696"/>
            <a:chOff x="704538" y="2709092"/>
            <a:chExt cx="7364785" cy="3124696"/>
          </a:xfrm>
        </p:grpSpPr>
        <p:sp>
          <p:nvSpPr>
            <p:cNvPr id="21" name="Rectangle: Top Corners Rounded 20">
              <a:extLst>
                <a:ext uri="{FF2B5EF4-FFF2-40B4-BE49-F238E27FC236}">
                  <a16:creationId xmlns:a16="http://schemas.microsoft.com/office/drawing/2014/main" id="{8426D159-6902-3EF5-11B0-BD0A38463CDF}"/>
                </a:ext>
              </a:extLst>
            </p:cNvPr>
            <p:cNvSpPr/>
            <p:nvPr/>
          </p:nvSpPr>
          <p:spPr>
            <a:xfrm>
              <a:off x="704538" y="2709093"/>
              <a:ext cx="3598180" cy="966805"/>
            </a:xfrm>
            <a:prstGeom prst="round2SameRect">
              <a:avLst/>
            </a:prstGeom>
            <a:solidFill>
              <a:schemeClr val="tx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endParaRPr lang="en-IN" sz="2800">
                <a:solidFill>
                  <a:prstClr val="black">
                    <a:lumMod val="65000"/>
                    <a:lumOff val="35000"/>
                  </a:prstClr>
                </a:solidFill>
                <a:latin typeface="Arial Nova" panose="020B05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54540609-1A34-A18B-C4C3-BBD3FB5FBA3B}"/>
                </a:ext>
              </a:extLst>
            </p:cNvPr>
            <p:cNvSpPr/>
            <p:nvPr/>
          </p:nvSpPr>
          <p:spPr>
            <a:xfrm rot="5400000">
              <a:off x="1386506" y="2917569"/>
              <a:ext cx="2234246" cy="359818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endParaRPr lang="en-IN" sz="2400">
                <a:solidFill>
                  <a:prstClr val="black"/>
                </a:solidFill>
                <a:latin typeface="Arial Nova" panose="020B05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92BA9977-2BDA-5BC4-9374-1B2D6E910144}"/>
                </a:ext>
              </a:extLst>
            </p:cNvPr>
            <p:cNvSpPr txBox="1"/>
            <p:nvPr/>
          </p:nvSpPr>
          <p:spPr>
            <a:xfrm>
              <a:off x="888774" y="2994883"/>
              <a:ext cx="3219131" cy="338554"/>
            </a:xfrm>
            <a:prstGeom prst="rect">
              <a:avLst/>
            </a:prstGeom>
            <a:noFill/>
          </p:spPr>
          <p:txBody>
            <a:bodyPr wrap="square" rtlCol="0">
              <a:spAutoFit/>
            </a:bodyPr>
            <a:lstStyle/>
            <a:p>
              <a:pPr algn="ctr" defTabSz="1219018"/>
              <a:r>
                <a:rPr lang="en-IN" sz="1600" b="1" cap="all">
                  <a:solidFill>
                    <a:prstClr val="black">
                      <a:lumMod val="65000"/>
                      <a:lumOff val="35000"/>
                    </a:prstClr>
                  </a:solidFill>
                  <a:latin typeface="Arial Nova" panose="020B0504020202020204" pitchFamily="34" charset="0"/>
                  <a:cs typeface="Arial" panose="020B0604020202020204" pitchFamily="34" charset="0"/>
                </a:rPr>
                <a:t>Application Visibility service</a:t>
              </a:r>
            </a:p>
          </p:txBody>
        </p:sp>
        <p:sp>
          <p:nvSpPr>
            <p:cNvPr id="24" name="TextBox 23">
              <a:extLst>
                <a:ext uri="{FF2B5EF4-FFF2-40B4-BE49-F238E27FC236}">
                  <a16:creationId xmlns:a16="http://schemas.microsoft.com/office/drawing/2014/main" id="{74B773D5-5D39-420D-DE20-D7D87F49816A}"/>
                </a:ext>
              </a:extLst>
            </p:cNvPr>
            <p:cNvSpPr txBox="1"/>
            <p:nvPr/>
          </p:nvSpPr>
          <p:spPr>
            <a:xfrm>
              <a:off x="888774" y="3902674"/>
              <a:ext cx="3219131" cy="1066254"/>
            </a:xfrm>
            <a:prstGeom prst="rect">
              <a:avLst/>
            </a:prstGeom>
            <a:noFill/>
          </p:spPr>
          <p:txBody>
            <a:bodyPr wrap="square" rtlCol="0">
              <a:spAutoFit/>
            </a:bodyPr>
            <a:lstStyle/>
            <a:p>
              <a:pPr algn="ctr" defTabSz="1219018">
                <a:lnSpc>
                  <a:spcPct val="150000"/>
                </a:lnSpc>
                <a:spcBef>
                  <a:spcPts val="1800"/>
                </a:spcBef>
                <a:spcAft>
                  <a:spcPts val="1600"/>
                </a:spcAft>
              </a:pPr>
              <a:r>
                <a:rPr lang="en-US" sz="1467">
                  <a:solidFill>
                    <a:prstClr val="black"/>
                  </a:solidFill>
                  <a:latin typeface="Arial Nova" panose="020B0504020202020204" pitchFamily="34" charset="0"/>
                  <a:cs typeface="Arial" panose="020B0604020202020204" pitchFamily="34" charset="0"/>
                </a:rPr>
                <a:t>Clients gain deep insights into network traffic, allowing for precise monitoring and management of critical applications</a:t>
              </a:r>
            </a:p>
          </p:txBody>
        </p:sp>
        <p:sp>
          <p:nvSpPr>
            <p:cNvPr id="25" name="Rectangle: Top Corners Rounded 24">
              <a:extLst>
                <a:ext uri="{FF2B5EF4-FFF2-40B4-BE49-F238E27FC236}">
                  <a16:creationId xmlns:a16="http://schemas.microsoft.com/office/drawing/2014/main" id="{3C22EB0F-6D38-DEA4-0A61-6611704C224E}"/>
                </a:ext>
              </a:extLst>
            </p:cNvPr>
            <p:cNvSpPr/>
            <p:nvPr/>
          </p:nvSpPr>
          <p:spPr>
            <a:xfrm>
              <a:off x="4471143" y="2709092"/>
              <a:ext cx="3598180" cy="966806"/>
            </a:xfrm>
            <a:prstGeom prst="round2SameRect">
              <a:avLst/>
            </a:prstGeom>
            <a:solidFill>
              <a:schemeClr val="tx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endParaRPr lang="en-IN" sz="2000">
                <a:solidFill>
                  <a:prstClr val="black">
                    <a:lumMod val="65000"/>
                    <a:lumOff val="35000"/>
                  </a:prstClr>
                </a:solidFill>
                <a:latin typeface="Arial Nova" panose="020B0504020202020204" pitchFamily="34" charset="0"/>
                <a:cs typeface="Arial" panose="020B0604020202020204" pitchFamily="34" charset="0"/>
              </a:endParaRPr>
            </a:p>
          </p:txBody>
        </p:sp>
        <p:sp>
          <p:nvSpPr>
            <p:cNvPr id="26" name="Rectangle 25">
              <a:extLst>
                <a:ext uri="{FF2B5EF4-FFF2-40B4-BE49-F238E27FC236}">
                  <a16:creationId xmlns:a16="http://schemas.microsoft.com/office/drawing/2014/main" id="{24D036AA-09B0-2187-A871-52471F398469}"/>
                </a:ext>
              </a:extLst>
            </p:cNvPr>
            <p:cNvSpPr/>
            <p:nvPr/>
          </p:nvSpPr>
          <p:spPr>
            <a:xfrm rot="5400000">
              <a:off x="5153110" y="2917575"/>
              <a:ext cx="2234246" cy="359818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endParaRPr lang="en-IN" sz="2400">
                <a:solidFill>
                  <a:prstClr val="black"/>
                </a:solidFill>
                <a:latin typeface="Arial Nova" panose="020B05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F05D9F5A-05B0-E8F1-4AF7-A396A0B3BF3B}"/>
                </a:ext>
              </a:extLst>
            </p:cNvPr>
            <p:cNvSpPr txBox="1"/>
            <p:nvPr/>
          </p:nvSpPr>
          <p:spPr>
            <a:xfrm>
              <a:off x="4655375" y="2994883"/>
              <a:ext cx="3219131" cy="338554"/>
            </a:xfrm>
            <a:prstGeom prst="rect">
              <a:avLst/>
            </a:prstGeom>
            <a:noFill/>
          </p:spPr>
          <p:txBody>
            <a:bodyPr wrap="square" rtlCol="0">
              <a:spAutoFit/>
            </a:bodyPr>
            <a:lstStyle/>
            <a:p>
              <a:pPr algn="ctr" defTabSz="1219018"/>
              <a:r>
                <a:rPr lang="en-IN" sz="1600" b="1" cap="all">
                  <a:solidFill>
                    <a:prstClr val="black">
                      <a:lumMod val="65000"/>
                      <a:lumOff val="35000"/>
                    </a:prstClr>
                  </a:solidFill>
                  <a:latin typeface="Arial Nova" panose="020B0504020202020204" pitchFamily="34" charset="0"/>
                  <a:cs typeface="Arial" panose="020B0604020202020204" pitchFamily="34" charset="0"/>
                </a:rPr>
                <a:t>AI/ML features </a:t>
              </a:r>
            </a:p>
          </p:txBody>
        </p:sp>
        <p:sp>
          <p:nvSpPr>
            <p:cNvPr id="29" name="TextBox 28">
              <a:extLst>
                <a:ext uri="{FF2B5EF4-FFF2-40B4-BE49-F238E27FC236}">
                  <a16:creationId xmlns:a16="http://schemas.microsoft.com/office/drawing/2014/main" id="{594C7B03-F97A-1600-BAB3-5CA5D2F82E80}"/>
                </a:ext>
              </a:extLst>
            </p:cNvPr>
            <p:cNvSpPr txBox="1"/>
            <p:nvPr/>
          </p:nvSpPr>
          <p:spPr>
            <a:xfrm>
              <a:off x="4655375" y="3902675"/>
              <a:ext cx="3219131" cy="1743619"/>
            </a:xfrm>
            <a:prstGeom prst="rect">
              <a:avLst/>
            </a:prstGeom>
            <a:noFill/>
          </p:spPr>
          <p:txBody>
            <a:bodyPr wrap="square" rtlCol="0">
              <a:spAutoFit/>
            </a:bodyPr>
            <a:lstStyle/>
            <a:p>
              <a:pPr algn="ctr" defTabSz="1219018">
                <a:lnSpc>
                  <a:spcPct val="150000"/>
                </a:lnSpc>
                <a:spcAft>
                  <a:spcPts val="1600"/>
                </a:spcAft>
              </a:pPr>
              <a:r>
                <a:rPr lang="en-US" sz="1467">
                  <a:solidFill>
                    <a:prstClr val="black"/>
                  </a:solidFill>
                  <a:latin typeface="Arial Nova" panose="020B0504020202020204" pitchFamily="34" charset="0"/>
                  <a:cs typeface="Arial" panose="020B0604020202020204" pitchFamily="34" charset="0"/>
                </a:rPr>
                <a:t>Analyses network data to detect anomalies, predict potential issues, and automate response mechanisms, ensuring proactive threat mitigation and seamless operations.</a:t>
              </a:r>
            </a:p>
          </p:txBody>
        </p:sp>
      </p:grpSp>
    </p:spTree>
    <p:extLst>
      <p:ext uri="{BB962C8B-B14F-4D97-AF65-F5344CB8AC3E}">
        <p14:creationId xmlns:p14="http://schemas.microsoft.com/office/powerpoint/2010/main" val="2339220510"/>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itle 1">
            <a:extLst>
              <a:ext uri="{FF2B5EF4-FFF2-40B4-BE49-F238E27FC236}">
                <a16:creationId xmlns:a16="http://schemas.microsoft.com/office/drawing/2014/main" id="{FF5A6BCF-497C-4A84-9ECE-814032D6F4DC}"/>
              </a:ext>
            </a:extLst>
          </p:cNvPr>
          <p:cNvSpPr txBox="1">
            <a:spLocks/>
          </p:cNvSpPr>
          <p:nvPr/>
        </p:nvSpPr>
        <p:spPr>
          <a:xfrm>
            <a:off x="431800" y="282521"/>
            <a:ext cx="11328400" cy="553984"/>
          </a:xfrm>
          <a:prstGeom prst="rect">
            <a:avLst/>
          </a:prstGeom>
        </p:spPr>
        <p:txBody>
          <a:bodyPr vert="horz" wrap="square" lIns="0" tIns="60953" rIns="121904" bIns="60953" rtlCol="0" anchor="ctr">
            <a:spAutoFit/>
          </a:bodyPr>
          <a:lstStyle>
            <a:lvl1pPr defTabSz="1219018">
              <a:spcBef>
                <a:spcPct val="0"/>
              </a:spcBef>
              <a:buNone/>
              <a:defRPr kumimoji="0" lang="en-US" sz="3000" b="1" i="0" u="none" strike="noStrike" cap="all" spc="0" normalizeH="0" baseline="0" noProof="0" dirty="0" smtClean="0">
                <a:ln>
                  <a:noFill/>
                </a:ln>
                <a:solidFill>
                  <a:schemeClr val="bg1"/>
                </a:solidFill>
                <a:effectLst/>
                <a:uLnTx/>
                <a:uFillTx/>
                <a:latin typeface="Arial Nova" panose="020B0504020202020204" pitchFamily="34" charset="0"/>
                <a:ea typeface="+mj-ea"/>
                <a:cs typeface="+mj-cs"/>
              </a:defRPr>
            </a:lvl1pPr>
          </a:lstStyle>
          <a:p>
            <a:pPr marL="0" marR="0" lvl="0" indent="0" algn="l" defTabSz="1219018" rtl="0" eaLnBrk="1" fontAlgn="auto" latinLnBrk="0" hangingPunct="1">
              <a:lnSpc>
                <a:spcPct val="100000"/>
              </a:lnSpc>
              <a:spcBef>
                <a:spcPct val="0"/>
              </a:spcBef>
              <a:spcAft>
                <a:spcPts val="0"/>
              </a:spcAft>
              <a:buClrTx/>
              <a:buSzTx/>
              <a:buFontTx/>
              <a:buNone/>
              <a:tabLst/>
              <a:defRPr/>
            </a:pPr>
            <a:r>
              <a:rPr kumimoji="0" lang="en-US" sz="2800" b="1" i="0" u="none" strike="noStrike" kern="1200" cap="all" spc="0" normalizeH="0" baseline="0" noProof="0">
                <a:ln>
                  <a:noFill/>
                </a:ln>
                <a:solidFill>
                  <a:prstClr val="white"/>
                </a:solidFill>
                <a:effectLst/>
                <a:uLnTx/>
                <a:uFillTx/>
                <a:latin typeface="Arial Nova" panose="020B0504020202020204" pitchFamily="34" charset="0"/>
                <a:ea typeface="+mj-ea"/>
                <a:cs typeface="+mj-cs"/>
              </a:rPr>
              <a:t>Advanced &amp; Premier Tier Dashboards</a:t>
            </a:r>
          </a:p>
        </p:txBody>
      </p:sp>
      <p:pic>
        <p:nvPicPr>
          <p:cNvPr id="28" name="Picture 27" descr="Image result for sify logo">
            <a:extLst>
              <a:ext uri="{FF2B5EF4-FFF2-40B4-BE49-F238E27FC236}">
                <a16:creationId xmlns:a16="http://schemas.microsoft.com/office/drawing/2014/main" id="{9299C288-81D2-DA24-01A4-8488EFFA4F4E}"/>
              </a:ext>
            </a:extLst>
          </p:cNvPr>
          <p:cNvPicPr>
            <a:picLocks noChangeAspect="1" noChangeArrowheads="1"/>
          </p:cNvPicPr>
          <p:nvPr/>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D2864AB-A540-8596-9E35-0A17B3B0C3BE}"/>
              </a:ext>
            </a:extLst>
          </p:cNvPr>
          <p:cNvSpPr txBox="1"/>
          <p:nvPr/>
        </p:nvSpPr>
        <p:spPr>
          <a:xfrm>
            <a:off x="431800" y="1241925"/>
            <a:ext cx="11404125" cy="1811458"/>
          </a:xfrm>
          <a:prstGeom prst="rect">
            <a:avLst/>
          </a:prstGeom>
          <a:noFill/>
        </p:spPr>
        <p:txBody>
          <a:bodyPr wrap="square">
            <a:spAutoFit/>
          </a:bodyPr>
          <a:lstStyle/>
          <a:p>
            <a:pPr algn="just">
              <a:lnSpc>
                <a:spcPct val="115000"/>
              </a:lnSpc>
              <a:spcAft>
                <a:spcPts val="1200"/>
              </a:spcAft>
            </a:pPr>
            <a:r>
              <a:rPr lang="en-US" sz="1800" kern="100">
                <a:solidFill>
                  <a:schemeClr val="bg1"/>
                </a:solidFill>
                <a:effectLst/>
                <a:latin typeface="Arial Nova" panose="020B0504020202020204" pitchFamily="34" charset="0"/>
                <a:ea typeface="Aptos" panose="020B0004020202020204" pitchFamily="34" charset="0"/>
                <a:cs typeface="Times New Roman" panose="02020603050405020304" pitchFamily="18" charset="0"/>
              </a:rPr>
              <a:t>Sify’s Advanced &amp; Premier tier managed services give you access to configure different dashboards using different widgets &amp; provides Role based access control on the dashboards. It also supports graphical as well as Tabular Widgets. </a:t>
            </a:r>
          </a:p>
          <a:p>
            <a:pPr algn="just">
              <a:lnSpc>
                <a:spcPct val="115000"/>
              </a:lnSpc>
              <a:spcAft>
                <a:spcPts val="1200"/>
              </a:spcAft>
            </a:pPr>
            <a:r>
              <a:rPr lang="en-US" sz="1800" kern="100">
                <a:solidFill>
                  <a:schemeClr val="bg1"/>
                </a:solidFill>
                <a:effectLst/>
                <a:latin typeface="Arial Nova" panose="020B0504020202020204" pitchFamily="34" charset="0"/>
                <a:ea typeface="Aptos" panose="020B0004020202020204" pitchFamily="34" charset="0"/>
                <a:cs typeface="Times New Roman" panose="02020603050405020304" pitchFamily="18" charset="0"/>
              </a:rPr>
              <a:t>It allows different Time and other column filters, Customized time filter on the dashboard &amp; download of data in XLS/PDF etc. formats.</a:t>
            </a:r>
            <a:endParaRPr lang="en-IN">
              <a:solidFill>
                <a:schemeClr val="bg1"/>
              </a:solidFill>
              <a:latin typeface="Arial Nova" panose="020B0504020202020204" pitchFamily="34" charset="0"/>
            </a:endParaRPr>
          </a:p>
        </p:txBody>
      </p:sp>
      <p:sp>
        <p:nvSpPr>
          <p:cNvPr id="19" name="Rectangle 18">
            <a:extLst>
              <a:ext uri="{FF2B5EF4-FFF2-40B4-BE49-F238E27FC236}">
                <a16:creationId xmlns:a16="http://schemas.microsoft.com/office/drawing/2014/main" id="{A079C059-7203-918B-B5B1-82D42A47F081}"/>
              </a:ext>
            </a:extLst>
          </p:cNvPr>
          <p:cNvSpPr/>
          <p:nvPr/>
        </p:nvSpPr>
        <p:spPr>
          <a:xfrm>
            <a:off x="0" y="5167085"/>
            <a:ext cx="12219355" cy="1690913"/>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endParaRPr lang="en-IN" sz="2400">
              <a:solidFill>
                <a:prstClr val="white"/>
              </a:solidFill>
              <a:latin typeface="TheSansOffice" panose="020B0503040302060204" pitchFamily="34" charset="0"/>
            </a:endParaRPr>
          </a:p>
        </p:txBody>
      </p:sp>
      <p:pic>
        <p:nvPicPr>
          <p:cNvPr id="4" name="Picture 3" descr="A screenshot of a computer&#10;&#10;Description automatically generated">
            <a:extLst>
              <a:ext uri="{FF2B5EF4-FFF2-40B4-BE49-F238E27FC236}">
                <a16:creationId xmlns:a16="http://schemas.microsoft.com/office/drawing/2014/main" id="{D0826E92-5726-2663-0FC2-6AC24A7C8100}"/>
              </a:ext>
            </a:extLst>
          </p:cNvPr>
          <p:cNvPicPr>
            <a:picLocks noChangeAspect="1"/>
          </p:cNvPicPr>
          <p:nvPr/>
        </p:nvPicPr>
        <p:blipFill rotWithShape="1">
          <a:blip r:embed="rId5"/>
          <a:srcRect t="10466"/>
          <a:stretch/>
        </p:blipFill>
        <p:spPr>
          <a:xfrm>
            <a:off x="431800" y="3815513"/>
            <a:ext cx="5323025" cy="2697061"/>
          </a:xfrm>
          <a:prstGeom prst="rect">
            <a:avLst/>
          </a:prstGeom>
        </p:spPr>
      </p:pic>
      <p:pic>
        <p:nvPicPr>
          <p:cNvPr id="5" name="Picture 4" descr="A screenshot of a computer&#10;&#10;Description automatically generated">
            <a:extLst>
              <a:ext uri="{FF2B5EF4-FFF2-40B4-BE49-F238E27FC236}">
                <a16:creationId xmlns:a16="http://schemas.microsoft.com/office/drawing/2014/main" id="{49A83368-B89C-165F-18F0-F51D0EA83970}"/>
              </a:ext>
            </a:extLst>
          </p:cNvPr>
          <p:cNvPicPr>
            <a:picLocks noChangeAspect="1"/>
          </p:cNvPicPr>
          <p:nvPr/>
        </p:nvPicPr>
        <p:blipFill rotWithShape="1">
          <a:blip r:embed="rId6"/>
          <a:srcRect t="6853"/>
          <a:stretch/>
        </p:blipFill>
        <p:spPr>
          <a:xfrm>
            <a:off x="6437176" y="3836292"/>
            <a:ext cx="5323024" cy="2697061"/>
          </a:xfrm>
          <a:prstGeom prst="rect">
            <a:avLst/>
          </a:prstGeom>
        </p:spPr>
      </p:pic>
      <p:sp>
        <p:nvSpPr>
          <p:cNvPr id="6" name="Freeform: Shape 5">
            <a:extLst>
              <a:ext uri="{FF2B5EF4-FFF2-40B4-BE49-F238E27FC236}">
                <a16:creationId xmlns:a16="http://schemas.microsoft.com/office/drawing/2014/main" id="{101A16DE-8ECC-39E4-C3FC-E684724AD125}"/>
              </a:ext>
            </a:extLst>
          </p:cNvPr>
          <p:cNvSpPr/>
          <p:nvPr/>
        </p:nvSpPr>
        <p:spPr>
          <a:xfrm>
            <a:off x="431800" y="3140254"/>
            <a:ext cx="5323024" cy="497970"/>
          </a:xfrm>
          <a:custGeom>
            <a:avLst/>
            <a:gdLst>
              <a:gd name="connsiteX0" fmla="*/ 0 w 1441319"/>
              <a:gd name="connsiteY0" fmla="*/ 0 h 576527"/>
              <a:gd name="connsiteX1" fmla="*/ 1441319 w 1441319"/>
              <a:gd name="connsiteY1" fmla="*/ 0 h 576527"/>
              <a:gd name="connsiteX2" fmla="*/ 1441319 w 1441319"/>
              <a:gd name="connsiteY2" fmla="*/ 576527 h 576527"/>
              <a:gd name="connsiteX3" fmla="*/ 0 w 1441319"/>
              <a:gd name="connsiteY3" fmla="*/ 576527 h 576527"/>
              <a:gd name="connsiteX4" fmla="*/ 0 w 1441319"/>
              <a:gd name="connsiteY4" fmla="*/ 0 h 576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1319" h="576527">
                <a:moveTo>
                  <a:pt x="0" y="0"/>
                </a:moveTo>
                <a:lnTo>
                  <a:pt x="1441319" y="0"/>
                </a:lnTo>
                <a:lnTo>
                  <a:pt x="1441319" y="576527"/>
                </a:lnTo>
                <a:lnTo>
                  <a:pt x="0" y="576527"/>
                </a:lnTo>
                <a:lnTo>
                  <a:pt x="0" y="0"/>
                </a:lnTo>
                <a:close/>
              </a:path>
            </a:pathLst>
          </a:custGeom>
          <a:solidFill>
            <a:schemeClr val="accent1">
              <a:lumMod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0636" tIns="63966" rIns="90636" bIns="63966" numCol="1" spcCol="1270" anchor="ctr" anchorCtr="0">
            <a:noAutofit/>
          </a:bodyPr>
          <a:lstStyle/>
          <a:p>
            <a:pPr algn="ctr" defTabSz="622300">
              <a:lnSpc>
                <a:spcPct val="90000"/>
              </a:lnSpc>
              <a:spcBef>
                <a:spcPct val="0"/>
              </a:spcBef>
              <a:spcAft>
                <a:spcPct val="35000"/>
              </a:spcAft>
            </a:pPr>
            <a:r>
              <a:rPr lang="en-IN" sz="1500" b="1">
                <a:latin typeface="Arial Nova" panose="020B0504020202020204" pitchFamily="34" charset="0"/>
              </a:rPr>
              <a:t>Topology View</a:t>
            </a:r>
          </a:p>
        </p:txBody>
      </p:sp>
      <p:sp>
        <p:nvSpPr>
          <p:cNvPr id="7" name="Freeform: Shape 6">
            <a:extLst>
              <a:ext uri="{FF2B5EF4-FFF2-40B4-BE49-F238E27FC236}">
                <a16:creationId xmlns:a16="http://schemas.microsoft.com/office/drawing/2014/main" id="{659290F2-0C08-7902-F648-1377A8D9FF9D}"/>
              </a:ext>
            </a:extLst>
          </p:cNvPr>
          <p:cNvSpPr/>
          <p:nvPr/>
        </p:nvSpPr>
        <p:spPr>
          <a:xfrm>
            <a:off x="6437176" y="3140254"/>
            <a:ext cx="5323024" cy="497970"/>
          </a:xfrm>
          <a:custGeom>
            <a:avLst/>
            <a:gdLst>
              <a:gd name="connsiteX0" fmla="*/ 0 w 1441319"/>
              <a:gd name="connsiteY0" fmla="*/ 0 h 576527"/>
              <a:gd name="connsiteX1" fmla="*/ 1441319 w 1441319"/>
              <a:gd name="connsiteY1" fmla="*/ 0 h 576527"/>
              <a:gd name="connsiteX2" fmla="*/ 1441319 w 1441319"/>
              <a:gd name="connsiteY2" fmla="*/ 576527 h 576527"/>
              <a:gd name="connsiteX3" fmla="*/ 0 w 1441319"/>
              <a:gd name="connsiteY3" fmla="*/ 576527 h 576527"/>
              <a:gd name="connsiteX4" fmla="*/ 0 w 1441319"/>
              <a:gd name="connsiteY4" fmla="*/ 0 h 576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1319" h="576527">
                <a:moveTo>
                  <a:pt x="0" y="0"/>
                </a:moveTo>
                <a:lnTo>
                  <a:pt x="1441319" y="0"/>
                </a:lnTo>
                <a:lnTo>
                  <a:pt x="1441319" y="576527"/>
                </a:lnTo>
                <a:lnTo>
                  <a:pt x="0" y="576527"/>
                </a:lnTo>
                <a:lnTo>
                  <a:pt x="0" y="0"/>
                </a:lnTo>
                <a:close/>
              </a:path>
            </a:pathLst>
          </a:custGeom>
          <a:solidFill>
            <a:schemeClr val="accent1">
              <a:lumMod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0636" tIns="63966" rIns="90636" bIns="63966" numCol="1" spcCol="1270" anchor="ctr" anchorCtr="0">
            <a:noAutofit/>
          </a:bodyPr>
          <a:lstStyle/>
          <a:p>
            <a:pPr algn="ctr" defTabSz="622300">
              <a:lnSpc>
                <a:spcPct val="90000"/>
              </a:lnSpc>
              <a:spcBef>
                <a:spcPct val="0"/>
              </a:spcBef>
              <a:spcAft>
                <a:spcPct val="35000"/>
              </a:spcAft>
            </a:pPr>
            <a:r>
              <a:rPr lang="en-IN" sz="1500" b="1">
                <a:latin typeface="Arial Nova" panose="020B0504020202020204" pitchFamily="34" charset="0"/>
              </a:rPr>
              <a:t>CIO Dashboard</a:t>
            </a:r>
          </a:p>
        </p:txBody>
      </p:sp>
    </p:spTree>
    <p:extLst>
      <p:ext uri="{BB962C8B-B14F-4D97-AF65-F5344CB8AC3E}">
        <p14:creationId xmlns:p14="http://schemas.microsoft.com/office/powerpoint/2010/main" val="2899471097"/>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itle 1">
            <a:extLst>
              <a:ext uri="{FF2B5EF4-FFF2-40B4-BE49-F238E27FC236}">
                <a16:creationId xmlns:a16="http://schemas.microsoft.com/office/drawing/2014/main" id="{FF5A6BCF-497C-4A84-9ECE-814032D6F4DC}"/>
              </a:ext>
            </a:extLst>
          </p:cNvPr>
          <p:cNvSpPr txBox="1">
            <a:spLocks/>
          </p:cNvSpPr>
          <p:nvPr/>
        </p:nvSpPr>
        <p:spPr>
          <a:xfrm>
            <a:off x="431800" y="282521"/>
            <a:ext cx="11328400" cy="553984"/>
          </a:xfrm>
          <a:prstGeom prst="rect">
            <a:avLst/>
          </a:prstGeom>
        </p:spPr>
        <p:txBody>
          <a:bodyPr vert="horz" wrap="square" lIns="0" tIns="60953" rIns="121904" bIns="60953" rtlCol="0" anchor="ctr">
            <a:spAutoFit/>
          </a:bodyPr>
          <a:lstStyle>
            <a:lvl1pPr defTabSz="1219018">
              <a:spcBef>
                <a:spcPct val="0"/>
              </a:spcBef>
              <a:buNone/>
              <a:defRPr kumimoji="0" lang="en-US" sz="3000" b="1" i="0" u="none" strike="noStrike" cap="all" spc="0" normalizeH="0" baseline="0" noProof="0" dirty="0" smtClean="0">
                <a:ln>
                  <a:noFill/>
                </a:ln>
                <a:solidFill>
                  <a:schemeClr val="bg1"/>
                </a:solidFill>
                <a:effectLst/>
                <a:uLnTx/>
                <a:uFillTx/>
                <a:latin typeface="Arial Nova" panose="020B0504020202020204" pitchFamily="34" charset="0"/>
                <a:ea typeface="+mj-ea"/>
                <a:cs typeface="+mj-cs"/>
              </a:defRPr>
            </a:lvl1pPr>
          </a:lstStyle>
          <a:p>
            <a:pPr marL="0" marR="0" lvl="0" indent="0" algn="l" defTabSz="1219018" rtl="0" eaLnBrk="1" fontAlgn="auto" latinLnBrk="0" hangingPunct="1">
              <a:lnSpc>
                <a:spcPct val="100000"/>
              </a:lnSpc>
              <a:spcBef>
                <a:spcPct val="0"/>
              </a:spcBef>
              <a:spcAft>
                <a:spcPts val="0"/>
              </a:spcAft>
              <a:buClrTx/>
              <a:buSzTx/>
              <a:buFontTx/>
              <a:buNone/>
              <a:tabLst/>
              <a:defRPr/>
            </a:pPr>
            <a:r>
              <a:rPr kumimoji="0" lang="en-US" sz="2800" b="1" i="0" u="none" strike="noStrike" kern="1200" cap="all" spc="0" normalizeH="0" baseline="0" noProof="0">
                <a:ln>
                  <a:noFill/>
                </a:ln>
                <a:solidFill>
                  <a:prstClr val="white"/>
                </a:solidFill>
                <a:effectLst/>
                <a:uLnTx/>
                <a:uFillTx/>
                <a:latin typeface="Arial Nova" panose="020B0504020202020204" pitchFamily="34" charset="0"/>
                <a:ea typeface="+mj-ea"/>
                <a:cs typeface="+mj-cs"/>
              </a:rPr>
              <a:t>Advanced &amp; Premier Tier Dashboards</a:t>
            </a:r>
          </a:p>
        </p:txBody>
      </p:sp>
      <p:pic>
        <p:nvPicPr>
          <p:cNvPr id="28" name="Picture 27" descr="Image result for sify logo">
            <a:extLst>
              <a:ext uri="{FF2B5EF4-FFF2-40B4-BE49-F238E27FC236}">
                <a16:creationId xmlns:a16="http://schemas.microsoft.com/office/drawing/2014/main" id="{9299C288-81D2-DA24-01A4-8488EFFA4F4E}"/>
              </a:ext>
            </a:extLst>
          </p:cNvPr>
          <p:cNvPicPr>
            <a:picLocks noChangeAspect="1" noChangeArrowheads="1"/>
          </p:cNvPicPr>
          <p:nvPr/>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sp>
        <p:nvSpPr>
          <p:cNvPr id="6" name="Freeform: Shape 5">
            <a:extLst>
              <a:ext uri="{FF2B5EF4-FFF2-40B4-BE49-F238E27FC236}">
                <a16:creationId xmlns:a16="http://schemas.microsoft.com/office/drawing/2014/main" id="{101A16DE-8ECC-39E4-C3FC-E684724AD125}"/>
              </a:ext>
            </a:extLst>
          </p:cNvPr>
          <p:cNvSpPr/>
          <p:nvPr/>
        </p:nvSpPr>
        <p:spPr>
          <a:xfrm>
            <a:off x="431800" y="1321408"/>
            <a:ext cx="3646714" cy="497970"/>
          </a:xfrm>
          <a:custGeom>
            <a:avLst/>
            <a:gdLst>
              <a:gd name="connsiteX0" fmla="*/ 0 w 1441319"/>
              <a:gd name="connsiteY0" fmla="*/ 0 h 576527"/>
              <a:gd name="connsiteX1" fmla="*/ 1441319 w 1441319"/>
              <a:gd name="connsiteY1" fmla="*/ 0 h 576527"/>
              <a:gd name="connsiteX2" fmla="*/ 1441319 w 1441319"/>
              <a:gd name="connsiteY2" fmla="*/ 576527 h 576527"/>
              <a:gd name="connsiteX3" fmla="*/ 0 w 1441319"/>
              <a:gd name="connsiteY3" fmla="*/ 576527 h 576527"/>
              <a:gd name="connsiteX4" fmla="*/ 0 w 1441319"/>
              <a:gd name="connsiteY4" fmla="*/ 0 h 576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1319" h="576527">
                <a:moveTo>
                  <a:pt x="0" y="0"/>
                </a:moveTo>
                <a:lnTo>
                  <a:pt x="1441319" y="0"/>
                </a:lnTo>
                <a:lnTo>
                  <a:pt x="1441319" y="576527"/>
                </a:lnTo>
                <a:lnTo>
                  <a:pt x="0" y="576527"/>
                </a:lnTo>
                <a:lnTo>
                  <a:pt x="0" y="0"/>
                </a:lnTo>
                <a:close/>
              </a:path>
            </a:pathLst>
          </a:custGeom>
          <a:solidFill>
            <a:schemeClr val="accent1">
              <a:lumMod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0636" tIns="63966" rIns="90636" bIns="63966" numCol="1" spcCol="1270" anchor="ctr" anchorCtr="0">
            <a:noAutofit/>
          </a:bodyPr>
          <a:lstStyle/>
          <a:p>
            <a:pPr algn="ctr" defTabSz="622300">
              <a:lnSpc>
                <a:spcPct val="90000"/>
              </a:lnSpc>
              <a:spcBef>
                <a:spcPct val="0"/>
              </a:spcBef>
              <a:spcAft>
                <a:spcPct val="35000"/>
              </a:spcAft>
            </a:pPr>
            <a:r>
              <a:rPr lang="en-IN" sz="1500" b="1">
                <a:latin typeface="Arial Nova" panose="020B0504020202020204" pitchFamily="34" charset="0"/>
              </a:rPr>
              <a:t>Overall Summary</a:t>
            </a:r>
          </a:p>
        </p:txBody>
      </p:sp>
      <p:sp>
        <p:nvSpPr>
          <p:cNvPr id="7" name="Freeform: Shape 6">
            <a:extLst>
              <a:ext uri="{FF2B5EF4-FFF2-40B4-BE49-F238E27FC236}">
                <a16:creationId xmlns:a16="http://schemas.microsoft.com/office/drawing/2014/main" id="{659290F2-0C08-7902-F648-1377A8D9FF9D}"/>
              </a:ext>
            </a:extLst>
          </p:cNvPr>
          <p:cNvSpPr/>
          <p:nvPr/>
        </p:nvSpPr>
        <p:spPr>
          <a:xfrm>
            <a:off x="4272643" y="1321408"/>
            <a:ext cx="3646714" cy="497970"/>
          </a:xfrm>
          <a:custGeom>
            <a:avLst/>
            <a:gdLst>
              <a:gd name="connsiteX0" fmla="*/ 0 w 1441319"/>
              <a:gd name="connsiteY0" fmla="*/ 0 h 576527"/>
              <a:gd name="connsiteX1" fmla="*/ 1441319 w 1441319"/>
              <a:gd name="connsiteY1" fmla="*/ 0 h 576527"/>
              <a:gd name="connsiteX2" fmla="*/ 1441319 w 1441319"/>
              <a:gd name="connsiteY2" fmla="*/ 576527 h 576527"/>
              <a:gd name="connsiteX3" fmla="*/ 0 w 1441319"/>
              <a:gd name="connsiteY3" fmla="*/ 576527 h 576527"/>
              <a:gd name="connsiteX4" fmla="*/ 0 w 1441319"/>
              <a:gd name="connsiteY4" fmla="*/ 0 h 576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1319" h="576527">
                <a:moveTo>
                  <a:pt x="0" y="0"/>
                </a:moveTo>
                <a:lnTo>
                  <a:pt x="1441319" y="0"/>
                </a:lnTo>
                <a:lnTo>
                  <a:pt x="1441319" y="576527"/>
                </a:lnTo>
                <a:lnTo>
                  <a:pt x="0" y="576527"/>
                </a:lnTo>
                <a:lnTo>
                  <a:pt x="0" y="0"/>
                </a:lnTo>
                <a:close/>
              </a:path>
            </a:pathLst>
          </a:custGeom>
          <a:solidFill>
            <a:schemeClr val="accent1">
              <a:lumMod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0636" tIns="63966" rIns="90636" bIns="63966" numCol="1" spcCol="1270" anchor="ctr" anchorCtr="0">
            <a:noAutofit/>
          </a:bodyPr>
          <a:lstStyle/>
          <a:p>
            <a:pPr algn="ctr" defTabSz="622300">
              <a:lnSpc>
                <a:spcPct val="90000"/>
              </a:lnSpc>
              <a:spcBef>
                <a:spcPct val="0"/>
              </a:spcBef>
              <a:spcAft>
                <a:spcPct val="35000"/>
              </a:spcAft>
            </a:pPr>
            <a:r>
              <a:rPr lang="en-IN" sz="1500" b="1">
                <a:latin typeface="Arial Nova" panose="020B0504020202020204" pitchFamily="34" charset="0"/>
              </a:rPr>
              <a:t>Mobile Application</a:t>
            </a:r>
          </a:p>
        </p:txBody>
      </p:sp>
      <p:sp>
        <p:nvSpPr>
          <p:cNvPr id="2" name="Freeform: Shape 1">
            <a:extLst>
              <a:ext uri="{FF2B5EF4-FFF2-40B4-BE49-F238E27FC236}">
                <a16:creationId xmlns:a16="http://schemas.microsoft.com/office/drawing/2014/main" id="{AE00C2B6-4C04-1325-1BBD-02F4A06B2F5C}"/>
              </a:ext>
            </a:extLst>
          </p:cNvPr>
          <p:cNvSpPr/>
          <p:nvPr/>
        </p:nvSpPr>
        <p:spPr>
          <a:xfrm>
            <a:off x="8113486" y="1321408"/>
            <a:ext cx="3646714" cy="497970"/>
          </a:xfrm>
          <a:custGeom>
            <a:avLst/>
            <a:gdLst>
              <a:gd name="connsiteX0" fmla="*/ 0 w 1441319"/>
              <a:gd name="connsiteY0" fmla="*/ 0 h 576527"/>
              <a:gd name="connsiteX1" fmla="*/ 1441319 w 1441319"/>
              <a:gd name="connsiteY1" fmla="*/ 0 h 576527"/>
              <a:gd name="connsiteX2" fmla="*/ 1441319 w 1441319"/>
              <a:gd name="connsiteY2" fmla="*/ 576527 h 576527"/>
              <a:gd name="connsiteX3" fmla="*/ 0 w 1441319"/>
              <a:gd name="connsiteY3" fmla="*/ 576527 h 576527"/>
              <a:gd name="connsiteX4" fmla="*/ 0 w 1441319"/>
              <a:gd name="connsiteY4" fmla="*/ 0 h 576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1319" h="576527">
                <a:moveTo>
                  <a:pt x="0" y="0"/>
                </a:moveTo>
                <a:lnTo>
                  <a:pt x="1441319" y="0"/>
                </a:lnTo>
                <a:lnTo>
                  <a:pt x="1441319" y="576527"/>
                </a:lnTo>
                <a:lnTo>
                  <a:pt x="0" y="576527"/>
                </a:lnTo>
                <a:lnTo>
                  <a:pt x="0" y="0"/>
                </a:lnTo>
                <a:close/>
              </a:path>
            </a:pathLst>
          </a:custGeom>
          <a:solidFill>
            <a:schemeClr val="accent1">
              <a:lumMod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0636" tIns="63966" rIns="90636" bIns="63966" numCol="1" spcCol="1270" anchor="ctr" anchorCtr="0">
            <a:noAutofit/>
          </a:bodyPr>
          <a:lstStyle/>
          <a:p>
            <a:pPr algn="ctr" defTabSz="622300">
              <a:lnSpc>
                <a:spcPct val="90000"/>
              </a:lnSpc>
              <a:spcBef>
                <a:spcPct val="0"/>
              </a:spcBef>
              <a:spcAft>
                <a:spcPct val="35000"/>
              </a:spcAft>
            </a:pPr>
            <a:r>
              <a:rPr lang="en-IN" sz="1500" b="1">
                <a:latin typeface="Arial Nova" panose="020B0504020202020204" pitchFamily="34" charset="0"/>
              </a:rPr>
              <a:t>System Admin Dashboard</a:t>
            </a:r>
          </a:p>
        </p:txBody>
      </p:sp>
      <p:sp>
        <p:nvSpPr>
          <p:cNvPr id="8" name="Freeform: Shape 7">
            <a:extLst>
              <a:ext uri="{FF2B5EF4-FFF2-40B4-BE49-F238E27FC236}">
                <a16:creationId xmlns:a16="http://schemas.microsoft.com/office/drawing/2014/main" id="{116B4784-381F-0EE2-967F-966323FF9DCC}"/>
              </a:ext>
            </a:extLst>
          </p:cNvPr>
          <p:cNvSpPr/>
          <p:nvPr/>
        </p:nvSpPr>
        <p:spPr>
          <a:xfrm>
            <a:off x="431800" y="3935227"/>
            <a:ext cx="3646714" cy="497970"/>
          </a:xfrm>
          <a:custGeom>
            <a:avLst/>
            <a:gdLst>
              <a:gd name="connsiteX0" fmla="*/ 0 w 1441319"/>
              <a:gd name="connsiteY0" fmla="*/ 0 h 576527"/>
              <a:gd name="connsiteX1" fmla="*/ 1441319 w 1441319"/>
              <a:gd name="connsiteY1" fmla="*/ 0 h 576527"/>
              <a:gd name="connsiteX2" fmla="*/ 1441319 w 1441319"/>
              <a:gd name="connsiteY2" fmla="*/ 576527 h 576527"/>
              <a:gd name="connsiteX3" fmla="*/ 0 w 1441319"/>
              <a:gd name="connsiteY3" fmla="*/ 576527 h 576527"/>
              <a:gd name="connsiteX4" fmla="*/ 0 w 1441319"/>
              <a:gd name="connsiteY4" fmla="*/ 0 h 576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1319" h="576527">
                <a:moveTo>
                  <a:pt x="0" y="0"/>
                </a:moveTo>
                <a:lnTo>
                  <a:pt x="1441319" y="0"/>
                </a:lnTo>
                <a:lnTo>
                  <a:pt x="1441319" y="576527"/>
                </a:lnTo>
                <a:lnTo>
                  <a:pt x="0" y="576527"/>
                </a:lnTo>
                <a:lnTo>
                  <a:pt x="0" y="0"/>
                </a:lnTo>
                <a:close/>
              </a:path>
            </a:pathLst>
          </a:custGeom>
          <a:solidFill>
            <a:schemeClr val="accent1">
              <a:lumMod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0636" tIns="63966" rIns="90636" bIns="63966" numCol="1" spcCol="1270" anchor="ctr" anchorCtr="0">
            <a:noAutofit/>
          </a:bodyPr>
          <a:lstStyle/>
          <a:p>
            <a:pPr algn="ctr" defTabSz="622300">
              <a:lnSpc>
                <a:spcPct val="90000"/>
              </a:lnSpc>
              <a:spcBef>
                <a:spcPct val="0"/>
              </a:spcBef>
              <a:spcAft>
                <a:spcPct val="35000"/>
              </a:spcAft>
            </a:pPr>
            <a:r>
              <a:rPr lang="en-IN" sz="1500" b="1">
                <a:latin typeface="Arial Nova" panose="020B0504020202020204" pitchFamily="34" charset="0"/>
              </a:rPr>
              <a:t>Circle-wise View</a:t>
            </a:r>
          </a:p>
        </p:txBody>
      </p:sp>
      <p:sp>
        <p:nvSpPr>
          <p:cNvPr id="9" name="Freeform: Shape 8">
            <a:extLst>
              <a:ext uri="{FF2B5EF4-FFF2-40B4-BE49-F238E27FC236}">
                <a16:creationId xmlns:a16="http://schemas.microsoft.com/office/drawing/2014/main" id="{7BCC6F3E-EFCE-A754-6AA2-46C55EA588FB}"/>
              </a:ext>
            </a:extLst>
          </p:cNvPr>
          <p:cNvSpPr/>
          <p:nvPr/>
        </p:nvSpPr>
        <p:spPr>
          <a:xfrm>
            <a:off x="4272643" y="3935227"/>
            <a:ext cx="3646714" cy="497970"/>
          </a:xfrm>
          <a:custGeom>
            <a:avLst/>
            <a:gdLst>
              <a:gd name="connsiteX0" fmla="*/ 0 w 1441319"/>
              <a:gd name="connsiteY0" fmla="*/ 0 h 576527"/>
              <a:gd name="connsiteX1" fmla="*/ 1441319 w 1441319"/>
              <a:gd name="connsiteY1" fmla="*/ 0 h 576527"/>
              <a:gd name="connsiteX2" fmla="*/ 1441319 w 1441319"/>
              <a:gd name="connsiteY2" fmla="*/ 576527 h 576527"/>
              <a:gd name="connsiteX3" fmla="*/ 0 w 1441319"/>
              <a:gd name="connsiteY3" fmla="*/ 576527 h 576527"/>
              <a:gd name="connsiteX4" fmla="*/ 0 w 1441319"/>
              <a:gd name="connsiteY4" fmla="*/ 0 h 576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1319" h="576527">
                <a:moveTo>
                  <a:pt x="0" y="0"/>
                </a:moveTo>
                <a:lnTo>
                  <a:pt x="1441319" y="0"/>
                </a:lnTo>
                <a:lnTo>
                  <a:pt x="1441319" y="576527"/>
                </a:lnTo>
                <a:lnTo>
                  <a:pt x="0" y="576527"/>
                </a:lnTo>
                <a:lnTo>
                  <a:pt x="0" y="0"/>
                </a:lnTo>
                <a:close/>
              </a:path>
            </a:pathLst>
          </a:custGeom>
          <a:solidFill>
            <a:schemeClr val="accent1">
              <a:lumMod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0636" tIns="63966" rIns="90636" bIns="63966" numCol="1" spcCol="1270" anchor="ctr" anchorCtr="0">
            <a:noAutofit/>
          </a:bodyPr>
          <a:lstStyle/>
          <a:p>
            <a:pPr algn="ctr" defTabSz="622300">
              <a:lnSpc>
                <a:spcPct val="90000"/>
              </a:lnSpc>
              <a:spcBef>
                <a:spcPct val="0"/>
              </a:spcBef>
              <a:spcAft>
                <a:spcPct val="35000"/>
              </a:spcAft>
            </a:pPr>
            <a:r>
              <a:rPr lang="en-IN" sz="1500" b="1">
                <a:latin typeface="Arial Nova" panose="020B0504020202020204" pitchFamily="34" charset="0"/>
              </a:rPr>
              <a:t>Circle-wise View</a:t>
            </a:r>
          </a:p>
        </p:txBody>
      </p:sp>
      <p:sp>
        <p:nvSpPr>
          <p:cNvPr id="10" name="Freeform: Shape 9">
            <a:extLst>
              <a:ext uri="{FF2B5EF4-FFF2-40B4-BE49-F238E27FC236}">
                <a16:creationId xmlns:a16="http://schemas.microsoft.com/office/drawing/2014/main" id="{72B82719-3EA8-EFA5-9C7F-8D6392E8B038}"/>
              </a:ext>
            </a:extLst>
          </p:cNvPr>
          <p:cNvSpPr/>
          <p:nvPr/>
        </p:nvSpPr>
        <p:spPr>
          <a:xfrm>
            <a:off x="8113486" y="3935227"/>
            <a:ext cx="3646714" cy="497970"/>
          </a:xfrm>
          <a:custGeom>
            <a:avLst/>
            <a:gdLst>
              <a:gd name="connsiteX0" fmla="*/ 0 w 1441319"/>
              <a:gd name="connsiteY0" fmla="*/ 0 h 576527"/>
              <a:gd name="connsiteX1" fmla="*/ 1441319 w 1441319"/>
              <a:gd name="connsiteY1" fmla="*/ 0 h 576527"/>
              <a:gd name="connsiteX2" fmla="*/ 1441319 w 1441319"/>
              <a:gd name="connsiteY2" fmla="*/ 576527 h 576527"/>
              <a:gd name="connsiteX3" fmla="*/ 0 w 1441319"/>
              <a:gd name="connsiteY3" fmla="*/ 576527 h 576527"/>
              <a:gd name="connsiteX4" fmla="*/ 0 w 1441319"/>
              <a:gd name="connsiteY4" fmla="*/ 0 h 576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1319" h="576527">
                <a:moveTo>
                  <a:pt x="0" y="0"/>
                </a:moveTo>
                <a:lnTo>
                  <a:pt x="1441319" y="0"/>
                </a:lnTo>
                <a:lnTo>
                  <a:pt x="1441319" y="576527"/>
                </a:lnTo>
                <a:lnTo>
                  <a:pt x="0" y="576527"/>
                </a:lnTo>
                <a:lnTo>
                  <a:pt x="0" y="0"/>
                </a:lnTo>
                <a:close/>
              </a:path>
            </a:pathLst>
          </a:custGeom>
          <a:solidFill>
            <a:schemeClr val="accent1">
              <a:lumMod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0636" tIns="63966" rIns="90636" bIns="63966" numCol="1" spcCol="1270" anchor="ctr" anchorCtr="0">
            <a:noAutofit/>
          </a:bodyPr>
          <a:lstStyle/>
          <a:p>
            <a:pPr algn="ctr" defTabSz="622300">
              <a:lnSpc>
                <a:spcPct val="90000"/>
              </a:lnSpc>
              <a:spcBef>
                <a:spcPct val="0"/>
              </a:spcBef>
              <a:spcAft>
                <a:spcPct val="35000"/>
              </a:spcAft>
            </a:pPr>
            <a:r>
              <a:rPr lang="en-IN" sz="1500" b="1">
                <a:latin typeface="Arial Nova" panose="020B0504020202020204" pitchFamily="34" charset="0"/>
              </a:rPr>
              <a:t>ISP-wise View</a:t>
            </a:r>
          </a:p>
        </p:txBody>
      </p:sp>
      <p:pic>
        <p:nvPicPr>
          <p:cNvPr id="11" name="Picture 10" descr="A screenshot of a phone&#10;&#10;Description automatically generated with medium confidence">
            <a:extLst>
              <a:ext uri="{FF2B5EF4-FFF2-40B4-BE49-F238E27FC236}">
                <a16:creationId xmlns:a16="http://schemas.microsoft.com/office/drawing/2014/main" id="{706E2963-1D19-F887-EA74-77512CAF5859}"/>
              </a:ext>
            </a:extLst>
          </p:cNvPr>
          <p:cNvPicPr>
            <a:picLocks noChangeAspect="1"/>
          </p:cNvPicPr>
          <p:nvPr/>
        </p:nvPicPr>
        <p:blipFill>
          <a:blip r:embed="rId5"/>
          <a:stretch>
            <a:fillRect/>
          </a:stretch>
        </p:blipFill>
        <p:spPr>
          <a:xfrm>
            <a:off x="4272643" y="1987277"/>
            <a:ext cx="3646714" cy="1689111"/>
          </a:xfrm>
          <a:prstGeom prst="rect">
            <a:avLst/>
          </a:prstGeom>
        </p:spPr>
      </p:pic>
      <p:pic>
        <p:nvPicPr>
          <p:cNvPr id="12" name="Picture 11" descr="A screenshot of a computer&#10;&#10;Description automatically generated">
            <a:extLst>
              <a:ext uri="{FF2B5EF4-FFF2-40B4-BE49-F238E27FC236}">
                <a16:creationId xmlns:a16="http://schemas.microsoft.com/office/drawing/2014/main" id="{6D7B0AF8-EBAF-3050-81F6-9E232241DE74}"/>
              </a:ext>
            </a:extLst>
          </p:cNvPr>
          <p:cNvPicPr>
            <a:picLocks noChangeAspect="1"/>
          </p:cNvPicPr>
          <p:nvPr/>
        </p:nvPicPr>
        <p:blipFill rotWithShape="1">
          <a:blip r:embed="rId6"/>
          <a:srcRect b="30425"/>
          <a:stretch/>
        </p:blipFill>
        <p:spPr>
          <a:xfrm>
            <a:off x="4272643" y="4692036"/>
            <a:ext cx="3646714" cy="1689111"/>
          </a:xfrm>
          <a:prstGeom prst="rect">
            <a:avLst/>
          </a:prstGeom>
        </p:spPr>
      </p:pic>
      <p:pic>
        <p:nvPicPr>
          <p:cNvPr id="13" name="Picture 12" descr="A screenshot of a computer&#10;&#10;Description automatically generated">
            <a:extLst>
              <a:ext uri="{FF2B5EF4-FFF2-40B4-BE49-F238E27FC236}">
                <a16:creationId xmlns:a16="http://schemas.microsoft.com/office/drawing/2014/main" id="{4387B049-44E3-A05F-AAE0-CCB8CE2ACAA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5971"/>
          <a:stretch/>
        </p:blipFill>
        <p:spPr bwMode="auto">
          <a:xfrm>
            <a:off x="431800" y="4692036"/>
            <a:ext cx="3646714" cy="1689111"/>
          </a:xfrm>
          <a:prstGeom prst="rect">
            <a:avLst/>
          </a:prstGeom>
          <a:noFill/>
          <a:ln>
            <a:noFill/>
          </a:ln>
        </p:spPr>
      </p:pic>
      <p:pic>
        <p:nvPicPr>
          <p:cNvPr id="14" name="Picture 13" descr="A screenshot of a computer&#10;&#10;Description automatically generated">
            <a:extLst>
              <a:ext uri="{FF2B5EF4-FFF2-40B4-BE49-F238E27FC236}">
                <a16:creationId xmlns:a16="http://schemas.microsoft.com/office/drawing/2014/main" id="{48CEDD59-A8EE-EBF3-9ABD-29471AE845EB}"/>
              </a:ext>
            </a:extLst>
          </p:cNvPr>
          <p:cNvPicPr>
            <a:picLocks noChangeAspect="1"/>
          </p:cNvPicPr>
          <p:nvPr/>
        </p:nvPicPr>
        <p:blipFill rotWithShape="1">
          <a:blip r:embed="rId8"/>
          <a:srcRect t="5310"/>
          <a:stretch/>
        </p:blipFill>
        <p:spPr>
          <a:xfrm>
            <a:off x="8113487" y="1945659"/>
            <a:ext cx="3646714" cy="1689111"/>
          </a:xfrm>
          <a:prstGeom prst="rect">
            <a:avLst/>
          </a:prstGeom>
        </p:spPr>
      </p:pic>
      <p:pic>
        <p:nvPicPr>
          <p:cNvPr id="15" name="Picture 14" descr="A screenshot of a computer&#10;&#10;Description automatically generated">
            <a:extLst>
              <a:ext uri="{FF2B5EF4-FFF2-40B4-BE49-F238E27FC236}">
                <a16:creationId xmlns:a16="http://schemas.microsoft.com/office/drawing/2014/main" id="{A526EF8E-901C-41FC-441E-90E9A5AEF17F}"/>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6523" b="17042"/>
          <a:stretch/>
        </p:blipFill>
        <p:spPr bwMode="auto">
          <a:xfrm>
            <a:off x="8113486" y="4692037"/>
            <a:ext cx="3646714" cy="1689110"/>
          </a:xfrm>
          <a:prstGeom prst="rect">
            <a:avLst/>
          </a:prstGeom>
          <a:noFill/>
          <a:ln>
            <a:noFill/>
          </a:ln>
        </p:spPr>
      </p:pic>
      <p:pic>
        <p:nvPicPr>
          <p:cNvPr id="16" name="Picture 15">
            <a:extLst>
              <a:ext uri="{FF2B5EF4-FFF2-40B4-BE49-F238E27FC236}">
                <a16:creationId xmlns:a16="http://schemas.microsoft.com/office/drawing/2014/main" id="{535C97D6-A2E0-5450-596E-59388D64306C}"/>
              </a:ext>
            </a:extLst>
          </p:cNvPr>
          <p:cNvPicPr>
            <a:picLocks noChangeAspect="1"/>
          </p:cNvPicPr>
          <p:nvPr/>
        </p:nvPicPr>
        <p:blipFill>
          <a:blip r:embed="rId10"/>
          <a:stretch>
            <a:fillRect/>
          </a:stretch>
        </p:blipFill>
        <p:spPr>
          <a:xfrm>
            <a:off x="431799" y="1998977"/>
            <a:ext cx="3646714" cy="1689111"/>
          </a:xfrm>
          <a:prstGeom prst="rect">
            <a:avLst/>
          </a:prstGeom>
        </p:spPr>
      </p:pic>
    </p:spTree>
    <p:extLst>
      <p:ext uri="{BB962C8B-B14F-4D97-AF65-F5344CB8AC3E}">
        <p14:creationId xmlns:p14="http://schemas.microsoft.com/office/powerpoint/2010/main" val="1361018745"/>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32095" y="329054"/>
            <a:ext cx="11328200" cy="461655"/>
          </a:xfrm>
        </p:spPr>
        <p:txBody>
          <a:bodyPr/>
          <a:lstStyle/>
          <a:p>
            <a:r>
              <a:rPr lang="en-IN"/>
              <a:t>AGENDA</a:t>
            </a:r>
          </a:p>
        </p:txBody>
      </p:sp>
      <p:graphicFrame>
        <p:nvGraphicFramePr>
          <p:cNvPr id="2" name="Diagram 1">
            <a:extLst>
              <a:ext uri="{FF2B5EF4-FFF2-40B4-BE49-F238E27FC236}">
                <a16:creationId xmlns:a16="http://schemas.microsoft.com/office/drawing/2014/main" id="{A83F0A34-5AA6-4D8C-B891-466A5691E0A9}"/>
              </a:ext>
            </a:extLst>
          </p:cNvPr>
          <p:cNvGraphicFramePr/>
          <p:nvPr>
            <p:extLst>
              <p:ext uri="{D42A27DB-BD31-4B8C-83A1-F6EECF244321}">
                <p14:modId xmlns:p14="http://schemas.microsoft.com/office/powerpoint/2010/main" val="2617937461"/>
              </p:ext>
            </p:extLst>
          </p:nvPr>
        </p:nvGraphicFramePr>
        <p:xfrm>
          <a:off x="431704" y="1150314"/>
          <a:ext cx="11328591" cy="4993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26707442"/>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itle 1">
            <a:extLst>
              <a:ext uri="{FF2B5EF4-FFF2-40B4-BE49-F238E27FC236}">
                <a16:creationId xmlns:a16="http://schemas.microsoft.com/office/drawing/2014/main" id="{FF5A6BCF-497C-4A84-9ECE-814032D6F4DC}"/>
              </a:ext>
            </a:extLst>
          </p:cNvPr>
          <p:cNvSpPr txBox="1">
            <a:spLocks/>
          </p:cNvSpPr>
          <p:nvPr/>
        </p:nvSpPr>
        <p:spPr>
          <a:xfrm>
            <a:off x="431800" y="282521"/>
            <a:ext cx="11328400" cy="553984"/>
          </a:xfrm>
          <a:prstGeom prst="rect">
            <a:avLst/>
          </a:prstGeom>
        </p:spPr>
        <p:txBody>
          <a:bodyPr vert="horz" wrap="square" lIns="0" tIns="60953" rIns="121904" bIns="60953" rtlCol="0" anchor="ctr">
            <a:spAutoFit/>
          </a:bodyPr>
          <a:lstStyle>
            <a:lvl1pPr defTabSz="1219018">
              <a:spcBef>
                <a:spcPct val="0"/>
              </a:spcBef>
              <a:buNone/>
              <a:defRPr kumimoji="0" lang="en-US" sz="3000" b="1" i="0" u="none" strike="noStrike" cap="all" spc="0" normalizeH="0" baseline="0" noProof="0" dirty="0" smtClean="0">
                <a:ln>
                  <a:noFill/>
                </a:ln>
                <a:solidFill>
                  <a:schemeClr val="bg1"/>
                </a:solidFill>
                <a:effectLst/>
                <a:uLnTx/>
                <a:uFillTx/>
                <a:latin typeface="Arial Nova" panose="020B0504020202020204" pitchFamily="34" charset="0"/>
                <a:ea typeface="+mj-ea"/>
                <a:cs typeface="+mj-cs"/>
              </a:defRPr>
            </a:lvl1pPr>
          </a:lstStyle>
          <a:p>
            <a:pPr marL="0" marR="0" lvl="0" indent="0" algn="l" defTabSz="1219018" rtl="0" eaLnBrk="1" fontAlgn="auto" latinLnBrk="0" hangingPunct="1">
              <a:lnSpc>
                <a:spcPct val="100000"/>
              </a:lnSpc>
              <a:spcBef>
                <a:spcPct val="0"/>
              </a:spcBef>
              <a:spcAft>
                <a:spcPts val="0"/>
              </a:spcAft>
              <a:buClrTx/>
              <a:buSzTx/>
              <a:buFontTx/>
              <a:buNone/>
              <a:tabLst/>
              <a:defRPr/>
            </a:pPr>
            <a:r>
              <a:rPr kumimoji="0" lang="en-US" sz="2800" b="1" i="0" u="none" strike="noStrike" kern="1200" cap="all" spc="0" normalizeH="0" baseline="0" noProof="0">
                <a:ln>
                  <a:noFill/>
                </a:ln>
                <a:solidFill>
                  <a:prstClr val="white"/>
                </a:solidFill>
                <a:effectLst/>
                <a:uLnTx/>
                <a:uFillTx/>
                <a:latin typeface="Arial Nova" panose="020B0504020202020204" pitchFamily="34" charset="0"/>
                <a:ea typeface="+mj-ea"/>
                <a:cs typeface="+mj-cs"/>
              </a:rPr>
              <a:t>Managed AIOPS – Key FEATURES &amp; Functionalities</a:t>
            </a:r>
          </a:p>
        </p:txBody>
      </p:sp>
      <p:pic>
        <p:nvPicPr>
          <p:cNvPr id="28" name="Picture 27" descr="Image result for sify logo">
            <a:extLst>
              <a:ext uri="{FF2B5EF4-FFF2-40B4-BE49-F238E27FC236}">
                <a16:creationId xmlns:a16="http://schemas.microsoft.com/office/drawing/2014/main" id="{9299C288-81D2-DA24-01A4-8488EFFA4F4E}"/>
              </a:ext>
            </a:extLst>
          </p:cNvPr>
          <p:cNvPicPr>
            <a:picLocks noChangeAspect="1" noChangeArrowheads="1"/>
          </p:cNvPicPr>
          <p:nvPr/>
        </p:nvPicPr>
        <p:blipFill rotWithShape="1">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6814"/>
          <a:stretch/>
        </p:blipFill>
        <p:spPr bwMode="auto">
          <a:xfrm>
            <a:off x="10628782" y="312667"/>
            <a:ext cx="1207143" cy="683955"/>
          </a:xfrm>
          <a:prstGeom prst="rect">
            <a:avLst/>
          </a:prstGeom>
          <a:noFill/>
          <a:extLst>
            <a:ext uri="{909E8E84-426E-40DD-AFC4-6F175D3DCCD1}">
              <a14:hiddenFill xmlns:a14="http://schemas.microsoft.com/office/drawing/2010/main">
                <a:solidFill>
                  <a:srgbClr val="FFFFFF"/>
                </a:solidFill>
              </a14:hiddenFill>
            </a:ext>
          </a:extLst>
        </p:spPr>
      </p:pic>
      <p:grpSp>
        <p:nvGrpSpPr>
          <p:cNvPr id="53" name="Group 52">
            <a:extLst>
              <a:ext uri="{FF2B5EF4-FFF2-40B4-BE49-F238E27FC236}">
                <a16:creationId xmlns:a16="http://schemas.microsoft.com/office/drawing/2014/main" id="{F87D1A2D-21A4-91E4-F63F-C3445443F422}"/>
              </a:ext>
            </a:extLst>
          </p:cNvPr>
          <p:cNvGrpSpPr/>
          <p:nvPr/>
        </p:nvGrpSpPr>
        <p:grpSpPr>
          <a:xfrm>
            <a:off x="384628" y="1964512"/>
            <a:ext cx="11451296" cy="3988237"/>
            <a:chOff x="386217" y="2309286"/>
            <a:chExt cx="11451296" cy="3988237"/>
          </a:xfrm>
        </p:grpSpPr>
        <p:sp>
          <p:nvSpPr>
            <p:cNvPr id="2" name="Oval 1">
              <a:extLst>
                <a:ext uri="{FF2B5EF4-FFF2-40B4-BE49-F238E27FC236}">
                  <a16:creationId xmlns:a16="http://schemas.microsoft.com/office/drawing/2014/main" id="{7E7F9E80-0C9B-3859-826C-243E753252A9}"/>
                </a:ext>
              </a:extLst>
            </p:cNvPr>
            <p:cNvSpPr/>
            <p:nvPr/>
          </p:nvSpPr>
          <p:spPr>
            <a:xfrm>
              <a:off x="8228013" y="2649011"/>
              <a:ext cx="315912" cy="317500"/>
            </a:xfrm>
            <a:prstGeom prst="ellipse">
              <a:avLst/>
            </a:prstGeom>
            <a:solidFill>
              <a:srgbClr val="4472C4"/>
            </a:solidFill>
            <a:ln w="12700" cap="flat" cmpd="sng" algn="ctr">
              <a:noFill/>
              <a:prstDash val="solid"/>
              <a:miter lim="800000"/>
            </a:ln>
            <a:effectLst/>
          </p:spPr>
          <p:txBody>
            <a:bodyPr anchor="ctr"/>
            <a:lstStyle/>
            <a:p>
              <a:pPr algn="ctr" defTabSz="914332">
                <a:defRPr/>
              </a:pPr>
              <a:endParaRPr lang="en-US" sz="8800" kern="0">
                <a:solidFill>
                  <a:schemeClr val="bg1"/>
                </a:solidFill>
                <a:latin typeface="Arial Nova" panose="020B0504020202020204" pitchFamily="34" charset="0"/>
              </a:endParaRPr>
            </a:p>
          </p:txBody>
        </p:sp>
        <p:sp>
          <p:nvSpPr>
            <p:cNvPr id="3" name="Oval 2">
              <a:extLst>
                <a:ext uri="{FF2B5EF4-FFF2-40B4-BE49-F238E27FC236}">
                  <a16:creationId xmlns:a16="http://schemas.microsoft.com/office/drawing/2014/main" id="{C54D0B07-7BA0-2ED1-B74D-4FE2FCAE0E55}"/>
                </a:ext>
              </a:extLst>
            </p:cNvPr>
            <p:cNvSpPr/>
            <p:nvPr/>
          </p:nvSpPr>
          <p:spPr>
            <a:xfrm>
              <a:off x="8228013" y="3971401"/>
              <a:ext cx="315912" cy="319087"/>
            </a:xfrm>
            <a:prstGeom prst="ellipse">
              <a:avLst/>
            </a:prstGeom>
            <a:solidFill>
              <a:srgbClr val="4472C4">
                <a:lumMod val="75000"/>
              </a:srgbClr>
            </a:solidFill>
            <a:ln w="12700" cap="flat" cmpd="sng" algn="ctr">
              <a:noFill/>
              <a:prstDash val="solid"/>
              <a:miter lim="800000"/>
            </a:ln>
            <a:effectLst/>
          </p:spPr>
          <p:txBody>
            <a:bodyPr anchor="ctr"/>
            <a:lstStyle/>
            <a:p>
              <a:pPr algn="ctr" defTabSz="914332">
                <a:defRPr/>
              </a:pPr>
              <a:endParaRPr lang="en-US" sz="8800" kern="0">
                <a:solidFill>
                  <a:schemeClr val="bg1"/>
                </a:solidFill>
                <a:latin typeface="Arial Nova" panose="020B0504020202020204" pitchFamily="34" charset="0"/>
              </a:endParaRPr>
            </a:p>
          </p:txBody>
        </p:sp>
        <p:sp>
          <p:nvSpPr>
            <p:cNvPr id="4" name="Oval 3">
              <a:extLst>
                <a:ext uri="{FF2B5EF4-FFF2-40B4-BE49-F238E27FC236}">
                  <a16:creationId xmlns:a16="http://schemas.microsoft.com/office/drawing/2014/main" id="{16BE1BEF-1DF6-7149-BEE1-A723E5B85BC3}"/>
                </a:ext>
              </a:extLst>
            </p:cNvPr>
            <p:cNvSpPr/>
            <p:nvPr/>
          </p:nvSpPr>
          <p:spPr>
            <a:xfrm>
              <a:off x="8228013" y="5257275"/>
              <a:ext cx="315912" cy="319087"/>
            </a:xfrm>
            <a:prstGeom prst="ellipse">
              <a:avLst/>
            </a:prstGeom>
            <a:solidFill>
              <a:srgbClr val="4472C4"/>
            </a:solidFill>
            <a:ln w="12700" cap="flat" cmpd="sng" algn="ctr">
              <a:noFill/>
              <a:prstDash val="solid"/>
              <a:miter lim="800000"/>
            </a:ln>
            <a:effectLst/>
          </p:spPr>
          <p:txBody>
            <a:bodyPr anchor="ctr"/>
            <a:lstStyle/>
            <a:p>
              <a:pPr algn="ctr" defTabSz="914332">
                <a:defRPr/>
              </a:pPr>
              <a:endParaRPr lang="en-US" sz="8800" kern="0">
                <a:solidFill>
                  <a:schemeClr val="bg1"/>
                </a:solidFill>
                <a:latin typeface="Arial Nova" panose="020B0504020202020204" pitchFamily="34" charset="0"/>
              </a:endParaRPr>
            </a:p>
          </p:txBody>
        </p:sp>
        <p:sp>
          <p:nvSpPr>
            <p:cNvPr id="5" name="Oval 4">
              <a:extLst>
                <a:ext uri="{FF2B5EF4-FFF2-40B4-BE49-F238E27FC236}">
                  <a16:creationId xmlns:a16="http://schemas.microsoft.com/office/drawing/2014/main" id="{AB3D11E7-E16A-A6EF-C0D8-6610B51AF60F}"/>
                </a:ext>
              </a:extLst>
            </p:cNvPr>
            <p:cNvSpPr/>
            <p:nvPr/>
          </p:nvSpPr>
          <p:spPr>
            <a:xfrm>
              <a:off x="3667129" y="2649011"/>
              <a:ext cx="315913" cy="317500"/>
            </a:xfrm>
            <a:prstGeom prst="ellipse">
              <a:avLst/>
            </a:prstGeom>
            <a:solidFill>
              <a:srgbClr val="4472C4">
                <a:lumMod val="75000"/>
              </a:srgbClr>
            </a:solidFill>
            <a:ln w="12700" cap="flat" cmpd="sng" algn="ctr">
              <a:noFill/>
              <a:prstDash val="solid"/>
              <a:miter lim="800000"/>
            </a:ln>
            <a:effectLst/>
          </p:spPr>
          <p:txBody>
            <a:bodyPr anchor="ctr"/>
            <a:lstStyle/>
            <a:p>
              <a:pPr algn="r" defTabSz="914332">
                <a:defRPr/>
              </a:pPr>
              <a:endParaRPr lang="en-US" sz="8800" kern="0">
                <a:solidFill>
                  <a:schemeClr val="bg1"/>
                </a:solidFill>
                <a:latin typeface="Arial Nova" panose="020B0504020202020204" pitchFamily="34" charset="0"/>
              </a:endParaRPr>
            </a:p>
          </p:txBody>
        </p:sp>
        <p:sp>
          <p:nvSpPr>
            <p:cNvPr id="6" name="Oval 5">
              <a:extLst>
                <a:ext uri="{FF2B5EF4-FFF2-40B4-BE49-F238E27FC236}">
                  <a16:creationId xmlns:a16="http://schemas.microsoft.com/office/drawing/2014/main" id="{91C44261-A18D-B424-BAB5-205EF0DA00D2}"/>
                </a:ext>
              </a:extLst>
            </p:cNvPr>
            <p:cNvSpPr/>
            <p:nvPr/>
          </p:nvSpPr>
          <p:spPr>
            <a:xfrm>
              <a:off x="3667129" y="3971401"/>
              <a:ext cx="315913" cy="319087"/>
            </a:xfrm>
            <a:prstGeom prst="ellipse">
              <a:avLst/>
            </a:prstGeom>
            <a:solidFill>
              <a:srgbClr val="4472C4"/>
            </a:solidFill>
            <a:ln w="12700" cap="flat" cmpd="sng" algn="ctr">
              <a:noFill/>
              <a:prstDash val="solid"/>
              <a:miter lim="800000"/>
            </a:ln>
            <a:effectLst/>
          </p:spPr>
          <p:txBody>
            <a:bodyPr anchor="ctr"/>
            <a:lstStyle/>
            <a:p>
              <a:pPr algn="r" defTabSz="914332">
                <a:defRPr/>
              </a:pPr>
              <a:endParaRPr lang="en-US" sz="8800" kern="0">
                <a:solidFill>
                  <a:schemeClr val="bg1"/>
                </a:solidFill>
                <a:latin typeface="Arial Nova" panose="020B0504020202020204" pitchFamily="34" charset="0"/>
              </a:endParaRPr>
            </a:p>
          </p:txBody>
        </p:sp>
        <p:sp>
          <p:nvSpPr>
            <p:cNvPr id="7" name="Oval 6">
              <a:extLst>
                <a:ext uri="{FF2B5EF4-FFF2-40B4-BE49-F238E27FC236}">
                  <a16:creationId xmlns:a16="http://schemas.microsoft.com/office/drawing/2014/main" id="{6BE54486-5802-9C9D-3066-2DA3CFCD59BB}"/>
                </a:ext>
              </a:extLst>
            </p:cNvPr>
            <p:cNvSpPr/>
            <p:nvPr/>
          </p:nvSpPr>
          <p:spPr>
            <a:xfrm>
              <a:off x="3667129" y="5258859"/>
              <a:ext cx="315913" cy="317500"/>
            </a:xfrm>
            <a:prstGeom prst="ellipse">
              <a:avLst/>
            </a:prstGeom>
            <a:solidFill>
              <a:srgbClr val="4472C4">
                <a:lumMod val="75000"/>
              </a:srgbClr>
            </a:solidFill>
            <a:ln w="12700" cap="flat" cmpd="sng" algn="ctr">
              <a:noFill/>
              <a:prstDash val="solid"/>
              <a:miter lim="800000"/>
            </a:ln>
            <a:effectLst/>
          </p:spPr>
          <p:txBody>
            <a:bodyPr anchor="ctr"/>
            <a:lstStyle/>
            <a:p>
              <a:pPr algn="r" defTabSz="914332">
                <a:defRPr/>
              </a:pPr>
              <a:endParaRPr lang="en-US" sz="8800" kern="0">
                <a:solidFill>
                  <a:schemeClr val="bg1"/>
                </a:solidFill>
                <a:latin typeface="Arial Nova" panose="020B0504020202020204" pitchFamily="34" charset="0"/>
              </a:endParaRPr>
            </a:p>
          </p:txBody>
        </p:sp>
        <p:grpSp>
          <p:nvGrpSpPr>
            <p:cNvPr id="8" name="Group 7">
              <a:extLst>
                <a:ext uri="{FF2B5EF4-FFF2-40B4-BE49-F238E27FC236}">
                  <a16:creationId xmlns:a16="http://schemas.microsoft.com/office/drawing/2014/main" id="{01E829C2-7EC3-E9D6-F427-1782859060D7}"/>
                </a:ext>
              </a:extLst>
            </p:cNvPr>
            <p:cNvGrpSpPr>
              <a:grpSpLocks/>
            </p:cNvGrpSpPr>
            <p:nvPr/>
          </p:nvGrpSpPr>
          <p:grpSpPr bwMode="auto">
            <a:xfrm>
              <a:off x="8598432" y="2309286"/>
              <a:ext cx="3163357" cy="984467"/>
              <a:chOff x="1550581" y="2220560"/>
              <a:chExt cx="3163440" cy="985678"/>
            </a:xfrm>
          </p:grpSpPr>
          <p:sp>
            <p:nvSpPr>
              <p:cNvPr id="9" name="Text Placeholder 2">
                <a:extLst>
                  <a:ext uri="{FF2B5EF4-FFF2-40B4-BE49-F238E27FC236}">
                    <a16:creationId xmlns:a16="http://schemas.microsoft.com/office/drawing/2014/main" id="{FBEDA3DE-A704-DF9A-034C-5515260A23A9}"/>
                  </a:ext>
                </a:extLst>
              </p:cNvPr>
              <p:cNvSpPr txBox="1">
                <a:spLocks/>
              </p:cNvSpPr>
              <p:nvPr/>
            </p:nvSpPr>
            <p:spPr>
              <a:xfrm>
                <a:off x="1550581" y="2220560"/>
                <a:ext cx="2950180" cy="245959"/>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914332">
                  <a:defRPr/>
                </a:pPr>
                <a:r>
                  <a:rPr lang="en-GB" sz="1867" b="1">
                    <a:solidFill>
                      <a:schemeClr val="bg1"/>
                    </a:solidFill>
                    <a:latin typeface="Arial Nova" panose="020B0504020202020204" pitchFamily="34" charset="0"/>
                    <a:cs typeface="Clear Sans" panose="020B0503030202020304" pitchFamily="34" charset="0"/>
                  </a:rPr>
                  <a:t>ANOMALY DEDUCTION</a:t>
                </a:r>
              </a:p>
            </p:txBody>
          </p:sp>
          <p:sp>
            <p:nvSpPr>
              <p:cNvPr id="10" name="TextBox 9">
                <a:extLst>
                  <a:ext uri="{FF2B5EF4-FFF2-40B4-BE49-F238E27FC236}">
                    <a16:creationId xmlns:a16="http://schemas.microsoft.com/office/drawing/2014/main" id="{AA040CFE-D164-933B-E761-605E96B69AF9}"/>
                  </a:ext>
                </a:extLst>
              </p:cNvPr>
              <p:cNvSpPr txBox="1"/>
              <p:nvPr/>
            </p:nvSpPr>
            <p:spPr>
              <a:xfrm>
                <a:off x="1678642" y="2559112"/>
                <a:ext cx="3035379" cy="647126"/>
              </a:xfrm>
              <a:prstGeom prst="rect">
                <a:avLst/>
              </a:prstGeom>
              <a:noFill/>
            </p:spPr>
            <p:txBody>
              <a:bodyPr wrap="square" lIns="0" tIns="0" rIns="0" bIns="0">
                <a:spAutoFit/>
              </a:bodyPr>
              <a:lstStyle/>
              <a:p>
                <a:pPr defTabSz="914332">
                  <a:defRPr/>
                </a:pPr>
                <a:r>
                  <a:rPr lang="en-US" sz="1400">
                    <a:solidFill>
                      <a:schemeClr val="bg1"/>
                    </a:solidFill>
                    <a:latin typeface="Arial Nova" panose="020B0504020202020204" pitchFamily="34" charset="0"/>
                    <a:cs typeface="Clear Sans Light" panose="020B0303030202020304" pitchFamily="34" charset="0"/>
                  </a:rPr>
                  <a:t>With help of prediction algorithm, the system is able to identify the abnormality in business services</a:t>
                </a:r>
              </a:p>
            </p:txBody>
          </p:sp>
        </p:grpSp>
        <p:grpSp>
          <p:nvGrpSpPr>
            <p:cNvPr id="11" name="Group 10">
              <a:extLst>
                <a:ext uri="{FF2B5EF4-FFF2-40B4-BE49-F238E27FC236}">
                  <a16:creationId xmlns:a16="http://schemas.microsoft.com/office/drawing/2014/main" id="{343AB0B2-5263-B527-A196-5B05C5FD162D}"/>
                </a:ext>
              </a:extLst>
            </p:cNvPr>
            <p:cNvGrpSpPr>
              <a:grpSpLocks/>
            </p:cNvGrpSpPr>
            <p:nvPr/>
          </p:nvGrpSpPr>
          <p:grpSpPr bwMode="auto">
            <a:xfrm>
              <a:off x="8598433" y="3724813"/>
              <a:ext cx="3239080" cy="986051"/>
              <a:chOff x="1550581" y="2220560"/>
              <a:chExt cx="3239163" cy="985509"/>
            </a:xfrm>
          </p:grpSpPr>
          <p:sp>
            <p:nvSpPr>
              <p:cNvPr id="12" name="Text Placeholder 2">
                <a:extLst>
                  <a:ext uri="{FF2B5EF4-FFF2-40B4-BE49-F238E27FC236}">
                    <a16:creationId xmlns:a16="http://schemas.microsoft.com/office/drawing/2014/main" id="{8758F662-E0C1-5403-92EC-5A4A4A86A3B2}"/>
                  </a:ext>
                </a:extLst>
              </p:cNvPr>
              <p:cNvSpPr txBox="1">
                <a:spLocks/>
              </p:cNvSpPr>
              <p:nvPr/>
            </p:nvSpPr>
            <p:spPr>
              <a:xfrm>
                <a:off x="1550581" y="2220560"/>
                <a:ext cx="2950179" cy="245522"/>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914332">
                  <a:defRPr/>
                </a:pPr>
                <a:r>
                  <a:rPr lang="en-GB" sz="1867" b="1">
                    <a:solidFill>
                      <a:schemeClr val="bg1"/>
                    </a:solidFill>
                    <a:latin typeface="Arial Nova" panose="020B0504020202020204" pitchFamily="34" charset="0"/>
                    <a:cs typeface="Clear Sans" panose="020B0503030202020304" pitchFamily="34" charset="0"/>
                  </a:rPr>
                  <a:t>CAPACITY PLANNING</a:t>
                </a:r>
              </a:p>
            </p:txBody>
          </p:sp>
          <p:sp>
            <p:nvSpPr>
              <p:cNvPr id="13" name="TextBox 12">
                <a:extLst>
                  <a:ext uri="{FF2B5EF4-FFF2-40B4-BE49-F238E27FC236}">
                    <a16:creationId xmlns:a16="http://schemas.microsoft.com/office/drawing/2014/main" id="{370E2579-ECE2-6A36-F634-9E5A624EC2A1}"/>
                  </a:ext>
                </a:extLst>
              </p:cNvPr>
              <p:cNvSpPr txBox="1"/>
              <p:nvPr/>
            </p:nvSpPr>
            <p:spPr>
              <a:xfrm>
                <a:off x="1678645" y="2560093"/>
                <a:ext cx="3111099" cy="645976"/>
              </a:xfrm>
              <a:prstGeom prst="rect">
                <a:avLst/>
              </a:prstGeom>
              <a:noFill/>
            </p:spPr>
            <p:txBody>
              <a:bodyPr wrap="square" lIns="0" tIns="0" rIns="0" bIns="0">
                <a:spAutoFit/>
              </a:bodyPr>
              <a:lstStyle/>
              <a:p>
                <a:pPr defTabSz="914332">
                  <a:defRPr/>
                </a:pPr>
                <a:r>
                  <a:rPr lang="en-US" sz="1400">
                    <a:solidFill>
                      <a:schemeClr val="bg1"/>
                    </a:solidFill>
                    <a:latin typeface="Arial Nova" panose="020B0504020202020204" pitchFamily="34" charset="0"/>
                    <a:cs typeface="Clear Sans Light" panose="020B0303030202020304" pitchFamily="34" charset="0"/>
                  </a:rPr>
                  <a:t>It helps in predicting hardware upgrade required for the increased capacity of CPU, Memory, Storage or bandwidth</a:t>
                </a:r>
              </a:p>
            </p:txBody>
          </p:sp>
        </p:grpSp>
        <p:grpSp>
          <p:nvGrpSpPr>
            <p:cNvPr id="14" name="Group 13">
              <a:extLst>
                <a:ext uri="{FF2B5EF4-FFF2-40B4-BE49-F238E27FC236}">
                  <a16:creationId xmlns:a16="http://schemas.microsoft.com/office/drawing/2014/main" id="{F7C3647C-5B7D-4AC1-4E2A-60E819BCD198}"/>
                </a:ext>
              </a:extLst>
            </p:cNvPr>
            <p:cNvGrpSpPr>
              <a:grpSpLocks/>
            </p:cNvGrpSpPr>
            <p:nvPr/>
          </p:nvGrpSpPr>
          <p:grpSpPr bwMode="auto">
            <a:xfrm>
              <a:off x="8581496" y="5210491"/>
              <a:ext cx="3180292" cy="986039"/>
              <a:chOff x="1533647" y="2475269"/>
              <a:chExt cx="3180375" cy="985497"/>
            </a:xfrm>
          </p:grpSpPr>
          <p:sp>
            <p:nvSpPr>
              <p:cNvPr id="15" name="Text Placeholder 2">
                <a:extLst>
                  <a:ext uri="{FF2B5EF4-FFF2-40B4-BE49-F238E27FC236}">
                    <a16:creationId xmlns:a16="http://schemas.microsoft.com/office/drawing/2014/main" id="{CB2C7BE1-5417-9787-F5BC-116210DF7CF8}"/>
                  </a:ext>
                </a:extLst>
              </p:cNvPr>
              <p:cNvSpPr txBox="1">
                <a:spLocks/>
              </p:cNvSpPr>
              <p:nvPr/>
            </p:nvSpPr>
            <p:spPr>
              <a:xfrm>
                <a:off x="1533647" y="2475269"/>
                <a:ext cx="2827554" cy="245522"/>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914332">
                  <a:defRPr/>
                </a:pPr>
                <a:r>
                  <a:rPr lang="en-GB" sz="1867" b="1">
                    <a:solidFill>
                      <a:schemeClr val="bg1"/>
                    </a:solidFill>
                    <a:latin typeface="Arial Nova" panose="020B0504020202020204" pitchFamily="34" charset="0"/>
                    <a:cs typeface="Clear Sans" panose="020B0503030202020304" pitchFamily="34" charset="0"/>
                  </a:rPr>
                  <a:t>CHATBOT</a:t>
                </a:r>
              </a:p>
            </p:txBody>
          </p:sp>
          <p:sp>
            <p:nvSpPr>
              <p:cNvPr id="16" name="TextBox 15">
                <a:extLst>
                  <a:ext uri="{FF2B5EF4-FFF2-40B4-BE49-F238E27FC236}">
                    <a16:creationId xmlns:a16="http://schemas.microsoft.com/office/drawing/2014/main" id="{BD5E80C9-2C36-9425-7E30-38831619013A}"/>
                  </a:ext>
                </a:extLst>
              </p:cNvPr>
              <p:cNvSpPr txBox="1"/>
              <p:nvPr/>
            </p:nvSpPr>
            <p:spPr>
              <a:xfrm>
                <a:off x="1678644" y="2814790"/>
                <a:ext cx="3035378" cy="645976"/>
              </a:xfrm>
              <a:prstGeom prst="rect">
                <a:avLst/>
              </a:prstGeom>
              <a:noFill/>
            </p:spPr>
            <p:txBody>
              <a:bodyPr wrap="square" lIns="0" tIns="0" rIns="0" bIns="0">
                <a:spAutoFit/>
              </a:bodyPr>
              <a:lstStyle/>
              <a:p>
                <a:pPr defTabSz="914332">
                  <a:defRPr/>
                </a:pPr>
                <a:r>
                  <a:rPr lang="en-US" sz="1400">
                    <a:solidFill>
                      <a:schemeClr val="bg1"/>
                    </a:solidFill>
                    <a:latin typeface="Arial Nova" panose="020B0504020202020204" pitchFamily="34" charset="0"/>
                    <a:cs typeface="Clear Sans Light" panose="020B0303030202020304" pitchFamily="34" charset="0"/>
                  </a:rPr>
                  <a:t>Helps in ITSM/Helpdesk automation, which helps in reducing more than 50% support tickets</a:t>
                </a:r>
              </a:p>
            </p:txBody>
          </p:sp>
        </p:grpSp>
        <p:grpSp>
          <p:nvGrpSpPr>
            <p:cNvPr id="17" name="Group 16">
              <a:extLst>
                <a:ext uri="{FF2B5EF4-FFF2-40B4-BE49-F238E27FC236}">
                  <a16:creationId xmlns:a16="http://schemas.microsoft.com/office/drawing/2014/main" id="{5E7011CD-5486-6F6F-5405-0D0AC495C276}"/>
                </a:ext>
              </a:extLst>
            </p:cNvPr>
            <p:cNvGrpSpPr>
              <a:grpSpLocks/>
            </p:cNvGrpSpPr>
            <p:nvPr/>
          </p:nvGrpSpPr>
          <p:grpSpPr bwMode="auto">
            <a:xfrm>
              <a:off x="660945" y="2309286"/>
              <a:ext cx="2855371" cy="769022"/>
              <a:chOff x="1743210" y="2220559"/>
              <a:chExt cx="2142568" cy="769965"/>
            </a:xfrm>
          </p:grpSpPr>
          <p:sp>
            <p:nvSpPr>
              <p:cNvPr id="18" name="Text Placeholder 2">
                <a:extLst>
                  <a:ext uri="{FF2B5EF4-FFF2-40B4-BE49-F238E27FC236}">
                    <a16:creationId xmlns:a16="http://schemas.microsoft.com/office/drawing/2014/main" id="{5497990E-F619-A35A-7175-B29D68874684}"/>
                  </a:ext>
                </a:extLst>
              </p:cNvPr>
              <p:cNvSpPr txBox="1">
                <a:spLocks/>
              </p:cNvSpPr>
              <p:nvPr/>
            </p:nvSpPr>
            <p:spPr>
              <a:xfrm>
                <a:off x="1872936" y="2220559"/>
                <a:ext cx="2012842" cy="262260"/>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914332">
                  <a:defRPr/>
                </a:pPr>
                <a:r>
                  <a:rPr lang="en-GB" sz="1867" b="1">
                    <a:solidFill>
                      <a:schemeClr val="bg1"/>
                    </a:solidFill>
                    <a:latin typeface="Arial Nova" panose="020B0504020202020204" pitchFamily="34" charset="0"/>
                    <a:cs typeface="Clear Sans" panose="020B0503030202020304" pitchFamily="34" charset="0"/>
                  </a:rPr>
                  <a:t>EVENT SUPPRESION</a:t>
                </a:r>
              </a:p>
            </p:txBody>
          </p:sp>
          <p:sp>
            <p:nvSpPr>
              <p:cNvPr id="19" name="TextBox 18">
                <a:extLst>
                  <a:ext uri="{FF2B5EF4-FFF2-40B4-BE49-F238E27FC236}">
                    <a16:creationId xmlns:a16="http://schemas.microsoft.com/office/drawing/2014/main" id="{6D412F6A-4428-0DBD-4AE5-8B3F52C21DC7}"/>
                  </a:ext>
                </a:extLst>
              </p:cNvPr>
              <p:cNvSpPr txBox="1"/>
              <p:nvPr/>
            </p:nvSpPr>
            <p:spPr>
              <a:xfrm>
                <a:off x="1743210" y="2559109"/>
                <a:ext cx="2075897" cy="431415"/>
              </a:xfrm>
              <a:prstGeom prst="rect">
                <a:avLst/>
              </a:prstGeom>
              <a:noFill/>
            </p:spPr>
            <p:txBody>
              <a:bodyPr wrap="square" lIns="0" tIns="0" rIns="0" bIns="0">
                <a:spAutoFit/>
              </a:bodyPr>
              <a:lstStyle/>
              <a:p>
                <a:pPr algn="r" defTabSz="914332">
                  <a:defRPr/>
                </a:pPr>
                <a:r>
                  <a:rPr lang="en-US" sz="1400">
                    <a:solidFill>
                      <a:schemeClr val="bg1"/>
                    </a:solidFill>
                    <a:latin typeface="Arial Nova" panose="020B0504020202020204" pitchFamily="34" charset="0"/>
                    <a:cs typeface="Clear Sans Light" panose="020B0303030202020304" pitchFamily="34" charset="0"/>
                  </a:rPr>
                  <a:t>Identifies all genuine alarms and </a:t>
                </a:r>
              </a:p>
              <a:p>
                <a:pPr algn="r" defTabSz="914332">
                  <a:defRPr/>
                </a:pPr>
                <a:r>
                  <a:rPr lang="en-US" sz="1400">
                    <a:solidFill>
                      <a:schemeClr val="bg1"/>
                    </a:solidFill>
                    <a:latin typeface="Arial Nova" panose="020B0504020202020204" pitchFamily="34" charset="0"/>
                    <a:cs typeface="Clear Sans Light" panose="020B0303030202020304" pitchFamily="34" charset="0"/>
                  </a:rPr>
                  <a:t>suppressing noises using AI/ML</a:t>
                </a:r>
              </a:p>
            </p:txBody>
          </p:sp>
        </p:grpSp>
        <p:grpSp>
          <p:nvGrpSpPr>
            <p:cNvPr id="20" name="Group 19">
              <a:extLst>
                <a:ext uri="{FF2B5EF4-FFF2-40B4-BE49-F238E27FC236}">
                  <a16:creationId xmlns:a16="http://schemas.microsoft.com/office/drawing/2014/main" id="{7131FF9A-C0CD-A77D-D3B5-92FD377565B0}"/>
                </a:ext>
              </a:extLst>
            </p:cNvPr>
            <p:cNvGrpSpPr>
              <a:grpSpLocks/>
            </p:cNvGrpSpPr>
            <p:nvPr/>
          </p:nvGrpSpPr>
          <p:grpSpPr bwMode="auto">
            <a:xfrm>
              <a:off x="386218" y="3657081"/>
              <a:ext cx="3130099" cy="986055"/>
              <a:chOff x="1537064" y="2220559"/>
              <a:chExt cx="2348715" cy="985511"/>
            </a:xfrm>
          </p:grpSpPr>
          <p:sp>
            <p:nvSpPr>
              <p:cNvPr id="21" name="Text Placeholder 2">
                <a:extLst>
                  <a:ext uri="{FF2B5EF4-FFF2-40B4-BE49-F238E27FC236}">
                    <a16:creationId xmlns:a16="http://schemas.microsoft.com/office/drawing/2014/main" id="{B46C048A-97D1-F575-42C2-BDB3120892F6}"/>
                  </a:ext>
                </a:extLst>
              </p:cNvPr>
              <p:cNvSpPr txBox="1">
                <a:spLocks/>
              </p:cNvSpPr>
              <p:nvPr/>
            </p:nvSpPr>
            <p:spPr>
              <a:xfrm>
                <a:off x="1537064" y="2220559"/>
                <a:ext cx="2348715" cy="261793"/>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914332">
                  <a:defRPr/>
                </a:pPr>
                <a:r>
                  <a:rPr lang="en-GB" sz="1600" b="1">
                    <a:solidFill>
                      <a:schemeClr val="bg1"/>
                    </a:solidFill>
                    <a:latin typeface="Arial Nova" panose="020B0504020202020204" pitchFamily="34" charset="0"/>
                    <a:cs typeface="Clear Sans" panose="020B0503030202020304" pitchFamily="34" charset="0"/>
                  </a:rPr>
                  <a:t>EVENTS PATTERN/RELATION</a:t>
                </a:r>
              </a:p>
            </p:txBody>
          </p:sp>
          <p:sp>
            <p:nvSpPr>
              <p:cNvPr id="22" name="TextBox 21">
                <a:extLst>
                  <a:ext uri="{FF2B5EF4-FFF2-40B4-BE49-F238E27FC236}">
                    <a16:creationId xmlns:a16="http://schemas.microsoft.com/office/drawing/2014/main" id="{EFC271E7-0641-FA25-8117-5C2A8A494B62}"/>
                  </a:ext>
                </a:extLst>
              </p:cNvPr>
              <p:cNvSpPr txBox="1"/>
              <p:nvPr/>
            </p:nvSpPr>
            <p:spPr>
              <a:xfrm>
                <a:off x="1679271" y="2560096"/>
                <a:ext cx="2139836" cy="645974"/>
              </a:xfrm>
              <a:prstGeom prst="rect">
                <a:avLst/>
              </a:prstGeom>
              <a:noFill/>
            </p:spPr>
            <p:txBody>
              <a:bodyPr lIns="0" tIns="0" rIns="0" bIns="0">
                <a:spAutoFit/>
              </a:bodyPr>
              <a:lstStyle/>
              <a:p>
                <a:pPr algn="r" defTabSz="914332">
                  <a:defRPr/>
                </a:pPr>
                <a:r>
                  <a:rPr lang="en-US" sz="1400">
                    <a:solidFill>
                      <a:schemeClr val="bg1"/>
                    </a:solidFill>
                    <a:latin typeface="Arial Nova" panose="020B0504020202020204" pitchFamily="34" charset="0"/>
                    <a:cs typeface="Clear Sans Light" panose="020B0303030202020304" pitchFamily="34" charset="0"/>
                  </a:rPr>
                  <a:t>Identifies the unknown relations for better troubleshooting using pattern mapping algorithms</a:t>
                </a:r>
              </a:p>
            </p:txBody>
          </p:sp>
        </p:grpSp>
        <p:grpSp>
          <p:nvGrpSpPr>
            <p:cNvPr id="23" name="Group 22">
              <a:extLst>
                <a:ext uri="{FF2B5EF4-FFF2-40B4-BE49-F238E27FC236}">
                  <a16:creationId xmlns:a16="http://schemas.microsoft.com/office/drawing/2014/main" id="{2F3B0019-963A-1D78-70F6-931AAC90570B}"/>
                </a:ext>
              </a:extLst>
            </p:cNvPr>
            <p:cNvGrpSpPr>
              <a:grpSpLocks/>
            </p:cNvGrpSpPr>
            <p:nvPr/>
          </p:nvGrpSpPr>
          <p:grpSpPr bwMode="auto">
            <a:xfrm>
              <a:off x="386217" y="5096036"/>
              <a:ext cx="3130099" cy="1201487"/>
              <a:chOff x="1679271" y="2370379"/>
              <a:chExt cx="2206507" cy="1200827"/>
            </a:xfrm>
          </p:grpSpPr>
          <p:sp>
            <p:nvSpPr>
              <p:cNvPr id="24" name="Text Placeholder 2">
                <a:extLst>
                  <a:ext uri="{FF2B5EF4-FFF2-40B4-BE49-F238E27FC236}">
                    <a16:creationId xmlns:a16="http://schemas.microsoft.com/office/drawing/2014/main" id="{ADA3F3AC-76F9-3079-7397-3C7C346DBCC6}"/>
                  </a:ext>
                </a:extLst>
              </p:cNvPr>
              <p:cNvSpPr txBox="1">
                <a:spLocks/>
              </p:cNvSpPr>
              <p:nvPr/>
            </p:nvSpPr>
            <p:spPr>
              <a:xfrm>
                <a:off x="1872936" y="2370379"/>
                <a:ext cx="2012842" cy="261793"/>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914332">
                  <a:defRPr/>
                </a:pPr>
                <a:r>
                  <a:rPr lang="en-GB" sz="1867" b="1">
                    <a:solidFill>
                      <a:schemeClr val="bg1"/>
                    </a:solidFill>
                    <a:latin typeface="Arial Nova" panose="020B0504020202020204" pitchFamily="34" charset="0"/>
                    <a:cs typeface="Clear Sans" panose="020B0503030202020304" pitchFamily="34" charset="0"/>
                  </a:rPr>
                  <a:t>ALARM PREDICTION</a:t>
                </a:r>
              </a:p>
            </p:txBody>
          </p:sp>
          <p:sp>
            <p:nvSpPr>
              <p:cNvPr id="25" name="TextBox 24">
                <a:extLst>
                  <a:ext uri="{FF2B5EF4-FFF2-40B4-BE49-F238E27FC236}">
                    <a16:creationId xmlns:a16="http://schemas.microsoft.com/office/drawing/2014/main" id="{448C3041-59B0-B3CE-1BAD-BE5345C7B63E}"/>
                  </a:ext>
                </a:extLst>
              </p:cNvPr>
              <p:cNvSpPr txBox="1"/>
              <p:nvPr/>
            </p:nvSpPr>
            <p:spPr>
              <a:xfrm>
                <a:off x="1679271" y="2709906"/>
                <a:ext cx="2139836" cy="861300"/>
              </a:xfrm>
              <a:prstGeom prst="rect">
                <a:avLst/>
              </a:prstGeom>
              <a:noFill/>
            </p:spPr>
            <p:txBody>
              <a:bodyPr wrap="square" lIns="0" tIns="0" rIns="0" bIns="0">
                <a:spAutoFit/>
              </a:bodyPr>
              <a:lstStyle/>
              <a:p>
                <a:pPr algn="r" defTabSz="914332">
                  <a:defRPr/>
                </a:pPr>
                <a:r>
                  <a:rPr lang="en-US" sz="1400">
                    <a:solidFill>
                      <a:schemeClr val="bg1"/>
                    </a:solidFill>
                    <a:latin typeface="Arial Nova" panose="020B0504020202020204" pitchFamily="34" charset="0"/>
                    <a:cs typeface="Clear Sans Light" panose="020B0303030202020304" pitchFamily="34" charset="0"/>
                  </a:rPr>
                  <a:t>System will be able to predict the performance alarms which helps in solving the problem prior to its occurrence</a:t>
                </a:r>
              </a:p>
            </p:txBody>
          </p:sp>
        </p:grpSp>
        <p:grpSp>
          <p:nvGrpSpPr>
            <p:cNvPr id="26" name="Group 25">
              <a:extLst>
                <a:ext uri="{FF2B5EF4-FFF2-40B4-BE49-F238E27FC236}">
                  <a16:creationId xmlns:a16="http://schemas.microsoft.com/office/drawing/2014/main" id="{EB532EB3-372C-0E5D-64CE-47A29B53EEFF}"/>
                </a:ext>
              </a:extLst>
            </p:cNvPr>
            <p:cNvGrpSpPr>
              <a:grpSpLocks/>
            </p:cNvGrpSpPr>
            <p:nvPr/>
          </p:nvGrpSpPr>
          <p:grpSpPr bwMode="auto">
            <a:xfrm>
              <a:off x="4600576" y="2401357"/>
              <a:ext cx="2982912" cy="3482975"/>
              <a:chOff x="4600338" y="2078953"/>
              <a:chExt cx="2983544" cy="3483285"/>
            </a:xfrm>
          </p:grpSpPr>
          <p:sp>
            <p:nvSpPr>
              <p:cNvPr id="27" name="Freeform 5">
                <a:extLst>
                  <a:ext uri="{FF2B5EF4-FFF2-40B4-BE49-F238E27FC236}">
                    <a16:creationId xmlns:a16="http://schemas.microsoft.com/office/drawing/2014/main" id="{D62D5CA1-6B51-08F1-71B2-FDEC5F2216B7}"/>
                  </a:ext>
                </a:extLst>
              </p:cNvPr>
              <p:cNvSpPr>
                <a:spLocks/>
              </p:cNvSpPr>
              <p:nvPr/>
            </p:nvSpPr>
            <p:spPr bwMode="auto">
              <a:xfrm>
                <a:off x="4600338" y="2904526"/>
                <a:ext cx="1492566" cy="1714653"/>
              </a:xfrm>
              <a:custGeom>
                <a:avLst/>
                <a:gdLst>
                  <a:gd name="T0" fmla="*/ 0 w 600"/>
                  <a:gd name="T1" fmla="*/ 690 h 690"/>
                  <a:gd name="T2" fmla="*/ 600 w 600"/>
                  <a:gd name="T3" fmla="*/ 368 h 690"/>
                  <a:gd name="T4" fmla="*/ 2 w 600"/>
                  <a:gd name="T5" fmla="*/ 0 h 690"/>
                  <a:gd name="T6" fmla="*/ 0 w 600"/>
                  <a:gd name="T7" fmla="*/ 690 h 690"/>
                </a:gdLst>
                <a:ahLst/>
                <a:cxnLst>
                  <a:cxn ang="0">
                    <a:pos x="T0" y="T1"/>
                  </a:cxn>
                  <a:cxn ang="0">
                    <a:pos x="T2" y="T3"/>
                  </a:cxn>
                  <a:cxn ang="0">
                    <a:pos x="T4" y="T5"/>
                  </a:cxn>
                  <a:cxn ang="0">
                    <a:pos x="T6" y="T7"/>
                  </a:cxn>
                </a:cxnLst>
                <a:rect l="0" t="0" r="r" b="b"/>
                <a:pathLst>
                  <a:path w="600" h="690">
                    <a:moveTo>
                      <a:pt x="0" y="690"/>
                    </a:moveTo>
                    <a:lnTo>
                      <a:pt x="600" y="368"/>
                    </a:lnTo>
                    <a:lnTo>
                      <a:pt x="2" y="0"/>
                    </a:lnTo>
                    <a:lnTo>
                      <a:pt x="0" y="690"/>
                    </a:lnTo>
                    <a:close/>
                  </a:path>
                </a:pathLst>
              </a:custGeom>
              <a:solidFill>
                <a:srgbClr val="4472C4"/>
              </a:solidFill>
              <a:ln w="3" cap="flat">
                <a:noFill/>
                <a:prstDash val="solid"/>
                <a:miter lim="800000"/>
                <a:headEnd/>
                <a:tailEnd/>
              </a:ln>
            </p:spPr>
            <p:txBody>
              <a:bodyPr/>
              <a:lstStyle/>
              <a:p>
                <a:pPr defTabSz="914332">
                  <a:defRPr/>
                </a:pPr>
                <a:endParaRPr lang="en-US" kern="0">
                  <a:solidFill>
                    <a:schemeClr val="bg1"/>
                  </a:solidFill>
                  <a:latin typeface="Arial Nova" panose="020B0504020202020204" pitchFamily="34" charset="0"/>
                </a:endParaRPr>
              </a:p>
            </p:txBody>
          </p:sp>
          <p:sp>
            <p:nvSpPr>
              <p:cNvPr id="29" name="Freeform 6">
                <a:extLst>
                  <a:ext uri="{FF2B5EF4-FFF2-40B4-BE49-F238E27FC236}">
                    <a16:creationId xmlns:a16="http://schemas.microsoft.com/office/drawing/2014/main" id="{7E381094-2220-5E84-4072-9AB5FE605D01}"/>
                  </a:ext>
                </a:extLst>
              </p:cNvPr>
              <p:cNvSpPr>
                <a:spLocks/>
              </p:cNvSpPr>
              <p:nvPr/>
            </p:nvSpPr>
            <p:spPr bwMode="auto">
              <a:xfrm>
                <a:off x="6092904" y="2904526"/>
                <a:ext cx="1490978" cy="1714653"/>
              </a:xfrm>
              <a:custGeom>
                <a:avLst/>
                <a:gdLst>
                  <a:gd name="T0" fmla="*/ 600 w 600"/>
                  <a:gd name="T1" fmla="*/ 690 h 690"/>
                  <a:gd name="T2" fmla="*/ 0 w 600"/>
                  <a:gd name="T3" fmla="*/ 368 h 690"/>
                  <a:gd name="T4" fmla="*/ 597 w 600"/>
                  <a:gd name="T5" fmla="*/ 0 h 690"/>
                  <a:gd name="T6" fmla="*/ 600 w 600"/>
                  <a:gd name="T7" fmla="*/ 690 h 690"/>
                </a:gdLst>
                <a:ahLst/>
                <a:cxnLst>
                  <a:cxn ang="0">
                    <a:pos x="T0" y="T1"/>
                  </a:cxn>
                  <a:cxn ang="0">
                    <a:pos x="T2" y="T3"/>
                  </a:cxn>
                  <a:cxn ang="0">
                    <a:pos x="T4" y="T5"/>
                  </a:cxn>
                  <a:cxn ang="0">
                    <a:pos x="T6" y="T7"/>
                  </a:cxn>
                </a:cxnLst>
                <a:rect l="0" t="0" r="r" b="b"/>
                <a:pathLst>
                  <a:path w="600" h="690">
                    <a:moveTo>
                      <a:pt x="600" y="690"/>
                    </a:moveTo>
                    <a:lnTo>
                      <a:pt x="0" y="368"/>
                    </a:lnTo>
                    <a:lnTo>
                      <a:pt x="597" y="0"/>
                    </a:lnTo>
                    <a:lnTo>
                      <a:pt x="600" y="690"/>
                    </a:lnTo>
                    <a:close/>
                  </a:path>
                </a:pathLst>
              </a:custGeom>
              <a:solidFill>
                <a:srgbClr val="4472C4">
                  <a:lumMod val="75000"/>
                </a:srgbClr>
              </a:solidFill>
              <a:ln w="3" cap="flat">
                <a:noFill/>
                <a:prstDash val="solid"/>
                <a:miter lim="800000"/>
                <a:headEnd/>
                <a:tailEnd/>
              </a:ln>
            </p:spPr>
            <p:txBody>
              <a:bodyPr/>
              <a:lstStyle/>
              <a:p>
                <a:pPr defTabSz="914332">
                  <a:defRPr/>
                </a:pPr>
                <a:endParaRPr lang="en-US" kern="0">
                  <a:solidFill>
                    <a:schemeClr val="bg1"/>
                  </a:solidFill>
                  <a:latin typeface="Arial Nova" panose="020B0504020202020204" pitchFamily="34" charset="0"/>
                </a:endParaRPr>
              </a:p>
            </p:txBody>
          </p:sp>
          <p:sp>
            <p:nvSpPr>
              <p:cNvPr id="30" name="Freeform 7">
                <a:extLst>
                  <a:ext uri="{FF2B5EF4-FFF2-40B4-BE49-F238E27FC236}">
                    <a16:creationId xmlns:a16="http://schemas.microsoft.com/office/drawing/2014/main" id="{09FDE9DE-6A72-0BA0-9ABF-53BFFDD927E7}"/>
                  </a:ext>
                </a:extLst>
              </p:cNvPr>
              <p:cNvSpPr>
                <a:spLocks/>
              </p:cNvSpPr>
              <p:nvPr/>
            </p:nvSpPr>
            <p:spPr bwMode="auto">
              <a:xfrm>
                <a:off x="6092904" y="2078953"/>
                <a:ext cx="1483039" cy="1740055"/>
              </a:xfrm>
              <a:custGeom>
                <a:avLst/>
                <a:gdLst>
                  <a:gd name="T0" fmla="*/ 597 w 597"/>
                  <a:gd name="T1" fmla="*/ 332 h 700"/>
                  <a:gd name="T2" fmla="*/ 0 w 597"/>
                  <a:gd name="T3" fmla="*/ 700 h 700"/>
                  <a:gd name="T4" fmla="*/ 0 w 597"/>
                  <a:gd name="T5" fmla="*/ 0 h 700"/>
                  <a:gd name="T6" fmla="*/ 597 w 597"/>
                  <a:gd name="T7" fmla="*/ 332 h 700"/>
                </a:gdLst>
                <a:ahLst/>
                <a:cxnLst>
                  <a:cxn ang="0">
                    <a:pos x="T0" y="T1"/>
                  </a:cxn>
                  <a:cxn ang="0">
                    <a:pos x="T2" y="T3"/>
                  </a:cxn>
                  <a:cxn ang="0">
                    <a:pos x="T4" y="T5"/>
                  </a:cxn>
                  <a:cxn ang="0">
                    <a:pos x="T6" y="T7"/>
                  </a:cxn>
                </a:cxnLst>
                <a:rect l="0" t="0" r="r" b="b"/>
                <a:pathLst>
                  <a:path w="597" h="700">
                    <a:moveTo>
                      <a:pt x="597" y="332"/>
                    </a:moveTo>
                    <a:lnTo>
                      <a:pt x="0" y="700"/>
                    </a:lnTo>
                    <a:lnTo>
                      <a:pt x="0" y="0"/>
                    </a:lnTo>
                    <a:lnTo>
                      <a:pt x="597" y="332"/>
                    </a:lnTo>
                    <a:close/>
                  </a:path>
                </a:pathLst>
              </a:custGeom>
              <a:solidFill>
                <a:srgbClr val="4472C4"/>
              </a:solidFill>
              <a:ln w="3" cap="flat">
                <a:noFill/>
                <a:prstDash val="solid"/>
                <a:miter lim="800000"/>
                <a:headEnd/>
                <a:tailEnd/>
              </a:ln>
            </p:spPr>
            <p:txBody>
              <a:bodyPr/>
              <a:lstStyle/>
              <a:p>
                <a:pPr defTabSz="914332">
                  <a:defRPr/>
                </a:pPr>
                <a:endParaRPr lang="en-US" kern="0">
                  <a:solidFill>
                    <a:schemeClr val="bg1"/>
                  </a:solidFill>
                  <a:latin typeface="Arial Nova" panose="020B0504020202020204" pitchFamily="34" charset="0"/>
                </a:endParaRPr>
              </a:p>
            </p:txBody>
          </p:sp>
          <p:sp>
            <p:nvSpPr>
              <p:cNvPr id="31" name="Freeform 8">
                <a:extLst>
                  <a:ext uri="{FF2B5EF4-FFF2-40B4-BE49-F238E27FC236}">
                    <a16:creationId xmlns:a16="http://schemas.microsoft.com/office/drawing/2014/main" id="{E85C04B9-BBC8-F763-3569-ECB734A85943}"/>
                  </a:ext>
                </a:extLst>
              </p:cNvPr>
              <p:cNvSpPr>
                <a:spLocks/>
              </p:cNvSpPr>
              <p:nvPr/>
            </p:nvSpPr>
            <p:spPr bwMode="auto">
              <a:xfrm>
                <a:off x="4605102" y="2078953"/>
                <a:ext cx="1487802" cy="1740055"/>
              </a:xfrm>
              <a:custGeom>
                <a:avLst/>
                <a:gdLst>
                  <a:gd name="T0" fmla="*/ 0 w 598"/>
                  <a:gd name="T1" fmla="*/ 332 h 700"/>
                  <a:gd name="T2" fmla="*/ 598 w 598"/>
                  <a:gd name="T3" fmla="*/ 700 h 700"/>
                  <a:gd name="T4" fmla="*/ 597 w 598"/>
                  <a:gd name="T5" fmla="*/ 0 h 700"/>
                  <a:gd name="T6" fmla="*/ 0 w 598"/>
                  <a:gd name="T7" fmla="*/ 332 h 700"/>
                </a:gdLst>
                <a:ahLst/>
                <a:cxnLst>
                  <a:cxn ang="0">
                    <a:pos x="T0" y="T1"/>
                  </a:cxn>
                  <a:cxn ang="0">
                    <a:pos x="T2" y="T3"/>
                  </a:cxn>
                  <a:cxn ang="0">
                    <a:pos x="T4" y="T5"/>
                  </a:cxn>
                  <a:cxn ang="0">
                    <a:pos x="T6" y="T7"/>
                  </a:cxn>
                </a:cxnLst>
                <a:rect l="0" t="0" r="r" b="b"/>
                <a:pathLst>
                  <a:path w="598" h="700">
                    <a:moveTo>
                      <a:pt x="0" y="332"/>
                    </a:moveTo>
                    <a:lnTo>
                      <a:pt x="598" y="700"/>
                    </a:lnTo>
                    <a:lnTo>
                      <a:pt x="597" y="0"/>
                    </a:lnTo>
                    <a:lnTo>
                      <a:pt x="0" y="332"/>
                    </a:lnTo>
                    <a:close/>
                  </a:path>
                </a:pathLst>
              </a:custGeom>
              <a:solidFill>
                <a:srgbClr val="4472C4">
                  <a:lumMod val="75000"/>
                </a:srgbClr>
              </a:solidFill>
              <a:ln w="3" cap="flat">
                <a:noFill/>
                <a:prstDash val="solid"/>
                <a:miter lim="800000"/>
                <a:headEnd/>
                <a:tailEnd/>
              </a:ln>
            </p:spPr>
            <p:txBody>
              <a:bodyPr/>
              <a:lstStyle/>
              <a:p>
                <a:pPr defTabSz="914332">
                  <a:defRPr/>
                </a:pPr>
                <a:endParaRPr lang="en-US" kern="0">
                  <a:solidFill>
                    <a:schemeClr val="bg1"/>
                  </a:solidFill>
                  <a:latin typeface="Arial Nova" panose="020B0504020202020204" pitchFamily="34" charset="0"/>
                </a:endParaRPr>
              </a:p>
            </p:txBody>
          </p:sp>
          <p:sp>
            <p:nvSpPr>
              <p:cNvPr id="32" name="Freeform 9">
                <a:extLst>
                  <a:ext uri="{FF2B5EF4-FFF2-40B4-BE49-F238E27FC236}">
                    <a16:creationId xmlns:a16="http://schemas.microsoft.com/office/drawing/2014/main" id="{710C4ABC-5721-00D4-0CDD-FC898773530F}"/>
                  </a:ext>
                </a:extLst>
              </p:cNvPr>
              <p:cNvSpPr>
                <a:spLocks/>
              </p:cNvSpPr>
              <p:nvPr/>
            </p:nvSpPr>
            <p:spPr bwMode="auto">
              <a:xfrm>
                <a:off x="6092904" y="3817421"/>
                <a:ext cx="1490978" cy="1744817"/>
              </a:xfrm>
              <a:custGeom>
                <a:avLst/>
                <a:gdLst>
                  <a:gd name="T0" fmla="*/ 600 w 600"/>
                  <a:gd name="T1" fmla="*/ 323 h 702"/>
                  <a:gd name="T2" fmla="*/ 0 w 600"/>
                  <a:gd name="T3" fmla="*/ 702 h 702"/>
                  <a:gd name="T4" fmla="*/ 0 w 600"/>
                  <a:gd name="T5" fmla="*/ 0 h 702"/>
                  <a:gd name="T6" fmla="*/ 600 w 600"/>
                  <a:gd name="T7" fmla="*/ 323 h 702"/>
                </a:gdLst>
                <a:ahLst/>
                <a:cxnLst>
                  <a:cxn ang="0">
                    <a:pos x="T0" y="T1"/>
                  </a:cxn>
                  <a:cxn ang="0">
                    <a:pos x="T2" y="T3"/>
                  </a:cxn>
                  <a:cxn ang="0">
                    <a:pos x="T4" y="T5"/>
                  </a:cxn>
                  <a:cxn ang="0">
                    <a:pos x="T6" y="T7"/>
                  </a:cxn>
                </a:cxnLst>
                <a:rect l="0" t="0" r="r" b="b"/>
                <a:pathLst>
                  <a:path w="600" h="702">
                    <a:moveTo>
                      <a:pt x="600" y="323"/>
                    </a:moveTo>
                    <a:lnTo>
                      <a:pt x="0" y="702"/>
                    </a:lnTo>
                    <a:lnTo>
                      <a:pt x="0" y="0"/>
                    </a:lnTo>
                    <a:lnTo>
                      <a:pt x="600" y="323"/>
                    </a:lnTo>
                    <a:close/>
                  </a:path>
                </a:pathLst>
              </a:custGeom>
              <a:solidFill>
                <a:srgbClr val="4472C4"/>
              </a:solidFill>
              <a:ln w="3" cap="flat">
                <a:noFill/>
                <a:prstDash val="solid"/>
                <a:miter lim="800000"/>
                <a:headEnd/>
                <a:tailEnd/>
              </a:ln>
            </p:spPr>
            <p:txBody>
              <a:bodyPr/>
              <a:lstStyle/>
              <a:p>
                <a:pPr defTabSz="914332">
                  <a:defRPr/>
                </a:pPr>
                <a:endParaRPr lang="en-US" kern="0">
                  <a:solidFill>
                    <a:schemeClr val="bg1"/>
                  </a:solidFill>
                  <a:latin typeface="Arial Nova" panose="020B0504020202020204" pitchFamily="34" charset="0"/>
                </a:endParaRPr>
              </a:p>
            </p:txBody>
          </p:sp>
          <p:sp>
            <p:nvSpPr>
              <p:cNvPr id="33" name="Freeform 10">
                <a:extLst>
                  <a:ext uri="{FF2B5EF4-FFF2-40B4-BE49-F238E27FC236}">
                    <a16:creationId xmlns:a16="http://schemas.microsoft.com/office/drawing/2014/main" id="{3553BAC3-E74B-6E37-78C3-379DD2549D30}"/>
                  </a:ext>
                </a:extLst>
              </p:cNvPr>
              <p:cNvSpPr>
                <a:spLocks/>
              </p:cNvSpPr>
              <p:nvPr/>
            </p:nvSpPr>
            <p:spPr bwMode="auto">
              <a:xfrm>
                <a:off x="4600338" y="3817421"/>
                <a:ext cx="1492566" cy="1744817"/>
              </a:xfrm>
              <a:custGeom>
                <a:avLst/>
                <a:gdLst>
                  <a:gd name="T0" fmla="*/ 0 w 600"/>
                  <a:gd name="T1" fmla="*/ 323 h 702"/>
                  <a:gd name="T2" fmla="*/ 600 w 600"/>
                  <a:gd name="T3" fmla="*/ 702 h 702"/>
                  <a:gd name="T4" fmla="*/ 599 w 600"/>
                  <a:gd name="T5" fmla="*/ 0 h 702"/>
                  <a:gd name="T6" fmla="*/ 0 w 600"/>
                  <a:gd name="T7" fmla="*/ 323 h 702"/>
                </a:gdLst>
                <a:ahLst/>
                <a:cxnLst>
                  <a:cxn ang="0">
                    <a:pos x="T0" y="T1"/>
                  </a:cxn>
                  <a:cxn ang="0">
                    <a:pos x="T2" y="T3"/>
                  </a:cxn>
                  <a:cxn ang="0">
                    <a:pos x="T4" y="T5"/>
                  </a:cxn>
                  <a:cxn ang="0">
                    <a:pos x="T6" y="T7"/>
                  </a:cxn>
                </a:cxnLst>
                <a:rect l="0" t="0" r="r" b="b"/>
                <a:pathLst>
                  <a:path w="600" h="702">
                    <a:moveTo>
                      <a:pt x="0" y="323"/>
                    </a:moveTo>
                    <a:lnTo>
                      <a:pt x="600" y="702"/>
                    </a:lnTo>
                    <a:lnTo>
                      <a:pt x="599" y="0"/>
                    </a:lnTo>
                    <a:lnTo>
                      <a:pt x="0" y="323"/>
                    </a:lnTo>
                    <a:close/>
                  </a:path>
                </a:pathLst>
              </a:custGeom>
              <a:solidFill>
                <a:srgbClr val="4472C4">
                  <a:lumMod val="75000"/>
                </a:srgbClr>
              </a:solidFill>
              <a:ln w="3" cap="flat">
                <a:noFill/>
                <a:prstDash val="solid"/>
                <a:miter lim="800000"/>
                <a:headEnd/>
                <a:tailEnd/>
              </a:ln>
            </p:spPr>
            <p:txBody>
              <a:bodyPr/>
              <a:lstStyle/>
              <a:p>
                <a:pPr defTabSz="914332">
                  <a:defRPr/>
                </a:pPr>
                <a:endParaRPr lang="en-US" kern="0">
                  <a:solidFill>
                    <a:schemeClr val="bg1"/>
                  </a:solidFill>
                  <a:latin typeface="Arial Nova" panose="020B0504020202020204" pitchFamily="34" charset="0"/>
                </a:endParaRPr>
              </a:p>
            </p:txBody>
          </p:sp>
          <p:sp>
            <p:nvSpPr>
              <p:cNvPr id="34" name="Freeform 11">
                <a:extLst>
                  <a:ext uri="{FF2B5EF4-FFF2-40B4-BE49-F238E27FC236}">
                    <a16:creationId xmlns:a16="http://schemas.microsoft.com/office/drawing/2014/main" id="{A7008B2F-C9EC-DFDD-801B-05E05C9EB6B7}"/>
                  </a:ext>
                </a:extLst>
              </p:cNvPr>
              <p:cNvSpPr>
                <a:spLocks/>
              </p:cNvSpPr>
              <p:nvPr/>
            </p:nvSpPr>
            <p:spPr bwMode="auto">
              <a:xfrm>
                <a:off x="5487939" y="3450675"/>
                <a:ext cx="603378" cy="689036"/>
              </a:xfrm>
              <a:custGeom>
                <a:avLst/>
                <a:gdLst>
                  <a:gd name="T0" fmla="*/ 0 w 243"/>
                  <a:gd name="T1" fmla="*/ 277 h 277"/>
                  <a:gd name="T2" fmla="*/ 243 w 243"/>
                  <a:gd name="T3" fmla="*/ 148 h 277"/>
                  <a:gd name="T4" fmla="*/ 2 w 243"/>
                  <a:gd name="T5" fmla="*/ 0 h 277"/>
                  <a:gd name="T6" fmla="*/ 0 w 243"/>
                  <a:gd name="T7" fmla="*/ 277 h 277"/>
                </a:gdLst>
                <a:ahLst/>
                <a:cxnLst>
                  <a:cxn ang="0">
                    <a:pos x="T0" y="T1"/>
                  </a:cxn>
                  <a:cxn ang="0">
                    <a:pos x="T2" y="T3"/>
                  </a:cxn>
                  <a:cxn ang="0">
                    <a:pos x="T4" y="T5"/>
                  </a:cxn>
                  <a:cxn ang="0">
                    <a:pos x="T6" y="T7"/>
                  </a:cxn>
                </a:cxnLst>
                <a:rect l="0" t="0" r="r" b="b"/>
                <a:pathLst>
                  <a:path w="243" h="277">
                    <a:moveTo>
                      <a:pt x="0" y="277"/>
                    </a:moveTo>
                    <a:lnTo>
                      <a:pt x="243" y="148"/>
                    </a:lnTo>
                    <a:lnTo>
                      <a:pt x="2" y="0"/>
                    </a:lnTo>
                    <a:lnTo>
                      <a:pt x="0" y="277"/>
                    </a:lnTo>
                    <a:close/>
                  </a:path>
                </a:pathLst>
              </a:custGeom>
              <a:solidFill>
                <a:srgbClr val="4472C4">
                  <a:lumMod val="50000"/>
                </a:srgbClr>
              </a:solidFill>
              <a:ln w="3" cap="flat">
                <a:noFill/>
                <a:prstDash val="solid"/>
                <a:miter lim="800000"/>
                <a:headEnd/>
                <a:tailEnd/>
              </a:ln>
            </p:spPr>
            <p:txBody>
              <a:bodyPr/>
              <a:lstStyle/>
              <a:p>
                <a:pPr defTabSz="914332">
                  <a:defRPr/>
                </a:pPr>
                <a:endParaRPr lang="en-US" kern="0">
                  <a:solidFill>
                    <a:schemeClr val="bg1"/>
                  </a:solidFill>
                  <a:latin typeface="Arial Nova" panose="020B0504020202020204" pitchFamily="34" charset="0"/>
                </a:endParaRPr>
              </a:p>
            </p:txBody>
          </p:sp>
          <p:sp>
            <p:nvSpPr>
              <p:cNvPr id="35" name="Freeform 12">
                <a:extLst>
                  <a:ext uri="{FF2B5EF4-FFF2-40B4-BE49-F238E27FC236}">
                    <a16:creationId xmlns:a16="http://schemas.microsoft.com/office/drawing/2014/main" id="{BDE3D64F-A125-8D30-6C2A-6C961EBD6E2F}"/>
                  </a:ext>
                </a:extLst>
              </p:cNvPr>
              <p:cNvSpPr>
                <a:spLocks/>
              </p:cNvSpPr>
              <p:nvPr/>
            </p:nvSpPr>
            <p:spPr bwMode="auto">
              <a:xfrm>
                <a:off x="6092904" y="3450675"/>
                <a:ext cx="600202" cy="689036"/>
              </a:xfrm>
              <a:custGeom>
                <a:avLst/>
                <a:gdLst>
                  <a:gd name="T0" fmla="*/ 242 w 242"/>
                  <a:gd name="T1" fmla="*/ 277 h 277"/>
                  <a:gd name="T2" fmla="*/ 0 w 242"/>
                  <a:gd name="T3" fmla="*/ 148 h 277"/>
                  <a:gd name="T4" fmla="*/ 241 w 242"/>
                  <a:gd name="T5" fmla="*/ 0 h 277"/>
                  <a:gd name="T6" fmla="*/ 242 w 242"/>
                  <a:gd name="T7" fmla="*/ 277 h 277"/>
                </a:gdLst>
                <a:ahLst/>
                <a:cxnLst>
                  <a:cxn ang="0">
                    <a:pos x="T0" y="T1"/>
                  </a:cxn>
                  <a:cxn ang="0">
                    <a:pos x="T2" y="T3"/>
                  </a:cxn>
                  <a:cxn ang="0">
                    <a:pos x="T4" y="T5"/>
                  </a:cxn>
                  <a:cxn ang="0">
                    <a:pos x="T6" y="T7"/>
                  </a:cxn>
                </a:cxnLst>
                <a:rect l="0" t="0" r="r" b="b"/>
                <a:pathLst>
                  <a:path w="242" h="277">
                    <a:moveTo>
                      <a:pt x="242" y="277"/>
                    </a:moveTo>
                    <a:lnTo>
                      <a:pt x="0" y="148"/>
                    </a:lnTo>
                    <a:lnTo>
                      <a:pt x="241" y="0"/>
                    </a:lnTo>
                    <a:lnTo>
                      <a:pt x="242" y="277"/>
                    </a:lnTo>
                    <a:close/>
                  </a:path>
                </a:pathLst>
              </a:custGeom>
              <a:solidFill>
                <a:srgbClr val="4472C4">
                  <a:lumMod val="50000"/>
                </a:srgbClr>
              </a:solidFill>
              <a:ln w="3" cap="flat">
                <a:noFill/>
                <a:prstDash val="solid"/>
                <a:miter lim="800000"/>
                <a:headEnd/>
                <a:tailEnd/>
              </a:ln>
            </p:spPr>
            <p:txBody>
              <a:bodyPr/>
              <a:lstStyle/>
              <a:p>
                <a:pPr defTabSz="914332">
                  <a:defRPr/>
                </a:pPr>
                <a:endParaRPr lang="en-US" kern="0">
                  <a:solidFill>
                    <a:schemeClr val="bg1"/>
                  </a:solidFill>
                  <a:latin typeface="Arial Nova" panose="020B0504020202020204" pitchFamily="34" charset="0"/>
                </a:endParaRPr>
              </a:p>
            </p:txBody>
          </p:sp>
          <p:sp>
            <p:nvSpPr>
              <p:cNvPr id="36" name="Freeform 13">
                <a:extLst>
                  <a:ext uri="{FF2B5EF4-FFF2-40B4-BE49-F238E27FC236}">
                    <a16:creationId xmlns:a16="http://schemas.microsoft.com/office/drawing/2014/main" id="{2BD70DD1-55EE-701E-94F2-209852D495FE}"/>
                  </a:ext>
                </a:extLst>
              </p:cNvPr>
              <p:cNvSpPr>
                <a:spLocks/>
              </p:cNvSpPr>
              <p:nvPr/>
            </p:nvSpPr>
            <p:spPr bwMode="auto">
              <a:xfrm>
                <a:off x="6092904" y="3118859"/>
                <a:ext cx="598615" cy="700149"/>
              </a:xfrm>
              <a:custGeom>
                <a:avLst/>
                <a:gdLst>
                  <a:gd name="T0" fmla="*/ 241 w 241"/>
                  <a:gd name="T1" fmla="*/ 134 h 282"/>
                  <a:gd name="T2" fmla="*/ 0 w 241"/>
                  <a:gd name="T3" fmla="*/ 282 h 282"/>
                  <a:gd name="T4" fmla="*/ 0 w 241"/>
                  <a:gd name="T5" fmla="*/ 0 h 282"/>
                  <a:gd name="T6" fmla="*/ 241 w 241"/>
                  <a:gd name="T7" fmla="*/ 134 h 282"/>
                </a:gdLst>
                <a:ahLst/>
                <a:cxnLst>
                  <a:cxn ang="0">
                    <a:pos x="T0" y="T1"/>
                  </a:cxn>
                  <a:cxn ang="0">
                    <a:pos x="T2" y="T3"/>
                  </a:cxn>
                  <a:cxn ang="0">
                    <a:pos x="T4" y="T5"/>
                  </a:cxn>
                  <a:cxn ang="0">
                    <a:pos x="T6" y="T7"/>
                  </a:cxn>
                </a:cxnLst>
                <a:rect l="0" t="0" r="r" b="b"/>
                <a:pathLst>
                  <a:path w="241" h="282">
                    <a:moveTo>
                      <a:pt x="241" y="134"/>
                    </a:moveTo>
                    <a:lnTo>
                      <a:pt x="0" y="282"/>
                    </a:lnTo>
                    <a:lnTo>
                      <a:pt x="0" y="0"/>
                    </a:lnTo>
                    <a:lnTo>
                      <a:pt x="241" y="134"/>
                    </a:lnTo>
                    <a:close/>
                  </a:path>
                </a:pathLst>
              </a:custGeom>
              <a:solidFill>
                <a:srgbClr val="4472C4">
                  <a:lumMod val="50000"/>
                </a:srgbClr>
              </a:solidFill>
              <a:ln w="3" cap="flat">
                <a:noFill/>
                <a:prstDash val="solid"/>
                <a:miter lim="800000"/>
                <a:headEnd/>
                <a:tailEnd/>
              </a:ln>
            </p:spPr>
            <p:txBody>
              <a:bodyPr/>
              <a:lstStyle/>
              <a:p>
                <a:pPr defTabSz="914332">
                  <a:defRPr/>
                </a:pPr>
                <a:endParaRPr lang="en-US" kern="0">
                  <a:solidFill>
                    <a:schemeClr val="bg1"/>
                  </a:solidFill>
                  <a:latin typeface="Arial Nova" panose="020B0504020202020204" pitchFamily="34" charset="0"/>
                </a:endParaRPr>
              </a:p>
            </p:txBody>
          </p:sp>
          <p:sp>
            <p:nvSpPr>
              <p:cNvPr id="37" name="Freeform 14">
                <a:extLst>
                  <a:ext uri="{FF2B5EF4-FFF2-40B4-BE49-F238E27FC236}">
                    <a16:creationId xmlns:a16="http://schemas.microsoft.com/office/drawing/2014/main" id="{D801B8CC-98F9-5015-EE9B-E51D38889169}"/>
                  </a:ext>
                </a:extLst>
              </p:cNvPr>
              <p:cNvSpPr>
                <a:spLocks/>
              </p:cNvSpPr>
              <p:nvPr/>
            </p:nvSpPr>
            <p:spPr bwMode="auto">
              <a:xfrm>
                <a:off x="5492702" y="3118859"/>
                <a:ext cx="598615" cy="700149"/>
              </a:xfrm>
              <a:custGeom>
                <a:avLst/>
                <a:gdLst>
                  <a:gd name="T0" fmla="*/ 0 w 241"/>
                  <a:gd name="T1" fmla="*/ 134 h 282"/>
                  <a:gd name="T2" fmla="*/ 241 w 241"/>
                  <a:gd name="T3" fmla="*/ 282 h 282"/>
                  <a:gd name="T4" fmla="*/ 240 w 241"/>
                  <a:gd name="T5" fmla="*/ 0 h 282"/>
                  <a:gd name="T6" fmla="*/ 0 w 241"/>
                  <a:gd name="T7" fmla="*/ 134 h 282"/>
                </a:gdLst>
                <a:ahLst/>
                <a:cxnLst>
                  <a:cxn ang="0">
                    <a:pos x="T0" y="T1"/>
                  </a:cxn>
                  <a:cxn ang="0">
                    <a:pos x="T2" y="T3"/>
                  </a:cxn>
                  <a:cxn ang="0">
                    <a:pos x="T4" y="T5"/>
                  </a:cxn>
                  <a:cxn ang="0">
                    <a:pos x="T6" y="T7"/>
                  </a:cxn>
                </a:cxnLst>
                <a:rect l="0" t="0" r="r" b="b"/>
                <a:pathLst>
                  <a:path w="241" h="282">
                    <a:moveTo>
                      <a:pt x="0" y="134"/>
                    </a:moveTo>
                    <a:lnTo>
                      <a:pt x="241" y="282"/>
                    </a:lnTo>
                    <a:lnTo>
                      <a:pt x="240" y="0"/>
                    </a:lnTo>
                    <a:lnTo>
                      <a:pt x="0" y="134"/>
                    </a:lnTo>
                    <a:close/>
                  </a:path>
                </a:pathLst>
              </a:custGeom>
              <a:solidFill>
                <a:srgbClr val="4472C4">
                  <a:lumMod val="50000"/>
                </a:srgbClr>
              </a:solidFill>
              <a:ln w="3" cap="flat">
                <a:noFill/>
                <a:prstDash val="solid"/>
                <a:miter lim="800000"/>
                <a:headEnd/>
                <a:tailEnd/>
              </a:ln>
            </p:spPr>
            <p:txBody>
              <a:bodyPr/>
              <a:lstStyle/>
              <a:p>
                <a:pPr defTabSz="914332">
                  <a:defRPr/>
                </a:pPr>
                <a:endParaRPr lang="en-US" kern="0">
                  <a:solidFill>
                    <a:schemeClr val="bg1"/>
                  </a:solidFill>
                  <a:latin typeface="Arial Nova" panose="020B0504020202020204" pitchFamily="34" charset="0"/>
                </a:endParaRPr>
              </a:p>
            </p:txBody>
          </p:sp>
          <p:sp>
            <p:nvSpPr>
              <p:cNvPr id="38" name="Freeform 15">
                <a:extLst>
                  <a:ext uri="{FF2B5EF4-FFF2-40B4-BE49-F238E27FC236}">
                    <a16:creationId xmlns:a16="http://schemas.microsoft.com/office/drawing/2014/main" id="{B76B5A8D-C6C1-65B9-5543-56972DE1FC27}"/>
                  </a:ext>
                </a:extLst>
              </p:cNvPr>
              <p:cNvSpPr>
                <a:spLocks/>
              </p:cNvSpPr>
              <p:nvPr/>
            </p:nvSpPr>
            <p:spPr bwMode="auto">
              <a:xfrm>
                <a:off x="6092904" y="3819008"/>
                <a:ext cx="600202" cy="701737"/>
              </a:xfrm>
              <a:custGeom>
                <a:avLst/>
                <a:gdLst>
                  <a:gd name="T0" fmla="*/ 242 w 242"/>
                  <a:gd name="T1" fmla="*/ 129 h 282"/>
                  <a:gd name="T2" fmla="*/ 0 w 242"/>
                  <a:gd name="T3" fmla="*/ 282 h 282"/>
                  <a:gd name="T4" fmla="*/ 0 w 242"/>
                  <a:gd name="T5" fmla="*/ 0 h 282"/>
                  <a:gd name="T6" fmla="*/ 242 w 242"/>
                  <a:gd name="T7" fmla="*/ 129 h 282"/>
                </a:gdLst>
                <a:ahLst/>
                <a:cxnLst>
                  <a:cxn ang="0">
                    <a:pos x="T0" y="T1"/>
                  </a:cxn>
                  <a:cxn ang="0">
                    <a:pos x="T2" y="T3"/>
                  </a:cxn>
                  <a:cxn ang="0">
                    <a:pos x="T4" y="T5"/>
                  </a:cxn>
                  <a:cxn ang="0">
                    <a:pos x="T6" y="T7"/>
                  </a:cxn>
                </a:cxnLst>
                <a:rect l="0" t="0" r="r" b="b"/>
                <a:pathLst>
                  <a:path w="242" h="282">
                    <a:moveTo>
                      <a:pt x="242" y="129"/>
                    </a:moveTo>
                    <a:lnTo>
                      <a:pt x="0" y="282"/>
                    </a:lnTo>
                    <a:lnTo>
                      <a:pt x="0" y="0"/>
                    </a:lnTo>
                    <a:lnTo>
                      <a:pt x="242" y="129"/>
                    </a:lnTo>
                    <a:close/>
                  </a:path>
                </a:pathLst>
              </a:custGeom>
              <a:solidFill>
                <a:srgbClr val="4472C4">
                  <a:lumMod val="50000"/>
                </a:srgbClr>
              </a:solidFill>
              <a:ln w="3" cap="flat">
                <a:noFill/>
                <a:prstDash val="solid"/>
                <a:miter lim="800000"/>
                <a:headEnd/>
                <a:tailEnd/>
              </a:ln>
            </p:spPr>
            <p:txBody>
              <a:bodyPr/>
              <a:lstStyle/>
              <a:p>
                <a:pPr defTabSz="914332">
                  <a:defRPr/>
                </a:pPr>
                <a:endParaRPr lang="en-US" kern="0">
                  <a:solidFill>
                    <a:schemeClr val="bg1"/>
                  </a:solidFill>
                  <a:latin typeface="Arial Nova" panose="020B0504020202020204" pitchFamily="34" charset="0"/>
                </a:endParaRPr>
              </a:p>
            </p:txBody>
          </p:sp>
          <p:sp>
            <p:nvSpPr>
              <p:cNvPr id="39" name="Freeform 16">
                <a:extLst>
                  <a:ext uri="{FF2B5EF4-FFF2-40B4-BE49-F238E27FC236}">
                    <a16:creationId xmlns:a16="http://schemas.microsoft.com/office/drawing/2014/main" id="{FA5464BA-9F16-34CA-9EAE-D71D39C87E47}"/>
                  </a:ext>
                </a:extLst>
              </p:cNvPr>
              <p:cNvSpPr>
                <a:spLocks/>
              </p:cNvSpPr>
              <p:nvPr/>
            </p:nvSpPr>
            <p:spPr bwMode="auto">
              <a:xfrm>
                <a:off x="5487939" y="3819008"/>
                <a:ext cx="603378" cy="701737"/>
              </a:xfrm>
              <a:custGeom>
                <a:avLst/>
                <a:gdLst>
                  <a:gd name="T0" fmla="*/ 0 w 243"/>
                  <a:gd name="T1" fmla="*/ 129 h 282"/>
                  <a:gd name="T2" fmla="*/ 243 w 243"/>
                  <a:gd name="T3" fmla="*/ 282 h 282"/>
                  <a:gd name="T4" fmla="*/ 242 w 243"/>
                  <a:gd name="T5" fmla="*/ 0 h 282"/>
                  <a:gd name="T6" fmla="*/ 0 w 243"/>
                  <a:gd name="T7" fmla="*/ 129 h 282"/>
                </a:gdLst>
                <a:ahLst/>
                <a:cxnLst>
                  <a:cxn ang="0">
                    <a:pos x="T0" y="T1"/>
                  </a:cxn>
                  <a:cxn ang="0">
                    <a:pos x="T2" y="T3"/>
                  </a:cxn>
                  <a:cxn ang="0">
                    <a:pos x="T4" y="T5"/>
                  </a:cxn>
                  <a:cxn ang="0">
                    <a:pos x="T6" y="T7"/>
                  </a:cxn>
                </a:cxnLst>
                <a:rect l="0" t="0" r="r" b="b"/>
                <a:pathLst>
                  <a:path w="243" h="282">
                    <a:moveTo>
                      <a:pt x="0" y="129"/>
                    </a:moveTo>
                    <a:lnTo>
                      <a:pt x="243" y="282"/>
                    </a:lnTo>
                    <a:lnTo>
                      <a:pt x="242" y="0"/>
                    </a:lnTo>
                    <a:lnTo>
                      <a:pt x="0" y="129"/>
                    </a:lnTo>
                    <a:close/>
                  </a:path>
                </a:pathLst>
              </a:custGeom>
              <a:solidFill>
                <a:srgbClr val="4472C4">
                  <a:lumMod val="50000"/>
                </a:srgbClr>
              </a:solidFill>
              <a:ln w="3" cap="flat">
                <a:noFill/>
                <a:prstDash val="solid"/>
                <a:miter lim="800000"/>
                <a:headEnd/>
                <a:tailEnd/>
              </a:ln>
            </p:spPr>
            <p:txBody>
              <a:bodyPr/>
              <a:lstStyle/>
              <a:p>
                <a:pPr defTabSz="914332">
                  <a:defRPr/>
                </a:pPr>
                <a:endParaRPr lang="en-US" kern="0">
                  <a:solidFill>
                    <a:schemeClr val="bg1"/>
                  </a:solidFill>
                  <a:latin typeface="Arial Nova" panose="020B0504020202020204" pitchFamily="34" charset="0"/>
                </a:endParaRPr>
              </a:p>
            </p:txBody>
          </p:sp>
          <p:grpSp>
            <p:nvGrpSpPr>
              <p:cNvPr id="40" name="Group 39">
                <a:extLst>
                  <a:ext uri="{FF2B5EF4-FFF2-40B4-BE49-F238E27FC236}">
                    <a16:creationId xmlns:a16="http://schemas.microsoft.com/office/drawing/2014/main" id="{DF0C6754-FAAF-484B-09D2-ECFD229E3AE1}"/>
                  </a:ext>
                </a:extLst>
              </p:cNvPr>
              <p:cNvGrpSpPr/>
              <p:nvPr/>
            </p:nvGrpSpPr>
            <p:grpSpPr>
              <a:xfrm>
                <a:off x="6439448" y="4484045"/>
                <a:ext cx="406438" cy="406437"/>
                <a:chOff x="2522538" y="2108200"/>
                <a:chExt cx="376238" cy="376238"/>
              </a:xfrm>
              <a:solidFill>
                <a:sysClr val="window" lastClr="FFFFFF"/>
              </a:solidFill>
            </p:grpSpPr>
            <p:sp>
              <p:nvSpPr>
                <p:cNvPr id="47" name="Freeform 54">
                  <a:extLst>
                    <a:ext uri="{FF2B5EF4-FFF2-40B4-BE49-F238E27FC236}">
                      <a16:creationId xmlns:a16="http://schemas.microsoft.com/office/drawing/2014/main" id="{260BCC9B-A8A9-310A-2E63-61CF56842B72}"/>
                    </a:ext>
                  </a:extLst>
                </p:cNvPr>
                <p:cNvSpPr>
                  <a:spLocks/>
                </p:cNvSpPr>
                <p:nvPr/>
              </p:nvSpPr>
              <p:spPr bwMode="auto">
                <a:xfrm>
                  <a:off x="2522538" y="2319338"/>
                  <a:ext cx="163513" cy="71438"/>
                </a:xfrm>
                <a:custGeom>
                  <a:avLst/>
                  <a:gdLst>
                    <a:gd name="T0" fmla="*/ 3 w 28"/>
                    <a:gd name="T1" fmla="*/ 10 h 12"/>
                    <a:gd name="T2" fmla="*/ 10 w 28"/>
                    <a:gd name="T3" fmla="*/ 12 h 12"/>
                    <a:gd name="T4" fmla="*/ 28 w 28"/>
                    <a:gd name="T5" fmla="*/ 8 h 12"/>
                    <a:gd name="T6" fmla="*/ 5 w 28"/>
                    <a:gd name="T7" fmla="*/ 1 h 12"/>
                    <a:gd name="T8" fmla="*/ 2 w 28"/>
                    <a:gd name="T9" fmla="*/ 1 h 12"/>
                    <a:gd name="T10" fmla="*/ 0 w 28"/>
                    <a:gd name="T11" fmla="*/ 5 h 12"/>
                    <a:gd name="T12" fmla="*/ 0 w 28"/>
                    <a:gd name="T13" fmla="*/ 6 h 12"/>
                    <a:gd name="T14" fmla="*/ 3 w 28"/>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
                      <a:moveTo>
                        <a:pt x="3" y="10"/>
                      </a:moveTo>
                      <a:cubicBezTo>
                        <a:pt x="10" y="12"/>
                        <a:pt x="10" y="12"/>
                        <a:pt x="10" y="12"/>
                      </a:cubicBezTo>
                      <a:cubicBezTo>
                        <a:pt x="28" y="8"/>
                        <a:pt x="28" y="8"/>
                        <a:pt x="28" y="8"/>
                      </a:cubicBezTo>
                      <a:cubicBezTo>
                        <a:pt x="5" y="1"/>
                        <a:pt x="5" y="1"/>
                        <a:pt x="5" y="1"/>
                      </a:cubicBezTo>
                      <a:cubicBezTo>
                        <a:pt x="4" y="0"/>
                        <a:pt x="3" y="1"/>
                        <a:pt x="2" y="1"/>
                      </a:cubicBezTo>
                      <a:cubicBezTo>
                        <a:pt x="1" y="2"/>
                        <a:pt x="0" y="3"/>
                        <a:pt x="0" y="5"/>
                      </a:cubicBezTo>
                      <a:cubicBezTo>
                        <a:pt x="0" y="6"/>
                        <a:pt x="0" y="6"/>
                        <a:pt x="0" y="6"/>
                      </a:cubicBezTo>
                      <a:cubicBezTo>
                        <a:pt x="0" y="8"/>
                        <a:pt x="1" y="9"/>
                        <a:pt x="3" y="10"/>
                      </a:cubicBezTo>
                      <a:close/>
                    </a:path>
                  </a:pathLst>
                </a:custGeom>
                <a:grpFill/>
                <a:ln>
                  <a:noFill/>
                </a:ln>
                <a:extLst>
                  <a:ext uri="{91240B29-F687-4f45-9708-019B960494DF}"/>
                </a:extLst>
              </p:spPr>
              <p:txBody>
                <a:bodyPr/>
                <a:lstStyle/>
                <a:p>
                  <a:pPr defTabSz="914332">
                    <a:defRPr/>
                  </a:pPr>
                  <a:endParaRPr lang="id-ID" kern="0">
                    <a:solidFill>
                      <a:schemeClr val="bg1"/>
                    </a:solidFill>
                    <a:latin typeface="Arial Nova" panose="020B0504020202020204" pitchFamily="34" charset="0"/>
                  </a:endParaRPr>
                </a:p>
              </p:txBody>
            </p:sp>
            <p:sp>
              <p:nvSpPr>
                <p:cNvPr id="48" name="Freeform 55">
                  <a:extLst>
                    <a:ext uri="{FF2B5EF4-FFF2-40B4-BE49-F238E27FC236}">
                      <a16:creationId xmlns:a16="http://schemas.microsoft.com/office/drawing/2014/main" id="{FDA0C9B8-66BA-6EA1-54B9-3B78B6DBCE00}"/>
                    </a:ext>
                  </a:extLst>
                </p:cNvPr>
                <p:cNvSpPr>
                  <a:spLocks/>
                </p:cNvSpPr>
                <p:nvPr/>
              </p:nvSpPr>
              <p:spPr bwMode="auto">
                <a:xfrm>
                  <a:off x="2774950" y="2425700"/>
                  <a:ext cx="123825" cy="58738"/>
                </a:xfrm>
                <a:custGeom>
                  <a:avLst/>
                  <a:gdLst>
                    <a:gd name="T0" fmla="*/ 18 w 21"/>
                    <a:gd name="T1" fmla="*/ 0 h 10"/>
                    <a:gd name="T2" fmla="*/ 18 w 21"/>
                    <a:gd name="T3" fmla="*/ 0 h 10"/>
                    <a:gd name="T4" fmla="*/ 0 w 21"/>
                    <a:gd name="T5" fmla="*/ 5 h 10"/>
                    <a:gd name="T6" fmla="*/ 16 w 21"/>
                    <a:gd name="T7" fmla="*/ 10 h 10"/>
                    <a:gd name="T8" fmla="*/ 19 w 21"/>
                    <a:gd name="T9" fmla="*/ 9 h 10"/>
                    <a:gd name="T10" fmla="*/ 21 w 21"/>
                    <a:gd name="T11" fmla="*/ 6 h 10"/>
                    <a:gd name="T12" fmla="*/ 21 w 21"/>
                    <a:gd name="T13" fmla="*/ 4 h 10"/>
                    <a:gd name="T14" fmla="*/ 18 w 21"/>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
                      <a:moveTo>
                        <a:pt x="18" y="0"/>
                      </a:moveTo>
                      <a:cubicBezTo>
                        <a:pt x="18" y="0"/>
                        <a:pt x="18" y="0"/>
                        <a:pt x="18" y="0"/>
                      </a:cubicBezTo>
                      <a:cubicBezTo>
                        <a:pt x="0" y="5"/>
                        <a:pt x="0" y="5"/>
                        <a:pt x="0" y="5"/>
                      </a:cubicBezTo>
                      <a:cubicBezTo>
                        <a:pt x="16" y="10"/>
                        <a:pt x="16" y="10"/>
                        <a:pt x="16" y="10"/>
                      </a:cubicBezTo>
                      <a:cubicBezTo>
                        <a:pt x="17" y="10"/>
                        <a:pt x="18" y="10"/>
                        <a:pt x="19" y="9"/>
                      </a:cubicBezTo>
                      <a:cubicBezTo>
                        <a:pt x="20" y="8"/>
                        <a:pt x="21" y="7"/>
                        <a:pt x="21" y="6"/>
                      </a:cubicBezTo>
                      <a:cubicBezTo>
                        <a:pt x="21" y="4"/>
                        <a:pt x="21" y="4"/>
                        <a:pt x="21" y="4"/>
                      </a:cubicBezTo>
                      <a:cubicBezTo>
                        <a:pt x="21" y="2"/>
                        <a:pt x="20" y="1"/>
                        <a:pt x="18" y="0"/>
                      </a:cubicBezTo>
                      <a:close/>
                    </a:path>
                  </a:pathLst>
                </a:custGeom>
                <a:grpFill/>
                <a:ln>
                  <a:noFill/>
                </a:ln>
                <a:extLst>
                  <a:ext uri="{91240B29-F687-4f45-9708-019B960494DF}"/>
                </a:extLst>
              </p:spPr>
              <p:txBody>
                <a:bodyPr/>
                <a:lstStyle/>
                <a:p>
                  <a:pPr defTabSz="914332">
                    <a:defRPr/>
                  </a:pPr>
                  <a:endParaRPr lang="id-ID" kern="0">
                    <a:solidFill>
                      <a:schemeClr val="bg1"/>
                    </a:solidFill>
                    <a:latin typeface="Arial Nova" panose="020B0504020202020204" pitchFamily="34" charset="0"/>
                  </a:endParaRPr>
                </a:p>
              </p:txBody>
            </p:sp>
            <p:sp>
              <p:nvSpPr>
                <p:cNvPr id="49" name="Freeform 56">
                  <a:extLst>
                    <a:ext uri="{FF2B5EF4-FFF2-40B4-BE49-F238E27FC236}">
                      <a16:creationId xmlns:a16="http://schemas.microsoft.com/office/drawing/2014/main" id="{B8C8B86A-1C58-BDFD-4F61-91FCD1BFED89}"/>
                    </a:ext>
                  </a:extLst>
                </p:cNvPr>
                <p:cNvSpPr>
                  <a:spLocks/>
                </p:cNvSpPr>
                <p:nvPr/>
              </p:nvSpPr>
              <p:spPr bwMode="auto">
                <a:xfrm>
                  <a:off x="2522538" y="2343150"/>
                  <a:ext cx="376238" cy="141288"/>
                </a:xfrm>
                <a:custGeom>
                  <a:avLst/>
                  <a:gdLst>
                    <a:gd name="T0" fmla="*/ 62 w 64"/>
                    <a:gd name="T1" fmla="*/ 1 h 24"/>
                    <a:gd name="T2" fmla="*/ 60 w 64"/>
                    <a:gd name="T3" fmla="*/ 0 h 24"/>
                    <a:gd name="T4" fmla="*/ 59 w 64"/>
                    <a:gd name="T5" fmla="*/ 0 h 24"/>
                    <a:gd name="T6" fmla="*/ 3 w 64"/>
                    <a:gd name="T7" fmla="*/ 14 h 24"/>
                    <a:gd name="T8" fmla="*/ 0 w 64"/>
                    <a:gd name="T9" fmla="*/ 18 h 24"/>
                    <a:gd name="T10" fmla="*/ 0 w 64"/>
                    <a:gd name="T11" fmla="*/ 20 h 24"/>
                    <a:gd name="T12" fmla="*/ 2 w 64"/>
                    <a:gd name="T13" fmla="*/ 23 h 24"/>
                    <a:gd name="T14" fmla="*/ 4 w 64"/>
                    <a:gd name="T15" fmla="*/ 24 h 24"/>
                    <a:gd name="T16" fmla="*/ 5 w 64"/>
                    <a:gd name="T17" fmla="*/ 24 h 24"/>
                    <a:gd name="T18" fmla="*/ 61 w 64"/>
                    <a:gd name="T19" fmla="*/ 10 h 24"/>
                    <a:gd name="T20" fmla="*/ 64 w 64"/>
                    <a:gd name="T21" fmla="*/ 6 h 24"/>
                    <a:gd name="T22" fmla="*/ 64 w 64"/>
                    <a:gd name="T23" fmla="*/ 4 h 24"/>
                    <a:gd name="T24" fmla="*/ 62 w 64"/>
                    <a:gd name="T2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24">
                      <a:moveTo>
                        <a:pt x="62" y="1"/>
                      </a:moveTo>
                      <a:cubicBezTo>
                        <a:pt x="62" y="1"/>
                        <a:pt x="61" y="0"/>
                        <a:pt x="60" y="0"/>
                      </a:cubicBezTo>
                      <a:cubicBezTo>
                        <a:pt x="59" y="0"/>
                        <a:pt x="59" y="0"/>
                        <a:pt x="59" y="0"/>
                      </a:cubicBezTo>
                      <a:cubicBezTo>
                        <a:pt x="3" y="14"/>
                        <a:pt x="3" y="14"/>
                        <a:pt x="3" y="14"/>
                      </a:cubicBezTo>
                      <a:cubicBezTo>
                        <a:pt x="1" y="15"/>
                        <a:pt x="0" y="16"/>
                        <a:pt x="0" y="18"/>
                      </a:cubicBezTo>
                      <a:cubicBezTo>
                        <a:pt x="0" y="20"/>
                        <a:pt x="0" y="20"/>
                        <a:pt x="0" y="20"/>
                      </a:cubicBezTo>
                      <a:cubicBezTo>
                        <a:pt x="0" y="21"/>
                        <a:pt x="1" y="22"/>
                        <a:pt x="2" y="23"/>
                      </a:cubicBezTo>
                      <a:cubicBezTo>
                        <a:pt x="2" y="24"/>
                        <a:pt x="3" y="24"/>
                        <a:pt x="4" y="24"/>
                      </a:cubicBezTo>
                      <a:cubicBezTo>
                        <a:pt x="5" y="24"/>
                        <a:pt x="5" y="24"/>
                        <a:pt x="5" y="24"/>
                      </a:cubicBezTo>
                      <a:cubicBezTo>
                        <a:pt x="61" y="10"/>
                        <a:pt x="61" y="10"/>
                        <a:pt x="61" y="10"/>
                      </a:cubicBezTo>
                      <a:cubicBezTo>
                        <a:pt x="63" y="9"/>
                        <a:pt x="64" y="8"/>
                        <a:pt x="64" y="6"/>
                      </a:cubicBezTo>
                      <a:cubicBezTo>
                        <a:pt x="64" y="4"/>
                        <a:pt x="64" y="4"/>
                        <a:pt x="64" y="4"/>
                      </a:cubicBezTo>
                      <a:cubicBezTo>
                        <a:pt x="64" y="3"/>
                        <a:pt x="63" y="2"/>
                        <a:pt x="62" y="1"/>
                      </a:cubicBezTo>
                      <a:close/>
                    </a:path>
                  </a:pathLst>
                </a:custGeom>
                <a:grpFill/>
                <a:ln>
                  <a:noFill/>
                </a:ln>
                <a:extLst>
                  <a:ext uri="{91240B29-F687-4f45-9708-019B960494DF}"/>
                </a:extLst>
              </p:spPr>
              <p:txBody>
                <a:bodyPr/>
                <a:lstStyle/>
                <a:p>
                  <a:pPr defTabSz="914332">
                    <a:defRPr/>
                  </a:pPr>
                  <a:endParaRPr lang="id-ID" kern="0">
                    <a:solidFill>
                      <a:schemeClr val="bg1"/>
                    </a:solidFill>
                    <a:latin typeface="Arial Nova" panose="020B0504020202020204" pitchFamily="34" charset="0"/>
                  </a:endParaRPr>
                </a:p>
              </p:txBody>
            </p:sp>
            <p:sp>
              <p:nvSpPr>
                <p:cNvPr id="50" name="Freeform 57">
                  <a:extLst>
                    <a:ext uri="{FF2B5EF4-FFF2-40B4-BE49-F238E27FC236}">
                      <a16:creationId xmlns:a16="http://schemas.microsoft.com/office/drawing/2014/main" id="{D6CE45D3-8FCC-047B-0C40-31CBD06BF6A8}"/>
                    </a:ext>
                  </a:extLst>
                </p:cNvPr>
                <p:cNvSpPr>
                  <a:spLocks noEditPoints="1"/>
                </p:cNvSpPr>
                <p:nvPr/>
              </p:nvSpPr>
              <p:spPr bwMode="auto">
                <a:xfrm>
                  <a:off x="2605088" y="2108200"/>
                  <a:ext cx="217488" cy="258763"/>
                </a:xfrm>
                <a:custGeom>
                  <a:avLst/>
                  <a:gdLst>
                    <a:gd name="T0" fmla="*/ 8 w 37"/>
                    <a:gd name="T1" fmla="*/ 32 h 44"/>
                    <a:gd name="T2" fmla="*/ 31 w 37"/>
                    <a:gd name="T3" fmla="*/ 35 h 44"/>
                    <a:gd name="T4" fmla="*/ 20 w 37"/>
                    <a:gd name="T5" fmla="*/ 0 h 44"/>
                    <a:gd name="T6" fmla="*/ 8 w 37"/>
                    <a:gd name="T7" fmla="*/ 32 h 44"/>
                    <a:gd name="T8" fmla="*/ 15 w 37"/>
                    <a:gd name="T9" fmla="*/ 28 h 44"/>
                    <a:gd name="T10" fmla="*/ 21 w 37"/>
                    <a:gd name="T11" fmla="*/ 16 h 44"/>
                    <a:gd name="T12" fmla="*/ 20 w 37"/>
                    <a:gd name="T13" fmla="*/ 36 h 44"/>
                    <a:gd name="T14" fmla="*/ 15 w 37"/>
                    <a:gd name="T15" fmla="*/ 28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44">
                      <a:moveTo>
                        <a:pt x="8" y="32"/>
                      </a:moveTo>
                      <a:cubicBezTo>
                        <a:pt x="11" y="40"/>
                        <a:pt x="24" y="44"/>
                        <a:pt x="31" y="35"/>
                      </a:cubicBezTo>
                      <a:cubicBezTo>
                        <a:pt x="37" y="25"/>
                        <a:pt x="31" y="10"/>
                        <a:pt x="20" y="0"/>
                      </a:cubicBezTo>
                      <a:cubicBezTo>
                        <a:pt x="22" y="11"/>
                        <a:pt x="0" y="15"/>
                        <a:pt x="8" y="32"/>
                      </a:cubicBezTo>
                      <a:close/>
                      <a:moveTo>
                        <a:pt x="15" y="28"/>
                      </a:moveTo>
                      <a:cubicBezTo>
                        <a:pt x="17" y="26"/>
                        <a:pt x="21" y="24"/>
                        <a:pt x="21" y="16"/>
                      </a:cubicBezTo>
                      <a:cubicBezTo>
                        <a:pt x="31" y="22"/>
                        <a:pt x="27" y="38"/>
                        <a:pt x="20" y="36"/>
                      </a:cubicBezTo>
                      <a:cubicBezTo>
                        <a:pt x="13" y="35"/>
                        <a:pt x="13" y="30"/>
                        <a:pt x="15" y="28"/>
                      </a:cubicBezTo>
                      <a:close/>
                    </a:path>
                  </a:pathLst>
                </a:custGeom>
                <a:grpFill/>
                <a:ln>
                  <a:noFill/>
                </a:ln>
                <a:extLst>
                  <a:ext uri="{91240B29-F687-4f45-9708-019B960494DF}"/>
                </a:extLst>
              </p:spPr>
              <p:txBody>
                <a:bodyPr/>
                <a:lstStyle/>
                <a:p>
                  <a:pPr defTabSz="914332">
                    <a:defRPr/>
                  </a:pPr>
                  <a:endParaRPr lang="id-ID" kern="0">
                    <a:solidFill>
                      <a:schemeClr val="bg1"/>
                    </a:solidFill>
                    <a:latin typeface="Arial Nova" panose="020B0504020202020204" pitchFamily="34" charset="0"/>
                  </a:endParaRPr>
                </a:p>
              </p:txBody>
            </p:sp>
          </p:grpSp>
          <p:sp>
            <p:nvSpPr>
              <p:cNvPr id="41" name="AutoShape 60">
                <a:extLst>
                  <a:ext uri="{FF2B5EF4-FFF2-40B4-BE49-F238E27FC236}">
                    <a16:creationId xmlns:a16="http://schemas.microsoft.com/office/drawing/2014/main" id="{2BB7546B-471A-3853-FE33-2F32D8F38130}"/>
                  </a:ext>
                </a:extLst>
              </p:cNvPr>
              <p:cNvSpPr>
                <a:spLocks/>
              </p:cNvSpPr>
              <p:nvPr/>
            </p:nvSpPr>
            <p:spPr bwMode="auto">
              <a:xfrm>
                <a:off x="5340457" y="4505567"/>
                <a:ext cx="347119" cy="347116"/>
              </a:xfrm>
              <a:custGeom>
                <a:avLst/>
                <a:gdLst>
                  <a:gd name="T0" fmla="*/ 3176203 w 21600"/>
                  <a:gd name="T1" fmla="*/ 3177352 h 21592"/>
                  <a:gd name="T2" fmla="*/ 3176203 w 21600"/>
                  <a:gd name="T3" fmla="*/ 3177352 h 21592"/>
                  <a:gd name="T4" fmla="*/ 3176203 w 21600"/>
                  <a:gd name="T5" fmla="*/ 3177352 h 21592"/>
                  <a:gd name="T6" fmla="*/ 3176203 w 21600"/>
                  <a:gd name="T7" fmla="*/ 3177352 h 215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92">
                    <a:moveTo>
                      <a:pt x="16719" y="11484"/>
                    </a:moveTo>
                    <a:cubicBezTo>
                      <a:pt x="16972" y="11823"/>
                      <a:pt x="17102" y="12217"/>
                      <a:pt x="17111" y="12666"/>
                    </a:cubicBezTo>
                    <a:cubicBezTo>
                      <a:pt x="17118" y="13118"/>
                      <a:pt x="16986" y="13503"/>
                      <a:pt x="16719" y="13825"/>
                    </a:cubicBezTo>
                    <a:lnTo>
                      <a:pt x="10660" y="21039"/>
                    </a:lnTo>
                    <a:cubicBezTo>
                      <a:pt x="10393" y="21361"/>
                      <a:pt x="10061" y="21530"/>
                      <a:pt x="9664" y="21548"/>
                    </a:cubicBezTo>
                    <a:cubicBezTo>
                      <a:pt x="9270" y="21568"/>
                      <a:pt x="8950" y="21398"/>
                      <a:pt x="8704" y="21039"/>
                    </a:cubicBezTo>
                    <a:lnTo>
                      <a:pt x="991" y="10768"/>
                    </a:lnTo>
                    <a:cubicBezTo>
                      <a:pt x="721" y="10408"/>
                      <a:pt x="488" y="9960"/>
                      <a:pt x="293" y="9416"/>
                    </a:cubicBezTo>
                    <a:cubicBezTo>
                      <a:pt x="98" y="8878"/>
                      <a:pt x="0" y="8375"/>
                      <a:pt x="0" y="7918"/>
                    </a:cubicBezTo>
                    <a:lnTo>
                      <a:pt x="0" y="1668"/>
                    </a:lnTo>
                    <a:cubicBezTo>
                      <a:pt x="0" y="1216"/>
                      <a:pt x="134" y="825"/>
                      <a:pt x="401" y="497"/>
                    </a:cubicBezTo>
                    <a:cubicBezTo>
                      <a:pt x="671" y="166"/>
                      <a:pt x="1003" y="0"/>
                      <a:pt x="1392" y="0"/>
                    </a:cubicBezTo>
                    <a:lnTo>
                      <a:pt x="6619" y="0"/>
                    </a:lnTo>
                    <a:cubicBezTo>
                      <a:pt x="6811" y="0"/>
                      <a:pt x="7016" y="28"/>
                      <a:pt x="7237" y="83"/>
                    </a:cubicBezTo>
                    <a:cubicBezTo>
                      <a:pt x="7456" y="138"/>
                      <a:pt x="7677" y="224"/>
                      <a:pt x="7899" y="336"/>
                    </a:cubicBezTo>
                    <a:cubicBezTo>
                      <a:pt x="8120" y="451"/>
                      <a:pt x="8332" y="580"/>
                      <a:pt x="8524" y="724"/>
                    </a:cubicBezTo>
                    <a:cubicBezTo>
                      <a:pt x="8719" y="865"/>
                      <a:pt x="8880" y="1021"/>
                      <a:pt x="9005" y="1185"/>
                    </a:cubicBezTo>
                    <a:lnTo>
                      <a:pt x="16719" y="11484"/>
                    </a:lnTo>
                    <a:close/>
                    <a:moveTo>
                      <a:pt x="3603" y="5922"/>
                    </a:moveTo>
                    <a:cubicBezTo>
                      <a:pt x="3964" y="5922"/>
                      <a:pt x="4279" y="5761"/>
                      <a:pt x="4548" y="5441"/>
                    </a:cubicBezTo>
                    <a:cubicBezTo>
                      <a:pt x="4815" y="5116"/>
                      <a:pt x="4952" y="4740"/>
                      <a:pt x="4952" y="4311"/>
                    </a:cubicBezTo>
                    <a:cubicBezTo>
                      <a:pt x="4952" y="3862"/>
                      <a:pt x="4815" y="3477"/>
                      <a:pt x="4548" y="3160"/>
                    </a:cubicBezTo>
                    <a:cubicBezTo>
                      <a:pt x="4281" y="2844"/>
                      <a:pt x="3966" y="2686"/>
                      <a:pt x="3603" y="2686"/>
                    </a:cubicBezTo>
                    <a:cubicBezTo>
                      <a:pt x="3227" y="2686"/>
                      <a:pt x="2908" y="2844"/>
                      <a:pt x="2643" y="3160"/>
                    </a:cubicBezTo>
                    <a:cubicBezTo>
                      <a:pt x="2378" y="3477"/>
                      <a:pt x="2246" y="3862"/>
                      <a:pt x="2246" y="4311"/>
                    </a:cubicBezTo>
                    <a:cubicBezTo>
                      <a:pt x="2246" y="4739"/>
                      <a:pt x="2378" y="5116"/>
                      <a:pt x="2643" y="5441"/>
                    </a:cubicBezTo>
                    <a:cubicBezTo>
                      <a:pt x="2905" y="5761"/>
                      <a:pt x="3225" y="5922"/>
                      <a:pt x="3603" y="5922"/>
                    </a:cubicBezTo>
                    <a:moveTo>
                      <a:pt x="21198" y="11510"/>
                    </a:moveTo>
                    <a:cubicBezTo>
                      <a:pt x="21465" y="11852"/>
                      <a:pt x="21599" y="12252"/>
                      <a:pt x="21599" y="12709"/>
                    </a:cubicBezTo>
                    <a:cubicBezTo>
                      <a:pt x="21599" y="13167"/>
                      <a:pt x="21465" y="13558"/>
                      <a:pt x="21198" y="13880"/>
                    </a:cubicBezTo>
                    <a:lnTo>
                      <a:pt x="15163" y="21093"/>
                    </a:lnTo>
                    <a:cubicBezTo>
                      <a:pt x="14896" y="21415"/>
                      <a:pt x="14564" y="21582"/>
                      <a:pt x="14174" y="21591"/>
                    </a:cubicBezTo>
                    <a:cubicBezTo>
                      <a:pt x="13782" y="21600"/>
                      <a:pt x="13450" y="21433"/>
                      <a:pt x="13183" y="21093"/>
                    </a:cubicBezTo>
                    <a:lnTo>
                      <a:pt x="13044" y="20903"/>
                    </a:lnTo>
                    <a:lnTo>
                      <a:pt x="18963" y="13825"/>
                    </a:lnTo>
                    <a:cubicBezTo>
                      <a:pt x="19230" y="13503"/>
                      <a:pt x="19365" y="13118"/>
                      <a:pt x="19360" y="12660"/>
                    </a:cubicBezTo>
                    <a:cubicBezTo>
                      <a:pt x="19355" y="12206"/>
                      <a:pt x="19223" y="11812"/>
                      <a:pt x="18963" y="11484"/>
                    </a:cubicBezTo>
                    <a:lnTo>
                      <a:pt x="11247" y="1185"/>
                    </a:lnTo>
                    <a:cubicBezTo>
                      <a:pt x="11009" y="865"/>
                      <a:pt x="10689" y="604"/>
                      <a:pt x="10282" y="408"/>
                    </a:cubicBezTo>
                    <a:cubicBezTo>
                      <a:pt x="9873" y="210"/>
                      <a:pt x="9484" y="83"/>
                      <a:pt x="9109" y="28"/>
                    </a:cubicBezTo>
                    <a:lnTo>
                      <a:pt x="11112" y="28"/>
                    </a:lnTo>
                    <a:cubicBezTo>
                      <a:pt x="11502" y="28"/>
                      <a:pt x="11935" y="141"/>
                      <a:pt x="12406" y="365"/>
                    </a:cubicBezTo>
                    <a:cubicBezTo>
                      <a:pt x="12878" y="589"/>
                      <a:pt x="13236" y="874"/>
                      <a:pt x="13481" y="1213"/>
                    </a:cubicBezTo>
                    <a:lnTo>
                      <a:pt x="21198" y="1151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38100" tIns="38100" rIns="38100" bIns="38100" anchor="ctr"/>
              <a:lstStyle/>
              <a:p>
                <a:pPr defTabSz="914332" eaLnBrk="0" fontAlgn="base" hangingPunct="0">
                  <a:spcBef>
                    <a:spcPct val="0"/>
                  </a:spcBef>
                  <a:spcAft>
                    <a:spcPct val="0"/>
                  </a:spcAft>
                  <a:defRPr/>
                </a:pPr>
                <a:endParaRPr lang="en-IN" kern="0">
                  <a:solidFill>
                    <a:schemeClr val="bg1"/>
                  </a:solidFill>
                  <a:latin typeface="Arial Nova" panose="020B0504020202020204" pitchFamily="34" charset="0"/>
                </a:endParaRPr>
              </a:p>
            </p:txBody>
          </p:sp>
          <p:sp>
            <p:nvSpPr>
              <p:cNvPr id="42" name="AutoShape 127">
                <a:extLst>
                  <a:ext uri="{FF2B5EF4-FFF2-40B4-BE49-F238E27FC236}">
                    <a16:creationId xmlns:a16="http://schemas.microsoft.com/office/drawing/2014/main" id="{CDBBDD3B-6D68-4EF5-9DB6-EA88DBAFA391}"/>
                  </a:ext>
                </a:extLst>
              </p:cNvPr>
              <p:cNvSpPr>
                <a:spLocks/>
              </p:cNvSpPr>
              <p:nvPr/>
            </p:nvSpPr>
            <p:spPr bwMode="auto">
              <a:xfrm>
                <a:off x="4878008" y="3615851"/>
                <a:ext cx="309688" cy="308449"/>
              </a:xfrm>
              <a:custGeom>
                <a:avLst/>
                <a:gdLst>
                  <a:gd name="T0" fmla="*/ 2845086 w 21600"/>
                  <a:gd name="T1" fmla="*/ 2822365 h 21600"/>
                  <a:gd name="T2" fmla="*/ 2845086 w 21600"/>
                  <a:gd name="T3" fmla="*/ 2822365 h 21600"/>
                  <a:gd name="T4" fmla="*/ 2845086 w 21600"/>
                  <a:gd name="T5" fmla="*/ 2822365 h 21600"/>
                  <a:gd name="T6" fmla="*/ 2845086 w 21600"/>
                  <a:gd name="T7" fmla="*/ 282236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139" y="11870"/>
                    </a:moveTo>
                    <a:cubicBezTo>
                      <a:pt x="21267" y="11870"/>
                      <a:pt x="21374" y="11920"/>
                      <a:pt x="21462" y="12023"/>
                    </a:cubicBezTo>
                    <a:cubicBezTo>
                      <a:pt x="21553" y="12129"/>
                      <a:pt x="21599" y="12261"/>
                      <a:pt x="21599" y="12417"/>
                    </a:cubicBezTo>
                    <a:lnTo>
                      <a:pt x="21599" y="21053"/>
                    </a:lnTo>
                    <a:cubicBezTo>
                      <a:pt x="21599" y="21418"/>
                      <a:pt x="21448" y="21599"/>
                      <a:pt x="21139" y="21599"/>
                    </a:cubicBezTo>
                    <a:lnTo>
                      <a:pt x="457" y="21599"/>
                    </a:lnTo>
                    <a:cubicBezTo>
                      <a:pt x="154" y="21599"/>
                      <a:pt x="0" y="21417"/>
                      <a:pt x="0" y="21053"/>
                    </a:cubicBezTo>
                    <a:lnTo>
                      <a:pt x="0" y="12417"/>
                    </a:lnTo>
                    <a:cubicBezTo>
                      <a:pt x="0" y="12267"/>
                      <a:pt x="46" y="12138"/>
                      <a:pt x="134" y="12029"/>
                    </a:cubicBezTo>
                    <a:cubicBezTo>
                      <a:pt x="225" y="11923"/>
                      <a:pt x="332" y="11870"/>
                      <a:pt x="457" y="11870"/>
                    </a:cubicBezTo>
                    <a:lnTo>
                      <a:pt x="3143" y="11870"/>
                    </a:lnTo>
                    <a:cubicBezTo>
                      <a:pt x="3267" y="11870"/>
                      <a:pt x="3375" y="11920"/>
                      <a:pt x="3466" y="12023"/>
                    </a:cubicBezTo>
                    <a:cubicBezTo>
                      <a:pt x="3554" y="12129"/>
                      <a:pt x="3600" y="12261"/>
                      <a:pt x="3600" y="12416"/>
                    </a:cubicBezTo>
                    <a:lnTo>
                      <a:pt x="3600" y="17281"/>
                    </a:lnTo>
                    <a:lnTo>
                      <a:pt x="18004" y="17281"/>
                    </a:lnTo>
                    <a:lnTo>
                      <a:pt x="18004" y="12416"/>
                    </a:lnTo>
                    <a:cubicBezTo>
                      <a:pt x="18004" y="12267"/>
                      <a:pt x="18050" y="12137"/>
                      <a:pt x="18138" y="12029"/>
                    </a:cubicBezTo>
                    <a:cubicBezTo>
                      <a:pt x="18229" y="11923"/>
                      <a:pt x="18337" y="11870"/>
                      <a:pt x="18461" y="11870"/>
                    </a:cubicBezTo>
                    <a:lnTo>
                      <a:pt x="21139" y="11870"/>
                    </a:lnTo>
                    <a:close/>
                    <a:moveTo>
                      <a:pt x="17379" y="7426"/>
                    </a:moveTo>
                    <a:cubicBezTo>
                      <a:pt x="17558" y="7640"/>
                      <a:pt x="17619" y="7822"/>
                      <a:pt x="17561" y="7969"/>
                    </a:cubicBezTo>
                    <a:cubicBezTo>
                      <a:pt x="17502" y="8110"/>
                      <a:pt x="17350" y="8187"/>
                      <a:pt x="17108" y="8187"/>
                    </a:cubicBezTo>
                    <a:lnTo>
                      <a:pt x="13509" y="8187"/>
                    </a:lnTo>
                    <a:lnTo>
                      <a:pt x="13509" y="15201"/>
                    </a:lnTo>
                    <a:cubicBezTo>
                      <a:pt x="13509" y="15513"/>
                      <a:pt x="13421" y="15771"/>
                      <a:pt x="13247" y="15983"/>
                    </a:cubicBezTo>
                    <a:cubicBezTo>
                      <a:pt x="13071" y="16194"/>
                      <a:pt x="12856" y="16300"/>
                      <a:pt x="12596" y="16300"/>
                    </a:cubicBezTo>
                    <a:lnTo>
                      <a:pt x="8998" y="16300"/>
                    </a:lnTo>
                    <a:cubicBezTo>
                      <a:pt x="8741" y="16300"/>
                      <a:pt x="8528" y="16194"/>
                      <a:pt x="8359" y="15983"/>
                    </a:cubicBezTo>
                    <a:cubicBezTo>
                      <a:pt x="8190" y="15771"/>
                      <a:pt x="8104" y="15513"/>
                      <a:pt x="8104" y="15201"/>
                    </a:cubicBezTo>
                    <a:lnTo>
                      <a:pt x="8104" y="8187"/>
                    </a:lnTo>
                    <a:lnTo>
                      <a:pt x="4506" y="8187"/>
                    </a:lnTo>
                    <a:cubicBezTo>
                      <a:pt x="4251" y="8187"/>
                      <a:pt x="4097" y="8110"/>
                      <a:pt x="4048" y="7969"/>
                    </a:cubicBezTo>
                    <a:cubicBezTo>
                      <a:pt x="4002" y="7822"/>
                      <a:pt x="4065" y="7640"/>
                      <a:pt x="4237" y="7426"/>
                    </a:cubicBezTo>
                    <a:lnTo>
                      <a:pt x="10141" y="323"/>
                    </a:lnTo>
                    <a:cubicBezTo>
                      <a:pt x="10320" y="108"/>
                      <a:pt x="10538" y="0"/>
                      <a:pt x="10795" y="0"/>
                    </a:cubicBezTo>
                    <a:cubicBezTo>
                      <a:pt x="11049" y="0"/>
                      <a:pt x="11262" y="108"/>
                      <a:pt x="11443" y="323"/>
                    </a:cubicBezTo>
                    <a:lnTo>
                      <a:pt x="17379" y="7426"/>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38100" tIns="38100" rIns="38100" bIns="38100" anchor="ctr"/>
              <a:lstStyle/>
              <a:p>
                <a:pPr defTabSz="914332" eaLnBrk="0" fontAlgn="base" hangingPunct="0">
                  <a:spcBef>
                    <a:spcPct val="0"/>
                  </a:spcBef>
                  <a:spcAft>
                    <a:spcPct val="0"/>
                  </a:spcAft>
                  <a:defRPr/>
                </a:pPr>
                <a:endParaRPr lang="en-IN" kern="0">
                  <a:solidFill>
                    <a:schemeClr val="bg1"/>
                  </a:solidFill>
                  <a:latin typeface="Arial Nova" panose="020B0504020202020204" pitchFamily="34" charset="0"/>
                </a:endParaRPr>
              </a:p>
            </p:txBody>
          </p:sp>
          <p:sp>
            <p:nvSpPr>
              <p:cNvPr id="43" name="Freeform 21">
                <a:extLst>
                  <a:ext uri="{FF2B5EF4-FFF2-40B4-BE49-F238E27FC236}">
                    <a16:creationId xmlns:a16="http://schemas.microsoft.com/office/drawing/2014/main" id="{C717DF6C-B86F-335D-6EA2-B7920BD06773}"/>
                  </a:ext>
                </a:extLst>
              </p:cNvPr>
              <p:cNvSpPr>
                <a:spLocks noEditPoints="1"/>
              </p:cNvSpPr>
              <p:nvPr/>
            </p:nvSpPr>
            <p:spPr bwMode="auto">
              <a:xfrm>
                <a:off x="5359840" y="2660803"/>
                <a:ext cx="350770" cy="400652"/>
              </a:xfrm>
              <a:custGeom>
                <a:avLst/>
                <a:gdLst>
                  <a:gd name="T0" fmla="*/ 300660 w 504"/>
                  <a:gd name="T1" fmla="*/ 375655 h 577"/>
                  <a:gd name="T2" fmla="*/ 283261 w 504"/>
                  <a:gd name="T3" fmla="*/ 375655 h 577"/>
                  <a:gd name="T4" fmla="*/ 350770 w 504"/>
                  <a:gd name="T5" fmla="*/ 250668 h 577"/>
                  <a:gd name="T6" fmla="*/ 237327 w 504"/>
                  <a:gd name="T7" fmla="*/ 105544 h 577"/>
                  <a:gd name="T8" fmla="*/ 265861 w 504"/>
                  <a:gd name="T9" fmla="*/ 52078 h 577"/>
                  <a:gd name="T10" fmla="*/ 260294 w 504"/>
                  <a:gd name="T11" fmla="*/ 34719 h 577"/>
                  <a:gd name="T12" fmla="*/ 192784 w 504"/>
                  <a:gd name="T13" fmla="*/ 2083 h 577"/>
                  <a:gd name="T14" fmla="*/ 183041 w 504"/>
                  <a:gd name="T15" fmla="*/ 1389 h 577"/>
                  <a:gd name="T16" fmla="*/ 175385 w 504"/>
                  <a:gd name="T17" fmla="*/ 8332 h 577"/>
                  <a:gd name="T18" fmla="*/ 95348 w 504"/>
                  <a:gd name="T19" fmla="*/ 159705 h 577"/>
                  <a:gd name="T20" fmla="*/ 106484 w 504"/>
                  <a:gd name="T21" fmla="*/ 194424 h 577"/>
                  <a:gd name="T22" fmla="*/ 95348 w 504"/>
                  <a:gd name="T23" fmla="*/ 217338 h 577"/>
                  <a:gd name="T24" fmla="*/ 140586 w 504"/>
                  <a:gd name="T25" fmla="*/ 238864 h 577"/>
                  <a:gd name="T26" fmla="*/ 151026 w 504"/>
                  <a:gd name="T27" fmla="*/ 216644 h 577"/>
                  <a:gd name="T28" fmla="*/ 151026 w 504"/>
                  <a:gd name="T29" fmla="*/ 216644 h 577"/>
                  <a:gd name="T30" fmla="*/ 185825 w 504"/>
                  <a:gd name="T31" fmla="*/ 203451 h 577"/>
                  <a:gd name="T32" fmla="*/ 212967 w 504"/>
                  <a:gd name="T33" fmla="*/ 152067 h 577"/>
                  <a:gd name="T34" fmla="*/ 300660 w 504"/>
                  <a:gd name="T35" fmla="*/ 250668 h 577"/>
                  <a:gd name="T36" fmla="*/ 200440 w 504"/>
                  <a:gd name="T37" fmla="*/ 350657 h 577"/>
                  <a:gd name="T38" fmla="*/ 125275 w 504"/>
                  <a:gd name="T39" fmla="*/ 325660 h 577"/>
                  <a:gd name="T40" fmla="*/ 125275 w 504"/>
                  <a:gd name="T41" fmla="*/ 313161 h 577"/>
                  <a:gd name="T42" fmla="*/ 137803 w 504"/>
                  <a:gd name="T43" fmla="*/ 300663 h 577"/>
                  <a:gd name="T44" fmla="*/ 200440 w 504"/>
                  <a:gd name="T45" fmla="*/ 300663 h 577"/>
                  <a:gd name="T46" fmla="*/ 200440 w 504"/>
                  <a:gd name="T47" fmla="*/ 275665 h 577"/>
                  <a:gd name="T48" fmla="*/ 103700 w 504"/>
                  <a:gd name="T49" fmla="*/ 275665 h 577"/>
                  <a:gd name="T50" fmla="*/ 52198 w 504"/>
                  <a:gd name="T51" fmla="*/ 275665 h 577"/>
                  <a:gd name="T52" fmla="*/ 0 w 504"/>
                  <a:gd name="T53" fmla="*/ 275665 h 577"/>
                  <a:gd name="T54" fmla="*/ 0 w 504"/>
                  <a:gd name="T55" fmla="*/ 300663 h 577"/>
                  <a:gd name="T56" fmla="*/ 59158 w 504"/>
                  <a:gd name="T57" fmla="*/ 300663 h 577"/>
                  <a:gd name="T58" fmla="*/ 62637 w 504"/>
                  <a:gd name="T59" fmla="*/ 300663 h 577"/>
                  <a:gd name="T60" fmla="*/ 75165 w 504"/>
                  <a:gd name="T61" fmla="*/ 313161 h 577"/>
                  <a:gd name="T62" fmla="*/ 75165 w 504"/>
                  <a:gd name="T63" fmla="*/ 325660 h 577"/>
                  <a:gd name="T64" fmla="*/ 75165 w 504"/>
                  <a:gd name="T65" fmla="*/ 375655 h 577"/>
                  <a:gd name="T66" fmla="*/ 25055 w 504"/>
                  <a:gd name="T67" fmla="*/ 400652 h 577"/>
                  <a:gd name="T68" fmla="*/ 350770 w 504"/>
                  <a:gd name="T69" fmla="*/ 400652 h 577"/>
                  <a:gd name="T70" fmla="*/ 300660 w 504"/>
                  <a:gd name="T71" fmla="*/ 375655 h 577"/>
                  <a:gd name="T72" fmla="*/ 212967 w 504"/>
                  <a:gd name="T73" fmla="*/ 34024 h 577"/>
                  <a:gd name="T74" fmla="*/ 204616 w 504"/>
                  <a:gd name="T75" fmla="*/ 42357 h 577"/>
                  <a:gd name="T76" fmla="*/ 147546 w 504"/>
                  <a:gd name="T77" fmla="*/ 150678 h 577"/>
                  <a:gd name="T78" fmla="*/ 125275 w 504"/>
                  <a:gd name="T79" fmla="*/ 140263 h 577"/>
                  <a:gd name="T80" fmla="*/ 126667 w 504"/>
                  <a:gd name="T81" fmla="*/ 135402 h 577"/>
                  <a:gd name="T82" fmla="*/ 181649 w 504"/>
                  <a:gd name="T83" fmla="*/ 33330 h 577"/>
                  <a:gd name="T84" fmla="*/ 189304 w 504"/>
                  <a:gd name="T85" fmla="*/ 26386 h 577"/>
                  <a:gd name="T86" fmla="*/ 199048 w 504"/>
                  <a:gd name="T87" fmla="*/ 27080 h 577"/>
                  <a:gd name="T88" fmla="*/ 212967 w 504"/>
                  <a:gd name="T89" fmla="*/ 34024 h 577"/>
                  <a:gd name="T90" fmla="*/ 212967 w 504"/>
                  <a:gd name="T91" fmla="*/ 34024 h 57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04" h="577">
                    <a:moveTo>
                      <a:pt x="432" y="541"/>
                    </a:moveTo>
                    <a:cubicBezTo>
                      <a:pt x="407" y="541"/>
                      <a:pt x="407" y="541"/>
                      <a:pt x="407" y="541"/>
                    </a:cubicBezTo>
                    <a:cubicBezTo>
                      <a:pt x="466" y="502"/>
                      <a:pt x="504" y="436"/>
                      <a:pt x="504" y="361"/>
                    </a:cubicBezTo>
                    <a:cubicBezTo>
                      <a:pt x="504" y="260"/>
                      <a:pt x="435" y="175"/>
                      <a:pt x="341" y="152"/>
                    </a:cubicBezTo>
                    <a:cubicBezTo>
                      <a:pt x="382" y="75"/>
                      <a:pt x="382" y="75"/>
                      <a:pt x="382" y="75"/>
                    </a:cubicBezTo>
                    <a:cubicBezTo>
                      <a:pt x="386" y="65"/>
                      <a:pt x="383" y="54"/>
                      <a:pt x="374" y="50"/>
                    </a:cubicBezTo>
                    <a:cubicBezTo>
                      <a:pt x="277" y="3"/>
                      <a:pt x="277" y="3"/>
                      <a:pt x="277" y="3"/>
                    </a:cubicBezTo>
                    <a:cubicBezTo>
                      <a:pt x="272" y="1"/>
                      <a:pt x="267" y="0"/>
                      <a:pt x="263" y="2"/>
                    </a:cubicBezTo>
                    <a:cubicBezTo>
                      <a:pt x="258" y="4"/>
                      <a:pt x="254" y="7"/>
                      <a:pt x="252" y="12"/>
                    </a:cubicBezTo>
                    <a:cubicBezTo>
                      <a:pt x="137" y="230"/>
                      <a:pt x="137" y="230"/>
                      <a:pt x="137" y="230"/>
                    </a:cubicBezTo>
                    <a:cubicBezTo>
                      <a:pt x="128" y="249"/>
                      <a:pt x="135" y="272"/>
                      <a:pt x="153" y="280"/>
                    </a:cubicBezTo>
                    <a:cubicBezTo>
                      <a:pt x="137" y="313"/>
                      <a:pt x="137" y="313"/>
                      <a:pt x="137" y="313"/>
                    </a:cubicBezTo>
                    <a:cubicBezTo>
                      <a:pt x="202" y="344"/>
                      <a:pt x="202" y="344"/>
                      <a:pt x="202" y="344"/>
                    </a:cubicBezTo>
                    <a:cubicBezTo>
                      <a:pt x="217" y="312"/>
                      <a:pt x="217" y="312"/>
                      <a:pt x="217" y="312"/>
                    </a:cubicBezTo>
                    <a:cubicBezTo>
                      <a:pt x="217" y="312"/>
                      <a:pt x="217" y="312"/>
                      <a:pt x="217" y="312"/>
                    </a:cubicBezTo>
                    <a:cubicBezTo>
                      <a:pt x="235" y="320"/>
                      <a:pt x="257" y="312"/>
                      <a:pt x="267" y="293"/>
                    </a:cubicBezTo>
                    <a:cubicBezTo>
                      <a:pt x="306" y="219"/>
                      <a:pt x="306" y="219"/>
                      <a:pt x="306" y="219"/>
                    </a:cubicBezTo>
                    <a:cubicBezTo>
                      <a:pt x="377" y="228"/>
                      <a:pt x="432" y="288"/>
                      <a:pt x="432" y="361"/>
                    </a:cubicBezTo>
                    <a:cubicBezTo>
                      <a:pt x="432" y="440"/>
                      <a:pt x="367" y="505"/>
                      <a:pt x="288" y="505"/>
                    </a:cubicBezTo>
                    <a:cubicBezTo>
                      <a:pt x="252" y="505"/>
                      <a:pt x="205" y="491"/>
                      <a:pt x="180" y="469"/>
                    </a:cubicBezTo>
                    <a:cubicBezTo>
                      <a:pt x="180" y="451"/>
                      <a:pt x="180" y="451"/>
                      <a:pt x="180" y="451"/>
                    </a:cubicBezTo>
                    <a:cubicBezTo>
                      <a:pt x="180" y="441"/>
                      <a:pt x="188" y="433"/>
                      <a:pt x="198" y="433"/>
                    </a:cubicBezTo>
                    <a:cubicBezTo>
                      <a:pt x="288" y="433"/>
                      <a:pt x="288" y="433"/>
                      <a:pt x="288" y="433"/>
                    </a:cubicBezTo>
                    <a:cubicBezTo>
                      <a:pt x="288" y="397"/>
                      <a:pt x="288" y="397"/>
                      <a:pt x="288" y="397"/>
                    </a:cubicBezTo>
                    <a:cubicBezTo>
                      <a:pt x="149" y="397"/>
                      <a:pt x="149" y="397"/>
                      <a:pt x="149" y="397"/>
                    </a:cubicBezTo>
                    <a:cubicBezTo>
                      <a:pt x="75" y="397"/>
                      <a:pt x="75" y="397"/>
                      <a:pt x="75" y="397"/>
                    </a:cubicBezTo>
                    <a:cubicBezTo>
                      <a:pt x="0" y="397"/>
                      <a:pt x="0" y="397"/>
                      <a:pt x="0" y="397"/>
                    </a:cubicBezTo>
                    <a:cubicBezTo>
                      <a:pt x="0" y="433"/>
                      <a:pt x="0" y="433"/>
                      <a:pt x="0" y="433"/>
                    </a:cubicBezTo>
                    <a:cubicBezTo>
                      <a:pt x="85" y="433"/>
                      <a:pt x="85" y="433"/>
                      <a:pt x="85" y="433"/>
                    </a:cubicBezTo>
                    <a:cubicBezTo>
                      <a:pt x="90" y="433"/>
                      <a:pt x="90" y="433"/>
                      <a:pt x="90" y="433"/>
                    </a:cubicBezTo>
                    <a:cubicBezTo>
                      <a:pt x="100" y="433"/>
                      <a:pt x="108" y="441"/>
                      <a:pt x="108" y="451"/>
                    </a:cubicBezTo>
                    <a:cubicBezTo>
                      <a:pt x="108" y="469"/>
                      <a:pt x="108" y="469"/>
                      <a:pt x="108" y="469"/>
                    </a:cubicBezTo>
                    <a:cubicBezTo>
                      <a:pt x="108" y="541"/>
                      <a:pt x="108" y="541"/>
                      <a:pt x="108" y="541"/>
                    </a:cubicBezTo>
                    <a:cubicBezTo>
                      <a:pt x="68" y="541"/>
                      <a:pt x="36" y="537"/>
                      <a:pt x="36" y="577"/>
                    </a:cubicBezTo>
                    <a:cubicBezTo>
                      <a:pt x="504" y="577"/>
                      <a:pt x="504" y="577"/>
                      <a:pt x="504" y="577"/>
                    </a:cubicBezTo>
                    <a:cubicBezTo>
                      <a:pt x="504" y="537"/>
                      <a:pt x="472" y="541"/>
                      <a:pt x="432" y="541"/>
                    </a:cubicBezTo>
                    <a:close/>
                    <a:moveTo>
                      <a:pt x="306" y="49"/>
                    </a:moveTo>
                    <a:cubicBezTo>
                      <a:pt x="301" y="51"/>
                      <a:pt x="297" y="55"/>
                      <a:pt x="294" y="61"/>
                    </a:cubicBezTo>
                    <a:cubicBezTo>
                      <a:pt x="212" y="217"/>
                      <a:pt x="212" y="217"/>
                      <a:pt x="212" y="217"/>
                    </a:cubicBezTo>
                    <a:cubicBezTo>
                      <a:pt x="180" y="202"/>
                      <a:pt x="180" y="202"/>
                      <a:pt x="180" y="202"/>
                    </a:cubicBezTo>
                    <a:cubicBezTo>
                      <a:pt x="181" y="199"/>
                      <a:pt x="181" y="197"/>
                      <a:pt x="182" y="195"/>
                    </a:cubicBezTo>
                    <a:cubicBezTo>
                      <a:pt x="261" y="48"/>
                      <a:pt x="261" y="48"/>
                      <a:pt x="261" y="48"/>
                    </a:cubicBezTo>
                    <a:cubicBezTo>
                      <a:pt x="263" y="43"/>
                      <a:pt x="267" y="40"/>
                      <a:pt x="272" y="38"/>
                    </a:cubicBezTo>
                    <a:cubicBezTo>
                      <a:pt x="276" y="36"/>
                      <a:pt x="281" y="37"/>
                      <a:pt x="286" y="39"/>
                    </a:cubicBezTo>
                    <a:cubicBezTo>
                      <a:pt x="306" y="49"/>
                      <a:pt x="306" y="49"/>
                      <a:pt x="306" y="49"/>
                    </a:cubicBezTo>
                    <a:cubicBezTo>
                      <a:pt x="306" y="49"/>
                      <a:pt x="306" y="49"/>
                      <a:pt x="306" y="49"/>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32" eaLnBrk="0" fontAlgn="base" hangingPunct="0">
                  <a:spcBef>
                    <a:spcPct val="0"/>
                  </a:spcBef>
                  <a:spcAft>
                    <a:spcPct val="0"/>
                  </a:spcAft>
                  <a:defRPr/>
                </a:pPr>
                <a:endParaRPr lang="en-IN" kern="0">
                  <a:solidFill>
                    <a:schemeClr val="bg1"/>
                  </a:solidFill>
                  <a:latin typeface="Arial Nova" panose="020B0504020202020204" pitchFamily="34" charset="0"/>
                </a:endParaRPr>
              </a:p>
            </p:txBody>
          </p:sp>
          <p:sp>
            <p:nvSpPr>
              <p:cNvPr id="45" name="AutoShape 49">
                <a:extLst>
                  <a:ext uri="{FF2B5EF4-FFF2-40B4-BE49-F238E27FC236}">
                    <a16:creationId xmlns:a16="http://schemas.microsoft.com/office/drawing/2014/main" id="{135F3947-BE59-CF76-422A-1C83C34DC90F}"/>
                  </a:ext>
                </a:extLst>
              </p:cNvPr>
              <p:cNvSpPr>
                <a:spLocks/>
              </p:cNvSpPr>
              <p:nvPr/>
            </p:nvSpPr>
            <p:spPr bwMode="auto">
              <a:xfrm>
                <a:off x="7005639" y="3606562"/>
                <a:ext cx="293938" cy="295118"/>
              </a:xfrm>
              <a:custGeom>
                <a:avLst/>
                <a:gdLst>
                  <a:gd name="T0" fmla="*/ 2689587 w 21600"/>
                  <a:gd name="T1" fmla="*/ 2711233 h 21600"/>
                  <a:gd name="T2" fmla="*/ 2689587 w 21600"/>
                  <a:gd name="T3" fmla="*/ 2711233 h 21600"/>
                  <a:gd name="T4" fmla="*/ 2689587 w 21600"/>
                  <a:gd name="T5" fmla="*/ 2711233 h 21600"/>
                  <a:gd name="T6" fmla="*/ 2689587 w 21600"/>
                  <a:gd name="T7" fmla="*/ 271123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143" y="21047"/>
                    </a:moveTo>
                    <a:cubicBezTo>
                      <a:pt x="3143" y="21200"/>
                      <a:pt x="3101" y="21329"/>
                      <a:pt x="3025" y="21435"/>
                    </a:cubicBezTo>
                    <a:cubicBezTo>
                      <a:pt x="2947" y="21544"/>
                      <a:pt x="2841" y="21599"/>
                      <a:pt x="2707" y="21599"/>
                    </a:cubicBezTo>
                    <a:lnTo>
                      <a:pt x="457" y="21599"/>
                    </a:lnTo>
                    <a:cubicBezTo>
                      <a:pt x="154" y="21599"/>
                      <a:pt x="0" y="21414"/>
                      <a:pt x="0" y="21047"/>
                    </a:cubicBezTo>
                    <a:lnTo>
                      <a:pt x="0" y="17393"/>
                    </a:lnTo>
                    <a:cubicBezTo>
                      <a:pt x="0" y="17244"/>
                      <a:pt x="46" y="17114"/>
                      <a:pt x="134" y="17006"/>
                    </a:cubicBezTo>
                    <a:cubicBezTo>
                      <a:pt x="225" y="16900"/>
                      <a:pt x="332" y="16844"/>
                      <a:pt x="457" y="16844"/>
                    </a:cubicBezTo>
                    <a:lnTo>
                      <a:pt x="2707" y="16844"/>
                    </a:lnTo>
                    <a:cubicBezTo>
                      <a:pt x="2834" y="16844"/>
                      <a:pt x="2937" y="16900"/>
                      <a:pt x="3018" y="17006"/>
                    </a:cubicBezTo>
                    <a:cubicBezTo>
                      <a:pt x="3101" y="17114"/>
                      <a:pt x="3143" y="17244"/>
                      <a:pt x="3143" y="17393"/>
                    </a:cubicBezTo>
                    <a:lnTo>
                      <a:pt x="3143" y="21047"/>
                    </a:lnTo>
                    <a:close/>
                    <a:moveTo>
                      <a:pt x="7757" y="21047"/>
                    </a:moveTo>
                    <a:cubicBezTo>
                      <a:pt x="7757" y="21200"/>
                      <a:pt x="7715" y="21329"/>
                      <a:pt x="7634" y="21435"/>
                    </a:cubicBezTo>
                    <a:cubicBezTo>
                      <a:pt x="7551" y="21544"/>
                      <a:pt x="7448" y="21599"/>
                      <a:pt x="7324" y="21599"/>
                    </a:cubicBezTo>
                    <a:lnTo>
                      <a:pt x="5062" y="21599"/>
                    </a:lnTo>
                    <a:cubicBezTo>
                      <a:pt x="4934" y="21599"/>
                      <a:pt x="4829" y="21544"/>
                      <a:pt x="4739" y="21435"/>
                    </a:cubicBezTo>
                    <a:cubicBezTo>
                      <a:pt x="4648" y="21329"/>
                      <a:pt x="4604" y="21200"/>
                      <a:pt x="4604" y="21047"/>
                    </a:cubicBezTo>
                    <a:lnTo>
                      <a:pt x="4604" y="14947"/>
                    </a:lnTo>
                    <a:cubicBezTo>
                      <a:pt x="4604" y="14797"/>
                      <a:pt x="4648" y="14668"/>
                      <a:pt x="4739" y="14559"/>
                    </a:cubicBezTo>
                    <a:cubicBezTo>
                      <a:pt x="4829" y="14453"/>
                      <a:pt x="4934" y="14398"/>
                      <a:pt x="5062" y="14398"/>
                    </a:cubicBezTo>
                    <a:lnTo>
                      <a:pt x="7324" y="14398"/>
                    </a:lnTo>
                    <a:cubicBezTo>
                      <a:pt x="7448" y="14398"/>
                      <a:pt x="7551" y="14453"/>
                      <a:pt x="7634" y="14559"/>
                    </a:cubicBezTo>
                    <a:cubicBezTo>
                      <a:pt x="7715" y="14668"/>
                      <a:pt x="7757" y="14797"/>
                      <a:pt x="7757" y="14947"/>
                    </a:cubicBezTo>
                    <a:lnTo>
                      <a:pt x="7757" y="21047"/>
                    </a:lnTo>
                    <a:close/>
                    <a:moveTo>
                      <a:pt x="12388" y="21047"/>
                    </a:moveTo>
                    <a:cubicBezTo>
                      <a:pt x="12388" y="21200"/>
                      <a:pt x="12342" y="21329"/>
                      <a:pt x="12251" y="21435"/>
                    </a:cubicBezTo>
                    <a:cubicBezTo>
                      <a:pt x="12165" y="21544"/>
                      <a:pt x="12055" y="21599"/>
                      <a:pt x="11928" y="21599"/>
                    </a:cubicBezTo>
                    <a:lnTo>
                      <a:pt x="9666" y="21599"/>
                    </a:lnTo>
                    <a:cubicBezTo>
                      <a:pt x="9541" y="21599"/>
                      <a:pt x="9434" y="21544"/>
                      <a:pt x="9343" y="21435"/>
                    </a:cubicBezTo>
                    <a:cubicBezTo>
                      <a:pt x="9255" y="21329"/>
                      <a:pt x="9208" y="21200"/>
                      <a:pt x="9208" y="21047"/>
                    </a:cubicBezTo>
                    <a:lnTo>
                      <a:pt x="9208" y="11546"/>
                    </a:lnTo>
                    <a:cubicBezTo>
                      <a:pt x="9208" y="11393"/>
                      <a:pt x="9255" y="11264"/>
                      <a:pt x="9343" y="11158"/>
                    </a:cubicBezTo>
                    <a:cubicBezTo>
                      <a:pt x="9434" y="11049"/>
                      <a:pt x="9541" y="10996"/>
                      <a:pt x="9666" y="10996"/>
                    </a:cubicBezTo>
                    <a:lnTo>
                      <a:pt x="11928" y="10996"/>
                    </a:lnTo>
                    <a:cubicBezTo>
                      <a:pt x="12055" y="10996"/>
                      <a:pt x="12165" y="11049"/>
                      <a:pt x="12251" y="11158"/>
                    </a:cubicBezTo>
                    <a:cubicBezTo>
                      <a:pt x="12342" y="11264"/>
                      <a:pt x="12388" y="11393"/>
                      <a:pt x="12388" y="11546"/>
                    </a:cubicBezTo>
                    <a:lnTo>
                      <a:pt x="12388" y="21047"/>
                    </a:lnTo>
                    <a:close/>
                    <a:moveTo>
                      <a:pt x="16993" y="21047"/>
                    </a:moveTo>
                    <a:cubicBezTo>
                      <a:pt x="16993" y="21200"/>
                      <a:pt x="16946" y="21329"/>
                      <a:pt x="16856" y="21435"/>
                    </a:cubicBezTo>
                    <a:cubicBezTo>
                      <a:pt x="16767" y="21544"/>
                      <a:pt x="16660" y="21599"/>
                      <a:pt x="16535" y="21599"/>
                    </a:cubicBezTo>
                    <a:lnTo>
                      <a:pt x="14285" y="21599"/>
                    </a:lnTo>
                    <a:cubicBezTo>
                      <a:pt x="14158" y="21599"/>
                      <a:pt x="14055" y="21544"/>
                      <a:pt x="13974" y="21435"/>
                    </a:cubicBezTo>
                    <a:cubicBezTo>
                      <a:pt x="13894" y="21329"/>
                      <a:pt x="13850" y="21200"/>
                      <a:pt x="13850" y="21047"/>
                    </a:cubicBezTo>
                    <a:lnTo>
                      <a:pt x="13850" y="7058"/>
                    </a:lnTo>
                    <a:cubicBezTo>
                      <a:pt x="13850" y="6908"/>
                      <a:pt x="13891" y="6781"/>
                      <a:pt x="13967" y="6670"/>
                    </a:cubicBezTo>
                    <a:cubicBezTo>
                      <a:pt x="14045" y="6564"/>
                      <a:pt x="14151" y="6511"/>
                      <a:pt x="14285" y="6511"/>
                    </a:cubicBezTo>
                    <a:lnTo>
                      <a:pt x="16535" y="6511"/>
                    </a:lnTo>
                    <a:cubicBezTo>
                      <a:pt x="16660" y="6511"/>
                      <a:pt x="16767" y="6561"/>
                      <a:pt x="16855" y="6664"/>
                    </a:cubicBezTo>
                    <a:cubicBezTo>
                      <a:pt x="16946" y="6767"/>
                      <a:pt x="16993" y="6899"/>
                      <a:pt x="16993" y="7058"/>
                    </a:cubicBezTo>
                    <a:lnTo>
                      <a:pt x="16993" y="21047"/>
                    </a:lnTo>
                    <a:close/>
                    <a:moveTo>
                      <a:pt x="21599" y="21047"/>
                    </a:moveTo>
                    <a:cubicBezTo>
                      <a:pt x="21599" y="21414"/>
                      <a:pt x="21448" y="21599"/>
                      <a:pt x="21139" y="21599"/>
                    </a:cubicBezTo>
                    <a:lnTo>
                      <a:pt x="18914" y="21599"/>
                    </a:lnTo>
                    <a:cubicBezTo>
                      <a:pt x="18611" y="21599"/>
                      <a:pt x="18456" y="21414"/>
                      <a:pt x="18456" y="21047"/>
                    </a:cubicBezTo>
                    <a:lnTo>
                      <a:pt x="18456" y="549"/>
                    </a:lnTo>
                    <a:cubicBezTo>
                      <a:pt x="18456" y="182"/>
                      <a:pt x="18608" y="0"/>
                      <a:pt x="18914" y="0"/>
                    </a:cubicBezTo>
                    <a:lnTo>
                      <a:pt x="21139" y="0"/>
                    </a:lnTo>
                    <a:cubicBezTo>
                      <a:pt x="21445" y="0"/>
                      <a:pt x="21599" y="182"/>
                      <a:pt x="21599" y="549"/>
                    </a:cubicBezTo>
                    <a:lnTo>
                      <a:pt x="21599" y="21047"/>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38100" tIns="38100" rIns="38100" bIns="38100" anchor="ctr"/>
              <a:lstStyle/>
              <a:p>
                <a:pPr defTabSz="914332" eaLnBrk="0" fontAlgn="base" hangingPunct="0">
                  <a:spcBef>
                    <a:spcPct val="0"/>
                  </a:spcBef>
                  <a:spcAft>
                    <a:spcPct val="0"/>
                  </a:spcAft>
                  <a:defRPr/>
                </a:pPr>
                <a:endParaRPr lang="en-IN" kern="0">
                  <a:solidFill>
                    <a:schemeClr val="bg1"/>
                  </a:solidFill>
                  <a:latin typeface="Arial Nova" panose="020B0504020202020204" pitchFamily="34" charset="0"/>
                </a:endParaRPr>
              </a:p>
            </p:txBody>
          </p:sp>
          <p:sp>
            <p:nvSpPr>
              <p:cNvPr id="46" name="Freeform 328">
                <a:extLst>
                  <a:ext uri="{FF2B5EF4-FFF2-40B4-BE49-F238E27FC236}">
                    <a16:creationId xmlns:a16="http://schemas.microsoft.com/office/drawing/2014/main" id="{A53FF33B-FAF0-72A2-88E9-0690326C631C}"/>
                  </a:ext>
                </a:extLst>
              </p:cNvPr>
              <p:cNvSpPr>
                <a:spLocks noChangeAspect="1" noChangeArrowheads="1"/>
              </p:cNvSpPr>
              <p:nvPr/>
            </p:nvSpPr>
            <p:spPr bwMode="auto">
              <a:xfrm>
                <a:off x="6365778" y="2754917"/>
                <a:ext cx="468488" cy="261365"/>
              </a:xfrm>
              <a:custGeom>
                <a:avLst/>
                <a:gdLst>
                  <a:gd name="T0" fmla="*/ 175234 w 1564"/>
                  <a:gd name="T1" fmla="*/ 183046 h 871"/>
                  <a:gd name="T2" fmla="*/ 135095 w 1564"/>
                  <a:gd name="T3" fmla="*/ 223256 h 871"/>
                  <a:gd name="T4" fmla="*/ 175234 w 1564"/>
                  <a:gd name="T5" fmla="*/ 261065 h 871"/>
                  <a:gd name="T6" fmla="*/ 212677 w 1564"/>
                  <a:gd name="T7" fmla="*/ 223256 h 871"/>
                  <a:gd name="T8" fmla="*/ 175234 w 1564"/>
                  <a:gd name="T9" fmla="*/ 183046 h 871"/>
                  <a:gd name="T10" fmla="*/ 175234 w 1564"/>
                  <a:gd name="T11" fmla="*/ 243361 h 871"/>
                  <a:gd name="T12" fmla="*/ 155164 w 1564"/>
                  <a:gd name="T13" fmla="*/ 223256 h 871"/>
                  <a:gd name="T14" fmla="*/ 175234 w 1564"/>
                  <a:gd name="T15" fmla="*/ 203151 h 871"/>
                  <a:gd name="T16" fmla="*/ 192607 w 1564"/>
                  <a:gd name="T17" fmla="*/ 223256 h 871"/>
                  <a:gd name="T18" fmla="*/ 175234 w 1564"/>
                  <a:gd name="T19" fmla="*/ 243361 h 871"/>
                  <a:gd name="T20" fmla="*/ 468188 w 1564"/>
                  <a:gd name="T21" fmla="*/ 155739 h 871"/>
                  <a:gd name="T22" fmla="*/ 468188 w 1564"/>
                  <a:gd name="T23" fmla="*/ 195649 h 871"/>
                  <a:gd name="T24" fmla="*/ 450815 w 1564"/>
                  <a:gd name="T25" fmla="*/ 215754 h 871"/>
                  <a:gd name="T26" fmla="*/ 428049 w 1564"/>
                  <a:gd name="T27" fmla="*/ 215754 h 871"/>
                  <a:gd name="T28" fmla="*/ 378025 w 1564"/>
                  <a:gd name="T29" fmla="*/ 170742 h 871"/>
                  <a:gd name="T30" fmla="*/ 328002 w 1564"/>
                  <a:gd name="T31" fmla="*/ 215754 h 871"/>
                  <a:gd name="T32" fmla="*/ 225258 w 1564"/>
                  <a:gd name="T33" fmla="*/ 215754 h 871"/>
                  <a:gd name="T34" fmla="*/ 175234 w 1564"/>
                  <a:gd name="T35" fmla="*/ 170742 h 871"/>
                  <a:gd name="T36" fmla="*/ 122514 w 1564"/>
                  <a:gd name="T37" fmla="*/ 215754 h 871"/>
                  <a:gd name="T38" fmla="*/ 97652 w 1564"/>
                  <a:gd name="T39" fmla="*/ 215754 h 871"/>
                  <a:gd name="T40" fmla="*/ 79978 w 1564"/>
                  <a:gd name="T41" fmla="*/ 195649 h 871"/>
                  <a:gd name="T42" fmla="*/ 79978 w 1564"/>
                  <a:gd name="T43" fmla="*/ 155739 h 871"/>
                  <a:gd name="T44" fmla="*/ 468188 w 1564"/>
                  <a:gd name="T45" fmla="*/ 155739 h 871"/>
                  <a:gd name="T46" fmla="*/ 378025 w 1564"/>
                  <a:gd name="T47" fmla="*/ 183046 h 871"/>
                  <a:gd name="T48" fmla="*/ 337886 w 1564"/>
                  <a:gd name="T49" fmla="*/ 223256 h 871"/>
                  <a:gd name="T50" fmla="*/ 378025 w 1564"/>
                  <a:gd name="T51" fmla="*/ 261065 h 871"/>
                  <a:gd name="T52" fmla="*/ 418164 w 1564"/>
                  <a:gd name="T53" fmla="*/ 223256 h 871"/>
                  <a:gd name="T54" fmla="*/ 378025 w 1564"/>
                  <a:gd name="T55" fmla="*/ 183046 h 871"/>
                  <a:gd name="T56" fmla="*/ 378025 w 1564"/>
                  <a:gd name="T57" fmla="*/ 243361 h 871"/>
                  <a:gd name="T58" fmla="*/ 357956 w 1564"/>
                  <a:gd name="T59" fmla="*/ 223256 h 871"/>
                  <a:gd name="T60" fmla="*/ 378025 w 1564"/>
                  <a:gd name="T61" fmla="*/ 203151 h 871"/>
                  <a:gd name="T62" fmla="*/ 398095 w 1564"/>
                  <a:gd name="T63" fmla="*/ 223256 h 871"/>
                  <a:gd name="T64" fmla="*/ 378025 w 1564"/>
                  <a:gd name="T65" fmla="*/ 243361 h 871"/>
                  <a:gd name="T66" fmla="*/ 460700 w 1564"/>
                  <a:gd name="T67" fmla="*/ 112828 h 871"/>
                  <a:gd name="T68" fmla="*/ 387910 w 1564"/>
                  <a:gd name="T69" fmla="*/ 40210 h 871"/>
                  <a:gd name="T70" fmla="*/ 368141 w 1564"/>
                  <a:gd name="T71" fmla="*/ 32708 h 871"/>
                  <a:gd name="T72" fmla="*/ 333094 w 1564"/>
                  <a:gd name="T73" fmla="*/ 32708 h 871"/>
                  <a:gd name="T74" fmla="*/ 333094 w 1564"/>
                  <a:gd name="T75" fmla="*/ 17704 h 871"/>
                  <a:gd name="T76" fmla="*/ 313024 w 1564"/>
                  <a:gd name="T77" fmla="*/ 0 h 871"/>
                  <a:gd name="T78" fmla="*/ 97652 w 1564"/>
                  <a:gd name="T79" fmla="*/ 0 h 871"/>
                  <a:gd name="T80" fmla="*/ 79978 w 1564"/>
                  <a:gd name="T81" fmla="*/ 17704 h 871"/>
                  <a:gd name="T82" fmla="*/ 79978 w 1564"/>
                  <a:gd name="T83" fmla="*/ 22506 h 871"/>
                  <a:gd name="T84" fmla="*/ 2396 w 1564"/>
                  <a:gd name="T85" fmla="*/ 30308 h 871"/>
                  <a:gd name="T86" fmla="*/ 137491 w 1564"/>
                  <a:gd name="T87" fmla="*/ 47712 h 871"/>
                  <a:gd name="T88" fmla="*/ 0 w 1564"/>
                  <a:gd name="T89" fmla="*/ 62716 h 871"/>
                  <a:gd name="T90" fmla="*/ 137491 w 1564"/>
                  <a:gd name="T91" fmla="*/ 80420 h 871"/>
                  <a:gd name="T92" fmla="*/ 0 w 1564"/>
                  <a:gd name="T93" fmla="*/ 92723 h 871"/>
                  <a:gd name="T94" fmla="*/ 79978 w 1564"/>
                  <a:gd name="T95" fmla="*/ 108027 h 871"/>
                  <a:gd name="T96" fmla="*/ 79978 w 1564"/>
                  <a:gd name="T97" fmla="*/ 145536 h 871"/>
                  <a:gd name="T98" fmla="*/ 468188 w 1564"/>
                  <a:gd name="T99" fmla="*/ 145536 h 871"/>
                  <a:gd name="T100" fmla="*/ 468188 w 1564"/>
                  <a:gd name="T101" fmla="*/ 130532 h 871"/>
                  <a:gd name="T102" fmla="*/ 460700 w 1564"/>
                  <a:gd name="T103" fmla="*/ 112828 h 871"/>
                  <a:gd name="T104" fmla="*/ 428049 w 1564"/>
                  <a:gd name="T105" fmla="*/ 115529 h 871"/>
                  <a:gd name="T106" fmla="*/ 357956 w 1564"/>
                  <a:gd name="T107" fmla="*/ 115529 h 871"/>
                  <a:gd name="T108" fmla="*/ 352864 w 1564"/>
                  <a:gd name="T109" fmla="*/ 112828 h 871"/>
                  <a:gd name="T110" fmla="*/ 352864 w 1564"/>
                  <a:gd name="T111" fmla="*/ 57914 h 871"/>
                  <a:gd name="T112" fmla="*/ 357956 w 1564"/>
                  <a:gd name="T113" fmla="*/ 55214 h 871"/>
                  <a:gd name="T114" fmla="*/ 370537 w 1564"/>
                  <a:gd name="T115" fmla="*/ 55214 h 871"/>
                  <a:gd name="T116" fmla="*/ 372933 w 1564"/>
                  <a:gd name="T117" fmla="*/ 55214 h 871"/>
                  <a:gd name="T118" fmla="*/ 430745 w 1564"/>
                  <a:gd name="T119" fmla="*/ 110427 h 871"/>
                  <a:gd name="T120" fmla="*/ 428049 w 1564"/>
                  <a:gd name="T121" fmla="*/ 115529 h 871"/>
                  <a:gd name="T122" fmla="*/ 428049 w 1564"/>
                  <a:gd name="T123" fmla="*/ 115529 h 871"/>
                  <a:gd name="T124" fmla="*/ 428049 w 1564"/>
                  <a:gd name="T125" fmla="*/ 115529 h 87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243785" tIns="121892" rIns="243785" bIns="121892" anchor="ctr"/>
              <a:lstStyle/>
              <a:p>
                <a:pPr defTabSz="914332" eaLnBrk="0" fontAlgn="base" hangingPunct="0">
                  <a:spcBef>
                    <a:spcPct val="0"/>
                  </a:spcBef>
                  <a:spcAft>
                    <a:spcPct val="0"/>
                  </a:spcAft>
                  <a:defRPr/>
                </a:pPr>
                <a:endParaRPr lang="en-IN" kern="0">
                  <a:solidFill>
                    <a:schemeClr val="bg1"/>
                  </a:solidFill>
                  <a:latin typeface="Arial Nova" panose="020B0504020202020204" pitchFamily="34" charset="0"/>
                </a:endParaRPr>
              </a:p>
            </p:txBody>
          </p:sp>
        </p:grpSp>
      </p:grpSp>
    </p:spTree>
    <p:extLst>
      <p:ext uri="{BB962C8B-B14F-4D97-AF65-F5344CB8AC3E}">
        <p14:creationId xmlns:p14="http://schemas.microsoft.com/office/powerpoint/2010/main" val="1491393355"/>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00B0A1F-FFB6-417D-AA7D-DCC2B6AC389E}"/>
              </a:ext>
            </a:extLst>
          </p:cNvPr>
          <p:cNvSpPr>
            <a:spLocks noGrp="1"/>
          </p:cNvSpPr>
          <p:nvPr>
            <p:ph type="body" sz="quarter" idx="11"/>
          </p:nvPr>
        </p:nvSpPr>
        <p:spPr/>
        <p:txBody>
          <a:bodyPr>
            <a:normAutofit/>
          </a:bodyPr>
          <a:lstStyle/>
          <a:p>
            <a:r>
              <a:rPr lang="en-US" sz="2400" b="0" spc="300">
                <a:latin typeface="Montserrat" panose="00000500000000000000" pitchFamily="2" charset="0"/>
                <a:ea typeface="+mj-ea"/>
                <a:cs typeface="+mj-cs"/>
              </a:rPr>
              <a:t>Sify’s NEXTGEN platforms</a:t>
            </a:r>
            <a:endParaRPr lang="en-US" sz="2400" b="0">
              <a:latin typeface="Montserrat" panose="00000500000000000000" pitchFamily="2" charset="0"/>
            </a:endParaRPr>
          </a:p>
        </p:txBody>
      </p:sp>
    </p:spTree>
    <p:extLst>
      <p:ext uri="{BB962C8B-B14F-4D97-AF65-F5344CB8AC3E}">
        <p14:creationId xmlns:p14="http://schemas.microsoft.com/office/powerpoint/2010/main" val="908109984"/>
      </p:ext>
    </p:extLst>
  </p:cSld>
  <p:clrMapOvr>
    <a:overrideClrMapping bg1="lt1" tx1="dk1" bg2="lt2" tx2="dk2" accent1="accent1" accent2="accent2" accent3="accent3" accent4="accent4" accent5="accent5" accent6="accent6" hlink="hlink" folHlink="folHlink"/>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304022-06EF-CCF9-3C23-749EDCECBA99}"/>
              </a:ext>
            </a:extLst>
          </p:cNvPr>
          <p:cNvSpPr>
            <a:spLocks noGrp="1"/>
          </p:cNvSpPr>
          <p:nvPr>
            <p:ph type="title"/>
          </p:nvPr>
        </p:nvSpPr>
        <p:spPr>
          <a:xfrm>
            <a:off x="406755" y="247988"/>
            <a:ext cx="11328200" cy="461655"/>
          </a:xfrm>
          <a:ln>
            <a:noFill/>
          </a:ln>
        </p:spPr>
        <p:txBody>
          <a:bodyPr vert="horz" wrap="square" lIns="0" tIns="45715" rIns="91428" bIns="45715" rtlCol="0" anchor="ctr">
            <a:spAutoFit/>
          </a:bodyPr>
          <a:lstStyle/>
          <a:p>
            <a:r>
              <a:rPr lang="en-US"/>
              <a:t>ALIGNING TO NEXTGEN PLATFORMS </a:t>
            </a:r>
          </a:p>
        </p:txBody>
      </p:sp>
      <p:sp>
        <p:nvSpPr>
          <p:cNvPr id="30" name="Rectangle 29">
            <a:extLst>
              <a:ext uri="{FF2B5EF4-FFF2-40B4-BE49-F238E27FC236}">
                <a16:creationId xmlns:a16="http://schemas.microsoft.com/office/drawing/2014/main" id="{A03FEB7C-DD5C-3999-AEE0-0386C4639B77}"/>
              </a:ext>
            </a:extLst>
          </p:cNvPr>
          <p:cNvSpPr/>
          <p:nvPr/>
        </p:nvSpPr>
        <p:spPr>
          <a:xfrm>
            <a:off x="395450" y="814191"/>
            <a:ext cx="3929450" cy="346666"/>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latin typeface="Arial Nova" panose="020B0504020202020204" pitchFamily="34" charset="0"/>
                <a:cs typeface="Arial" panose="020B0604020202020204" pitchFamily="34" charset="0"/>
              </a:rPr>
              <a:t>DIGITAL SERVICES ERA</a:t>
            </a:r>
          </a:p>
        </p:txBody>
      </p:sp>
      <p:sp>
        <p:nvSpPr>
          <p:cNvPr id="39" name="Rectangle 38">
            <a:extLst>
              <a:ext uri="{FF2B5EF4-FFF2-40B4-BE49-F238E27FC236}">
                <a16:creationId xmlns:a16="http://schemas.microsoft.com/office/drawing/2014/main" id="{C066B1CA-26B6-14FD-0883-0DB6FCB6FFBE}"/>
              </a:ext>
            </a:extLst>
          </p:cNvPr>
          <p:cNvSpPr/>
          <p:nvPr/>
        </p:nvSpPr>
        <p:spPr>
          <a:xfrm>
            <a:off x="406755" y="1213556"/>
            <a:ext cx="3918144" cy="1631275"/>
          </a:xfrm>
          <a:prstGeom prst="rect">
            <a:avLst/>
          </a:prstGeom>
          <a:solidFill>
            <a:srgbClr val="ECF2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rial Nova" panose="020B0504020202020204" pitchFamily="34" charset="0"/>
            </a:endParaRPr>
          </a:p>
        </p:txBody>
      </p:sp>
      <p:pic>
        <p:nvPicPr>
          <p:cNvPr id="41" name="Graphic 40" descr="Brain outline">
            <a:extLst>
              <a:ext uri="{FF2B5EF4-FFF2-40B4-BE49-F238E27FC236}">
                <a16:creationId xmlns:a16="http://schemas.microsoft.com/office/drawing/2014/main" id="{A9E85806-874C-EE1A-FABB-555C626E523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422939" y="1594177"/>
            <a:ext cx="654943" cy="654943"/>
          </a:xfrm>
          <a:prstGeom prst="rect">
            <a:avLst/>
          </a:prstGeom>
        </p:spPr>
      </p:pic>
      <p:pic>
        <p:nvPicPr>
          <p:cNvPr id="43" name="Graphic 42" descr="Hold Gesture with solid fill">
            <a:extLst>
              <a:ext uri="{FF2B5EF4-FFF2-40B4-BE49-F238E27FC236}">
                <a16:creationId xmlns:a16="http://schemas.microsoft.com/office/drawing/2014/main" id="{B0FA9AEE-D679-0D78-20A7-DD5E24020FF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213861" y="1650009"/>
            <a:ext cx="559081" cy="559081"/>
          </a:xfrm>
          <a:prstGeom prst="rect">
            <a:avLst/>
          </a:prstGeom>
        </p:spPr>
      </p:pic>
      <p:pic>
        <p:nvPicPr>
          <p:cNvPr id="45" name="Graphic 44" descr="Priorities with solid fill">
            <a:extLst>
              <a:ext uri="{FF2B5EF4-FFF2-40B4-BE49-F238E27FC236}">
                <a16:creationId xmlns:a16="http://schemas.microsoft.com/office/drawing/2014/main" id="{A8B89742-A7A3-F036-1967-AC850C0446C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60289" y="1595922"/>
            <a:ext cx="654943" cy="654943"/>
          </a:xfrm>
          <a:prstGeom prst="rect">
            <a:avLst/>
          </a:prstGeom>
        </p:spPr>
      </p:pic>
      <p:sp>
        <p:nvSpPr>
          <p:cNvPr id="46" name="TextBox 45">
            <a:extLst>
              <a:ext uri="{FF2B5EF4-FFF2-40B4-BE49-F238E27FC236}">
                <a16:creationId xmlns:a16="http://schemas.microsoft.com/office/drawing/2014/main" id="{BDDF8794-D238-2A7E-644E-4BA125A8E764}"/>
              </a:ext>
            </a:extLst>
          </p:cNvPr>
          <p:cNvSpPr txBox="1"/>
          <p:nvPr/>
        </p:nvSpPr>
        <p:spPr>
          <a:xfrm>
            <a:off x="721192" y="1336442"/>
            <a:ext cx="898003" cy="261610"/>
          </a:xfrm>
          <a:prstGeom prst="rect">
            <a:avLst/>
          </a:prstGeom>
          <a:noFill/>
          <a:ln>
            <a:noFill/>
          </a:ln>
        </p:spPr>
        <p:txBody>
          <a:bodyPr wrap="none" rtlCol="0">
            <a:spAutoFit/>
          </a:bodyPr>
          <a:lstStyle/>
          <a:p>
            <a:r>
              <a:rPr lang="en-US" sz="1100" b="1">
                <a:latin typeface="Arial Nova" panose="020B0504020202020204" pitchFamily="34" charset="0"/>
                <a:cs typeface="Arial" panose="020B0604020202020204" pitchFamily="34" charset="0"/>
              </a:rPr>
              <a:t>App aware</a:t>
            </a:r>
          </a:p>
        </p:txBody>
      </p:sp>
      <p:sp>
        <p:nvSpPr>
          <p:cNvPr id="47" name="TextBox 46">
            <a:extLst>
              <a:ext uri="{FF2B5EF4-FFF2-40B4-BE49-F238E27FC236}">
                <a16:creationId xmlns:a16="http://schemas.microsoft.com/office/drawing/2014/main" id="{4BB34027-9633-8926-E2F9-FFC834DC28E0}"/>
              </a:ext>
            </a:extLst>
          </p:cNvPr>
          <p:cNvSpPr txBox="1"/>
          <p:nvPr/>
        </p:nvSpPr>
        <p:spPr>
          <a:xfrm>
            <a:off x="689432" y="2235380"/>
            <a:ext cx="1236024" cy="600164"/>
          </a:xfrm>
          <a:prstGeom prst="rect">
            <a:avLst/>
          </a:prstGeom>
          <a:noFill/>
          <a:ln>
            <a:noFill/>
          </a:ln>
        </p:spPr>
        <p:txBody>
          <a:bodyPr wrap="square">
            <a:spAutoFit/>
          </a:bodyPr>
          <a:lstStyle/>
          <a:p>
            <a:r>
              <a:rPr lang="en-IN" sz="1100">
                <a:latin typeface="Arial Nova" panose="020B0504020202020204" pitchFamily="34" charset="0"/>
                <a:cs typeface="Arial" panose="020B0604020202020204" pitchFamily="34" charset="0"/>
              </a:rPr>
              <a:t>Application performance awareness</a:t>
            </a:r>
          </a:p>
        </p:txBody>
      </p:sp>
      <p:sp>
        <p:nvSpPr>
          <p:cNvPr id="48" name="TextBox 47">
            <a:extLst>
              <a:ext uri="{FF2B5EF4-FFF2-40B4-BE49-F238E27FC236}">
                <a16:creationId xmlns:a16="http://schemas.microsoft.com/office/drawing/2014/main" id="{FB281377-6B99-850D-7B1E-10B4740BC7E5}"/>
              </a:ext>
            </a:extLst>
          </p:cNvPr>
          <p:cNvSpPr txBox="1"/>
          <p:nvPr/>
        </p:nvSpPr>
        <p:spPr>
          <a:xfrm>
            <a:off x="2016958" y="1359308"/>
            <a:ext cx="974947" cy="261610"/>
          </a:xfrm>
          <a:prstGeom prst="rect">
            <a:avLst/>
          </a:prstGeom>
          <a:noFill/>
          <a:ln>
            <a:noFill/>
          </a:ln>
        </p:spPr>
        <p:txBody>
          <a:bodyPr wrap="none" rtlCol="0">
            <a:spAutoFit/>
          </a:bodyPr>
          <a:lstStyle/>
          <a:p>
            <a:r>
              <a:rPr lang="en-US" sz="1100" b="1">
                <a:latin typeface="Arial Nova" panose="020B0504020202020204" pitchFamily="34" charset="0"/>
                <a:cs typeface="Arial" panose="020B0604020202020204" pitchFamily="34" charset="0"/>
              </a:rPr>
              <a:t>Orchestrate</a:t>
            </a:r>
          </a:p>
        </p:txBody>
      </p:sp>
      <p:sp>
        <p:nvSpPr>
          <p:cNvPr id="50" name="TextBox 49">
            <a:extLst>
              <a:ext uri="{FF2B5EF4-FFF2-40B4-BE49-F238E27FC236}">
                <a16:creationId xmlns:a16="http://schemas.microsoft.com/office/drawing/2014/main" id="{0CCA4EAE-DF1C-ABD7-8549-79AF5841E33F}"/>
              </a:ext>
            </a:extLst>
          </p:cNvPr>
          <p:cNvSpPr txBox="1"/>
          <p:nvPr/>
        </p:nvSpPr>
        <p:spPr>
          <a:xfrm>
            <a:off x="2005986" y="2226878"/>
            <a:ext cx="1336423" cy="600164"/>
          </a:xfrm>
          <a:prstGeom prst="rect">
            <a:avLst/>
          </a:prstGeom>
          <a:noFill/>
          <a:ln>
            <a:noFill/>
          </a:ln>
        </p:spPr>
        <p:txBody>
          <a:bodyPr wrap="square">
            <a:spAutoFit/>
          </a:bodyPr>
          <a:lstStyle>
            <a:defPPr>
              <a:defRPr lang="en-US"/>
            </a:defPPr>
            <a:lvl1pPr>
              <a:defRPr sz="1100" b="0">
                <a:effectLst/>
                <a:latin typeface="Arial" panose="020B0604020202020204" pitchFamily="34" charset="0"/>
                <a:cs typeface="Arial" panose="020B0604020202020204" pitchFamily="34" charset="0"/>
              </a:defRPr>
            </a:lvl1pPr>
          </a:lstStyle>
          <a:p>
            <a:r>
              <a:rPr lang="en-IN">
                <a:latin typeface="Arial Nova" panose="020B0504020202020204" pitchFamily="34" charset="0"/>
              </a:rPr>
              <a:t>Spin up</a:t>
            </a:r>
            <a:br>
              <a:rPr lang="en-IN">
                <a:latin typeface="Arial Nova" panose="020B0504020202020204" pitchFamily="34" charset="0"/>
              </a:rPr>
            </a:br>
            <a:r>
              <a:rPr lang="en-IN">
                <a:latin typeface="Arial Nova" panose="020B0504020202020204" pitchFamily="34" charset="0"/>
              </a:rPr>
              <a:t>new resource, services and scale</a:t>
            </a:r>
          </a:p>
        </p:txBody>
      </p:sp>
      <p:sp>
        <p:nvSpPr>
          <p:cNvPr id="51" name="TextBox 50">
            <a:extLst>
              <a:ext uri="{FF2B5EF4-FFF2-40B4-BE49-F238E27FC236}">
                <a16:creationId xmlns:a16="http://schemas.microsoft.com/office/drawing/2014/main" id="{90D31A0E-0489-FD61-9ABB-7B1B851A70C5}"/>
              </a:ext>
            </a:extLst>
          </p:cNvPr>
          <p:cNvSpPr txBox="1"/>
          <p:nvPr/>
        </p:nvSpPr>
        <p:spPr>
          <a:xfrm>
            <a:off x="3395390" y="1367905"/>
            <a:ext cx="763351" cy="261610"/>
          </a:xfrm>
          <a:prstGeom prst="rect">
            <a:avLst/>
          </a:prstGeom>
          <a:noFill/>
          <a:ln>
            <a:noFill/>
          </a:ln>
        </p:spPr>
        <p:txBody>
          <a:bodyPr wrap="none" rtlCol="0">
            <a:spAutoFit/>
          </a:bodyPr>
          <a:lstStyle/>
          <a:p>
            <a:r>
              <a:rPr lang="en-US" sz="1100" b="1">
                <a:latin typeface="Arial Nova" panose="020B0504020202020204" pitchFamily="34" charset="0"/>
                <a:cs typeface="Arial" panose="020B0604020202020204" pitchFamily="34" charset="0"/>
              </a:rPr>
              <a:t>Self heal</a:t>
            </a:r>
          </a:p>
        </p:txBody>
      </p:sp>
      <p:sp>
        <p:nvSpPr>
          <p:cNvPr id="52" name="TextBox 51">
            <a:extLst>
              <a:ext uri="{FF2B5EF4-FFF2-40B4-BE49-F238E27FC236}">
                <a16:creationId xmlns:a16="http://schemas.microsoft.com/office/drawing/2014/main" id="{5BE57F09-3535-51EF-4F24-A4C84ECE5DF4}"/>
              </a:ext>
            </a:extLst>
          </p:cNvPr>
          <p:cNvSpPr txBox="1"/>
          <p:nvPr/>
        </p:nvSpPr>
        <p:spPr>
          <a:xfrm>
            <a:off x="3432772" y="2220164"/>
            <a:ext cx="1000781" cy="600164"/>
          </a:xfrm>
          <a:prstGeom prst="rect">
            <a:avLst/>
          </a:prstGeom>
          <a:noFill/>
          <a:ln>
            <a:noFill/>
          </a:ln>
        </p:spPr>
        <p:txBody>
          <a:bodyPr wrap="square">
            <a:spAutoFit/>
          </a:bodyPr>
          <a:lstStyle>
            <a:defPPr>
              <a:defRPr lang="en-US"/>
            </a:defPPr>
            <a:lvl1pPr>
              <a:defRPr sz="1100" b="0">
                <a:effectLst/>
                <a:latin typeface="Arial" panose="020B0604020202020204" pitchFamily="34" charset="0"/>
                <a:cs typeface="Arial" panose="020B0604020202020204" pitchFamily="34" charset="0"/>
              </a:defRPr>
            </a:lvl1pPr>
          </a:lstStyle>
          <a:p>
            <a:r>
              <a:rPr lang="en-IN">
                <a:latin typeface="Arial Nova" panose="020B0504020202020204" pitchFamily="34" charset="0"/>
              </a:rPr>
              <a:t>Auto remediate issues</a:t>
            </a:r>
          </a:p>
        </p:txBody>
      </p:sp>
      <p:sp>
        <p:nvSpPr>
          <p:cNvPr id="58" name="TextBox 57">
            <a:extLst>
              <a:ext uri="{FF2B5EF4-FFF2-40B4-BE49-F238E27FC236}">
                <a16:creationId xmlns:a16="http://schemas.microsoft.com/office/drawing/2014/main" id="{5EB430C9-9CFD-2F60-CA8C-52499F9076B5}"/>
              </a:ext>
            </a:extLst>
          </p:cNvPr>
          <p:cNvSpPr txBox="1"/>
          <p:nvPr/>
        </p:nvSpPr>
        <p:spPr>
          <a:xfrm>
            <a:off x="395450" y="2999180"/>
            <a:ext cx="3898887" cy="333091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nSpc>
                <a:spcPct val="120000"/>
              </a:lnSpc>
              <a:buFont typeface="Arial" panose="020B0604020202020204" pitchFamily="34" charset="0"/>
              <a:buChar char="•"/>
            </a:pPr>
            <a:r>
              <a:rPr lang="en-US" sz="1200">
                <a:solidFill>
                  <a:schemeClr val="bg1"/>
                </a:solidFill>
                <a:latin typeface="Arial Nova" panose="020B0504020202020204" pitchFamily="34" charset="0"/>
                <a:cs typeface="Arial" panose="020B0604020202020204" pitchFamily="34" charset="0"/>
              </a:rPr>
              <a:t>Deep visibility into application performance and correlate to underlying causes becomes a key capability.</a:t>
            </a:r>
          </a:p>
          <a:p>
            <a:pPr marL="285750" indent="-285750">
              <a:lnSpc>
                <a:spcPct val="120000"/>
              </a:lnSpc>
              <a:buFont typeface="Arial" panose="020B0604020202020204" pitchFamily="34" charset="0"/>
              <a:buChar char="•"/>
            </a:pPr>
            <a:endParaRPr lang="en-US" sz="1200">
              <a:solidFill>
                <a:schemeClr val="bg1"/>
              </a:solidFill>
              <a:latin typeface="Arial Nova" panose="020B0504020202020204" pitchFamily="34" charset="0"/>
              <a:cs typeface="Arial" panose="020B0604020202020204" pitchFamily="34" charset="0"/>
            </a:endParaRPr>
          </a:p>
          <a:p>
            <a:pPr marL="285750" indent="-285750">
              <a:lnSpc>
                <a:spcPct val="120000"/>
              </a:lnSpc>
              <a:buFont typeface="Arial" panose="020B0604020202020204" pitchFamily="34" charset="0"/>
              <a:buChar char="•"/>
            </a:pPr>
            <a:r>
              <a:rPr lang="en-US" sz="1200">
                <a:solidFill>
                  <a:schemeClr val="bg1"/>
                </a:solidFill>
                <a:latin typeface="Arial Nova" panose="020B0504020202020204" pitchFamily="34" charset="0"/>
                <a:cs typeface="Arial" panose="020B0604020202020204" pitchFamily="34" charset="0"/>
              </a:rPr>
              <a:t>Network management to be vertically aligned to guarantee app performance and security.</a:t>
            </a:r>
          </a:p>
          <a:p>
            <a:pPr marL="285750" indent="-285750">
              <a:lnSpc>
                <a:spcPct val="120000"/>
              </a:lnSpc>
              <a:buFont typeface="Arial" panose="020B0604020202020204" pitchFamily="34" charset="0"/>
              <a:buChar char="•"/>
            </a:pPr>
            <a:endParaRPr lang="en-US" sz="1200">
              <a:solidFill>
                <a:schemeClr val="bg1"/>
              </a:solidFill>
              <a:latin typeface="Arial Nova" panose="020B0504020202020204" pitchFamily="34" charset="0"/>
              <a:cs typeface="Arial" panose="020B0604020202020204" pitchFamily="34" charset="0"/>
            </a:endParaRPr>
          </a:p>
          <a:p>
            <a:pPr marL="285750" indent="-285750">
              <a:lnSpc>
                <a:spcPct val="120000"/>
              </a:lnSpc>
              <a:buFont typeface="Arial" panose="020B0604020202020204" pitchFamily="34" charset="0"/>
              <a:buChar char="•"/>
            </a:pPr>
            <a:r>
              <a:rPr lang="en-GB" sz="1200">
                <a:solidFill>
                  <a:schemeClr val="bg1"/>
                </a:solidFill>
                <a:latin typeface="Arial Nova" panose="020B0504020202020204" pitchFamily="34" charset="0"/>
                <a:cs typeface="Arial" panose="020B0604020202020204" pitchFamily="34" charset="0"/>
              </a:rPr>
              <a:t>Network and process automations maturity bundled with orchestration, will lead to self-healing networks capabilities</a:t>
            </a:r>
          </a:p>
          <a:p>
            <a:pPr marL="285750" indent="-285750">
              <a:lnSpc>
                <a:spcPct val="120000"/>
              </a:lnSpc>
              <a:buFont typeface="Arial" panose="020B0604020202020204" pitchFamily="34" charset="0"/>
              <a:buChar char="•"/>
            </a:pPr>
            <a:endParaRPr lang="en-GB" sz="1200">
              <a:solidFill>
                <a:schemeClr val="bg1"/>
              </a:solidFill>
              <a:latin typeface="Arial Nova" panose="020B0504020202020204" pitchFamily="34" charset="0"/>
              <a:cs typeface="Arial" panose="020B0604020202020204" pitchFamily="34" charset="0"/>
            </a:endParaRPr>
          </a:p>
          <a:p>
            <a:pPr marL="285750" indent="-285750">
              <a:lnSpc>
                <a:spcPct val="120000"/>
              </a:lnSpc>
              <a:buFont typeface="Arial" panose="020B0604020202020204" pitchFamily="34" charset="0"/>
              <a:buChar char="•"/>
            </a:pPr>
            <a:r>
              <a:rPr lang="en-US" sz="1200">
                <a:solidFill>
                  <a:schemeClr val="bg1"/>
                </a:solidFill>
                <a:latin typeface="Arial Nova" panose="020B0504020202020204" pitchFamily="34" charset="0"/>
                <a:cs typeface="Arial" panose="020B0604020202020204" pitchFamily="34" charset="0"/>
              </a:rPr>
              <a:t>Maturity to deliver self-service to internal and external customers.</a:t>
            </a:r>
          </a:p>
          <a:p>
            <a:pPr marL="285750" indent="-285750">
              <a:lnSpc>
                <a:spcPct val="120000"/>
              </a:lnSpc>
              <a:buFont typeface="Arial" panose="020B0604020202020204" pitchFamily="34" charset="0"/>
              <a:buChar char="•"/>
            </a:pPr>
            <a:endParaRPr lang="en-GB" sz="1200">
              <a:solidFill>
                <a:schemeClr val="bg1"/>
              </a:solidFill>
              <a:latin typeface="Arial Nova" panose="020B0504020202020204" pitchFamily="34" charset="0"/>
              <a:cs typeface="Arial" panose="020B0604020202020204" pitchFamily="34" charset="0"/>
            </a:endParaRPr>
          </a:p>
          <a:p>
            <a:pPr marL="285750" indent="-285750">
              <a:lnSpc>
                <a:spcPct val="120000"/>
              </a:lnSpc>
              <a:buFont typeface="Arial" panose="020B0604020202020204" pitchFamily="34" charset="0"/>
              <a:buChar char="•"/>
            </a:pPr>
            <a:endParaRPr lang="en-GB" sz="800">
              <a:solidFill>
                <a:schemeClr val="bg1"/>
              </a:solidFill>
              <a:latin typeface="Arial Nova" panose="020B0504020202020204" pitchFamily="34" charset="0"/>
              <a:cs typeface="Arial" panose="020B0604020202020204" pitchFamily="34" charset="0"/>
            </a:endParaRPr>
          </a:p>
        </p:txBody>
      </p:sp>
      <p:sp>
        <p:nvSpPr>
          <p:cNvPr id="25" name="Rounded Rectangle 5">
            <a:extLst>
              <a:ext uri="{FF2B5EF4-FFF2-40B4-BE49-F238E27FC236}">
                <a16:creationId xmlns:a16="http://schemas.microsoft.com/office/drawing/2014/main" id="{6A703E4A-9334-3EF1-16B5-6B3D15CA3EFC}"/>
              </a:ext>
            </a:extLst>
          </p:cNvPr>
          <p:cNvSpPr/>
          <p:nvPr/>
        </p:nvSpPr>
        <p:spPr>
          <a:xfrm>
            <a:off x="4923792" y="2560320"/>
            <a:ext cx="6861452" cy="1165664"/>
          </a:xfrm>
          <a:prstGeom prst="roundRect">
            <a:avLst/>
          </a:prstGeom>
          <a:solidFill>
            <a:schemeClr val="bg1"/>
          </a:solidFill>
          <a:ln w="127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800"/>
              </a:spcAft>
            </a:pPr>
            <a:r>
              <a:rPr lang="en-IN" b="1">
                <a:solidFill>
                  <a:schemeClr val="tx1"/>
                </a:solidFill>
                <a:latin typeface="Arial Nova" panose="020B0504020202020204" pitchFamily="34" charset="0"/>
                <a:cs typeface="Arial" panose="020B0604020202020204" pitchFamily="34" charset="0"/>
              </a:rPr>
              <a:t>NPMD</a:t>
            </a:r>
          </a:p>
          <a:p>
            <a:pPr marL="122764" indent="-122764">
              <a:buFont typeface="Arial" panose="020B0604020202020204" pitchFamily="34" charset="0"/>
              <a:buChar char="•"/>
            </a:pPr>
            <a:r>
              <a:rPr lang="en-IN" sz="1200">
                <a:solidFill>
                  <a:schemeClr val="tx1"/>
                </a:solidFill>
                <a:latin typeface="Arial Nova" panose="020B0504020202020204" pitchFamily="34" charset="0"/>
              </a:rPr>
              <a:t>Visibility for Mission Critical Applications</a:t>
            </a:r>
          </a:p>
          <a:p>
            <a:pPr marL="122764" indent="-122764">
              <a:buFont typeface="Arial" panose="020B0604020202020204" pitchFamily="34" charset="0"/>
              <a:buChar char="•"/>
            </a:pPr>
            <a:r>
              <a:rPr lang="en-IN" sz="1200">
                <a:solidFill>
                  <a:schemeClr val="tx1"/>
                </a:solidFill>
                <a:latin typeface="Arial Nova" panose="020B0504020202020204" pitchFamily="34" charset="0"/>
              </a:rPr>
              <a:t>Diagnosing Network Issues</a:t>
            </a:r>
          </a:p>
          <a:p>
            <a:pPr marL="122764" indent="-122764">
              <a:buFont typeface="Arial" panose="020B0604020202020204" pitchFamily="34" charset="0"/>
              <a:buChar char="•"/>
            </a:pPr>
            <a:r>
              <a:rPr lang="en-US" sz="1200" b="0" i="0">
                <a:solidFill>
                  <a:schemeClr val="tx1"/>
                </a:solidFill>
                <a:effectLst/>
                <a:latin typeface="Arial Nova" panose="020B0504020202020204" pitchFamily="34" charset="0"/>
              </a:rPr>
              <a:t>Discover, map, monitor, alert, and report</a:t>
            </a:r>
            <a:endParaRPr lang="en-IN" sz="1200">
              <a:solidFill>
                <a:schemeClr val="tx1"/>
              </a:solidFill>
              <a:latin typeface="Arial Nova" panose="020B0504020202020204" pitchFamily="34" charset="0"/>
            </a:endParaRPr>
          </a:p>
        </p:txBody>
      </p:sp>
      <p:sp>
        <p:nvSpPr>
          <p:cNvPr id="40" name="Rectangle 39">
            <a:extLst>
              <a:ext uri="{FF2B5EF4-FFF2-40B4-BE49-F238E27FC236}">
                <a16:creationId xmlns:a16="http://schemas.microsoft.com/office/drawing/2014/main" id="{66774B34-4874-3FB3-2DD5-E840E9230E68}"/>
              </a:ext>
            </a:extLst>
          </p:cNvPr>
          <p:cNvSpPr/>
          <p:nvPr/>
        </p:nvSpPr>
        <p:spPr bwMode="auto">
          <a:xfrm>
            <a:off x="4923793" y="3932644"/>
            <a:ext cx="6861452" cy="781370"/>
          </a:xfrm>
          <a:prstGeom prst="rect">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70" fontAlgn="base">
              <a:spcBef>
                <a:spcPct val="20000"/>
              </a:spcBef>
              <a:spcAft>
                <a:spcPct val="0"/>
              </a:spcAft>
              <a:defRPr/>
            </a:pPr>
            <a:endParaRPr lang="en-IN" sz="1400">
              <a:latin typeface="Arial Nova" panose="020B050402020202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50CE3590-B698-520D-4730-C1379B24BA24}"/>
              </a:ext>
            </a:extLst>
          </p:cNvPr>
          <p:cNvSpPr/>
          <p:nvPr/>
        </p:nvSpPr>
        <p:spPr>
          <a:xfrm>
            <a:off x="6879357" y="4004236"/>
            <a:ext cx="3312124" cy="646331"/>
          </a:xfrm>
          <a:prstGeom prst="rect">
            <a:avLst/>
          </a:prstGeom>
          <a:ln>
            <a:noFill/>
          </a:ln>
        </p:spPr>
        <p:txBody>
          <a:bodyPr wrap="none">
            <a:spAutoFit/>
          </a:bodyPr>
          <a:lstStyle/>
          <a:p>
            <a:pPr algn="ctr" defTabSz="1219018">
              <a:defRPr/>
            </a:pPr>
            <a:r>
              <a:rPr lang="en-US" sz="1400" b="1">
                <a:latin typeface="Arial Nova" panose="020B0504020202020204" pitchFamily="34" charset="0"/>
                <a:cs typeface="Arial" panose="020B0604020202020204" pitchFamily="34" charset="0"/>
              </a:rPr>
              <a:t>ServiceNow (ITSM/ITAM)</a:t>
            </a:r>
          </a:p>
          <a:p>
            <a:pPr algn="ctr" defTabSz="1219018">
              <a:defRPr/>
            </a:pPr>
            <a:r>
              <a:rPr lang="en-US" sz="1100">
                <a:latin typeface="Arial Nova" panose="020B0504020202020204" pitchFamily="34" charset="0"/>
                <a:cs typeface="Arial" panose="020B0604020202020204" pitchFamily="34" charset="0"/>
              </a:rPr>
              <a:t>CMDB Updation</a:t>
            </a:r>
          </a:p>
          <a:p>
            <a:pPr algn="ctr" defTabSz="1219018">
              <a:defRPr/>
            </a:pPr>
            <a:r>
              <a:rPr lang="en-US" sz="1100">
                <a:latin typeface="Arial Nova" panose="020B0504020202020204" pitchFamily="34" charset="0"/>
                <a:cs typeface="Arial" panose="020B0604020202020204" pitchFamily="34" charset="0"/>
              </a:rPr>
              <a:t>Service Management Processes (IM, PM, CM, PR)</a:t>
            </a:r>
            <a:endParaRPr lang="en-IN" sz="1100">
              <a:latin typeface="Arial Nova" panose="020B0504020202020204" pitchFamily="34" charset="0"/>
              <a:cs typeface="Arial" panose="020B0604020202020204" pitchFamily="34" charset="0"/>
            </a:endParaRPr>
          </a:p>
        </p:txBody>
      </p:sp>
      <p:sp>
        <p:nvSpPr>
          <p:cNvPr id="44" name="Rectangle 43">
            <a:extLst>
              <a:ext uri="{FF2B5EF4-FFF2-40B4-BE49-F238E27FC236}">
                <a16:creationId xmlns:a16="http://schemas.microsoft.com/office/drawing/2014/main" id="{218E5634-1569-F627-1012-BCA6AFC7C231}"/>
              </a:ext>
            </a:extLst>
          </p:cNvPr>
          <p:cNvSpPr/>
          <p:nvPr/>
        </p:nvSpPr>
        <p:spPr>
          <a:xfrm>
            <a:off x="4923793" y="5514396"/>
            <a:ext cx="6861452" cy="376130"/>
          </a:xfrm>
          <a:prstGeom prst="rect">
            <a:avLst/>
          </a:prstGeom>
          <a:solidFill>
            <a:schemeClr val="accent3">
              <a:lumMod val="20000"/>
              <a:lumOff val="80000"/>
            </a:schemeClr>
          </a:solidFill>
          <a:ln w="12700">
            <a:noFill/>
          </a:ln>
        </p:spPr>
        <p:style>
          <a:lnRef idx="2">
            <a:schemeClr val="accent3"/>
          </a:lnRef>
          <a:fillRef idx="1">
            <a:schemeClr val="lt1"/>
          </a:fillRef>
          <a:effectRef idx="0">
            <a:schemeClr val="accent3"/>
          </a:effectRef>
          <a:fontRef idx="minor">
            <a:schemeClr val="dk1"/>
          </a:fontRef>
        </p:style>
        <p:txBody>
          <a:bodyPr rtlCol="0" anchor="ctr"/>
          <a:lstStyle/>
          <a:p>
            <a:pPr algn="ctr" defTabSz="1219018">
              <a:defRPr/>
            </a:pPr>
            <a:r>
              <a:rPr lang="en-US" sz="1200" b="1">
                <a:solidFill>
                  <a:schemeClr val="tx1"/>
                </a:solidFill>
                <a:latin typeface="Arial Nova" panose="020B0504020202020204" pitchFamily="34" charset="0"/>
                <a:cs typeface="Arial" panose="020B0604020202020204" pitchFamily="34" charset="0"/>
              </a:rPr>
              <a:t>Network configuration</a:t>
            </a:r>
          </a:p>
        </p:txBody>
      </p:sp>
      <p:sp>
        <p:nvSpPr>
          <p:cNvPr id="49" name="Rectangle 48">
            <a:extLst>
              <a:ext uri="{FF2B5EF4-FFF2-40B4-BE49-F238E27FC236}">
                <a16:creationId xmlns:a16="http://schemas.microsoft.com/office/drawing/2014/main" id="{E3602D75-6862-854B-1F26-F1835144177A}"/>
              </a:ext>
            </a:extLst>
          </p:cNvPr>
          <p:cNvSpPr/>
          <p:nvPr/>
        </p:nvSpPr>
        <p:spPr>
          <a:xfrm>
            <a:off x="9767428" y="4699024"/>
            <a:ext cx="2012488" cy="483636"/>
          </a:xfrm>
          <a:prstGeom prst="rect">
            <a:avLst/>
          </a:prstGeom>
          <a:solidFill>
            <a:schemeClr val="accent2">
              <a:lumMod val="20000"/>
              <a:lumOff val="80000"/>
            </a:schemeClr>
          </a:solidFill>
          <a:ln w="12700">
            <a:noFill/>
          </a:ln>
        </p:spPr>
        <p:style>
          <a:lnRef idx="2">
            <a:schemeClr val="accent3"/>
          </a:lnRef>
          <a:fillRef idx="1">
            <a:schemeClr val="lt1"/>
          </a:fillRef>
          <a:effectRef idx="0">
            <a:schemeClr val="accent3"/>
          </a:effectRef>
          <a:fontRef idx="minor">
            <a:schemeClr val="dk1"/>
          </a:fontRef>
        </p:style>
        <p:txBody>
          <a:bodyPr rtlCol="0" anchor="ctr"/>
          <a:lstStyle/>
          <a:p>
            <a:pPr algn="ctr" defTabSz="1219018">
              <a:defRPr/>
            </a:pPr>
            <a:r>
              <a:rPr lang="en-US" sz="1200" b="1">
                <a:solidFill>
                  <a:schemeClr val="tx1"/>
                </a:solidFill>
                <a:latin typeface="Arial Nova" panose="020B0504020202020204" pitchFamily="34" charset="0"/>
                <a:cs typeface="Arial" panose="020B0604020202020204" pitchFamily="34" charset="0"/>
              </a:rPr>
              <a:t>Auto remediation</a:t>
            </a:r>
          </a:p>
        </p:txBody>
      </p:sp>
      <p:sp>
        <p:nvSpPr>
          <p:cNvPr id="55" name="Rectangle 54">
            <a:extLst>
              <a:ext uri="{FF2B5EF4-FFF2-40B4-BE49-F238E27FC236}">
                <a16:creationId xmlns:a16="http://schemas.microsoft.com/office/drawing/2014/main" id="{92A84450-68A4-E348-1DA4-366B8C9A4467}"/>
              </a:ext>
            </a:extLst>
          </p:cNvPr>
          <p:cNvSpPr/>
          <p:nvPr/>
        </p:nvSpPr>
        <p:spPr>
          <a:xfrm>
            <a:off x="4923793" y="4699024"/>
            <a:ext cx="2407752" cy="483636"/>
          </a:xfrm>
          <a:prstGeom prst="rect">
            <a:avLst/>
          </a:prstGeom>
          <a:solidFill>
            <a:schemeClr val="accent2">
              <a:lumMod val="20000"/>
              <a:lumOff val="80000"/>
            </a:schemeClr>
          </a:solidFill>
          <a:ln w="12700">
            <a:noFill/>
          </a:ln>
        </p:spPr>
        <p:style>
          <a:lnRef idx="2">
            <a:schemeClr val="accent3"/>
          </a:lnRef>
          <a:fillRef idx="1">
            <a:schemeClr val="lt1"/>
          </a:fillRef>
          <a:effectRef idx="0">
            <a:schemeClr val="accent3"/>
          </a:effectRef>
          <a:fontRef idx="minor">
            <a:schemeClr val="dk1"/>
          </a:fontRef>
        </p:style>
        <p:txBody>
          <a:bodyPr rtlCol="0" anchor="ctr"/>
          <a:lstStyle/>
          <a:p>
            <a:pPr algn="ctr" defTabSz="1219018">
              <a:defRPr/>
            </a:pPr>
            <a:r>
              <a:rPr lang="en-US" sz="1200" b="1">
                <a:solidFill>
                  <a:schemeClr val="tx1"/>
                </a:solidFill>
                <a:latin typeface="Arial Nova" panose="020B0504020202020204" pitchFamily="34" charset="0"/>
                <a:cs typeface="Arial" panose="020B0604020202020204" pitchFamily="34" charset="0"/>
              </a:rPr>
              <a:t>Network Automation</a:t>
            </a:r>
          </a:p>
        </p:txBody>
      </p:sp>
      <p:sp>
        <p:nvSpPr>
          <p:cNvPr id="56" name="Rectangle 55">
            <a:extLst>
              <a:ext uri="{FF2B5EF4-FFF2-40B4-BE49-F238E27FC236}">
                <a16:creationId xmlns:a16="http://schemas.microsoft.com/office/drawing/2014/main" id="{20778347-F3C9-F1AD-E35A-1D96548306DB}"/>
              </a:ext>
            </a:extLst>
          </p:cNvPr>
          <p:cNvSpPr/>
          <p:nvPr/>
        </p:nvSpPr>
        <p:spPr>
          <a:xfrm>
            <a:off x="4923792" y="5895548"/>
            <a:ext cx="6861452" cy="483636"/>
          </a:xfrm>
          <a:prstGeom prst="rect">
            <a:avLst/>
          </a:prstGeom>
          <a:solidFill>
            <a:schemeClr val="accent3">
              <a:lumMod val="20000"/>
              <a:lumOff val="80000"/>
            </a:schemeClr>
          </a:solidFill>
          <a:ln w="12700">
            <a:noFill/>
          </a:ln>
        </p:spPr>
        <p:style>
          <a:lnRef idx="2">
            <a:schemeClr val="accent3"/>
          </a:lnRef>
          <a:fillRef idx="1">
            <a:schemeClr val="lt1"/>
          </a:fillRef>
          <a:effectRef idx="0">
            <a:schemeClr val="accent3"/>
          </a:effectRef>
          <a:fontRef idx="minor">
            <a:schemeClr val="dk1"/>
          </a:fontRef>
        </p:style>
        <p:txBody>
          <a:bodyPr rtlCol="0" anchor="ctr"/>
          <a:lstStyle/>
          <a:p>
            <a:pPr algn="ctr" defTabSz="1219018">
              <a:defRPr/>
            </a:pPr>
            <a:r>
              <a:rPr lang="en-US" sz="1200" b="1">
                <a:solidFill>
                  <a:schemeClr val="tx1"/>
                </a:solidFill>
                <a:latin typeface="Arial Nova" panose="020B0504020202020204" pitchFamily="34" charset="0"/>
                <a:cs typeface="Arial" panose="020B0604020202020204" pitchFamily="34" charset="0"/>
              </a:rPr>
              <a:t>AI/OPS based Event Aggregation, Correlation, Prediction – Unified view</a:t>
            </a:r>
          </a:p>
        </p:txBody>
      </p:sp>
      <p:sp>
        <p:nvSpPr>
          <p:cNvPr id="60" name="Arrow: Right 59">
            <a:extLst>
              <a:ext uri="{FF2B5EF4-FFF2-40B4-BE49-F238E27FC236}">
                <a16:creationId xmlns:a16="http://schemas.microsoft.com/office/drawing/2014/main" id="{A8FF8134-58AA-319E-F9A3-CC58768201D9}"/>
              </a:ext>
            </a:extLst>
          </p:cNvPr>
          <p:cNvSpPr/>
          <p:nvPr/>
        </p:nvSpPr>
        <p:spPr>
          <a:xfrm>
            <a:off x="4378181" y="3100143"/>
            <a:ext cx="461768" cy="40009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bg1"/>
              </a:solidFill>
              <a:latin typeface="Arial Nova" panose="020B0504020202020204" pitchFamily="34" charset="0"/>
            </a:endParaRPr>
          </a:p>
        </p:txBody>
      </p:sp>
      <p:sp>
        <p:nvSpPr>
          <p:cNvPr id="62" name="Arrow: Right 61">
            <a:extLst>
              <a:ext uri="{FF2B5EF4-FFF2-40B4-BE49-F238E27FC236}">
                <a16:creationId xmlns:a16="http://schemas.microsoft.com/office/drawing/2014/main" id="{FC26669E-DDD5-AA75-DA36-3FD629BD0F56}"/>
              </a:ext>
            </a:extLst>
          </p:cNvPr>
          <p:cNvSpPr/>
          <p:nvPr/>
        </p:nvSpPr>
        <p:spPr>
          <a:xfrm>
            <a:off x="4364232" y="4362053"/>
            <a:ext cx="461768" cy="40009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bg1"/>
              </a:solidFill>
              <a:latin typeface="Arial Nova" panose="020B0504020202020204" pitchFamily="34" charset="0"/>
            </a:endParaRPr>
          </a:p>
        </p:txBody>
      </p:sp>
      <p:sp>
        <p:nvSpPr>
          <p:cNvPr id="4" name="Rectangle 3">
            <a:extLst>
              <a:ext uri="{FF2B5EF4-FFF2-40B4-BE49-F238E27FC236}">
                <a16:creationId xmlns:a16="http://schemas.microsoft.com/office/drawing/2014/main" id="{3CABDC18-71A1-512E-1A2F-77061DAA9652}"/>
              </a:ext>
            </a:extLst>
          </p:cNvPr>
          <p:cNvSpPr/>
          <p:nvPr/>
        </p:nvSpPr>
        <p:spPr>
          <a:xfrm>
            <a:off x="7346534" y="4704162"/>
            <a:ext cx="2407751" cy="483636"/>
          </a:xfrm>
          <a:prstGeom prst="rect">
            <a:avLst/>
          </a:prstGeom>
          <a:solidFill>
            <a:schemeClr val="accent2">
              <a:lumMod val="20000"/>
              <a:lumOff val="80000"/>
            </a:schemeClr>
          </a:solidFill>
          <a:ln w="12700">
            <a:noFill/>
          </a:ln>
        </p:spPr>
        <p:style>
          <a:lnRef idx="2">
            <a:schemeClr val="accent3"/>
          </a:lnRef>
          <a:fillRef idx="1">
            <a:schemeClr val="lt1"/>
          </a:fillRef>
          <a:effectRef idx="0">
            <a:schemeClr val="accent3"/>
          </a:effectRef>
          <a:fontRef idx="minor">
            <a:schemeClr val="dk1"/>
          </a:fontRef>
        </p:style>
        <p:txBody>
          <a:bodyPr rtlCol="0" anchor="ctr"/>
          <a:lstStyle/>
          <a:p>
            <a:pPr algn="ctr" defTabSz="1219018">
              <a:defRPr/>
            </a:pPr>
            <a:r>
              <a:rPr lang="en-US" sz="1200" b="1">
                <a:solidFill>
                  <a:schemeClr val="tx1"/>
                </a:solidFill>
                <a:latin typeface="Arial Nova" panose="020B0504020202020204" pitchFamily="34" charset="0"/>
                <a:cs typeface="Arial" panose="020B0604020202020204" pitchFamily="34" charset="0"/>
              </a:rPr>
              <a:t>Process Automation</a:t>
            </a:r>
          </a:p>
        </p:txBody>
      </p:sp>
      <p:sp>
        <p:nvSpPr>
          <p:cNvPr id="5" name="Arrow: Right 4">
            <a:extLst>
              <a:ext uri="{FF2B5EF4-FFF2-40B4-BE49-F238E27FC236}">
                <a16:creationId xmlns:a16="http://schemas.microsoft.com/office/drawing/2014/main" id="{89A7801E-A229-A64B-34A5-F41092FCCD74}"/>
              </a:ext>
            </a:extLst>
          </p:cNvPr>
          <p:cNvSpPr/>
          <p:nvPr/>
        </p:nvSpPr>
        <p:spPr>
          <a:xfrm>
            <a:off x="4378181" y="5623963"/>
            <a:ext cx="461768" cy="40009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bg1"/>
              </a:solidFill>
              <a:latin typeface="Arial Nova" panose="020B0504020202020204" pitchFamily="34" charset="0"/>
            </a:endParaRPr>
          </a:p>
        </p:txBody>
      </p:sp>
    </p:spTree>
    <p:extLst>
      <p:ext uri="{BB962C8B-B14F-4D97-AF65-F5344CB8AC3E}">
        <p14:creationId xmlns:p14="http://schemas.microsoft.com/office/powerpoint/2010/main" val="1442931623"/>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DB8584E0-C1E5-E1AE-4E59-8D82BDBE8AA0}"/>
              </a:ext>
            </a:extLst>
          </p:cNvPr>
          <p:cNvGrpSpPr>
            <a:grpSpLocks/>
          </p:cNvGrpSpPr>
          <p:nvPr/>
        </p:nvGrpSpPr>
        <p:grpSpPr bwMode="auto">
          <a:xfrm>
            <a:off x="0" y="0"/>
            <a:ext cx="12192000" cy="6858000"/>
            <a:chOff x="0" y="0"/>
            <a:chExt cx="12192000" cy="6858000"/>
          </a:xfrm>
        </p:grpSpPr>
        <p:sp>
          <p:nvSpPr>
            <p:cNvPr id="2" name="Rectangle 1">
              <a:extLst>
                <a:ext uri="{FF2B5EF4-FFF2-40B4-BE49-F238E27FC236}">
                  <a16:creationId xmlns:a16="http://schemas.microsoft.com/office/drawing/2014/main" id="{3BA7FE64-03EB-8876-9FF9-1547EBD634CD}"/>
                </a:ext>
              </a:extLst>
            </p:cNvPr>
            <p:cNvSpPr/>
            <p:nvPr/>
          </p:nvSpPr>
          <p:spPr>
            <a:xfrm>
              <a:off x="0" y="0"/>
              <a:ext cx="2438400" cy="685800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000">
                <a:latin typeface="Arial Nova" panose="020B0504020202020204" pitchFamily="34" charset="0"/>
              </a:endParaRPr>
            </a:p>
          </p:txBody>
        </p:sp>
        <p:sp>
          <p:nvSpPr>
            <p:cNvPr id="3" name="Rectangle 2">
              <a:extLst>
                <a:ext uri="{FF2B5EF4-FFF2-40B4-BE49-F238E27FC236}">
                  <a16:creationId xmlns:a16="http://schemas.microsoft.com/office/drawing/2014/main" id="{8821E62B-8D95-CCAB-85A4-C06FB8061728}"/>
                </a:ext>
              </a:extLst>
            </p:cNvPr>
            <p:cNvSpPr/>
            <p:nvPr/>
          </p:nvSpPr>
          <p:spPr>
            <a:xfrm>
              <a:off x="2438400" y="0"/>
              <a:ext cx="2438400" cy="685800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000">
                <a:latin typeface="Arial Nova" panose="020B0504020202020204" pitchFamily="34" charset="0"/>
              </a:endParaRPr>
            </a:p>
          </p:txBody>
        </p:sp>
        <p:sp>
          <p:nvSpPr>
            <p:cNvPr id="4" name="Rectangle 3">
              <a:extLst>
                <a:ext uri="{FF2B5EF4-FFF2-40B4-BE49-F238E27FC236}">
                  <a16:creationId xmlns:a16="http://schemas.microsoft.com/office/drawing/2014/main" id="{0CB2C534-924A-8D99-C246-3AEA4B4A57A6}"/>
                </a:ext>
              </a:extLst>
            </p:cNvPr>
            <p:cNvSpPr/>
            <p:nvPr/>
          </p:nvSpPr>
          <p:spPr>
            <a:xfrm>
              <a:off x="4876800" y="0"/>
              <a:ext cx="24384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000">
                <a:latin typeface="Arial Nova" panose="020B0504020202020204" pitchFamily="34" charset="0"/>
              </a:endParaRPr>
            </a:p>
          </p:txBody>
        </p:sp>
        <p:sp>
          <p:nvSpPr>
            <p:cNvPr id="5" name="Rectangle 4">
              <a:extLst>
                <a:ext uri="{FF2B5EF4-FFF2-40B4-BE49-F238E27FC236}">
                  <a16:creationId xmlns:a16="http://schemas.microsoft.com/office/drawing/2014/main" id="{37DB299C-22EE-CBC4-6376-75385F520D3F}"/>
                </a:ext>
              </a:extLst>
            </p:cNvPr>
            <p:cNvSpPr/>
            <p:nvPr/>
          </p:nvSpPr>
          <p:spPr>
            <a:xfrm>
              <a:off x="7315200" y="0"/>
              <a:ext cx="24384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000">
                <a:latin typeface="Arial Nova" panose="020B0504020202020204" pitchFamily="34" charset="0"/>
              </a:endParaRPr>
            </a:p>
          </p:txBody>
        </p:sp>
        <p:sp>
          <p:nvSpPr>
            <p:cNvPr id="6" name="Rectangle 5">
              <a:extLst>
                <a:ext uri="{FF2B5EF4-FFF2-40B4-BE49-F238E27FC236}">
                  <a16:creationId xmlns:a16="http://schemas.microsoft.com/office/drawing/2014/main" id="{057C9BDA-35B8-14B8-D664-643DC1F94513}"/>
                </a:ext>
              </a:extLst>
            </p:cNvPr>
            <p:cNvSpPr/>
            <p:nvPr/>
          </p:nvSpPr>
          <p:spPr>
            <a:xfrm>
              <a:off x="9753600" y="0"/>
              <a:ext cx="2438400" cy="685800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000">
                <a:latin typeface="Arial Nova" panose="020B0504020202020204" pitchFamily="34" charset="0"/>
              </a:endParaRPr>
            </a:p>
          </p:txBody>
        </p:sp>
      </p:grpSp>
      <p:cxnSp>
        <p:nvCxnSpPr>
          <p:cNvPr id="7" name="Straight Connector 6">
            <a:extLst>
              <a:ext uri="{FF2B5EF4-FFF2-40B4-BE49-F238E27FC236}">
                <a16:creationId xmlns:a16="http://schemas.microsoft.com/office/drawing/2014/main" id="{6F1D27AD-107B-D1BD-3EDA-5DE66AFDE5AF}"/>
              </a:ext>
            </a:extLst>
          </p:cNvPr>
          <p:cNvCxnSpPr/>
          <p:nvPr/>
        </p:nvCxnSpPr>
        <p:spPr>
          <a:xfrm>
            <a:off x="1219200" y="4292600"/>
            <a:ext cx="25908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5EB2AB0C-D761-CFD4-D997-97D8D84736C0}"/>
              </a:ext>
            </a:extLst>
          </p:cNvPr>
          <p:cNvSpPr/>
          <p:nvPr/>
        </p:nvSpPr>
        <p:spPr>
          <a:xfrm>
            <a:off x="3556000" y="4089400"/>
            <a:ext cx="403225" cy="404813"/>
          </a:xfrm>
          <a:prstGeom prst="ellipse">
            <a:avLst/>
          </a:prstGeom>
          <a:solidFill>
            <a:schemeClr val="bg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1" fontAlgn="auto" hangingPunct="1">
              <a:spcBef>
                <a:spcPts val="0"/>
              </a:spcBef>
              <a:spcAft>
                <a:spcPts val="0"/>
              </a:spcAft>
              <a:defRPr/>
            </a:pPr>
            <a:endParaRPr lang="en-US" sz="9800">
              <a:solidFill>
                <a:schemeClr val="bg1"/>
              </a:solidFill>
              <a:latin typeface="Arial Nova" panose="020B0504020202020204" pitchFamily="34" charset="0"/>
            </a:endParaRPr>
          </a:p>
        </p:txBody>
      </p:sp>
      <p:sp>
        <p:nvSpPr>
          <p:cNvPr id="10" name="Oval 9">
            <a:extLst>
              <a:ext uri="{FF2B5EF4-FFF2-40B4-BE49-F238E27FC236}">
                <a16:creationId xmlns:a16="http://schemas.microsoft.com/office/drawing/2014/main" id="{332261CA-2C5D-4673-838A-55E04C6B47C7}"/>
              </a:ext>
            </a:extLst>
          </p:cNvPr>
          <p:cNvSpPr/>
          <p:nvPr/>
        </p:nvSpPr>
        <p:spPr>
          <a:xfrm>
            <a:off x="8332788" y="4089400"/>
            <a:ext cx="403225" cy="404813"/>
          </a:xfrm>
          <a:prstGeom prst="ellipse">
            <a:avLst/>
          </a:prstGeom>
          <a:solidFill>
            <a:schemeClr val="bg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1" fontAlgn="auto" hangingPunct="1">
              <a:spcBef>
                <a:spcPts val="0"/>
              </a:spcBef>
              <a:spcAft>
                <a:spcPts val="0"/>
              </a:spcAft>
              <a:defRPr/>
            </a:pPr>
            <a:endParaRPr lang="en-US" sz="9800">
              <a:solidFill>
                <a:schemeClr val="bg1"/>
              </a:solidFill>
              <a:latin typeface="Arial Nova" panose="020B0504020202020204" pitchFamily="34" charset="0"/>
            </a:endParaRPr>
          </a:p>
        </p:txBody>
      </p:sp>
      <p:sp>
        <p:nvSpPr>
          <p:cNvPr id="11" name="Oval 10">
            <a:extLst>
              <a:ext uri="{FF2B5EF4-FFF2-40B4-BE49-F238E27FC236}">
                <a16:creationId xmlns:a16="http://schemas.microsoft.com/office/drawing/2014/main" id="{E351AD0B-F631-03E6-2D2A-9F49CA1A2965}"/>
              </a:ext>
            </a:extLst>
          </p:cNvPr>
          <p:cNvSpPr/>
          <p:nvPr/>
        </p:nvSpPr>
        <p:spPr>
          <a:xfrm>
            <a:off x="1017588" y="4089400"/>
            <a:ext cx="403225" cy="404813"/>
          </a:xfrm>
          <a:prstGeom prst="ellipse">
            <a:avLst/>
          </a:prstGeom>
          <a:solidFill>
            <a:schemeClr val="bg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1" fontAlgn="auto" hangingPunct="1">
              <a:spcBef>
                <a:spcPts val="0"/>
              </a:spcBef>
              <a:spcAft>
                <a:spcPts val="0"/>
              </a:spcAft>
              <a:defRPr/>
            </a:pPr>
            <a:endParaRPr lang="en-US" sz="9800">
              <a:solidFill>
                <a:schemeClr val="bg1"/>
              </a:solidFill>
              <a:latin typeface="Arial Nova" panose="020B0504020202020204" pitchFamily="34" charset="0"/>
            </a:endParaRPr>
          </a:p>
        </p:txBody>
      </p:sp>
      <p:sp>
        <p:nvSpPr>
          <p:cNvPr id="12" name="Oval 11">
            <a:extLst>
              <a:ext uri="{FF2B5EF4-FFF2-40B4-BE49-F238E27FC236}">
                <a16:creationId xmlns:a16="http://schemas.microsoft.com/office/drawing/2014/main" id="{D01BB3A2-4E15-70C3-1603-FA0028F255D9}"/>
              </a:ext>
            </a:extLst>
          </p:cNvPr>
          <p:cNvSpPr/>
          <p:nvPr/>
        </p:nvSpPr>
        <p:spPr>
          <a:xfrm>
            <a:off x="10771188" y="4089400"/>
            <a:ext cx="403225" cy="404813"/>
          </a:xfrm>
          <a:prstGeom prst="ellipse">
            <a:avLst/>
          </a:prstGeom>
          <a:solidFill>
            <a:schemeClr val="bg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1" fontAlgn="auto" hangingPunct="1">
              <a:spcBef>
                <a:spcPts val="0"/>
              </a:spcBef>
              <a:spcAft>
                <a:spcPts val="0"/>
              </a:spcAft>
              <a:defRPr/>
            </a:pPr>
            <a:endParaRPr lang="en-US" sz="9800">
              <a:solidFill>
                <a:schemeClr val="bg1"/>
              </a:solidFill>
              <a:latin typeface="Arial Nova" panose="020B0504020202020204" pitchFamily="34" charset="0"/>
            </a:endParaRPr>
          </a:p>
        </p:txBody>
      </p:sp>
      <p:sp>
        <p:nvSpPr>
          <p:cNvPr id="3107" name="TextBox 77">
            <a:extLst>
              <a:ext uri="{FF2B5EF4-FFF2-40B4-BE49-F238E27FC236}">
                <a16:creationId xmlns:a16="http://schemas.microsoft.com/office/drawing/2014/main" id="{8C0491B7-BFE9-7A4E-6DEC-EBE12D9F2979}"/>
              </a:ext>
            </a:extLst>
          </p:cNvPr>
          <p:cNvSpPr txBox="1">
            <a:spLocks noChangeArrowheads="1"/>
          </p:cNvSpPr>
          <p:nvPr/>
        </p:nvSpPr>
        <p:spPr bwMode="auto">
          <a:xfrm>
            <a:off x="2704930" y="4828188"/>
            <a:ext cx="2060324"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171450" indent="-171450" eaLnBrk="1" hangingPunct="1">
              <a:spcAft>
                <a:spcPts val="300"/>
              </a:spcAft>
              <a:buFont typeface="Arial" panose="020B0604020202020204" pitchFamily="34" charset="0"/>
              <a:buChar char="•"/>
            </a:pPr>
            <a:r>
              <a:rPr lang="en-US" altLang="en-US" sz="1200">
                <a:solidFill>
                  <a:schemeClr val="tx1">
                    <a:lumMod val="95000"/>
                    <a:lumOff val="5000"/>
                  </a:schemeClr>
                </a:solidFill>
                <a:latin typeface="Arial Nova" panose="020B0504020202020204" pitchFamily="34" charset="0"/>
                <a:cs typeface="Clear Sans Light" panose="020B0303030202020304" pitchFamily="34" charset="0"/>
              </a:rPr>
              <a:t>Probable root causes </a:t>
            </a:r>
          </a:p>
          <a:p>
            <a:pPr marL="171450" indent="-171450" eaLnBrk="1" hangingPunct="1">
              <a:spcAft>
                <a:spcPts val="300"/>
              </a:spcAft>
              <a:buFont typeface="Arial" panose="020B0604020202020204" pitchFamily="34" charset="0"/>
              <a:buChar char="•"/>
            </a:pPr>
            <a:r>
              <a:rPr lang="en-US" altLang="en-US" sz="1200">
                <a:solidFill>
                  <a:schemeClr val="tx1">
                    <a:lumMod val="95000"/>
                    <a:lumOff val="5000"/>
                  </a:schemeClr>
                </a:solidFill>
                <a:latin typeface="Arial Nova" panose="020B0504020202020204" pitchFamily="34" charset="0"/>
                <a:cs typeface="Clear Sans Light" panose="020B0303030202020304" pitchFamily="34" charset="0"/>
              </a:rPr>
              <a:t>Reduce MTTR due to quick identification of issue</a:t>
            </a:r>
          </a:p>
          <a:p>
            <a:pPr marL="171450" indent="-171450" eaLnBrk="1" hangingPunct="1">
              <a:spcAft>
                <a:spcPts val="300"/>
              </a:spcAft>
              <a:buFont typeface="Arial" panose="020B0604020202020204" pitchFamily="34" charset="0"/>
              <a:buChar char="•"/>
            </a:pPr>
            <a:r>
              <a:rPr lang="en-US" altLang="en-US" sz="1200">
                <a:solidFill>
                  <a:schemeClr val="tx1">
                    <a:lumMod val="95000"/>
                    <a:lumOff val="5000"/>
                  </a:schemeClr>
                </a:solidFill>
                <a:latin typeface="Arial Nova" panose="020B0504020202020204" pitchFamily="34" charset="0"/>
                <a:cs typeface="Clear Sans Light" panose="020B0303030202020304" pitchFamily="34" charset="0"/>
              </a:rPr>
              <a:t>Control complexity through Noise reduction</a:t>
            </a:r>
          </a:p>
          <a:p>
            <a:pPr marL="171450" indent="-171450" eaLnBrk="1" hangingPunct="1">
              <a:spcAft>
                <a:spcPts val="300"/>
              </a:spcAft>
              <a:buFont typeface="Arial" panose="020B0604020202020204" pitchFamily="34" charset="0"/>
              <a:buChar char="•"/>
            </a:pPr>
            <a:r>
              <a:rPr lang="en-US" altLang="en-US" sz="1200">
                <a:solidFill>
                  <a:schemeClr val="tx1">
                    <a:lumMod val="95000"/>
                    <a:lumOff val="5000"/>
                  </a:schemeClr>
                </a:solidFill>
                <a:latin typeface="Arial Nova" panose="020B0504020202020204" pitchFamily="34" charset="0"/>
                <a:cs typeface="Clear Sans Light" panose="020B0303030202020304" pitchFamily="34" charset="0"/>
              </a:rPr>
              <a:t>Predict outages</a:t>
            </a:r>
          </a:p>
          <a:p>
            <a:pPr marL="171450" indent="-171450" eaLnBrk="1" hangingPunct="1">
              <a:spcAft>
                <a:spcPts val="300"/>
              </a:spcAft>
              <a:buFont typeface="Arial" panose="020B0604020202020204" pitchFamily="34" charset="0"/>
              <a:buChar char="•"/>
            </a:pPr>
            <a:r>
              <a:rPr lang="en-US" altLang="en-US" sz="1200">
                <a:solidFill>
                  <a:schemeClr val="tx1">
                    <a:lumMod val="95000"/>
                    <a:lumOff val="5000"/>
                  </a:schemeClr>
                </a:solidFill>
                <a:latin typeface="Arial Nova" panose="020B0504020202020204" pitchFamily="34" charset="0"/>
                <a:cs typeface="Clear Sans Light" panose="020B0303030202020304" pitchFamily="34" charset="0"/>
              </a:rPr>
              <a:t>Capacity management</a:t>
            </a:r>
          </a:p>
        </p:txBody>
      </p:sp>
      <p:sp>
        <p:nvSpPr>
          <p:cNvPr id="3105" name="TextBox 80">
            <a:extLst>
              <a:ext uri="{FF2B5EF4-FFF2-40B4-BE49-F238E27FC236}">
                <a16:creationId xmlns:a16="http://schemas.microsoft.com/office/drawing/2014/main" id="{7FBA59E4-E400-6669-DF4F-0E00B3EBA451}"/>
              </a:ext>
            </a:extLst>
          </p:cNvPr>
          <p:cNvSpPr txBox="1">
            <a:spLocks noChangeArrowheads="1"/>
          </p:cNvSpPr>
          <p:nvPr/>
        </p:nvSpPr>
        <p:spPr bwMode="auto">
          <a:xfrm>
            <a:off x="5161365" y="4774327"/>
            <a:ext cx="2015057" cy="1592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171450" indent="-171450" eaLnBrk="1" hangingPunct="1">
              <a:spcAft>
                <a:spcPts val="300"/>
              </a:spcAft>
              <a:buFont typeface="Arial" panose="020B0604020202020204" pitchFamily="34" charset="0"/>
              <a:buChar char="•"/>
            </a:pPr>
            <a:r>
              <a:rPr lang="en-US" altLang="en-US" sz="1200">
                <a:latin typeface="Arial Nova" panose="020B0504020202020204" pitchFamily="34" charset="0"/>
                <a:cs typeface="Clear Sans Light" panose="020B0303030202020304" pitchFamily="34" charset="0"/>
              </a:rPr>
              <a:t>Compliance, Control and visibility</a:t>
            </a:r>
          </a:p>
          <a:p>
            <a:pPr marL="171450" indent="-171450" eaLnBrk="1" hangingPunct="1">
              <a:spcAft>
                <a:spcPts val="300"/>
              </a:spcAft>
              <a:buFont typeface="Arial" panose="020B0604020202020204" pitchFamily="34" charset="0"/>
              <a:buChar char="•"/>
            </a:pPr>
            <a:r>
              <a:rPr lang="en-US" altLang="en-US" sz="1200">
                <a:latin typeface="Arial Nova" panose="020B0504020202020204" pitchFamily="34" charset="0"/>
                <a:cs typeface="Clear Sans Light" panose="020B0303030202020304" pitchFamily="34" charset="0"/>
              </a:rPr>
              <a:t>Faster restoration of services</a:t>
            </a:r>
          </a:p>
          <a:p>
            <a:pPr marL="171450" indent="-171450" eaLnBrk="1" hangingPunct="1">
              <a:spcAft>
                <a:spcPts val="300"/>
              </a:spcAft>
              <a:buFont typeface="Arial" panose="020B0604020202020204" pitchFamily="34" charset="0"/>
              <a:buChar char="•"/>
            </a:pPr>
            <a:r>
              <a:rPr lang="en-US" altLang="en-US" sz="1200">
                <a:latin typeface="Arial Nova" panose="020B0504020202020204" pitchFamily="34" charset="0"/>
                <a:cs typeface="Clear Sans Light" panose="020B0303030202020304" pitchFamily="34" charset="0"/>
              </a:rPr>
              <a:t>Enforcing policies and config standardization</a:t>
            </a:r>
          </a:p>
          <a:p>
            <a:pPr marL="171450" indent="-171450" eaLnBrk="1" hangingPunct="1">
              <a:spcAft>
                <a:spcPts val="300"/>
              </a:spcAft>
              <a:buFont typeface="Arial" panose="020B0604020202020204" pitchFamily="34" charset="0"/>
              <a:buChar char="•"/>
            </a:pPr>
            <a:r>
              <a:rPr lang="en-US" altLang="en-US" sz="1200">
                <a:latin typeface="Arial Nova" panose="020B0504020202020204" pitchFamily="34" charset="0"/>
                <a:cs typeface="Clear Sans Light" panose="020B0303030202020304" pitchFamily="34" charset="0"/>
              </a:rPr>
              <a:t>Efficient Change Management</a:t>
            </a:r>
          </a:p>
        </p:txBody>
      </p:sp>
      <p:sp>
        <p:nvSpPr>
          <p:cNvPr id="3103" name="TextBox 87">
            <a:extLst>
              <a:ext uri="{FF2B5EF4-FFF2-40B4-BE49-F238E27FC236}">
                <a16:creationId xmlns:a16="http://schemas.microsoft.com/office/drawing/2014/main" id="{B9A0E6C0-F46A-6D78-0A54-AA94E6ECB95D}"/>
              </a:ext>
            </a:extLst>
          </p:cNvPr>
          <p:cNvSpPr txBox="1">
            <a:spLocks noChangeArrowheads="1"/>
          </p:cNvSpPr>
          <p:nvPr/>
        </p:nvSpPr>
        <p:spPr bwMode="auto">
          <a:xfrm>
            <a:off x="7543596" y="4774327"/>
            <a:ext cx="211364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171450" indent="-171450" eaLnBrk="1" hangingPunct="1">
              <a:buFont typeface="Arial" panose="020B0604020202020204" pitchFamily="34" charset="0"/>
              <a:buChar char="•"/>
            </a:pPr>
            <a:r>
              <a:rPr lang="en-US" altLang="en-US" sz="1200">
                <a:solidFill>
                  <a:schemeClr val="bg1"/>
                </a:solidFill>
                <a:latin typeface="Arial Nova" panose="020B0504020202020204" pitchFamily="34" charset="0"/>
                <a:cs typeface="Clear Sans Light" panose="020B0303030202020304" pitchFamily="34" charset="0"/>
              </a:rPr>
              <a:t>Compliance, Control and visibility</a:t>
            </a:r>
          </a:p>
          <a:p>
            <a:pPr marL="171450" indent="-171450" eaLnBrk="1" hangingPunct="1">
              <a:buFont typeface="Arial" panose="020B0604020202020204" pitchFamily="34" charset="0"/>
              <a:buChar char="•"/>
            </a:pPr>
            <a:r>
              <a:rPr lang="en-US" altLang="en-US" sz="1200">
                <a:solidFill>
                  <a:schemeClr val="bg1"/>
                </a:solidFill>
                <a:latin typeface="Arial Nova" panose="020B0504020202020204" pitchFamily="34" charset="0"/>
                <a:cs typeface="Clear Sans Light" panose="020B0303030202020304" pitchFamily="34" charset="0"/>
              </a:rPr>
              <a:t>Faster restoration of services</a:t>
            </a:r>
          </a:p>
          <a:p>
            <a:pPr marL="171450" indent="-171450" eaLnBrk="1" hangingPunct="1">
              <a:buFont typeface="Arial" panose="020B0604020202020204" pitchFamily="34" charset="0"/>
              <a:buChar char="•"/>
            </a:pPr>
            <a:r>
              <a:rPr lang="en-US" altLang="en-US" sz="1200">
                <a:solidFill>
                  <a:schemeClr val="bg1"/>
                </a:solidFill>
                <a:latin typeface="Arial Nova" panose="020B0504020202020204" pitchFamily="34" charset="0"/>
                <a:cs typeface="Clear Sans Light" panose="020B0303030202020304" pitchFamily="34" charset="0"/>
              </a:rPr>
              <a:t>Enforcing policies and config standardization</a:t>
            </a:r>
          </a:p>
          <a:p>
            <a:pPr marL="171450" indent="-171450" eaLnBrk="1" hangingPunct="1">
              <a:buFont typeface="Arial" panose="020B0604020202020204" pitchFamily="34" charset="0"/>
              <a:buChar char="•"/>
            </a:pPr>
            <a:r>
              <a:rPr lang="en-US" altLang="en-US" sz="1200">
                <a:solidFill>
                  <a:schemeClr val="bg1"/>
                </a:solidFill>
                <a:latin typeface="Arial Nova" panose="020B0504020202020204" pitchFamily="34" charset="0"/>
                <a:cs typeface="Clear Sans Light" panose="020B0303030202020304" pitchFamily="34" charset="0"/>
              </a:rPr>
              <a:t>Efficient Change Management</a:t>
            </a:r>
          </a:p>
        </p:txBody>
      </p:sp>
      <p:sp>
        <p:nvSpPr>
          <p:cNvPr id="3101" name="TextBox 90">
            <a:extLst>
              <a:ext uri="{FF2B5EF4-FFF2-40B4-BE49-F238E27FC236}">
                <a16:creationId xmlns:a16="http://schemas.microsoft.com/office/drawing/2014/main" id="{442D09E2-32C1-94C9-64C4-26C9B846DF7F}"/>
              </a:ext>
            </a:extLst>
          </p:cNvPr>
          <p:cNvSpPr txBox="1">
            <a:spLocks noChangeArrowheads="1"/>
          </p:cNvSpPr>
          <p:nvPr/>
        </p:nvSpPr>
        <p:spPr bwMode="auto">
          <a:xfrm>
            <a:off x="9935815" y="4774327"/>
            <a:ext cx="2113648"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171450" indent="-171450" eaLnBrk="1" hangingPunct="1">
              <a:spcAft>
                <a:spcPts val="300"/>
              </a:spcAft>
              <a:buFont typeface="Arial" panose="020B0604020202020204" pitchFamily="34" charset="0"/>
              <a:buChar char="•"/>
            </a:pPr>
            <a:r>
              <a:rPr lang="en-US" altLang="en-US" sz="1200">
                <a:solidFill>
                  <a:schemeClr val="bg1"/>
                </a:solidFill>
                <a:latin typeface="Arial Nova" panose="020B0504020202020204" pitchFamily="34" charset="0"/>
                <a:cs typeface="Clear Sans Light" panose="020B0303030202020304" pitchFamily="34" charset="0"/>
              </a:rPr>
              <a:t>Making quick decisions for capacity managements</a:t>
            </a:r>
          </a:p>
          <a:p>
            <a:pPr marL="171450" indent="-171450" eaLnBrk="1" hangingPunct="1">
              <a:spcAft>
                <a:spcPts val="300"/>
              </a:spcAft>
              <a:buFont typeface="Arial" panose="020B0604020202020204" pitchFamily="34" charset="0"/>
              <a:buChar char="•"/>
            </a:pPr>
            <a:r>
              <a:rPr lang="en-US" altLang="en-US" sz="1200">
                <a:solidFill>
                  <a:schemeClr val="bg1"/>
                </a:solidFill>
                <a:latin typeface="Arial Nova" panose="020B0504020202020204" pitchFamily="34" charset="0"/>
                <a:cs typeface="Clear Sans Light" panose="020B0303030202020304" pitchFamily="34" charset="0"/>
              </a:rPr>
              <a:t>Customer service improvement</a:t>
            </a:r>
          </a:p>
          <a:p>
            <a:pPr marL="171450" indent="-171450" eaLnBrk="1" hangingPunct="1">
              <a:spcAft>
                <a:spcPts val="300"/>
              </a:spcAft>
              <a:buFont typeface="Arial" panose="020B0604020202020204" pitchFamily="34" charset="0"/>
              <a:buChar char="•"/>
            </a:pPr>
            <a:r>
              <a:rPr lang="en-US" altLang="en-US" sz="1200">
                <a:solidFill>
                  <a:schemeClr val="bg1"/>
                </a:solidFill>
                <a:latin typeface="Arial Nova" panose="020B0504020202020204" pitchFamily="34" charset="0"/>
                <a:cs typeface="Clear Sans Light" panose="020B0303030202020304" pitchFamily="34" charset="0"/>
              </a:rPr>
              <a:t>Service provider management</a:t>
            </a:r>
          </a:p>
        </p:txBody>
      </p:sp>
      <p:cxnSp>
        <p:nvCxnSpPr>
          <p:cNvPr id="103" name="Straight Connector 102">
            <a:extLst>
              <a:ext uri="{FF2B5EF4-FFF2-40B4-BE49-F238E27FC236}">
                <a16:creationId xmlns:a16="http://schemas.microsoft.com/office/drawing/2014/main" id="{DDE726F3-0EE0-4AA6-BB6B-FE64E7E9B620}"/>
              </a:ext>
            </a:extLst>
          </p:cNvPr>
          <p:cNvCxnSpPr/>
          <p:nvPr/>
        </p:nvCxnSpPr>
        <p:spPr>
          <a:xfrm>
            <a:off x="3771900" y="4292600"/>
            <a:ext cx="23431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C980901C-55A4-F660-8684-FAF2F365695F}"/>
              </a:ext>
            </a:extLst>
          </p:cNvPr>
          <p:cNvCxnSpPr/>
          <p:nvPr/>
        </p:nvCxnSpPr>
        <p:spPr>
          <a:xfrm>
            <a:off x="6143625" y="4292600"/>
            <a:ext cx="23431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A05F41F8-BD39-4497-A44E-0E71360B2F4C}"/>
              </a:ext>
            </a:extLst>
          </p:cNvPr>
          <p:cNvCxnSpPr/>
          <p:nvPr/>
        </p:nvCxnSpPr>
        <p:spPr>
          <a:xfrm>
            <a:off x="8542338" y="4292600"/>
            <a:ext cx="23431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TextBox 77">
            <a:extLst>
              <a:ext uri="{FF2B5EF4-FFF2-40B4-BE49-F238E27FC236}">
                <a16:creationId xmlns:a16="http://schemas.microsoft.com/office/drawing/2014/main" id="{0476BA9C-CE2E-8A90-58FB-EE8241ADE004}"/>
              </a:ext>
            </a:extLst>
          </p:cNvPr>
          <p:cNvSpPr txBox="1">
            <a:spLocks noChangeArrowheads="1"/>
          </p:cNvSpPr>
          <p:nvPr/>
        </p:nvSpPr>
        <p:spPr bwMode="auto">
          <a:xfrm>
            <a:off x="2654674" y="2200163"/>
            <a:ext cx="2094251"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171450" indent="-171450" eaLnBrk="1" hangingPunct="1">
              <a:spcAft>
                <a:spcPts val="300"/>
              </a:spcAft>
              <a:buFont typeface="Arial" panose="020B0604020202020204" pitchFamily="34" charset="0"/>
              <a:buChar char="•"/>
            </a:pPr>
            <a:r>
              <a:rPr lang="en-US" altLang="en-US" sz="1200">
                <a:solidFill>
                  <a:schemeClr val="tx1">
                    <a:lumMod val="95000"/>
                    <a:lumOff val="5000"/>
                  </a:schemeClr>
                </a:solidFill>
                <a:latin typeface="Arial Nova" panose="020B0504020202020204" pitchFamily="34" charset="0"/>
                <a:cs typeface="Clear Sans Light" panose="020B0303030202020304" pitchFamily="34" charset="0"/>
              </a:rPr>
              <a:t>Event correlation</a:t>
            </a:r>
          </a:p>
          <a:p>
            <a:pPr marL="171450" indent="-171450" eaLnBrk="1" hangingPunct="1">
              <a:spcAft>
                <a:spcPts val="300"/>
              </a:spcAft>
              <a:buFont typeface="Arial" panose="020B0604020202020204" pitchFamily="34" charset="0"/>
              <a:buChar char="•"/>
            </a:pPr>
            <a:r>
              <a:rPr lang="en-US" altLang="en-US" sz="1200">
                <a:solidFill>
                  <a:schemeClr val="tx1">
                    <a:lumMod val="95000"/>
                    <a:lumOff val="5000"/>
                  </a:schemeClr>
                </a:solidFill>
                <a:latin typeface="Arial Nova" panose="020B0504020202020204" pitchFamily="34" charset="0"/>
                <a:cs typeface="Clear Sans Light" panose="020B0303030202020304" pitchFamily="34" charset="0"/>
              </a:rPr>
              <a:t>Event suppression &amp; Deduplication</a:t>
            </a:r>
          </a:p>
          <a:p>
            <a:pPr marL="171450" indent="-171450" eaLnBrk="1" hangingPunct="1">
              <a:spcAft>
                <a:spcPts val="300"/>
              </a:spcAft>
              <a:buFont typeface="Arial" panose="020B0604020202020204" pitchFamily="34" charset="0"/>
              <a:buChar char="•"/>
            </a:pPr>
            <a:r>
              <a:rPr lang="en-US" altLang="en-US" sz="1200">
                <a:solidFill>
                  <a:schemeClr val="tx1">
                    <a:lumMod val="95000"/>
                    <a:lumOff val="5000"/>
                  </a:schemeClr>
                </a:solidFill>
                <a:latin typeface="Arial Nova" panose="020B0504020202020204" pitchFamily="34" charset="0"/>
                <a:cs typeface="Clear Sans Light" panose="020B0303030202020304" pitchFamily="34" charset="0"/>
              </a:rPr>
              <a:t>Event/Alarm clustering </a:t>
            </a:r>
          </a:p>
          <a:p>
            <a:pPr marL="171450" indent="-171450" eaLnBrk="1" hangingPunct="1">
              <a:spcAft>
                <a:spcPts val="300"/>
              </a:spcAft>
              <a:buFont typeface="Arial" panose="020B0604020202020204" pitchFamily="34" charset="0"/>
              <a:buChar char="•"/>
            </a:pPr>
            <a:r>
              <a:rPr lang="en-US" altLang="en-US" sz="1200">
                <a:solidFill>
                  <a:schemeClr val="tx1">
                    <a:lumMod val="95000"/>
                    <a:lumOff val="5000"/>
                  </a:schemeClr>
                </a:solidFill>
                <a:latin typeface="Arial Nova" panose="020B0504020202020204" pitchFamily="34" charset="0"/>
                <a:cs typeface="Clear Sans Light" panose="020B0303030202020304" pitchFamily="34" charset="0"/>
              </a:rPr>
              <a:t>Rule based suppression</a:t>
            </a:r>
          </a:p>
          <a:p>
            <a:pPr marL="171450" indent="-171450" eaLnBrk="1" hangingPunct="1">
              <a:spcAft>
                <a:spcPts val="300"/>
              </a:spcAft>
              <a:buFont typeface="Arial" panose="020B0604020202020204" pitchFamily="34" charset="0"/>
              <a:buChar char="•"/>
            </a:pPr>
            <a:r>
              <a:rPr lang="en-US" altLang="en-US" sz="1200">
                <a:solidFill>
                  <a:schemeClr val="tx1">
                    <a:lumMod val="95000"/>
                    <a:lumOff val="5000"/>
                  </a:schemeClr>
                </a:solidFill>
                <a:latin typeface="Arial Nova" panose="020B0504020202020204" pitchFamily="34" charset="0"/>
                <a:cs typeface="Clear Sans Light" panose="020B0303030202020304" pitchFamily="34" charset="0"/>
              </a:rPr>
              <a:t>Unsupervised learning &amp; anomaly detection</a:t>
            </a:r>
          </a:p>
        </p:txBody>
      </p:sp>
      <p:sp>
        <p:nvSpPr>
          <p:cNvPr id="21" name="TextBox 80">
            <a:extLst>
              <a:ext uri="{FF2B5EF4-FFF2-40B4-BE49-F238E27FC236}">
                <a16:creationId xmlns:a16="http://schemas.microsoft.com/office/drawing/2014/main" id="{3E2C7F15-261B-4FC2-A08C-EA99CD27E3FF}"/>
              </a:ext>
            </a:extLst>
          </p:cNvPr>
          <p:cNvSpPr txBox="1">
            <a:spLocks noChangeArrowheads="1"/>
          </p:cNvSpPr>
          <p:nvPr/>
        </p:nvSpPr>
        <p:spPr bwMode="auto">
          <a:xfrm>
            <a:off x="5121053" y="2183567"/>
            <a:ext cx="2136531"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171450" indent="-171450" eaLnBrk="1" hangingPunct="1">
              <a:spcAft>
                <a:spcPts val="300"/>
              </a:spcAft>
              <a:buFont typeface="Arial" panose="020B0604020202020204" pitchFamily="34" charset="0"/>
              <a:buChar char="•"/>
            </a:pPr>
            <a:r>
              <a:rPr lang="en-US" altLang="en-US" sz="1200">
                <a:latin typeface="Arial Nova" panose="020B0504020202020204" pitchFamily="34" charset="0"/>
                <a:cs typeface="Clear Sans Light" panose="020B0303030202020304" pitchFamily="34" charset="0"/>
              </a:rPr>
              <a:t>Comparison &amp; Differences</a:t>
            </a:r>
          </a:p>
          <a:p>
            <a:pPr marL="171450" indent="-171450" eaLnBrk="1" hangingPunct="1">
              <a:spcAft>
                <a:spcPts val="300"/>
              </a:spcAft>
              <a:buFont typeface="Arial" panose="020B0604020202020204" pitchFamily="34" charset="0"/>
              <a:buChar char="•"/>
            </a:pPr>
            <a:r>
              <a:rPr lang="en-US" altLang="en-US" sz="1200">
                <a:latin typeface="Arial Nova" panose="020B0504020202020204" pitchFamily="34" charset="0"/>
                <a:cs typeface="Clear Sans Light" panose="020B0303030202020304" pitchFamily="34" charset="0"/>
              </a:rPr>
              <a:t>Configuration Backup</a:t>
            </a:r>
          </a:p>
          <a:p>
            <a:pPr marL="171450" indent="-171450" eaLnBrk="1" hangingPunct="1">
              <a:spcAft>
                <a:spcPts val="300"/>
              </a:spcAft>
              <a:buFont typeface="Arial" panose="020B0604020202020204" pitchFamily="34" charset="0"/>
              <a:buChar char="•"/>
            </a:pPr>
            <a:r>
              <a:rPr lang="en-US" altLang="en-US" sz="1200">
                <a:latin typeface="Arial Nova" panose="020B0504020202020204" pitchFamily="34" charset="0"/>
                <a:cs typeface="Clear Sans Light" panose="020B0303030202020304" pitchFamily="34" charset="0"/>
              </a:rPr>
              <a:t>Golden template validation</a:t>
            </a:r>
          </a:p>
          <a:p>
            <a:pPr marL="171450" indent="-171450" eaLnBrk="1" hangingPunct="1">
              <a:spcAft>
                <a:spcPts val="300"/>
              </a:spcAft>
              <a:buFont typeface="Arial" panose="020B0604020202020204" pitchFamily="34" charset="0"/>
              <a:buChar char="•"/>
            </a:pPr>
            <a:r>
              <a:rPr lang="en-US" altLang="en-US" sz="1200">
                <a:latin typeface="Arial Nova" panose="020B0504020202020204" pitchFamily="34" charset="0"/>
                <a:cs typeface="Clear Sans Light" panose="020B0303030202020304" pitchFamily="34" charset="0"/>
              </a:rPr>
              <a:t>Vulnerability Assessment &amp; notification</a:t>
            </a:r>
          </a:p>
          <a:p>
            <a:pPr marL="171450" indent="-171450" eaLnBrk="1" hangingPunct="1">
              <a:spcAft>
                <a:spcPts val="300"/>
              </a:spcAft>
              <a:buFont typeface="Arial" panose="020B0604020202020204" pitchFamily="34" charset="0"/>
              <a:buChar char="•"/>
            </a:pPr>
            <a:r>
              <a:rPr lang="en-US" altLang="en-US" sz="1200">
                <a:latin typeface="Arial Nova" panose="020B0504020202020204" pitchFamily="34" charset="0"/>
                <a:cs typeface="Clear Sans Light" panose="020B0303030202020304" pitchFamily="34" charset="0"/>
              </a:rPr>
              <a:t>IOS upgradation &amp; rollback</a:t>
            </a:r>
          </a:p>
        </p:txBody>
      </p:sp>
      <p:sp>
        <p:nvSpPr>
          <p:cNvPr id="24" name="TextBox 87">
            <a:extLst>
              <a:ext uri="{FF2B5EF4-FFF2-40B4-BE49-F238E27FC236}">
                <a16:creationId xmlns:a16="http://schemas.microsoft.com/office/drawing/2014/main" id="{840B6F35-EC40-8B07-8038-1CA3178AEB5B}"/>
              </a:ext>
            </a:extLst>
          </p:cNvPr>
          <p:cNvSpPr txBox="1">
            <a:spLocks noChangeArrowheads="1"/>
          </p:cNvSpPr>
          <p:nvPr/>
        </p:nvSpPr>
        <p:spPr bwMode="auto">
          <a:xfrm>
            <a:off x="7463115" y="2158147"/>
            <a:ext cx="2194129"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171450" indent="-171450" eaLnBrk="1" hangingPunct="1">
              <a:spcAft>
                <a:spcPts val="300"/>
              </a:spcAft>
              <a:buFont typeface="Arial" panose="020B0604020202020204" pitchFamily="34" charset="0"/>
              <a:buChar char="•"/>
            </a:pPr>
            <a:r>
              <a:rPr lang="en-US" altLang="en-US" sz="1200">
                <a:solidFill>
                  <a:schemeClr val="bg1"/>
                </a:solidFill>
                <a:latin typeface="Arial Nova" panose="020B0504020202020204" pitchFamily="34" charset="0"/>
              </a:rPr>
              <a:t>Comparison &amp; Differences</a:t>
            </a:r>
          </a:p>
          <a:p>
            <a:pPr marL="171450" indent="-171450" eaLnBrk="1" hangingPunct="1">
              <a:spcAft>
                <a:spcPts val="300"/>
              </a:spcAft>
              <a:buFont typeface="Arial" panose="020B0604020202020204" pitchFamily="34" charset="0"/>
              <a:buChar char="•"/>
            </a:pPr>
            <a:r>
              <a:rPr lang="en-US" altLang="en-US" sz="1200">
                <a:solidFill>
                  <a:schemeClr val="bg1"/>
                </a:solidFill>
                <a:latin typeface="Arial Nova" panose="020B0504020202020204" pitchFamily="34" charset="0"/>
              </a:rPr>
              <a:t>Configuration Backup</a:t>
            </a:r>
          </a:p>
          <a:p>
            <a:pPr marL="171450" indent="-171450" eaLnBrk="1" hangingPunct="1">
              <a:spcAft>
                <a:spcPts val="300"/>
              </a:spcAft>
              <a:buFont typeface="Arial" panose="020B0604020202020204" pitchFamily="34" charset="0"/>
              <a:buChar char="•"/>
            </a:pPr>
            <a:r>
              <a:rPr lang="en-US" altLang="en-US" sz="1200">
                <a:solidFill>
                  <a:schemeClr val="bg1"/>
                </a:solidFill>
                <a:latin typeface="Arial Nova" panose="020B0504020202020204" pitchFamily="34" charset="0"/>
              </a:rPr>
              <a:t>Golden template validation</a:t>
            </a:r>
          </a:p>
          <a:p>
            <a:pPr marL="171450" indent="-171450" eaLnBrk="1" hangingPunct="1">
              <a:spcAft>
                <a:spcPts val="300"/>
              </a:spcAft>
              <a:buFont typeface="Arial" panose="020B0604020202020204" pitchFamily="34" charset="0"/>
              <a:buChar char="•"/>
            </a:pPr>
            <a:r>
              <a:rPr lang="en-US" altLang="en-US" sz="1200">
                <a:solidFill>
                  <a:schemeClr val="bg1"/>
                </a:solidFill>
                <a:latin typeface="Arial Nova" panose="020B0504020202020204" pitchFamily="34" charset="0"/>
              </a:rPr>
              <a:t>Vulnerability Assessment &amp; notification</a:t>
            </a:r>
          </a:p>
          <a:p>
            <a:pPr marL="171450" indent="-171450" eaLnBrk="1" hangingPunct="1">
              <a:spcAft>
                <a:spcPts val="300"/>
              </a:spcAft>
              <a:buFont typeface="Arial" panose="020B0604020202020204" pitchFamily="34" charset="0"/>
              <a:buChar char="•"/>
            </a:pPr>
            <a:r>
              <a:rPr lang="en-US" altLang="en-US" sz="1200">
                <a:solidFill>
                  <a:schemeClr val="bg1"/>
                </a:solidFill>
                <a:latin typeface="Arial Nova" panose="020B0504020202020204" pitchFamily="34" charset="0"/>
              </a:rPr>
              <a:t>IOS upgradation &amp; rollback</a:t>
            </a:r>
          </a:p>
        </p:txBody>
      </p:sp>
      <p:sp>
        <p:nvSpPr>
          <p:cNvPr id="27" name="TextBox 90">
            <a:extLst>
              <a:ext uri="{FF2B5EF4-FFF2-40B4-BE49-F238E27FC236}">
                <a16:creationId xmlns:a16="http://schemas.microsoft.com/office/drawing/2014/main" id="{6FC9180D-4C7F-BDC0-D3FA-DDDD06CD8945}"/>
              </a:ext>
            </a:extLst>
          </p:cNvPr>
          <p:cNvSpPr txBox="1">
            <a:spLocks noChangeArrowheads="1"/>
          </p:cNvSpPr>
          <p:nvPr/>
        </p:nvSpPr>
        <p:spPr bwMode="auto">
          <a:xfrm>
            <a:off x="9935815" y="2098060"/>
            <a:ext cx="2113648"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171450" indent="-171450" eaLnBrk="1" hangingPunct="1">
              <a:spcAft>
                <a:spcPts val="300"/>
              </a:spcAft>
              <a:buFont typeface="Arial" panose="020B0604020202020204" pitchFamily="34" charset="0"/>
              <a:buChar char="•"/>
            </a:pPr>
            <a:r>
              <a:rPr lang="en-US" altLang="en-US" sz="1200">
                <a:solidFill>
                  <a:schemeClr val="bg1"/>
                </a:solidFill>
                <a:latin typeface="Arial Nova" panose="020B0504020202020204" pitchFamily="34" charset="0"/>
                <a:cs typeface="Clear Sans Light" panose="020B0303030202020304" pitchFamily="34" charset="0"/>
              </a:rPr>
              <a:t>Forecasting</a:t>
            </a:r>
          </a:p>
          <a:p>
            <a:pPr marL="171450" indent="-171450" eaLnBrk="1" hangingPunct="1">
              <a:spcAft>
                <a:spcPts val="300"/>
              </a:spcAft>
              <a:buFont typeface="Arial" panose="020B0604020202020204" pitchFamily="34" charset="0"/>
              <a:buChar char="•"/>
            </a:pPr>
            <a:r>
              <a:rPr lang="en-US" altLang="en-US" sz="1200">
                <a:solidFill>
                  <a:schemeClr val="bg1"/>
                </a:solidFill>
                <a:latin typeface="Arial Nova" panose="020B0504020202020204" pitchFamily="34" charset="0"/>
                <a:cs typeface="Clear Sans Light" panose="020B0303030202020304" pitchFamily="34" charset="0"/>
              </a:rPr>
              <a:t>Operation Performance Index</a:t>
            </a:r>
          </a:p>
          <a:p>
            <a:pPr marL="171450" indent="-171450" eaLnBrk="1" hangingPunct="1">
              <a:spcAft>
                <a:spcPts val="300"/>
              </a:spcAft>
              <a:buFont typeface="Arial" panose="020B0604020202020204" pitchFamily="34" charset="0"/>
              <a:buChar char="•"/>
            </a:pPr>
            <a:r>
              <a:rPr lang="en-US" altLang="en-US" sz="1200">
                <a:solidFill>
                  <a:schemeClr val="bg1"/>
                </a:solidFill>
                <a:latin typeface="Arial Nova" panose="020B0504020202020204" pitchFamily="34" charset="0"/>
                <a:cs typeface="Clear Sans Light" panose="020B0303030202020304" pitchFamily="34" charset="0"/>
              </a:rPr>
              <a:t>User Experience Indexing</a:t>
            </a:r>
          </a:p>
          <a:p>
            <a:pPr marL="171450" indent="-171450" eaLnBrk="1" hangingPunct="1">
              <a:spcAft>
                <a:spcPts val="300"/>
              </a:spcAft>
              <a:buFont typeface="Arial" panose="020B0604020202020204" pitchFamily="34" charset="0"/>
              <a:buChar char="•"/>
            </a:pPr>
            <a:r>
              <a:rPr lang="en-US" altLang="en-US" sz="1200">
                <a:solidFill>
                  <a:schemeClr val="bg1"/>
                </a:solidFill>
                <a:latin typeface="Arial Nova" panose="020B0504020202020204" pitchFamily="34" charset="0"/>
                <a:cs typeface="Clear Sans Light" panose="020B0303030202020304" pitchFamily="34" charset="0"/>
              </a:rPr>
              <a:t>ISP rating</a:t>
            </a:r>
          </a:p>
          <a:p>
            <a:pPr marL="171450" indent="-171450" eaLnBrk="1" hangingPunct="1">
              <a:spcAft>
                <a:spcPts val="300"/>
              </a:spcAft>
              <a:buFont typeface="Arial" panose="020B0604020202020204" pitchFamily="34" charset="0"/>
              <a:buChar char="•"/>
            </a:pPr>
            <a:r>
              <a:rPr lang="en-US" altLang="en-US" sz="1200">
                <a:solidFill>
                  <a:schemeClr val="bg1"/>
                </a:solidFill>
                <a:latin typeface="Arial Nova" panose="020B0504020202020204" pitchFamily="34" charset="0"/>
                <a:cs typeface="Clear Sans Light" panose="020B0303030202020304" pitchFamily="34" charset="0"/>
              </a:rPr>
              <a:t>Best and Worst performers</a:t>
            </a:r>
          </a:p>
        </p:txBody>
      </p:sp>
      <p:cxnSp>
        <p:nvCxnSpPr>
          <p:cNvPr id="29" name="Straight Connector 28">
            <a:extLst>
              <a:ext uri="{FF2B5EF4-FFF2-40B4-BE49-F238E27FC236}">
                <a16:creationId xmlns:a16="http://schemas.microsoft.com/office/drawing/2014/main" id="{541C2ADE-5656-FD59-4547-777635A63401}"/>
              </a:ext>
            </a:extLst>
          </p:cNvPr>
          <p:cNvCxnSpPr/>
          <p:nvPr/>
        </p:nvCxnSpPr>
        <p:spPr>
          <a:xfrm>
            <a:off x="1219200" y="1585317"/>
            <a:ext cx="25908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D37F75CD-17A0-D460-BE67-67ED741229A4}"/>
              </a:ext>
            </a:extLst>
          </p:cNvPr>
          <p:cNvSpPr/>
          <p:nvPr/>
        </p:nvSpPr>
        <p:spPr>
          <a:xfrm>
            <a:off x="3556000" y="1382117"/>
            <a:ext cx="403225" cy="404813"/>
          </a:xfrm>
          <a:prstGeom prst="ellipse">
            <a:avLst/>
          </a:prstGeom>
          <a:solidFill>
            <a:schemeClr val="bg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1" fontAlgn="auto" hangingPunct="1">
              <a:spcBef>
                <a:spcPts val="0"/>
              </a:spcBef>
              <a:spcAft>
                <a:spcPts val="0"/>
              </a:spcAft>
              <a:defRPr/>
            </a:pPr>
            <a:endParaRPr lang="en-US" sz="9800">
              <a:solidFill>
                <a:schemeClr val="bg1"/>
              </a:solidFill>
              <a:latin typeface="Arial Nova" panose="020B0504020202020204" pitchFamily="34" charset="0"/>
            </a:endParaRPr>
          </a:p>
        </p:txBody>
      </p:sp>
      <p:sp>
        <p:nvSpPr>
          <p:cNvPr id="31" name="Oval 30">
            <a:extLst>
              <a:ext uri="{FF2B5EF4-FFF2-40B4-BE49-F238E27FC236}">
                <a16:creationId xmlns:a16="http://schemas.microsoft.com/office/drawing/2014/main" id="{D22F4B11-E1D1-27A6-D1D9-E9FC74D8EF9D}"/>
              </a:ext>
            </a:extLst>
          </p:cNvPr>
          <p:cNvSpPr/>
          <p:nvPr/>
        </p:nvSpPr>
        <p:spPr>
          <a:xfrm>
            <a:off x="8332788" y="1382117"/>
            <a:ext cx="403225" cy="404813"/>
          </a:xfrm>
          <a:prstGeom prst="ellipse">
            <a:avLst/>
          </a:prstGeom>
          <a:solidFill>
            <a:schemeClr val="bg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1" fontAlgn="auto" hangingPunct="1">
              <a:spcBef>
                <a:spcPts val="0"/>
              </a:spcBef>
              <a:spcAft>
                <a:spcPts val="0"/>
              </a:spcAft>
              <a:defRPr/>
            </a:pPr>
            <a:endParaRPr lang="en-US" sz="9800">
              <a:solidFill>
                <a:schemeClr val="bg1"/>
              </a:solidFill>
              <a:latin typeface="Arial Nova" panose="020B0504020202020204" pitchFamily="34" charset="0"/>
            </a:endParaRPr>
          </a:p>
        </p:txBody>
      </p:sp>
      <p:sp>
        <p:nvSpPr>
          <p:cNvPr id="32" name="Oval 31">
            <a:extLst>
              <a:ext uri="{FF2B5EF4-FFF2-40B4-BE49-F238E27FC236}">
                <a16:creationId xmlns:a16="http://schemas.microsoft.com/office/drawing/2014/main" id="{885675DF-4977-2AEC-6904-7E73E97E63F7}"/>
              </a:ext>
            </a:extLst>
          </p:cNvPr>
          <p:cNvSpPr/>
          <p:nvPr/>
        </p:nvSpPr>
        <p:spPr>
          <a:xfrm>
            <a:off x="1017588" y="1382117"/>
            <a:ext cx="403225" cy="404813"/>
          </a:xfrm>
          <a:prstGeom prst="ellipse">
            <a:avLst/>
          </a:prstGeom>
          <a:solidFill>
            <a:schemeClr val="bg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1" fontAlgn="auto" hangingPunct="1">
              <a:spcBef>
                <a:spcPts val="0"/>
              </a:spcBef>
              <a:spcAft>
                <a:spcPts val="0"/>
              </a:spcAft>
              <a:defRPr/>
            </a:pPr>
            <a:endParaRPr lang="en-US" sz="9800">
              <a:solidFill>
                <a:schemeClr val="bg1"/>
              </a:solidFill>
              <a:latin typeface="Arial Nova" panose="020B0504020202020204" pitchFamily="34" charset="0"/>
            </a:endParaRPr>
          </a:p>
        </p:txBody>
      </p:sp>
      <p:sp>
        <p:nvSpPr>
          <p:cNvPr id="33" name="Oval 32">
            <a:extLst>
              <a:ext uri="{FF2B5EF4-FFF2-40B4-BE49-F238E27FC236}">
                <a16:creationId xmlns:a16="http://schemas.microsoft.com/office/drawing/2014/main" id="{8211510D-553C-E7F0-DD7A-1A5D54677625}"/>
              </a:ext>
            </a:extLst>
          </p:cNvPr>
          <p:cNvSpPr/>
          <p:nvPr/>
        </p:nvSpPr>
        <p:spPr>
          <a:xfrm>
            <a:off x="10771188" y="1382117"/>
            <a:ext cx="403225" cy="404813"/>
          </a:xfrm>
          <a:prstGeom prst="ellipse">
            <a:avLst/>
          </a:prstGeom>
          <a:solidFill>
            <a:schemeClr val="bg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1" fontAlgn="auto" hangingPunct="1">
              <a:spcBef>
                <a:spcPts val="0"/>
              </a:spcBef>
              <a:spcAft>
                <a:spcPts val="0"/>
              </a:spcAft>
              <a:defRPr/>
            </a:pPr>
            <a:endParaRPr lang="en-US" sz="9800">
              <a:solidFill>
                <a:schemeClr val="bg1"/>
              </a:solidFill>
              <a:latin typeface="Arial Nova" panose="020B0504020202020204" pitchFamily="34" charset="0"/>
            </a:endParaRPr>
          </a:p>
        </p:txBody>
      </p:sp>
      <p:cxnSp>
        <p:nvCxnSpPr>
          <p:cNvPr id="34" name="Straight Connector 33">
            <a:extLst>
              <a:ext uri="{FF2B5EF4-FFF2-40B4-BE49-F238E27FC236}">
                <a16:creationId xmlns:a16="http://schemas.microsoft.com/office/drawing/2014/main" id="{FAE42580-1FB2-BFD0-F1F3-4FF49B7B5E61}"/>
              </a:ext>
            </a:extLst>
          </p:cNvPr>
          <p:cNvCxnSpPr/>
          <p:nvPr/>
        </p:nvCxnSpPr>
        <p:spPr>
          <a:xfrm>
            <a:off x="3771900" y="1585317"/>
            <a:ext cx="23431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70FABA60-7B42-CA0B-951F-2D7EBD23534C}"/>
              </a:ext>
            </a:extLst>
          </p:cNvPr>
          <p:cNvCxnSpPr/>
          <p:nvPr/>
        </p:nvCxnSpPr>
        <p:spPr>
          <a:xfrm>
            <a:off x="6143625" y="1585317"/>
            <a:ext cx="23431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888F9705-CF78-D7A2-E043-C0DDCCB0AD44}"/>
              </a:ext>
            </a:extLst>
          </p:cNvPr>
          <p:cNvCxnSpPr/>
          <p:nvPr/>
        </p:nvCxnSpPr>
        <p:spPr>
          <a:xfrm>
            <a:off x="8542338" y="1585317"/>
            <a:ext cx="23431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Rectangle: Rounded Corners 36">
            <a:extLst>
              <a:ext uri="{FF2B5EF4-FFF2-40B4-BE49-F238E27FC236}">
                <a16:creationId xmlns:a16="http://schemas.microsoft.com/office/drawing/2014/main" id="{3BA158F2-3621-CC8E-4601-3307E4FD1BD7}"/>
              </a:ext>
            </a:extLst>
          </p:cNvPr>
          <p:cNvSpPr/>
          <p:nvPr/>
        </p:nvSpPr>
        <p:spPr>
          <a:xfrm>
            <a:off x="4585499" y="1394023"/>
            <a:ext cx="3170227" cy="404813"/>
          </a:xfrm>
          <a:prstGeom prst="roundRect">
            <a:avLst/>
          </a:prstGeom>
          <a:solidFill>
            <a:schemeClr val="bg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n-US" sz="1400" b="1">
                <a:solidFill>
                  <a:schemeClr val="accent1">
                    <a:lumMod val="50000"/>
                  </a:schemeClr>
                </a:solidFill>
                <a:latin typeface="Arial Nova" panose="020B0504020202020204" pitchFamily="34" charset="0"/>
                <a:cs typeface="Arial" panose="020B0604020202020204" pitchFamily="34" charset="0"/>
              </a:rPr>
              <a:t>Functionalities</a:t>
            </a:r>
            <a:endParaRPr lang="en-US" sz="1400">
              <a:solidFill>
                <a:schemeClr val="accent1">
                  <a:lumMod val="50000"/>
                </a:schemeClr>
              </a:solidFill>
              <a:latin typeface="Arial Nova" panose="020B0504020202020204" pitchFamily="34" charset="0"/>
            </a:endParaRPr>
          </a:p>
        </p:txBody>
      </p:sp>
      <p:sp>
        <p:nvSpPr>
          <p:cNvPr id="38" name="Rectangle: Rounded Corners 37">
            <a:extLst>
              <a:ext uri="{FF2B5EF4-FFF2-40B4-BE49-F238E27FC236}">
                <a16:creationId xmlns:a16="http://schemas.microsoft.com/office/drawing/2014/main" id="{6E203EE4-17B1-A1FF-709B-1D0565C99A8E}"/>
              </a:ext>
            </a:extLst>
          </p:cNvPr>
          <p:cNvSpPr/>
          <p:nvPr/>
        </p:nvSpPr>
        <p:spPr>
          <a:xfrm>
            <a:off x="4523443" y="4086423"/>
            <a:ext cx="3170227" cy="404813"/>
          </a:xfrm>
          <a:prstGeom prst="roundRect">
            <a:avLst/>
          </a:prstGeom>
          <a:solidFill>
            <a:schemeClr val="bg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n-US" sz="1400" b="1">
                <a:solidFill>
                  <a:schemeClr val="accent1">
                    <a:lumMod val="50000"/>
                  </a:schemeClr>
                </a:solidFill>
                <a:latin typeface="Arial Nova" panose="020B0504020202020204" pitchFamily="34" charset="0"/>
                <a:cs typeface="Arial" panose="020B0604020202020204" pitchFamily="34" charset="0"/>
              </a:rPr>
              <a:t>Customer Benefits</a:t>
            </a:r>
            <a:endParaRPr lang="en-US" sz="1400">
              <a:solidFill>
                <a:schemeClr val="accent1">
                  <a:lumMod val="50000"/>
                </a:schemeClr>
              </a:solidFill>
              <a:latin typeface="Arial Nova" panose="020B0504020202020204" pitchFamily="34" charset="0"/>
            </a:endParaRPr>
          </a:p>
        </p:txBody>
      </p:sp>
      <p:sp>
        <p:nvSpPr>
          <p:cNvPr id="118" name="TextBox 65">
            <a:extLst>
              <a:ext uri="{FF2B5EF4-FFF2-40B4-BE49-F238E27FC236}">
                <a16:creationId xmlns:a16="http://schemas.microsoft.com/office/drawing/2014/main" id="{E36D333E-B8EF-92B5-1562-513484FD3791}"/>
              </a:ext>
            </a:extLst>
          </p:cNvPr>
          <p:cNvSpPr txBox="1">
            <a:spLocks noChangeArrowheads="1"/>
          </p:cNvSpPr>
          <p:nvPr/>
        </p:nvSpPr>
        <p:spPr bwMode="auto">
          <a:xfrm>
            <a:off x="346455" y="551120"/>
            <a:ext cx="180738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GB" altLang="en-US" sz="1600" b="1">
                <a:solidFill>
                  <a:schemeClr val="tx1">
                    <a:lumMod val="95000"/>
                    <a:lumOff val="5000"/>
                  </a:schemeClr>
                </a:solidFill>
                <a:latin typeface="Arial Nova" panose="020B0504020202020204" pitchFamily="34" charset="0"/>
              </a:rPr>
              <a:t>Multi-domain Data Aggregation</a:t>
            </a:r>
          </a:p>
        </p:txBody>
      </p:sp>
      <p:sp>
        <p:nvSpPr>
          <p:cNvPr id="121" name="TextBox 78">
            <a:extLst>
              <a:ext uri="{FF2B5EF4-FFF2-40B4-BE49-F238E27FC236}">
                <a16:creationId xmlns:a16="http://schemas.microsoft.com/office/drawing/2014/main" id="{C9CF592F-35EB-DADD-40F3-38D1FAA4B890}"/>
              </a:ext>
            </a:extLst>
          </p:cNvPr>
          <p:cNvSpPr txBox="1">
            <a:spLocks noChangeArrowheads="1"/>
          </p:cNvSpPr>
          <p:nvPr/>
        </p:nvSpPr>
        <p:spPr bwMode="auto">
          <a:xfrm>
            <a:off x="2538390" y="548938"/>
            <a:ext cx="228256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GB" altLang="en-US" sz="1600" b="1">
                <a:solidFill>
                  <a:schemeClr val="tx1">
                    <a:lumMod val="95000"/>
                    <a:lumOff val="5000"/>
                  </a:schemeClr>
                </a:solidFill>
                <a:latin typeface="Arial Nova" panose="020B0504020202020204" pitchFamily="34" charset="0"/>
              </a:rPr>
              <a:t>AI/OPS - Event Correlation, Prediction</a:t>
            </a:r>
          </a:p>
        </p:txBody>
      </p:sp>
      <p:sp>
        <p:nvSpPr>
          <p:cNvPr id="124" name="TextBox 81">
            <a:extLst>
              <a:ext uri="{FF2B5EF4-FFF2-40B4-BE49-F238E27FC236}">
                <a16:creationId xmlns:a16="http://schemas.microsoft.com/office/drawing/2014/main" id="{F15A7EBC-0736-94DE-E2FE-6617F38D4D24}"/>
              </a:ext>
            </a:extLst>
          </p:cNvPr>
          <p:cNvSpPr txBox="1">
            <a:spLocks noChangeArrowheads="1"/>
          </p:cNvSpPr>
          <p:nvPr/>
        </p:nvSpPr>
        <p:spPr bwMode="auto">
          <a:xfrm>
            <a:off x="5461783" y="548938"/>
            <a:ext cx="141289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GB" altLang="en-US" sz="1600" b="1">
                <a:latin typeface="Arial Nova" panose="020B0504020202020204" pitchFamily="34" charset="0"/>
              </a:rPr>
              <a:t>Network Configuration</a:t>
            </a:r>
          </a:p>
        </p:txBody>
      </p:sp>
      <p:sp>
        <p:nvSpPr>
          <p:cNvPr id="127" name="TextBox 88">
            <a:extLst>
              <a:ext uri="{FF2B5EF4-FFF2-40B4-BE49-F238E27FC236}">
                <a16:creationId xmlns:a16="http://schemas.microsoft.com/office/drawing/2014/main" id="{E8563CA1-6E7E-316F-AE95-FAF590844D32}"/>
              </a:ext>
            </a:extLst>
          </p:cNvPr>
          <p:cNvSpPr txBox="1">
            <a:spLocks noChangeArrowheads="1"/>
          </p:cNvSpPr>
          <p:nvPr/>
        </p:nvSpPr>
        <p:spPr bwMode="auto">
          <a:xfrm>
            <a:off x="7886269" y="561975"/>
            <a:ext cx="13478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GB" altLang="en-US" sz="1600" b="1">
                <a:solidFill>
                  <a:schemeClr val="bg1"/>
                </a:solidFill>
                <a:latin typeface="Arial Nova" panose="020B0504020202020204" pitchFamily="34" charset="0"/>
              </a:rPr>
              <a:t>Auto Remediation</a:t>
            </a:r>
          </a:p>
        </p:txBody>
      </p:sp>
      <p:sp>
        <p:nvSpPr>
          <p:cNvPr id="3074" name="TextBox 91">
            <a:extLst>
              <a:ext uri="{FF2B5EF4-FFF2-40B4-BE49-F238E27FC236}">
                <a16:creationId xmlns:a16="http://schemas.microsoft.com/office/drawing/2014/main" id="{8CA48AA9-66CF-517F-C22B-41137A8397AC}"/>
              </a:ext>
            </a:extLst>
          </p:cNvPr>
          <p:cNvSpPr txBox="1">
            <a:spLocks noChangeArrowheads="1"/>
          </p:cNvSpPr>
          <p:nvPr/>
        </p:nvSpPr>
        <p:spPr bwMode="auto">
          <a:xfrm>
            <a:off x="10384888" y="561975"/>
            <a:ext cx="11758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GB" altLang="en-US" sz="1600" b="1">
                <a:solidFill>
                  <a:schemeClr val="bg1"/>
                </a:solidFill>
                <a:latin typeface="Arial Nova" panose="020B0504020202020204" pitchFamily="34" charset="0"/>
              </a:rPr>
              <a:t>Predictive Analysis</a:t>
            </a:r>
          </a:p>
        </p:txBody>
      </p:sp>
      <p:cxnSp>
        <p:nvCxnSpPr>
          <p:cNvPr id="3075" name="Straight Connector 3074">
            <a:extLst>
              <a:ext uri="{FF2B5EF4-FFF2-40B4-BE49-F238E27FC236}">
                <a16:creationId xmlns:a16="http://schemas.microsoft.com/office/drawing/2014/main" id="{D65D9048-9A7E-B7E4-EE67-E0B5DA8D4DF0}"/>
              </a:ext>
            </a:extLst>
          </p:cNvPr>
          <p:cNvCxnSpPr/>
          <p:nvPr/>
        </p:nvCxnSpPr>
        <p:spPr>
          <a:xfrm>
            <a:off x="1219200" y="-78383"/>
            <a:ext cx="25908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76" name="Straight Connector 3075">
            <a:extLst>
              <a:ext uri="{FF2B5EF4-FFF2-40B4-BE49-F238E27FC236}">
                <a16:creationId xmlns:a16="http://schemas.microsoft.com/office/drawing/2014/main" id="{61AB2BFF-1764-2DCB-0A48-DD15CDAEC5B9}"/>
              </a:ext>
            </a:extLst>
          </p:cNvPr>
          <p:cNvCxnSpPr/>
          <p:nvPr/>
        </p:nvCxnSpPr>
        <p:spPr>
          <a:xfrm>
            <a:off x="3771900" y="-78383"/>
            <a:ext cx="23431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77" name="Straight Connector 3076">
            <a:extLst>
              <a:ext uri="{FF2B5EF4-FFF2-40B4-BE49-F238E27FC236}">
                <a16:creationId xmlns:a16="http://schemas.microsoft.com/office/drawing/2014/main" id="{9E62C7D6-F7E7-0745-B4F4-5D3170561233}"/>
              </a:ext>
            </a:extLst>
          </p:cNvPr>
          <p:cNvCxnSpPr/>
          <p:nvPr/>
        </p:nvCxnSpPr>
        <p:spPr>
          <a:xfrm>
            <a:off x="6143625" y="-78383"/>
            <a:ext cx="23431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78" name="Straight Connector 3077">
            <a:extLst>
              <a:ext uri="{FF2B5EF4-FFF2-40B4-BE49-F238E27FC236}">
                <a16:creationId xmlns:a16="http://schemas.microsoft.com/office/drawing/2014/main" id="{4FC449F8-613C-D98B-F4DF-E39241AB00A5}"/>
              </a:ext>
            </a:extLst>
          </p:cNvPr>
          <p:cNvCxnSpPr/>
          <p:nvPr/>
        </p:nvCxnSpPr>
        <p:spPr>
          <a:xfrm>
            <a:off x="8542338" y="-78383"/>
            <a:ext cx="23431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079" name="TextBox 77">
            <a:extLst>
              <a:ext uri="{FF2B5EF4-FFF2-40B4-BE49-F238E27FC236}">
                <a16:creationId xmlns:a16="http://schemas.microsoft.com/office/drawing/2014/main" id="{D082D89C-0D3D-3580-8BE1-2A3D8BB07A43}"/>
              </a:ext>
            </a:extLst>
          </p:cNvPr>
          <p:cNvSpPr txBox="1">
            <a:spLocks noChangeArrowheads="1"/>
          </p:cNvSpPr>
          <p:nvPr/>
        </p:nvSpPr>
        <p:spPr bwMode="auto">
          <a:xfrm>
            <a:off x="287427" y="4811592"/>
            <a:ext cx="2060324"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171450" indent="-171450" eaLnBrk="1" hangingPunct="1">
              <a:spcAft>
                <a:spcPts val="300"/>
              </a:spcAft>
              <a:buFont typeface="Arial" panose="020B0604020202020204" pitchFamily="34" charset="0"/>
              <a:buChar char="•"/>
            </a:pPr>
            <a:r>
              <a:rPr lang="en-US" altLang="en-US" sz="1200">
                <a:solidFill>
                  <a:schemeClr val="tx1">
                    <a:lumMod val="95000"/>
                    <a:lumOff val="5000"/>
                  </a:schemeClr>
                </a:solidFill>
                <a:latin typeface="Arial Nova" panose="020B0504020202020204" pitchFamily="34" charset="0"/>
                <a:cs typeface="Clear Sans Light" panose="020B0303030202020304" pitchFamily="34" charset="0"/>
              </a:rPr>
              <a:t>Unified monitoring of distributed networks</a:t>
            </a:r>
          </a:p>
          <a:p>
            <a:pPr marL="171450" indent="-171450" eaLnBrk="1" hangingPunct="1">
              <a:spcAft>
                <a:spcPts val="300"/>
              </a:spcAft>
              <a:buFont typeface="Arial" panose="020B0604020202020204" pitchFamily="34" charset="0"/>
              <a:buChar char="•"/>
            </a:pPr>
            <a:r>
              <a:rPr lang="en-US" altLang="en-US" sz="1200">
                <a:solidFill>
                  <a:schemeClr val="tx1">
                    <a:lumMod val="95000"/>
                    <a:lumOff val="5000"/>
                  </a:schemeClr>
                </a:solidFill>
                <a:latin typeface="Arial Nova" panose="020B0504020202020204" pitchFamily="34" charset="0"/>
                <a:cs typeface="Clear Sans Light" panose="020B0303030202020304" pitchFamily="34" charset="0"/>
              </a:rPr>
              <a:t>Monitoring hybrid environments</a:t>
            </a:r>
          </a:p>
          <a:p>
            <a:pPr marL="171450" indent="-171450" eaLnBrk="1" hangingPunct="1">
              <a:spcAft>
                <a:spcPts val="300"/>
              </a:spcAft>
              <a:buFont typeface="Arial" panose="020B0604020202020204" pitchFamily="34" charset="0"/>
              <a:buChar char="•"/>
            </a:pPr>
            <a:r>
              <a:rPr lang="en-US" altLang="en-US" sz="1200">
                <a:solidFill>
                  <a:schemeClr val="tx1">
                    <a:lumMod val="95000"/>
                    <a:lumOff val="5000"/>
                  </a:schemeClr>
                </a:solidFill>
                <a:latin typeface="Arial Nova" panose="020B0504020202020204" pitchFamily="34" charset="0"/>
                <a:cs typeface="Clear Sans Light" panose="020B0303030202020304" pitchFamily="34" charset="0"/>
              </a:rPr>
              <a:t>Integrate with existing stacks</a:t>
            </a:r>
          </a:p>
        </p:txBody>
      </p:sp>
      <p:sp>
        <p:nvSpPr>
          <p:cNvPr id="3080" name="TextBox 77">
            <a:extLst>
              <a:ext uri="{FF2B5EF4-FFF2-40B4-BE49-F238E27FC236}">
                <a16:creationId xmlns:a16="http://schemas.microsoft.com/office/drawing/2014/main" id="{717F441A-DB2D-996D-35AB-271D3DCE9A9F}"/>
              </a:ext>
            </a:extLst>
          </p:cNvPr>
          <p:cNvSpPr txBox="1">
            <a:spLocks noChangeArrowheads="1"/>
          </p:cNvSpPr>
          <p:nvPr/>
        </p:nvSpPr>
        <p:spPr bwMode="auto">
          <a:xfrm>
            <a:off x="237171" y="2183567"/>
            <a:ext cx="2094251" cy="1408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171450" indent="-171450" eaLnBrk="1" hangingPunct="1">
              <a:spcAft>
                <a:spcPts val="300"/>
              </a:spcAft>
              <a:buFont typeface="Arial" panose="020B0604020202020204" pitchFamily="34" charset="0"/>
              <a:buChar char="•"/>
            </a:pPr>
            <a:r>
              <a:rPr lang="en-US" altLang="en-US" sz="1200">
                <a:solidFill>
                  <a:schemeClr val="tx1">
                    <a:lumMod val="95000"/>
                    <a:lumOff val="5000"/>
                  </a:schemeClr>
                </a:solidFill>
                <a:latin typeface="Arial Nova" panose="020B0504020202020204" pitchFamily="34" charset="0"/>
                <a:cs typeface="Clear Sans Light" panose="020B0303030202020304" pitchFamily="34" charset="0"/>
              </a:rPr>
              <a:t>Event Aggregation</a:t>
            </a:r>
          </a:p>
          <a:p>
            <a:pPr marL="171450" indent="-171450" eaLnBrk="1" hangingPunct="1">
              <a:spcAft>
                <a:spcPts val="300"/>
              </a:spcAft>
              <a:buFont typeface="Arial" panose="020B0604020202020204" pitchFamily="34" charset="0"/>
              <a:buChar char="•"/>
            </a:pPr>
            <a:r>
              <a:rPr lang="en-US" altLang="en-US" sz="1200">
                <a:solidFill>
                  <a:schemeClr val="tx1">
                    <a:lumMod val="95000"/>
                    <a:lumOff val="5000"/>
                  </a:schemeClr>
                </a:solidFill>
                <a:latin typeface="Arial Nova" panose="020B0504020202020204" pitchFamily="34" charset="0"/>
                <a:cs typeface="Clear Sans Light" panose="020B0303030202020304" pitchFamily="34" charset="0"/>
              </a:rPr>
              <a:t>Data Collection from different sources </a:t>
            </a:r>
          </a:p>
          <a:p>
            <a:pPr marL="171450" indent="-171450" eaLnBrk="1" hangingPunct="1">
              <a:spcAft>
                <a:spcPts val="300"/>
              </a:spcAft>
              <a:buFont typeface="Arial" panose="020B0604020202020204" pitchFamily="34" charset="0"/>
              <a:buChar char="•"/>
            </a:pPr>
            <a:r>
              <a:rPr lang="en-US" altLang="en-US" sz="1200">
                <a:solidFill>
                  <a:schemeClr val="tx1">
                    <a:lumMod val="95000"/>
                    <a:lumOff val="5000"/>
                  </a:schemeClr>
                </a:solidFill>
                <a:latin typeface="Arial Nova" panose="020B0504020202020204" pitchFamily="34" charset="0"/>
                <a:cs typeface="Clear Sans Light" panose="020B0303030202020304" pitchFamily="34" charset="0"/>
              </a:rPr>
              <a:t>Data capture from multiple data steams - SNMP, Log, Netflow, API</a:t>
            </a:r>
          </a:p>
          <a:p>
            <a:pPr marL="171450" indent="-171450" eaLnBrk="1" hangingPunct="1">
              <a:spcAft>
                <a:spcPts val="300"/>
              </a:spcAft>
              <a:buFont typeface="Arial" panose="020B0604020202020204" pitchFamily="34" charset="0"/>
              <a:buChar char="•"/>
            </a:pPr>
            <a:r>
              <a:rPr lang="en-US" altLang="en-US" sz="1200">
                <a:solidFill>
                  <a:schemeClr val="tx1">
                    <a:lumMod val="95000"/>
                    <a:lumOff val="5000"/>
                  </a:schemeClr>
                </a:solidFill>
                <a:latin typeface="Arial Nova" panose="020B0504020202020204" pitchFamily="34" charset="0"/>
                <a:cs typeface="Clear Sans Light" panose="020B0303030202020304" pitchFamily="34" charset="0"/>
              </a:rPr>
              <a:t>Multi cloud data gathering</a:t>
            </a: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nodeType="afterGroup">
                            <p:stCondLst>
                              <p:cond delay="1000"/>
                            </p:stCondLst>
                            <p:childTnLst>
                              <p:par>
                                <p:cTn id="15" presetID="2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nodeType="afterGroup">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par>
                          <p:cTn id="24" fill="hold" nodeType="afterGroup">
                            <p:stCondLst>
                              <p:cond delay="2000"/>
                            </p:stCondLst>
                            <p:childTnLst>
                              <p:par>
                                <p:cTn id="25" presetID="22" presetClass="entr" presetSubtype="8" fill="hold" nodeType="afterEffect">
                                  <p:stCondLst>
                                    <p:cond delay="0"/>
                                  </p:stCondLst>
                                  <p:childTnLst>
                                    <p:set>
                                      <p:cBhvr>
                                        <p:cTn id="26" dur="1" fill="hold">
                                          <p:stCondLst>
                                            <p:cond delay="0"/>
                                          </p:stCondLst>
                                        </p:cTn>
                                        <p:tgtEl>
                                          <p:spTgt spid="103"/>
                                        </p:tgtEl>
                                        <p:attrNameLst>
                                          <p:attrName>style.visibility</p:attrName>
                                        </p:attrNameLst>
                                      </p:cBhvr>
                                      <p:to>
                                        <p:strVal val="visible"/>
                                      </p:to>
                                    </p:set>
                                    <p:animEffect transition="in" filter="wipe(left)">
                                      <p:cBhvr>
                                        <p:cTn id="27" dur="500"/>
                                        <p:tgtEl>
                                          <p:spTgt spid="103"/>
                                        </p:tgtEl>
                                      </p:cBhvr>
                                    </p:animEffect>
                                  </p:childTnLst>
                                </p:cTn>
                              </p:par>
                            </p:childTnLst>
                          </p:cTn>
                        </p:par>
                        <p:par>
                          <p:cTn id="28" fill="hold" nodeType="afterGroup">
                            <p:stCondLst>
                              <p:cond delay="2500"/>
                            </p:stCondLst>
                            <p:childTnLst>
                              <p:par>
                                <p:cTn id="29" presetID="22" presetClass="entr" presetSubtype="8" fill="hold" nodeType="afterEffect">
                                  <p:stCondLst>
                                    <p:cond delay="0"/>
                                  </p:stCondLst>
                                  <p:childTnLst>
                                    <p:set>
                                      <p:cBhvr>
                                        <p:cTn id="30" dur="1" fill="hold">
                                          <p:stCondLst>
                                            <p:cond delay="0"/>
                                          </p:stCondLst>
                                        </p:cTn>
                                        <p:tgtEl>
                                          <p:spTgt spid="105"/>
                                        </p:tgtEl>
                                        <p:attrNameLst>
                                          <p:attrName>style.visibility</p:attrName>
                                        </p:attrNameLst>
                                      </p:cBhvr>
                                      <p:to>
                                        <p:strVal val="visible"/>
                                      </p:to>
                                    </p:set>
                                    <p:animEffect transition="in" filter="wipe(left)">
                                      <p:cBhvr>
                                        <p:cTn id="31" dur="500"/>
                                        <p:tgtEl>
                                          <p:spTgt spid="105"/>
                                        </p:tgtEl>
                                      </p:cBhvr>
                                    </p:animEffect>
                                  </p:childTnLst>
                                </p:cTn>
                              </p:par>
                            </p:childTnLst>
                          </p:cTn>
                        </p:par>
                        <p:par>
                          <p:cTn id="32" fill="hold" nodeType="afterGroup">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childTnLst>
                          </p:cTn>
                        </p:par>
                        <p:par>
                          <p:cTn id="38" fill="hold" nodeType="afterGroup">
                            <p:stCondLst>
                              <p:cond delay="3500"/>
                            </p:stCondLst>
                            <p:childTnLst>
                              <p:par>
                                <p:cTn id="39" presetID="22" presetClass="entr" presetSubtype="8" fill="hold" nodeType="afterEffect">
                                  <p:stCondLst>
                                    <p:cond delay="0"/>
                                  </p:stCondLst>
                                  <p:childTnLst>
                                    <p:set>
                                      <p:cBhvr>
                                        <p:cTn id="40" dur="1" fill="hold">
                                          <p:stCondLst>
                                            <p:cond delay="0"/>
                                          </p:stCondLst>
                                        </p:cTn>
                                        <p:tgtEl>
                                          <p:spTgt spid="106"/>
                                        </p:tgtEl>
                                        <p:attrNameLst>
                                          <p:attrName>style.visibility</p:attrName>
                                        </p:attrNameLst>
                                      </p:cBhvr>
                                      <p:to>
                                        <p:strVal val="visible"/>
                                      </p:to>
                                    </p:set>
                                    <p:animEffect transition="in" filter="wipe(left)">
                                      <p:cBhvr>
                                        <p:cTn id="41" dur="500"/>
                                        <p:tgtEl>
                                          <p:spTgt spid="106"/>
                                        </p:tgtEl>
                                      </p:cBhvr>
                                    </p:animEffect>
                                  </p:childTnLst>
                                </p:cTn>
                              </p:par>
                            </p:childTnLst>
                          </p:cTn>
                        </p:par>
                        <p:par>
                          <p:cTn id="42" fill="hold" nodeType="afterGroup">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p:cTn id="51" dur="500" fill="hold"/>
                                        <p:tgtEl>
                                          <p:spTgt spid="32"/>
                                        </p:tgtEl>
                                        <p:attrNameLst>
                                          <p:attrName>ppt_w</p:attrName>
                                        </p:attrNameLst>
                                      </p:cBhvr>
                                      <p:tavLst>
                                        <p:tav tm="0">
                                          <p:val>
                                            <p:fltVal val="0"/>
                                          </p:val>
                                        </p:tav>
                                        <p:tav tm="100000">
                                          <p:val>
                                            <p:strVal val="#ppt_w"/>
                                          </p:val>
                                        </p:tav>
                                      </p:tavLst>
                                    </p:anim>
                                    <p:anim calcmode="lin" valueType="num">
                                      <p:cBhvr>
                                        <p:cTn id="52" dur="500" fill="hold"/>
                                        <p:tgtEl>
                                          <p:spTgt spid="32"/>
                                        </p:tgtEl>
                                        <p:attrNameLst>
                                          <p:attrName>ppt_h</p:attrName>
                                        </p:attrNameLst>
                                      </p:cBhvr>
                                      <p:tavLst>
                                        <p:tav tm="0">
                                          <p:val>
                                            <p:fltVal val="0"/>
                                          </p:val>
                                        </p:tav>
                                        <p:tav tm="100000">
                                          <p:val>
                                            <p:strVal val="#ppt_h"/>
                                          </p:val>
                                        </p:tav>
                                      </p:tavLst>
                                    </p:anim>
                                    <p:animEffect transition="in" filter="fade">
                                      <p:cBhvr>
                                        <p:cTn id="53" dur="500"/>
                                        <p:tgtEl>
                                          <p:spTgt spid="32"/>
                                        </p:tgtEl>
                                      </p:cBhvr>
                                    </p:animEffect>
                                  </p:childTnLst>
                                </p:cTn>
                              </p:par>
                            </p:childTnLst>
                          </p:cTn>
                        </p:par>
                        <p:par>
                          <p:cTn id="54" fill="hold">
                            <p:stCondLst>
                              <p:cond delay="5000"/>
                            </p:stCondLst>
                            <p:childTnLst>
                              <p:par>
                                <p:cTn id="55" presetID="22" presetClass="entr" presetSubtype="8" fill="hold"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left)">
                                      <p:cBhvr>
                                        <p:cTn id="57" dur="500"/>
                                        <p:tgtEl>
                                          <p:spTgt spid="29"/>
                                        </p:tgtEl>
                                      </p:cBhvr>
                                    </p:animEffect>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p:cTn id="61" dur="500" fill="hold"/>
                                        <p:tgtEl>
                                          <p:spTgt spid="30"/>
                                        </p:tgtEl>
                                        <p:attrNameLst>
                                          <p:attrName>ppt_w</p:attrName>
                                        </p:attrNameLst>
                                      </p:cBhvr>
                                      <p:tavLst>
                                        <p:tav tm="0">
                                          <p:val>
                                            <p:fltVal val="0"/>
                                          </p:val>
                                        </p:tav>
                                        <p:tav tm="100000">
                                          <p:val>
                                            <p:strVal val="#ppt_w"/>
                                          </p:val>
                                        </p:tav>
                                      </p:tavLst>
                                    </p:anim>
                                    <p:anim calcmode="lin" valueType="num">
                                      <p:cBhvr>
                                        <p:cTn id="62" dur="500" fill="hold"/>
                                        <p:tgtEl>
                                          <p:spTgt spid="30"/>
                                        </p:tgtEl>
                                        <p:attrNameLst>
                                          <p:attrName>ppt_h</p:attrName>
                                        </p:attrNameLst>
                                      </p:cBhvr>
                                      <p:tavLst>
                                        <p:tav tm="0">
                                          <p:val>
                                            <p:fltVal val="0"/>
                                          </p:val>
                                        </p:tav>
                                        <p:tav tm="100000">
                                          <p:val>
                                            <p:strVal val="#ppt_h"/>
                                          </p:val>
                                        </p:tav>
                                      </p:tavLst>
                                    </p:anim>
                                    <p:animEffect transition="in" filter="fade">
                                      <p:cBhvr>
                                        <p:cTn id="63" dur="500"/>
                                        <p:tgtEl>
                                          <p:spTgt spid="30"/>
                                        </p:tgtEl>
                                      </p:cBhvr>
                                    </p:animEffect>
                                  </p:childTnLst>
                                </p:cTn>
                              </p:par>
                            </p:childTnLst>
                          </p:cTn>
                        </p:par>
                        <p:par>
                          <p:cTn id="64" fill="hold">
                            <p:stCondLst>
                              <p:cond delay="6000"/>
                            </p:stCondLst>
                            <p:childTnLst>
                              <p:par>
                                <p:cTn id="65" presetID="22" presetClass="entr" presetSubtype="8" fill="hold"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wipe(left)">
                                      <p:cBhvr>
                                        <p:cTn id="67" dur="500"/>
                                        <p:tgtEl>
                                          <p:spTgt spid="34"/>
                                        </p:tgtEl>
                                      </p:cBhvr>
                                    </p:animEffect>
                                  </p:childTnLst>
                                </p:cTn>
                              </p:par>
                            </p:childTnLst>
                          </p:cTn>
                        </p:par>
                        <p:par>
                          <p:cTn id="68" fill="hold">
                            <p:stCondLst>
                              <p:cond delay="6500"/>
                            </p:stCondLst>
                            <p:childTnLst>
                              <p:par>
                                <p:cTn id="69" presetID="22" presetClass="entr" presetSubtype="8" fill="hold" nodeType="afterEffect">
                                  <p:stCondLst>
                                    <p:cond delay="0"/>
                                  </p:stCondLst>
                                  <p:childTnLst>
                                    <p:set>
                                      <p:cBhvr>
                                        <p:cTn id="70" dur="1" fill="hold">
                                          <p:stCondLst>
                                            <p:cond delay="0"/>
                                          </p:stCondLst>
                                        </p:cTn>
                                        <p:tgtEl>
                                          <p:spTgt spid="35"/>
                                        </p:tgtEl>
                                        <p:attrNameLst>
                                          <p:attrName>style.visibility</p:attrName>
                                        </p:attrNameLst>
                                      </p:cBhvr>
                                      <p:to>
                                        <p:strVal val="visible"/>
                                      </p:to>
                                    </p:set>
                                    <p:animEffect transition="in" filter="wipe(left)">
                                      <p:cBhvr>
                                        <p:cTn id="71" dur="500"/>
                                        <p:tgtEl>
                                          <p:spTgt spid="35"/>
                                        </p:tgtEl>
                                      </p:cBhvr>
                                    </p:animEffect>
                                  </p:childTnLst>
                                </p:cTn>
                              </p:par>
                            </p:childTnLst>
                          </p:cTn>
                        </p:par>
                        <p:par>
                          <p:cTn id="72" fill="hold">
                            <p:stCondLst>
                              <p:cond delay="7000"/>
                            </p:stCondLst>
                            <p:childTnLst>
                              <p:par>
                                <p:cTn id="73" presetID="53" presetClass="entr" presetSubtype="16"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 calcmode="lin" valueType="num">
                                      <p:cBhvr>
                                        <p:cTn id="75" dur="500" fill="hold"/>
                                        <p:tgtEl>
                                          <p:spTgt spid="31"/>
                                        </p:tgtEl>
                                        <p:attrNameLst>
                                          <p:attrName>ppt_w</p:attrName>
                                        </p:attrNameLst>
                                      </p:cBhvr>
                                      <p:tavLst>
                                        <p:tav tm="0">
                                          <p:val>
                                            <p:fltVal val="0"/>
                                          </p:val>
                                        </p:tav>
                                        <p:tav tm="100000">
                                          <p:val>
                                            <p:strVal val="#ppt_w"/>
                                          </p:val>
                                        </p:tav>
                                      </p:tavLst>
                                    </p:anim>
                                    <p:anim calcmode="lin" valueType="num">
                                      <p:cBhvr>
                                        <p:cTn id="76" dur="500" fill="hold"/>
                                        <p:tgtEl>
                                          <p:spTgt spid="31"/>
                                        </p:tgtEl>
                                        <p:attrNameLst>
                                          <p:attrName>ppt_h</p:attrName>
                                        </p:attrNameLst>
                                      </p:cBhvr>
                                      <p:tavLst>
                                        <p:tav tm="0">
                                          <p:val>
                                            <p:fltVal val="0"/>
                                          </p:val>
                                        </p:tav>
                                        <p:tav tm="100000">
                                          <p:val>
                                            <p:strVal val="#ppt_h"/>
                                          </p:val>
                                        </p:tav>
                                      </p:tavLst>
                                    </p:anim>
                                    <p:animEffect transition="in" filter="fade">
                                      <p:cBhvr>
                                        <p:cTn id="77" dur="500"/>
                                        <p:tgtEl>
                                          <p:spTgt spid="31"/>
                                        </p:tgtEl>
                                      </p:cBhvr>
                                    </p:animEffect>
                                  </p:childTnLst>
                                </p:cTn>
                              </p:par>
                            </p:childTnLst>
                          </p:cTn>
                        </p:par>
                        <p:par>
                          <p:cTn id="78" fill="hold">
                            <p:stCondLst>
                              <p:cond delay="7500"/>
                            </p:stCondLst>
                            <p:childTnLst>
                              <p:par>
                                <p:cTn id="79" presetID="22" presetClass="entr" presetSubtype="8" fill="hold" nodeType="afterEffect">
                                  <p:stCondLst>
                                    <p:cond delay="0"/>
                                  </p:stCondLst>
                                  <p:childTnLst>
                                    <p:set>
                                      <p:cBhvr>
                                        <p:cTn id="80" dur="1" fill="hold">
                                          <p:stCondLst>
                                            <p:cond delay="0"/>
                                          </p:stCondLst>
                                        </p:cTn>
                                        <p:tgtEl>
                                          <p:spTgt spid="36"/>
                                        </p:tgtEl>
                                        <p:attrNameLst>
                                          <p:attrName>style.visibility</p:attrName>
                                        </p:attrNameLst>
                                      </p:cBhvr>
                                      <p:to>
                                        <p:strVal val="visible"/>
                                      </p:to>
                                    </p:set>
                                    <p:animEffect transition="in" filter="wipe(left)">
                                      <p:cBhvr>
                                        <p:cTn id="81" dur="500"/>
                                        <p:tgtEl>
                                          <p:spTgt spid="36"/>
                                        </p:tgtEl>
                                      </p:cBhvr>
                                    </p:animEffect>
                                  </p:childTnLst>
                                </p:cTn>
                              </p:par>
                            </p:childTnLst>
                          </p:cTn>
                        </p:par>
                        <p:par>
                          <p:cTn id="82" fill="hold">
                            <p:stCondLst>
                              <p:cond delay="8000"/>
                            </p:stCondLst>
                            <p:childTnLst>
                              <p:par>
                                <p:cTn id="83" presetID="53" presetClass="entr" presetSubtype="16"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 calcmode="lin" valueType="num">
                                      <p:cBhvr>
                                        <p:cTn id="85" dur="500" fill="hold"/>
                                        <p:tgtEl>
                                          <p:spTgt spid="33"/>
                                        </p:tgtEl>
                                        <p:attrNameLst>
                                          <p:attrName>ppt_w</p:attrName>
                                        </p:attrNameLst>
                                      </p:cBhvr>
                                      <p:tavLst>
                                        <p:tav tm="0">
                                          <p:val>
                                            <p:fltVal val="0"/>
                                          </p:val>
                                        </p:tav>
                                        <p:tav tm="100000">
                                          <p:val>
                                            <p:strVal val="#ppt_w"/>
                                          </p:val>
                                        </p:tav>
                                      </p:tavLst>
                                    </p:anim>
                                    <p:anim calcmode="lin" valueType="num">
                                      <p:cBhvr>
                                        <p:cTn id="86" dur="500" fill="hold"/>
                                        <p:tgtEl>
                                          <p:spTgt spid="33"/>
                                        </p:tgtEl>
                                        <p:attrNameLst>
                                          <p:attrName>ppt_h</p:attrName>
                                        </p:attrNameLst>
                                      </p:cBhvr>
                                      <p:tavLst>
                                        <p:tav tm="0">
                                          <p:val>
                                            <p:fltVal val="0"/>
                                          </p:val>
                                        </p:tav>
                                        <p:tav tm="100000">
                                          <p:val>
                                            <p:strVal val="#ppt_h"/>
                                          </p:val>
                                        </p:tav>
                                      </p:tavLst>
                                    </p:anim>
                                    <p:animEffect transition="in" filter="fade">
                                      <p:cBhvr>
                                        <p:cTn id="87" dur="500"/>
                                        <p:tgtEl>
                                          <p:spTgt spid="33"/>
                                        </p:tgtEl>
                                      </p:cBhvr>
                                    </p:animEffect>
                                  </p:childTnLst>
                                </p:cTn>
                              </p:par>
                            </p:childTnLst>
                          </p:cTn>
                        </p:par>
                        <p:par>
                          <p:cTn id="88" fill="hold">
                            <p:stCondLst>
                              <p:cond delay="8500"/>
                            </p:stCondLst>
                            <p:childTnLst>
                              <p:par>
                                <p:cTn id="89" presetID="53" presetClass="entr" presetSubtype="16"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 calcmode="lin" valueType="num">
                                      <p:cBhvr>
                                        <p:cTn id="91" dur="500" fill="hold"/>
                                        <p:tgtEl>
                                          <p:spTgt spid="37"/>
                                        </p:tgtEl>
                                        <p:attrNameLst>
                                          <p:attrName>ppt_w</p:attrName>
                                        </p:attrNameLst>
                                      </p:cBhvr>
                                      <p:tavLst>
                                        <p:tav tm="0">
                                          <p:val>
                                            <p:fltVal val="0"/>
                                          </p:val>
                                        </p:tav>
                                        <p:tav tm="100000">
                                          <p:val>
                                            <p:strVal val="#ppt_w"/>
                                          </p:val>
                                        </p:tav>
                                      </p:tavLst>
                                    </p:anim>
                                    <p:anim calcmode="lin" valueType="num">
                                      <p:cBhvr>
                                        <p:cTn id="92" dur="500" fill="hold"/>
                                        <p:tgtEl>
                                          <p:spTgt spid="37"/>
                                        </p:tgtEl>
                                        <p:attrNameLst>
                                          <p:attrName>ppt_h</p:attrName>
                                        </p:attrNameLst>
                                      </p:cBhvr>
                                      <p:tavLst>
                                        <p:tav tm="0">
                                          <p:val>
                                            <p:fltVal val="0"/>
                                          </p:val>
                                        </p:tav>
                                        <p:tav tm="100000">
                                          <p:val>
                                            <p:strVal val="#ppt_h"/>
                                          </p:val>
                                        </p:tav>
                                      </p:tavLst>
                                    </p:anim>
                                    <p:animEffect transition="in" filter="fade">
                                      <p:cBhvr>
                                        <p:cTn id="93" dur="500"/>
                                        <p:tgtEl>
                                          <p:spTgt spid="37"/>
                                        </p:tgtEl>
                                      </p:cBhvr>
                                    </p:animEffect>
                                  </p:childTnLst>
                                </p:cTn>
                              </p:par>
                            </p:childTnLst>
                          </p:cTn>
                        </p:par>
                        <p:par>
                          <p:cTn id="94" fill="hold">
                            <p:stCondLst>
                              <p:cond delay="9000"/>
                            </p:stCondLst>
                            <p:childTnLst>
                              <p:par>
                                <p:cTn id="95" presetID="53" presetClass="entr" presetSubtype="16" fill="hold" grpId="0" nodeType="afterEffect">
                                  <p:stCondLst>
                                    <p:cond delay="0"/>
                                  </p:stCondLst>
                                  <p:childTnLst>
                                    <p:set>
                                      <p:cBhvr>
                                        <p:cTn id="96" dur="1" fill="hold">
                                          <p:stCondLst>
                                            <p:cond delay="0"/>
                                          </p:stCondLst>
                                        </p:cTn>
                                        <p:tgtEl>
                                          <p:spTgt spid="38"/>
                                        </p:tgtEl>
                                        <p:attrNameLst>
                                          <p:attrName>style.visibility</p:attrName>
                                        </p:attrNameLst>
                                      </p:cBhvr>
                                      <p:to>
                                        <p:strVal val="visible"/>
                                      </p:to>
                                    </p:set>
                                    <p:anim calcmode="lin" valueType="num">
                                      <p:cBhvr>
                                        <p:cTn id="97" dur="500" fill="hold"/>
                                        <p:tgtEl>
                                          <p:spTgt spid="38"/>
                                        </p:tgtEl>
                                        <p:attrNameLst>
                                          <p:attrName>ppt_w</p:attrName>
                                        </p:attrNameLst>
                                      </p:cBhvr>
                                      <p:tavLst>
                                        <p:tav tm="0">
                                          <p:val>
                                            <p:fltVal val="0"/>
                                          </p:val>
                                        </p:tav>
                                        <p:tav tm="100000">
                                          <p:val>
                                            <p:strVal val="#ppt_w"/>
                                          </p:val>
                                        </p:tav>
                                      </p:tavLst>
                                    </p:anim>
                                    <p:anim calcmode="lin" valueType="num">
                                      <p:cBhvr>
                                        <p:cTn id="98" dur="500" fill="hold"/>
                                        <p:tgtEl>
                                          <p:spTgt spid="38"/>
                                        </p:tgtEl>
                                        <p:attrNameLst>
                                          <p:attrName>ppt_h</p:attrName>
                                        </p:attrNameLst>
                                      </p:cBhvr>
                                      <p:tavLst>
                                        <p:tav tm="0">
                                          <p:val>
                                            <p:fltVal val="0"/>
                                          </p:val>
                                        </p:tav>
                                        <p:tav tm="100000">
                                          <p:val>
                                            <p:strVal val="#ppt_h"/>
                                          </p:val>
                                        </p:tav>
                                      </p:tavLst>
                                    </p:anim>
                                    <p:animEffect transition="in" filter="fade">
                                      <p:cBhvr>
                                        <p:cTn id="99" dur="500"/>
                                        <p:tgtEl>
                                          <p:spTgt spid="38"/>
                                        </p:tgtEl>
                                      </p:cBhvr>
                                    </p:animEffect>
                                  </p:childTnLst>
                                </p:cTn>
                              </p:par>
                            </p:childTnLst>
                          </p:cTn>
                        </p:par>
                        <p:par>
                          <p:cTn id="100" fill="hold">
                            <p:stCondLst>
                              <p:cond delay="9500"/>
                            </p:stCondLst>
                            <p:childTnLst>
                              <p:par>
                                <p:cTn id="101" presetID="22" presetClass="entr" presetSubtype="8" fill="hold" nodeType="afterEffect">
                                  <p:stCondLst>
                                    <p:cond delay="0"/>
                                  </p:stCondLst>
                                  <p:childTnLst>
                                    <p:set>
                                      <p:cBhvr>
                                        <p:cTn id="102" dur="1" fill="hold">
                                          <p:stCondLst>
                                            <p:cond delay="0"/>
                                          </p:stCondLst>
                                        </p:cTn>
                                        <p:tgtEl>
                                          <p:spTgt spid="3075"/>
                                        </p:tgtEl>
                                        <p:attrNameLst>
                                          <p:attrName>style.visibility</p:attrName>
                                        </p:attrNameLst>
                                      </p:cBhvr>
                                      <p:to>
                                        <p:strVal val="visible"/>
                                      </p:to>
                                    </p:set>
                                    <p:animEffect transition="in" filter="wipe(left)">
                                      <p:cBhvr>
                                        <p:cTn id="103" dur="500"/>
                                        <p:tgtEl>
                                          <p:spTgt spid="3075"/>
                                        </p:tgtEl>
                                      </p:cBhvr>
                                    </p:animEffect>
                                  </p:childTnLst>
                                </p:cTn>
                              </p:par>
                            </p:childTnLst>
                          </p:cTn>
                        </p:par>
                        <p:par>
                          <p:cTn id="104" fill="hold">
                            <p:stCondLst>
                              <p:cond delay="10000"/>
                            </p:stCondLst>
                            <p:childTnLst>
                              <p:par>
                                <p:cTn id="105" presetID="22" presetClass="entr" presetSubtype="8" fill="hold" nodeType="afterEffect">
                                  <p:stCondLst>
                                    <p:cond delay="0"/>
                                  </p:stCondLst>
                                  <p:childTnLst>
                                    <p:set>
                                      <p:cBhvr>
                                        <p:cTn id="106" dur="1" fill="hold">
                                          <p:stCondLst>
                                            <p:cond delay="0"/>
                                          </p:stCondLst>
                                        </p:cTn>
                                        <p:tgtEl>
                                          <p:spTgt spid="3076"/>
                                        </p:tgtEl>
                                        <p:attrNameLst>
                                          <p:attrName>style.visibility</p:attrName>
                                        </p:attrNameLst>
                                      </p:cBhvr>
                                      <p:to>
                                        <p:strVal val="visible"/>
                                      </p:to>
                                    </p:set>
                                    <p:animEffect transition="in" filter="wipe(left)">
                                      <p:cBhvr>
                                        <p:cTn id="107" dur="500"/>
                                        <p:tgtEl>
                                          <p:spTgt spid="3076"/>
                                        </p:tgtEl>
                                      </p:cBhvr>
                                    </p:animEffect>
                                  </p:childTnLst>
                                </p:cTn>
                              </p:par>
                            </p:childTnLst>
                          </p:cTn>
                        </p:par>
                        <p:par>
                          <p:cTn id="108" fill="hold">
                            <p:stCondLst>
                              <p:cond delay="10500"/>
                            </p:stCondLst>
                            <p:childTnLst>
                              <p:par>
                                <p:cTn id="109" presetID="22" presetClass="entr" presetSubtype="8" fill="hold" nodeType="afterEffect">
                                  <p:stCondLst>
                                    <p:cond delay="0"/>
                                  </p:stCondLst>
                                  <p:childTnLst>
                                    <p:set>
                                      <p:cBhvr>
                                        <p:cTn id="110" dur="1" fill="hold">
                                          <p:stCondLst>
                                            <p:cond delay="0"/>
                                          </p:stCondLst>
                                        </p:cTn>
                                        <p:tgtEl>
                                          <p:spTgt spid="3077"/>
                                        </p:tgtEl>
                                        <p:attrNameLst>
                                          <p:attrName>style.visibility</p:attrName>
                                        </p:attrNameLst>
                                      </p:cBhvr>
                                      <p:to>
                                        <p:strVal val="visible"/>
                                      </p:to>
                                    </p:set>
                                    <p:animEffect transition="in" filter="wipe(left)">
                                      <p:cBhvr>
                                        <p:cTn id="111" dur="500"/>
                                        <p:tgtEl>
                                          <p:spTgt spid="3077"/>
                                        </p:tgtEl>
                                      </p:cBhvr>
                                    </p:animEffect>
                                  </p:childTnLst>
                                </p:cTn>
                              </p:par>
                            </p:childTnLst>
                          </p:cTn>
                        </p:par>
                        <p:par>
                          <p:cTn id="112" fill="hold">
                            <p:stCondLst>
                              <p:cond delay="11000"/>
                            </p:stCondLst>
                            <p:childTnLst>
                              <p:par>
                                <p:cTn id="113" presetID="22" presetClass="entr" presetSubtype="8" fill="hold" nodeType="afterEffect">
                                  <p:stCondLst>
                                    <p:cond delay="0"/>
                                  </p:stCondLst>
                                  <p:childTnLst>
                                    <p:set>
                                      <p:cBhvr>
                                        <p:cTn id="114" dur="1" fill="hold">
                                          <p:stCondLst>
                                            <p:cond delay="0"/>
                                          </p:stCondLst>
                                        </p:cTn>
                                        <p:tgtEl>
                                          <p:spTgt spid="3078"/>
                                        </p:tgtEl>
                                        <p:attrNameLst>
                                          <p:attrName>style.visibility</p:attrName>
                                        </p:attrNameLst>
                                      </p:cBhvr>
                                      <p:to>
                                        <p:strVal val="visible"/>
                                      </p:to>
                                    </p:set>
                                    <p:animEffect transition="in" filter="wipe(left)">
                                      <p:cBhvr>
                                        <p:cTn id="115" dur="500"/>
                                        <p:tgtEl>
                                          <p:spTgt spid="3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30" grpId="0" animBg="1"/>
      <p:bldP spid="31" grpId="0" animBg="1"/>
      <p:bldP spid="32" grpId="0" animBg="1"/>
      <p:bldP spid="33" grpId="0" animBg="1"/>
      <p:bldP spid="37" grpId="0" animBg="1"/>
      <p:bldP spid="3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00B0A1F-FFB6-417D-AA7D-DCC2B6AC389E}"/>
              </a:ext>
            </a:extLst>
          </p:cNvPr>
          <p:cNvSpPr>
            <a:spLocks noGrp="1"/>
          </p:cNvSpPr>
          <p:nvPr>
            <p:ph type="body" sz="quarter" idx="11"/>
          </p:nvPr>
        </p:nvSpPr>
        <p:spPr/>
        <p:txBody>
          <a:bodyPr/>
          <a:lstStyle/>
          <a:p>
            <a:r>
              <a:rPr lang="en-US" sz="2400" b="0" spc="300">
                <a:latin typeface="Montserrat" panose="00000500000000000000" pitchFamily="2" charset="0"/>
                <a:ea typeface="+mj-ea"/>
                <a:cs typeface="+mj-cs"/>
              </a:rPr>
              <a:t>Transition approach</a:t>
            </a:r>
          </a:p>
        </p:txBody>
      </p:sp>
    </p:spTree>
    <p:extLst>
      <p:ext uri="{BB962C8B-B14F-4D97-AF65-F5344CB8AC3E}">
        <p14:creationId xmlns:p14="http://schemas.microsoft.com/office/powerpoint/2010/main" val="565947683"/>
      </p:ext>
    </p:extLst>
  </p:cSld>
  <p:clrMapOvr>
    <a:overrideClrMapping bg1="lt1" tx1="dk1" bg2="lt2" tx2="dk2" accent1="accent1" accent2="accent2" accent3="accent3" accent4="accent4" accent5="accent5" accent6="accent6" hlink="hlink" folHlink="folHlink"/>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0CD1DA-E8CB-4B60-9119-DFBD95F93C54}"/>
              </a:ext>
            </a:extLst>
          </p:cNvPr>
          <p:cNvSpPr>
            <a:spLocks noGrp="1"/>
          </p:cNvSpPr>
          <p:nvPr>
            <p:ph type="title"/>
          </p:nvPr>
        </p:nvSpPr>
        <p:spPr>
          <a:xfrm>
            <a:off x="432000" y="314064"/>
            <a:ext cx="11328200" cy="461655"/>
          </a:xfrm>
          <a:ln>
            <a:noFill/>
          </a:ln>
        </p:spPr>
        <p:txBody>
          <a:bodyPr vert="horz" wrap="square" lIns="0" tIns="45715" rIns="91428" bIns="45715" rtlCol="0" anchor="ctr">
            <a:spAutoFit/>
          </a:bodyPr>
          <a:lstStyle/>
          <a:p>
            <a:r>
              <a:rPr lang="en-IN"/>
              <a:t>TRANSITION APPROACH</a:t>
            </a:r>
          </a:p>
        </p:txBody>
      </p:sp>
      <p:graphicFrame>
        <p:nvGraphicFramePr>
          <p:cNvPr id="2" name="Content Placeholder 1">
            <a:extLst>
              <a:ext uri="{FF2B5EF4-FFF2-40B4-BE49-F238E27FC236}">
                <a16:creationId xmlns:a16="http://schemas.microsoft.com/office/drawing/2014/main" id="{85EB9DB0-982D-4A1C-8021-9930EB0AB1E3}"/>
              </a:ext>
            </a:extLst>
          </p:cNvPr>
          <p:cNvGraphicFramePr>
            <a:graphicFrameLocks noGrp="1"/>
          </p:cNvGraphicFramePr>
          <p:nvPr>
            <p:ph idx="4294967295"/>
            <p:extLst>
              <p:ext uri="{D42A27DB-BD31-4B8C-83A1-F6EECF244321}">
                <p14:modId xmlns:p14="http://schemas.microsoft.com/office/powerpoint/2010/main" val="2767710683"/>
              </p:ext>
            </p:extLst>
          </p:nvPr>
        </p:nvGraphicFramePr>
        <p:xfrm>
          <a:off x="2196059" y="720538"/>
          <a:ext cx="7799882" cy="39830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Single Corner Rounded 4">
            <a:extLst>
              <a:ext uri="{FF2B5EF4-FFF2-40B4-BE49-F238E27FC236}">
                <a16:creationId xmlns:a16="http://schemas.microsoft.com/office/drawing/2014/main" id="{1EDDDD80-41C9-4A68-9B40-BF964ED829C1}"/>
              </a:ext>
            </a:extLst>
          </p:cNvPr>
          <p:cNvSpPr/>
          <p:nvPr/>
        </p:nvSpPr>
        <p:spPr>
          <a:xfrm>
            <a:off x="429477" y="4788874"/>
            <a:ext cx="11340597" cy="301141"/>
          </a:xfrm>
          <a:prstGeom prst="round1Rect">
            <a:avLst/>
          </a:prstGeom>
          <a:solidFill>
            <a:schemeClr val="tx1">
              <a:lumMod val="50000"/>
              <a:lumOff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a:solidFill>
                  <a:schemeClr val="bg1"/>
                </a:solidFill>
                <a:latin typeface="Arial Nova" panose="020B0504020202020204" pitchFamily="34" charset="0"/>
              </a:rPr>
              <a:t>Transition Governance</a:t>
            </a:r>
          </a:p>
        </p:txBody>
      </p:sp>
      <p:sp>
        <p:nvSpPr>
          <p:cNvPr id="6" name="Rectangle: Single Corner Rounded 5">
            <a:extLst>
              <a:ext uri="{FF2B5EF4-FFF2-40B4-BE49-F238E27FC236}">
                <a16:creationId xmlns:a16="http://schemas.microsoft.com/office/drawing/2014/main" id="{E0D8A976-3CFE-4B48-9C8B-CDC81AD5680A}"/>
              </a:ext>
            </a:extLst>
          </p:cNvPr>
          <p:cNvSpPr/>
          <p:nvPr/>
        </p:nvSpPr>
        <p:spPr>
          <a:xfrm>
            <a:off x="429476" y="5175262"/>
            <a:ext cx="2635160" cy="301141"/>
          </a:xfrm>
          <a:prstGeom prst="round1Rect">
            <a:avLst/>
          </a:prstGeom>
          <a:noFill/>
          <a:ln w="12700">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400">
                <a:solidFill>
                  <a:schemeClr val="bg1"/>
                </a:solidFill>
                <a:latin typeface="Arial Nova" panose="020B0504020202020204" pitchFamily="34" charset="0"/>
              </a:rPr>
              <a:t>Project Management</a:t>
            </a:r>
          </a:p>
        </p:txBody>
      </p:sp>
      <p:sp>
        <p:nvSpPr>
          <p:cNvPr id="7" name="Rectangle: Single Corner Rounded 6">
            <a:extLst>
              <a:ext uri="{FF2B5EF4-FFF2-40B4-BE49-F238E27FC236}">
                <a16:creationId xmlns:a16="http://schemas.microsoft.com/office/drawing/2014/main" id="{AC8F3119-C744-41C6-95B2-3AFE988E1AE5}"/>
              </a:ext>
            </a:extLst>
          </p:cNvPr>
          <p:cNvSpPr/>
          <p:nvPr/>
        </p:nvSpPr>
        <p:spPr>
          <a:xfrm>
            <a:off x="429476" y="5549645"/>
            <a:ext cx="2635160" cy="301141"/>
          </a:xfrm>
          <a:prstGeom prst="round1Rect">
            <a:avLst/>
          </a:prstGeom>
          <a:noFill/>
          <a:ln w="12700">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400">
                <a:solidFill>
                  <a:schemeClr val="bg1"/>
                </a:solidFill>
                <a:latin typeface="Arial Nova" panose="020B0504020202020204" pitchFamily="34" charset="0"/>
              </a:rPr>
              <a:t>Relationship Management</a:t>
            </a:r>
          </a:p>
        </p:txBody>
      </p:sp>
      <p:sp>
        <p:nvSpPr>
          <p:cNvPr id="8" name="Rectangle: Single Corner Rounded 7">
            <a:extLst>
              <a:ext uri="{FF2B5EF4-FFF2-40B4-BE49-F238E27FC236}">
                <a16:creationId xmlns:a16="http://schemas.microsoft.com/office/drawing/2014/main" id="{80FC633B-FDE5-49C6-ACDD-1805C5B703BA}"/>
              </a:ext>
            </a:extLst>
          </p:cNvPr>
          <p:cNvSpPr/>
          <p:nvPr/>
        </p:nvSpPr>
        <p:spPr>
          <a:xfrm>
            <a:off x="429476" y="5924027"/>
            <a:ext cx="2635160" cy="301141"/>
          </a:xfrm>
          <a:prstGeom prst="round1Rect">
            <a:avLst/>
          </a:prstGeom>
          <a:noFill/>
          <a:ln w="12700">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400">
                <a:solidFill>
                  <a:schemeClr val="bg1"/>
                </a:solidFill>
                <a:latin typeface="Arial Nova" panose="020B0504020202020204" pitchFamily="34" charset="0"/>
              </a:rPr>
              <a:t>Partner Management</a:t>
            </a:r>
          </a:p>
        </p:txBody>
      </p:sp>
      <p:sp>
        <p:nvSpPr>
          <p:cNvPr id="9" name="Rectangle: Single Corner Rounded 8">
            <a:extLst>
              <a:ext uri="{FF2B5EF4-FFF2-40B4-BE49-F238E27FC236}">
                <a16:creationId xmlns:a16="http://schemas.microsoft.com/office/drawing/2014/main" id="{EEE9CB7C-6CA5-4051-966E-D5EDC16D77F8}"/>
              </a:ext>
            </a:extLst>
          </p:cNvPr>
          <p:cNvSpPr/>
          <p:nvPr/>
        </p:nvSpPr>
        <p:spPr>
          <a:xfrm>
            <a:off x="3331289" y="5175262"/>
            <a:ext cx="2635160" cy="301141"/>
          </a:xfrm>
          <a:prstGeom prst="round1Rect">
            <a:avLst/>
          </a:prstGeom>
          <a:noFill/>
          <a:ln w="12700">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400">
                <a:solidFill>
                  <a:schemeClr val="bg1"/>
                </a:solidFill>
                <a:latin typeface="Arial Nova" panose="020B0504020202020204" pitchFamily="34" charset="0"/>
              </a:rPr>
              <a:t>Risk Management</a:t>
            </a:r>
          </a:p>
        </p:txBody>
      </p:sp>
      <p:sp>
        <p:nvSpPr>
          <p:cNvPr id="10" name="Rectangle: Single Corner Rounded 9">
            <a:extLst>
              <a:ext uri="{FF2B5EF4-FFF2-40B4-BE49-F238E27FC236}">
                <a16:creationId xmlns:a16="http://schemas.microsoft.com/office/drawing/2014/main" id="{8ADEA51E-55FD-4FC2-87F5-4DCF75AEE576}"/>
              </a:ext>
            </a:extLst>
          </p:cNvPr>
          <p:cNvSpPr/>
          <p:nvPr/>
        </p:nvSpPr>
        <p:spPr>
          <a:xfrm>
            <a:off x="3331289" y="5549645"/>
            <a:ext cx="2635160" cy="301141"/>
          </a:xfrm>
          <a:prstGeom prst="round1Rect">
            <a:avLst/>
          </a:prstGeom>
          <a:noFill/>
          <a:ln w="12700">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400">
                <a:solidFill>
                  <a:schemeClr val="bg1"/>
                </a:solidFill>
                <a:latin typeface="Arial Nova" panose="020B0504020202020204" pitchFamily="34" charset="0"/>
              </a:rPr>
              <a:t>Human Resource</a:t>
            </a:r>
          </a:p>
        </p:txBody>
      </p:sp>
      <p:sp>
        <p:nvSpPr>
          <p:cNvPr id="11" name="Rectangle: Single Corner Rounded 10">
            <a:extLst>
              <a:ext uri="{FF2B5EF4-FFF2-40B4-BE49-F238E27FC236}">
                <a16:creationId xmlns:a16="http://schemas.microsoft.com/office/drawing/2014/main" id="{BB783ACE-EF62-4231-A860-6C992FF086B8}"/>
              </a:ext>
            </a:extLst>
          </p:cNvPr>
          <p:cNvSpPr/>
          <p:nvPr/>
        </p:nvSpPr>
        <p:spPr>
          <a:xfrm>
            <a:off x="3331289" y="5924027"/>
            <a:ext cx="2635160" cy="301141"/>
          </a:xfrm>
          <a:prstGeom prst="round1Rect">
            <a:avLst/>
          </a:prstGeom>
          <a:noFill/>
          <a:ln w="12700">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400">
                <a:solidFill>
                  <a:schemeClr val="bg1"/>
                </a:solidFill>
                <a:latin typeface="Arial Nova" panose="020B0504020202020204" pitchFamily="34" charset="0"/>
              </a:rPr>
              <a:t>Contract Management</a:t>
            </a:r>
          </a:p>
        </p:txBody>
      </p:sp>
      <p:sp>
        <p:nvSpPr>
          <p:cNvPr id="12" name="Rectangle: Single Corner Rounded 11">
            <a:extLst>
              <a:ext uri="{FF2B5EF4-FFF2-40B4-BE49-F238E27FC236}">
                <a16:creationId xmlns:a16="http://schemas.microsoft.com/office/drawing/2014/main" id="{A0A87CEE-74AC-4453-96FA-6325247DC277}"/>
              </a:ext>
            </a:extLst>
          </p:cNvPr>
          <p:cNvSpPr/>
          <p:nvPr/>
        </p:nvSpPr>
        <p:spPr>
          <a:xfrm>
            <a:off x="6233102" y="5175262"/>
            <a:ext cx="2635160" cy="301141"/>
          </a:xfrm>
          <a:prstGeom prst="round1Rect">
            <a:avLst/>
          </a:prstGeom>
          <a:noFill/>
          <a:ln w="12700">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400">
                <a:solidFill>
                  <a:schemeClr val="bg1"/>
                </a:solidFill>
                <a:latin typeface="Arial Nova" panose="020B0504020202020204" pitchFamily="34" charset="0"/>
              </a:rPr>
              <a:t>Knowledge Management</a:t>
            </a:r>
          </a:p>
        </p:txBody>
      </p:sp>
      <p:sp>
        <p:nvSpPr>
          <p:cNvPr id="13" name="Rectangle: Single Corner Rounded 12">
            <a:extLst>
              <a:ext uri="{FF2B5EF4-FFF2-40B4-BE49-F238E27FC236}">
                <a16:creationId xmlns:a16="http://schemas.microsoft.com/office/drawing/2014/main" id="{D2A2F5EC-AE3D-42F8-B646-CB537720B460}"/>
              </a:ext>
            </a:extLst>
          </p:cNvPr>
          <p:cNvSpPr/>
          <p:nvPr/>
        </p:nvSpPr>
        <p:spPr>
          <a:xfrm>
            <a:off x="6233102" y="5549645"/>
            <a:ext cx="2635160" cy="301141"/>
          </a:xfrm>
          <a:prstGeom prst="round1Rect">
            <a:avLst/>
          </a:prstGeom>
          <a:noFill/>
          <a:ln w="12700">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400">
                <a:solidFill>
                  <a:schemeClr val="bg1"/>
                </a:solidFill>
                <a:latin typeface="Arial Nova" panose="020B0504020202020204" pitchFamily="34" charset="0"/>
              </a:rPr>
              <a:t>Tools / Best Practices</a:t>
            </a:r>
          </a:p>
        </p:txBody>
      </p:sp>
      <p:sp>
        <p:nvSpPr>
          <p:cNvPr id="14" name="Rectangle: Single Corner Rounded 13">
            <a:extLst>
              <a:ext uri="{FF2B5EF4-FFF2-40B4-BE49-F238E27FC236}">
                <a16:creationId xmlns:a16="http://schemas.microsoft.com/office/drawing/2014/main" id="{F591778B-D5FF-44DA-8106-4E5B7CD9C06D}"/>
              </a:ext>
            </a:extLst>
          </p:cNvPr>
          <p:cNvSpPr/>
          <p:nvPr/>
        </p:nvSpPr>
        <p:spPr>
          <a:xfrm>
            <a:off x="6233102" y="5924027"/>
            <a:ext cx="2635160" cy="301141"/>
          </a:xfrm>
          <a:prstGeom prst="round1Rect">
            <a:avLst/>
          </a:prstGeom>
          <a:noFill/>
          <a:ln w="12700">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400">
                <a:solidFill>
                  <a:schemeClr val="bg1"/>
                </a:solidFill>
                <a:latin typeface="Arial Nova" panose="020B0504020202020204" pitchFamily="34" charset="0"/>
              </a:rPr>
              <a:t>Quality Management</a:t>
            </a:r>
          </a:p>
        </p:txBody>
      </p:sp>
      <p:sp>
        <p:nvSpPr>
          <p:cNvPr id="15" name="Rectangle: Single Corner Rounded 14">
            <a:extLst>
              <a:ext uri="{FF2B5EF4-FFF2-40B4-BE49-F238E27FC236}">
                <a16:creationId xmlns:a16="http://schemas.microsoft.com/office/drawing/2014/main" id="{35115EA0-E775-42CA-AAF6-FCDA084F1F5C}"/>
              </a:ext>
            </a:extLst>
          </p:cNvPr>
          <p:cNvSpPr/>
          <p:nvPr/>
        </p:nvSpPr>
        <p:spPr>
          <a:xfrm>
            <a:off x="9134914" y="5175262"/>
            <a:ext cx="2635160" cy="301141"/>
          </a:xfrm>
          <a:prstGeom prst="round1Rect">
            <a:avLst/>
          </a:prstGeom>
          <a:noFill/>
          <a:ln w="12700">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400">
                <a:solidFill>
                  <a:schemeClr val="bg1"/>
                </a:solidFill>
                <a:latin typeface="Arial Nova" panose="020B0504020202020204" pitchFamily="34" charset="0"/>
              </a:rPr>
              <a:t>Toll Gate Reviews</a:t>
            </a:r>
          </a:p>
        </p:txBody>
      </p:sp>
      <p:sp>
        <p:nvSpPr>
          <p:cNvPr id="16" name="Rectangle: Single Corner Rounded 15">
            <a:extLst>
              <a:ext uri="{FF2B5EF4-FFF2-40B4-BE49-F238E27FC236}">
                <a16:creationId xmlns:a16="http://schemas.microsoft.com/office/drawing/2014/main" id="{453B84D5-3400-431E-9E1A-2F561692E1E1}"/>
              </a:ext>
            </a:extLst>
          </p:cNvPr>
          <p:cNvSpPr/>
          <p:nvPr/>
        </p:nvSpPr>
        <p:spPr>
          <a:xfrm>
            <a:off x="9134914" y="5549645"/>
            <a:ext cx="2635160" cy="301141"/>
          </a:xfrm>
          <a:prstGeom prst="round1Rect">
            <a:avLst/>
          </a:prstGeom>
          <a:noFill/>
          <a:ln w="12700">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400">
                <a:solidFill>
                  <a:schemeClr val="bg1"/>
                </a:solidFill>
                <a:latin typeface="Arial Nova" panose="020B0504020202020204" pitchFamily="34" charset="0"/>
              </a:rPr>
              <a:t>Transition Metrics</a:t>
            </a:r>
          </a:p>
        </p:txBody>
      </p:sp>
      <p:sp>
        <p:nvSpPr>
          <p:cNvPr id="17" name="Rectangle: Single Corner Rounded 16">
            <a:extLst>
              <a:ext uri="{FF2B5EF4-FFF2-40B4-BE49-F238E27FC236}">
                <a16:creationId xmlns:a16="http://schemas.microsoft.com/office/drawing/2014/main" id="{4DB571E3-7803-4A16-9C99-6C6DEA1A0D13}"/>
              </a:ext>
            </a:extLst>
          </p:cNvPr>
          <p:cNvSpPr/>
          <p:nvPr/>
        </p:nvSpPr>
        <p:spPr>
          <a:xfrm>
            <a:off x="9134914" y="5924027"/>
            <a:ext cx="2635160" cy="301141"/>
          </a:xfrm>
          <a:prstGeom prst="round1Rect">
            <a:avLst/>
          </a:prstGeom>
          <a:noFill/>
          <a:ln w="12700">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400">
                <a:solidFill>
                  <a:schemeClr val="bg1"/>
                </a:solidFill>
                <a:latin typeface="Arial Nova" panose="020B0504020202020204" pitchFamily="34" charset="0"/>
              </a:rPr>
              <a:t>Transition Reporting</a:t>
            </a:r>
          </a:p>
        </p:txBody>
      </p:sp>
    </p:spTree>
    <p:extLst>
      <p:ext uri="{BB962C8B-B14F-4D97-AF65-F5344CB8AC3E}">
        <p14:creationId xmlns:p14="http://schemas.microsoft.com/office/powerpoint/2010/main" val="1366849876"/>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0CD1DA-E8CB-4B60-9119-DFBD95F93C54}"/>
              </a:ext>
            </a:extLst>
          </p:cNvPr>
          <p:cNvSpPr>
            <a:spLocks noGrp="1"/>
          </p:cNvSpPr>
          <p:nvPr>
            <p:ph type="title"/>
          </p:nvPr>
        </p:nvSpPr>
        <p:spPr>
          <a:xfrm>
            <a:off x="431900" y="292599"/>
            <a:ext cx="11328200" cy="461655"/>
          </a:xfrm>
          <a:ln>
            <a:noFill/>
          </a:ln>
        </p:spPr>
        <p:txBody>
          <a:bodyPr vert="horz" wrap="square" lIns="0" tIns="45715" rIns="91428" bIns="45715" rtlCol="0" anchor="ctr">
            <a:spAutoFit/>
          </a:bodyPr>
          <a:lstStyle/>
          <a:p>
            <a:r>
              <a:rPr lang="en-IN"/>
              <a:t>TRANSITION WORKFLOW</a:t>
            </a:r>
          </a:p>
        </p:txBody>
      </p:sp>
      <p:sp>
        <p:nvSpPr>
          <p:cNvPr id="5" name="Rectangle 4">
            <a:extLst>
              <a:ext uri="{FF2B5EF4-FFF2-40B4-BE49-F238E27FC236}">
                <a16:creationId xmlns:a16="http://schemas.microsoft.com/office/drawing/2014/main" id="{7AC099E0-3A57-4EA3-BCC4-7547CD899CBA}"/>
              </a:ext>
            </a:extLst>
          </p:cNvPr>
          <p:cNvSpPr/>
          <p:nvPr/>
        </p:nvSpPr>
        <p:spPr>
          <a:xfrm>
            <a:off x="543344" y="1313873"/>
            <a:ext cx="9884997" cy="270841"/>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IN" sz="1200" b="1">
                <a:solidFill>
                  <a:schemeClr val="tx1"/>
                </a:solidFill>
                <a:latin typeface="Arial Nova" panose="020B0504020202020204" pitchFamily="34" charset="0"/>
                <a:cs typeface="Arial" panose="020B0604020202020204" pitchFamily="34" charset="0"/>
              </a:rPr>
              <a:t>PROJECT MANAGEMENT</a:t>
            </a:r>
          </a:p>
        </p:txBody>
      </p:sp>
      <p:sp>
        <p:nvSpPr>
          <p:cNvPr id="6" name="Rectangle 5">
            <a:extLst>
              <a:ext uri="{FF2B5EF4-FFF2-40B4-BE49-F238E27FC236}">
                <a16:creationId xmlns:a16="http://schemas.microsoft.com/office/drawing/2014/main" id="{BBF0EBBC-C7AD-4D48-A333-2CE25B6B7275}"/>
              </a:ext>
            </a:extLst>
          </p:cNvPr>
          <p:cNvSpPr/>
          <p:nvPr/>
        </p:nvSpPr>
        <p:spPr>
          <a:xfrm>
            <a:off x="543343" y="1668874"/>
            <a:ext cx="6588014" cy="338599"/>
          </a:xfrm>
          <a:prstGeom prst="rect">
            <a:avLst/>
          </a:prstGeom>
          <a:solidFill>
            <a:schemeClr val="accent2">
              <a:lumMod val="60000"/>
              <a:lumOff val="40000"/>
            </a:schemeClr>
          </a:solidFill>
          <a:ln>
            <a:noFill/>
          </a:ln>
        </p:spPr>
        <p:style>
          <a:lnRef idx="2">
            <a:schemeClr val="accent3"/>
          </a:lnRef>
          <a:fillRef idx="1">
            <a:schemeClr val="lt1"/>
          </a:fillRef>
          <a:effectRef idx="0">
            <a:schemeClr val="accent3"/>
          </a:effectRef>
          <a:fontRef idx="minor">
            <a:schemeClr val="dk1"/>
          </a:fontRef>
        </p:style>
        <p:txBody>
          <a:bodyPr rtlCol="0" anchor="ctr"/>
          <a:lstStyle/>
          <a:p>
            <a:pPr algn="ctr"/>
            <a:r>
              <a:rPr lang="en-IN" sz="1200" b="1">
                <a:solidFill>
                  <a:schemeClr val="tx1"/>
                </a:solidFill>
                <a:latin typeface="Arial Nova" panose="020B0504020202020204" pitchFamily="34" charset="0"/>
                <a:cs typeface="Arial" panose="020B0604020202020204" pitchFamily="34" charset="0"/>
              </a:rPr>
              <a:t>TRANSITION MANAGEMENT</a:t>
            </a:r>
          </a:p>
        </p:txBody>
      </p:sp>
      <p:sp>
        <p:nvSpPr>
          <p:cNvPr id="7" name="Chevron 6">
            <a:extLst>
              <a:ext uri="{FF2B5EF4-FFF2-40B4-BE49-F238E27FC236}">
                <a16:creationId xmlns:a16="http://schemas.microsoft.com/office/drawing/2014/main" id="{0CBA2597-3C07-451D-82F3-FABEA6200258}"/>
              </a:ext>
            </a:extLst>
          </p:cNvPr>
          <p:cNvSpPr/>
          <p:nvPr/>
        </p:nvSpPr>
        <p:spPr>
          <a:xfrm>
            <a:off x="2378686" y="2070430"/>
            <a:ext cx="2156665" cy="519393"/>
          </a:xfrm>
          <a:prstGeom prst="chevron">
            <a:avLst/>
          </a:prstGeom>
          <a:solidFill>
            <a:schemeClr val="accent4">
              <a:lumMod val="60000"/>
              <a:lumOff val="40000"/>
            </a:schemeClr>
          </a:solidFill>
          <a:ln>
            <a:noFill/>
            <a:headEnd type="none" w="med" len="med"/>
            <a:tailEnd type="none" w="med" len="med"/>
          </a:ln>
          <a:effectLst/>
        </p:spPr>
        <p:style>
          <a:lnRef idx="3">
            <a:schemeClr val="lt1"/>
          </a:lnRef>
          <a:fillRef idx="1">
            <a:schemeClr val="accent2"/>
          </a:fillRef>
          <a:effectRef idx="1">
            <a:schemeClr val="accent2"/>
          </a:effectRef>
          <a:fontRef idx="minor">
            <a:schemeClr val="lt1"/>
          </a:fontRef>
        </p:style>
        <p:txBody>
          <a:bodyPr vert="horz" wrap="square" lIns="119523" tIns="59762" rIns="119523" bIns="59762" numCol="1" rtlCol="0" anchor="ctr" anchorCtr="0" compatLnSpc="1">
            <a:prstTxWarp prst="textNoShape">
              <a:avLst/>
            </a:prstTxWarp>
          </a:bodyPr>
          <a:lstStyle/>
          <a:p>
            <a:pPr algn="ctr" defTabSz="1220051" fontAlgn="base">
              <a:lnSpc>
                <a:spcPct val="90000"/>
              </a:lnSpc>
              <a:spcBef>
                <a:spcPct val="0"/>
              </a:spcBef>
              <a:spcAft>
                <a:spcPct val="35000"/>
              </a:spcAft>
            </a:pPr>
            <a:r>
              <a:rPr lang="en-US" sz="1200" b="1">
                <a:solidFill>
                  <a:schemeClr val="tx1"/>
                </a:solidFill>
                <a:latin typeface="Arial Nova" panose="020B0504020202020204" pitchFamily="34" charset="0"/>
                <a:cs typeface="Arial" panose="020B0604020202020204" pitchFamily="34" charset="0"/>
              </a:rPr>
              <a:t>PLANNING</a:t>
            </a:r>
          </a:p>
        </p:txBody>
      </p:sp>
      <p:sp>
        <p:nvSpPr>
          <p:cNvPr id="8" name="Pentagon 14">
            <a:extLst>
              <a:ext uri="{FF2B5EF4-FFF2-40B4-BE49-F238E27FC236}">
                <a16:creationId xmlns:a16="http://schemas.microsoft.com/office/drawing/2014/main" id="{C424CB9C-316E-46C5-B410-C08D9E3CC771}"/>
              </a:ext>
            </a:extLst>
          </p:cNvPr>
          <p:cNvSpPr/>
          <p:nvPr/>
        </p:nvSpPr>
        <p:spPr bwMode="auto">
          <a:xfrm>
            <a:off x="543342" y="2051346"/>
            <a:ext cx="2014650" cy="538477"/>
          </a:xfrm>
          <a:prstGeom prst="homePlate">
            <a:avLst/>
          </a:prstGeom>
          <a:solidFill>
            <a:schemeClr val="accent4">
              <a:lumMod val="60000"/>
              <a:lumOff val="40000"/>
            </a:schemeClr>
          </a:solidFill>
          <a:ln>
            <a:noFill/>
            <a:headEnd type="none" w="med" len="med"/>
            <a:tailEnd type="none" w="med" len="med"/>
          </a:ln>
          <a:effectLst/>
        </p:spPr>
        <p:style>
          <a:lnRef idx="3">
            <a:schemeClr val="lt1"/>
          </a:lnRef>
          <a:fillRef idx="1">
            <a:schemeClr val="accent2"/>
          </a:fillRef>
          <a:effectRef idx="1">
            <a:schemeClr val="accent2"/>
          </a:effectRef>
          <a:fontRef idx="minor">
            <a:schemeClr val="lt1"/>
          </a:fontRef>
        </p:style>
        <p:txBody>
          <a:bodyPr vert="horz" wrap="square" lIns="119523" tIns="59762" rIns="119523" bIns="59762" numCol="1" rtlCol="0" anchor="ctr" anchorCtr="0" compatLnSpc="1">
            <a:prstTxWarp prst="textNoShape">
              <a:avLst/>
            </a:prstTxWarp>
          </a:bodyPr>
          <a:lstStyle/>
          <a:p>
            <a:pPr algn="ctr" defTabSz="1220051" fontAlgn="base">
              <a:lnSpc>
                <a:spcPct val="90000"/>
              </a:lnSpc>
              <a:spcBef>
                <a:spcPct val="0"/>
              </a:spcBef>
              <a:spcAft>
                <a:spcPct val="35000"/>
              </a:spcAft>
            </a:pPr>
            <a:r>
              <a:rPr lang="en-US" sz="1200" b="1">
                <a:solidFill>
                  <a:schemeClr val="tx1"/>
                </a:solidFill>
                <a:latin typeface="Arial Nova" panose="020B0504020202020204" pitchFamily="34" charset="0"/>
                <a:cs typeface="Arial" panose="020B0604020202020204" pitchFamily="34" charset="0"/>
              </a:rPr>
              <a:t>INITIATION</a:t>
            </a:r>
          </a:p>
        </p:txBody>
      </p:sp>
      <p:sp>
        <p:nvSpPr>
          <p:cNvPr id="9" name="Rectangle 8">
            <a:extLst>
              <a:ext uri="{FF2B5EF4-FFF2-40B4-BE49-F238E27FC236}">
                <a16:creationId xmlns:a16="http://schemas.microsoft.com/office/drawing/2014/main" id="{9ADCFFED-318E-4663-8B14-1A6A8015ADA0}"/>
              </a:ext>
            </a:extLst>
          </p:cNvPr>
          <p:cNvSpPr/>
          <p:nvPr/>
        </p:nvSpPr>
        <p:spPr>
          <a:xfrm>
            <a:off x="7198908" y="1668874"/>
            <a:ext cx="3229433" cy="307516"/>
          </a:xfrm>
          <a:prstGeom prst="rect">
            <a:avLst/>
          </a:prstGeom>
          <a:solidFill>
            <a:schemeClr val="accent2">
              <a:lumMod val="60000"/>
              <a:lumOff val="40000"/>
            </a:schemeClr>
          </a:solidFill>
          <a:ln>
            <a:noFill/>
          </a:ln>
        </p:spPr>
        <p:style>
          <a:lnRef idx="2">
            <a:schemeClr val="accent3"/>
          </a:lnRef>
          <a:fillRef idx="1">
            <a:schemeClr val="lt1"/>
          </a:fillRef>
          <a:effectRef idx="0">
            <a:schemeClr val="accent3"/>
          </a:effectRef>
          <a:fontRef idx="minor">
            <a:schemeClr val="dk1"/>
          </a:fontRef>
        </p:style>
        <p:txBody>
          <a:bodyPr rtlCol="0" anchor="ctr"/>
          <a:lstStyle/>
          <a:p>
            <a:pPr algn="ctr"/>
            <a:r>
              <a:rPr lang="en-IN" sz="1200" b="1">
                <a:solidFill>
                  <a:schemeClr val="tx1"/>
                </a:solidFill>
                <a:latin typeface="Arial Nova" panose="020B0504020202020204" pitchFamily="34" charset="0"/>
                <a:cs typeface="Arial" panose="020B0604020202020204" pitchFamily="34" charset="0"/>
              </a:rPr>
              <a:t>ENGAGEMENT MANAGEMENT</a:t>
            </a:r>
          </a:p>
        </p:txBody>
      </p:sp>
      <p:sp>
        <p:nvSpPr>
          <p:cNvPr id="10" name="Chevron 20">
            <a:extLst>
              <a:ext uri="{FF2B5EF4-FFF2-40B4-BE49-F238E27FC236}">
                <a16:creationId xmlns:a16="http://schemas.microsoft.com/office/drawing/2014/main" id="{0189066E-6EA4-40DE-89FC-4574A6FFFD20}"/>
              </a:ext>
            </a:extLst>
          </p:cNvPr>
          <p:cNvSpPr/>
          <p:nvPr/>
        </p:nvSpPr>
        <p:spPr>
          <a:xfrm>
            <a:off x="4356041" y="2060889"/>
            <a:ext cx="2156665" cy="519393"/>
          </a:xfrm>
          <a:prstGeom prst="chevron">
            <a:avLst/>
          </a:prstGeom>
          <a:solidFill>
            <a:schemeClr val="accent4">
              <a:lumMod val="60000"/>
              <a:lumOff val="40000"/>
            </a:schemeClr>
          </a:solidFill>
          <a:ln>
            <a:noFill/>
            <a:headEnd type="none" w="med" len="med"/>
            <a:tailEnd type="none" w="med" len="med"/>
          </a:ln>
          <a:effectLst/>
        </p:spPr>
        <p:style>
          <a:lnRef idx="3">
            <a:schemeClr val="lt1"/>
          </a:lnRef>
          <a:fillRef idx="1">
            <a:schemeClr val="accent2"/>
          </a:fillRef>
          <a:effectRef idx="1">
            <a:schemeClr val="accent2"/>
          </a:effectRef>
          <a:fontRef idx="minor">
            <a:schemeClr val="lt1"/>
          </a:fontRef>
        </p:style>
        <p:txBody>
          <a:bodyPr vert="horz" wrap="square" lIns="119523" tIns="59762" rIns="119523" bIns="59762" numCol="1" rtlCol="0" anchor="ctr" anchorCtr="0" compatLnSpc="1">
            <a:prstTxWarp prst="textNoShape">
              <a:avLst/>
            </a:prstTxWarp>
          </a:bodyPr>
          <a:lstStyle/>
          <a:p>
            <a:pPr algn="ctr" defTabSz="1220051" fontAlgn="base">
              <a:lnSpc>
                <a:spcPct val="90000"/>
              </a:lnSpc>
              <a:spcBef>
                <a:spcPct val="0"/>
              </a:spcBef>
              <a:spcAft>
                <a:spcPct val="35000"/>
              </a:spcAft>
            </a:pPr>
            <a:r>
              <a:rPr lang="en-US" sz="1200" b="1">
                <a:solidFill>
                  <a:schemeClr val="tx1"/>
                </a:solidFill>
                <a:latin typeface="Arial Nova" panose="020B0504020202020204" pitchFamily="34" charset="0"/>
                <a:cs typeface="Arial" panose="020B0604020202020204" pitchFamily="34" charset="0"/>
              </a:rPr>
              <a:t>INTEGRATION</a:t>
            </a:r>
          </a:p>
        </p:txBody>
      </p:sp>
      <p:sp>
        <p:nvSpPr>
          <p:cNvPr id="11" name="Chevron 21">
            <a:extLst>
              <a:ext uri="{FF2B5EF4-FFF2-40B4-BE49-F238E27FC236}">
                <a16:creationId xmlns:a16="http://schemas.microsoft.com/office/drawing/2014/main" id="{1850B5BD-7E6C-4124-8822-62FF82A6FD84}"/>
              </a:ext>
            </a:extLst>
          </p:cNvPr>
          <p:cNvSpPr/>
          <p:nvPr/>
        </p:nvSpPr>
        <p:spPr>
          <a:xfrm>
            <a:off x="6333398" y="2065489"/>
            <a:ext cx="2204809" cy="519393"/>
          </a:xfrm>
          <a:prstGeom prst="chevron">
            <a:avLst/>
          </a:prstGeom>
          <a:solidFill>
            <a:schemeClr val="accent5">
              <a:lumMod val="60000"/>
              <a:lumOff val="40000"/>
            </a:schemeClr>
          </a:solidFill>
          <a:ln>
            <a:noFill/>
            <a:headEnd type="none" w="med" len="med"/>
            <a:tailEnd type="none" w="med" len="med"/>
          </a:ln>
          <a:effectLst/>
        </p:spPr>
        <p:style>
          <a:lnRef idx="3">
            <a:schemeClr val="lt1"/>
          </a:lnRef>
          <a:fillRef idx="1">
            <a:schemeClr val="accent6"/>
          </a:fillRef>
          <a:effectRef idx="1">
            <a:schemeClr val="accent6"/>
          </a:effectRef>
          <a:fontRef idx="minor">
            <a:schemeClr val="lt1"/>
          </a:fontRef>
        </p:style>
        <p:txBody>
          <a:bodyPr vert="horz" wrap="square" lIns="119523" tIns="59762" rIns="119523" bIns="59762" numCol="1" rtlCol="0" anchor="ctr" anchorCtr="0" compatLnSpc="1">
            <a:prstTxWarp prst="textNoShape">
              <a:avLst/>
            </a:prstTxWarp>
          </a:bodyPr>
          <a:lstStyle/>
          <a:p>
            <a:pPr algn="ctr" defTabSz="1220051" fontAlgn="base">
              <a:lnSpc>
                <a:spcPct val="90000"/>
              </a:lnSpc>
              <a:spcBef>
                <a:spcPct val="0"/>
              </a:spcBef>
              <a:spcAft>
                <a:spcPct val="35000"/>
              </a:spcAft>
            </a:pPr>
            <a:r>
              <a:rPr lang="en-US" sz="1200" b="1">
                <a:solidFill>
                  <a:schemeClr val="tx1"/>
                </a:solidFill>
                <a:latin typeface="Arial Nova" panose="020B0504020202020204" pitchFamily="34" charset="0"/>
                <a:cs typeface="Arial" panose="020B0604020202020204" pitchFamily="34" charset="0"/>
              </a:rPr>
              <a:t>TRANSITION</a:t>
            </a:r>
          </a:p>
        </p:txBody>
      </p:sp>
      <p:sp>
        <p:nvSpPr>
          <p:cNvPr id="12" name="Chevron 22">
            <a:extLst>
              <a:ext uri="{FF2B5EF4-FFF2-40B4-BE49-F238E27FC236}">
                <a16:creationId xmlns:a16="http://schemas.microsoft.com/office/drawing/2014/main" id="{C40DA083-EAC0-4BF5-BBD7-C77234A1ECFC}"/>
              </a:ext>
            </a:extLst>
          </p:cNvPr>
          <p:cNvSpPr/>
          <p:nvPr/>
        </p:nvSpPr>
        <p:spPr>
          <a:xfrm>
            <a:off x="8358899" y="2071909"/>
            <a:ext cx="2267155" cy="519393"/>
          </a:xfrm>
          <a:prstGeom prst="chevron">
            <a:avLst/>
          </a:prstGeom>
          <a:solidFill>
            <a:schemeClr val="accent5">
              <a:lumMod val="60000"/>
              <a:lumOff val="40000"/>
            </a:schemeClr>
          </a:solidFill>
          <a:ln>
            <a:noFill/>
            <a:headEnd type="none" w="med" len="med"/>
            <a:tailEnd type="none" w="med" len="med"/>
          </a:ln>
          <a:effectLst/>
        </p:spPr>
        <p:style>
          <a:lnRef idx="3">
            <a:schemeClr val="lt1"/>
          </a:lnRef>
          <a:fillRef idx="1">
            <a:schemeClr val="accent6"/>
          </a:fillRef>
          <a:effectRef idx="1">
            <a:schemeClr val="accent6"/>
          </a:effectRef>
          <a:fontRef idx="minor">
            <a:schemeClr val="lt1"/>
          </a:fontRef>
        </p:style>
        <p:txBody>
          <a:bodyPr vert="horz" wrap="square" lIns="119523" tIns="59762" rIns="119523" bIns="59762" numCol="1" rtlCol="0" anchor="ctr" anchorCtr="0" compatLnSpc="1">
            <a:prstTxWarp prst="textNoShape">
              <a:avLst/>
            </a:prstTxWarp>
          </a:bodyPr>
          <a:lstStyle/>
          <a:p>
            <a:pPr algn="ctr" defTabSz="1220051" fontAlgn="base">
              <a:lnSpc>
                <a:spcPct val="90000"/>
              </a:lnSpc>
              <a:spcBef>
                <a:spcPct val="0"/>
              </a:spcBef>
              <a:spcAft>
                <a:spcPct val="35000"/>
              </a:spcAft>
            </a:pPr>
            <a:r>
              <a:rPr lang="en-US" sz="1200" b="1">
                <a:solidFill>
                  <a:schemeClr val="tx1"/>
                </a:solidFill>
                <a:latin typeface="Arial Nova" panose="020B0504020202020204" pitchFamily="34" charset="0"/>
                <a:cs typeface="Arial" panose="020B0604020202020204" pitchFamily="34" charset="0"/>
              </a:rPr>
              <a:t>STEADY STATE</a:t>
            </a:r>
          </a:p>
        </p:txBody>
      </p:sp>
      <p:sp>
        <p:nvSpPr>
          <p:cNvPr id="13" name="Rectangle 12">
            <a:extLst>
              <a:ext uri="{FF2B5EF4-FFF2-40B4-BE49-F238E27FC236}">
                <a16:creationId xmlns:a16="http://schemas.microsoft.com/office/drawing/2014/main" id="{A073B50C-3EB4-4283-907A-53AC44D0DB25}"/>
              </a:ext>
            </a:extLst>
          </p:cNvPr>
          <p:cNvSpPr/>
          <p:nvPr/>
        </p:nvSpPr>
        <p:spPr bwMode="auto">
          <a:xfrm>
            <a:off x="543342" y="2673983"/>
            <a:ext cx="1858729" cy="3429762"/>
          </a:xfrm>
          <a:prstGeom prst="rect">
            <a:avLst/>
          </a:prstGeom>
          <a:ln w="12700">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119523" tIns="59762" rIns="119523" bIns="59762" numCol="1" rtlCol="0" anchor="t" anchorCtr="0" compatLnSpc="1">
            <a:prstTxWarp prst="textNoShape">
              <a:avLst/>
            </a:prstTxWarp>
          </a:bodyPr>
          <a:lstStyle/>
          <a:p>
            <a:pPr marL="224091" indent="-224091" defTabSz="1195152" fontAlgn="base">
              <a:spcBef>
                <a:spcPct val="20000"/>
              </a:spcBef>
              <a:spcAft>
                <a:spcPct val="0"/>
              </a:spcAft>
              <a:buFont typeface="Wingdings" panose="05000000000000000000" pitchFamily="2" charset="2"/>
              <a:buChar char="§"/>
            </a:pPr>
            <a:r>
              <a:rPr lang="en-IN" sz="1200">
                <a:solidFill>
                  <a:schemeClr val="tx1"/>
                </a:solidFill>
                <a:latin typeface="Arial Nova" panose="020B0504020202020204" pitchFamily="34" charset="0"/>
                <a:cs typeface="Arial" panose="020B0604020202020204" pitchFamily="34" charset="0"/>
              </a:rPr>
              <a:t>Establish Project Organization</a:t>
            </a:r>
            <a:endParaRPr lang="en-US" sz="1200">
              <a:solidFill>
                <a:schemeClr val="tx1"/>
              </a:solidFill>
              <a:latin typeface="Arial Nova" panose="020B0504020202020204" pitchFamily="34" charset="0"/>
              <a:cs typeface="Arial" panose="020B0604020202020204" pitchFamily="34" charset="0"/>
            </a:endParaRPr>
          </a:p>
          <a:p>
            <a:pPr marL="224091" indent="-224091" defTabSz="1195152" fontAlgn="base">
              <a:spcBef>
                <a:spcPct val="20000"/>
              </a:spcBef>
              <a:spcAft>
                <a:spcPct val="0"/>
              </a:spcAft>
              <a:buFont typeface="Wingdings" panose="05000000000000000000" pitchFamily="2" charset="2"/>
              <a:buChar char="§"/>
            </a:pPr>
            <a:r>
              <a:rPr lang="en-IN" sz="1200">
                <a:solidFill>
                  <a:schemeClr val="tx1"/>
                </a:solidFill>
                <a:latin typeface="Arial Nova" panose="020B0504020202020204" pitchFamily="34" charset="0"/>
                <a:cs typeface="Arial" panose="020B0604020202020204" pitchFamily="34" charset="0"/>
              </a:rPr>
              <a:t>Validation of assumptions and solution</a:t>
            </a:r>
            <a:r>
              <a:rPr lang="en-US" sz="1200">
                <a:solidFill>
                  <a:schemeClr val="tx1"/>
                </a:solidFill>
                <a:latin typeface="Arial Nova" panose="020B0504020202020204" pitchFamily="34" charset="0"/>
                <a:cs typeface="Arial" panose="020B0604020202020204" pitchFamily="34" charset="0"/>
              </a:rPr>
              <a:t> </a:t>
            </a:r>
          </a:p>
          <a:p>
            <a:pPr marL="224091" indent="-224091" defTabSz="1195152" fontAlgn="base">
              <a:spcBef>
                <a:spcPct val="20000"/>
              </a:spcBef>
              <a:spcAft>
                <a:spcPct val="0"/>
              </a:spcAft>
              <a:buFont typeface="Wingdings" panose="05000000000000000000" pitchFamily="2" charset="2"/>
              <a:buChar char="§"/>
            </a:pPr>
            <a:r>
              <a:rPr lang="en-IN" sz="1200">
                <a:solidFill>
                  <a:schemeClr val="tx1"/>
                </a:solidFill>
                <a:latin typeface="Arial Nova" panose="020B0504020202020204" pitchFamily="34" charset="0"/>
                <a:cs typeface="Arial" panose="020B0604020202020204" pitchFamily="34" charset="0"/>
              </a:rPr>
              <a:t>Finalize network connectivity</a:t>
            </a:r>
          </a:p>
          <a:p>
            <a:pPr marL="224091" indent="-224091" defTabSz="1195152" fontAlgn="base">
              <a:spcBef>
                <a:spcPct val="20000"/>
              </a:spcBef>
              <a:spcAft>
                <a:spcPct val="0"/>
              </a:spcAft>
              <a:buFont typeface="Wingdings" panose="05000000000000000000" pitchFamily="2" charset="2"/>
              <a:buChar char="§"/>
            </a:pPr>
            <a:r>
              <a:rPr lang="en-IN" sz="1200">
                <a:solidFill>
                  <a:schemeClr val="tx1"/>
                </a:solidFill>
                <a:latin typeface="Arial Nova" panose="020B0504020202020204" pitchFamily="34" charset="0"/>
                <a:cs typeface="Arial" panose="020B0604020202020204" pitchFamily="34" charset="0"/>
              </a:rPr>
              <a:t>SOW closing</a:t>
            </a:r>
          </a:p>
          <a:p>
            <a:pPr marL="224091" indent="-224091" defTabSz="1195152" fontAlgn="base">
              <a:spcBef>
                <a:spcPct val="20000"/>
              </a:spcBef>
              <a:spcAft>
                <a:spcPct val="0"/>
              </a:spcAft>
              <a:buFont typeface="Wingdings" panose="05000000000000000000" pitchFamily="2" charset="2"/>
              <a:buChar char="§"/>
            </a:pPr>
            <a:r>
              <a:rPr lang="en-IN" sz="1200">
                <a:solidFill>
                  <a:schemeClr val="tx1"/>
                </a:solidFill>
                <a:latin typeface="Arial Nova" panose="020B0504020202020204" pitchFamily="34" charset="0"/>
                <a:cs typeface="Arial" panose="020B0604020202020204" pitchFamily="34" charset="0"/>
              </a:rPr>
              <a:t>Identification of key risks and Resource mobilization mitigations </a:t>
            </a:r>
          </a:p>
          <a:p>
            <a:pPr marL="224091" indent="-224091" defTabSz="1195152" fontAlgn="base">
              <a:spcBef>
                <a:spcPct val="20000"/>
              </a:spcBef>
              <a:spcAft>
                <a:spcPct val="0"/>
              </a:spcAft>
              <a:buFont typeface="Wingdings" panose="05000000000000000000" pitchFamily="2" charset="2"/>
              <a:buChar char="§"/>
            </a:pPr>
            <a:r>
              <a:rPr lang="en-IN" sz="1200">
                <a:solidFill>
                  <a:schemeClr val="tx1"/>
                </a:solidFill>
                <a:latin typeface="Arial Nova" panose="020B0504020202020204" pitchFamily="34" charset="0"/>
                <a:cs typeface="Arial" panose="020B0604020202020204" pitchFamily="34" charset="0"/>
              </a:rPr>
              <a:t>Ordering</a:t>
            </a:r>
            <a:endParaRPr lang="en-US" sz="1200">
              <a:solidFill>
                <a:schemeClr val="tx1"/>
              </a:solidFill>
              <a:latin typeface="Arial Nova" panose="020B05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D4654830-60DE-41A5-A569-FE260F55855E}"/>
              </a:ext>
            </a:extLst>
          </p:cNvPr>
          <p:cNvSpPr/>
          <p:nvPr/>
        </p:nvSpPr>
        <p:spPr bwMode="auto">
          <a:xfrm>
            <a:off x="2549910" y="2673983"/>
            <a:ext cx="1858729" cy="3429763"/>
          </a:xfrm>
          <a:prstGeom prst="rect">
            <a:avLst/>
          </a:prstGeom>
          <a:ln w="12700">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19523" tIns="59762" rIns="119523" bIns="59762" numCol="1" rtlCol="0" anchor="t" anchorCtr="0" compatLnSpc="1">
            <a:prstTxWarp prst="textNoShape">
              <a:avLst/>
            </a:prstTxWarp>
          </a:bodyPr>
          <a:lstStyle/>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Kickoff Meeting</a:t>
            </a:r>
          </a:p>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Reviewing Asset Inventory details                                                   </a:t>
            </a:r>
          </a:p>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Review stakeholders Management scope</a:t>
            </a:r>
          </a:p>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Review &amp; understand network in scope</a:t>
            </a:r>
          </a:p>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Tool Integration plan and readiness</a:t>
            </a:r>
          </a:p>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Field visits to validate</a:t>
            </a:r>
          </a:p>
        </p:txBody>
      </p:sp>
      <p:sp>
        <p:nvSpPr>
          <p:cNvPr id="15" name="Rectangle 14">
            <a:extLst>
              <a:ext uri="{FF2B5EF4-FFF2-40B4-BE49-F238E27FC236}">
                <a16:creationId xmlns:a16="http://schemas.microsoft.com/office/drawing/2014/main" id="{28FA0424-3FDE-4EEC-A37F-C11416A97711}"/>
              </a:ext>
            </a:extLst>
          </p:cNvPr>
          <p:cNvSpPr/>
          <p:nvPr/>
        </p:nvSpPr>
        <p:spPr bwMode="auto">
          <a:xfrm>
            <a:off x="6563047" y="2673981"/>
            <a:ext cx="1858729" cy="3429763"/>
          </a:xfrm>
          <a:prstGeom prst="rect">
            <a:avLst/>
          </a:prstGeom>
          <a:ln w="12700">
            <a:no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119523" tIns="59762" rIns="119523" bIns="59762" numCol="1" rtlCol="0" anchor="t" anchorCtr="0" compatLnSpc="1">
            <a:prstTxWarp prst="textNoShape">
              <a:avLst/>
            </a:prstTxWarp>
          </a:bodyPr>
          <a:lstStyle/>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Shadow Support</a:t>
            </a:r>
          </a:p>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Understand current network support processes</a:t>
            </a:r>
          </a:p>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Incidents process flows</a:t>
            </a:r>
          </a:p>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Technical knowledge and process transition from old NI</a:t>
            </a:r>
          </a:p>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Governance mechanism</a:t>
            </a:r>
          </a:p>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NOC handover and service onboarding plan</a:t>
            </a:r>
          </a:p>
          <a:p>
            <a:pPr indent="-373484" defTabSz="1195152" fontAlgn="base">
              <a:spcBef>
                <a:spcPct val="20000"/>
              </a:spcBef>
              <a:spcAft>
                <a:spcPct val="0"/>
              </a:spcAft>
              <a:buFont typeface="Wingdings" panose="05000000000000000000" pitchFamily="2" charset="2"/>
              <a:buChar char="§"/>
            </a:pPr>
            <a:endParaRPr lang="en-US" sz="1200">
              <a:solidFill>
                <a:schemeClr val="tx1"/>
              </a:solidFill>
              <a:latin typeface="Arial Nova" panose="020B0504020202020204" pitchFamily="34" charset="0"/>
              <a:cs typeface="Arial" panose="020B0604020202020204" pitchFamily="34" charset="0"/>
            </a:endParaRPr>
          </a:p>
          <a:p>
            <a:pPr indent="-373484" defTabSz="1195152" fontAlgn="base">
              <a:spcBef>
                <a:spcPct val="20000"/>
              </a:spcBef>
              <a:spcAft>
                <a:spcPct val="0"/>
              </a:spcAft>
              <a:buFont typeface="Wingdings" panose="05000000000000000000" pitchFamily="2" charset="2"/>
              <a:buChar char="§"/>
            </a:pPr>
            <a:endParaRPr lang="en-US" sz="1200">
              <a:solidFill>
                <a:schemeClr val="tx1"/>
              </a:solidFill>
              <a:latin typeface="Arial Nova" panose="020B0504020202020204" pitchFamily="34" charset="0"/>
              <a:cs typeface="Arial" panose="020B0604020202020204" pitchFamily="34" charset="0"/>
            </a:endParaRPr>
          </a:p>
          <a:p>
            <a:pPr indent="-373484" defTabSz="1195152" fontAlgn="base">
              <a:spcBef>
                <a:spcPct val="20000"/>
              </a:spcBef>
              <a:spcAft>
                <a:spcPct val="0"/>
              </a:spcAft>
              <a:buFont typeface="Wingdings" panose="05000000000000000000" pitchFamily="2" charset="2"/>
              <a:buChar char="§"/>
            </a:pPr>
            <a:endParaRPr lang="en-US" sz="1200">
              <a:solidFill>
                <a:schemeClr val="tx1"/>
              </a:solidFill>
              <a:latin typeface="Arial Nova" panose="020B0504020202020204" pitchFamily="34" charset="0"/>
              <a:cs typeface="Arial" panose="020B0604020202020204" pitchFamily="34" charset="0"/>
            </a:endParaRPr>
          </a:p>
          <a:p>
            <a:pPr indent="-373484" defTabSz="1195152" fontAlgn="base">
              <a:spcBef>
                <a:spcPct val="20000"/>
              </a:spcBef>
              <a:spcAft>
                <a:spcPct val="0"/>
              </a:spcAft>
              <a:buFont typeface="Wingdings" panose="05000000000000000000" pitchFamily="2" charset="2"/>
              <a:buChar char="§"/>
            </a:pPr>
            <a:endParaRPr lang="en-US" sz="1200">
              <a:solidFill>
                <a:schemeClr val="tx1"/>
              </a:solidFill>
              <a:latin typeface="Arial Nova" panose="020B05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5F0422BB-AC94-4DC6-85CC-762FD5C5714F}"/>
              </a:ext>
            </a:extLst>
          </p:cNvPr>
          <p:cNvSpPr/>
          <p:nvPr/>
        </p:nvSpPr>
        <p:spPr bwMode="auto">
          <a:xfrm>
            <a:off x="8569612" y="2673980"/>
            <a:ext cx="1858729" cy="3429763"/>
          </a:xfrm>
          <a:prstGeom prst="rect">
            <a:avLst/>
          </a:prstGeom>
          <a:ln w="12700">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119523" tIns="59762" rIns="119523" bIns="59762" numCol="1" rtlCol="0" anchor="t" anchorCtr="0" compatLnSpc="1">
            <a:prstTxWarp prst="textNoShape">
              <a:avLst/>
            </a:prstTxWarp>
          </a:bodyPr>
          <a:lstStyle/>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Service desk readiness</a:t>
            </a:r>
          </a:p>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NOC readiness</a:t>
            </a:r>
          </a:p>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Pilot calls and workflow testing</a:t>
            </a:r>
          </a:p>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Commencement the operations</a:t>
            </a:r>
          </a:p>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Governance process initiated</a:t>
            </a:r>
          </a:p>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Engagement management process initiated</a:t>
            </a:r>
          </a:p>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Escalation process initiated </a:t>
            </a:r>
          </a:p>
        </p:txBody>
      </p:sp>
      <p:sp>
        <p:nvSpPr>
          <p:cNvPr id="17" name="Rectangle 16">
            <a:extLst>
              <a:ext uri="{FF2B5EF4-FFF2-40B4-BE49-F238E27FC236}">
                <a16:creationId xmlns:a16="http://schemas.microsoft.com/office/drawing/2014/main" id="{9CC9541B-F2FE-4682-A131-7F78B4B5E205}"/>
              </a:ext>
            </a:extLst>
          </p:cNvPr>
          <p:cNvSpPr/>
          <p:nvPr/>
        </p:nvSpPr>
        <p:spPr bwMode="auto">
          <a:xfrm>
            <a:off x="4556478" y="2673981"/>
            <a:ext cx="1858729" cy="3429761"/>
          </a:xfrm>
          <a:prstGeom prst="rect">
            <a:avLst/>
          </a:prstGeom>
          <a:ln w="12700">
            <a:no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119523" tIns="59762" rIns="119523" bIns="59762" numCol="1" rtlCol="0" anchor="t" anchorCtr="0" compatLnSpc="1">
            <a:prstTxWarp prst="textNoShape">
              <a:avLst/>
            </a:prstTxWarp>
          </a:bodyPr>
          <a:lstStyle/>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OOB network readiness</a:t>
            </a:r>
          </a:p>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Management systems readiness</a:t>
            </a:r>
          </a:p>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Testing</a:t>
            </a:r>
          </a:p>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Tool integration</a:t>
            </a:r>
          </a:p>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CMDB Setup</a:t>
            </a:r>
          </a:p>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Network discovery</a:t>
            </a:r>
          </a:p>
          <a:p>
            <a:pPr marL="224091" indent="-224091" defTabSz="1195152" fontAlgn="base">
              <a:spcBef>
                <a:spcPct val="20000"/>
              </a:spcBef>
              <a:spcAft>
                <a:spcPct val="0"/>
              </a:spcAft>
              <a:buFont typeface="Wingdings" panose="05000000000000000000" pitchFamily="2" charset="2"/>
              <a:buChar char="§"/>
            </a:pPr>
            <a:r>
              <a:rPr lang="en-US" sz="1200">
                <a:solidFill>
                  <a:schemeClr val="tx1"/>
                </a:solidFill>
                <a:latin typeface="Arial Nova" panose="020B0504020202020204" pitchFamily="34" charset="0"/>
                <a:cs typeface="Arial" panose="020B0604020202020204" pitchFamily="34" charset="0"/>
              </a:rPr>
              <a:t>Dashboards and reports readiness</a:t>
            </a:r>
          </a:p>
          <a:p>
            <a:pPr marL="224091" indent="-224091" defTabSz="1195152" fontAlgn="base">
              <a:spcBef>
                <a:spcPct val="20000"/>
              </a:spcBef>
              <a:spcAft>
                <a:spcPct val="0"/>
              </a:spcAft>
              <a:buFont typeface="Wingdings" panose="05000000000000000000" pitchFamily="2" charset="2"/>
              <a:buChar char="§"/>
            </a:pPr>
            <a:endParaRPr lang="en-US" sz="1200">
              <a:solidFill>
                <a:schemeClr val="tx1"/>
              </a:solidFill>
              <a:latin typeface="Arial Nova" panose="020B0504020202020204" pitchFamily="34" charset="0"/>
              <a:cs typeface="Arial" panose="020B0604020202020204" pitchFamily="34" charset="0"/>
            </a:endParaRPr>
          </a:p>
          <a:p>
            <a:pPr marL="224091" indent="-224091" defTabSz="1195152" fontAlgn="base">
              <a:spcBef>
                <a:spcPct val="20000"/>
              </a:spcBef>
              <a:spcAft>
                <a:spcPct val="0"/>
              </a:spcAft>
              <a:buFont typeface="Wingdings" panose="05000000000000000000" pitchFamily="2" charset="2"/>
              <a:buChar char="§"/>
            </a:pPr>
            <a:endParaRPr lang="en-US" sz="1200">
              <a:solidFill>
                <a:schemeClr val="tx1"/>
              </a:solidFill>
              <a:latin typeface="Arial Nova" panose="020B0504020202020204" pitchFamily="34" charset="0"/>
              <a:cs typeface="Arial" panose="020B0604020202020204" pitchFamily="34" charset="0"/>
            </a:endParaRPr>
          </a:p>
          <a:p>
            <a:pPr marL="224091" indent="-224091" defTabSz="1195152" fontAlgn="base">
              <a:spcBef>
                <a:spcPct val="20000"/>
              </a:spcBef>
              <a:spcAft>
                <a:spcPct val="0"/>
              </a:spcAft>
              <a:buFont typeface="Wingdings" panose="05000000000000000000" pitchFamily="2" charset="2"/>
              <a:buChar char="§"/>
            </a:pPr>
            <a:endParaRPr lang="en-US" sz="1200">
              <a:solidFill>
                <a:schemeClr val="tx1"/>
              </a:solidFill>
              <a:latin typeface="Arial Nova" panose="020B0504020202020204" pitchFamily="34" charset="0"/>
              <a:cs typeface="Arial" panose="020B0604020202020204" pitchFamily="34" charset="0"/>
            </a:endParaRPr>
          </a:p>
        </p:txBody>
      </p:sp>
      <p:sp>
        <p:nvSpPr>
          <p:cNvPr id="18" name="Pentagon 31">
            <a:extLst>
              <a:ext uri="{FF2B5EF4-FFF2-40B4-BE49-F238E27FC236}">
                <a16:creationId xmlns:a16="http://schemas.microsoft.com/office/drawing/2014/main" id="{C643EA10-9F01-4291-B5D3-BA2805970299}"/>
              </a:ext>
            </a:extLst>
          </p:cNvPr>
          <p:cNvSpPr/>
          <p:nvPr/>
        </p:nvSpPr>
        <p:spPr>
          <a:xfrm rot="10800000">
            <a:off x="10706751" y="2392447"/>
            <a:ext cx="1317580" cy="923001"/>
          </a:xfrm>
          <a:prstGeom prst="homePlate">
            <a:avLst>
              <a:gd name="adj" fmla="val 5354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latin typeface="Arial Nova" panose="020B05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2B6E2ABE-EF74-4648-BC26-2C975BE34740}"/>
              </a:ext>
            </a:extLst>
          </p:cNvPr>
          <p:cNvSpPr/>
          <p:nvPr/>
        </p:nvSpPr>
        <p:spPr bwMode="auto">
          <a:xfrm>
            <a:off x="11033612" y="2586401"/>
            <a:ext cx="1129354" cy="639967"/>
          </a:xfrm>
          <a:prstGeom prst="rect">
            <a:avLst/>
          </a:prstGeom>
          <a:no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119523" tIns="59762" rIns="119523" bIns="59762" numCol="1" rtlCol="0" anchor="t" anchorCtr="0" compatLnSpc="1">
            <a:prstTxWarp prst="textNoShape">
              <a:avLst/>
            </a:prstTxWarp>
          </a:bodyPr>
          <a:lstStyle/>
          <a:p>
            <a:pPr defTabSz="1195152" fontAlgn="base">
              <a:spcBef>
                <a:spcPct val="20000"/>
              </a:spcBef>
              <a:spcAft>
                <a:spcPct val="0"/>
              </a:spcAft>
            </a:pPr>
            <a:r>
              <a:rPr lang="en-US" sz="1200">
                <a:solidFill>
                  <a:schemeClr val="bg1"/>
                </a:solidFill>
                <a:latin typeface="Arial Nova" panose="020B0504020202020204" pitchFamily="34" charset="0"/>
                <a:cs typeface="Arial" panose="020B0604020202020204" pitchFamily="34" charset="0"/>
              </a:rPr>
              <a:t>Project Tracking</a:t>
            </a:r>
          </a:p>
        </p:txBody>
      </p:sp>
      <p:sp>
        <p:nvSpPr>
          <p:cNvPr id="22" name="Pentagon 36">
            <a:extLst>
              <a:ext uri="{FF2B5EF4-FFF2-40B4-BE49-F238E27FC236}">
                <a16:creationId xmlns:a16="http://schemas.microsoft.com/office/drawing/2014/main" id="{2B2D92AE-AFF5-4115-A891-2CE165B9DD1C}"/>
              </a:ext>
            </a:extLst>
          </p:cNvPr>
          <p:cNvSpPr/>
          <p:nvPr/>
        </p:nvSpPr>
        <p:spPr>
          <a:xfrm rot="10800000">
            <a:off x="10706751" y="4345307"/>
            <a:ext cx="1317580" cy="923001"/>
          </a:xfrm>
          <a:prstGeom prst="homePlate">
            <a:avLst>
              <a:gd name="adj" fmla="val 5354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latin typeface="Arial Nova" panose="020B0504020202020204" pitchFamily="34" charset="0"/>
              <a:cs typeface="Arial" panose="020B0604020202020204" pitchFamily="34" charset="0"/>
            </a:endParaRPr>
          </a:p>
        </p:txBody>
      </p:sp>
      <p:sp>
        <p:nvSpPr>
          <p:cNvPr id="23" name="Rectangle 22">
            <a:extLst>
              <a:ext uri="{FF2B5EF4-FFF2-40B4-BE49-F238E27FC236}">
                <a16:creationId xmlns:a16="http://schemas.microsoft.com/office/drawing/2014/main" id="{507967C2-DAFC-49C8-93DB-61AE7E1C4794}"/>
              </a:ext>
            </a:extLst>
          </p:cNvPr>
          <p:cNvSpPr/>
          <p:nvPr/>
        </p:nvSpPr>
        <p:spPr bwMode="auto">
          <a:xfrm>
            <a:off x="10933079" y="4526603"/>
            <a:ext cx="1258921" cy="639967"/>
          </a:xfrm>
          <a:prstGeom prst="rect">
            <a:avLst/>
          </a:prstGeom>
          <a:no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119523" tIns="59762" rIns="119523" bIns="59762" numCol="1" rtlCol="0" anchor="t" anchorCtr="0" compatLnSpc="1">
            <a:prstTxWarp prst="textNoShape">
              <a:avLst/>
            </a:prstTxWarp>
          </a:bodyPr>
          <a:lstStyle/>
          <a:p>
            <a:pPr defTabSz="1195152" fontAlgn="base">
              <a:spcBef>
                <a:spcPct val="20000"/>
              </a:spcBef>
              <a:spcAft>
                <a:spcPct val="0"/>
              </a:spcAft>
            </a:pPr>
            <a:r>
              <a:rPr lang="en-US" sz="1200">
                <a:solidFill>
                  <a:schemeClr val="bg1"/>
                </a:solidFill>
                <a:latin typeface="Arial Nova" panose="020B0504020202020204" pitchFamily="34" charset="0"/>
                <a:cs typeface="Arial" panose="020B0604020202020204" pitchFamily="34" charset="0"/>
              </a:rPr>
              <a:t>Project Governance</a:t>
            </a:r>
          </a:p>
        </p:txBody>
      </p:sp>
      <p:sp>
        <p:nvSpPr>
          <p:cNvPr id="24" name="Pentagon 38">
            <a:extLst>
              <a:ext uri="{FF2B5EF4-FFF2-40B4-BE49-F238E27FC236}">
                <a16:creationId xmlns:a16="http://schemas.microsoft.com/office/drawing/2014/main" id="{C5958F5D-463B-468F-B474-41D8DF370DF5}"/>
              </a:ext>
            </a:extLst>
          </p:cNvPr>
          <p:cNvSpPr/>
          <p:nvPr/>
        </p:nvSpPr>
        <p:spPr>
          <a:xfrm rot="10800000">
            <a:off x="10706751" y="5302953"/>
            <a:ext cx="1317580" cy="923001"/>
          </a:xfrm>
          <a:prstGeom prst="homePlate">
            <a:avLst>
              <a:gd name="adj" fmla="val 5354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latin typeface="Arial Nova" panose="020B0504020202020204" pitchFamily="34" charset="0"/>
              <a:cs typeface="Arial" panose="020B0604020202020204" pitchFamily="34" charset="0"/>
            </a:endParaRPr>
          </a:p>
        </p:txBody>
      </p:sp>
      <p:sp>
        <p:nvSpPr>
          <p:cNvPr id="25" name="Rectangle 24">
            <a:extLst>
              <a:ext uri="{FF2B5EF4-FFF2-40B4-BE49-F238E27FC236}">
                <a16:creationId xmlns:a16="http://schemas.microsoft.com/office/drawing/2014/main" id="{6A4338B3-3DA6-427A-ABDB-B7856E2ECAC9}"/>
              </a:ext>
            </a:extLst>
          </p:cNvPr>
          <p:cNvSpPr/>
          <p:nvPr/>
        </p:nvSpPr>
        <p:spPr bwMode="auto">
          <a:xfrm>
            <a:off x="10948069" y="5499238"/>
            <a:ext cx="1258920" cy="639967"/>
          </a:xfrm>
          <a:prstGeom prst="rect">
            <a:avLst/>
          </a:prstGeom>
          <a:no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119523" tIns="59762" rIns="119523" bIns="59762" numCol="1" rtlCol="0" anchor="t" anchorCtr="0" compatLnSpc="1">
            <a:prstTxWarp prst="textNoShape">
              <a:avLst/>
            </a:prstTxWarp>
          </a:bodyPr>
          <a:lstStyle/>
          <a:p>
            <a:pPr defTabSz="1195152" fontAlgn="base">
              <a:spcBef>
                <a:spcPct val="20000"/>
              </a:spcBef>
              <a:spcAft>
                <a:spcPct val="0"/>
              </a:spcAft>
            </a:pPr>
            <a:r>
              <a:rPr lang="en-US" sz="1200">
                <a:solidFill>
                  <a:schemeClr val="bg1"/>
                </a:solidFill>
                <a:latin typeface="Arial Nova" panose="020B0504020202020204" pitchFamily="34" charset="0"/>
                <a:cs typeface="Arial" panose="020B0604020202020204" pitchFamily="34" charset="0"/>
              </a:rPr>
              <a:t>Service Governance</a:t>
            </a:r>
          </a:p>
        </p:txBody>
      </p:sp>
      <p:sp>
        <p:nvSpPr>
          <p:cNvPr id="29" name="Pentagon 34">
            <a:extLst>
              <a:ext uri="{FF2B5EF4-FFF2-40B4-BE49-F238E27FC236}">
                <a16:creationId xmlns:a16="http://schemas.microsoft.com/office/drawing/2014/main" id="{45116A77-7BEB-CF80-E67B-5EF212CE50D5}"/>
              </a:ext>
            </a:extLst>
          </p:cNvPr>
          <p:cNvSpPr/>
          <p:nvPr/>
        </p:nvSpPr>
        <p:spPr>
          <a:xfrm rot="10800000">
            <a:off x="10706751" y="3372672"/>
            <a:ext cx="1317580" cy="923001"/>
          </a:xfrm>
          <a:prstGeom prst="homePlate">
            <a:avLst>
              <a:gd name="adj" fmla="val 5354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solidFill>
              <a:latin typeface="Arial Nova" panose="020B050402020202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019BF03D-2D21-4B62-9408-320540A64801}"/>
              </a:ext>
            </a:extLst>
          </p:cNvPr>
          <p:cNvSpPr/>
          <p:nvPr/>
        </p:nvSpPr>
        <p:spPr bwMode="auto">
          <a:xfrm>
            <a:off x="11032666" y="3634956"/>
            <a:ext cx="1129354" cy="639967"/>
          </a:xfrm>
          <a:prstGeom prst="rect">
            <a:avLst/>
          </a:prstGeom>
          <a:no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119523" tIns="59762" rIns="119523" bIns="59762" numCol="1" rtlCol="0" anchor="t" anchorCtr="0" compatLnSpc="1">
            <a:prstTxWarp prst="textNoShape">
              <a:avLst/>
            </a:prstTxWarp>
          </a:bodyPr>
          <a:lstStyle/>
          <a:p>
            <a:pPr defTabSz="1195152" fontAlgn="base">
              <a:spcBef>
                <a:spcPct val="20000"/>
              </a:spcBef>
              <a:spcAft>
                <a:spcPct val="0"/>
              </a:spcAft>
            </a:pPr>
            <a:r>
              <a:rPr lang="en-US" sz="1200">
                <a:solidFill>
                  <a:schemeClr val="bg1"/>
                </a:solidFill>
                <a:latin typeface="Arial Nova" panose="020B0504020202020204" pitchFamily="34" charset="0"/>
                <a:cs typeface="Arial" panose="020B0604020202020204" pitchFamily="34" charset="0"/>
              </a:rPr>
              <a:t>Project Comms</a:t>
            </a:r>
          </a:p>
        </p:txBody>
      </p:sp>
    </p:spTree>
    <p:extLst>
      <p:ext uri="{BB962C8B-B14F-4D97-AF65-F5344CB8AC3E}">
        <p14:creationId xmlns:p14="http://schemas.microsoft.com/office/powerpoint/2010/main" val="2974093297"/>
      </p:ext>
    </p:extLst>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33BF7C50-6739-CEF0-9981-AE9632D8EBE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373568" y="989691"/>
            <a:ext cx="5386632" cy="5321208"/>
          </a:xfrm>
          <a:prstGeom prst="rect">
            <a:avLst/>
          </a:prstGeom>
          <a:solidFill>
            <a:srgbClr val="FFFFFF"/>
          </a:solidFill>
        </p:spPr>
      </p:pic>
      <p:sp>
        <p:nvSpPr>
          <p:cNvPr id="85" name="Title 1">
            <a:extLst>
              <a:ext uri="{FF2B5EF4-FFF2-40B4-BE49-F238E27FC236}">
                <a16:creationId xmlns:a16="http://schemas.microsoft.com/office/drawing/2014/main" id="{BA7ED08A-3E71-2525-A054-AFB5F7E2B10A}"/>
              </a:ext>
            </a:extLst>
          </p:cNvPr>
          <p:cNvSpPr>
            <a:spLocks noGrp="1"/>
          </p:cNvSpPr>
          <p:nvPr>
            <p:ph type="title"/>
          </p:nvPr>
        </p:nvSpPr>
        <p:spPr>
          <a:xfrm>
            <a:off x="432000" y="316273"/>
            <a:ext cx="11328200" cy="461655"/>
          </a:xfrm>
          <a:ln>
            <a:noFill/>
          </a:ln>
        </p:spPr>
        <p:txBody>
          <a:bodyPr vert="horz" wrap="square" lIns="0" tIns="45715" rIns="91428" bIns="45715" rtlCol="0" anchor="ctr">
            <a:spAutoFit/>
          </a:bodyPr>
          <a:lstStyle/>
          <a:p>
            <a:r>
              <a:rPr lang="en-IN"/>
              <a:t>SIFY’S ON-CALL SUPPORT TEAMS</a:t>
            </a:r>
          </a:p>
        </p:txBody>
      </p:sp>
      <p:graphicFrame>
        <p:nvGraphicFramePr>
          <p:cNvPr id="2" name="Table 1">
            <a:extLst>
              <a:ext uri="{FF2B5EF4-FFF2-40B4-BE49-F238E27FC236}">
                <a16:creationId xmlns:a16="http://schemas.microsoft.com/office/drawing/2014/main" id="{07E80F9B-49CE-F021-3F61-443C21BA38AA}"/>
              </a:ext>
            </a:extLst>
          </p:cNvPr>
          <p:cNvGraphicFramePr>
            <a:graphicFrameLocks noGrp="1"/>
          </p:cNvGraphicFramePr>
          <p:nvPr>
            <p:extLst>
              <p:ext uri="{D42A27DB-BD31-4B8C-83A1-F6EECF244321}">
                <p14:modId xmlns:p14="http://schemas.microsoft.com/office/powerpoint/2010/main" val="602097274"/>
              </p:ext>
            </p:extLst>
          </p:nvPr>
        </p:nvGraphicFramePr>
        <p:xfrm>
          <a:off x="431800" y="989691"/>
          <a:ext cx="5384621" cy="5333792"/>
        </p:xfrm>
        <a:graphic>
          <a:graphicData uri="http://schemas.openxmlformats.org/drawingml/2006/table">
            <a:tbl>
              <a:tblPr firstRow="1" firstCol="1" bandRow="1"/>
              <a:tblGrid>
                <a:gridCol w="1352621">
                  <a:extLst>
                    <a:ext uri="{9D8B030D-6E8A-4147-A177-3AD203B41FA5}">
                      <a16:colId xmlns:a16="http://schemas.microsoft.com/office/drawing/2014/main" val="657404118"/>
                    </a:ext>
                  </a:extLst>
                </a:gridCol>
                <a:gridCol w="4032000">
                  <a:extLst>
                    <a:ext uri="{9D8B030D-6E8A-4147-A177-3AD203B41FA5}">
                      <a16:colId xmlns:a16="http://schemas.microsoft.com/office/drawing/2014/main" val="3816504089"/>
                    </a:ext>
                  </a:extLst>
                </a:gridCol>
              </a:tblGrid>
              <a:tr h="254116">
                <a:tc>
                  <a:txBody>
                    <a:bodyPr/>
                    <a:lstStyle/>
                    <a:p>
                      <a:pPr algn="ctr" fontAlgn="t">
                        <a:lnSpc>
                          <a:spcPct val="115000"/>
                        </a:lnSpc>
                        <a:spcBef>
                          <a:spcPts val="0"/>
                        </a:spcBef>
                        <a:spcAft>
                          <a:spcPts val="600"/>
                        </a:spcAft>
                      </a:pPr>
                      <a:r>
                        <a:rPr lang="en-GB" sz="1000" b="1" i="0" u="none" strike="noStrike">
                          <a:solidFill>
                            <a:srgbClr val="000000"/>
                          </a:solidFill>
                          <a:effectLst/>
                          <a:latin typeface="Arial Nova" panose="020B0504020202020204" pitchFamily="34" charset="0"/>
                          <a:ea typeface="Calibri" panose="020F0502020204030204" pitchFamily="34" charset="0"/>
                          <a:cs typeface="Times New Roman" panose="02020603050405020304" pitchFamily="18" charset="0"/>
                        </a:rPr>
                        <a:t>Position</a:t>
                      </a:r>
                      <a:endParaRPr lang="en-GB" sz="1800" b="1" i="0" u="none" strike="noStrike">
                        <a:effectLst/>
                        <a:latin typeface="Arial Nova" panose="020B05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18CD3"/>
                    </a:solidFill>
                  </a:tcPr>
                </a:tc>
                <a:tc>
                  <a:txBody>
                    <a:bodyPr/>
                    <a:lstStyle/>
                    <a:p>
                      <a:pPr algn="ctr" fontAlgn="t">
                        <a:lnSpc>
                          <a:spcPct val="115000"/>
                        </a:lnSpc>
                        <a:spcBef>
                          <a:spcPts val="0"/>
                        </a:spcBef>
                        <a:spcAft>
                          <a:spcPts val="600"/>
                        </a:spcAft>
                      </a:pPr>
                      <a:r>
                        <a:rPr lang="en-GB" sz="1000" b="1" i="0" u="none" strike="noStrike">
                          <a:solidFill>
                            <a:srgbClr val="000000"/>
                          </a:solidFill>
                          <a:effectLst/>
                          <a:latin typeface="Arial Nova" panose="020B0504020202020204" pitchFamily="34" charset="0"/>
                          <a:ea typeface="Calibri" panose="020F0502020204030204" pitchFamily="34" charset="0"/>
                          <a:cs typeface="Times New Roman" panose="02020603050405020304" pitchFamily="18" charset="0"/>
                        </a:rPr>
                        <a:t>Role</a:t>
                      </a:r>
                      <a:endParaRPr lang="en-GB" sz="1800" b="1" i="0" u="none" strike="noStrike">
                        <a:effectLst/>
                        <a:latin typeface="Arial Nova" panose="020B0504020202020204" pitchFamily="34"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18CD3"/>
                    </a:solidFill>
                  </a:tcPr>
                </a:tc>
                <a:extLst>
                  <a:ext uri="{0D108BD9-81ED-4DB2-BD59-A6C34878D82A}">
                    <a16:rowId xmlns:a16="http://schemas.microsoft.com/office/drawing/2014/main" val="1834416257"/>
                  </a:ext>
                </a:extLst>
              </a:tr>
              <a:tr h="1513827">
                <a:tc>
                  <a:txBody>
                    <a:bodyPr/>
                    <a:lstStyle/>
                    <a:p>
                      <a:pPr algn="l" fontAlgn="t">
                        <a:lnSpc>
                          <a:spcPct val="115000"/>
                        </a:lnSpc>
                        <a:spcBef>
                          <a:spcPts val="0"/>
                        </a:spcBef>
                        <a:spcAft>
                          <a:spcPts val="600"/>
                        </a:spcAft>
                      </a:pPr>
                      <a:r>
                        <a:rPr lang="en-GB" sz="900" b="0" i="0" u="none" strike="noStrike">
                          <a:effectLst/>
                          <a:latin typeface="Arial Nova" panose="020B0504020202020204" pitchFamily="34" charset="0"/>
                          <a:ea typeface="Calibri" panose="020F0502020204030204" pitchFamily="34" charset="0"/>
                          <a:cs typeface="Times New Roman" panose="02020603050405020304" pitchFamily="18" charset="0"/>
                        </a:rPr>
                        <a:t>Sify Project Manager</a:t>
                      </a:r>
                      <a:endParaRPr lang="en-GB" sz="1600" b="0" i="0" u="none" strike="noStrike">
                        <a:effectLst/>
                        <a:latin typeface="Arial Nova" panose="020B05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15000"/>
                        </a:lnSpc>
                        <a:spcBef>
                          <a:spcPts val="0"/>
                        </a:spcBef>
                        <a:spcAft>
                          <a:spcPts val="600"/>
                        </a:spcAft>
                      </a:pPr>
                      <a:r>
                        <a:rPr lang="en-GB" sz="900" b="0" i="0" u="none" strike="noStrike">
                          <a:effectLst/>
                          <a:latin typeface="Arial Nova" panose="020B0504020202020204" pitchFamily="34" charset="0"/>
                          <a:ea typeface="Calibri" panose="020F0502020204030204" pitchFamily="34" charset="0"/>
                          <a:cs typeface="Times New Roman" panose="02020603050405020304" pitchFamily="18" charset="0"/>
                        </a:rPr>
                        <a:t>Responsible for reaching the goals and fulfilling the objectives of the project, within the time limits, costs defined by the customer and Sify management.</a:t>
                      </a:r>
                      <a:endParaRPr lang="en-GB" sz="1600" b="0" i="0" u="none" strike="noStrike">
                        <a:effectLst/>
                        <a:latin typeface="Arial Nova" panose="020B0504020202020204" pitchFamily="34" charset="0"/>
                      </a:endParaRPr>
                    </a:p>
                    <a:p>
                      <a:pPr algn="l" fontAlgn="t">
                        <a:lnSpc>
                          <a:spcPct val="115000"/>
                        </a:lnSpc>
                        <a:spcBef>
                          <a:spcPts val="0"/>
                        </a:spcBef>
                        <a:spcAft>
                          <a:spcPts val="600"/>
                        </a:spcAft>
                      </a:pPr>
                      <a:r>
                        <a:rPr lang="en-GB" sz="900" b="0" i="0" u="none" strike="noStrike">
                          <a:effectLst/>
                          <a:latin typeface="Arial Nova" panose="020B0504020202020204" pitchFamily="34" charset="0"/>
                          <a:ea typeface="Calibri" panose="020F0502020204030204" pitchFamily="34" charset="0"/>
                          <a:cs typeface="Times New Roman" panose="02020603050405020304" pitchFamily="18" charset="0"/>
                        </a:rPr>
                        <a:t>During the project, the Project Manager is the first line interface between customer and Sify Management. The Project Manager will therefore act diligently and honestly in all such dealings and will encourage, motivate project team members to act likewise. Project Manager will also do a timely escalation to the sponsors of the project</a:t>
                      </a:r>
                      <a:endParaRPr lang="en-GB" sz="1600" b="0" i="0" u="none" strike="noStrike">
                        <a:effectLst/>
                        <a:latin typeface="Arial Nova" panose="020B05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201569538"/>
                  </a:ext>
                </a:extLst>
              </a:tr>
              <a:tr h="814413">
                <a:tc>
                  <a:txBody>
                    <a:bodyPr/>
                    <a:lstStyle/>
                    <a:p>
                      <a:pPr algn="l" fontAlgn="t">
                        <a:lnSpc>
                          <a:spcPct val="115000"/>
                        </a:lnSpc>
                        <a:spcBef>
                          <a:spcPts val="0"/>
                        </a:spcBef>
                        <a:spcAft>
                          <a:spcPts val="600"/>
                        </a:spcAft>
                      </a:pPr>
                      <a:r>
                        <a:rPr lang="en-GB" sz="900" b="0" i="0" u="none" strike="noStrike">
                          <a:effectLst/>
                          <a:latin typeface="Arial Nova" panose="020B0504020202020204" pitchFamily="34" charset="0"/>
                          <a:ea typeface="Calibri" panose="020F0502020204030204" pitchFamily="34" charset="0"/>
                          <a:cs typeface="Times New Roman" panose="02020603050405020304" pitchFamily="18" charset="0"/>
                        </a:rPr>
                        <a:t>Central Helpdesk</a:t>
                      </a:r>
                      <a:endParaRPr lang="en-GB" sz="1600" b="0" i="0" u="none" strike="noStrike">
                        <a:effectLst/>
                        <a:latin typeface="Arial Nova" panose="020B05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15000"/>
                        </a:lnSpc>
                        <a:spcBef>
                          <a:spcPts val="0"/>
                        </a:spcBef>
                        <a:spcAft>
                          <a:spcPts val="600"/>
                        </a:spcAft>
                      </a:pPr>
                      <a:r>
                        <a:rPr lang="en-GB" sz="900" b="0" i="0" u="none" strike="noStrike">
                          <a:effectLst/>
                          <a:latin typeface="Arial Nova" panose="020B0504020202020204" pitchFamily="34" charset="0"/>
                          <a:ea typeface="Calibri" panose="020F0502020204030204" pitchFamily="34" charset="0"/>
                          <a:cs typeface="Times New Roman" panose="02020603050405020304" pitchFamily="18" charset="0"/>
                        </a:rPr>
                        <a:t>First level of contact for day-to-day operations of the network for onsite engineers.</a:t>
                      </a:r>
                      <a:endParaRPr lang="en-GB" sz="1600" b="0" i="0" u="none" strike="noStrike">
                        <a:effectLst/>
                        <a:latin typeface="Arial Nova" panose="020B0504020202020204" pitchFamily="34" charset="0"/>
                      </a:endParaRPr>
                    </a:p>
                    <a:p>
                      <a:pPr algn="l" fontAlgn="t">
                        <a:lnSpc>
                          <a:spcPct val="115000"/>
                        </a:lnSpc>
                        <a:spcBef>
                          <a:spcPts val="0"/>
                        </a:spcBef>
                        <a:spcAft>
                          <a:spcPts val="600"/>
                        </a:spcAft>
                      </a:pPr>
                      <a:r>
                        <a:rPr lang="en-GB" sz="900" b="0" i="0" u="none" strike="noStrike">
                          <a:effectLst/>
                          <a:latin typeface="Arial Nova" panose="020B0504020202020204" pitchFamily="34" charset="0"/>
                          <a:ea typeface="Calibri" panose="020F0502020204030204" pitchFamily="34" charset="0"/>
                          <a:cs typeface="Times New Roman" panose="02020603050405020304" pitchFamily="18" charset="0"/>
                        </a:rPr>
                        <a:t>Escalates to appropriate level within the stipulated time frame on non-compliance of agreed service levels.</a:t>
                      </a:r>
                      <a:endParaRPr lang="en-GB" sz="1600" b="0" i="0" u="none" strike="noStrike">
                        <a:effectLst/>
                        <a:latin typeface="Arial Nova" panose="020B05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118411293"/>
                  </a:ext>
                </a:extLst>
              </a:tr>
              <a:tr h="1025168">
                <a:tc>
                  <a:txBody>
                    <a:bodyPr/>
                    <a:lstStyle/>
                    <a:p>
                      <a:pPr algn="l" fontAlgn="t">
                        <a:lnSpc>
                          <a:spcPct val="115000"/>
                        </a:lnSpc>
                        <a:spcBef>
                          <a:spcPts val="0"/>
                        </a:spcBef>
                        <a:spcAft>
                          <a:spcPts val="600"/>
                        </a:spcAft>
                      </a:pPr>
                      <a:r>
                        <a:rPr lang="en-GB" sz="900" b="0" i="0" u="none" strike="noStrike">
                          <a:effectLst/>
                          <a:latin typeface="Arial Nova" panose="020B0504020202020204" pitchFamily="34" charset="0"/>
                          <a:ea typeface="Calibri" panose="020F0502020204030204" pitchFamily="34" charset="0"/>
                          <a:cs typeface="Times New Roman" panose="02020603050405020304" pitchFamily="18" charset="0"/>
                        </a:rPr>
                        <a:t>Onsite Engineer (L1)</a:t>
                      </a:r>
                      <a:endParaRPr lang="en-GB" sz="1600" b="0" i="0" u="none" strike="noStrike">
                        <a:effectLst/>
                        <a:latin typeface="Arial Nova" panose="020B05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15000"/>
                        </a:lnSpc>
                        <a:spcBef>
                          <a:spcPts val="0"/>
                        </a:spcBef>
                        <a:spcAft>
                          <a:spcPts val="600"/>
                        </a:spcAft>
                      </a:pPr>
                      <a:r>
                        <a:rPr lang="en-GB" sz="900" b="0" i="0" u="none" strike="noStrike">
                          <a:effectLst/>
                          <a:latin typeface="Arial Nova" panose="020B0504020202020204" pitchFamily="34" charset="0"/>
                          <a:ea typeface="Calibri" panose="020F0502020204030204" pitchFamily="34" charset="0"/>
                          <a:cs typeface="Times New Roman" panose="02020603050405020304" pitchFamily="18" charset="0"/>
                        </a:rPr>
                        <a:t>First level local contact for customer.</a:t>
                      </a:r>
                      <a:endParaRPr lang="en-GB" sz="1600" b="0" i="0" u="none" strike="noStrike">
                        <a:effectLst/>
                        <a:latin typeface="Arial Nova" panose="020B0504020202020204" pitchFamily="34" charset="0"/>
                      </a:endParaRPr>
                    </a:p>
                    <a:p>
                      <a:pPr algn="l" fontAlgn="t">
                        <a:lnSpc>
                          <a:spcPct val="115000"/>
                        </a:lnSpc>
                        <a:spcBef>
                          <a:spcPts val="0"/>
                        </a:spcBef>
                        <a:spcAft>
                          <a:spcPts val="600"/>
                        </a:spcAft>
                      </a:pPr>
                      <a:r>
                        <a:rPr lang="en-GB" sz="900" b="0" i="0" u="none" strike="noStrike">
                          <a:effectLst/>
                          <a:latin typeface="Arial Nova" panose="020B0504020202020204" pitchFamily="34" charset="0"/>
                          <a:ea typeface="Calibri" panose="020F0502020204030204" pitchFamily="34" charset="0"/>
                          <a:cs typeface="Times New Roman" panose="02020603050405020304" pitchFamily="18" charset="0"/>
                        </a:rPr>
                        <a:t>Provide remote hands &amp; feet support to NOC.</a:t>
                      </a:r>
                      <a:endParaRPr lang="en-GB" sz="1600" b="0" i="0" u="none" strike="noStrike">
                        <a:effectLst/>
                        <a:latin typeface="Arial Nova" panose="020B0504020202020204" pitchFamily="34" charset="0"/>
                      </a:endParaRPr>
                    </a:p>
                    <a:p>
                      <a:pPr algn="l" fontAlgn="t">
                        <a:lnSpc>
                          <a:spcPct val="115000"/>
                        </a:lnSpc>
                        <a:spcBef>
                          <a:spcPts val="0"/>
                        </a:spcBef>
                        <a:spcAft>
                          <a:spcPts val="600"/>
                        </a:spcAft>
                      </a:pPr>
                      <a:r>
                        <a:rPr lang="en-GB" sz="900" b="0" i="0" u="none" strike="noStrike">
                          <a:effectLst/>
                          <a:latin typeface="Arial Nova" panose="020B0504020202020204" pitchFamily="34" charset="0"/>
                          <a:ea typeface="Calibri" panose="020F0502020204030204" pitchFamily="34" charset="0"/>
                          <a:cs typeface="Times New Roman" panose="02020603050405020304" pitchFamily="18" charset="0"/>
                        </a:rPr>
                        <a:t>Initial troubleshooting of the network issues.</a:t>
                      </a:r>
                      <a:endParaRPr lang="en-GB" sz="1600" b="0" i="0" u="none" strike="noStrike">
                        <a:effectLst/>
                        <a:latin typeface="Arial Nova" panose="020B0504020202020204" pitchFamily="34" charset="0"/>
                      </a:endParaRPr>
                    </a:p>
                    <a:p>
                      <a:pPr algn="l" fontAlgn="t">
                        <a:lnSpc>
                          <a:spcPct val="115000"/>
                        </a:lnSpc>
                        <a:spcBef>
                          <a:spcPts val="0"/>
                        </a:spcBef>
                        <a:spcAft>
                          <a:spcPts val="600"/>
                        </a:spcAft>
                      </a:pPr>
                      <a:r>
                        <a:rPr lang="en-GB" sz="900" b="0" i="0" u="none" strike="noStrike">
                          <a:effectLst/>
                          <a:latin typeface="Arial Nova" panose="020B0504020202020204" pitchFamily="34" charset="0"/>
                          <a:ea typeface="Calibri" panose="020F0502020204030204" pitchFamily="34" charset="0"/>
                          <a:cs typeface="Times New Roman" panose="02020603050405020304" pitchFamily="18" charset="0"/>
                        </a:rPr>
                        <a:t>Report generation based on customer requirement / reporting frequency.</a:t>
                      </a:r>
                      <a:endParaRPr lang="en-GB" sz="1600" b="0" i="0" u="none" strike="noStrike">
                        <a:effectLst/>
                        <a:latin typeface="Arial Nova" panose="020B05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781533869"/>
                  </a:ext>
                </a:extLst>
              </a:tr>
              <a:tr h="892125">
                <a:tc>
                  <a:txBody>
                    <a:bodyPr/>
                    <a:lstStyle/>
                    <a:p>
                      <a:pPr algn="l" fontAlgn="t">
                        <a:lnSpc>
                          <a:spcPct val="115000"/>
                        </a:lnSpc>
                        <a:spcBef>
                          <a:spcPts val="0"/>
                        </a:spcBef>
                        <a:spcAft>
                          <a:spcPts val="600"/>
                        </a:spcAft>
                      </a:pPr>
                      <a:r>
                        <a:rPr lang="en-GB" sz="900" b="0" i="0" u="none" strike="noStrike">
                          <a:effectLst/>
                          <a:latin typeface="Arial Nova" panose="020B0504020202020204" pitchFamily="34" charset="0"/>
                          <a:ea typeface="Calibri" panose="020F0502020204030204" pitchFamily="34" charset="0"/>
                          <a:cs typeface="Times New Roman" panose="02020603050405020304" pitchFamily="18" charset="0"/>
                        </a:rPr>
                        <a:t>Field Support Engineers</a:t>
                      </a:r>
                      <a:endParaRPr lang="en-GB" sz="1600" b="0" i="0" u="none" strike="noStrike">
                        <a:effectLst/>
                        <a:latin typeface="Arial Nova" panose="020B05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15000"/>
                        </a:lnSpc>
                        <a:spcBef>
                          <a:spcPts val="0"/>
                        </a:spcBef>
                        <a:spcAft>
                          <a:spcPts val="600"/>
                        </a:spcAft>
                      </a:pPr>
                      <a:r>
                        <a:rPr lang="en-GB" sz="900" b="0" i="0" u="none" strike="noStrike">
                          <a:effectLst/>
                          <a:latin typeface="Arial Nova" panose="020B0504020202020204" pitchFamily="34" charset="0"/>
                          <a:ea typeface="Calibri" panose="020F0502020204030204" pitchFamily="34" charset="0"/>
                          <a:cs typeface="Times New Roman" panose="02020603050405020304" pitchFamily="18" charset="0"/>
                        </a:rPr>
                        <a:t>Remote hands support for Onsite Transition Engineers.</a:t>
                      </a:r>
                      <a:endParaRPr lang="en-GB" sz="1600" b="0" i="0" u="none" strike="noStrike">
                        <a:effectLst/>
                        <a:latin typeface="Arial Nova" panose="020B0504020202020204" pitchFamily="34" charset="0"/>
                      </a:endParaRPr>
                    </a:p>
                    <a:p>
                      <a:pPr algn="l" fontAlgn="t">
                        <a:lnSpc>
                          <a:spcPct val="115000"/>
                        </a:lnSpc>
                        <a:spcBef>
                          <a:spcPts val="0"/>
                        </a:spcBef>
                        <a:spcAft>
                          <a:spcPts val="600"/>
                        </a:spcAft>
                      </a:pPr>
                      <a:r>
                        <a:rPr lang="en-GB" sz="900" b="0" i="0" u="none" strike="noStrike">
                          <a:effectLst/>
                          <a:latin typeface="Arial Nova" panose="020B0504020202020204" pitchFamily="34" charset="0"/>
                          <a:ea typeface="Calibri" panose="020F0502020204030204" pitchFamily="34" charset="0"/>
                          <a:cs typeface="Times New Roman" panose="02020603050405020304" pitchFamily="18" charset="0"/>
                        </a:rPr>
                        <a:t>Responsible for on-field support for SLA adherence.</a:t>
                      </a:r>
                      <a:endParaRPr lang="en-GB" sz="1600" b="0" i="0" u="none" strike="noStrike">
                        <a:effectLst/>
                        <a:latin typeface="Arial Nova" panose="020B0504020202020204" pitchFamily="34" charset="0"/>
                      </a:endParaRPr>
                    </a:p>
                    <a:p>
                      <a:pPr algn="l" fontAlgn="t">
                        <a:lnSpc>
                          <a:spcPct val="115000"/>
                        </a:lnSpc>
                        <a:spcBef>
                          <a:spcPts val="0"/>
                        </a:spcBef>
                        <a:spcAft>
                          <a:spcPts val="600"/>
                        </a:spcAft>
                      </a:pPr>
                      <a:r>
                        <a:rPr lang="en-GB" sz="900" b="0" i="0" u="none" strike="noStrike">
                          <a:effectLst/>
                          <a:latin typeface="Arial Nova" panose="020B0504020202020204" pitchFamily="34" charset="0"/>
                          <a:ea typeface="Calibri" panose="020F0502020204030204" pitchFamily="34" charset="0"/>
                          <a:cs typeface="Times New Roman" panose="02020603050405020304" pitchFamily="18" charset="0"/>
                        </a:rPr>
                        <a:t>Service Provider coordination for troubleshooting &amp; fixing up errors &amp; failures.</a:t>
                      </a:r>
                      <a:endParaRPr lang="en-GB" sz="1600" b="0" i="0" u="none" strike="noStrike">
                        <a:effectLst/>
                        <a:latin typeface="Arial Nova" panose="020B05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544715220"/>
                  </a:ext>
                </a:extLst>
              </a:tr>
              <a:tr h="821559">
                <a:tc>
                  <a:txBody>
                    <a:bodyPr/>
                    <a:lstStyle/>
                    <a:p>
                      <a:pPr algn="l" fontAlgn="t">
                        <a:lnSpc>
                          <a:spcPct val="115000"/>
                        </a:lnSpc>
                        <a:spcBef>
                          <a:spcPts val="0"/>
                        </a:spcBef>
                        <a:spcAft>
                          <a:spcPts val="600"/>
                        </a:spcAft>
                      </a:pPr>
                      <a:r>
                        <a:rPr lang="en-GB" sz="900" b="0" i="0" u="none" strike="noStrike">
                          <a:effectLst/>
                          <a:latin typeface="Arial Nova" panose="020B0504020202020204" pitchFamily="34" charset="0"/>
                          <a:ea typeface="Calibri" panose="020F0502020204030204" pitchFamily="34" charset="0"/>
                          <a:cs typeface="Times New Roman" panose="02020603050405020304" pitchFamily="18" charset="0"/>
                        </a:rPr>
                        <a:t>Sify Sales Account Manager</a:t>
                      </a:r>
                      <a:endParaRPr lang="en-GB" sz="1600" b="0" i="0" u="none" strike="noStrike">
                        <a:effectLst/>
                        <a:latin typeface="Arial Nova" panose="020B05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t">
                        <a:lnSpc>
                          <a:spcPct val="115000"/>
                        </a:lnSpc>
                        <a:spcBef>
                          <a:spcPts val="0"/>
                        </a:spcBef>
                        <a:spcAft>
                          <a:spcPts val="600"/>
                        </a:spcAft>
                      </a:pPr>
                      <a:r>
                        <a:rPr lang="en-GB" sz="900" b="0" i="0" u="none" strike="noStrike">
                          <a:effectLst/>
                          <a:latin typeface="Arial Nova" panose="020B0504020202020204" pitchFamily="34" charset="0"/>
                          <a:ea typeface="Calibri" panose="020F0502020204030204" pitchFamily="34" charset="0"/>
                          <a:cs typeface="Times New Roman" panose="02020603050405020304" pitchFamily="18" charset="0"/>
                        </a:rPr>
                        <a:t>Overall relationship is maintained between customer and Sify during the project. The Account Manager will also be responsible for ensuring any commercial change arises due to change in scope to be taken up with customer. Actively participates in review process.</a:t>
                      </a:r>
                      <a:endParaRPr lang="en-GB" sz="1600" b="0" i="0" u="none" strike="noStrike">
                        <a:effectLst/>
                        <a:latin typeface="Arial Nova" panose="020B0504020202020204" pitchFamily="34" charset="0"/>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799908214"/>
                  </a:ext>
                </a:extLst>
              </a:tr>
            </a:tbl>
          </a:graphicData>
        </a:graphic>
      </p:graphicFrame>
    </p:spTree>
    <p:extLst>
      <p:ext uri="{BB962C8B-B14F-4D97-AF65-F5344CB8AC3E}">
        <p14:creationId xmlns:p14="http://schemas.microsoft.com/office/powerpoint/2010/main" val="250992459"/>
      </p:ext>
    </p:extLst>
  </p:cSld>
  <p:clrMapOvr>
    <a:masterClrMapping/>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00B0A1F-FFB6-417D-AA7D-DCC2B6AC389E}"/>
              </a:ext>
            </a:extLst>
          </p:cNvPr>
          <p:cNvSpPr>
            <a:spLocks noGrp="1"/>
          </p:cNvSpPr>
          <p:nvPr>
            <p:ph type="body" sz="quarter" idx="11"/>
          </p:nvPr>
        </p:nvSpPr>
        <p:spPr/>
        <p:txBody>
          <a:bodyPr>
            <a:normAutofit/>
          </a:bodyPr>
          <a:lstStyle/>
          <a:p>
            <a:r>
              <a:rPr lang="en-US" sz="2400" b="0" spc="300">
                <a:latin typeface="Montserrat" panose="00000500000000000000" pitchFamily="2" charset="0"/>
                <a:ea typeface="+mj-ea"/>
                <a:cs typeface="+mj-cs"/>
              </a:rPr>
              <a:t>CASE STUDY</a:t>
            </a:r>
          </a:p>
        </p:txBody>
      </p:sp>
    </p:spTree>
    <p:extLst>
      <p:ext uri="{BB962C8B-B14F-4D97-AF65-F5344CB8AC3E}">
        <p14:creationId xmlns:p14="http://schemas.microsoft.com/office/powerpoint/2010/main" val="3417418619"/>
      </p:ext>
    </p:extLst>
  </p:cSld>
  <p:clrMapOvr>
    <a:overrideClrMapping bg1="lt1" tx1="dk1" bg2="lt2" tx2="dk2" accent1="accent1" accent2="accent2" accent3="accent3" accent4="accent4" accent5="accent5" accent6="accent6" hlink="hlink" folHlink="folHlink"/>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a:extLst>
              <a:ext uri="{FF2B5EF4-FFF2-40B4-BE49-F238E27FC236}">
                <a16:creationId xmlns:a16="http://schemas.microsoft.com/office/drawing/2014/main" id="{CAC69182-39FC-FB54-2CB0-AA4CB3017A36}"/>
              </a:ext>
            </a:extLst>
          </p:cNvPr>
          <p:cNvSpPr>
            <a:spLocks noGrp="1"/>
          </p:cNvSpPr>
          <p:nvPr>
            <p:ph type="title"/>
          </p:nvPr>
        </p:nvSpPr>
        <p:spPr>
          <a:ln>
            <a:noFill/>
          </a:ln>
        </p:spPr>
        <p:txBody>
          <a:bodyPr vert="horz" wrap="square" lIns="0" tIns="45715" rIns="91428" bIns="45715" rtlCol="0" anchor="ctr">
            <a:spAutoFit/>
          </a:bodyPr>
          <a:lstStyle/>
          <a:p>
            <a:r>
              <a:rPr lang="en-US"/>
              <a:t>NOC REFERENCE – LARGEST PUBLIC SECTOR BANK</a:t>
            </a:r>
          </a:p>
        </p:txBody>
      </p:sp>
      <p:sp>
        <p:nvSpPr>
          <p:cNvPr id="27" name="Rectangle 26">
            <a:extLst>
              <a:ext uri="{FF2B5EF4-FFF2-40B4-BE49-F238E27FC236}">
                <a16:creationId xmlns:a16="http://schemas.microsoft.com/office/drawing/2014/main" id="{E59885E5-96D2-EF07-CE44-1FB04D2CE581}"/>
              </a:ext>
            </a:extLst>
          </p:cNvPr>
          <p:cNvSpPr/>
          <p:nvPr/>
        </p:nvSpPr>
        <p:spPr>
          <a:xfrm>
            <a:off x="6115779" y="893160"/>
            <a:ext cx="5766872" cy="49242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r>
              <a:rPr lang="en-IN" sz="1867">
                <a:solidFill>
                  <a:schemeClr val="tx1"/>
                </a:solidFill>
                <a:latin typeface="Arial Nova" panose="020B0504020202020204" pitchFamily="34" charset="0"/>
              </a:rPr>
              <a:t>CRITICAL SUCCESS FACTORS</a:t>
            </a:r>
          </a:p>
        </p:txBody>
      </p:sp>
      <p:sp>
        <p:nvSpPr>
          <p:cNvPr id="28" name="TextBox 27">
            <a:extLst>
              <a:ext uri="{FF2B5EF4-FFF2-40B4-BE49-F238E27FC236}">
                <a16:creationId xmlns:a16="http://schemas.microsoft.com/office/drawing/2014/main" id="{92CDD1DD-E069-17D1-2924-06777B1B9AFC}"/>
              </a:ext>
            </a:extLst>
          </p:cNvPr>
          <p:cNvSpPr txBox="1"/>
          <p:nvPr/>
        </p:nvSpPr>
        <p:spPr>
          <a:xfrm>
            <a:off x="6115779" y="1515859"/>
            <a:ext cx="5760000" cy="1631216"/>
          </a:xfrm>
          <a:prstGeom prst="rect">
            <a:avLst/>
          </a:prstGeom>
          <a:solidFill>
            <a:schemeClr val="accent3">
              <a:lumMod val="20000"/>
              <a:lumOff val="80000"/>
            </a:schemeClr>
          </a:solidFill>
          <a:ln w="12700">
            <a:noFill/>
          </a:ln>
          <a:effectLst/>
        </p:spPr>
        <p:txBody>
          <a:bodyPr wrap="square" rtlCol="0" anchor="ctr">
            <a:spAutoFit/>
          </a:bodyPr>
          <a:lstStyle/>
          <a:p>
            <a:pPr marL="228594" indent="-228594" defTabSz="1219018">
              <a:spcAft>
                <a:spcPts val="800"/>
              </a:spcAft>
              <a:buFont typeface="Arial" panose="020B0604020202020204" pitchFamily="34" charset="0"/>
              <a:buChar char="•"/>
              <a:tabLst>
                <a:tab pos="237061" algn="l"/>
                <a:tab pos="721766" algn="l"/>
              </a:tabLst>
            </a:pPr>
            <a:r>
              <a:rPr lang="en-IN" sz="1600">
                <a:latin typeface="Arial Nova" panose="020B0504020202020204" pitchFamily="34" charset="0"/>
              </a:rPr>
              <a:t>Ability to visualize the relationship between various 	elements of the project &amp; orchestrate efforts</a:t>
            </a:r>
          </a:p>
          <a:p>
            <a:pPr marL="228594" indent="-228594" algn="just" defTabSz="1219018">
              <a:spcAft>
                <a:spcPts val="800"/>
              </a:spcAft>
              <a:buFont typeface="Arial" panose="020B0604020202020204" pitchFamily="34" charset="0"/>
              <a:buChar char="•"/>
              <a:tabLst>
                <a:tab pos="480472" algn="l"/>
              </a:tabLst>
            </a:pPr>
            <a:r>
              <a:rPr lang="en-IN" sz="1600">
                <a:latin typeface="Arial Nova" panose="020B0504020202020204" pitchFamily="34" charset="0"/>
              </a:rPr>
              <a:t>Transition an in-flight operation with minimum disruptions</a:t>
            </a:r>
          </a:p>
          <a:p>
            <a:pPr marL="241294" indent="-241294" algn="just" defTabSz="1219018">
              <a:spcAft>
                <a:spcPts val="800"/>
              </a:spcAft>
              <a:buFont typeface="Arial" panose="020B0604020202020204" pitchFamily="34" charset="0"/>
              <a:buChar char="•"/>
              <a:tabLst>
                <a:tab pos="480472" algn="l"/>
              </a:tabLst>
            </a:pPr>
            <a:r>
              <a:rPr lang="en-IN" sz="1600">
                <a:latin typeface="Arial Nova" panose="020B0504020202020204" pitchFamily="34" charset="0"/>
              </a:rPr>
              <a:t>Ensuring improved service levels &amp; CSAT</a:t>
            </a:r>
          </a:p>
          <a:p>
            <a:pPr marL="241294" indent="-241294" algn="just" defTabSz="1219018">
              <a:spcAft>
                <a:spcPts val="800"/>
              </a:spcAft>
              <a:buFont typeface="Arial" panose="020B0604020202020204" pitchFamily="34" charset="0"/>
              <a:buChar char="•"/>
              <a:tabLst>
                <a:tab pos="480472" algn="l"/>
              </a:tabLst>
            </a:pPr>
            <a:r>
              <a:rPr lang="en-IN" sz="1600">
                <a:latin typeface="Arial Nova" panose="020B0504020202020204" pitchFamily="34" charset="0"/>
              </a:rPr>
              <a:t>Project governance</a:t>
            </a:r>
          </a:p>
        </p:txBody>
      </p:sp>
      <p:sp>
        <p:nvSpPr>
          <p:cNvPr id="29" name="Rectangle 28">
            <a:extLst>
              <a:ext uri="{FF2B5EF4-FFF2-40B4-BE49-F238E27FC236}">
                <a16:creationId xmlns:a16="http://schemas.microsoft.com/office/drawing/2014/main" id="{0F1916B0-8A4D-C14F-2B0F-FD8E106B6E60}"/>
              </a:ext>
            </a:extLst>
          </p:cNvPr>
          <p:cNvSpPr/>
          <p:nvPr/>
        </p:nvSpPr>
        <p:spPr>
          <a:xfrm>
            <a:off x="231279" y="1466778"/>
            <a:ext cx="5760000" cy="1708313"/>
          </a:xfrm>
          <a:prstGeom prst="rect">
            <a:avLst/>
          </a:prstGeom>
          <a:solidFill>
            <a:schemeClr val="accent3">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80990" indent="-380990" defTabSz="1219018">
              <a:buFont typeface="Arial" panose="020B0604020202020204" pitchFamily="34" charset="0"/>
              <a:buChar char="•"/>
            </a:pPr>
            <a:r>
              <a:rPr lang="en-GB" sz="1600">
                <a:solidFill>
                  <a:schemeClr val="tx1"/>
                </a:solidFill>
                <a:latin typeface="Arial Nova" panose="020B0504020202020204" pitchFamily="34" charset="0"/>
                <a:ea typeface="Times New Roman" panose="02020603050405020304" pitchFamily="18" charset="0"/>
              </a:rPr>
              <a:t>Creation of the NOC, associated tools and manage the field operations</a:t>
            </a:r>
          </a:p>
          <a:p>
            <a:pPr defTabSz="1219018"/>
            <a:endParaRPr lang="en-GB" sz="1067">
              <a:solidFill>
                <a:schemeClr val="tx1"/>
              </a:solidFill>
              <a:latin typeface="Arial Nova" panose="020B0504020202020204" pitchFamily="34" charset="0"/>
            </a:endParaRPr>
          </a:p>
          <a:p>
            <a:pPr marL="380990" indent="-380990" defTabSz="1219018">
              <a:buFont typeface="Arial" panose="020B0604020202020204" pitchFamily="34" charset="0"/>
              <a:buChar char="•"/>
            </a:pPr>
            <a:r>
              <a:rPr lang="en-GB" sz="1600">
                <a:solidFill>
                  <a:schemeClr val="tx1"/>
                </a:solidFill>
                <a:latin typeface="Arial Nova" panose="020B0504020202020204" pitchFamily="34" charset="0"/>
              </a:rPr>
              <a:t>Consultancy for procurement of new solutions and their management </a:t>
            </a:r>
          </a:p>
          <a:p>
            <a:pPr marL="380990" indent="-380990" defTabSz="1219018">
              <a:buFont typeface="Arial" panose="020B0604020202020204" pitchFamily="34" charset="0"/>
              <a:buChar char="•"/>
            </a:pPr>
            <a:endParaRPr lang="en-GB" sz="1067">
              <a:solidFill>
                <a:schemeClr val="tx1"/>
              </a:solidFill>
              <a:latin typeface="Arial Nova" panose="020B0504020202020204" pitchFamily="34" charset="0"/>
            </a:endParaRPr>
          </a:p>
          <a:p>
            <a:pPr marL="380990" indent="-380990" defTabSz="1219018">
              <a:buFont typeface="Arial" panose="020B0604020202020204" pitchFamily="34" charset="0"/>
              <a:buChar char="•"/>
            </a:pPr>
            <a:r>
              <a:rPr lang="en-GB" sz="1600">
                <a:solidFill>
                  <a:schemeClr val="tx1"/>
                </a:solidFill>
                <a:latin typeface="Arial Nova" panose="020B0504020202020204" pitchFamily="34" charset="0"/>
              </a:rPr>
              <a:t>Management of existing solutions</a:t>
            </a:r>
            <a:endParaRPr lang="en-IN" sz="1600">
              <a:solidFill>
                <a:schemeClr val="tx1"/>
              </a:solidFill>
              <a:latin typeface="Arial Nova" panose="020B0504020202020204" pitchFamily="34" charset="0"/>
            </a:endParaRPr>
          </a:p>
        </p:txBody>
      </p:sp>
      <p:sp>
        <p:nvSpPr>
          <p:cNvPr id="30" name="TextBox 29">
            <a:extLst>
              <a:ext uri="{FF2B5EF4-FFF2-40B4-BE49-F238E27FC236}">
                <a16:creationId xmlns:a16="http://schemas.microsoft.com/office/drawing/2014/main" id="{D113EB92-89D4-F76D-8A30-4985E88A6FEF}"/>
              </a:ext>
            </a:extLst>
          </p:cNvPr>
          <p:cNvSpPr txBox="1"/>
          <p:nvPr/>
        </p:nvSpPr>
        <p:spPr>
          <a:xfrm>
            <a:off x="422869" y="5250129"/>
            <a:ext cx="2724556" cy="318100"/>
          </a:xfrm>
          <a:prstGeom prst="rect">
            <a:avLst/>
          </a:prstGeom>
          <a:solidFill>
            <a:schemeClr val="tx2">
              <a:lumMod val="20000"/>
              <a:lumOff val="80000"/>
            </a:schemeClr>
          </a:solidFill>
          <a:effectLst/>
        </p:spPr>
        <p:txBody>
          <a:bodyPr wrap="square" rtlCol="0">
            <a:spAutoFit/>
          </a:bodyPr>
          <a:lstStyle/>
          <a:p>
            <a:pPr algn="ctr" defTabSz="1219018"/>
            <a:r>
              <a:rPr lang="en-IN" sz="1467">
                <a:latin typeface="Arial Nova" panose="020B0504020202020204" pitchFamily="34" charset="0"/>
              </a:rPr>
              <a:t>280+ onsite NOC resources</a:t>
            </a:r>
          </a:p>
        </p:txBody>
      </p:sp>
      <p:sp>
        <p:nvSpPr>
          <p:cNvPr id="31" name="TextBox 30">
            <a:extLst>
              <a:ext uri="{FF2B5EF4-FFF2-40B4-BE49-F238E27FC236}">
                <a16:creationId xmlns:a16="http://schemas.microsoft.com/office/drawing/2014/main" id="{C12CAA4B-EE36-451F-7DBD-E3493F4188C2}"/>
              </a:ext>
            </a:extLst>
          </p:cNvPr>
          <p:cNvSpPr txBox="1"/>
          <p:nvPr/>
        </p:nvSpPr>
        <p:spPr>
          <a:xfrm>
            <a:off x="3352145" y="5250129"/>
            <a:ext cx="3722011" cy="318100"/>
          </a:xfrm>
          <a:prstGeom prst="rect">
            <a:avLst/>
          </a:prstGeom>
          <a:solidFill>
            <a:schemeClr val="tx2">
              <a:lumMod val="20000"/>
              <a:lumOff val="80000"/>
            </a:schemeClr>
          </a:solidFill>
          <a:effectLst/>
        </p:spPr>
        <p:txBody>
          <a:bodyPr wrap="square" rtlCol="0">
            <a:spAutoFit/>
          </a:bodyPr>
          <a:lstStyle/>
          <a:p>
            <a:pPr algn="ctr" defTabSz="1219018"/>
            <a:r>
              <a:rPr lang="en-IN" sz="1467">
                <a:latin typeface="Arial Nova" panose="020B0504020202020204" pitchFamily="34" charset="0"/>
              </a:rPr>
              <a:t>740+ dedicated field support resources</a:t>
            </a:r>
          </a:p>
        </p:txBody>
      </p:sp>
      <p:sp>
        <p:nvSpPr>
          <p:cNvPr id="32" name="TextBox 31">
            <a:extLst>
              <a:ext uri="{FF2B5EF4-FFF2-40B4-BE49-F238E27FC236}">
                <a16:creationId xmlns:a16="http://schemas.microsoft.com/office/drawing/2014/main" id="{7D9FC7E9-E7C0-8B84-CEFB-579EF44C5215}"/>
              </a:ext>
            </a:extLst>
          </p:cNvPr>
          <p:cNvSpPr txBox="1"/>
          <p:nvPr/>
        </p:nvSpPr>
        <p:spPr>
          <a:xfrm>
            <a:off x="7260778" y="5250129"/>
            <a:ext cx="4596903" cy="318100"/>
          </a:xfrm>
          <a:prstGeom prst="rect">
            <a:avLst/>
          </a:prstGeom>
          <a:solidFill>
            <a:schemeClr val="tx2">
              <a:lumMod val="20000"/>
              <a:lumOff val="80000"/>
            </a:schemeClr>
          </a:solidFill>
          <a:effectLst/>
        </p:spPr>
        <p:txBody>
          <a:bodyPr wrap="square" rtlCol="0">
            <a:spAutoFit/>
          </a:bodyPr>
          <a:lstStyle/>
          <a:p>
            <a:pPr algn="ctr" defTabSz="1219018"/>
            <a:r>
              <a:rPr lang="en-IN" sz="1467">
                <a:latin typeface="Arial Nova" panose="020B0504020202020204" pitchFamily="34" charset="0"/>
              </a:rPr>
              <a:t>22 Countries, 112 Foreign Offices – on-call support</a:t>
            </a:r>
          </a:p>
        </p:txBody>
      </p:sp>
      <p:sp>
        <p:nvSpPr>
          <p:cNvPr id="33" name="TextBox 32">
            <a:extLst>
              <a:ext uri="{FF2B5EF4-FFF2-40B4-BE49-F238E27FC236}">
                <a16:creationId xmlns:a16="http://schemas.microsoft.com/office/drawing/2014/main" id="{F788CFB4-DB7E-361A-B428-E13DB5E51BB0}"/>
              </a:ext>
            </a:extLst>
          </p:cNvPr>
          <p:cNvSpPr txBox="1"/>
          <p:nvPr/>
        </p:nvSpPr>
        <p:spPr>
          <a:xfrm>
            <a:off x="1405323" y="4439045"/>
            <a:ext cx="2061107" cy="379656"/>
          </a:xfrm>
          <a:prstGeom prst="rect">
            <a:avLst/>
          </a:prstGeom>
          <a:solidFill>
            <a:schemeClr val="accent3">
              <a:lumMod val="60000"/>
              <a:lumOff val="40000"/>
            </a:schemeClr>
          </a:solidFill>
          <a:effectLst/>
        </p:spPr>
        <p:txBody>
          <a:bodyPr wrap="square" rtlCol="0">
            <a:spAutoFit/>
          </a:bodyPr>
          <a:lstStyle/>
          <a:p>
            <a:pPr algn="ctr" defTabSz="1219018"/>
            <a:r>
              <a:rPr lang="en-IN" sz="1867">
                <a:latin typeface="Arial Nova" panose="020B0504020202020204" pitchFamily="34" charset="0"/>
              </a:rPr>
              <a:t>People</a:t>
            </a:r>
          </a:p>
        </p:txBody>
      </p:sp>
      <p:sp>
        <p:nvSpPr>
          <p:cNvPr id="34" name="TextBox 33">
            <a:extLst>
              <a:ext uri="{FF2B5EF4-FFF2-40B4-BE49-F238E27FC236}">
                <a16:creationId xmlns:a16="http://schemas.microsoft.com/office/drawing/2014/main" id="{D53A5F9F-45CC-ACC1-8B15-04EEC459539C}"/>
              </a:ext>
            </a:extLst>
          </p:cNvPr>
          <p:cNvSpPr txBox="1"/>
          <p:nvPr/>
        </p:nvSpPr>
        <p:spPr>
          <a:xfrm>
            <a:off x="4892843" y="4448540"/>
            <a:ext cx="2061107" cy="379656"/>
          </a:xfrm>
          <a:prstGeom prst="rect">
            <a:avLst/>
          </a:prstGeom>
          <a:solidFill>
            <a:schemeClr val="accent3">
              <a:lumMod val="60000"/>
              <a:lumOff val="40000"/>
            </a:schemeClr>
          </a:solidFill>
          <a:effectLst/>
        </p:spPr>
        <p:txBody>
          <a:bodyPr wrap="square" rtlCol="0">
            <a:spAutoFit/>
          </a:bodyPr>
          <a:lstStyle/>
          <a:p>
            <a:pPr algn="ctr" defTabSz="1219018"/>
            <a:r>
              <a:rPr lang="en-IN" sz="1867">
                <a:latin typeface="Arial Nova" panose="020B0504020202020204" pitchFamily="34" charset="0"/>
              </a:rPr>
              <a:t>Processes</a:t>
            </a:r>
          </a:p>
        </p:txBody>
      </p:sp>
      <p:sp>
        <p:nvSpPr>
          <p:cNvPr id="35" name="TextBox 34">
            <a:extLst>
              <a:ext uri="{FF2B5EF4-FFF2-40B4-BE49-F238E27FC236}">
                <a16:creationId xmlns:a16="http://schemas.microsoft.com/office/drawing/2014/main" id="{F713188E-67CE-89D5-FC5B-461318EE17EA}"/>
              </a:ext>
            </a:extLst>
          </p:cNvPr>
          <p:cNvSpPr txBox="1"/>
          <p:nvPr/>
        </p:nvSpPr>
        <p:spPr>
          <a:xfrm>
            <a:off x="8756248" y="4448540"/>
            <a:ext cx="2061107" cy="379656"/>
          </a:xfrm>
          <a:prstGeom prst="rect">
            <a:avLst/>
          </a:prstGeom>
          <a:solidFill>
            <a:schemeClr val="accent3">
              <a:lumMod val="60000"/>
              <a:lumOff val="40000"/>
            </a:schemeClr>
          </a:solidFill>
          <a:effectLst/>
        </p:spPr>
        <p:txBody>
          <a:bodyPr wrap="square" rtlCol="0">
            <a:spAutoFit/>
          </a:bodyPr>
          <a:lstStyle/>
          <a:p>
            <a:pPr algn="ctr" defTabSz="1219018"/>
            <a:r>
              <a:rPr lang="en-IN" sz="1867">
                <a:latin typeface="Arial Nova" panose="020B0504020202020204" pitchFamily="34" charset="0"/>
              </a:rPr>
              <a:t>Tools</a:t>
            </a:r>
          </a:p>
        </p:txBody>
      </p:sp>
      <p:sp>
        <p:nvSpPr>
          <p:cNvPr id="36" name="Rectangle 35">
            <a:extLst>
              <a:ext uri="{FF2B5EF4-FFF2-40B4-BE49-F238E27FC236}">
                <a16:creationId xmlns:a16="http://schemas.microsoft.com/office/drawing/2014/main" id="{9EC53ED2-C82D-97AA-5781-65F4BCD75967}"/>
              </a:ext>
            </a:extLst>
          </p:cNvPr>
          <p:cNvSpPr/>
          <p:nvPr/>
        </p:nvSpPr>
        <p:spPr>
          <a:xfrm>
            <a:off x="231279" y="893160"/>
            <a:ext cx="5760000" cy="49242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r>
              <a:rPr lang="en-IN" sz="1867">
                <a:solidFill>
                  <a:schemeClr val="tx1"/>
                </a:solidFill>
                <a:latin typeface="Arial Nova" panose="020B0504020202020204" pitchFamily="34" charset="0"/>
              </a:rPr>
              <a:t>PROJECT SCOPE</a:t>
            </a:r>
          </a:p>
        </p:txBody>
      </p:sp>
      <p:pic>
        <p:nvPicPr>
          <p:cNvPr id="37" name="Picture 2">
            <a:extLst>
              <a:ext uri="{FF2B5EF4-FFF2-40B4-BE49-F238E27FC236}">
                <a16:creationId xmlns:a16="http://schemas.microsoft.com/office/drawing/2014/main" id="{26CA7E63-9075-8E26-BD07-6A3F3ED20579}"/>
              </a:ext>
            </a:extLst>
          </p:cNvPr>
          <p:cNvPicPr>
            <a:picLocks noChangeAspect="1" noChangeArrowheads="1"/>
          </p:cNvPicPr>
          <p:nvPr/>
        </p:nvPicPr>
        <p:blipFill>
          <a:blip r:embed="rId2">
            <a:biLevel thresh="25000"/>
            <a:extLst>
              <a:ext uri="{BEBA8EAE-BF5A-486C-A8C5-ECC9F3942E4B}">
                <a14:imgProps xmlns:a14="http://schemas.microsoft.com/office/drawing/2010/main">
                  <a14:imgLayer r:embed="rId3">
                    <a14:imgEffect>
                      <a14:artisticPhotocopy/>
                    </a14:imgEffect>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1929780" y="3456696"/>
            <a:ext cx="1012193" cy="101219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38" name="Picture 4" descr="Production, process Free Icon - Icon-Icons.com">
            <a:extLst>
              <a:ext uri="{FF2B5EF4-FFF2-40B4-BE49-F238E27FC236}">
                <a16:creationId xmlns:a16="http://schemas.microsoft.com/office/drawing/2014/main" id="{32E3A75D-FB18-510E-8AD0-BA1A35F582C7}"/>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499072" y="3516825"/>
            <a:ext cx="930421" cy="849944"/>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39" name="Picture 6" descr="Software Tools Icon Png, Transparent Png , Transparent Png Image - PNGitem">
            <a:extLst>
              <a:ext uri="{FF2B5EF4-FFF2-40B4-BE49-F238E27FC236}">
                <a16:creationId xmlns:a16="http://schemas.microsoft.com/office/drawing/2014/main" id="{4B117694-DA0C-B97B-BF92-F22C1CD088FA}"/>
              </a:ext>
            </a:extLst>
          </p:cNvPr>
          <p:cNvPicPr>
            <a:picLocks noChangeAspect="1" noChangeArrowheads="1"/>
          </p:cNvPicPr>
          <p:nvPr/>
        </p:nvPicPr>
        <p:blipFill>
          <a:blip r:embed="rId6">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235855" y="3516825"/>
            <a:ext cx="1101892" cy="849944"/>
          </a:xfrm>
          <a:prstGeom prst="rect">
            <a:avLst/>
          </a:prstGeom>
          <a:noFill/>
          <a:effectLst/>
          <a:extLst>
            <a:ext uri="{909E8E84-426E-40DD-AFC4-6F175D3DCCD1}">
              <a14:hiddenFill xmlns:a14="http://schemas.microsoft.com/office/drawing/2010/main">
                <a:solidFill>
                  <a:srgbClr val="FFFFFF"/>
                </a:solidFill>
              </a14:hiddenFill>
            </a:ext>
          </a:extLst>
        </p:spPr>
      </p:pic>
      <p:sp>
        <p:nvSpPr>
          <p:cNvPr id="40" name="TextBox 39">
            <a:extLst>
              <a:ext uri="{FF2B5EF4-FFF2-40B4-BE49-F238E27FC236}">
                <a16:creationId xmlns:a16="http://schemas.microsoft.com/office/drawing/2014/main" id="{C4171E8F-F0CC-D00A-D056-2F10C076485A}"/>
              </a:ext>
            </a:extLst>
          </p:cNvPr>
          <p:cNvSpPr txBox="1"/>
          <p:nvPr/>
        </p:nvSpPr>
        <p:spPr>
          <a:xfrm>
            <a:off x="422867" y="5831766"/>
            <a:ext cx="2724556" cy="318100"/>
          </a:xfrm>
          <a:prstGeom prst="rect">
            <a:avLst/>
          </a:prstGeom>
          <a:solidFill>
            <a:schemeClr val="accent4">
              <a:lumMod val="40000"/>
              <a:lumOff val="60000"/>
            </a:schemeClr>
          </a:solidFill>
          <a:effectLst/>
        </p:spPr>
        <p:txBody>
          <a:bodyPr wrap="square" rtlCol="0">
            <a:spAutoFit/>
          </a:bodyPr>
          <a:lstStyle/>
          <a:p>
            <a:pPr algn="ctr" defTabSz="1219018"/>
            <a:r>
              <a:rPr lang="en-IN" sz="1467">
                <a:latin typeface="Arial Nova" panose="020B0504020202020204" pitchFamily="34" charset="0"/>
              </a:rPr>
              <a:t>Executive Sponsorship</a:t>
            </a:r>
          </a:p>
        </p:txBody>
      </p:sp>
      <p:sp>
        <p:nvSpPr>
          <p:cNvPr id="41" name="TextBox 40">
            <a:extLst>
              <a:ext uri="{FF2B5EF4-FFF2-40B4-BE49-F238E27FC236}">
                <a16:creationId xmlns:a16="http://schemas.microsoft.com/office/drawing/2014/main" id="{9442DAD1-4725-7EE0-B2AE-1494ED2128D7}"/>
              </a:ext>
            </a:extLst>
          </p:cNvPr>
          <p:cNvSpPr txBox="1"/>
          <p:nvPr/>
        </p:nvSpPr>
        <p:spPr>
          <a:xfrm>
            <a:off x="3322165" y="5831766"/>
            <a:ext cx="2724556" cy="318100"/>
          </a:xfrm>
          <a:prstGeom prst="rect">
            <a:avLst/>
          </a:prstGeom>
          <a:solidFill>
            <a:schemeClr val="accent4">
              <a:lumMod val="40000"/>
              <a:lumOff val="60000"/>
            </a:schemeClr>
          </a:solidFill>
          <a:effectLst/>
        </p:spPr>
        <p:txBody>
          <a:bodyPr wrap="square" rtlCol="0">
            <a:spAutoFit/>
          </a:bodyPr>
          <a:lstStyle/>
          <a:p>
            <a:pPr algn="ctr" defTabSz="1219018"/>
            <a:r>
              <a:rPr lang="en-IN" sz="1467">
                <a:latin typeface="Arial Nova" panose="020B0504020202020204" pitchFamily="34" charset="0"/>
              </a:rPr>
              <a:t>Governance</a:t>
            </a:r>
          </a:p>
        </p:txBody>
      </p:sp>
      <p:sp>
        <p:nvSpPr>
          <p:cNvPr id="42" name="TextBox 41">
            <a:extLst>
              <a:ext uri="{FF2B5EF4-FFF2-40B4-BE49-F238E27FC236}">
                <a16:creationId xmlns:a16="http://schemas.microsoft.com/office/drawing/2014/main" id="{C518C475-A219-5F81-3243-AAA2D043F61F}"/>
              </a:ext>
            </a:extLst>
          </p:cNvPr>
          <p:cNvSpPr txBox="1"/>
          <p:nvPr/>
        </p:nvSpPr>
        <p:spPr>
          <a:xfrm>
            <a:off x="6236455" y="5831766"/>
            <a:ext cx="2724556" cy="318100"/>
          </a:xfrm>
          <a:prstGeom prst="rect">
            <a:avLst/>
          </a:prstGeom>
          <a:solidFill>
            <a:schemeClr val="accent4">
              <a:lumMod val="40000"/>
              <a:lumOff val="60000"/>
            </a:schemeClr>
          </a:solidFill>
          <a:effectLst/>
        </p:spPr>
        <p:txBody>
          <a:bodyPr wrap="square" rtlCol="0">
            <a:spAutoFit/>
          </a:bodyPr>
          <a:lstStyle/>
          <a:p>
            <a:pPr algn="ctr" defTabSz="1219018"/>
            <a:r>
              <a:rPr lang="en-IN" sz="1467">
                <a:latin typeface="Arial Nova" panose="020B0504020202020204" pitchFamily="34" charset="0"/>
              </a:rPr>
              <a:t>Agility</a:t>
            </a:r>
          </a:p>
        </p:txBody>
      </p:sp>
      <p:sp>
        <p:nvSpPr>
          <p:cNvPr id="43" name="TextBox 42">
            <a:extLst>
              <a:ext uri="{FF2B5EF4-FFF2-40B4-BE49-F238E27FC236}">
                <a16:creationId xmlns:a16="http://schemas.microsoft.com/office/drawing/2014/main" id="{49B38CE7-4C22-3F25-247A-C08EC342404C}"/>
              </a:ext>
            </a:extLst>
          </p:cNvPr>
          <p:cNvSpPr txBox="1"/>
          <p:nvPr/>
        </p:nvSpPr>
        <p:spPr>
          <a:xfrm>
            <a:off x="9151223" y="5831766"/>
            <a:ext cx="2724556" cy="318100"/>
          </a:xfrm>
          <a:prstGeom prst="rect">
            <a:avLst/>
          </a:prstGeom>
          <a:solidFill>
            <a:schemeClr val="accent4">
              <a:lumMod val="40000"/>
              <a:lumOff val="60000"/>
            </a:schemeClr>
          </a:solidFill>
          <a:effectLst/>
        </p:spPr>
        <p:txBody>
          <a:bodyPr wrap="square" rtlCol="0">
            <a:spAutoFit/>
          </a:bodyPr>
          <a:lstStyle/>
          <a:p>
            <a:pPr algn="ctr" defTabSz="1219018"/>
            <a:r>
              <a:rPr lang="en-IN" sz="1467">
                <a:latin typeface="Arial Nova" panose="020B0504020202020204" pitchFamily="34" charset="0"/>
              </a:rPr>
              <a:t>Problem Solving</a:t>
            </a:r>
          </a:p>
        </p:txBody>
      </p:sp>
      <p:sp>
        <p:nvSpPr>
          <p:cNvPr id="2" name="Rectangle 1">
            <a:extLst>
              <a:ext uri="{FF2B5EF4-FFF2-40B4-BE49-F238E27FC236}">
                <a16:creationId xmlns:a16="http://schemas.microsoft.com/office/drawing/2014/main" id="{79466B43-B3D9-5A1F-CDE1-8FE7C8D04C02}"/>
              </a:ext>
            </a:extLst>
          </p:cNvPr>
          <p:cNvSpPr/>
          <p:nvPr/>
        </p:nvSpPr>
        <p:spPr>
          <a:xfrm>
            <a:off x="6115779" y="892675"/>
            <a:ext cx="5766872" cy="49242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r>
              <a:rPr lang="en-IN" sz="1867">
                <a:solidFill>
                  <a:schemeClr val="tx1"/>
                </a:solidFill>
                <a:latin typeface="Arial Nova" panose="020B0504020202020204" pitchFamily="34" charset="0"/>
              </a:rPr>
              <a:t>CRITICAL SUCCESS FACTORS</a:t>
            </a:r>
          </a:p>
        </p:txBody>
      </p:sp>
      <p:sp>
        <p:nvSpPr>
          <p:cNvPr id="3" name="Rectangle 2">
            <a:extLst>
              <a:ext uri="{FF2B5EF4-FFF2-40B4-BE49-F238E27FC236}">
                <a16:creationId xmlns:a16="http://schemas.microsoft.com/office/drawing/2014/main" id="{B20F97FA-2E55-C68E-BE79-8BE999EB7B0C}"/>
              </a:ext>
            </a:extLst>
          </p:cNvPr>
          <p:cNvSpPr/>
          <p:nvPr/>
        </p:nvSpPr>
        <p:spPr>
          <a:xfrm>
            <a:off x="231279" y="892675"/>
            <a:ext cx="5760000" cy="49242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r>
              <a:rPr lang="en-IN" sz="1867">
                <a:solidFill>
                  <a:schemeClr val="tx1"/>
                </a:solidFill>
                <a:latin typeface="Arial Nova" panose="020B0504020202020204" pitchFamily="34" charset="0"/>
              </a:rPr>
              <a:t>PROJECT SCOPE</a:t>
            </a:r>
          </a:p>
        </p:txBody>
      </p:sp>
    </p:spTree>
    <p:extLst>
      <p:ext uri="{BB962C8B-B14F-4D97-AF65-F5344CB8AC3E}">
        <p14:creationId xmlns:p14="http://schemas.microsoft.com/office/powerpoint/2010/main" val="2907796175"/>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rrow: Pentagon 10">
            <a:extLst>
              <a:ext uri="{FF2B5EF4-FFF2-40B4-BE49-F238E27FC236}">
                <a16:creationId xmlns:a16="http://schemas.microsoft.com/office/drawing/2014/main" id="{F8525CA2-423C-393E-1998-F2C0B61DD20B}"/>
              </a:ext>
            </a:extLst>
          </p:cNvPr>
          <p:cNvSpPr/>
          <p:nvPr/>
        </p:nvSpPr>
        <p:spPr>
          <a:xfrm>
            <a:off x="431800" y="2665708"/>
            <a:ext cx="4682641" cy="3644075"/>
          </a:xfrm>
          <a:prstGeom prst="homePlate">
            <a:avLst>
              <a:gd name="adj" fmla="val 21363"/>
            </a:avLst>
          </a:prstGeom>
          <a:solidFill>
            <a:srgbClr val="10253F">
              <a:alpha val="80000"/>
            </a:srgb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panose="020B0504020202020204" pitchFamily="34" charset="0"/>
              <a:ea typeface="Roboto" panose="02000000000000000000" pitchFamily="2" charset="0"/>
              <a:cs typeface="Roboto" panose="02000000000000000000" pitchFamily="2" charset="0"/>
            </a:endParaRPr>
          </a:p>
        </p:txBody>
      </p:sp>
      <p:sp>
        <p:nvSpPr>
          <p:cNvPr id="2" name="Title 1">
            <a:extLst>
              <a:ext uri="{FF2B5EF4-FFF2-40B4-BE49-F238E27FC236}">
                <a16:creationId xmlns:a16="http://schemas.microsoft.com/office/drawing/2014/main" id="{6C2F8772-C2A4-41FD-A6D4-336A248B031B}"/>
              </a:ext>
            </a:extLst>
          </p:cNvPr>
          <p:cNvSpPr>
            <a:spLocks noGrp="1"/>
          </p:cNvSpPr>
          <p:nvPr>
            <p:ph type="title"/>
          </p:nvPr>
        </p:nvSpPr>
        <p:spPr/>
        <p:txBody>
          <a:bodyPr vert="horz" wrap="square" lIns="0" tIns="45715" rIns="91428" bIns="45715" rtlCol="0" anchor="ctr">
            <a:spAutoFit/>
          </a:bodyPr>
          <a:lstStyle/>
          <a:p>
            <a:r>
              <a:rPr lang="en-IN"/>
              <a:t>MANAGED NETWORK SERVICES</a:t>
            </a:r>
          </a:p>
        </p:txBody>
      </p:sp>
      <p:pic>
        <p:nvPicPr>
          <p:cNvPr id="4" name="Content Placeholder 4">
            <a:extLst>
              <a:ext uri="{FF2B5EF4-FFF2-40B4-BE49-F238E27FC236}">
                <a16:creationId xmlns:a16="http://schemas.microsoft.com/office/drawing/2014/main" id="{2E1C278A-5079-E51F-2D0C-6C63ABA8DD81}"/>
              </a:ext>
            </a:extLst>
          </p:cNvPr>
          <p:cNvPicPr>
            <a:picLocks noGrp="1" noChangeAspect="1"/>
          </p:cNvPicPr>
          <p:nvPr>
            <p:ph idx="4294967295"/>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362613" y="2954595"/>
            <a:ext cx="6397587" cy="3072987"/>
          </a:xfrm>
          <a:prstGeom prst="rect">
            <a:avLst/>
          </a:prstGeom>
        </p:spPr>
      </p:pic>
      <p:grpSp>
        <p:nvGrpSpPr>
          <p:cNvPr id="24" name="Group 23">
            <a:extLst>
              <a:ext uri="{FF2B5EF4-FFF2-40B4-BE49-F238E27FC236}">
                <a16:creationId xmlns:a16="http://schemas.microsoft.com/office/drawing/2014/main" id="{B001C0A1-52FC-1686-95BA-62F2E08EB7F8}"/>
              </a:ext>
            </a:extLst>
          </p:cNvPr>
          <p:cNvGrpSpPr/>
          <p:nvPr/>
        </p:nvGrpSpPr>
        <p:grpSpPr>
          <a:xfrm>
            <a:off x="432001" y="1316568"/>
            <a:ext cx="11328200" cy="1101168"/>
            <a:chOff x="475835" y="1156926"/>
            <a:chExt cx="11210819" cy="1007660"/>
          </a:xfrm>
        </p:grpSpPr>
        <p:sp>
          <p:nvSpPr>
            <p:cNvPr id="3" name="Rectangle: Rounded Corners 2">
              <a:extLst>
                <a:ext uri="{FF2B5EF4-FFF2-40B4-BE49-F238E27FC236}">
                  <a16:creationId xmlns:a16="http://schemas.microsoft.com/office/drawing/2014/main" id="{56E7D3A3-A8D9-3EB6-FA98-B90548A11DDF}"/>
                </a:ext>
              </a:extLst>
            </p:cNvPr>
            <p:cNvSpPr/>
            <p:nvPr/>
          </p:nvSpPr>
          <p:spPr>
            <a:xfrm>
              <a:off x="475835" y="1156926"/>
              <a:ext cx="2156893" cy="1007660"/>
            </a:xfrm>
            <a:prstGeom prst="roundRect">
              <a:avLst/>
            </a:prstGeom>
            <a:solidFill>
              <a:srgbClr val="BED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a:solidFill>
                    <a:schemeClr val="tx1"/>
                  </a:solidFill>
                  <a:latin typeface="Arial Nova" panose="020B0504020202020204" pitchFamily="34" charset="0"/>
                  <a:ea typeface="Roboto" panose="02000000000000000000" pitchFamily="2" charset="0"/>
                  <a:cs typeface="Roboto" panose="02000000000000000000" pitchFamily="2" charset="0"/>
                </a:rPr>
                <a:t>Large Project Experience</a:t>
              </a:r>
              <a:endParaRPr lang="en-IN">
                <a:solidFill>
                  <a:schemeClr val="tx1"/>
                </a:solidFill>
                <a:latin typeface="Arial Nova" panose="020B0504020202020204" pitchFamily="34" charset="0"/>
                <a:ea typeface="Roboto" panose="02000000000000000000" pitchFamily="2" charset="0"/>
                <a:cs typeface="Roboto" panose="02000000000000000000" pitchFamily="2" charset="0"/>
              </a:endParaRPr>
            </a:p>
          </p:txBody>
        </p:sp>
        <p:sp>
          <p:nvSpPr>
            <p:cNvPr id="6" name="Rectangle: Rounded Corners 5">
              <a:extLst>
                <a:ext uri="{FF2B5EF4-FFF2-40B4-BE49-F238E27FC236}">
                  <a16:creationId xmlns:a16="http://schemas.microsoft.com/office/drawing/2014/main" id="{E97AE585-8EEB-94AB-AFAA-64AD69A74684}"/>
                </a:ext>
              </a:extLst>
            </p:cNvPr>
            <p:cNvSpPr/>
            <p:nvPr/>
          </p:nvSpPr>
          <p:spPr>
            <a:xfrm>
              <a:off x="2748630" y="1156926"/>
              <a:ext cx="2156893" cy="1007660"/>
            </a:xfrm>
            <a:prstGeom prst="roundRect">
              <a:avLst/>
            </a:prstGeom>
            <a:solidFill>
              <a:srgbClr val="BED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a:solidFill>
                    <a:schemeClr val="tx1"/>
                  </a:solidFill>
                  <a:latin typeface="Arial Nova" panose="020B0504020202020204" pitchFamily="34" charset="0"/>
                  <a:ea typeface="Roboto" panose="02000000000000000000" pitchFamily="2" charset="0"/>
                  <a:cs typeface="Roboto" panose="02000000000000000000" pitchFamily="2" charset="0"/>
                </a:rPr>
                <a:t>Extensive Skillsets</a:t>
              </a:r>
            </a:p>
          </p:txBody>
        </p:sp>
        <p:sp>
          <p:nvSpPr>
            <p:cNvPr id="7" name="Rectangle: Rounded Corners 6">
              <a:extLst>
                <a:ext uri="{FF2B5EF4-FFF2-40B4-BE49-F238E27FC236}">
                  <a16:creationId xmlns:a16="http://schemas.microsoft.com/office/drawing/2014/main" id="{1890727D-DB3E-6BE0-1967-6630E6CD8EA2}"/>
                </a:ext>
              </a:extLst>
            </p:cNvPr>
            <p:cNvSpPr/>
            <p:nvPr/>
          </p:nvSpPr>
          <p:spPr>
            <a:xfrm>
              <a:off x="5021425" y="1156926"/>
              <a:ext cx="2156893" cy="1007660"/>
            </a:xfrm>
            <a:prstGeom prst="roundRect">
              <a:avLst/>
            </a:prstGeom>
            <a:solidFill>
              <a:srgbClr val="BED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a:solidFill>
                    <a:schemeClr val="tx1"/>
                  </a:solidFill>
                  <a:latin typeface="Arial Nova" panose="020B0504020202020204" pitchFamily="34" charset="0"/>
                  <a:ea typeface="Roboto" panose="02000000000000000000" pitchFamily="2" charset="0"/>
                  <a:cs typeface="Roboto" panose="02000000000000000000" pitchFamily="2" charset="0"/>
                </a:rPr>
                <a:t>Advanced Network Tools &amp; Integration</a:t>
              </a:r>
            </a:p>
          </p:txBody>
        </p:sp>
        <p:sp>
          <p:nvSpPr>
            <p:cNvPr id="8" name="Rectangle: Rounded Corners 7">
              <a:extLst>
                <a:ext uri="{FF2B5EF4-FFF2-40B4-BE49-F238E27FC236}">
                  <a16:creationId xmlns:a16="http://schemas.microsoft.com/office/drawing/2014/main" id="{F82F432D-4424-6794-2624-6C1E5F9E805B}"/>
                </a:ext>
              </a:extLst>
            </p:cNvPr>
            <p:cNvSpPr/>
            <p:nvPr/>
          </p:nvSpPr>
          <p:spPr>
            <a:xfrm>
              <a:off x="7281802" y="1156926"/>
              <a:ext cx="2156893" cy="1007660"/>
            </a:xfrm>
            <a:prstGeom prst="roundRect">
              <a:avLst/>
            </a:prstGeom>
            <a:solidFill>
              <a:srgbClr val="BED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a:solidFill>
                    <a:schemeClr val="tx1"/>
                  </a:solidFill>
                  <a:latin typeface="Arial Nova" panose="020B0504020202020204" pitchFamily="34" charset="0"/>
                  <a:ea typeface="Roboto" panose="02000000000000000000" pitchFamily="2" charset="0"/>
                  <a:cs typeface="Roboto" panose="02000000000000000000" pitchFamily="2" charset="0"/>
                </a:rPr>
                <a:t>Constant Innovation</a:t>
              </a:r>
            </a:p>
          </p:txBody>
        </p:sp>
        <p:sp>
          <p:nvSpPr>
            <p:cNvPr id="14" name="Rectangle: Rounded Corners 13">
              <a:extLst>
                <a:ext uri="{FF2B5EF4-FFF2-40B4-BE49-F238E27FC236}">
                  <a16:creationId xmlns:a16="http://schemas.microsoft.com/office/drawing/2014/main" id="{A6E1034D-0539-08A3-2046-6EBE0BC84076}"/>
                </a:ext>
              </a:extLst>
            </p:cNvPr>
            <p:cNvSpPr/>
            <p:nvPr/>
          </p:nvSpPr>
          <p:spPr>
            <a:xfrm>
              <a:off x="9529761" y="1156926"/>
              <a:ext cx="2156893" cy="1007660"/>
            </a:xfrm>
            <a:prstGeom prst="roundRect">
              <a:avLst/>
            </a:prstGeom>
            <a:solidFill>
              <a:srgbClr val="BED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a:solidFill>
                    <a:schemeClr val="tx1"/>
                  </a:solidFill>
                  <a:latin typeface="Arial Nova" panose="020B0504020202020204" pitchFamily="34" charset="0"/>
                  <a:ea typeface="Roboto" panose="02000000000000000000" pitchFamily="2" charset="0"/>
                  <a:cs typeface="Roboto" panose="02000000000000000000" pitchFamily="2" charset="0"/>
                </a:rPr>
                <a:t>Technology Partnerships</a:t>
              </a:r>
            </a:p>
          </p:txBody>
        </p:sp>
      </p:grpSp>
      <p:sp>
        <p:nvSpPr>
          <p:cNvPr id="10" name="TextBox 9">
            <a:extLst>
              <a:ext uri="{FF2B5EF4-FFF2-40B4-BE49-F238E27FC236}">
                <a16:creationId xmlns:a16="http://schemas.microsoft.com/office/drawing/2014/main" id="{2143DEC3-B8CA-5002-93B4-A55937A9ABA6}"/>
              </a:ext>
            </a:extLst>
          </p:cNvPr>
          <p:cNvSpPr txBox="1"/>
          <p:nvPr/>
        </p:nvSpPr>
        <p:spPr>
          <a:xfrm>
            <a:off x="679972" y="2989899"/>
            <a:ext cx="3597560" cy="2965555"/>
          </a:xfrm>
          <a:prstGeom prst="rect">
            <a:avLst/>
          </a:prstGeom>
          <a:noFill/>
          <a:ln>
            <a:noFill/>
          </a:ln>
        </p:spPr>
        <p:txBody>
          <a:bodyPr wrap="square" rtlCol="0">
            <a:spAutoFit/>
          </a:bodyPr>
          <a:lstStyle/>
          <a:p>
            <a:pPr algn="ctr"/>
            <a:r>
              <a:rPr lang="en-US" sz="1867">
                <a:solidFill>
                  <a:schemeClr val="bg1"/>
                </a:solidFill>
                <a:latin typeface="Arial Nova" panose="020B0504020202020204" pitchFamily="34" charset="0"/>
                <a:ea typeface="Roboto" panose="02000000000000000000" pitchFamily="2" charset="0"/>
                <a:cs typeface="Roboto" panose="02000000000000000000" pitchFamily="2" charset="0"/>
              </a:rPr>
              <a:t>Customers prefer Sify for its expertise in end-to-end managed solutions, deep engagement with OEMs, </a:t>
            </a:r>
            <a:r>
              <a:rPr lang="en-US" sz="1867" b="1">
                <a:solidFill>
                  <a:srgbClr val="BED730"/>
                </a:solidFill>
                <a:latin typeface="Arial Nova" panose="020B0504020202020204" pitchFamily="34" charset="0"/>
                <a:ea typeface="Roboto" panose="02000000000000000000" pitchFamily="2" charset="0"/>
                <a:cs typeface="Roboto" panose="02000000000000000000" pitchFamily="2" charset="0"/>
              </a:rPr>
              <a:t>Network-agnostic managed services</a:t>
            </a:r>
            <a:r>
              <a:rPr lang="en-US" sz="1867">
                <a:solidFill>
                  <a:srgbClr val="BED730"/>
                </a:solidFill>
                <a:latin typeface="Arial Nova" panose="020B0504020202020204" pitchFamily="34" charset="0"/>
                <a:ea typeface="Roboto" panose="02000000000000000000" pitchFamily="2" charset="0"/>
                <a:cs typeface="Roboto" panose="02000000000000000000" pitchFamily="2" charset="0"/>
              </a:rPr>
              <a:t>, </a:t>
            </a:r>
            <a:r>
              <a:rPr lang="en-US" sz="1867">
                <a:solidFill>
                  <a:schemeClr val="bg1"/>
                </a:solidFill>
                <a:latin typeface="Arial Nova" panose="020B0504020202020204" pitchFamily="34" charset="0"/>
                <a:ea typeface="Roboto" panose="02000000000000000000" pitchFamily="2" charset="0"/>
                <a:cs typeface="Roboto" panose="02000000000000000000" pitchFamily="2" charset="0"/>
              </a:rPr>
              <a:t>quick &amp; cost-effective rollouts, project implementation expertise and extensive operations support across </a:t>
            </a:r>
            <a:r>
              <a:rPr lang="en-US" sz="1867" b="1">
                <a:solidFill>
                  <a:srgbClr val="BED730"/>
                </a:solidFill>
                <a:latin typeface="Arial Nova" panose="020B0504020202020204" pitchFamily="34" charset="0"/>
                <a:ea typeface="Roboto" panose="02000000000000000000" pitchFamily="2" charset="0"/>
                <a:cs typeface="Roboto" panose="02000000000000000000" pitchFamily="2" charset="0"/>
              </a:rPr>
              <a:t>1500+ cities</a:t>
            </a:r>
          </a:p>
        </p:txBody>
      </p:sp>
    </p:spTree>
    <p:extLst>
      <p:ext uri="{BB962C8B-B14F-4D97-AF65-F5344CB8AC3E}">
        <p14:creationId xmlns:p14="http://schemas.microsoft.com/office/powerpoint/2010/main" val="3310002733"/>
      </p:ext>
    </p:extLst>
  </p:cSld>
  <p:clrMapOvr>
    <a:masterClrMapping/>
  </p:clrMapOvr>
  <p:transitio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Rectangle 82">
            <a:extLst>
              <a:ext uri="{FF2B5EF4-FFF2-40B4-BE49-F238E27FC236}">
                <a16:creationId xmlns:a16="http://schemas.microsoft.com/office/drawing/2014/main" id="{ADCF7566-8455-B5DA-AA5B-491997CEF05D}"/>
              </a:ext>
            </a:extLst>
          </p:cNvPr>
          <p:cNvSpPr/>
          <p:nvPr/>
        </p:nvSpPr>
        <p:spPr>
          <a:xfrm>
            <a:off x="2088269" y="1072427"/>
            <a:ext cx="1712871" cy="787932"/>
          </a:xfrm>
          <a:prstGeom prst="rect">
            <a:avLst/>
          </a:prstGeom>
          <a:ln w="12700">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018">
              <a:defRPr/>
            </a:pPr>
            <a:endParaRPr lang="en-US" sz="1100">
              <a:solidFill>
                <a:prstClr val="black"/>
              </a:solidFill>
              <a:latin typeface="Montserrat" pitchFamily="2" charset="0"/>
              <a:cs typeface="Arial" panose="020B0604020202020204" pitchFamily="34" charset="0"/>
            </a:endParaRPr>
          </a:p>
        </p:txBody>
      </p:sp>
      <p:sp>
        <p:nvSpPr>
          <p:cNvPr id="84" name="TextBox 83">
            <a:extLst>
              <a:ext uri="{FF2B5EF4-FFF2-40B4-BE49-F238E27FC236}">
                <a16:creationId xmlns:a16="http://schemas.microsoft.com/office/drawing/2014/main" id="{8D153296-936E-634F-3C7D-A76D0C6C1086}"/>
              </a:ext>
            </a:extLst>
          </p:cNvPr>
          <p:cNvSpPr txBox="1"/>
          <p:nvPr/>
        </p:nvSpPr>
        <p:spPr>
          <a:xfrm>
            <a:off x="95244" y="3151404"/>
            <a:ext cx="1977409" cy="1169551"/>
          </a:xfrm>
          <a:prstGeom prst="rect">
            <a:avLst/>
          </a:prstGeom>
          <a:solidFill>
            <a:schemeClr val="accent1">
              <a:lumMod val="20000"/>
              <a:lumOff val="80000"/>
            </a:schemeClr>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defPPr>
              <a:defRPr lang="en-US"/>
            </a:defPPr>
            <a:lvl1pPr defTabSz="1219018">
              <a:defRPr sz="1100">
                <a:solidFill>
                  <a:schemeClr val="tx1">
                    <a:lumMod val="85000"/>
                    <a:lumOff val="15000"/>
                  </a:schemeClr>
                </a:solidFill>
                <a:latin typeface="Montserrat" pitchFamily="2" charset="0"/>
                <a:cs typeface="Arial" panose="020B0604020202020204" pitchFamily="34" charset="0"/>
              </a:defRPr>
            </a:lvl1pPr>
          </a:lstStyle>
          <a:p>
            <a:pPr>
              <a:defRPr/>
            </a:pPr>
            <a:r>
              <a:rPr lang="en-US" sz="1000">
                <a:solidFill>
                  <a:schemeClr val="tx1"/>
                </a:solidFill>
                <a:latin typeface="Montserrat Medium" pitchFamily="2" charset="0"/>
              </a:rPr>
              <a:t>Aggregation of events cross domain.</a:t>
            </a:r>
          </a:p>
          <a:p>
            <a:pPr>
              <a:defRPr/>
            </a:pPr>
            <a:endParaRPr lang="en-US" sz="1000">
              <a:solidFill>
                <a:schemeClr val="tx1"/>
              </a:solidFill>
              <a:latin typeface="Montserrat Medium" pitchFamily="2" charset="0"/>
            </a:endParaRPr>
          </a:p>
          <a:p>
            <a:pPr>
              <a:defRPr/>
            </a:pPr>
            <a:r>
              <a:rPr lang="en-US" sz="1000">
                <a:solidFill>
                  <a:schemeClr val="tx1"/>
                </a:solidFill>
                <a:latin typeface="Montserrat Medium" pitchFamily="2" charset="0"/>
              </a:rPr>
              <a:t>Supervised rules and enrichment</a:t>
            </a:r>
          </a:p>
          <a:p>
            <a:pPr>
              <a:defRPr/>
            </a:pPr>
            <a:endParaRPr lang="en-US" sz="1000">
              <a:solidFill>
                <a:schemeClr val="tx1"/>
              </a:solidFill>
              <a:latin typeface="Montserrat Medium" pitchFamily="2" charset="0"/>
            </a:endParaRPr>
          </a:p>
          <a:p>
            <a:pPr>
              <a:defRPr/>
            </a:pPr>
            <a:r>
              <a:rPr lang="en-US" sz="1000">
                <a:solidFill>
                  <a:schemeClr val="tx1"/>
                </a:solidFill>
                <a:latin typeface="Montserrat Medium" pitchFamily="2" charset="0"/>
              </a:rPr>
              <a:t>Priority based ranking</a:t>
            </a:r>
          </a:p>
        </p:txBody>
      </p:sp>
      <p:sp>
        <p:nvSpPr>
          <p:cNvPr id="85" name="Title 1">
            <a:extLst>
              <a:ext uri="{FF2B5EF4-FFF2-40B4-BE49-F238E27FC236}">
                <a16:creationId xmlns:a16="http://schemas.microsoft.com/office/drawing/2014/main" id="{BA7ED08A-3E71-2525-A054-AFB5F7E2B10A}"/>
              </a:ext>
            </a:extLst>
          </p:cNvPr>
          <p:cNvSpPr>
            <a:spLocks noGrp="1"/>
          </p:cNvSpPr>
          <p:nvPr>
            <p:ph type="title"/>
          </p:nvPr>
        </p:nvSpPr>
        <p:spPr>
          <a:ln>
            <a:noFill/>
          </a:ln>
        </p:spPr>
        <p:txBody>
          <a:bodyPr vert="horz" wrap="square" lIns="0" tIns="45715" rIns="91428" bIns="45715" rtlCol="0" anchor="ctr">
            <a:spAutoFit/>
          </a:bodyPr>
          <a:lstStyle/>
          <a:p>
            <a:r>
              <a:rPr lang="en-IN"/>
              <a:t>AGILE PLATFORMS THAT SUPPORT NOC</a:t>
            </a:r>
          </a:p>
        </p:txBody>
      </p:sp>
      <p:sp>
        <p:nvSpPr>
          <p:cNvPr id="86" name="Rectangle 85">
            <a:extLst>
              <a:ext uri="{FF2B5EF4-FFF2-40B4-BE49-F238E27FC236}">
                <a16:creationId xmlns:a16="http://schemas.microsoft.com/office/drawing/2014/main" id="{05AA3F6F-891B-BC1A-FED7-7768D5CC0585}"/>
              </a:ext>
            </a:extLst>
          </p:cNvPr>
          <p:cNvSpPr/>
          <p:nvPr/>
        </p:nvSpPr>
        <p:spPr>
          <a:xfrm>
            <a:off x="2085851" y="3820474"/>
            <a:ext cx="7702269" cy="483636"/>
          </a:xfrm>
          <a:prstGeom prst="rect">
            <a:avLst/>
          </a:prstGeom>
          <a:solidFill>
            <a:schemeClr val="accent3">
              <a:lumMod val="20000"/>
              <a:lumOff val="80000"/>
            </a:schemeClr>
          </a:solidFill>
          <a:ln w="12700">
            <a:solidFill>
              <a:schemeClr val="bg1">
                <a:lumMod val="50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defTabSz="1219018">
              <a:defRPr/>
            </a:pPr>
            <a:r>
              <a:rPr lang="en-US" sz="1200" b="1">
                <a:solidFill>
                  <a:schemeClr val="tx1">
                    <a:lumMod val="85000"/>
                    <a:lumOff val="15000"/>
                  </a:schemeClr>
                </a:solidFill>
                <a:latin typeface="Montserrat" pitchFamily="2" charset="0"/>
                <a:cs typeface="Arial" panose="020B0604020202020204" pitchFamily="34" charset="0"/>
              </a:rPr>
              <a:t>Event Aggregation, Correlation, Prediction – Unified view</a:t>
            </a:r>
          </a:p>
        </p:txBody>
      </p:sp>
      <p:sp>
        <p:nvSpPr>
          <p:cNvPr id="87" name="Rectangle 86">
            <a:extLst>
              <a:ext uri="{FF2B5EF4-FFF2-40B4-BE49-F238E27FC236}">
                <a16:creationId xmlns:a16="http://schemas.microsoft.com/office/drawing/2014/main" id="{BED314C1-0BD3-AB19-6211-CC15CEE4EE56}"/>
              </a:ext>
            </a:extLst>
          </p:cNvPr>
          <p:cNvSpPr/>
          <p:nvPr/>
        </p:nvSpPr>
        <p:spPr>
          <a:xfrm>
            <a:off x="2085851" y="4414898"/>
            <a:ext cx="7702268" cy="928575"/>
          </a:xfrm>
          <a:prstGeom prst="rect">
            <a:avLst/>
          </a:prstGeom>
          <a:ln w="12700">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018">
              <a:defRPr/>
            </a:pPr>
            <a:endParaRPr lang="en-US" sz="1200">
              <a:solidFill>
                <a:prstClr val="black"/>
              </a:solidFill>
              <a:latin typeface="Montserrat" pitchFamily="2" charset="0"/>
              <a:cs typeface="Arial" panose="020B0604020202020204" pitchFamily="34" charset="0"/>
            </a:endParaRPr>
          </a:p>
        </p:txBody>
      </p:sp>
      <p:sp>
        <p:nvSpPr>
          <p:cNvPr id="88" name="Rectangle 87">
            <a:extLst>
              <a:ext uri="{FF2B5EF4-FFF2-40B4-BE49-F238E27FC236}">
                <a16:creationId xmlns:a16="http://schemas.microsoft.com/office/drawing/2014/main" id="{0A93ED66-F189-06EB-1FA8-71BB427210F4}"/>
              </a:ext>
            </a:extLst>
          </p:cNvPr>
          <p:cNvSpPr/>
          <p:nvPr/>
        </p:nvSpPr>
        <p:spPr bwMode="auto">
          <a:xfrm>
            <a:off x="2085851" y="1929276"/>
            <a:ext cx="3893723" cy="1776099"/>
          </a:xfrm>
          <a:prstGeom prst="rect">
            <a:avLst/>
          </a:prstGeom>
          <a:solidFill>
            <a:schemeClr val="bg1"/>
          </a:solidFill>
          <a:ln w="952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70" fontAlgn="base">
              <a:spcBef>
                <a:spcPct val="20000"/>
              </a:spcBef>
              <a:spcAft>
                <a:spcPct val="0"/>
              </a:spcAft>
              <a:defRPr/>
            </a:pPr>
            <a:endParaRPr lang="en-IN" sz="1400">
              <a:solidFill>
                <a:prstClr val="black"/>
              </a:solidFill>
              <a:latin typeface="Montserrat" pitchFamily="2" charset="0"/>
            </a:endParaRPr>
          </a:p>
        </p:txBody>
      </p:sp>
      <p:sp>
        <p:nvSpPr>
          <p:cNvPr id="89" name="Rectangle 88">
            <a:extLst>
              <a:ext uri="{FF2B5EF4-FFF2-40B4-BE49-F238E27FC236}">
                <a16:creationId xmlns:a16="http://schemas.microsoft.com/office/drawing/2014/main" id="{34265579-AED1-A33D-8210-CB2EF14A701D}"/>
              </a:ext>
            </a:extLst>
          </p:cNvPr>
          <p:cNvSpPr/>
          <p:nvPr/>
        </p:nvSpPr>
        <p:spPr>
          <a:xfrm>
            <a:off x="2085852" y="5463224"/>
            <a:ext cx="7702267" cy="769937"/>
          </a:xfrm>
          <a:prstGeom prst="rect">
            <a:avLst/>
          </a:prstGeom>
          <a:ln w="12700">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018">
              <a:defRPr/>
            </a:pPr>
            <a:endParaRPr lang="en-US" sz="1200">
              <a:solidFill>
                <a:prstClr val="black"/>
              </a:solidFill>
              <a:latin typeface="Montserrat" pitchFamily="2" charset="0"/>
              <a:cs typeface="Arial" panose="020B0604020202020204" pitchFamily="34" charset="0"/>
            </a:endParaRPr>
          </a:p>
        </p:txBody>
      </p:sp>
      <p:sp>
        <p:nvSpPr>
          <p:cNvPr id="90" name="Rectangle 89">
            <a:extLst>
              <a:ext uri="{FF2B5EF4-FFF2-40B4-BE49-F238E27FC236}">
                <a16:creationId xmlns:a16="http://schemas.microsoft.com/office/drawing/2014/main" id="{DA1EB806-8EF5-35C4-B45F-57D468A196F2}"/>
              </a:ext>
            </a:extLst>
          </p:cNvPr>
          <p:cNvSpPr/>
          <p:nvPr/>
        </p:nvSpPr>
        <p:spPr bwMode="auto">
          <a:xfrm>
            <a:off x="2925661" y="5601059"/>
            <a:ext cx="1786159" cy="338063"/>
          </a:xfrm>
          <a:prstGeom prst="rect">
            <a:avLst/>
          </a:prstGeom>
          <a:solidFill>
            <a:schemeClr val="accent3">
              <a:lumMod val="20000"/>
              <a:lumOff val="80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121920" tIns="60960" rIns="121920" bIns="60960" numCol="1" rtlCol="0" anchor="t" anchorCtr="0" compatLnSpc="1">
            <a:prstTxWarp prst="textNoShape">
              <a:avLst/>
            </a:prstTxWarp>
          </a:bodyPr>
          <a:lstStyle/>
          <a:p>
            <a:pPr algn="ctr" defTabSz="1219170" fontAlgn="base">
              <a:spcBef>
                <a:spcPct val="20000"/>
              </a:spcBef>
              <a:spcAft>
                <a:spcPct val="0"/>
              </a:spcAft>
              <a:defRPr/>
            </a:pPr>
            <a:r>
              <a:rPr lang="en-IN" sz="1200" b="1">
                <a:solidFill>
                  <a:prstClr val="black"/>
                </a:solidFill>
                <a:latin typeface="Montserrat" pitchFamily="2" charset="0"/>
              </a:rPr>
              <a:t>Branch Network</a:t>
            </a:r>
          </a:p>
        </p:txBody>
      </p:sp>
      <p:sp>
        <p:nvSpPr>
          <p:cNvPr id="91" name="Rectangle 90">
            <a:extLst>
              <a:ext uri="{FF2B5EF4-FFF2-40B4-BE49-F238E27FC236}">
                <a16:creationId xmlns:a16="http://schemas.microsoft.com/office/drawing/2014/main" id="{73E8096B-CDB2-CA78-7A08-41CB25951F18}"/>
              </a:ext>
            </a:extLst>
          </p:cNvPr>
          <p:cNvSpPr/>
          <p:nvPr/>
        </p:nvSpPr>
        <p:spPr bwMode="auto">
          <a:xfrm>
            <a:off x="4921425" y="5601059"/>
            <a:ext cx="1786159" cy="338063"/>
          </a:xfrm>
          <a:prstGeom prst="rect">
            <a:avLst/>
          </a:prstGeom>
          <a:solidFill>
            <a:schemeClr val="accent3">
              <a:lumMod val="20000"/>
              <a:lumOff val="80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121920" tIns="60960" rIns="121920" bIns="60960" numCol="1" rtlCol="0" anchor="t" anchorCtr="0" compatLnSpc="1">
            <a:prstTxWarp prst="textNoShape">
              <a:avLst/>
            </a:prstTxWarp>
          </a:bodyPr>
          <a:lstStyle/>
          <a:p>
            <a:pPr algn="ctr" defTabSz="1219170" fontAlgn="base">
              <a:spcBef>
                <a:spcPct val="20000"/>
              </a:spcBef>
              <a:spcAft>
                <a:spcPct val="0"/>
              </a:spcAft>
              <a:defRPr/>
            </a:pPr>
            <a:r>
              <a:rPr lang="en-IN" sz="1200" b="1">
                <a:solidFill>
                  <a:prstClr val="black"/>
                </a:solidFill>
                <a:latin typeface="Montserrat" pitchFamily="2" charset="0"/>
              </a:rPr>
              <a:t>DC Network</a:t>
            </a:r>
          </a:p>
        </p:txBody>
      </p:sp>
      <p:sp>
        <p:nvSpPr>
          <p:cNvPr id="92" name="Rectangle 91">
            <a:extLst>
              <a:ext uri="{FF2B5EF4-FFF2-40B4-BE49-F238E27FC236}">
                <a16:creationId xmlns:a16="http://schemas.microsoft.com/office/drawing/2014/main" id="{374E48D4-1089-CA3F-998B-489B5F22D6A0}"/>
              </a:ext>
            </a:extLst>
          </p:cNvPr>
          <p:cNvSpPr/>
          <p:nvPr/>
        </p:nvSpPr>
        <p:spPr bwMode="auto">
          <a:xfrm>
            <a:off x="6887465" y="5601059"/>
            <a:ext cx="1786159" cy="338063"/>
          </a:xfrm>
          <a:prstGeom prst="rect">
            <a:avLst/>
          </a:prstGeom>
          <a:solidFill>
            <a:schemeClr val="accent3">
              <a:lumMod val="20000"/>
              <a:lumOff val="80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121920" tIns="60960" rIns="121920" bIns="60960" numCol="1" rtlCol="0" anchor="t" anchorCtr="0" compatLnSpc="1">
            <a:prstTxWarp prst="textNoShape">
              <a:avLst/>
            </a:prstTxWarp>
          </a:bodyPr>
          <a:lstStyle/>
          <a:p>
            <a:pPr algn="ctr" defTabSz="1219170" fontAlgn="base">
              <a:spcBef>
                <a:spcPct val="20000"/>
              </a:spcBef>
              <a:spcAft>
                <a:spcPct val="0"/>
              </a:spcAft>
              <a:defRPr/>
            </a:pPr>
            <a:r>
              <a:rPr lang="en-IN" sz="1200" b="1">
                <a:solidFill>
                  <a:prstClr val="black"/>
                </a:solidFill>
                <a:latin typeface="Montserrat" pitchFamily="2" charset="0"/>
              </a:rPr>
              <a:t>Tools</a:t>
            </a:r>
          </a:p>
        </p:txBody>
      </p:sp>
      <p:sp>
        <p:nvSpPr>
          <p:cNvPr id="93" name="Rectangle 92">
            <a:extLst>
              <a:ext uri="{FF2B5EF4-FFF2-40B4-BE49-F238E27FC236}">
                <a16:creationId xmlns:a16="http://schemas.microsoft.com/office/drawing/2014/main" id="{EB82045C-F5F4-F6BC-C167-7BBD7D7B3405}"/>
              </a:ext>
            </a:extLst>
          </p:cNvPr>
          <p:cNvSpPr/>
          <p:nvPr/>
        </p:nvSpPr>
        <p:spPr bwMode="auto">
          <a:xfrm>
            <a:off x="2520132" y="5227934"/>
            <a:ext cx="1082121" cy="304599"/>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70" fontAlgn="base">
              <a:spcBef>
                <a:spcPct val="20000"/>
              </a:spcBef>
              <a:spcAft>
                <a:spcPct val="0"/>
              </a:spcAft>
              <a:defRPr/>
            </a:pPr>
            <a:r>
              <a:rPr lang="en-IN" sz="1100">
                <a:solidFill>
                  <a:prstClr val="black"/>
                </a:solidFill>
                <a:latin typeface="Montserrat" pitchFamily="2" charset="0"/>
              </a:rPr>
              <a:t>Metric Data</a:t>
            </a:r>
          </a:p>
        </p:txBody>
      </p:sp>
      <p:sp>
        <p:nvSpPr>
          <p:cNvPr id="94" name="Rectangle 93">
            <a:extLst>
              <a:ext uri="{FF2B5EF4-FFF2-40B4-BE49-F238E27FC236}">
                <a16:creationId xmlns:a16="http://schemas.microsoft.com/office/drawing/2014/main" id="{D0C1F213-A0B0-0C77-EEBE-D026CA17ED43}"/>
              </a:ext>
            </a:extLst>
          </p:cNvPr>
          <p:cNvSpPr/>
          <p:nvPr/>
        </p:nvSpPr>
        <p:spPr bwMode="auto">
          <a:xfrm>
            <a:off x="3848440" y="5227542"/>
            <a:ext cx="1082121" cy="304599"/>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70" fontAlgn="base">
              <a:spcBef>
                <a:spcPct val="20000"/>
              </a:spcBef>
              <a:spcAft>
                <a:spcPct val="0"/>
              </a:spcAft>
              <a:defRPr/>
            </a:pPr>
            <a:r>
              <a:rPr lang="en-IN" sz="1100">
                <a:solidFill>
                  <a:prstClr val="black"/>
                </a:solidFill>
                <a:latin typeface="Montserrat" pitchFamily="2" charset="0"/>
              </a:rPr>
              <a:t>SNMP</a:t>
            </a:r>
          </a:p>
        </p:txBody>
      </p:sp>
      <p:sp>
        <p:nvSpPr>
          <p:cNvPr id="95" name="Rectangle 94">
            <a:extLst>
              <a:ext uri="{FF2B5EF4-FFF2-40B4-BE49-F238E27FC236}">
                <a16:creationId xmlns:a16="http://schemas.microsoft.com/office/drawing/2014/main" id="{14083E85-60E6-50F5-5E74-A0F5394FCDF3}"/>
              </a:ext>
            </a:extLst>
          </p:cNvPr>
          <p:cNvSpPr/>
          <p:nvPr/>
        </p:nvSpPr>
        <p:spPr bwMode="auto">
          <a:xfrm>
            <a:off x="5176928" y="5226539"/>
            <a:ext cx="1082121" cy="304599"/>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70" fontAlgn="base">
              <a:spcBef>
                <a:spcPct val="20000"/>
              </a:spcBef>
              <a:spcAft>
                <a:spcPct val="0"/>
              </a:spcAft>
              <a:defRPr/>
            </a:pPr>
            <a:r>
              <a:rPr lang="en-IN" sz="1100">
                <a:solidFill>
                  <a:prstClr val="black"/>
                </a:solidFill>
                <a:latin typeface="Montserrat" pitchFamily="2" charset="0"/>
              </a:rPr>
              <a:t>Log</a:t>
            </a:r>
          </a:p>
        </p:txBody>
      </p:sp>
      <p:sp>
        <p:nvSpPr>
          <p:cNvPr id="96" name="Rectangle 95">
            <a:extLst>
              <a:ext uri="{FF2B5EF4-FFF2-40B4-BE49-F238E27FC236}">
                <a16:creationId xmlns:a16="http://schemas.microsoft.com/office/drawing/2014/main" id="{AC53783C-F70E-2A94-B4B0-80655E02E2B9}"/>
              </a:ext>
            </a:extLst>
          </p:cNvPr>
          <p:cNvSpPr/>
          <p:nvPr/>
        </p:nvSpPr>
        <p:spPr bwMode="auto">
          <a:xfrm>
            <a:off x="6488705" y="5226539"/>
            <a:ext cx="1082121" cy="304599"/>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70" fontAlgn="base">
              <a:spcBef>
                <a:spcPct val="20000"/>
              </a:spcBef>
              <a:spcAft>
                <a:spcPct val="0"/>
              </a:spcAft>
              <a:defRPr/>
            </a:pPr>
            <a:r>
              <a:rPr lang="en-IN" sz="1100">
                <a:solidFill>
                  <a:prstClr val="black"/>
                </a:solidFill>
                <a:latin typeface="Montserrat" pitchFamily="2" charset="0"/>
              </a:rPr>
              <a:t>Net flow</a:t>
            </a:r>
          </a:p>
        </p:txBody>
      </p:sp>
      <p:sp>
        <p:nvSpPr>
          <p:cNvPr id="97" name="Rectangle 96">
            <a:extLst>
              <a:ext uri="{FF2B5EF4-FFF2-40B4-BE49-F238E27FC236}">
                <a16:creationId xmlns:a16="http://schemas.microsoft.com/office/drawing/2014/main" id="{F902DCE4-DF38-1A95-D218-CC879AE6BD49}"/>
              </a:ext>
            </a:extLst>
          </p:cNvPr>
          <p:cNvSpPr/>
          <p:nvPr/>
        </p:nvSpPr>
        <p:spPr bwMode="auto">
          <a:xfrm>
            <a:off x="7790149" y="5216769"/>
            <a:ext cx="1082121" cy="304599"/>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70" fontAlgn="base">
              <a:spcBef>
                <a:spcPct val="20000"/>
              </a:spcBef>
              <a:spcAft>
                <a:spcPct val="0"/>
              </a:spcAft>
              <a:defRPr/>
            </a:pPr>
            <a:r>
              <a:rPr lang="en-IN" sz="1100">
                <a:solidFill>
                  <a:prstClr val="black"/>
                </a:solidFill>
                <a:latin typeface="Montserrat" pitchFamily="2" charset="0"/>
              </a:rPr>
              <a:t>API</a:t>
            </a:r>
          </a:p>
        </p:txBody>
      </p:sp>
      <p:sp>
        <p:nvSpPr>
          <p:cNvPr id="98" name="Rectangle 97">
            <a:extLst>
              <a:ext uri="{FF2B5EF4-FFF2-40B4-BE49-F238E27FC236}">
                <a16:creationId xmlns:a16="http://schemas.microsoft.com/office/drawing/2014/main" id="{404C3E2A-EB24-A7ED-2FF2-A4221840D135}"/>
              </a:ext>
            </a:extLst>
          </p:cNvPr>
          <p:cNvSpPr/>
          <p:nvPr/>
        </p:nvSpPr>
        <p:spPr bwMode="auto">
          <a:xfrm>
            <a:off x="3121665" y="4615763"/>
            <a:ext cx="1379013" cy="338063"/>
          </a:xfrm>
          <a:prstGeom prst="rect">
            <a:avLst/>
          </a:prstGeom>
          <a:solidFill>
            <a:schemeClr val="accent1">
              <a:lumMod val="20000"/>
              <a:lumOff val="80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121920" tIns="60960" rIns="121920" bIns="60960" numCol="1" rtlCol="0" anchor="t" anchorCtr="0" compatLnSpc="1">
            <a:prstTxWarp prst="textNoShape">
              <a:avLst/>
            </a:prstTxWarp>
          </a:bodyPr>
          <a:lstStyle/>
          <a:p>
            <a:pPr algn="ctr" defTabSz="1219170" fontAlgn="base">
              <a:spcBef>
                <a:spcPct val="20000"/>
              </a:spcBef>
              <a:spcAft>
                <a:spcPct val="0"/>
              </a:spcAft>
              <a:defRPr/>
            </a:pPr>
            <a:r>
              <a:rPr lang="en-IN" sz="1200" b="1">
                <a:solidFill>
                  <a:schemeClr val="tx1">
                    <a:lumMod val="85000"/>
                    <a:lumOff val="15000"/>
                  </a:schemeClr>
                </a:solidFill>
                <a:latin typeface="Montserrat" pitchFamily="2" charset="0"/>
              </a:rPr>
              <a:t>vuSmartMaps</a:t>
            </a:r>
          </a:p>
        </p:txBody>
      </p:sp>
      <p:sp>
        <p:nvSpPr>
          <p:cNvPr id="99" name="Rectangle 98">
            <a:extLst>
              <a:ext uri="{FF2B5EF4-FFF2-40B4-BE49-F238E27FC236}">
                <a16:creationId xmlns:a16="http://schemas.microsoft.com/office/drawing/2014/main" id="{95C1B043-CF3E-5296-25BF-1A48A22837C5}"/>
              </a:ext>
            </a:extLst>
          </p:cNvPr>
          <p:cNvSpPr/>
          <p:nvPr/>
        </p:nvSpPr>
        <p:spPr bwMode="auto">
          <a:xfrm>
            <a:off x="4919960" y="4615763"/>
            <a:ext cx="1379013" cy="338063"/>
          </a:xfrm>
          <a:prstGeom prst="rect">
            <a:avLst/>
          </a:prstGeom>
          <a:solidFill>
            <a:schemeClr val="accent1">
              <a:lumMod val="20000"/>
              <a:lumOff val="80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121920" tIns="60960" rIns="121920" bIns="60960" numCol="1" rtlCol="0" anchor="t" anchorCtr="0" compatLnSpc="1">
            <a:prstTxWarp prst="textNoShape">
              <a:avLst/>
            </a:prstTxWarp>
          </a:bodyPr>
          <a:lstStyle/>
          <a:p>
            <a:pPr algn="ctr" defTabSz="1219170" fontAlgn="base">
              <a:spcBef>
                <a:spcPct val="20000"/>
              </a:spcBef>
              <a:spcAft>
                <a:spcPct val="0"/>
              </a:spcAft>
              <a:defRPr/>
            </a:pPr>
            <a:r>
              <a:rPr lang="en-IN" sz="1200" b="1">
                <a:solidFill>
                  <a:schemeClr val="tx1">
                    <a:lumMod val="85000"/>
                    <a:lumOff val="15000"/>
                  </a:schemeClr>
                </a:solidFill>
                <a:latin typeface="Montserrat" pitchFamily="2" charset="0"/>
              </a:rPr>
              <a:t>McAfee</a:t>
            </a:r>
          </a:p>
        </p:txBody>
      </p:sp>
      <p:sp>
        <p:nvSpPr>
          <p:cNvPr id="100" name="Rectangle 99">
            <a:extLst>
              <a:ext uri="{FF2B5EF4-FFF2-40B4-BE49-F238E27FC236}">
                <a16:creationId xmlns:a16="http://schemas.microsoft.com/office/drawing/2014/main" id="{358C4D89-BEF7-3E58-6690-AC3710DC73DF}"/>
              </a:ext>
            </a:extLst>
          </p:cNvPr>
          <p:cNvSpPr/>
          <p:nvPr/>
        </p:nvSpPr>
        <p:spPr bwMode="auto">
          <a:xfrm>
            <a:off x="6646071" y="4615763"/>
            <a:ext cx="1379013" cy="338063"/>
          </a:xfrm>
          <a:prstGeom prst="rect">
            <a:avLst/>
          </a:prstGeom>
          <a:solidFill>
            <a:schemeClr val="accent1">
              <a:lumMod val="20000"/>
              <a:lumOff val="80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121920" tIns="60960" rIns="121920" bIns="60960" numCol="1" rtlCol="0" anchor="t" anchorCtr="0" compatLnSpc="1">
            <a:prstTxWarp prst="textNoShape">
              <a:avLst/>
            </a:prstTxWarp>
          </a:bodyPr>
          <a:lstStyle/>
          <a:p>
            <a:pPr algn="ctr" defTabSz="1219170" fontAlgn="base">
              <a:spcBef>
                <a:spcPct val="20000"/>
              </a:spcBef>
              <a:spcAft>
                <a:spcPct val="0"/>
              </a:spcAft>
              <a:defRPr/>
            </a:pPr>
            <a:r>
              <a:rPr lang="en-IN" sz="1200" b="1">
                <a:solidFill>
                  <a:schemeClr val="tx1">
                    <a:lumMod val="85000"/>
                    <a:lumOff val="15000"/>
                  </a:schemeClr>
                </a:solidFill>
                <a:latin typeface="Montserrat" pitchFamily="2" charset="0"/>
              </a:rPr>
              <a:t>Riverbed</a:t>
            </a:r>
          </a:p>
        </p:txBody>
      </p:sp>
      <p:sp>
        <p:nvSpPr>
          <p:cNvPr id="101" name="Rectangle 100">
            <a:extLst>
              <a:ext uri="{FF2B5EF4-FFF2-40B4-BE49-F238E27FC236}">
                <a16:creationId xmlns:a16="http://schemas.microsoft.com/office/drawing/2014/main" id="{1746304D-E513-C1B6-EB94-9BC0575544DE}"/>
              </a:ext>
            </a:extLst>
          </p:cNvPr>
          <p:cNvSpPr/>
          <p:nvPr/>
        </p:nvSpPr>
        <p:spPr>
          <a:xfrm>
            <a:off x="9940232" y="1929277"/>
            <a:ext cx="856901" cy="2575699"/>
          </a:xfrm>
          <a:prstGeom prst="rect">
            <a:avLst/>
          </a:prstGeom>
          <a:ln w="12700">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9018">
              <a:defRPr/>
            </a:pPr>
            <a:endParaRPr lang="en-US" sz="1100">
              <a:solidFill>
                <a:prstClr val="black"/>
              </a:solidFill>
              <a:latin typeface="Montserrat" pitchFamily="2" charset="0"/>
              <a:cs typeface="Arial" panose="020B0604020202020204" pitchFamily="34" charset="0"/>
            </a:endParaRPr>
          </a:p>
        </p:txBody>
      </p:sp>
      <p:sp>
        <p:nvSpPr>
          <p:cNvPr id="102" name="Rectangle 101">
            <a:extLst>
              <a:ext uri="{FF2B5EF4-FFF2-40B4-BE49-F238E27FC236}">
                <a16:creationId xmlns:a16="http://schemas.microsoft.com/office/drawing/2014/main" id="{25B7B0BA-651D-B040-DCA9-BD47F4CA7068}"/>
              </a:ext>
            </a:extLst>
          </p:cNvPr>
          <p:cNvSpPr/>
          <p:nvPr/>
        </p:nvSpPr>
        <p:spPr bwMode="auto">
          <a:xfrm rot="5400000">
            <a:off x="9664725" y="2399125"/>
            <a:ext cx="1405962" cy="506616"/>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70" fontAlgn="base">
              <a:spcBef>
                <a:spcPct val="20000"/>
              </a:spcBef>
              <a:spcAft>
                <a:spcPct val="0"/>
              </a:spcAft>
              <a:defRPr/>
            </a:pPr>
            <a:r>
              <a:rPr lang="en-IN" sz="1200" b="1">
                <a:solidFill>
                  <a:schemeClr val="tx1">
                    <a:lumMod val="85000"/>
                    <a:lumOff val="15000"/>
                  </a:schemeClr>
                </a:solidFill>
                <a:latin typeface="Montserrat" pitchFamily="2" charset="0"/>
              </a:rPr>
              <a:t>Automation Edge</a:t>
            </a:r>
          </a:p>
        </p:txBody>
      </p:sp>
      <p:sp>
        <p:nvSpPr>
          <p:cNvPr id="103" name="Rectangle 102">
            <a:extLst>
              <a:ext uri="{FF2B5EF4-FFF2-40B4-BE49-F238E27FC236}">
                <a16:creationId xmlns:a16="http://schemas.microsoft.com/office/drawing/2014/main" id="{83E6CE90-D398-6742-626A-9BBD56765B33}"/>
              </a:ext>
            </a:extLst>
          </p:cNvPr>
          <p:cNvSpPr/>
          <p:nvPr/>
        </p:nvSpPr>
        <p:spPr bwMode="auto">
          <a:xfrm>
            <a:off x="6096000" y="1940441"/>
            <a:ext cx="3692120" cy="1776099"/>
          </a:xfrm>
          <a:prstGeom prst="rect">
            <a:avLst/>
          </a:prstGeom>
          <a:solidFill>
            <a:schemeClr val="bg1"/>
          </a:solidFill>
          <a:ln w="952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70" fontAlgn="base">
              <a:spcBef>
                <a:spcPct val="20000"/>
              </a:spcBef>
              <a:spcAft>
                <a:spcPct val="0"/>
              </a:spcAft>
              <a:defRPr/>
            </a:pPr>
            <a:endParaRPr lang="en-IN" sz="1400">
              <a:solidFill>
                <a:prstClr val="black"/>
              </a:solidFill>
              <a:latin typeface="Montserrat" pitchFamily="2" charset="0"/>
            </a:endParaRPr>
          </a:p>
        </p:txBody>
      </p:sp>
      <p:sp>
        <p:nvSpPr>
          <p:cNvPr id="104" name="Rectangle 103">
            <a:extLst>
              <a:ext uri="{FF2B5EF4-FFF2-40B4-BE49-F238E27FC236}">
                <a16:creationId xmlns:a16="http://schemas.microsoft.com/office/drawing/2014/main" id="{BF607DB2-7B7E-8133-3E7B-58B4A9FF3599}"/>
              </a:ext>
            </a:extLst>
          </p:cNvPr>
          <p:cNvSpPr/>
          <p:nvPr/>
        </p:nvSpPr>
        <p:spPr>
          <a:xfrm>
            <a:off x="4385123" y="1899730"/>
            <a:ext cx="1455848" cy="307777"/>
          </a:xfrm>
          <a:prstGeom prst="rect">
            <a:avLst/>
          </a:prstGeom>
        </p:spPr>
        <p:txBody>
          <a:bodyPr wrap="none">
            <a:spAutoFit/>
          </a:bodyPr>
          <a:lstStyle/>
          <a:p>
            <a:pPr defTabSz="1219018">
              <a:defRPr/>
            </a:pPr>
            <a:r>
              <a:rPr lang="en-US" sz="1400" b="1">
                <a:solidFill>
                  <a:schemeClr val="accent1">
                    <a:lumMod val="75000"/>
                  </a:schemeClr>
                </a:solidFill>
                <a:latin typeface="Montserrat" pitchFamily="2" charset="0"/>
                <a:cs typeface="Arial" panose="020B0604020202020204" pitchFamily="34" charset="0"/>
              </a:rPr>
              <a:t>BMC Remedy</a:t>
            </a:r>
            <a:endParaRPr lang="en-IN" sz="1400" b="1">
              <a:solidFill>
                <a:schemeClr val="accent1">
                  <a:lumMod val="75000"/>
                </a:schemeClr>
              </a:solidFill>
              <a:latin typeface="Montserrat" pitchFamily="2" charset="0"/>
              <a:cs typeface="Arial" panose="020B0604020202020204" pitchFamily="34" charset="0"/>
            </a:endParaRPr>
          </a:p>
        </p:txBody>
      </p:sp>
      <p:sp>
        <p:nvSpPr>
          <p:cNvPr id="105" name="Rectangle 104">
            <a:extLst>
              <a:ext uri="{FF2B5EF4-FFF2-40B4-BE49-F238E27FC236}">
                <a16:creationId xmlns:a16="http://schemas.microsoft.com/office/drawing/2014/main" id="{2C7D46A5-E5CB-6CC5-7C33-7B312ED2A35D}"/>
              </a:ext>
            </a:extLst>
          </p:cNvPr>
          <p:cNvSpPr/>
          <p:nvPr/>
        </p:nvSpPr>
        <p:spPr>
          <a:xfrm>
            <a:off x="7763941" y="1899730"/>
            <a:ext cx="2108269" cy="307777"/>
          </a:xfrm>
          <a:prstGeom prst="rect">
            <a:avLst/>
          </a:prstGeom>
        </p:spPr>
        <p:txBody>
          <a:bodyPr wrap="none">
            <a:spAutoFit/>
          </a:bodyPr>
          <a:lstStyle/>
          <a:p>
            <a:pPr defTabSz="1219018">
              <a:defRPr/>
            </a:pPr>
            <a:r>
              <a:rPr lang="en-US" sz="1400" b="1">
                <a:solidFill>
                  <a:schemeClr val="accent1">
                    <a:lumMod val="75000"/>
                  </a:schemeClr>
                </a:solidFill>
                <a:latin typeface="Montserrat" pitchFamily="2" charset="0"/>
                <a:cs typeface="Arial" panose="020B0604020202020204" pitchFamily="34" charset="0"/>
              </a:rPr>
              <a:t>Vunet vuSmartMaps</a:t>
            </a:r>
          </a:p>
        </p:txBody>
      </p:sp>
      <p:sp>
        <p:nvSpPr>
          <p:cNvPr id="106" name="Rectangle 105">
            <a:extLst>
              <a:ext uri="{FF2B5EF4-FFF2-40B4-BE49-F238E27FC236}">
                <a16:creationId xmlns:a16="http://schemas.microsoft.com/office/drawing/2014/main" id="{26DDA180-B0C6-6517-436B-1B282C401A66}"/>
              </a:ext>
            </a:extLst>
          </p:cNvPr>
          <p:cNvSpPr/>
          <p:nvPr/>
        </p:nvSpPr>
        <p:spPr bwMode="auto">
          <a:xfrm>
            <a:off x="2399556" y="2296138"/>
            <a:ext cx="1082121" cy="338063"/>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defTabSz="1219170" fontAlgn="base">
              <a:spcBef>
                <a:spcPct val="20000"/>
              </a:spcBef>
              <a:spcAft>
                <a:spcPct val="0"/>
              </a:spcAft>
            </a:pPr>
            <a:r>
              <a:rPr lang="en-IN" sz="1050">
                <a:solidFill>
                  <a:schemeClr val="tx1">
                    <a:lumMod val="95000"/>
                    <a:lumOff val="5000"/>
                  </a:schemeClr>
                </a:solidFill>
                <a:latin typeface="Montserrat" pitchFamily="2" charset="0"/>
              </a:rPr>
              <a:t>Incident</a:t>
            </a:r>
          </a:p>
        </p:txBody>
      </p:sp>
      <p:sp>
        <p:nvSpPr>
          <p:cNvPr id="107" name="Rectangle 106">
            <a:extLst>
              <a:ext uri="{FF2B5EF4-FFF2-40B4-BE49-F238E27FC236}">
                <a16:creationId xmlns:a16="http://schemas.microsoft.com/office/drawing/2014/main" id="{31BD2251-73CB-DB71-81B5-4FA391DD506E}"/>
              </a:ext>
            </a:extLst>
          </p:cNvPr>
          <p:cNvSpPr/>
          <p:nvPr/>
        </p:nvSpPr>
        <p:spPr bwMode="auto">
          <a:xfrm>
            <a:off x="2399554" y="2740527"/>
            <a:ext cx="1082121" cy="338063"/>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defTabSz="1219170" fontAlgn="base">
              <a:spcBef>
                <a:spcPct val="20000"/>
              </a:spcBef>
              <a:spcAft>
                <a:spcPct val="0"/>
              </a:spcAft>
            </a:pPr>
            <a:r>
              <a:rPr lang="en-IN" sz="1050">
                <a:solidFill>
                  <a:schemeClr val="tx1">
                    <a:lumMod val="95000"/>
                    <a:lumOff val="5000"/>
                  </a:schemeClr>
                </a:solidFill>
                <a:latin typeface="Montserrat" pitchFamily="2" charset="0"/>
              </a:rPr>
              <a:t>Problem</a:t>
            </a:r>
          </a:p>
        </p:txBody>
      </p:sp>
      <p:sp>
        <p:nvSpPr>
          <p:cNvPr id="108" name="Rectangle 107">
            <a:extLst>
              <a:ext uri="{FF2B5EF4-FFF2-40B4-BE49-F238E27FC236}">
                <a16:creationId xmlns:a16="http://schemas.microsoft.com/office/drawing/2014/main" id="{6C089C7B-E830-AFA3-82CD-F53DA5F84282}"/>
              </a:ext>
            </a:extLst>
          </p:cNvPr>
          <p:cNvSpPr/>
          <p:nvPr/>
        </p:nvSpPr>
        <p:spPr bwMode="auto">
          <a:xfrm>
            <a:off x="2399554" y="3184917"/>
            <a:ext cx="1082121" cy="338063"/>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defTabSz="1219170" fontAlgn="base">
              <a:spcBef>
                <a:spcPct val="20000"/>
              </a:spcBef>
              <a:spcAft>
                <a:spcPct val="0"/>
              </a:spcAft>
            </a:pPr>
            <a:r>
              <a:rPr lang="en-IN" sz="1050">
                <a:solidFill>
                  <a:schemeClr val="tx1">
                    <a:lumMod val="95000"/>
                    <a:lumOff val="5000"/>
                  </a:schemeClr>
                </a:solidFill>
                <a:latin typeface="Montserrat" pitchFamily="2" charset="0"/>
              </a:rPr>
              <a:t>Change</a:t>
            </a:r>
          </a:p>
        </p:txBody>
      </p:sp>
      <p:sp>
        <p:nvSpPr>
          <p:cNvPr id="109" name="Rectangle 108">
            <a:extLst>
              <a:ext uri="{FF2B5EF4-FFF2-40B4-BE49-F238E27FC236}">
                <a16:creationId xmlns:a16="http://schemas.microsoft.com/office/drawing/2014/main" id="{2187CD3D-D974-B62C-502A-D0D8AADEFE78}"/>
              </a:ext>
            </a:extLst>
          </p:cNvPr>
          <p:cNvSpPr/>
          <p:nvPr/>
        </p:nvSpPr>
        <p:spPr bwMode="auto">
          <a:xfrm>
            <a:off x="3588545" y="2296138"/>
            <a:ext cx="1082121" cy="338063"/>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defTabSz="1219170" fontAlgn="base">
              <a:spcBef>
                <a:spcPct val="20000"/>
              </a:spcBef>
              <a:spcAft>
                <a:spcPct val="0"/>
              </a:spcAft>
            </a:pPr>
            <a:r>
              <a:rPr lang="en-IN" sz="1050">
                <a:solidFill>
                  <a:schemeClr val="tx1">
                    <a:lumMod val="95000"/>
                    <a:lumOff val="5000"/>
                  </a:schemeClr>
                </a:solidFill>
                <a:latin typeface="Montserrat" pitchFamily="2" charset="0"/>
              </a:rPr>
              <a:t>FSM</a:t>
            </a:r>
          </a:p>
        </p:txBody>
      </p:sp>
      <p:sp>
        <p:nvSpPr>
          <p:cNvPr id="110" name="Rectangle 109">
            <a:extLst>
              <a:ext uri="{FF2B5EF4-FFF2-40B4-BE49-F238E27FC236}">
                <a16:creationId xmlns:a16="http://schemas.microsoft.com/office/drawing/2014/main" id="{C40B0357-B453-5BA1-B670-3D8F60246088}"/>
              </a:ext>
            </a:extLst>
          </p:cNvPr>
          <p:cNvSpPr/>
          <p:nvPr/>
        </p:nvSpPr>
        <p:spPr bwMode="auto">
          <a:xfrm>
            <a:off x="3588548" y="2740527"/>
            <a:ext cx="1082121" cy="338063"/>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defTabSz="1219170" fontAlgn="base">
              <a:spcBef>
                <a:spcPct val="20000"/>
              </a:spcBef>
              <a:spcAft>
                <a:spcPct val="0"/>
              </a:spcAft>
            </a:pPr>
            <a:r>
              <a:rPr lang="en-IN" sz="1050">
                <a:solidFill>
                  <a:prstClr val="black"/>
                </a:solidFill>
                <a:latin typeface="Montserrat" pitchFamily="2" charset="0"/>
              </a:rPr>
              <a:t>Service Requests</a:t>
            </a:r>
          </a:p>
        </p:txBody>
      </p:sp>
      <p:sp>
        <p:nvSpPr>
          <p:cNvPr id="111" name="Rectangle 110">
            <a:extLst>
              <a:ext uri="{FF2B5EF4-FFF2-40B4-BE49-F238E27FC236}">
                <a16:creationId xmlns:a16="http://schemas.microsoft.com/office/drawing/2014/main" id="{657A8D20-5A15-2EB7-275A-CF7525F1887E}"/>
              </a:ext>
            </a:extLst>
          </p:cNvPr>
          <p:cNvSpPr/>
          <p:nvPr/>
        </p:nvSpPr>
        <p:spPr bwMode="auto">
          <a:xfrm>
            <a:off x="3588545" y="3198341"/>
            <a:ext cx="1082121" cy="338063"/>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defTabSz="1219170" fontAlgn="base">
              <a:spcBef>
                <a:spcPct val="20000"/>
              </a:spcBef>
              <a:spcAft>
                <a:spcPct val="0"/>
              </a:spcAft>
            </a:pPr>
            <a:r>
              <a:rPr lang="en-IN" sz="1050">
                <a:solidFill>
                  <a:schemeClr val="tx1">
                    <a:lumMod val="95000"/>
                    <a:lumOff val="5000"/>
                  </a:schemeClr>
                </a:solidFill>
                <a:latin typeface="Montserrat" pitchFamily="2" charset="0"/>
              </a:rPr>
              <a:t>Workflows</a:t>
            </a:r>
          </a:p>
        </p:txBody>
      </p:sp>
      <p:sp>
        <p:nvSpPr>
          <p:cNvPr id="112" name="Rectangle 111">
            <a:extLst>
              <a:ext uri="{FF2B5EF4-FFF2-40B4-BE49-F238E27FC236}">
                <a16:creationId xmlns:a16="http://schemas.microsoft.com/office/drawing/2014/main" id="{7A379D1F-2C31-6C02-CB82-AD1E3E61CA64}"/>
              </a:ext>
            </a:extLst>
          </p:cNvPr>
          <p:cNvSpPr/>
          <p:nvPr/>
        </p:nvSpPr>
        <p:spPr bwMode="auto">
          <a:xfrm>
            <a:off x="4784060" y="2296138"/>
            <a:ext cx="1082121" cy="338063"/>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defTabSz="1219170" fontAlgn="base">
              <a:spcBef>
                <a:spcPct val="20000"/>
              </a:spcBef>
              <a:spcAft>
                <a:spcPct val="0"/>
              </a:spcAft>
            </a:pPr>
            <a:r>
              <a:rPr lang="en-IN" sz="1050">
                <a:solidFill>
                  <a:schemeClr val="tx1">
                    <a:lumMod val="95000"/>
                    <a:lumOff val="5000"/>
                  </a:schemeClr>
                </a:solidFill>
                <a:latin typeface="Montserrat" pitchFamily="2" charset="0"/>
              </a:rPr>
              <a:t>Asset Mgmt</a:t>
            </a:r>
          </a:p>
        </p:txBody>
      </p:sp>
      <p:sp>
        <p:nvSpPr>
          <p:cNvPr id="113" name="Rectangle 112">
            <a:extLst>
              <a:ext uri="{FF2B5EF4-FFF2-40B4-BE49-F238E27FC236}">
                <a16:creationId xmlns:a16="http://schemas.microsoft.com/office/drawing/2014/main" id="{277E15CF-6238-558E-0D39-23A67D89FC3E}"/>
              </a:ext>
            </a:extLst>
          </p:cNvPr>
          <p:cNvSpPr/>
          <p:nvPr/>
        </p:nvSpPr>
        <p:spPr bwMode="auto">
          <a:xfrm>
            <a:off x="4787096" y="2737882"/>
            <a:ext cx="1082121" cy="338063"/>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defTabSz="1219170" fontAlgn="base">
              <a:spcBef>
                <a:spcPct val="20000"/>
              </a:spcBef>
              <a:spcAft>
                <a:spcPct val="0"/>
              </a:spcAft>
            </a:pPr>
            <a:r>
              <a:rPr lang="en-IN" sz="1050">
                <a:solidFill>
                  <a:schemeClr val="tx1">
                    <a:lumMod val="95000"/>
                    <a:lumOff val="5000"/>
                  </a:schemeClr>
                </a:solidFill>
                <a:latin typeface="Montserrat" pitchFamily="2" charset="0"/>
              </a:rPr>
              <a:t>Preventive</a:t>
            </a:r>
          </a:p>
        </p:txBody>
      </p:sp>
      <p:sp>
        <p:nvSpPr>
          <p:cNvPr id="114" name="Rectangle 113">
            <a:extLst>
              <a:ext uri="{FF2B5EF4-FFF2-40B4-BE49-F238E27FC236}">
                <a16:creationId xmlns:a16="http://schemas.microsoft.com/office/drawing/2014/main" id="{8EB1F714-D232-8F03-199E-D862E3E00E08}"/>
              </a:ext>
            </a:extLst>
          </p:cNvPr>
          <p:cNvSpPr/>
          <p:nvPr/>
        </p:nvSpPr>
        <p:spPr bwMode="auto">
          <a:xfrm>
            <a:off x="6273701" y="2297451"/>
            <a:ext cx="1082121" cy="457072"/>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defTabSz="1219170" fontAlgn="base">
              <a:spcBef>
                <a:spcPct val="20000"/>
              </a:spcBef>
              <a:spcAft>
                <a:spcPct val="0"/>
              </a:spcAft>
            </a:pPr>
            <a:r>
              <a:rPr lang="en-IN" sz="1050">
                <a:solidFill>
                  <a:schemeClr val="tx1">
                    <a:lumMod val="95000"/>
                    <a:lumOff val="5000"/>
                  </a:schemeClr>
                </a:solidFill>
                <a:latin typeface="Montserrat" pitchFamily="2" charset="0"/>
              </a:rPr>
              <a:t>Dashboards</a:t>
            </a:r>
          </a:p>
        </p:txBody>
      </p:sp>
      <p:sp>
        <p:nvSpPr>
          <p:cNvPr id="115" name="Rectangle 114">
            <a:extLst>
              <a:ext uri="{FF2B5EF4-FFF2-40B4-BE49-F238E27FC236}">
                <a16:creationId xmlns:a16="http://schemas.microsoft.com/office/drawing/2014/main" id="{9FFEB570-B180-BFD4-5643-623FBB9CA38B}"/>
              </a:ext>
            </a:extLst>
          </p:cNvPr>
          <p:cNvSpPr/>
          <p:nvPr/>
        </p:nvSpPr>
        <p:spPr bwMode="auto">
          <a:xfrm>
            <a:off x="7432057" y="2300682"/>
            <a:ext cx="1082121" cy="453841"/>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defTabSz="1219170" fontAlgn="base">
              <a:spcBef>
                <a:spcPct val="20000"/>
              </a:spcBef>
              <a:spcAft>
                <a:spcPct val="0"/>
              </a:spcAft>
            </a:pPr>
            <a:r>
              <a:rPr lang="en-IN" sz="1050">
                <a:solidFill>
                  <a:schemeClr val="tx1">
                    <a:lumMod val="95000"/>
                    <a:lumOff val="5000"/>
                  </a:schemeClr>
                </a:solidFill>
                <a:latin typeface="Montserrat" pitchFamily="2" charset="0"/>
              </a:rPr>
              <a:t>Analytics</a:t>
            </a:r>
          </a:p>
        </p:txBody>
      </p:sp>
      <p:sp>
        <p:nvSpPr>
          <p:cNvPr id="116" name="Rectangle 115">
            <a:extLst>
              <a:ext uri="{FF2B5EF4-FFF2-40B4-BE49-F238E27FC236}">
                <a16:creationId xmlns:a16="http://schemas.microsoft.com/office/drawing/2014/main" id="{C867554A-F26C-6E36-1E57-5891D75FE502}"/>
              </a:ext>
            </a:extLst>
          </p:cNvPr>
          <p:cNvSpPr/>
          <p:nvPr/>
        </p:nvSpPr>
        <p:spPr bwMode="auto">
          <a:xfrm>
            <a:off x="8577725" y="2304563"/>
            <a:ext cx="1151650" cy="460459"/>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defTabSz="1219170" fontAlgn="base">
              <a:spcBef>
                <a:spcPct val="20000"/>
              </a:spcBef>
              <a:spcAft>
                <a:spcPct val="0"/>
              </a:spcAft>
            </a:pPr>
            <a:r>
              <a:rPr lang="en-IN" sz="1050">
                <a:solidFill>
                  <a:schemeClr val="tx1">
                    <a:lumMod val="95000"/>
                    <a:lumOff val="5000"/>
                  </a:schemeClr>
                </a:solidFill>
                <a:latin typeface="Montserrat" pitchFamily="2" charset="0"/>
              </a:rPr>
              <a:t>Self Service</a:t>
            </a:r>
          </a:p>
        </p:txBody>
      </p:sp>
      <p:sp>
        <p:nvSpPr>
          <p:cNvPr id="117" name="Rectangle 116">
            <a:extLst>
              <a:ext uri="{FF2B5EF4-FFF2-40B4-BE49-F238E27FC236}">
                <a16:creationId xmlns:a16="http://schemas.microsoft.com/office/drawing/2014/main" id="{32B8BC64-4F1F-95A7-429E-5EF28AF1B95E}"/>
              </a:ext>
            </a:extLst>
          </p:cNvPr>
          <p:cNvSpPr/>
          <p:nvPr/>
        </p:nvSpPr>
        <p:spPr bwMode="auto">
          <a:xfrm>
            <a:off x="6273701" y="2898649"/>
            <a:ext cx="1082121" cy="457072"/>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defTabSz="1219170" fontAlgn="base">
              <a:spcBef>
                <a:spcPct val="20000"/>
              </a:spcBef>
              <a:spcAft>
                <a:spcPct val="0"/>
              </a:spcAft>
            </a:pPr>
            <a:r>
              <a:rPr lang="en-IN" sz="1050">
                <a:solidFill>
                  <a:schemeClr val="tx1">
                    <a:lumMod val="95000"/>
                    <a:lumOff val="5000"/>
                  </a:schemeClr>
                </a:solidFill>
                <a:latin typeface="Montserrat" pitchFamily="2" charset="0"/>
              </a:rPr>
              <a:t>Customer Interface</a:t>
            </a:r>
          </a:p>
        </p:txBody>
      </p:sp>
      <p:sp>
        <p:nvSpPr>
          <p:cNvPr id="118" name="Rectangle 117">
            <a:extLst>
              <a:ext uri="{FF2B5EF4-FFF2-40B4-BE49-F238E27FC236}">
                <a16:creationId xmlns:a16="http://schemas.microsoft.com/office/drawing/2014/main" id="{99A73AC7-AF34-214D-308B-F13835283CCB}"/>
              </a:ext>
            </a:extLst>
          </p:cNvPr>
          <p:cNvSpPr/>
          <p:nvPr/>
        </p:nvSpPr>
        <p:spPr bwMode="auto">
          <a:xfrm>
            <a:off x="7432057" y="2898649"/>
            <a:ext cx="1082121" cy="460459"/>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defTabSz="1219170" fontAlgn="base">
              <a:spcBef>
                <a:spcPct val="20000"/>
              </a:spcBef>
              <a:spcAft>
                <a:spcPct val="0"/>
              </a:spcAft>
            </a:pPr>
            <a:r>
              <a:rPr lang="en-IN" sz="1050">
                <a:solidFill>
                  <a:schemeClr val="tx1">
                    <a:lumMod val="95000"/>
                    <a:lumOff val="5000"/>
                  </a:schemeClr>
                </a:solidFill>
                <a:latin typeface="Montserrat" pitchFamily="2" charset="0"/>
              </a:rPr>
              <a:t>Internal Sys Interface</a:t>
            </a:r>
          </a:p>
        </p:txBody>
      </p:sp>
      <p:sp>
        <p:nvSpPr>
          <p:cNvPr id="119" name="Rectangle 118">
            <a:extLst>
              <a:ext uri="{FF2B5EF4-FFF2-40B4-BE49-F238E27FC236}">
                <a16:creationId xmlns:a16="http://schemas.microsoft.com/office/drawing/2014/main" id="{1303833E-C308-6230-6918-3717813C9469}"/>
              </a:ext>
            </a:extLst>
          </p:cNvPr>
          <p:cNvSpPr/>
          <p:nvPr/>
        </p:nvSpPr>
        <p:spPr bwMode="auto">
          <a:xfrm>
            <a:off x="8572922" y="2877004"/>
            <a:ext cx="1156453" cy="460459"/>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defTabSz="1219170" fontAlgn="base">
              <a:spcBef>
                <a:spcPct val="20000"/>
              </a:spcBef>
              <a:spcAft>
                <a:spcPct val="0"/>
              </a:spcAft>
            </a:pPr>
            <a:r>
              <a:rPr lang="en-IN" sz="1050">
                <a:solidFill>
                  <a:schemeClr val="tx1">
                    <a:lumMod val="95000"/>
                    <a:lumOff val="5000"/>
                  </a:schemeClr>
                </a:solidFill>
                <a:latin typeface="Montserrat" pitchFamily="2" charset="0"/>
              </a:rPr>
              <a:t>Automation Interface</a:t>
            </a:r>
          </a:p>
        </p:txBody>
      </p:sp>
      <p:sp>
        <p:nvSpPr>
          <p:cNvPr id="120" name="Rectangle 119">
            <a:extLst>
              <a:ext uri="{FF2B5EF4-FFF2-40B4-BE49-F238E27FC236}">
                <a16:creationId xmlns:a16="http://schemas.microsoft.com/office/drawing/2014/main" id="{849D7BC5-759B-909F-5DD2-5375F57771E9}"/>
              </a:ext>
            </a:extLst>
          </p:cNvPr>
          <p:cNvSpPr/>
          <p:nvPr/>
        </p:nvSpPr>
        <p:spPr bwMode="auto">
          <a:xfrm rot="5400000">
            <a:off x="9833045" y="3621307"/>
            <a:ext cx="1069324" cy="506616"/>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70" fontAlgn="base">
              <a:spcBef>
                <a:spcPct val="20000"/>
              </a:spcBef>
              <a:spcAft>
                <a:spcPct val="0"/>
              </a:spcAft>
              <a:defRPr/>
            </a:pPr>
            <a:r>
              <a:rPr lang="en-IN" sz="1200" b="1">
                <a:solidFill>
                  <a:schemeClr val="tx1">
                    <a:lumMod val="85000"/>
                    <a:lumOff val="15000"/>
                  </a:schemeClr>
                </a:solidFill>
                <a:latin typeface="Montserrat" pitchFamily="2" charset="0"/>
              </a:rPr>
              <a:t>TCP Wave</a:t>
            </a:r>
          </a:p>
        </p:txBody>
      </p:sp>
      <p:sp>
        <p:nvSpPr>
          <p:cNvPr id="121" name="Rectangle 120">
            <a:extLst>
              <a:ext uri="{FF2B5EF4-FFF2-40B4-BE49-F238E27FC236}">
                <a16:creationId xmlns:a16="http://schemas.microsoft.com/office/drawing/2014/main" id="{D186E82A-751F-4E34-A3B7-53452D3637F2}"/>
              </a:ext>
            </a:extLst>
          </p:cNvPr>
          <p:cNvSpPr/>
          <p:nvPr/>
        </p:nvSpPr>
        <p:spPr bwMode="auto">
          <a:xfrm>
            <a:off x="3149790" y="4211687"/>
            <a:ext cx="1082121" cy="304599"/>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70" fontAlgn="base">
              <a:spcBef>
                <a:spcPct val="20000"/>
              </a:spcBef>
              <a:spcAft>
                <a:spcPct val="0"/>
              </a:spcAft>
              <a:defRPr/>
            </a:pPr>
            <a:r>
              <a:rPr lang="en-IN" sz="1100">
                <a:solidFill>
                  <a:prstClr val="black"/>
                </a:solidFill>
                <a:latin typeface="Montserrat" pitchFamily="2" charset="0"/>
              </a:rPr>
              <a:t>Alarms</a:t>
            </a:r>
          </a:p>
        </p:txBody>
      </p:sp>
      <p:sp>
        <p:nvSpPr>
          <p:cNvPr id="122" name="Rectangle 121">
            <a:extLst>
              <a:ext uri="{FF2B5EF4-FFF2-40B4-BE49-F238E27FC236}">
                <a16:creationId xmlns:a16="http://schemas.microsoft.com/office/drawing/2014/main" id="{09B58DE4-401E-06F8-185B-A0BB35ABC0A9}"/>
              </a:ext>
            </a:extLst>
          </p:cNvPr>
          <p:cNvSpPr/>
          <p:nvPr/>
        </p:nvSpPr>
        <p:spPr bwMode="auto">
          <a:xfrm>
            <a:off x="5146085" y="4200377"/>
            <a:ext cx="1082121" cy="304599"/>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70" fontAlgn="base">
              <a:spcBef>
                <a:spcPct val="20000"/>
              </a:spcBef>
              <a:spcAft>
                <a:spcPct val="0"/>
              </a:spcAft>
              <a:defRPr/>
            </a:pPr>
            <a:r>
              <a:rPr lang="en-IN" sz="1100">
                <a:solidFill>
                  <a:prstClr val="black"/>
                </a:solidFill>
                <a:latin typeface="Montserrat" pitchFamily="2" charset="0"/>
              </a:rPr>
              <a:t>Events</a:t>
            </a:r>
          </a:p>
        </p:txBody>
      </p:sp>
      <p:sp>
        <p:nvSpPr>
          <p:cNvPr id="123" name="Rectangle 122">
            <a:extLst>
              <a:ext uri="{FF2B5EF4-FFF2-40B4-BE49-F238E27FC236}">
                <a16:creationId xmlns:a16="http://schemas.microsoft.com/office/drawing/2014/main" id="{21F07347-4D0C-6EA6-00D0-7C7839A566D7}"/>
              </a:ext>
            </a:extLst>
          </p:cNvPr>
          <p:cNvSpPr/>
          <p:nvPr/>
        </p:nvSpPr>
        <p:spPr bwMode="auto">
          <a:xfrm>
            <a:off x="7029765" y="4200377"/>
            <a:ext cx="1082121" cy="304599"/>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70" fontAlgn="base">
              <a:spcBef>
                <a:spcPct val="20000"/>
              </a:spcBef>
              <a:spcAft>
                <a:spcPct val="0"/>
              </a:spcAft>
              <a:defRPr/>
            </a:pPr>
            <a:r>
              <a:rPr lang="en-IN" sz="1100">
                <a:solidFill>
                  <a:prstClr val="black"/>
                </a:solidFill>
                <a:latin typeface="Montserrat" pitchFamily="2" charset="0"/>
              </a:rPr>
              <a:t>Data</a:t>
            </a:r>
          </a:p>
        </p:txBody>
      </p:sp>
      <p:sp>
        <p:nvSpPr>
          <p:cNvPr id="124" name="Rectangle 123">
            <a:extLst>
              <a:ext uri="{FF2B5EF4-FFF2-40B4-BE49-F238E27FC236}">
                <a16:creationId xmlns:a16="http://schemas.microsoft.com/office/drawing/2014/main" id="{2F290B4E-D255-49A0-A8D1-432C87E88C94}"/>
              </a:ext>
            </a:extLst>
          </p:cNvPr>
          <p:cNvSpPr/>
          <p:nvPr/>
        </p:nvSpPr>
        <p:spPr bwMode="auto">
          <a:xfrm>
            <a:off x="4800070" y="3202681"/>
            <a:ext cx="1082121" cy="338063"/>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defTabSz="1219170" fontAlgn="base">
              <a:spcBef>
                <a:spcPct val="20000"/>
              </a:spcBef>
              <a:spcAft>
                <a:spcPct val="0"/>
              </a:spcAft>
            </a:pPr>
            <a:r>
              <a:rPr lang="en-IN" sz="1050">
                <a:solidFill>
                  <a:schemeClr val="tx1">
                    <a:lumMod val="95000"/>
                    <a:lumOff val="5000"/>
                  </a:schemeClr>
                </a:solidFill>
                <a:latin typeface="Montserrat" pitchFamily="2" charset="0"/>
              </a:rPr>
              <a:t>CMDB</a:t>
            </a:r>
          </a:p>
        </p:txBody>
      </p:sp>
      <p:sp>
        <p:nvSpPr>
          <p:cNvPr id="125" name="TextBox 124">
            <a:extLst>
              <a:ext uri="{FF2B5EF4-FFF2-40B4-BE49-F238E27FC236}">
                <a16:creationId xmlns:a16="http://schemas.microsoft.com/office/drawing/2014/main" id="{1EE5C97C-1D2B-8481-D84B-F7E3D1740C45}"/>
              </a:ext>
            </a:extLst>
          </p:cNvPr>
          <p:cNvSpPr txBox="1"/>
          <p:nvPr/>
        </p:nvSpPr>
        <p:spPr>
          <a:xfrm>
            <a:off x="105273" y="1083764"/>
            <a:ext cx="1967471" cy="1938992"/>
          </a:xfrm>
          <a:prstGeom prst="rect">
            <a:avLst/>
          </a:prstGeom>
          <a:solidFill>
            <a:schemeClr val="accent1">
              <a:lumMod val="20000"/>
              <a:lumOff val="80000"/>
            </a:schemeClr>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defTabSz="1219018">
              <a:defRPr/>
            </a:pPr>
            <a:r>
              <a:rPr lang="en-US" sz="1000">
                <a:solidFill>
                  <a:schemeClr val="tx1"/>
                </a:solidFill>
                <a:latin typeface="Montserrat Medium" pitchFamily="2" charset="0"/>
                <a:cs typeface="Arial" panose="020B0604020202020204" pitchFamily="34" charset="0"/>
              </a:rPr>
              <a:t>Service management systems to deliver ITSM compliant service.</a:t>
            </a:r>
          </a:p>
          <a:p>
            <a:pPr defTabSz="1219018">
              <a:defRPr/>
            </a:pPr>
            <a:endParaRPr lang="en-US" sz="1000">
              <a:solidFill>
                <a:schemeClr val="tx1"/>
              </a:solidFill>
              <a:latin typeface="Montserrat Medium" pitchFamily="2" charset="0"/>
              <a:cs typeface="Arial" panose="020B0604020202020204" pitchFamily="34" charset="0"/>
            </a:endParaRPr>
          </a:p>
          <a:p>
            <a:pPr defTabSz="1219018">
              <a:defRPr/>
            </a:pPr>
            <a:r>
              <a:rPr lang="en-US" sz="1000">
                <a:solidFill>
                  <a:schemeClr val="tx1"/>
                </a:solidFill>
                <a:latin typeface="Montserrat Medium" pitchFamily="2" charset="0"/>
                <a:cs typeface="Arial" panose="020B0604020202020204" pitchFamily="34" charset="0"/>
              </a:rPr>
              <a:t>Integration with NOC tools.</a:t>
            </a:r>
          </a:p>
          <a:p>
            <a:pPr defTabSz="1219018">
              <a:defRPr/>
            </a:pPr>
            <a:endParaRPr lang="en-US" sz="1000">
              <a:solidFill>
                <a:schemeClr val="tx1"/>
              </a:solidFill>
              <a:latin typeface="Montserrat Medium" pitchFamily="2" charset="0"/>
              <a:cs typeface="Arial" panose="020B0604020202020204" pitchFamily="34" charset="0"/>
            </a:endParaRPr>
          </a:p>
          <a:p>
            <a:pPr defTabSz="1219018">
              <a:defRPr/>
            </a:pPr>
            <a:r>
              <a:rPr lang="en-US" sz="1000">
                <a:solidFill>
                  <a:schemeClr val="tx1"/>
                </a:solidFill>
                <a:latin typeface="Montserrat Medium" pitchFamily="2" charset="0"/>
                <a:cs typeface="Arial" panose="020B0604020202020204" pitchFamily="34" charset="0"/>
              </a:rPr>
              <a:t>Automation integration between service and networks.</a:t>
            </a:r>
          </a:p>
          <a:p>
            <a:pPr defTabSz="1219018">
              <a:defRPr/>
            </a:pPr>
            <a:endParaRPr lang="en-US" sz="1000">
              <a:solidFill>
                <a:schemeClr val="tx1"/>
              </a:solidFill>
              <a:latin typeface="Montserrat Medium" pitchFamily="2" charset="0"/>
              <a:cs typeface="Arial" panose="020B0604020202020204" pitchFamily="34" charset="0"/>
            </a:endParaRPr>
          </a:p>
          <a:p>
            <a:pPr defTabSz="1219018">
              <a:defRPr/>
            </a:pPr>
            <a:r>
              <a:rPr lang="en-US" sz="1000">
                <a:solidFill>
                  <a:schemeClr val="tx1"/>
                </a:solidFill>
                <a:latin typeface="Montserrat Medium" pitchFamily="2" charset="0"/>
                <a:cs typeface="Arial" panose="020B0604020202020204" pitchFamily="34" charset="0"/>
              </a:rPr>
              <a:t>IT Asset Life Cycle Management</a:t>
            </a:r>
          </a:p>
        </p:txBody>
      </p:sp>
      <p:sp>
        <p:nvSpPr>
          <p:cNvPr id="126" name="Right Arrow 77">
            <a:extLst>
              <a:ext uri="{FF2B5EF4-FFF2-40B4-BE49-F238E27FC236}">
                <a16:creationId xmlns:a16="http://schemas.microsoft.com/office/drawing/2014/main" id="{C54165EB-EBF6-1F7E-D147-1582DED73C34}"/>
              </a:ext>
            </a:extLst>
          </p:cNvPr>
          <p:cNvSpPr/>
          <p:nvPr/>
        </p:nvSpPr>
        <p:spPr>
          <a:xfrm>
            <a:off x="2091149" y="2718409"/>
            <a:ext cx="323125" cy="382299"/>
          </a:xfrm>
          <a:prstGeom prst="rightArrow">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endParaRPr lang="en-US" sz="1600">
              <a:solidFill>
                <a:prstClr val="white"/>
              </a:solidFill>
              <a:latin typeface="Montserrat" pitchFamily="2" charset="0"/>
            </a:endParaRPr>
          </a:p>
        </p:txBody>
      </p:sp>
      <p:sp>
        <p:nvSpPr>
          <p:cNvPr id="127" name="TextBox 126">
            <a:extLst>
              <a:ext uri="{FF2B5EF4-FFF2-40B4-BE49-F238E27FC236}">
                <a16:creationId xmlns:a16="http://schemas.microsoft.com/office/drawing/2014/main" id="{5A271D01-0463-6AAC-883E-4DFE6D144D47}"/>
              </a:ext>
            </a:extLst>
          </p:cNvPr>
          <p:cNvSpPr txBox="1"/>
          <p:nvPr/>
        </p:nvSpPr>
        <p:spPr>
          <a:xfrm>
            <a:off x="105273" y="4444812"/>
            <a:ext cx="1954296" cy="1785104"/>
          </a:xfrm>
          <a:prstGeom prst="rect">
            <a:avLst/>
          </a:prstGeom>
          <a:solidFill>
            <a:schemeClr val="accent3">
              <a:lumMod val="20000"/>
              <a:lumOff val="80000"/>
            </a:schemeClr>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defTabSz="1219018">
              <a:defRPr/>
            </a:pPr>
            <a:r>
              <a:rPr lang="en-US" sz="1000">
                <a:solidFill>
                  <a:schemeClr val="tx1"/>
                </a:solidFill>
                <a:latin typeface="Montserrat Medium" pitchFamily="2" charset="0"/>
                <a:cs typeface="Arial" panose="020B0604020202020204" pitchFamily="34" charset="0"/>
              </a:rPr>
              <a:t>ML based systems to reduce noise, increase focus &amp; aid in issues.</a:t>
            </a:r>
          </a:p>
          <a:p>
            <a:pPr defTabSz="1219018">
              <a:defRPr/>
            </a:pPr>
            <a:endParaRPr lang="en-US" sz="1000">
              <a:solidFill>
                <a:schemeClr val="tx1"/>
              </a:solidFill>
              <a:latin typeface="Montserrat Medium" pitchFamily="2" charset="0"/>
              <a:cs typeface="Arial" panose="020B0604020202020204" pitchFamily="34" charset="0"/>
            </a:endParaRPr>
          </a:p>
          <a:p>
            <a:pPr defTabSz="1219018">
              <a:defRPr/>
            </a:pPr>
            <a:r>
              <a:rPr lang="en-US" sz="1000">
                <a:solidFill>
                  <a:schemeClr val="tx1"/>
                </a:solidFill>
                <a:latin typeface="Montserrat Medium" pitchFamily="2" charset="0"/>
                <a:cs typeface="Arial" panose="020B0604020202020204" pitchFamily="34" charset="0"/>
              </a:rPr>
              <a:t>Continuous learning systems augmented with human knowledge &amp; context.</a:t>
            </a:r>
          </a:p>
          <a:p>
            <a:pPr defTabSz="1219018">
              <a:defRPr/>
            </a:pPr>
            <a:endParaRPr lang="en-US" sz="1000">
              <a:solidFill>
                <a:schemeClr val="tx1"/>
              </a:solidFill>
              <a:latin typeface="Montserrat Medium" pitchFamily="2" charset="0"/>
              <a:cs typeface="Arial" panose="020B0604020202020204" pitchFamily="34" charset="0"/>
            </a:endParaRPr>
          </a:p>
          <a:p>
            <a:pPr defTabSz="1219018">
              <a:defRPr/>
            </a:pPr>
            <a:r>
              <a:rPr lang="en-US" sz="1000">
                <a:solidFill>
                  <a:schemeClr val="tx1"/>
                </a:solidFill>
                <a:latin typeface="Montserrat Medium" pitchFamily="2" charset="0"/>
                <a:cs typeface="Arial" panose="020B0604020202020204" pitchFamily="34" charset="0"/>
              </a:rPr>
              <a:t>Predictive Analysis based on past data</a:t>
            </a:r>
          </a:p>
        </p:txBody>
      </p:sp>
      <p:sp>
        <p:nvSpPr>
          <p:cNvPr id="128" name="Right Arrow 80">
            <a:extLst>
              <a:ext uri="{FF2B5EF4-FFF2-40B4-BE49-F238E27FC236}">
                <a16:creationId xmlns:a16="http://schemas.microsoft.com/office/drawing/2014/main" id="{9C33A763-E036-3268-0F4E-454DB9149BD6}"/>
              </a:ext>
            </a:extLst>
          </p:cNvPr>
          <p:cNvSpPr/>
          <p:nvPr/>
        </p:nvSpPr>
        <p:spPr>
          <a:xfrm>
            <a:off x="2091149" y="3910327"/>
            <a:ext cx="308405" cy="384820"/>
          </a:xfrm>
          <a:prstGeom prst="rightArrow">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endParaRPr lang="en-US" sz="1600">
              <a:solidFill>
                <a:prstClr val="white"/>
              </a:solidFill>
              <a:latin typeface="Montserrat" pitchFamily="2" charset="0"/>
            </a:endParaRPr>
          </a:p>
        </p:txBody>
      </p:sp>
      <p:sp>
        <p:nvSpPr>
          <p:cNvPr id="129" name="Right Arrow 81">
            <a:extLst>
              <a:ext uri="{FF2B5EF4-FFF2-40B4-BE49-F238E27FC236}">
                <a16:creationId xmlns:a16="http://schemas.microsoft.com/office/drawing/2014/main" id="{EB111E00-3AC4-792A-8248-C9C14E70B17D}"/>
              </a:ext>
            </a:extLst>
          </p:cNvPr>
          <p:cNvSpPr/>
          <p:nvPr/>
        </p:nvSpPr>
        <p:spPr>
          <a:xfrm rot="5400000">
            <a:off x="982490" y="4226243"/>
            <a:ext cx="196830" cy="401494"/>
          </a:xfrm>
          <a:prstGeom prst="rightArrow">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endParaRPr lang="en-US" sz="1600">
              <a:solidFill>
                <a:prstClr val="white"/>
              </a:solidFill>
              <a:latin typeface="Montserrat" pitchFamily="2" charset="0"/>
            </a:endParaRPr>
          </a:p>
        </p:txBody>
      </p:sp>
      <p:sp>
        <p:nvSpPr>
          <p:cNvPr id="130" name="Left Arrow 78">
            <a:extLst>
              <a:ext uri="{FF2B5EF4-FFF2-40B4-BE49-F238E27FC236}">
                <a16:creationId xmlns:a16="http://schemas.microsoft.com/office/drawing/2014/main" id="{E4C5B81D-B6F1-A4F7-5E19-E026124751B6}"/>
              </a:ext>
            </a:extLst>
          </p:cNvPr>
          <p:cNvSpPr/>
          <p:nvPr/>
        </p:nvSpPr>
        <p:spPr>
          <a:xfrm rot="16200000">
            <a:off x="7749170" y="1563070"/>
            <a:ext cx="305741" cy="421847"/>
          </a:xfrm>
          <a:prstGeom prst="leftArrow">
            <a:avLst>
              <a:gd name="adj1" fmla="val 50000"/>
              <a:gd name="adj2" fmla="val 61212"/>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defRPr/>
            </a:pPr>
            <a:endParaRPr lang="en-US" sz="1600">
              <a:solidFill>
                <a:prstClr val="white"/>
              </a:solidFill>
              <a:latin typeface="Montserrat" pitchFamily="2" charset="0"/>
            </a:endParaRPr>
          </a:p>
        </p:txBody>
      </p:sp>
      <p:sp>
        <p:nvSpPr>
          <p:cNvPr id="131" name="TextBox 130">
            <a:extLst>
              <a:ext uri="{FF2B5EF4-FFF2-40B4-BE49-F238E27FC236}">
                <a16:creationId xmlns:a16="http://schemas.microsoft.com/office/drawing/2014/main" id="{AABD889F-1FB7-6693-749B-B1D7E996DC0A}"/>
              </a:ext>
            </a:extLst>
          </p:cNvPr>
          <p:cNvSpPr txBox="1"/>
          <p:nvPr/>
        </p:nvSpPr>
        <p:spPr>
          <a:xfrm>
            <a:off x="6259049" y="1089981"/>
            <a:ext cx="3314924" cy="577081"/>
          </a:xfrm>
          <a:prstGeom prst="rect">
            <a:avLst/>
          </a:prstGeom>
          <a:solidFill>
            <a:schemeClr val="accent1">
              <a:lumMod val="20000"/>
              <a:lumOff val="80000"/>
            </a:schemeClr>
          </a:solidFill>
          <a:ln>
            <a:no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pPr defTabSz="1219018">
              <a:defRPr/>
            </a:pPr>
            <a:r>
              <a:rPr lang="en-US" sz="1050">
                <a:solidFill>
                  <a:schemeClr val="tx1">
                    <a:lumMod val="85000"/>
                    <a:lumOff val="15000"/>
                  </a:schemeClr>
                </a:solidFill>
                <a:latin typeface="Montserrat Medium" pitchFamily="2" charset="0"/>
                <a:cs typeface="Arial" panose="020B0604020202020204" pitchFamily="34" charset="0"/>
              </a:rPr>
              <a:t>Vunet as the customer &amp; NOC Interface for Self Services, Service view, Network Monitoring view</a:t>
            </a:r>
          </a:p>
        </p:txBody>
      </p:sp>
      <p:sp>
        <p:nvSpPr>
          <p:cNvPr id="132" name="TextBox 131">
            <a:extLst>
              <a:ext uri="{FF2B5EF4-FFF2-40B4-BE49-F238E27FC236}">
                <a16:creationId xmlns:a16="http://schemas.microsoft.com/office/drawing/2014/main" id="{2E01C84B-BE45-9378-9AFE-1024A7D53656}"/>
              </a:ext>
            </a:extLst>
          </p:cNvPr>
          <p:cNvSpPr txBox="1"/>
          <p:nvPr/>
        </p:nvSpPr>
        <p:spPr>
          <a:xfrm>
            <a:off x="9465683" y="5554624"/>
            <a:ext cx="2554099" cy="1169551"/>
          </a:xfrm>
          <a:prstGeom prst="rect">
            <a:avLst/>
          </a:prstGeom>
          <a:solidFill>
            <a:schemeClr val="accent1">
              <a:lumMod val="20000"/>
              <a:lumOff val="80000"/>
            </a:schemeClr>
          </a:solidFill>
          <a:ln>
            <a:no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pPr defTabSz="1219018">
              <a:defRPr/>
            </a:pPr>
            <a:r>
              <a:rPr lang="en-US" sz="1000">
                <a:solidFill>
                  <a:schemeClr val="tx1"/>
                </a:solidFill>
                <a:latin typeface="Montserrat Medium" pitchFamily="2" charset="0"/>
                <a:cs typeface="Arial" panose="020B0604020202020204" pitchFamily="34" charset="0"/>
              </a:rPr>
              <a:t>Ability to integrate with LAN, WAN, DC networks</a:t>
            </a:r>
          </a:p>
          <a:p>
            <a:pPr defTabSz="1219018">
              <a:defRPr/>
            </a:pPr>
            <a:endParaRPr lang="en-US" sz="1000">
              <a:solidFill>
                <a:schemeClr val="tx1"/>
              </a:solidFill>
              <a:latin typeface="Montserrat Medium" pitchFamily="2" charset="0"/>
              <a:cs typeface="Arial" panose="020B0604020202020204" pitchFamily="34" charset="0"/>
            </a:endParaRPr>
          </a:p>
          <a:p>
            <a:pPr defTabSz="1219018">
              <a:defRPr/>
            </a:pPr>
            <a:r>
              <a:rPr lang="en-US" sz="1000">
                <a:solidFill>
                  <a:schemeClr val="tx1"/>
                </a:solidFill>
                <a:latin typeface="Montserrat Medium" pitchFamily="2" charset="0"/>
                <a:cs typeface="Arial" panose="020B0604020202020204" pitchFamily="34" charset="0"/>
              </a:rPr>
              <a:t>Multi-vendor support.</a:t>
            </a:r>
          </a:p>
          <a:p>
            <a:pPr defTabSz="1219018">
              <a:defRPr/>
            </a:pPr>
            <a:endParaRPr lang="en-US" sz="1000">
              <a:solidFill>
                <a:schemeClr val="tx1"/>
              </a:solidFill>
              <a:latin typeface="Montserrat Medium" pitchFamily="2" charset="0"/>
              <a:cs typeface="Arial" panose="020B0604020202020204" pitchFamily="34" charset="0"/>
            </a:endParaRPr>
          </a:p>
          <a:p>
            <a:pPr defTabSz="1219018">
              <a:defRPr/>
            </a:pPr>
            <a:r>
              <a:rPr lang="en-US" sz="1000">
                <a:solidFill>
                  <a:schemeClr val="tx1"/>
                </a:solidFill>
                <a:latin typeface="Montserrat Medium" pitchFamily="2" charset="0"/>
                <a:cs typeface="Arial" panose="020B0604020202020204" pitchFamily="34" charset="0"/>
              </a:rPr>
              <a:t>Integrate existing SBI tool data through API and SNMP</a:t>
            </a:r>
          </a:p>
        </p:txBody>
      </p:sp>
      <p:sp>
        <p:nvSpPr>
          <p:cNvPr id="133" name="Left Arrow 76">
            <a:extLst>
              <a:ext uri="{FF2B5EF4-FFF2-40B4-BE49-F238E27FC236}">
                <a16:creationId xmlns:a16="http://schemas.microsoft.com/office/drawing/2014/main" id="{A96804C0-FD58-A739-9537-70E51E985947}"/>
              </a:ext>
            </a:extLst>
          </p:cNvPr>
          <p:cNvSpPr/>
          <p:nvPr/>
        </p:nvSpPr>
        <p:spPr>
          <a:xfrm rot="5400000">
            <a:off x="9310491" y="5091321"/>
            <a:ext cx="520260" cy="421847"/>
          </a:xfrm>
          <a:prstGeom prst="leftArrow">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defRPr/>
            </a:pPr>
            <a:endParaRPr lang="en-US" sz="1600">
              <a:solidFill>
                <a:prstClr val="black"/>
              </a:solidFill>
              <a:latin typeface="Montserrat" pitchFamily="2" charset="0"/>
            </a:endParaRPr>
          </a:p>
        </p:txBody>
      </p:sp>
      <p:sp>
        <p:nvSpPr>
          <p:cNvPr id="134" name="Rectangle 133">
            <a:extLst>
              <a:ext uri="{FF2B5EF4-FFF2-40B4-BE49-F238E27FC236}">
                <a16:creationId xmlns:a16="http://schemas.microsoft.com/office/drawing/2014/main" id="{F500C582-D36B-131D-0A24-C419F6DD96B5}"/>
              </a:ext>
            </a:extLst>
          </p:cNvPr>
          <p:cNvSpPr/>
          <p:nvPr/>
        </p:nvSpPr>
        <p:spPr>
          <a:xfrm>
            <a:off x="7988129" y="4641167"/>
            <a:ext cx="1866217" cy="307777"/>
          </a:xfrm>
          <a:prstGeom prst="rect">
            <a:avLst/>
          </a:prstGeom>
        </p:spPr>
        <p:txBody>
          <a:bodyPr wrap="none">
            <a:spAutoFit/>
          </a:bodyPr>
          <a:lstStyle/>
          <a:p>
            <a:pPr defTabSz="1219018">
              <a:defRPr/>
            </a:pPr>
            <a:r>
              <a:rPr lang="en-US" sz="1400" b="1">
                <a:solidFill>
                  <a:schemeClr val="accent1">
                    <a:lumMod val="75000"/>
                  </a:schemeClr>
                </a:solidFill>
                <a:latin typeface="Montserrat" pitchFamily="2" charset="0"/>
                <a:cs typeface="Arial" panose="020B0604020202020204" pitchFamily="34" charset="0"/>
              </a:rPr>
              <a:t>Data Aggregators</a:t>
            </a:r>
            <a:endParaRPr lang="en-IN" sz="1400" b="1">
              <a:solidFill>
                <a:schemeClr val="accent1">
                  <a:lumMod val="75000"/>
                </a:schemeClr>
              </a:solidFill>
              <a:latin typeface="Montserrat" pitchFamily="2" charset="0"/>
            </a:endParaRPr>
          </a:p>
        </p:txBody>
      </p:sp>
      <p:sp>
        <p:nvSpPr>
          <p:cNvPr id="135" name="Rectangle 134">
            <a:extLst>
              <a:ext uri="{FF2B5EF4-FFF2-40B4-BE49-F238E27FC236}">
                <a16:creationId xmlns:a16="http://schemas.microsoft.com/office/drawing/2014/main" id="{EBDA1996-3E72-E339-0353-2F4A36847DD3}"/>
              </a:ext>
            </a:extLst>
          </p:cNvPr>
          <p:cNvSpPr/>
          <p:nvPr/>
        </p:nvSpPr>
        <p:spPr>
          <a:xfrm>
            <a:off x="8057978" y="5931007"/>
            <a:ext cx="1430200" cy="307777"/>
          </a:xfrm>
          <a:prstGeom prst="rect">
            <a:avLst/>
          </a:prstGeom>
        </p:spPr>
        <p:txBody>
          <a:bodyPr wrap="none">
            <a:spAutoFit/>
          </a:bodyPr>
          <a:lstStyle/>
          <a:p>
            <a:pPr defTabSz="1219018">
              <a:defRPr/>
            </a:pPr>
            <a:r>
              <a:rPr lang="en-US" sz="1400" b="1">
                <a:solidFill>
                  <a:schemeClr val="accent1">
                    <a:lumMod val="75000"/>
                  </a:schemeClr>
                </a:solidFill>
                <a:latin typeface="Montserrat" pitchFamily="2" charset="0"/>
                <a:cs typeface="Arial" panose="020B0604020202020204" pitchFamily="34" charset="0"/>
              </a:rPr>
              <a:t>Data Sources</a:t>
            </a:r>
            <a:endParaRPr lang="en-IN" sz="1400" b="1">
              <a:solidFill>
                <a:schemeClr val="accent1">
                  <a:lumMod val="75000"/>
                </a:schemeClr>
              </a:solidFill>
              <a:latin typeface="Montserrat" pitchFamily="2" charset="0"/>
              <a:cs typeface="Arial" panose="020B0604020202020204" pitchFamily="34" charset="0"/>
            </a:endParaRPr>
          </a:p>
        </p:txBody>
      </p:sp>
      <p:sp>
        <p:nvSpPr>
          <p:cNvPr id="136" name="TextBox 135">
            <a:extLst>
              <a:ext uri="{FF2B5EF4-FFF2-40B4-BE49-F238E27FC236}">
                <a16:creationId xmlns:a16="http://schemas.microsoft.com/office/drawing/2014/main" id="{64FA2667-C6EA-44D8-5723-B1245F216AD7}"/>
              </a:ext>
            </a:extLst>
          </p:cNvPr>
          <p:cNvSpPr txBox="1"/>
          <p:nvPr/>
        </p:nvSpPr>
        <p:spPr>
          <a:xfrm>
            <a:off x="10939702" y="2419388"/>
            <a:ext cx="1147026" cy="2246769"/>
          </a:xfrm>
          <a:prstGeom prst="rect">
            <a:avLst/>
          </a:prstGeom>
          <a:solidFill>
            <a:schemeClr val="accent1">
              <a:lumMod val="20000"/>
              <a:lumOff val="80000"/>
            </a:schemeClr>
          </a:solidFill>
          <a:ln>
            <a:no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pPr defTabSz="1219018">
              <a:defRPr/>
            </a:pPr>
            <a:r>
              <a:rPr lang="en-US" sz="1000">
                <a:solidFill>
                  <a:schemeClr val="tx1"/>
                </a:solidFill>
                <a:latin typeface="Montserrat Medium" pitchFamily="2" charset="0"/>
                <a:cs typeface="Arial" panose="020B0604020202020204" pitchFamily="34" charset="0"/>
              </a:rPr>
              <a:t>Service orchestration&amp; automation.</a:t>
            </a:r>
          </a:p>
          <a:p>
            <a:pPr defTabSz="1219018">
              <a:defRPr/>
            </a:pPr>
            <a:endParaRPr lang="en-US" sz="1000">
              <a:solidFill>
                <a:schemeClr val="tx1"/>
              </a:solidFill>
              <a:latin typeface="Montserrat Medium" pitchFamily="2" charset="0"/>
              <a:cs typeface="Arial" panose="020B0604020202020204" pitchFamily="34" charset="0"/>
            </a:endParaRPr>
          </a:p>
          <a:p>
            <a:pPr defTabSz="1219018">
              <a:defRPr/>
            </a:pPr>
            <a:r>
              <a:rPr lang="en-US" sz="1000">
                <a:solidFill>
                  <a:schemeClr val="tx1"/>
                </a:solidFill>
                <a:latin typeface="Montserrat Medium" pitchFamily="2" charset="0"/>
                <a:cs typeface="Arial" panose="020B0604020202020204" pitchFamily="34" charset="0"/>
              </a:rPr>
              <a:t>Workflow automation</a:t>
            </a:r>
          </a:p>
          <a:p>
            <a:pPr defTabSz="1219018">
              <a:defRPr/>
            </a:pPr>
            <a:endParaRPr lang="en-US" sz="1000">
              <a:solidFill>
                <a:schemeClr val="tx1"/>
              </a:solidFill>
              <a:latin typeface="Montserrat Medium" pitchFamily="2" charset="0"/>
              <a:cs typeface="Arial" panose="020B0604020202020204" pitchFamily="34" charset="0"/>
            </a:endParaRPr>
          </a:p>
          <a:p>
            <a:pPr defTabSz="1219018">
              <a:defRPr/>
            </a:pPr>
            <a:r>
              <a:rPr lang="en-US" sz="1000">
                <a:solidFill>
                  <a:schemeClr val="tx1"/>
                </a:solidFill>
                <a:latin typeface="Montserrat Medium" pitchFamily="2" charset="0"/>
                <a:cs typeface="Arial" panose="020B0604020202020204" pitchFamily="34" charset="0"/>
              </a:rPr>
              <a:t>Process automations using BOTs</a:t>
            </a:r>
          </a:p>
          <a:p>
            <a:pPr defTabSz="1219018">
              <a:defRPr/>
            </a:pPr>
            <a:endParaRPr lang="en-US" sz="1000">
              <a:solidFill>
                <a:schemeClr val="tx1"/>
              </a:solidFill>
              <a:latin typeface="Montserrat Medium" pitchFamily="2" charset="0"/>
              <a:cs typeface="Arial" panose="020B0604020202020204" pitchFamily="34" charset="0"/>
            </a:endParaRPr>
          </a:p>
          <a:p>
            <a:pPr defTabSz="1219018">
              <a:defRPr/>
            </a:pPr>
            <a:r>
              <a:rPr lang="en-US" sz="1000">
                <a:solidFill>
                  <a:schemeClr val="tx1"/>
                </a:solidFill>
                <a:latin typeface="Montserrat Medium" pitchFamily="2" charset="0"/>
                <a:cs typeface="Arial" panose="020B0604020202020204" pitchFamily="34" charset="0"/>
              </a:rPr>
              <a:t>Self service automation tasks</a:t>
            </a:r>
          </a:p>
        </p:txBody>
      </p:sp>
      <p:sp>
        <p:nvSpPr>
          <p:cNvPr id="137" name="Right Arrow 80">
            <a:extLst>
              <a:ext uri="{FF2B5EF4-FFF2-40B4-BE49-F238E27FC236}">
                <a16:creationId xmlns:a16="http://schemas.microsoft.com/office/drawing/2014/main" id="{F10AD44B-EEBC-6DC3-29A6-0F3B90116C48}"/>
              </a:ext>
            </a:extLst>
          </p:cNvPr>
          <p:cNvSpPr/>
          <p:nvPr/>
        </p:nvSpPr>
        <p:spPr>
          <a:xfrm rot="10800000">
            <a:off x="10621013" y="3130712"/>
            <a:ext cx="340307" cy="373607"/>
          </a:xfrm>
          <a:prstGeom prst="rightArrow">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18"/>
            <a:endParaRPr lang="en-US" sz="1600">
              <a:solidFill>
                <a:prstClr val="white"/>
              </a:solidFill>
              <a:latin typeface="Montserrat" pitchFamily="2" charset="0"/>
            </a:endParaRPr>
          </a:p>
        </p:txBody>
      </p:sp>
      <p:sp>
        <p:nvSpPr>
          <p:cNvPr id="138" name="Rectangle 137">
            <a:extLst>
              <a:ext uri="{FF2B5EF4-FFF2-40B4-BE49-F238E27FC236}">
                <a16:creationId xmlns:a16="http://schemas.microsoft.com/office/drawing/2014/main" id="{5EA00336-DE6E-BB8D-F310-2DB61207074E}"/>
              </a:ext>
            </a:extLst>
          </p:cNvPr>
          <p:cNvSpPr/>
          <p:nvPr/>
        </p:nvSpPr>
        <p:spPr bwMode="auto">
          <a:xfrm rot="5400000">
            <a:off x="9521423" y="2711215"/>
            <a:ext cx="744020" cy="251927"/>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defTabSz="1219170" fontAlgn="base">
              <a:spcBef>
                <a:spcPct val="20000"/>
              </a:spcBef>
              <a:spcAft>
                <a:spcPct val="0"/>
              </a:spcAft>
              <a:defRPr/>
            </a:pPr>
            <a:r>
              <a:rPr lang="en-IN" sz="1050">
                <a:solidFill>
                  <a:prstClr val="black"/>
                </a:solidFill>
                <a:latin typeface="Montserrat" pitchFamily="2" charset="0"/>
              </a:rPr>
              <a:t>API</a:t>
            </a:r>
          </a:p>
        </p:txBody>
      </p:sp>
      <p:sp>
        <p:nvSpPr>
          <p:cNvPr id="139" name="Rectangle 138">
            <a:extLst>
              <a:ext uri="{FF2B5EF4-FFF2-40B4-BE49-F238E27FC236}">
                <a16:creationId xmlns:a16="http://schemas.microsoft.com/office/drawing/2014/main" id="{DF1C5A20-7B9A-B00F-32C2-6FDDA9FDCCB2}"/>
              </a:ext>
            </a:extLst>
          </p:cNvPr>
          <p:cNvSpPr/>
          <p:nvPr/>
        </p:nvSpPr>
        <p:spPr bwMode="auto">
          <a:xfrm rot="5400000">
            <a:off x="5695257" y="2686943"/>
            <a:ext cx="744020" cy="251927"/>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defTabSz="1219170" fontAlgn="base">
              <a:spcBef>
                <a:spcPct val="20000"/>
              </a:spcBef>
              <a:spcAft>
                <a:spcPct val="0"/>
              </a:spcAft>
              <a:defRPr/>
            </a:pPr>
            <a:r>
              <a:rPr lang="en-IN" sz="1100">
                <a:solidFill>
                  <a:prstClr val="black"/>
                </a:solidFill>
                <a:latin typeface="Montserrat" pitchFamily="2" charset="0"/>
              </a:rPr>
              <a:t>API</a:t>
            </a:r>
          </a:p>
        </p:txBody>
      </p:sp>
      <p:sp>
        <p:nvSpPr>
          <p:cNvPr id="140" name="Rectangle 139">
            <a:extLst>
              <a:ext uri="{FF2B5EF4-FFF2-40B4-BE49-F238E27FC236}">
                <a16:creationId xmlns:a16="http://schemas.microsoft.com/office/drawing/2014/main" id="{F1739397-E044-273D-0156-4AE133E2A524}"/>
              </a:ext>
            </a:extLst>
          </p:cNvPr>
          <p:cNvSpPr/>
          <p:nvPr/>
        </p:nvSpPr>
        <p:spPr>
          <a:xfrm>
            <a:off x="8994243" y="3799622"/>
            <a:ext cx="779381" cy="307777"/>
          </a:xfrm>
          <a:prstGeom prst="rect">
            <a:avLst/>
          </a:prstGeom>
        </p:spPr>
        <p:txBody>
          <a:bodyPr wrap="none">
            <a:spAutoFit/>
          </a:bodyPr>
          <a:lstStyle/>
          <a:p>
            <a:pPr defTabSz="1219018">
              <a:defRPr/>
            </a:pPr>
            <a:r>
              <a:rPr lang="en-US" sz="1400" b="1">
                <a:solidFill>
                  <a:schemeClr val="accent1">
                    <a:lumMod val="75000"/>
                  </a:schemeClr>
                </a:solidFill>
                <a:latin typeface="Montserrat" pitchFamily="2" charset="0"/>
                <a:cs typeface="Arial" panose="020B0604020202020204" pitchFamily="34" charset="0"/>
              </a:rPr>
              <a:t>VuNet</a:t>
            </a:r>
            <a:endParaRPr lang="en-IN" sz="1400" b="1">
              <a:solidFill>
                <a:schemeClr val="accent1">
                  <a:lumMod val="75000"/>
                </a:schemeClr>
              </a:solidFill>
              <a:latin typeface="Montserrat" pitchFamily="2" charset="0"/>
              <a:cs typeface="Arial" panose="020B0604020202020204" pitchFamily="34" charset="0"/>
            </a:endParaRPr>
          </a:p>
        </p:txBody>
      </p:sp>
      <p:sp>
        <p:nvSpPr>
          <p:cNvPr id="141" name="Rectangle 140">
            <a:extLst>
              <a:ext uri="{FF2B5EF4-FFF2-40B4-BE49-F238E27FC236}">
                <a16:creationId xmlns:a16="http://schemas.microsoft.com/office/drawing/2014/main" id="{143C048B-5E3F-91F4-90FF-8B6E83CA3857}"/>
              </a:ext>
            </a:extLst>
          </p:cNvPr>
          <p:cNvSpPr/>
          <p:nvPr/>
        </p:nvSpPr>
        <p:spPr bwMode="auto">
          <a:xfrm>
            <a:off x="2384593" y="1378560"/>
            <a:ext cx="1082121" cy="338063"/>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70" fontAlgn="base">
              <a:spcBef>
                <a:spcPct val="20000"/>
              </a:spcBef>
              <a:spcAft>
                <a:spcPct val="0"/>
              </a:spcAft>
              <a:defRPr/>
            </a:pPr>
            <a:r>
              <a:rPr lang="en-IN" sz="1200" b="1">
                <a:solidFill>
                  <a:schemeClr val="tx1">
                    <a:lumMod val="85000"/>
                    <a:lumOff val="15000"/>
                  </a:schemeClr>
                </a:solidFill>
                <a:latin typeface="Montserrat" pitchFamily="2" charset="0"/>
              </a:rPr>
              <a:t>Avaya</a:t>
            </a:r>
          </a:p>
        </p:txBody>
      </p:sp>
      <p:sp>
        <p:nvSpPr>
          <p:cNvPr id="142" name="Rectangle 141">
            <a:extLst>
              <a:ext uri="{FF2B5EF4-FFF2-40B4-BE49-F238E27FC236}">
                <a16:creationId xmlns:a16="http://schemas.microsoft.com/office/drawing/2014/main" id="{1B71271B-E159-3443-84E5-C4E001E4789F}"/>
              </a:ext>
            </a:extLst>
          </p:cNvPr>
          <p:cNvSpPr/>
          <p:nvPr/>
        </p:nvSpPr>
        <p:spPr>
          <a:xfrm>
            <a:off x="2228347" y="1086300"/>
            <a:ext cx="1398140" cy="307777"/>
          </a:xfrm>
          <a:prstGeom prst="rect">
            <a:avLst/>
          </a:prstGeom>
        </p:spPr>
        <p:txBody>
          <a:bodyPr wrap="none">
            <a:spAutoFit/>
          </a:bodyPr>
          <a:lstStyle/>
          <a:p>
            <a:pPr defTabSz="1219018">
              <a:defRPr/>
            </a:pPr>
            <a:r>
              <a:rPr lang="en-US" sz="1400" b="1">
                <a:solidFill>
                  <a:schemeClr val="accent1">
                    <a:lumMod val="75000"/>
                  </a:schemeClr>
                </a:solidFill>
                <a:latin typeface="Montserrat" pitchFamily="2" charset="0"/>
                <a:cs typeface="Arial" panose="020B0604020202020204" pitchFamily="34" charset="0"/>
              </a:rPr>
              <a:t>Service Desk</a:t>
            </a:r>
            <a:endParaRPr lang="en-IN" sz="1400" b="1">
              <a:solidFill>
                <a:schemeClr val="accent1">
                  <a:lumMod val="75000"/>
                </a:schemeClr>
              </a:solidFill>
              <a:latin typeface="Montserrat" pitchFamily="2" charset="0"/>
              <a:cs typeface="Arial" panose="020B0604020202020204" pitchFamily="34" charset="0"/>
            </a:endParaRPr>
          </a:p>
        </p:txBody>
      </p:sp>
      <p:sp>
        <p:nvSpPr>
          <p:cNvPr id="143" name="Rectangle 142">
            <a:extLst>
              <a:ext uri="{FF2B5EF4-FFF2-40B4-BE49-F238E27FC236}">
                <a16:creationId xmlns:a16="http://schemas.microsoft.com/office/drawing/2014/main" id="{B983D740-866C-1C36-3E21-BA7156D8783E}"/>
              </a:ext>
            </a:extLst>
          </p:cNvPr>
          <p:cNvSpPr/>
          <p:nvPr/>
        </p:nvSpPr>
        <p:spPr bwMode="auto">
          <a:xfrm>
            <a:off x="2608047" y="1803687"/>
            <a:ext cx="744020" cy="251927"/>
          </a:xfrm>
          <a:prstGeom prst="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70" fontAlgn="base">
              <a:spcBef>
                <a:spcPct val="20000"/>
              </a:spcBef>
              <a:spcAft>
                <a:spcPct val="0"/>
              </a:spcAft>
              <a:defRPr/>
            </a:pPr>
            <a:r>
              <a:rPr lang="en-IN" sz="1100">
                <a:solidFill>
                  <a:prstClr val="black"/>
                </a:solidFill>
                <a:latin typeface="Montserrat" pitchFamily="2" charset="0"/>
              </a:rPr>
              <a:t>API</a:t>
            </a:r>
          </a:p>
        </p:txBody>
      </p:sp>
    </p:spTree>
    <p:extLst>
      <p:ext uri="{BB962C8B-B14F-4D97-AF65-F5344CB8AC3E}">
        <p14:creationId xmlns:p14="http://schemas.microsoft.com/office/powerpoint/2010/main" val="1345940659"/>
      </p:ext>
    </p:extLst>
  </p:cSld>
  <p:clrMapOvr>
    <a:masterClrMapping/>
  </p:clrMapOvr>
  <p:transitio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B5A95BE-D121-4F1A-83F2-4A1CB6EAE834}"/>
              </a:ext>
            </a:extLst>
          </p:cNvPr>
          <p:cNvSpPr>
            <a:spLocks noGrp="1"/>
          </p:cNvSpPr>
          <p:nvPr>
            <p:ph type="body" sz="quarter" idx="13"/>
          </p:nvPr>
        </p:nvSpPr>
        <p:spPr>
          <a:xfrm>
            <a:off x="280574" y="4428084"/>
            <a:ext cx="5408709" cy="1938988"/>
          </a:xfrm>
        </p:spPr>
        <p:txBody>
          <a:bodyPr anchor="ctr">
            <a:normAutofit/>
          </a:bodyPr>
          <a:lstStyle/>
          <a:p>
            <a:pPr algn="ctr"/>
            <a:r>
              <a:rPr lang="en-IN" sz="6600"/>
              <a:t>Thank you</a:t>
            </a:r>
          </a:p>
        </p:txBody>
      </p:sp>
    </p:spTree>
    <p:extLst>
      <p:ext uri="{BB962C8B-B14F-4D97-AF65-F5344CB8AC3E}">
        <p14:creationId xmlns:p14="http://schemas.microsoft.com/office/powerpoint/2010/main" val="1514509028"/>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5CF399-4F01-D6BB-228A-CE36502477FE}"/>
              </a:ext>
            </a:extLst>
          </p:cNvPr>
          <p:cNvSpPr>
            <a:spLocks noGrp="1"/>
          </p:cNvSpPr>
          <p:nvPr>
            <p:ph type="title"/>
          </p:nvPr>
        </p:nvSpPr>
        <p:spPr>
          <a:xfrm>
            <a:off x="432000" y="176164"/>
            <a:ext cx="11328200" cy="615539"/>
          </a:xfrm>
        </p:spPr>
        <p:txBody>
          <a:bodyPr vert="horz" wrap="square" lIns="0" tIns="45715" rIns="91428" bIns="45715" rtlCol="0" anchor="ctr">
            <a:spAutoFit/>
          </a:bodyPr>
          <a:lstStyle/>
          <a:p>
            <a:r>
              <a:rPr lang="en-US"/>
              <a:t>Sify Powered Networks of national importance</a:t>
            </a:r>
            <a:endParaRPr lang="en-IN"/>
          </a:p>
        </p:txBody>
      </p:sp>
      <p:graphicFrame>
        <p:nvGraphicFramePr>
          <p:cNvPr id="3" name="Diagram 6">
            <a:extLst>
              <a:ext uri="{FF2B5EF4-FFF2-40B4-BE49-F238E27FC236}">
                <a16:creationId xmlns:a16="http://schemas.microsoft.com/office/drawing/2014/main" id="{F679B385-662D-4DF9-6637-DD1C9082826E}"/>
              </a:ext>
            </a:extLst>
          </p:cNvPr>
          <p:cNvGraphicFramePr/>
          <p:nvPr>
            <p:extLst>
              <p:ext uri="{D42A27DB-BD31-4B8C-83A1-F6EECF244321}">
                <p14:modId xmlns:p14="http://schemas.microsoft.com/office/powerpoint/2010/main" val="3738788725"/>
              </p:ext>
            </p:extLst>
          </p:nvPr>
        </p:nvGraphicFramePr>
        <p:xfrm>
          <a:off x="432000" y="1271323"/>
          <a:ext cx="11328200" cy="53039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59176695"/>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itle 2">
            <a:extLst>
              <a:ext uri="{FF2B5EF4-FFF2-40B4-BE49-F238E27FC236}">
                <a16:creationId xmlns:a16="http://schemas.microsoft.com/office/drawing/2014/main" id="{D2A19290-862F-11A1-2E06-741FBD53B083}"/>
              </a:ext>
            </a:extLst>
          </p:cNvPr>
          <p:cNvSpPr>
            <a:spLocks noGrp="1"/>
          </p:cNvSpPr>
          <p:nvPr>
            <p:ph type="title"/>
          </p:nvPr>
        </p:nvSpPr>
        <p:spPr>
          <a:xfrm>
            <a:off x="413602" y="360786"/>
            <a:ext cx="11346599" cy="461655"/>
          </a:xfrm>
        </p:spPr>
        <p:txBody>
          <a:bodyPr vert="horz" wrap="square" lIns="0" tIns="45715" rIns="91428" bIns="45715" rtlCol="0" anchor="ctr">
            <a:spAutoFit/>
          </a:bodyPr>
          <a:lstStyle/>
          <a:p>
            <a:r>
              <a:rPr lang="en-IN"/>
              <a:t>Managed NETWORK SERVICES PORTFOLIO</a:t>
            </a:r>
          </a:p>
        </p:txBody>
      </p:sp>
      <p:grpSp>
        <p:nvGrpSpPr>
          <p:cNvPr id="14" name="Group 13">
            <a:extLst>
              <a:ext uri="{FF2B5EF4-FFF2-40B4-BE49-F238E27FC236}">
                <a16:creationId xmlns:a16="http://schemas.microsoft.com/office/drawing/2014/main" id="{97DD65B3-620D-798B-5F08-5645E49FAEC7}"/>
              </a:ext>
            </a:extLst>
          </p:cNvPr>
          <p:cNvGrpSpPr/>
          <p:nvPr/>
        </p:nvGrpSpPr>
        <p:grpSpPr>
          <a:xfrm>
            <a:off x="431799" y="1149583"/>
            <a:ext cx="11328401" cy="5244469"/>
            <a:chOff x="431799" y="1149583"/>
            <a:chExt cx="11328401" cy="5244469"/>
          </a:xfrm>
        </p:grpSpPr>
        <p:sp>
          <p:nvSpPr>
            <p:cNvPr id="2" name="Rectangle: Rounded Corners 1">
              <a:extLst>
                <a:ext uri="{FF2B5EF4-FFF2-40B4-BE49-F238E27FC236}">
                  <a16:creationId xmlns:a16="http://schemas.microsoft.com/office/drawing/2014/main" id="{AD38F894-EEEC-369D-E9BF-14B1FD254258}"/>
                </a:ext>
              </a:extLst>
            </p:cNvPr>
            <p:cNvSpPr/>
            <p:nvPr/>
          </p:nvSpPr>
          <p:spPr>
            <a:xfrm>
              <a:off x="431801" y="1149585"/>
              <a:ext cx="834292" cy="720000"/>
            </a:xfrm>
            <a:prstGeom prst="roundRect">
              <a:avLst/>
            </a:prstGeom>
            <a:solidFill>
              <a:schemeClr val="accent1">
                <a:lumMod val="20000"/>
                <a:lumOff val="8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a:endParaRPr>
            </a:p>
          </p:txBody>
        </p:sp>
        <p:sp>
          <p:nvSpPr>
            <p:cNvPr id="3" name="Rectangle: Rounded Corners 2">
              <a:extLst>
                <a:ext uri="{FF2B5EF4-FFF2-40B4-BE49-F238E27FC236}">
                  <a16:creationId xmlns:a16="http://schemas.microsoft.com/office/drawing/2014/main" id="{FD351653-7C3C-90A1-B330-7A4744B7E003}"/>
                </a:ext>
              </a:extLst>
            </p:cNvPr>
            <p:cNvSpPr/>
            <p:nvPr/>
          </p:nvSpPr>
          <p:spPr>
            <a:xfrm>
              <a:off x="431801" y="1911074"/>
              <a:ext cx="834292" cy="720000"/>
            </a:xfrm>
            <a:prstGeom prst="roundRect">
              <a:avLst/>
            </a:prstGeom>
            <a:solidFill>
              <a:schemeClr val="accent1">
                <a:lumMod val="20000"/>
                <a:lumOff val="8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a:endParaRPr>
            </a:p>
          </p:txBody>
        </p:sp>
        <p:sp>
          <p:nvSpPr>
            <p:cNvPr id="4" name="Rectangle: Rounded Corners 3">
              <a:extLst>
                <a:ext uri="{FF2B5EF4-FFF2-40B4-BE49-F238E27FC236}">
                  <a16:creationId xmlns:a16="http://schemas.microsoft.com/office/drawing/2014/main" id="{011A28C1-D437-A4ED-525A-0E082C73F169}"/>
                </a:ext>
              </a:extLst>
            </p:cNvPr>
            <p:cNvSpPr/>
            <p:nvPr/>
          </p:nvSpPr>
          <p:spPr>
            <a:xfrm>
              <a:off x="431801" y="2672563"/>
              <a:ext cx="834292" cy="720000"/>
            </a:xfrm>
            <a:prstGeom prst="roundRect">
              <a:avLst/>
            </a:prstGeom>
            <a:solidFill>
              <a:schemeClr val="accent1">
                <a:lumMod val="20000"/>
                <a:lumOff val="8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a:endParaRPr>
            </a:p>
          </p:txBody>
        </p:sp>
        <p:sp>
          <p:nvSpPr>
            <p:cNvPr id="44" name="Rectangle 43">
              <a:extLst>
                <a:ext uri="{FF2B5EF4-FFF2-40B4-BE49-F238E27FC236}">
                  <a16:creationId xmlns:a16="http://schemas.microsoft.com/office/drawing/2014/main" id="{6FBA1625-5850-8C7E-0A4A-7B69948167EB}"/>
                </a:ext>
              </a:extLst>
            </p:cNvPr>
            <p:cNvSpPr/>
            <p:nvPr/>
          </p:nvSpPr>
          <p:spPr>
            <a:xfrm>
              <a:off x="3826803" y="1149586"/>
              <a:ext cx="7933397" cy="72000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a:endParaRPr>
            </a:p>
          </p:txBody>
        </p:sp>
        <p:sp>
          <p:nvSpPr>
            <p:cNvPr id="45" name="Rectangle 44">
              <a:extLst>
                <a:ext uri="{FF2B5EF4-FFF2-40B4-BE49-F238E27FC236}">
                  <a16:creationId xmlns:a16="http://schemas.microsoft.com/office/drawing/2014/main" id="{EB94F308-53B6-8792-11AE-1E7766FBB130}"/>
                </a:ext>
              </a:extLst>
            </p:cNvPr>
            <p:cNvSpPr/>
            <p:nvPr/>
          </p:nvSpPr>
          <p:spPr>
            <a:xfrm>
              <a:off x="3826803" y="1911074"/>
              <a:ext cx="7933397" cy="72000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a:endParaRPr>
            </a:p>
          </p:txBody>
        </p:sp>
        <p:sp>
          <p:nvSpPr>
            <p:cNvPr id="46" name="Rectangle 45">
              <a:extLst>
                <a:ext uri="{FF2B5EF4-FFF2-40B4-BE49-F238E27FC236}">
                  <a16:creationId xmlns:a16="http://schemas.microsoft.com/office/drawing/2014/main" id="{1B8CB323-6C83-5DC1-3B9D-1B7E1FF8CA46}"/>
                </a:ext>
              </a:extLst>
            </p:cNvPr>
            <p:cNvSpPr/>
            <p:nvPr/>
          </p:nvSpPr>
          <p:spPr>
            <a:xfrm>
              <a:off x="3826803" y="2672565"/>
              <a:ext cx="7933397" cy="72000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a:endParaRPr>
            </a:p>
          </p:txBody>
        </p:sp>
        <p:sp>
          <p:nvSpPr>
            <p:cNvPr id="47" name="Rectangle 46">
              <a:extLst>
                <a:ext uri="{FF2B5EF4-FFF2-40B4-BE49-F238E27FC236}">
                  <a16:creationId xmlns:a16="http://schemas.microsoft.com/office/drawing/2014/main" id="{1F75CB59-4CE9-2238-3C17-A6B3EB03A096}"/>
                </a:ext>
              </a:extLst>
            </p:cNvPr>
            <p:cNvSpPr/>
            <p:nvPr/>
          </p:nvSpPr>
          <p:spPr>
            <a:xfrm>
              <a:off x="3826803" y="3419064"/>
              <a:ext cx="7933397" cy="72000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a:endParaRPr>
            </a:p>
          </p:txBody>
        </p:sp>
        <p:sp>
          <p:nvSpPr>
            <p:cNvPr id="57" name="Rectangle 56">
              <a:extLst>
                <a:ext uri="{FF2B5EF4-FFF2-40B4-BE49-F238E27FC236}">
                  <a16:creationId xmlns:a16="http://schemas.microsoft.com/office/drawing/2014/main" id="{DF48C86E-5663-B85A-5110-A7090BA3264D}"/>
                </a:ext>
              </a:extLst>
            </p:cNvPr>
            <p:cNvSpPr/>
            <p:nvPr/>
          </p:nvSpPr>
          <p:spPr>
            <a:xfrm>
              <a:off x="3826803" y="4162356"/>
              <a:ext cx="7933397" cy="72000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a:endParaRPr>
            </a:p>
          </p:txBody>
        </p:sp>
        <p:sp>
          <p:nvSpPr>
            <p:cNvPr id="58" name="Rectangle 57">
              <a:extLst>
                <a:ext uri="{FF2B5EF4-FFF2-40B4-BE49-F238E27FC236}">
                  <a16:creationId xmlns:a16="http://schemas.microsoft.com/office/drawing/2014/main" id="{EDCEAE50-60DC-5320-0A2D-808A1530F213}"/>
                </a:ext>
              </a:extLst>
            </p:cNvPr>
            <p:cNvSpPr/>
            <p:nvPr/>
          </p:nvSpPr>
          <p:spPr>
            <a:xfrm>
              <a:off x="3826803" y="4920639"/>
              <a:ext cx="7933397" cy="72000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a:endParaRPr>
            </a:p>
          </p:txBody>
        </p:sp>
        <p:sp>
          <p:nvSpPr>
            <p:cNvPr id="59" name="Arrow: Pentagon 58">
              <a:extLst>
                <a:ext uri="{FF2B5EF4-FFF2-40B4-BE49-F238E27FC236}">
                  <a16:creationId xmlns:a16="http://schemas.microsoft.com/office/drawing/2014/main" id="{C3731FC6-C9AE-3155-6E32-FD4B4925E5C0}"/>
                </a:ext>
              </a:extLst>
            </p:cNvPr>
            <p:cNvSpPr/>
            <p:nvPr/>
          </p:nvSpPr>
          <p:spPr>
            <a:xfrm>
              <a:off x="1144563" y="1149586"/>
              <a:ext cx="3141395" cy="720000"/>
            </a:xfrm>
            <a:prstGeom prst="homePlate">
              <a:avLst/>
            </a:prstGeom>
            <a:solidFill>
              <a:srgbClr val="1D3858"/>
            </a:solidFill>
            <a:ln w="63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a:endParaRPr>
            </a:p>
          </p:txBody>
        </p:sp>
        <p:sp>
          <p:nvSpPr>
            <p:cNvPr id="60" name="Arrow: Pentagon 59">
              <a:extLst>
                <a:ext uri="{FF2B5EF4-FFF2-40B4-BE49-F238E27FC236}">
                  <a16:creationId xmlns:a16="http://schemas.microsoft.com/office/drawing/2014/main" id="{A691ED24-D48C-802A-5745-79E3A7A5BFB0}"/>
                </a:ext>
              </a:extLst>
            </p:cNvPr>
            <p:cNvSpPr/>
            <p:nvPr/>
          </p:nvSpPr>
          <p:spPr>
            <a:xfrm>
              <a:off x="1144563" y="1911075"/>
              <a:ext cx="3141395" cy="720000"/>
            </a:xfrm>
            <a:prstGeom prst="homePlate">
              <a:avLst/>
            </a:prstGeom>
            <a:solidFill>
              <a:srgbClr val="1D3858"/>
            </a:solidFill>
            <a:ln w="63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a:endParaRPr>
            </a:p>
          </p:txBody>
        </p:sp>
        <p:sp>
          <p:nvSpPr>
            <p:cNvPr id="61" name="Arrow: Pentagon 60">
              <a:extLst>
                <a:ext uri="{FF2B5EF4-FFF2-40B4-BE49-F238E27FC236}">
                  <a16:creationId xmlns:a16="http://schemas.microsoft.com/office/drawing/2014/main" id="{8C654DF5-F169-A691-CA77-7CB5F82EF270}"/>
                </a:ext>
              </a:extLst>
            </p:cNvPr>
            <p:cNvSpPr/>
            <p:nvPr/>
          </p:nvSpPr>
          <p:spPr>
            <a:xfrm>
              <a:off x="1144563" y="2672565"/>
              <a:ext cx="3141395" cy="720000"/>
            </a:xfrm>
            <a:prstGeom prst="homePlate">
              <a:avLst/>
            </a:prstGeom>
            <a:solidFill>
              <a:srgbClr val="1D3858"/>
            </a:solidFill>
            <a:ln w="63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a:endParaRPr>
            </a:p>
          </p:txBody>
        </p:sp>
        <p:sp>
          <p:nvSpPr>
            <p:cNvPr id="62" name="Arrow: Pentagon 61">
              <a:extLst>
                <a:ext uri="{FF2B5EF4-FFF2-40B4-BE49-F238E27FC236}">
                  <a16:creationId xmlns:a16="http://schemas.microsoft.com/office/drawing/2014/main" id="{310FB397-E9CE-32C8-36F9-0699C29A8E32}"/>
                </a:ext>
              </a:extLst>
            </p:cNvPr>
            <p:cNvSpPr/>
            <p:nvPr/>
          </p:nvSpPr>
          <p:spPr>
            <a:xfrm>
              <a:off x="1144563" y="3419064"/>
              <a:ext cx="3141395" cy="720000"/>
            </a:xfrm>
            <a:prstGeom prst="homePlate">
              <a:avLst/>
            </a:prstGeom>
            <a:solidFill>
              <a:srgbClr val="1D3858"/>
            </a:solidFill>
            <a:ln w="63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733">
                <a:latin typeface="Arial Nova"/>
              </a:endParaRPr>
            </a:p>
          </p:txBody>
        </p:sp>
        <p:sp>
          <p:nvSpPr>
            <p:cNvPr id="63" name="Arrow: Pentagon 62">
              <a:extLst>
                <a:ext uri="{FF2B5EF4-FFF2-40B4-BE49-F238E27FC236}">
                  <a16:creationId xmlns:a16="http://schemas.microsoft.com/office/drawing/2014/main" id="{AACC4B7A-76E5-6728-9E1F-E1392924A68C}"/>
                </a:ext>
              </a:extLst>
            </p:cNvPr>
            <p:cNvSpPr/>
            <p:nvPr/>
          </p:nvSpPr>
          <p:spPr>
            <a:xfrm>
              <a:off x="1144563" y="4162356"/>
              <a:ext cx="3141395" cy="720000"/>
            </a:xfrm>
            <a:prstGeom prst="homePlate">
              <a:avLst/>
            </a:prstGeom>
            <a:solidFill>
              <a:srgbClr val="1D3858"/>
            </a:solidFill>
            <a:ln w="63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733">
                <a:latin typeface="Arial Nova"/>
              </a:endParaRPr>
            </a:p>
          </p:txBody>
        </p:sp>
        <p:sp>
          <p:nvSpPr>
            <p:cNvPr id="64" name="Arrow: Pentagon 63">
              <a:extLst>
                <a:ext uri="{FF2B5EF4-FFF2-40B4-BE49-F238E27FC236}">
                  <a16:creationId xmlns:a16="http://schemas.microsoft.com/office/drawing/2014/main" id="{450F6922-A32B-9A69-0CE8-895EB81E26B2}"/>
                </a:ext>
              </a:extLst>
            </p:cNvPr>
            <p:cNvSpPr/>
            <p:nvPr/>
          </p:nvSpPr>
          <p:spPr>
            <a:xfrm>
              <a:off x="1144563" y="4920639"/>
              <a:ext cx="3141395" cy="720000"/>
            </a:xfrm>
            <a:prstGeom prst="homePlate">
              <a:avLst/>
            </a:prstGeom>
            <a:solidFill>
              <a:srgbClr val="1D3858"/>
            </a:solidFill>
            <a:ln w="63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a:endParaRPr>
            </a:p>
          </p:txBody>
        </p:sp>
        <p:sp>
          <p:nvSpPr>
            <p:cNvPr id="66" name="Rectangle: Rounded Corners 65">
              <a:extLst>
                <a:ext uri="{FF2B5EF4-FFF2-40B4-BE49-F238E27FC236}">
                  <a16:creationId xmlns:a16="http://schemas.microsoft.com/office/drawing/2014/main" id="{FE3FDB71-E982-F7B3-399D-DB4A05532F7B}"/>
                </a:ext>
              </a:extLst>
            </p:cNvPr>
            <p:cNvSpPr/>
            <p:nvPr/>
          </p:nvSpPr>
          <p:spPr>
            <a:xfrm>
              <a:off x="452274" y="1149583"/>
              <a:ext cx="834292" cy="720000"/>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a:endParaRPr>
            </a:p>
          </p:txBody>
        </p:sp>
        <p:sp>
          <p:nvSpPr>
            <p:cNvPr id="67" name="Rectangle: Rounded Corners 66">
              <a:extLst>
                <a:ext uri="{FF2B5EF4-FFF2-40B4-BE49-F238E27FC236}">
                  <a16:creationId xmlns:a16="http://schemas.microsoft.com/office/drawing/2014/main" id="{178F0BEF-C233-4CA3-7D33-E4D917EF70DF}"/>
                </a:ext>
              </a:extLst>
            </p:cNvPr>
            <p:cNvSpPr/>
            <p:nvPr/>
          </p:nvSpPr>
          <p:spPr>
            <a:xfrm>
              <a:off x="431799" y="1911074"/>
              <a:ext cx="834292" cy="720000"/>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a:endParaRPr>
            </a:p>
          </p:txBody>
        </p:sp>
        <p:sp>
          <p:nvSpPr>
            <p:cNvPr id="68" name="Rectangle: Rounded Corners 67">
              <a:extLst>
                <a:ext uri="{FF2B5EF4-FFF2-40B4-BE49-F238E27FC236}">
                  <a16:creationId xmlns:a16="http://schemas.microsoft.com/office/drawing/2014/main" id="{BC9D61FE-6DE2-A4FA-7C64-6628AA57C50F}"/>
                </a:ext>
              </a:extLst>
            </p:cNvPr>
            <p:cNvSpPr/>
            <p:nvPr/>
          </p:nvSpPr>
          <p:spPr>
            <a:xfrm>
              <a:off x="431801" y="2672565"/>
              <a:ext cx="834292" cy="720000"/>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a:endParaRPr>
            </a:p>
          </p:txBody>
        </p:sp>
        <p:sp>
          <p:nvSpPr>
            <p:cNvPr id="69" name="Rectangle: Rounded Corners 68">
              <a:extLst>
                <a:ext uri="{FF2B5EF4-FFF2-40B4-BE49-F238E27FC236}">
                  <a16:creationId xmlns:a16="http://schemas.microsoft.com/office/drawing/2014/main" id="{83F4DBFD-AAEE-C164-DE04-6C57DF2F35D3}"/>
                </a:ext>
              </a:extLst>
            </p:cNvPr>
            <p:cNvSpPr/>
            <p:nvPr/>
          </p:nvSpPr>
          <p:spPr>
            <a:xfrm>
              <a:off x="431801" y="3419064"/>
              <a:ext cx="834292" cy="720000"/>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a:endParaRPr>
            </a:p>
          </p:txBody>
        </p:sp>
        <p:sp>
          <p:nvSpPr>
            <p:cNvPr id="70" name="Rectangle: Rounded Corners 69">
              <a:extLst>
                <a:ext uri="{FF2B5EF4-FFF2-40B4-BE49-F238E27FC236}">
                  <a16:creationId xmlns:a16="http://schemas.microsoft.com/office/drawing/2014/main" id="{C1C31D56-FCAA-14EE-F9A0-17169D891F6A}"/>
                </a:ext>
              </a:extLst>
            </p:cNvPr>
            <p:cNvSpPr/>
            <p:nvPr/>
          </p:nvSpPr>
          <p:spPr>
            <a:xfrm>
              <a:off x="431801" y="4177346"/>
              <a:ext cx="834292" cy="720000"/>
            </a:xfrm>
            <a:prstGeom prst="roundRect">
              <a:avLst/>
            </a:prstGeom>
            <a:solidFill>
              <a:schemeClr val="accent1">
                <a:lumMod val="20000"/>
                <a:lumOff val="8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a:endParaRPr>
            </a:p>
          </p:txBody>
        </p:sp>
        <p:sp>
          <p:nvSpPr>
            <p:cNvPr id="71" name="Rectangle: Rounded Corners 70">
              <a:extLst>
                <a:ext uri="{FF2B5EF4-FFF2-40B4-BE49-F238E27FC236}">
                  <a16:creationId xmlns:a16="http://schemas.microsoft.com/office/drawing/2014/main" id="{019D14E7-2647-36AD-729E-8EE6F5C8CEB9}"/>
                </a:ext>
              </a:extLst>
            </p:cNvPr>
            <p:cNvSpPr/>
            <p:nvPr/>
          </p:nvSpPr>
          <p:spPr>
            <a:xfrm>
              <a:off x="431801" y="4920639"/>
              <a:ext cx="834292" cy="720000"/>
            </a:xfrm>
            <a:prstGeom prst="roundRect">
              <a:avLst/>
            </a:prstGeom>
            <a:solidFill>
              <a:schemeClr val="accent1">
                <a:lumMod val="20000"/>
                <a:lumOff val="8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a:endParaRPr>
            </a:p>
          </p:txBody>
        </p:sp>
        <p:sp>
          <p:nvSpPr>
            <p:cNvPr id="72" name="TextBox 71">
              <a:extLst>
                <a:ext uri="{FF2B5EF4-FFF2-40B4-BE49-F238E27FC236}">
                  <a16:creationId xmlns:a16="http://schemas.microsoft.com/office/drawing/2014/main" id="{547D63C8-E222-27EC-1938-E2B0C77B59A0}"/>
                </a:ext>
              </a:extLst>
            </p:cNvPr>
            <p:cNvSpPr txBox="1"/>
            <p:nvPr/>
          </p:nvSpPr>
          <p:spPr>
            <a:xfrm>
              <a:off x="1350499" y="1319758"/>
              <a:ext cx="2560320" cy="379656"/>
            </a:xfrm>
            <a:prstGeom prst="rect">
              <a:avLst/>
            </a:prstGeom>
            <a:noFill/>
            <a:ln>
              <a:noFill/>
            </a:ln>
          </p:spPr>
          <p:txBody>
            <a:bodyPr wrap="square" rtlCol="0" anchor="ctr">
              <a:spAutoFit/>
            </a:bodyPr>
            <a:lstStyle/>
            <a:p>
              <a:r>
                <a:rPr lang="en-IN" sz="1867" b="1">
                  <a:solidFill>
                    <a:srgbClr val="00FFFF"/>
                  </a:solidFill>
                  <a:latin typeface="Arial Nova"/>
                </a:rPr>
                <a:t>Managed WAN</a:t>
              </a:r>
            </a:p>
          </p:txBody>
        </p:sp>
        <p:sp>
          <p:nvSpPr>
            <p:cNvPr id="73" name="TextBox 72">
              <a:extLst>
                <a:ext uri="{FF2B5EF4-FFF2-40B4-BE49-F238E27FC236}">
                  <a16:creationId xmlns:a16="http://schemas.microsoft.com/office/drawing/2014/main" id="{4D2D2F34-9D08-B8F8-ADB0-9B6EC27FF518}"/>
                </a:ext>
              </a:extLst>
            </p:cNvPr>
            <p:cNvSpPr txBox="1"/>
            <p:nvPr/>
          </p:nvSpPr>
          <p:spPr>
            <a:xfrm>
              <a:off x="4370363" y="1316364"/>
              <a:ext cx="7221415" cy="338554"/>
            </a:xfrm>
            <a:prstGeom prst="rect">
              <a:avLst/>
            </a:prstGeom>
            <a:noFill/>
            <a:ln>
              <a:noFill/>
            </a:ln>
          </p:spPr>
          <p:txBody>
            <a:bodyPr wrap="square" rtlCol="0">
              <a:spAutoFit/>
            </a:bodyPr>
            <a:lstStyle/>
            <a:p>
              <a:r>
                <a:rPr lang="en-IN" sz="1600">
                  <a:latin typeface="Arial Nova"/>
                </a:rPr>
                <a:t>Telco management, router management </a:t>
              </a:r>
            </a:p>
          </p:txBody>
        </p:sp>
        <p:sp>
          <p:nvSpPr>
            <p:cNvPr id="74" name="TextBox 73">
              <a:extLst>
                <a:ext uri="{FF2B5EF4-FFF2-40B4-BE49-F238E27FC236}">
                  <a16:creationId xmlns:a16="http://schemas.microsoft.com/office/drawing/2014/main" id="{99787A32-1A4E-E295-6872-30A6DC256197}"/>
                </a:ext>
              </a:extLst>
            </p:cNvPr>
            <p:cNvSpPr txBox="1"/>
            <p:nvPr/>
          </p:nvSpPr>
          <p:spPr>
            <a:xfrm>
              <a:off x="1350499" y="2097117"/>
              <a:ext cx="2560320" cy="379656"/>
            </a:xfrm>
            <a:prstGeom prst="rect">
              <a:avLst/>
            </a:prstGeom>
            <a:noFill/>
            <a:ln>
              <a:noFill/>
            </a:ln>
          </p:spPr>
          <p:txBody>
            <a:bodyPr wrap="square" rtlCol="0" anchor="ctr">
              <a:spAutoFit/>
            </a:bodyPr>
            <a:lstStyle>
              <a:defPPr>
                <a:defRPr lang="en-US"/>
              </a:defPPr>
              <a:lvl1pPr>
                <a:defRPr sz="1400" b="1">
                  <a:solidFill>
                    <a:srgbClr val="00FFFF"/>
                  </a:solidFill>
                </a:defRPr>
              </a:lvl1pPr>
            </a:lstStyle>
            <a:p>
              <a:r>
                <a:rPr lang="en-IN" sz="1867">
                  <a:latin typeface="Arial Nova"/>
                </a:rPr>
                <a:t>Managed LAN</a:t>
              </a:r>
            </a:p>
          </p:txBody>
        </p:sp>
        <p:sp>
          <p:nvSpPr>
            <p:cNvPr id="75" name="TextBox 74">
              <a:extLst>
                <a:ext uri="{FF2B5EF4-FFF2-40B4-BE49-F238E27FC236}">
                  <a16:creationId xmlns:a16="http://schemas.microsoft.com/office/drawing/2014/main" id="{1A3A0B53-3C80-E205-3381-24E3BF23942A}"/>
                </a:ext>
              </a:extLst>
            </p:cNvPr>
            <p:cNvSpPr txBox="1"/>
            <p:nvPr/>
          </p:nvSpPr>
          <p:spPr>
            <a:xfrm>
              <a:off x="4370363" y="2093722"/>
              <a:ext cx="7221415" cy="338554"/>
            </a:xfrm>
            <a:prstGeom prst="rect">
              <a:avLst/>
            </a:prstGeom>
            <a:noFill/>
            <a:ln>
              <a:noFill/>
            </a:ln>
          </p:spPr>
          <p:txBody>
            <a:bodyPr wrap="square" rtlCol="0">
              <a:spAutoFit/>
            </a:bodyPr>
            <a:lstStyle/>
            <a:p>
              <a:r>
                <a:rPr lang="en-IN" sz="1600">
                  <a:latin typeface="Arial Nova"/>
                </a:rPr>
                <a:t>Switches, load balancers</a:t>
              </a:r>
            </a:p>
          </p:txBody>
        </p:sp>
        <p:sp>
          <p:nvSpPr>
            <p:cNvPr id="76" name="TextBox 75">
              <a:extLst>
                <a:ext uri="{FF2B5EF4-FFF2-40B4-BE49-F238E27FC236}">
                  <a16:creationId xmlns:a16="http://schemas.microsoft.com/office/drawing/2014/main" id="{C592F653-DA1D-F04F-75A3-0BC09A3D1A21}"/>
                </a:ext>
              </a:extLst>
            </p:cNvPr>
            <p:cNvSpPr txBox="1"/>
            <p:nvPr/>
          </p:nvSpPr>
          <p:spPr>
            <a:xfrm>
              <a:off x="1350499" y="2858606"/>
              <a:ext cx="2560320" cy="379656"/>
            </a:xfrm>
            <a:prstGeom prst="rect">
              <a:avLst/>
            </a:prstGeom>
            <a:noFill/>
            <a:ln>
              <a:noFill/>
            </a:ln>
          </p:spPr>
          <p:txBody>
            <a:bodyPr wrap="square" rtlCol="0" anchor="ctr">
              <a:spAutoFit/>
            </a:bodyPr>
            <a:lstStyle>
              <a:defPPr>
                <a:defRPr lang="en-US"/>
              </a:defPPr>
              <a:lvl1pPr>
                <a:defRPr sz="1400" b="1">
                  <a:solidFill>
                    <a:srgbClr val="00FFFF"/>
                  </a:solidFill>
                </a:defRPr>
              </a:lvl1pPr>
            </a:lstStyle>
            <a:p>
              <a:r>
                <a:rPr lang="en-IN" sz="1867">
                  <a:latin typeface="Arial Nova"/>
                </a:rPr>
                <a:t>Managed WiFi</a:t>
              </a:r>
            </a:p>
          </p:txBody>
        </p:sp>
        <p:sp>
          <p:nvSpPr>
            <p:cNvPr id="77" name="TextBox 76">
              <a:extLst>
                <a:ext uri="{FF2B5EF4-FFF2-40B4-BE49-F238E27FC236}">
                  <a16:creationId xmlns:a16="http://schemas.microsoft.com/office/drawing/2014/main" id="{3C599387-C8DE-F163-382C-B05C2EA8B3D8}"/>
                </a:ext>
              </a:extLst>
            </p:cNvPr>
            <p:cNvSpPr txBox="1"/>
            <p:nvPr/>
          </p:nvSpPr>
          <p:spPr>
            <a:xfrm>
              <a:off x="4370363" y="2724788"/>
              <a:ext cx="7221415" cy="584775"/>
            </a:xfrm>
            <a:prstGeom prst="rect">
              <a:avLst/>
            </a:prstGeom>
            <a:noFill/>
            <a:ln>
              <a:noFill/>
            </a:ln>
          </p:spPr>
          <p:txBody>
            <a:bodyPr wrap="square" rtlCol="0">
              <a:spAutoFit/>
            </a:bodyPr>
            <a:lstStyle/>
            <a:p>
              <a:r>
                <a:rPr lang="en-US" sz="1600">
                  <a:latin typeface="Arial Nova"/>
                </a:rPr>
                <a:t>Controllers, Access Points, Access Policy Management, Wireless network monitoring &amp; management</a:t>
              </a:r>
              <a:endParaRPr lang="en-IN" sz="1600">
                <a:latin typeface="Arial Nova"/>
              </a:endParaRPr>
            </a:p>
          </p:txBody>
        </p:sp>
        <p:sp>
          <p:nvSpPr>
            <p:cNvPr id="78" name="TextBox 77">
              <a:extLst>
                <a:ext uri="{FF2B5EF4-FFF2-40B4-BE49-F238E27FC236}">
                  <a16:creationId xmlns:a16="http://schemas.microsoft.com/office/drawing/2014/main" id="{47A71F84-2A01-CBA4-27A6-7AFE973A732A}"/>
                </a:ext>
              </a:extLst>
            </p:cNvPr>
            <p:cNvSpPr txBox="1"/>
            <p:nvPr/>
          </p:nvSpPr>
          <p:spPr>
            <a:xfrm>
              <a:off x="1350499" y="3605105"/>
              <a:ext cx="2560320" cy="379656"/>
            </a:xfrm>
            <a:prstGeom prst="rect">
              <a:avLst/>
            </a:prstGeom>
            <a:noFill/>
            <a:ln>
              <a:noFill/>
            </a:ln>
          </p:spPr>
          <p:txBody>
            <a:bodyPr wrap="square" rtlCol="0" anchor="ctr">
              <a:spAutoFit/>
            </a:bodyPr>
            <a:lstStyle>
              <a:defPPr>
                <a:defRPr lang="en-US"/>
              </a:defPPr>
              <a:lvl1pPr>
                <a:defRPr sz="1400" b="1">
                  <a:solidFill>
                    <a:srgbClr val="00FFFF"/>
                  </a:solidFill>
                </a:defRPr>
              </a:lvl1pPr>
            </a:lstStyle>
            <a:p>
              <a:r>
                <a:rPr lang="en-IN" sz="1867">
                  <a:latin typeface="Arial Nova"/>
                </a:rPr>
                <a:t>Managed SD-WAN</a:t>
              </a:r>
            </a:p>
          </p:txBody>
        </p:sp>
        <p:sp>
          <p:nvSpPr>
            <p:cNvPr id="79" name="TextBox 78">
              <a:extLst>
                <a:ext uri="{FF2B5EF4-FFF2-40B4-BE49-F238E27FC236}">
                  <a16:creationId xmlns:a16="http://schemas.microsoft.com/office/drawing/2014/main" id="{9DC30EC1-7A57-90AF-C289-0CCCCC303B76}"/>
                </a:ext>
              </a:extLst>
            </p:cNvPr>
            <p:cNvSpPr txBox="1"/>
            <p:nvPr/>
          </p:nvSpPr>
          <p:spPr>
            <a:xfrm>
              <a:off x="4370363" y="3487155"/>
              <a:ext cx="7221415" cy="584775"/>
            </a:xfrm>
            <a:prstGeom prst="rect">
              <a:avLst/>
            </a:prstGeom>
            <a:noFill/>
            <a:ln>
              <a:noFill/>
            </a:ln>
          </p:spPr>
          <p:txBody>
            <a:bodyPr wrap="square" rtlCol="0">
              <a:spAutoFit/>
            </a:bodyPr>
            <a:lstStyle/>
            <a:p>
              <a:r>
                <a:rPr lang="en-US" sz="1600">
                  <a:latin typeface="Arial Nova"/>
                </a:rPr>
                <a:t>Cisco, Versa &amp; Fortinet – Multi-tenant platforms. On-premise or cloud-based services. Hardware - Customer-owned or as-a-service.</a:t>
              </a:r>
              <a:endParaRPr lang="en-IN" sz="1600">
                <a:latin typeface="Arial Nova"/>
              </a:endParaRPr>
            </a:p>
          </p:txBody>
        </p:sp>
        <p:sp>
          <p:nvSpPr>
            <p:cNvPr id="80" name="TextBox 79">
              <a:extLst>
                <a:ext uri="{FF2B5EF4-FFF2-40B4-BE49-F238E27FC236}">
                  <a16:creationId xmlns:a16="http://schemas.microsoft.com/office/drawing/2014/main" id="{D845DF0E-69E4-9631-9C42-0798168C591B}"/>
                </a:ext>
              </a:extLst>
            </p:cNvPr>
            <p:cNvSpPr txBox="1"/>
            <p:nvPr/>
          </p:nvSpPr>
          <p:spPr>
            <a:xfrm>
              <a:off x="1350499" y="4219731"/>
              <a:ext cx="2560320" cy="666977"/>
            </a:xfrm>
            <a:prstGeom prst="rect">
              <a:avLst/>
            </a:prstGeom>
            <a:noFill/>
            <a:ln>
              <a:noFill/>
            </a:ln>
          </p:spPr>
          <p:txBody>
            <a:bodyPr wrap="square" rtlCol="0" anchor="ctr">
              <a:spAutoFit/>
            </a:bodyPr>
            <a:lstStyle>
              <a:defPPr>
                <a:defRPr lang="en-US"/>
              </a:defPPr>
              <a:lvl1pPr>
                <a:defRPr sz="1400" b="1">
                  <a:solidFill>
                    <a:srgbClr val="00FFFF"/>
                  </a:solidFill>
                </a:defRPr>
              </a:lvl1pPr>
            </a:lstStyle>
            <a:p>
              <a:r>
                <a:rPr lang="en-IN" sz="1867">
                  <a:latin typeface="Arial Nova"/>
                </a:rPr>
                <a:t>Managed Network Security</a:t>
              </a:r>
            </a:p>
          </p:txBody>
        </p:sp>
        <p:sp>
          <p:nvSpPr>
            <p:cNvPr id="81" name="TextBox 80">
              <a:extLst>
                <a:ext uri="{FF2B5EF4-FFF2-40B4-BE49-F238E27FC236}">
                  <a16:creationId xmlns:a16="http://schemas.microsoft.com/office/drawing/2014/main" id="{084683F1-932E-6677-2BE9-A347644D4611}"/>
                </a:ext>
              </a:extLst>
            </p:cNvPr>
            <p:cNvSpPr txBox="1"/>
            <p:nvPr/>
          </p:nvSpPr>
          <p:spPr>
            <a:xfrm>
              <a:off x="4370363" y="4345004"/>
              <a:ext cx="7221415" cy="338554"/>
            </a:xfrm>
            <a:prstGeom prst="rect">
              <a:avLst/>
            </a:prstGeom>
            <a:noFill/>
            <a:ln>
              <a:noFill/>
            </a:ln>
          </p:spPr>
          <p:txBody>
            <a:bodyPr wrap="square" rtlCol="0">
              <a:spAutoFit/>
            </a:bodyPr>
            <a:lstStyle/>
            <a:p>
              <a:r>
                <a:rPr lang="en-US" sz="1600">
                  <a:latin typeface="Arial Nova"/>
                </a:rPr>
                <a:t>Firewall management, DDoS Protection as-a-service</a:t>
              </a:r>
              <a:endParaRPr lang="en-IN" sz="1600">
                <a:latin typeface="Arial Nova"/>
              </a:endParaRPr>
            </a:p>
          </p:txBody>
        </p:sp>
        <p:sp>
          <p:nvSpPr>
            <p:cNvPr id="82" name="TextBox 81">
              <a:extLst>
                <a:ext uri="{FF2B5EF4-FFF2-40B4-BE49-F238E27FC236}">
                  <a16:creationId xmlns:a16="http://schemas.microsoft.com/office/drawing/2014/main" id="{0A0A3D14-EB4A-B040-7C97-111FCC20EBD1}"/>
                </a:ext>
              </a:extLst>
            </p:cNvPr>
            <p:cNvSpPr txBox="1"/>
            <p:nvPr/>
          </p:nvSpPr>
          <p:spPr>
            <a:xfrm>
              <a:off x="1350499" y="4945228"/>
              <a:ext cx="2560320" cy="666977"/>
            </a:xfrm>
            <a:prstGeom prst="rect">
              <a:avLst/>
            </a:prstGeom>
            <a:noFill/>
            <a:ln>
              <a:noFill/>
            </a:ln>
          </p:spPr>
          <p:txBody>
            <a:bodyPr wrap="square" rtlCol="0" anchor="ctr">
              <a:spAutoFit/>
            </a:bodyPr>
            <a:lstStyle>
              <a:defPPr>
                <a:defRPr lang="en-US"/>
              </a:defPPr>
              <a:lvl1pPr>
                <a:defRPr sz="1400" b="1">
                  <a:solidFill>
                    <a:srgbClr val="00FFFF"/>
                  </a:solidFill>
                </a:defRPr>
              </a:lvl1pPr>
            </a:lstStyle>
            <a:p>
              <a:r>
                <a:rPr lang="en-IN" sz="1867">
                  <a:latin typeface="Arial Nova"/>
                </a:rPr>
                <a:t>Professional Services</a:t>
              </a:r>
            </a:p>
          </p:txBody>
        </p:sp>
        <p:sp>
          <p:nvSpPr>
            <p:cNvPr id="83" name="TextBox 82">
              <a:extLst>
                <a:ext uri="{FF2B5EF4-FFF2-40B4-BE49-F238E27FC236}">
                  <a16:creationId xmlns:a16="http://schemas.microsoft.com/office/drawing/2014/main" id="{CF8772BB-C852-A4B1-8837-2C1CF07E5595}"/>
                </a:ext>
              </a:extLst>
            </p:cNvPr>
            <p:cNvSpPr txBox="1"/>
            <p:nvPr/>
          </p:nvSpPr>
          <p:spPr>
            <a:xfrm>
              <a:off x="4370363" y="5094049"/>
              <a:ext cx="7221415" cy="338554"/>
            </a:xfrm>
            <a:prstGeom prst="rect">
              <a:avLst/>
            </a:prstGeom>
            <a:noFill/>
            <a:ln>
              <a:noFill/>
            </a:ln>
          </p:spPr>
          <p:txBody>
            <a:bodyPr wrap="square" rtlCol="0">
              <a:spAutoFit/>
            </a:bodyPr>
            <a:lstStyle/>
            <a:p>
              <a:r>
                <a:rPr lang="en-US" sz="1600">
                  <a:latin typeface="Arial Nova"/>
                </a:rPr>
                <a:t>Network &amp; Security audit, network re-design, implementation and integration</a:t>
              </a:r>
              <a:endParaRPr lang="en-IN" sz="1600">
                <a:latin typeface="Arial Nova"/>
              </a:endParaRPr>
            </a:p>
          </p:txBody>
        </p:sp>
        <p:pic>
          <p:nvPicPr>
            <p:cNvPr id="84" name="Picture 83" descr="Shape&#10;&#10;Description automatically generated with low confidence">
              <a:extLst>
                <a:ext uri="{FF2B5EF4-FFF2-40B4-BE49-F238E27FC236}">
                  <a16:creationId xmlns:a16="http://schemas.microsoft.com/office/drawing/2014/main" id="{D0496844-0A7C-4CB4-B7CC-076A3E26152F}"/>
                </a:ext>
              </a:extLst>
            </p:cNvPr>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08945" y="2046943"/>
              <a:ext cx="480000" cy="480000"/>
            </a:xfrm>
            <a:prstGeom prst="rect">
              <a:avLst/>
            </a:prstGeom>
            <a:ln>
              <a:noFill/>
            </a:ln>
          </p:spPr>
        </p:pic>
        <p:pic>
          <p:nvPicPr>
            <p:cNvPr id="85" name="Picture 84" descr="Icon&#10;&#10;Description automatically generated">
              <a:extLst>
                <a:ext uri="{FF2B5EF4-FFF2-40B4-BE49-F238E27FC236}">
                  <a16:creationId xmlns:a16="http://schemas.microsoft.com/office/drawing/2014/main" id="{017815D5-D15B-0966-5AAF-D3C0D7EBA108}"/>
                </a:ext>
              </a:extLst>
            </p:cNvPr>
            <p:cNvPicPr>
              <a:picLocks noChangeAspect="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85785" y="4282356"/>
              <a:ext cx="523636" cy="480000"/>
            </a:xfrm>
            <a:prstGeom prst="rect">
              <a:avLst/>
            </a:prstGeom>
            <a:ln>
              <a:noFill/>
            </a:ln>
          </p:spPr>
        </p:pic>
        <p:pic>
          <p:nvPicPr>
            <p:cNvPr id="86" name="Picture 85" descr="Shape&#10;&#10;Description automatically generated with low confidence">
              <a:extLst>
                <a:ext uri="{FF2B5EF4-FFF2-40B4-BE49-F238E27FC236}">
                  <a16:creationId xmlns:a16="http://schemas.microsoft.com/office/drawing/2014/main" id="{560812BC-D67C-C3FC-05D6-2591911B7C96}"/>
                </a:ext>
              </a:extLst>
            </p:cNvPr>
            <p:cNvPicPr>
              <a:picLocks noChangeAspect="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45340" y="5060322"/>
              <a:ext cx="480000" cy="480000"/>
            </a:xfrm>
            <a:prstGeom prst="rect">
              <a:avLst/>
            </a:prstGeom>
            <a:ln>
              <a:noFill/>
            </a:ln>
          </p:spPr>
        </p:pic>
        <p:pic>
          <p:nvPicPr>
            <p:cNvPr id="87" name="Picture 86">
              <a:extLst>
                <a:ext uri="{FF2B5EF4-FFF2-40B4-BE49-F238E27FC236}">
                  <a16:creationId xmlns:a16="http://schemas.microsoft.com/office/drawing/2014/main" id="{35B1B530-E7BF-7AD6-D86F-83D2D1AC7525}"/>
                </a:ext>
              </a:extLst>
            </p:cNvPr>
            <p:cNvPicPr>
              <a:picLocks noChangeAspect="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74210" y="3581788"/>
              <a:ext cx="749473" cy="480000"/>
            </a:xfrm>
            <a:prstGeom prst="rect">
              <a:avLst/>
            </a:prstGeom>
            <a:ln>
              <a:noFill/>
            </a:ln>
          </p:spPr>
        </p:pic>
        <p:pic>
          <p:nvPicPr>
            <p:cNvPr id="88" name="Picture 87" descr="Shape&#10;&#10;Description automatically generated with low confidence">
              <a:extLst>
                <a:ext uri="{FF2B5EF4-FFF2-40B4-BE49-F238E27FC236}">
                  <a16:creationId xmlns:a16="http://schemas.microsoft.com/office/drawing/2014/main" id="{95EA9F79-EFE4-9985-EE91-B09C070910A9}"/>
                </a:ext>
              </a:extLst>
            </p:cNvPr>
            <p:cNvPicPr>
              <a:picLocks noChangeAspect="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08945" y="1269585"/>
              <a:ext cx="480000" cy="480000"/>
            </a:xfrm>
            <a:prstGeom prst="rect">
              <a:avLst/>
            </a:prstGeom>
            <a:ln>
              <a:noFill/>
            </a:ln>
          </p:spPr>
        </p:pic>
        <p:pic>
          <p:nvPicPr>
            <p:cNvPr id="89" name="Picture 88" descr="Shape&#10;&#10;Description automatically generated with low confidence">
              <a:extLst>
                <a:ext uri="{FF2B5EF4-FFF2-40B4-BE49-F238E27FC236}">
                  <a16:creationId xmlns:a16="http://schemas.microsoft.com/office/drawing/2014/main" id="{E1B9347E-19A0-AB54-42B6-F83530B34D3B}"/>
                </a:ext>
              </a:extLst>
            </p:cNvPr>
            <p:cNvPicPr>
              <a:picLocks noChangeAspect="1"/>
            </p:cNvPicPr>
            <p:nvPr/>
          </p:nvPicPr>
          <p:blipFill>
            <a:blip r:embed="rId8"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08945" y="2776525"/>
              <a:ext cx="480000" cy="480000"/>
            </a:xfrm>
            <a:prstGeom prst="rect">
              <a:avLst/>
            </a:prstGeom>
            <a:ln>
              <a:noFill/>
            </a:ln>
          </p:spPr>
        </p:pic>
        <p:sp>
          <p:nvSpPr>
            <p:cNvPr id="5" name="Rectangle: Rounded Corners 4">
              <a:extLst>
                <a:ext uri="{FF2B5EF4-FFF2-40B4-BE49-F238E27FC236}">
                  <a16:creationId xmlns:a16="http://schemas.microsoft.com/office/drawing/2014/main" id="{9F42364B-245C-F5ED-F366-8FC29D73751C}"/>
                </a:ext>
              </a:extLst>
            </p:cNvPr>
            <p:cNvSpPr/>
            <p:nvPr/>
          </p:nvSpPr>
          <p:spPr>
            <a:xfrm>
              <a:off x="431801" y="3419063"/>
              <a:ext cx="834292" cy="720000"/>
            </a:xfrm>
            <a:prstGeom prst="roundRect">
              <a:avLst/>
            </a:prstGeom>
            <a:solidFill>
              <a:schemeClr val="accent1">
                <a:lumMod val="20000"/>
                <a:lumOff val="8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a:endParaRPr>
            </a:p>
          </p:txBody>
        </p:sp>
        <p:pic>
          <p:nvPicPr>
            <p:cNvPr id="6" name="Picture 5">
              <a:extLst>
                <a:ext uri="{FF2B5EF4-FFF2-40B4-BE49-F238E27FC236}">
                  <a16:creationId xmlns:a16="http://schemas.microsoft.com/office/drawing/2014/main" id="{19722F05-7020-4614-1AA4-0F8ABA24A734}"/>
                </a:ext>
              </a:extLst>
            </p:cNvPr>
            <p:cNvPicPr>
              <a:picLocks noChangeAspect="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92407" y="3527505"/>
              <a:ext cx="707867" cy="480000"/>
            </a:xfrm>
            <a:prstGeom prst="rect">
              <a:avLst/>
            </a:prstGeom>
            <a:ln w="3175">
              <a:noFill/>
            </a:ln>
          </p:spPr>
        </p:pic>
        <p:sp>
          <p:nvSpPr>
            <p:cNvPr id="7" name="Rectangle 6">
              <a:extLst>
                <a:ext uri="{FF2B5EF4-FFF2-40B4-BE49-F238E27FC236}">
                  <a16:creationId xmlns:a16="http://schemas.microsoft.com/office/drawing/2014/main" id="{4EF282C8-2D6E-FCB9-EE6E-864428140FCA}"/>
                </a:ext>
              </a:extLst>
            </p:cNvPr>
            <p:cNvSpPr/>
            <p:nvPr/>
          </p:nvSpPr>
          <p:spPr>
            <a:xfrm>
              <a:off x="3826803" y="5660344"/>
              <a:ext cx="7933397" cy="72000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a:endParaRPr>
            </a:p>
          </p:txBody>
        </p:sp>
        <p:sp>
          <p:nvSpPr>
            <p:cNvPr id="8" name="TextBox 7">
              <a:extLst>
                <a:ext uri="{FF2B5EF4-FFF2-40B4-BE49-F238E27FC236}">
                  <a16:creationId xmlns:a16="http://schemas.microsoft.com/office/drawing/2014/main" id="{0D1DC135-3749-EF69-00FF-989146DB3555}"/>
                </a:ext>
              </a:extLst>
            </p:cNvPr>
            <p:cNvSpPr txBox="1"/>
            <p:nvPr/>
          </p:nvSpPr>
          <p:spPr>
            <a:xfrm>
              <a:off x="4391590" y="5828170"/>
              <a:ext cx="7221415" cy="338554"/>
            </a:xfrm>
            <a:prstGeom prst="rect">
              <a:avLst/>
            </a:prstGeom>
            <a:noFill/>
            <a:ln>
              <a:noFill/>
            </a:ln>
          </p:spPr>
          <p:txBody>
            <a:bodyPr wrap="square" rtlCol="0">
              <a:spAutoFit/>
            </a:bodyPr>
            <a:lstStyle/>
            <a:p>
              <a:r>
                <a:rPr lang="en-US" sz="1600">
                  <a:latin typeface="Arial Nova"/>
                </a:rPr>
                <a:t>CleanConnect, ZTNA, CASB, </a:t>
              </a:r>
              <a:r>
                <a:rPr lang="en-US" sz="1600" err="1">
                  <a:latin typeface="Arial Nova"/>
                </a:rPr>
                <a:t>FWaaS</a:t>
              </a:r>
              <a:r>
                <a:rPr lang="en-US" sz="1600">
                  <a:latin typeface="Arial Nova"/>
                </a:rPr>
                <a:t> </a:t>
              </a:r>
              <a:endParaRPr lang="en-IN" sz="1600">
                <a:latin typeface="Arial Nova"/>
              </a:endParaRPr>
            </a:p>
          </p:txBody>
        </p:sp>
        <p:sp>
          <p:nvSpPr>
            <p:cNvPr id="9" name="Arrow: Pentagon 8">
              <a:extLst>
                <a:ext uri="{FF2B5EF4-FFF2-40B4-BE49-F238E27FC236}">
                  <a16:creationId xmlns:a16="http://schemas.microsoft.com/office/drawing/2014/main" id="{5E95D908-40D9-0350-597C-003ECAF07A01}"/>
                </a:ext>
              </a:extLst>
            </p:cNvPr>
            <p:cNvSpPr/>
            <p:nvPr/>
          </p:nvSpPr>
          <p:spPr>
            <a:xfrm>
              <a:off x="1144563" y="5665472"/>
              <a:ext cx="3141395" cy="720000"/>
            </a:xfrm>
            <a:prstGeom prst="homePlate">
              <a:avLst/>
            </a:prstGeom>
            <a:solidFill>
              <a:srgbClr val="1D3858"/>
            </a:solidFill>
            <a:ln w="63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a:endParaRPr>
            </a:p>
          </p:txBody>
        </p:sp>
        <p:sp>
          <p:nvSpPr>
            <p:cNvPr id="10" name="Rectangle: Rounded Corners 9">
              <a:extLst>
                <a:ext uri="{FF2B5EF4-FFF2-40B4-BE49-F238E27FC236}">
                  <a16:creationId xmlns:a16="http://schemas.microsoft.com/office/drawing/2014/main" id="{75DA7080-407E-C28F-C335-E79576AD8370}"/>
                </a:ext>
              </a:extLst>
            </p:cNvPr>
            <p:cNvSpPr/>
            <p:nvPr/>
          </p:nvSpPr>
          <p:spPr>
            <a:xfrm>
              <a:off x="431799" y="5674052"/>
              <a:ext cx="834292" cy="720000"/>
            </a:xfrm>
            <a:prstGeom prst="roundRect">
              <a:avLst/>
            </a:prstGeom>
            <a:solidFill>
              <a:schemeClr val="accent1">
                <a:lumMod val="20000"/>
                <a:lumOff val="8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latin typeface="Arial Nova"/>
              </a:endParaRPr>
            </a:p>
          </p:txBody>
        </p:sp>
        <p:sp>
          <p:nvSpPr>
            <p:cNvPr id="11" name="TextBox 10">
              <a:extLst>
                <a:ext uri="{FF2B5EF4-FFF2-40B4-BE49-F238E27FC236}">
                  <a16:creationId xmlns:a16="http://schemas.microsoft.com/office/drawing/2014/main" id="{6308D12C-EBD2-8912-1B0E-BB8ADD099664}"/>
                </a:ext>
              </a:extLst>
            </p:cNvPr>
            <p:cNvSpPr txBox="1"/>
            <p:nvPr/>
          </p:nvSpPr>
          <p:spPr>
            <a:xfrm>
              <a:off x="1350499" y="5823007"/>
              <a:ext cx="2560320" cy="379656"/>
            </a:xfrm>
            <a:prstGeom prst="rect">
              <a:avLst/>
            </a:prstGeom>
            <a:noFill/>
            <a:ln>
              <a:noFill/>
            </a:ln>
          </p:spPr>
          <p:txBody>
            <a:bodyPr wrap="square" rtlCol="0" anchor="ctr">
              <a:spAutoFit/>
            </a:bodyPr>
            <a:lstStyle>
              <a:defPPr>
                <a:defRPr lang="en-US"/>
              </a:defPPr>
              <a:lvl1pPr>
                <a:defRPr sz="1400" b="1">
                  <a:solidFill>
                    <a:srgbClr val="00FFFF"/>
                  </a:solidFill>
                </a:defRPr>
              </a:lvl1pPr>
            </a:lstStyle>
            <a:p>
              <a:r>
                <a:rPr lang="en-IN" sz="1867">
                  <a:latin typeface="Arial Nova"/>
                </a:rPr>
                <a:t>Managed SASE</a:t>
              </a:r>
            </a:p>
          </p:txBody>
        </p:sp>
        <p:pic>
          <p:nvPicPr>
            <p:cNvPr id="12" name="Picture 11" descr="Shield outline">
              <a:extLst>
                <a:ext uri="{FF2B5EF4-FFF2-40B4-BE49-F238E27FC236}">
                  <a16:creationId xmlns:a16="http://schemas.microsoft.com/office/drawing/2014/main" id="{40C80F3C-F0B8-C464-E944-FD990CA7E09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629420" y="5772833"/>
              <a:ext cx="480000" cy="480000"/>
            </a:xfrm>
            <a:prstGeom prst="rect">
              <a:avLst/>
            </a:prstGeom>
          </p:spPr>
        </p:pic>
      </p:grpSp>
    </p:spTree>
    <p:extLst>
      <p:ext uri="{BB962C8B-B14F-4D97-AF65-F5344CB8AC3E}">
        <p14:creationId xmlns:p14="http://schemas.microsoft.com/office/powerpoint/2010/main" val="1563682679"/>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32B968-441A-47D5-9194-539A3F2DDEFE}"/>
              </a:ext>
            </a:extLst>
          </p:cNvPr>
          <p:cNvSpPr>
            <a:spLocks noGrp="1"/>
          </p:cNvSpPr>
          <p:nvPr>
            <p:ph type="title"/>
          </p:nvPr>
        </p:nvSpPr>
        <p:spPr>
          <a:xfrm>
            <a:off x="704345" y="389944"/>
            <a:ext cx="11328200" cy="615539"/>
          </a:xfrm>
        </p:spPr>
        <p:txBody>
          <a:bodyPr vert="horz" wrap="square" lIns="0" tIns="45715" rIns="91428" bIns="45715" rtlCol="0" anchor="ctr">
            <a:spAutoFit/>
          </a:bodyPr>
          <a:lstStyle/>
          <a:p>
            <a:r>
              <a:rPr lang="en-US"/>
              <a:t>Network Management and Operations scope</a:t>
            </a:r>
            <a:endParaRPr lang="en-IN"/>
          </a:p>
        </p:txBody>
      </p:sp>
      <p:sp>
        <p:nvSpPr>
          <p:cNvPr id="14" name="TextBox 13">
            <a:extLst>
              <a:ext uri="{FF2B5EF4-FFF2-40B4-BE49-F238E27FC236}">
                <a16:creationId xmlns:a16="http://schemas.microsoft.com/office/drawing/2014/main" id="{FDD6043E-57D0-4BC9-9513-3B8B5B5AE00A}"/>
              </a:ext>
            </a:extLst>
          </p:cNvPr>
          <p:cNvSpPr txBox="1"/>
          <p:nvPr/>
        </p:nvSpPr>
        <p:spPr>
          <a:xfrm>
            <a:off x="748612" y="1360147"/>
            <a:ext cx="3358077" cy="576552"/>
          </a:xfrm>
          <a:prstGeom prst="flowChartOffpageConnector">
            <a:avLst/>
          </a:prstGeom>
          <a:solidFill>
            <a:schemeClr val="accent1">
              <a:lumMod val="40000"/>
              <a:lumOff val="60000"/>
            </a:schemeClr>
          </a:solidFill>
          <a:ln>
            <a:noFill/>
          </a:ln>
          <a:effectLst/>
        </p:spPr>
        <p:txBody>
          <a:bodyPr wrap="square" rtlCol="0" anchor="ctr">
            <a:noAutofit/>
          </a:bodyPr>
          <a:lstStyle/>
          <a:p>
            <a:pPr algn="ctr" defTabSz="1218988">
              <a:defRPr/>
            </a:pPr>
            <a:r>
              <a:rPr lang="en-US" altLang="ko-KR" sz="1600" b="1">
                <a:latin typeface="Arial Nova" panose="020B0504020202020204" pitchFamily="34" charset="0"/>
                <a:ea typeface="Roboto" panose="02000000000000000000" pitchFamily="2" charset="0"/>
                <a:cs typeface="Roboto" panose="02000000000000000000" pitchFamily="2" charset="0"/>
              </a:rPr>
              <a:t>Network Operations Outsourcing</a:t>
            </a:r>
          </a:p>
        </p:txBody>
      </p:sp>
      <p:sp>
        <p:nvSpPr>
          <p:cNvPr id="15" name="TextBox 14">
            <a:extLst>
              <a:ext uri="{FF2B5EF4-FFF2-40B4-BE49-F238E27FC236}">
                <a16:creationId xmlns:a16="http://schemas.microsoft.com/office/drawing/2014/main" id="{42492FDB-1723-43CE-9E16-0F3A5D1DC63D}"/>
              </a:ext>
            </a:extLst>
          </p:cNvPr>
          <p:cNvSpPr txBox="1"/>
          <p:nvPr/>
        </p:nvSpPr>
        <p:spPr>
          <a:xfrm>
            <a:off x="4416963" y="1360147"/>
            <a:ext cx="3402344" cy="576552"/>
          </a:xfrm>
          <a:prstGeom prst="flowChartOffpageConnector">
            <a:avLst/>
          </a:prstGeom>
          <a:solidFill>
            <a:schemeClr val="accent2">
              <a:lumMod val="40000"/>
              <a:lumOff val="60000"/>
            </a:schemeClr>
          </a:solidFill>
          <a:ln>
            <a:noFill/>
          </a:ln>
          <a:effectLst/>
        </p:spPr>
        <p:txBody>
          <a:bodyPr wrap="square" rtlCol="0" anchor="ctr">
            <a:noAutofit/>
          </a:bodyPr>
          <a:lstStyle/>
          <a:p>
            <a:pPr algn="ctr" defTabSz="1218988">
              <a:defRPr/>
            </a:pPr>
            <a:r>
              <a:rPr lang="en-US" altLang="ko-KR" sz="1600" b="1">
                <a:latin typeface="Arial Nova" panose="020B0504020202020204" pitchFamily="34" charset="0"/>
                <a:ea typeface="Roboto" panose="02000000000000000000" pitchFamily="2" charset="0"/>
                <a:cs typeface="Roboto" panose="02000000000000000000" pitchFamily="2" charset="0"/>
              </a:rPr>
              <a:t>Network Consolidation &amp; Operations Outsourcing</a:t>
            </a:r>
          </a:p>
        </p:txBody>
      </p:sp>
      <p:sp>
        <p:nvSpPr>
          <p:cNvPr id="16" name="TextBox 15">
            <a:extLst>
              <a:ext uri="{FF2B5EF4-FFF2-40B4-BE49-F238E27FC236}">
                <a16:creationId xmlns:a16="http://schemas.microsoft.com/office/drawing/2014/main" id="{2B4493FB-CBD6-47AC-B46A-01D09544DE65}"/>
              </a:ext>
            </a:extLst>
          </p:cNvPr>
          <p:cNvSpPr txBox="1"/>
          <p:nvPr/>
        </p:nvSpPr>
        <p:spPr>
          <a:xfrm>
            <a:off x="8085312" y="1360147"/>
            <a:ext cx="3358077" cy="576552"/>
          </a:xfrm>
          <a:prstGeom prst="flowChartOffpageConnector">
            <a:avLst/>
          </a:prstGeom>
          <a:solidFill>
            <a:schemeClr val="accent4">
              <a:lumMod val="40000"/>
              <a:lumOff val="60000"/>
            </a:schemeClr>
          </a:solidFill>
          <a:ln>
            <a:noFill/>
          </a:ln>
          <a:effectLst/>
        </p:spPr>
        <p:txBody>
          <a:bodyPr wrap="square" rtlCol="0" anchor="ctr">
            <a:noAutofit/>
          </a:bodyPr>
          <a:lstStyle/>
          <a:p>
            <a:pPr algn="ctr" defTabSz="1218988">
              <a:defRPr/>
            </a:pPr>
            <a:r>
              <a:rPr lang="en-US" altLang="ko-KR" sz="1600" b="1">
                <a:latin typeface="Arial Nova" panose="020B0504020202020204" pitchFamily="34" charset="0"/>
                <a:ea typeface="Roboto" panose="02000000000000000000" pitchFamily="2" charset="0"/>
                <a:cs typeface="Roboto" panose="02000000000000000000" pitchFamily="2" charset="0"/>
              </a:rPr>
              <a:t>Network Transformation </a:t>
            </a:r>
            <a:br>
              <a:rPr lang="en-US" altLang="ko-KR" sz="1600" b="1">
                <a:latin typeface="Arial Nova" panose="020B0504020202020204" pitchFamily="34" charset="0"/>
                <a:ea typeface="Roboto" panose="02000000000000000000" pitchFamily="2" charset="0"/>
                <a:cs typeface="Roboto" panose="02000000000000000000" pitchFamily="2" charset="0"/>
              </a:rPr>
            </a:br>
            <a:r>
              <a:rPr lang="en-US" altLang="ko-KR" sz="1600" b="1">
                <a:latin typeface="Arial Nova" panose="020B0504020202020204" pitchFamily="34" charset="0"/>
                <a:ea typeface="Roboto" panose="02000000000000000000" pitchFamily="2" charset="0"/>
                <a:cs typeface="Roboto" panose="02000000000000000000" pitchFamily="2" charset="0"/>
              </a:rPr>
              <a:t>&amp; Operations</a:t>
            </a:r>
          </a:p>
        </p:txBody>
      </p:sp>
      <p:graphicFrame>
        <p:nvGraphicFramePr>
          <p:cNvPr id="3" name="Diagram 2">
            <a:extLst>
              <a:ext uri="{FF2B5EF4-FFF2-40B4-BE49-F238E27FC236}">
                <a16:creationId xmlns:a16="http://schemas.microsoft.com/office/drawing/2014/main" id="{9C2BD95A-84FD-AD3A-B017-27E0BD7B138C}"/>
              </a:ext>
            </a:extLst>
          </p:cNvPr>
          <p:cNvGraphicFramePr/>
          <p:nvPr>
            <p:extLst>
              <p:ext uri="{D42A27DB-BD31-4B8C-83A1-F6EECF244321}">
                <p14:modId xmlns:p14="http://schemas.microsoft.com/office/powerpoint/2010/main" val="2999107388"/>
              </p:ext>
            </p:extLst>
          </p:nvPr>
        </p:nvGraphicFramePr>
        <p:xfrm>
          <a:off x="704346" y="3733773"/>
          <a:ext cx="3446609" cy="29261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 3">
            <a:extLst>
              <a:ext uri="{FF2B5EF4-FFF2-40B4-BE49-F238E27FC236}">
                <a16:creationId xmlns:a16="http://schemas.microsoft.com/office/drawing/2014/main" id="{FE6AE2F5-E817-DC11-0283-F3CD91CC4884}"/>
              </a:ext>
            </a:extLst>
          </p:cNvPr>
          <p:cNvGraphicFramePr/>
          <p:nvPr>
            <p:extLst>
              <p:ext uri="{D42A27DB-BD31-4B8C-83A1-F6EECF244321}">
                <p14:modId xmlns:p14="http://schemas.microsoft.com/office/powerpoint/2010/main" val="1029607197"/>
              </p:ext>
            </p:extLst>
          </p:nvPr>
        </p:nvGraphicFramePr>
        <p:xfrm>
          <a:off x="4372700" y="3733776"/>
          <a:ext cx="3446609" cy="292610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5" name="Diagram 4">
            <a:extLst>
              <a:ext uri="{FF2B5EF4-FFF2-40B4-BE49-F238E27FC236}">
                <a16:creationId xmlns:a16="http://schemas.microsoft.com/office/drawing/2014/main" id="{81B9CEA0-11B1-DC46-F050-7CD867166EE3}"/>
              </a:ext>
            </a:extLst>
          </p:cNvPr>
          <p:cNvGraphicFramePr/>
          <p:nvPr>
            <p:extLst>
              <p:ext uri="{D42A27DB-BD31-4B8C-83A1-F6EECF244321}">
                <p14:modId xmlns:p14="http://schemas.microsoft.com/office/powerpoint/2010/main" val="2515848451"/>
              </p:ext>
            </p:extLst>
          </p:nvPr>
        </p:nvGraphicFramePr>
        <p:xfrm>
          <a:off x="8041050" y="3733775"/>
          <a:ext cx="3446609" cy="118752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26" name="Rectangle 28">
            <a:extLst>
              <a:ext uri="{FF2B5EF4-FFF2-40B4-BE49-F238E27FC236}">
                <a16:creationId xmlns:a16="http://schemas.microsoft.com/office/drawing/2014/main" id="{12EFEE7C-DDBA-4CB8-8C0B-808C79D6D4A6}"/>
              </a:ext>
            </a:extLst>
          </p:cNvPr>
          <p:cNvSpPr/>
          <p:nvPr/>
        </p:nvSpPr>
        <p:spPr>
          <a:xfrm>
            <a:off x="3101344" y="2539120"/>
            <a:ext cx="2446017" cy="603253"/>
          </a:xfrm>
          <a:custGeom>
            <a:avLst/>
            <a:gdLst>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8000" h="360000">
                <a:moveTo>
                  <a:pt x="0" y="0"/>
                </a:moveTo>
                <a:cubicBezTo>
                  <a:pt x="568995" y="98854"/>
                  <a:pt x="608413" y="81203"/>
                  <a:pt x="1188000" y="0"/>
                </a:cubicBezTo>
                <a:lnTo>
                  <a:pt x="1188000" y="360000"/>
                </a:lnTo>
                <a:cubicBezTo>
                  <a:pt x="608414" y="268206"/>
                  <a:pt x="576056" y="268206"/>
                  <a:pt x="0" y="360000"/>
                </a:cubicBezTo>
                <a:lnTo>
                  <a:pt x="0" y="0"/>
                </a:lnTo>
                <a:close/>
              </a:path>
            </a:pathLst>
          </a:cu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8">
              <a:defRPr/>
            </a:pPr>
            <a:endParaRPr lang="ko-KR" altLang="en-US" sz="2400">
              <a:solidFill>
                <a:prstClr val="black">
                  <a:lumMod val="75000"/>
                  <a:lumOff val="25000"/>
                </a:prstClr>
              </a:solidFill>
              <a:latin typeface="Arial Nova" panose="020B0504020202020204" pitchFamily="34" charset="0"/>
              <a:cs typeface="Roboto" panose="02000000000000000000" pitchFamily="2" charset="0"/>
            </a:endParaRPr>
          </a:p>
        </p:txBody>
      </p:sp>
      <p:sp>
        <p:nvSpPr>
          <p:cNvPr id="27" name="Rectangle 28">
            <a:extLst>
              <a:ext uri="{FF2B5EF4-FFF2-40B4-BE49-F238E27FC236}">
                <a16:creationId xmlns:a16="http://schemas.microsoft.com/office/drawing/2014/main" id="{12FB5D17-7973-4CD2-A63C-BDC3033922BB}"/>
              </a:ext>
            </a:extLst>
          </p:cNvPr>
          <p:cNvSpPr/>
          <p:nvPr/>
        </p:nvSpPr>
        <p:spPr>
          <a:xfrm>
            <a:off x="6768077" y="2539120"/>
            <a:ext cx="2486052" cy="603253"/>
          </a:xfrm>
          <a:custGeom>
            <a:avLst/>
            <a:gdLst>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 name="connsiteX0" fmla="*/ 0 w 1188000"/>
              <a:gd name="connsiteY0" fmla="*/ 0 h 360000"/>
              <a:gd name="connsiteX1" fmla="*/ 1188000 w 1188000"/>
              <a:gd name="connsiteY1" fmla="*/ 0 h 360000"/>
              <a:gd name="connsiteX2" fmla="*/ 1188000 w 1188000"/>
              <a:gd name="connsiteY2" fmla="*/ 360000 h 360000"/>
              <a:gd name="connsiteX3" fmla="*/ 0 w 1188000"/>
              <a:gd name="connsiteY3" fmla="*/ 360000 h 360000"/>
              <a:gd name="connsiteX4" fmla="*/ 0 w 1188000"/>
              <a:gd name="connsiteY4" fmla="*/ 0 h 36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8000" h="360000">
                <a:moveTo>
                  <a:pt x="0" y="0"/>
                </a:moveTo>
                <a:cubicBezTo>
                  <a:pt x="568995" y="98854"/>
                  <a:pt x="608413" y="81203"/>
                  <a:pt x="1188000" y="0"/>
                </a:cubicBezTo>
                <a:lnTo>
                  <a:pt x="1188000" y="360000"/>
                </a:lnTo>
                <a:cubicBezTo>
                  <a:pt x="608414" y="268206"/>
                  <a:pt x="576056" y="268206"/>
                  <a:pt x="0" y="360000"/>
                </a:cubicBezTo>
                <a:lnTo>
                  <a:pt x="0" y="0"/>
                </a:lnTo>
                <a:close/>
              </a:path>
            </a:pathLst>
          </a:custGeom>
          <a:gradFill>
            <a:gsLst>
              <a:gs pos="0">
                <a:schemeClr val="accent2"/>
              </a:gs>
              <a:gs pos="100000">
                <a:schemeClr val="accent4"/>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8">
              <a:defRPr/>
            </a:pPr>
            <a:endParaRPr lang="ko-KR" altLang="en-US" sz="2400">
              <a:solidFill>
                <a:prstClr val="black">
                  <a:lumMod val="75000"/>
                  <a:lumOff val="25000"/>
                </a:prstClr>
              </a:solidFill>
              <a:latin typeface="Arial Nova" panose="020B0504020202020204" pitchFamily="34" charset="0"/>
              <a:cs typeface="Roboto" panose="02000000000000000000" pitchFamily="2" charset="0"/>
            </a:endParaRPr>
          </a:p>
        </p:txBody>
      </p:sp>
      <p:sp>
        <p:nvSpPr>
          <p:cNvPr id="11" name="Oval 10">
            <a:extLst>
              <a:ext uri="{FF2B5EF4-FFF2-40B4-BE49-F238E27FC236}">
                <a16:creationId xmlns:a16="http://schemas.microsoft.com/office/drawing/2014/main" id="{59EF6BA0-1994-4A24-8B0C-A603B195F7AB}"/>
              </a:ext>
            </a:extLst>
          </p:cNvPr>
          <p:cNvSpPr/>
          <p:nvPr/>
        </p:nvSpPr>
        <p:spPr>
          <a:xfrm>
            <a:off x="1718308" y="2131400"/>
            <a:ext cx="1536000" cy="1536000"/>
          </a:xfrm>
          <a:prstGeom prst="ellips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8">
              <a:defRPr/>
            </a:pPr>
            <a:endParaRPr lang="ko-KR" altLang="en-US" sz="2400">
              <a:solidFill>
                <a:prstClr val="black">
                  <a:lumMod val="75000"/>
                  <a:lumOff val="25000"/>
                </a:prstClr>
              </a:solidFill>
              <a:latin typeface="Arial Nova" panose="020B0504020202020204" pitchFamily="34" charset="0"/>
              <a:cs typeface="Roboto" panose="02000000000000000000" pitchFamily="2" charset="0"/>
            </a:endParaRPr>
          </a:p>
        </p:txBody>
      </p:sp>
      <p:pic>
        <p:nvPicPr>
          <p:cNvPr id="1026" name="Picture 2" descr="Image result for Outsourcing icon">
            <a:extLst>
              <a:ext uri="{FF2B5EF4-FFF2-40B4-BE49-F238E27FC236}">
                <a16:creationId xmlns:a16="http://schemas.microsoft.com/office/drawing/2014/main" id="{7B3C67E0-B556-41ED-B915-881CB9B0C92A}"/>
              </a:ext>
            </a:extLst>
          </p:cNvPr>
          <p:cNvPicPr>
            <a:picLocks noChangeAspect="1" noChangeArrowheads="1"/>
          </p:cNvPicPr>
          <p:nvPr/>
        </p:nvPicPr>
        <p:blipFill>
          <a:blip r:embed="rId18"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002494" y="2415586"/>
            <a:ext cx="967628" cy="967628"/>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2" name="Oval 11">
            <a:extLst>
              <a:ext uri="{FF2B5EF4-FFF2-40B4-BE49-F238E27FC236}">
                <a16:creationId xmlns:a16="http://schemas.microsoft.com/office/drawing/2014/main" id="{CF5E95C8-F160-47BC-8E98-7BF2EE4C42FD}"/>
              </a:ext>
            </a:extLst>
          </p:cNvPr>
          <p:cNvSpPr/>
          <p:nvPr/>
        </p:nvSpPr>
        <p:spPr>
          <a:xfrm>
            <a:off x="5386657" y="2131400"/>
            <a:ext cx="1536000" cy="1536000"/>
          </a:xfrm>
          <a:prstGeom prst="ellips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8">
              <a:defRPr/>
            </a:pPr>
            <a:endParaRPr lang="ko-KR" altLang="en-US" sz="2400">
              <a:solidFill>
                <a:prstClr val="black">
                  <a:lumMod val="75000"/>
                  <a:lumOff val="25000"/>
                </a:prstClr>
              </a:solidFill>
              <a:latin typeface="Arial Nova" panose="020B0504020202020204" pitchFamily="34" charset="0"/>
              <a:cs typeface="Roboto" panose="02000000000000000000" pitchFamily="2" charset="0"/>
            </a:endParaRPr>
          </a:p>
        </p:txBody>
      </p:sp>
      <p:pic>
        <p:nvPicPr>
          <p:cNvPr id="1028" name="Picture 4" descr="Image result for Network icon">
            <a:extLst>
              <a:ext uri="{FF2B5EF4-FFF2-40B4-BE49-F238E27FC236}">
                <a16:creationId xmlns:a16="http://schemas.microsoft.com/office/drawing/2014/main" id="{4ADB463C-3FFE-4DF7-A1C5-8E6EAAD4E88F}"/>
              </a:ext>
            </a:extLst>
          </p:cNvPr>
          <p:cNvPicPr>
            <a:picLocks noChangeAspect="1" noChangeArrowheads="1"/>
          </p:cNvPicPr>
          <p:nvPr/>
        </p:nvPicPr>
        <p:blipFill>
          <a:blip r:embed="rId19"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628495" y="2352911"/>
            <a:ext cx="979279" cy="979279"/>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3" name="Oval 12">
            <a:extLst>
              <a:ext uri="{FF2B5EF4-FFF2-40B4-BE49-F238E27FC236}">
                <a16:creationId xmlns:a16="http://schemas.microsoft.com/office/drawing/2014/main" id="{D340C70C-80EC-47CC-B416-8DB20B587BE8}"/>
              </a:ext>
            </a:extLst>
          </p:cNvPr>
          <p:cNvSpPr/>
          <p:nvPr/>
        </p:nvSpPr>
        <p:spPr>
          <a:xfrm>
            <a:off x="9055007" y="2131400"/>
            <a:ext cx="1536000" cy="1536000"/>
          </a:xfrm>
          <a:prstGeom prst="ellipse">
            <a:avLst/>
          </a:prstGeom>
          <a:solidFill>
            <a:schemeClr val="bg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8">
              <a:defRPr/>
            </a:pPr>
            <a:endParaRPr lang="ko-KR" altLang="en-US" sz="2400">
              <a:solidFill>
                <a:prstClr val="black">
                  <a:lumMod val="75000"/>
                  <a:lumOff val="25000"/>
                </a:prstClr>
              </a:solidFill>
              <a:latin typeface="Arial Nova" panose="020B0504020202020204" pitchFamily="34" charset="0"/>
              <a:cs typeface="Roboto" panose="02000000000000000000" pitchFamily="2" charset="0"/>
            </a:endParaRPr>
          </a:p>
        </p:txBody>
      </p:sp>
      <p:pic>
        <p:nvPicPr>
          <p:cNvPr id="1032" name="Picture 8" descr="Image result for network Transformation icon">
            <a:extLst>
              <a:ext uri="{FF2B5EF4-FFF2-40B4-BE49-F238E27FC236}">
                <a16:creationId xmlns:a16="http://schemas.microsoft.com/office/drawing/2014/main" id="{B93676B8-EFAB-4406-A366-15DC3BF75EC1}"/>
              </a:ext>
            </a:extLst>
          </p:cNvPr>
          <p:cNvPicPr>
            <a:picLocks noChangeAspect="1" noChangeArrowheads="1"/>
          </p:cNvPicPr>
          <p:nvPr/>
        </p:nvPicPr>
        <p:blipFill>
          <a:blip r:embed="rId20" cstate="print">
            <a:duotone>
              <a:prstClr val="black"/>
              <a:schemeClr val="accent4">
                <a:tint val="45000"/>
                <a:satMod val="400000"/>
              </a:schemeClr>
            </a:duotone>
            <a:extLst>
              <a:ext uri="{28A0092B-C50C-407E-A947-70E740481C1C}">
                <a14:useLocalDpi xmlns:a14="http://schemas.microsoft.com/office/drawing/2010/main" val="0"/>
              </a:ext>
            </a:extLst>
          </a:blip>
          <a:srcRect/>
          <a:stretch>
            <a:fillRect/>
          </a:stretch>
        </p:blipFill>
        <p:spPr bwMode="auto">
          <a:xfrm>
            <a:off x="9312785" y="2384117"/>
            <a:ext cx="1020443" cy="1020443"/>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0466681"/>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F8772-C2A4-41FD-A6D4-336A248B031B}"/>
              </a:ext>
            </a:extLst>
          </p:cNvPr>
          <p:cNvSpPr>
            <a:spLocks noGrp="1"/>
          </p:cNvSpPr>
          <p:nvPr>
            <p:ph type="title"/>
          </p:nvPr>
        </p:nvSpPr>
        <p:spPr>
          <a:xfrm>
            <a:off x="432000" y="282095"/>
            <a:ext cx="11328200" cy="615539"/>
          </a:xfrm>
        </p:spPr>
        <p:txBody>
          <a:bodyPr vert="horz" wrap="square" lIns="0" tIns="45715" rIns="91428" bIns="45715" rtlCol="0" anchor="ctr">
            <a:spAutoFit/>
          </a:bodyPr>
          <a:lstStyle/>
          <a:p>
            <a:r>
              <a:rPr lang="en-IN"/>
              <a:t>Sify MANAGED NOC</a:t>
            </a:r>
          </a:p>
        </p:txBody>
      </p:sp>
      <p:graphicFrame>
        <p:nvGraphicFramePr>
          <p:cNvPr id="7" name="Diagram 6">
            <a:extLst>
              <a:ext uri="{FF2B5EF4-FFF2-40B4-BE49-F238E27FC236}">
                <a16:creationId xmlns:a16="http://schemas.microsoft.com/office/drawing/2014/main" id="{C38FA886-3297-E388-F5B9-FDA6317E87BD}"/>
              </a:ext>
            </a:extLst>
          </p:cNvPr>
          <p:cNvGraphicFramePr/>
          <p:nvPr>
            <p:extLst>
              <p:ext uri="{D42A27DB-BD31-4B8C-83A1-F6EECF244321}">
                <p14:modId xmlns:p14="http://schemas.microsoft.com/office/powerpoint/2010/main" val="451737364"/>
              </p:ext>
            </p:extLst>
          </p:nvPr>
        </p:nvGraphicFramePr>
        <p:xfrm>
          <a:off x="6314528" y="1316565"/>
          <a:ext cx="5445672" cy="48997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0" name="Diagram 9">
            <a:extLst>
              <a:ext uri="{FF2B5EF4-FFF2-40B4-BE49-F238E27FC236}">
                <a16:creationId xmlns:a16="http://schemas.microsoft.com/office/drawing/2014/main" id="{40C4DA7B-BD6F-5A56-AD0D-E8A922804810}"/>
              </a:ext>
            </a:extLst>
          </p:cNvPr>
          <p:cNvGraphicFramePr/>
          <p:nvPr>
            <p:extLst>
              <p:ext uri="{D42A27DB-BD31-4B8C-83A1-F6EECF244321}">
                <p14:modId xmlns:p14="http://schemas.microsoft.com/office/powerpoint/2010/main" val="1941321533"/>
              </p:ext>
            </p:extLst>
          </p:nvPr>
        </p:nvGraphicFramePr>
        <p:xfrm>
          <a:off x="442822" y="1316565"/>
          <a:ext cx="5413996" cy="211243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2" name="Diagram 11">
            <a:extLst>
              <a:ext uri="{FF2B5EF4-FFF2-40B4-BE49-F238E27FC236}">
                <a16:creationId xmlns:a16="http://schemas.microsoft.com/office/drawing/2014/main" id="{4AF59120-AE10-715F-C8F6-17C223185B68}"/>
              </a:ext>
            </a:extLst>
          </p:cNvPr>
          <p:cNvGraphicFramePr/>
          <p:nvPr>
            <p:extLst>
              <p:ext uri="{D42A27DB-BD31-4B8C-83A1-F6EECF244321}">
                <p14:modId xmlns:p14="http://schemas.microsoft.com/office/powerpoint/2010/main" val="620382918"/>
              </p:ext>
            </p:extLst>
          </p:nvPr>
        </p:nvGraphicFramePr>
        <p:xfrm>
          <a:off x="433401" y="4103859"/>
          <a:ext cx="5423417" cy="211243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283327184"/>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C1AF74-6187-71A6-8B89-B5A5351DC9CB}"/>
              </a:ext>
            </a:extLst>
          </p:cNvPr>
          <p:cNvSpPr>
            <a:spLocks noGrp="1"/>
          </p:cNvSpPr>
          <p:nvPr>
            <p:ph type="title" idx="4294967295"/>
          </p:nvPr>
        </p:nvSpPr>
        <p:spPr>
          <a:xfrm>
            <a:off x="305148" y="-67241"/>
            <a:ext cx="10049933" cy="1107981"/>
          </a:xfrm>
        </p:spPr>
        <p:txBody>
          <a:bodyPr vert="horz" wrap="square" lIns="0" tIns="45715" rIns="91428" bIns="45715" rtlCol="0" anchor="ctr">
            <a:spAutoFit/>
          </a:bodyPr>
          <a:lstStyle/>
          <a:p>
            <a:r>
              <a:rPr lang="en-US">
                <a:solidFill>
                  <a:schemeClr val="bg1"/>
                </a:solidFill>
              </a:rPr>
              <a:t>Platform integration for better outcomes</a:t>
            </a:r>
          </a:p>
        </p:txBody>
      </p:sp>
      <p:sp>
        <p:nvSpPr>
          <p:cNvPr id="96" name="Rectangle 95">
            <a:extLst>
              <a:ext uri="{FF2B5EF4-FFF2-40B4-BE49-F238E27FC236}">
                <a16:creationId xmlns:a16="http://schemas.microsoft.com/office/drawing/2014/main" id="{84D204BE-11CF-1F3C-43A8-F820AEE07412}"/>
              </a:ext>
            </a:extLst>
          </p:cNvPr>
          <p:cNvSpPr/>
          <p:nvPr/>
        </p:nvSpPr>
        <p:spPr bwMode="auto">
          <a:xfrm>
            <a:off x="1894591" y="4196455"/>
            <a:ext cx="6796981" cy="602775"/>
          </a:xfrm>
          <a:prstGeom prst="rect">
            <a:avLst/>
          </a:prstGeom>
          <a:solidFill>
            <a:schemeClr val="accent3">
              <a:lumMod val="20000"/>
              <a:lumOff val="80000"/>
            </a:schemeClr>
          </a:solidFill>
          <a:ln w="9525" cap="flat" cmpd="sng" algn="ctr">
            <a:solidFill>
              <a:srgbClr val="10253F"/>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endParaRPr lang="en-IN" sz="1467">
              <a:solidFill>
                <a:prstClr val="black"/>
              </a:solidFill>
              <a:latin typeface="Arial Nova" panose="020B0504020202020204" pitchFamily="34" charset="0"/>
              <a:cs typeface="Arial" panose="020B0604020202020204" pitchFamily="34" charset="0"/>
            </a:endParaRPr>
          </a:p>
        </p:txBody>
      </p:sp>
      <p:sp>
        <p:nvSpPr>
          <p:cNvPr id="97" name="Rectangle: Rounded Corners 96">
            <a:extLst>
              <a:ext uri="{FF2B5EF4-FFF2-40B4-BE49-F238E27FC236}">
                <a16:creationId xmlns:a16="http://schemas.microsoft.com/office/drawing/2014/main" id="{CE3C768E-290B-9F0C-BB99-6FBFC8F27E18}"/>
              </a:ext>
            </a:extLst>
          </p:cNvPr>
          <p:cNvSpPr/>
          <p:nvPr/>
        </p:nvSpPr>
        <p:spPr bwMode="auto">
          <a:xfrm>
            <a:off x="3033318" y="1749495"/>
            <a:ext cx="6755052" cy="1230357"/>
          </a:xfrm>
          <a:prstGeom prst="roundRect">
            <a:avLst/>
          </a:prstGeom>
          <a:solidFill>
            <a:schemeClr val="bg1"/>
          </a:solidFill>
          <a:ln w="127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351">
              <a:solidFill>
                <a:prstClr val="white"/>
              </a:solidFill>
              <a:latin typeface="Arial Nova" panose="020B0504020202020204" pitchFamily="34" charset="0"/>
            </a:endParaRPr>
          </a:p>
        </p:txBody>
      </p:sp>
      <p:sp>
        <p:nvSpPr>
          <p:cNvPr id="70" name="Rectangle 69">
            <a:extLst>
              <a:ext uri="{FF2B5EF4-FFF2-40B4-BE49-F238E27FC236}">
                <a16:creationId xmlns:a16="http://schemas.microsoft.com/office/drawing/2014/main" id="{809E9A51-0840-86B4-BAF8-B3FF15661566}"/>
              </a:ext>
            </a:extLst>
          </p:cNvPr>
          <p:cNvSpPr/>
          <p:nvPr/>
        </p:nvSpPr>
        <p:spPr>
          <a:xfrm>
            <a:off x="1897803" y="4986490"/>
            <a:ext cx="6695852" cy="206753"/>
          </a:xfrm>
          <a:prstGeom prst="rect">
            <a:avLst/>
          </a:prstGeom>
          <a:solidFill>
            <a:schemeClr val="accent3">
              <a:lumMod val="20000"/>
              <a:lumOff val="80000"/>
            </a:schemeClr>
          </a:solidFill>
          <a:ln w="952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33" b="1">
                <a:solidFill>
                  <a:prstClr val="black"/>
                </a:solidFill>
                <a:latin typeface="Arial Nova" panose="020B0504020202020204" pitchFamily="34" charset="0"/>
              </a:rPr>
              <a:t>Sify’s Adaptation layer</a:t>
            </a:r>
          </a:p>
        </p:txBody>
      </p:sp>
      <p:sp>
        <p:nvSpPr>
          <p:cNvPr id="39" name="Rectangle: Rounded Corners 38">
            <a:extLst>
              <a:ext uri="{FF2B5EF4-FFF2-40B4-BE49-F238E27FC236}">
                <a16:creationId xmlns:a16="http://schemas.microsoft.com/office/drawing/2014/main" id="{4A9F4D55-34E5-C2BC-3028-7129CD2D0B43}"/>
              </a:ext>
            </a:extLst>
          </p:cNvPr>
          <p:cNvSpPr/>
          <p:nvPr/>
        </p:nvSpPr>
        <p:spPr>
          <a:xfrm>
            <a:off x="7558216" y="1529169"/>
            <a:ext cx="1223081" cy="294513"/>
          </a:xfrm>
          <a:prstGeom prst="roundRect">
            <a:avLst/>
          </a:prstGeom>
          <a:solidFill>
            <a:srgbClr val="BED730"/>
          </a:solidFill>
          <a:ln w="12700">
            <a:solidFill>
              <a:schemeClr val="bg1"/>
            </a:solidFill>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8958">
              <a:defRPr/>
            </a:pPr>
            <a:endParaRPr lang="en-US" sz="1200">
              <a:solidFill>
                <a:prstClr val="black"/>
              </a:solidFill>
              <a:latin typeface="Arial Nova" panose="020B0504020202020204" pitchFamily="34" charset="0"/>
              <a:cs typeface="Arial" panose="020B0604020202020204" pitchFamily="34" charset="0"/>
            </a:endParaRPr>
          </a:p>
        </p:txBody>
      </p:sp>
      <p:sp>
        <p:nvSpPr>
          <p:cNvPr id="45" name="Rectangle 44">
            <a:extLst>
              <a:ext uri="{FF2B5EF4-FFF2-40B4-BE49-F238E27FC236}">
                <a16:creationId xmlns:a16="http://schemas.microsoft.com/office/drawing/2014/main" id="{A3E5715C-DDE2-C9F0-72CD-78EF23591214}"/>
              </a:ext>
            </a:extLst>
          </p:cNvPr>
          <p:cNvSpPr/>
          <p:nvPr/>
        </p:nvSpPr>
        <p:spPr>
          <a:xfrm>
            <a:off x="7696982" y="1564979"/>
            <a:ext cx="1012393" cy="276999"/>
          </a:xfrm>
          <a:prstGeom prst="rect">
            <a:avLst/>
          </a:prstGeom>
        </p:spPr>
        <p:txBody>
          <a:bodyPr wrap="none">
            <a:spAutoFit/>
          </a:bodyPr>
          <a:lstStyle/>
          <a:p>
            <a:pPr defTabSz="1218958">
              <a:defRPr/>
            </a:pPr>
            <a:r>
              <a:rPr lang="en-US" sz="1200" b="1">
                <a:solidFill>
                  <a:prstClr val="black"/>
                </a:solidFill>
                <a:latin typeface="Arial Nova" panose="020B0504020202020204" pitchFamily="34" charset="0"/>
                <a:cs typeface="Arial" panose="020B0604020202020204" pitchFamily="34" charset="0"/>
              </a:rPr>
              <a:t>Sify Portals</a:t>
            </a:r>
            <a:endParaRPr lang="en-IN" sz="1200" b="1">
              <a:solidFill>
                <a:prstClr val="black"/>
              </a:solidFill>
              <a:latin typeface="Arial Nova" panose="020B0504020202020204" pitchFamily="34" charset="0"/>
              <a:cs typeface="Arial" panose="020B0604020202020204" pitchFamily="34" charset="0"/>
            </a:endParaRPr>
          </a:p>
        </p:txBody>
      </p:sp>
      <p:sp>
        <p:nvSpPr>
          <p:cNvPr id="65" name="Rectangle 64">
            <a:extLst>
              <a:ext uri="{FF2B5EF4-FFF2-40B4-BE49-F238E27FC236}">
                <a16:creationId xmlns:a16="http://schemas.microsoft.com/office/drawing/2014/main" id="{25620FA1-CA31-002E-B525-3EE4B136A90C}"/>
              </a:ext>
            </a:extLst>
          </p:cNvPr>
          <p:cNvSpPr/>
          <p:nvPr/>
        </p:nvSpPr>
        <p:spPr>
          <a:xfrm>
            <a:off x="9230585" y="4185620"/>
            <a:ext cx="1384345" cy="728043"/>
          </a:xfrm>
          <a:prstGeom prst="rect">
            <a:avLst/>
          </a:prstGeom>
          <a:solidFill>
            <a:schemeClr val="accent6">
              <a:lumMod val="20000"/>
              <a:lumOff val="80000"/>
            </a:schemeClr>
          </a:solidFill>
          <a:ln w="28575">
            <a:solidFill>
              <a:srgbClr val="002060"/>
            </a:solidFill>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8958">
              <a:defRPr/>
            </a:pPr>
            <a:endParaRPr lang="en-US" sz="1333">
              <a:solidFill>
                <a:prstClr val="black"/>
              </a:solidFill>
              <a:latin typeface="Arial Nova" panose="020B0504020202020204" pitchFamily="34" charset="0"/>
              <a:cs typeface="Arial" panose="020B0604020202020204" pitchFamily="34" charset="0"/>
            </a:endParaRPr>
          </a:p>
        </p:txBody>
      </p:sp>
      <p:sp>
        <p:nvSpPr>
          <p:cNvPr id="4" name="Rectangle: Rounded Corners 3">
            <a:extLst>
              <a:ext uri="{FF2B5EF4-FFF2-40B4-BE49-F238E27FC236}">
                <a16:creationId xmlns:a16="http://schemas.microsoft.com/office/drawing/2014/main" id="{BE35EE09-5D37-650B-9074-ABD8BB5E2DE6}"/>
              </a:ext>
            </a:extLst>
          </p:cNvPr>
          <p:cNvSpPr/>
          <p:nvPr/>
        </p:nvSpPr>
        <p:spPr>
          <a:xfrm>
            <a:off x="4277664" y="1550425"/>
            <a:ext cx="1262305" cy="252001"/>
          </a:xfrm>
          <a:prstGeom prst="roundRect">
            <a:avLst/>
          </a:prstGeom>
          <a:solidFill>
            <a:srgbClr val="BED730"/>
          </a:solidFill>
          <a:ln w="12700">
            <a:solidFill>
              <a:schemeClr val="bg1"/>
            </a:solidFill>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1218958">
              <a:defRPr/>
            </a:pPr>
            <a:endParaRPr lang="en-US" sz="1200">
              <a:solidFill>
                <a:prstClr val="black"/>
              </a:solidFill>
              <a:latin typeface="Arial Nova" panose="020B050402020202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526112FC-2390-2EDA-2979-A88B2494CB57}"/>
              </a:ext>
            </a:extLst>
          </p:cNvPr>
          <p:cNvSpPr/>
          <p:nvPr/>
        </p:nvSpPr>
        <p:spPr>
          <a:xfrm>
            <a:off x="1867223" y="3810582"/>
            <a:ext cx="7016236" cy="211841"/>
          </a:xfrm>
          <a:prstGeom prst="rect">
            <a:avLst/>
          </a:prstGeom>
          <a:solidFill>
            <a:schemeClr val="accent3">
              <a:lumMod val="20000"/>
              <a:lumOff val="80000"/>
            </a:schemeClr>
          </a:solidFill>
          <a:ln w="952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33" b="1">
                <a:solidFill>
                  <a:prstClr val="black"/>
                </a:solidFill>
                <a:latin typeface="Arial Nova" panose="020B0504020202020204" pitchFamily="34" charset="0"/>
              </a:rPr>
              <a:t>Sify’s Intelligent Event Aggregation, Correlation, Prediction and Integration layer</a:t>
            </a:r>
          </a:p>
        </p:txBody>
      </p:sp>
      <p:sp>
        <p:nvSpPr>
          <p:cNvPr id="7" name="Rectangle 6">
            <a:extLst>
              <a:ext uri="{FF2B5EF4-FFF2-40B4-BE49-F238E27FC236}">
                <a16:creationId xmlns:a16="http://schemas.microsoft.com/office/drawing/2014/main" id="{AF93C7B8-3077-78D2-092E-DD6E269BEE5C}"/>
              </a:ext>
            </a:extLst>
          </p:cNvPr>
          <p:cNvSpPr/>
          <p:nvPr/>
        </p:nvSpPr>
        <p:spPr>
          <a:xfrm>
            <a:off x="5893823" y="4302213"/>
            <a:ext cx="2650888" cy="400043"/>
          </a:xfrm>
          <a:prstGeom prst="rect">
            <a:avLst/>
          </a:prstGeom>
          <a:solidFill>
            <a:schemeClr val="accent3">
              <a:lumMod val="60000"/>
              <a:lumOff val="40000"/>
            </a:schemeClr>
          </a:solidFill>
          <a:ln w="635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prstClr val="white"/>
              </a:solidFill>
              <a:latin typeface="Arial Nova" panose="020B0504020202020204" pitchFamily="34" charset="0"/>
            </a:endParaRPr>
          </a:p>
        </p:txBody>
      </p:sp>
      <p:sp>
        <p:nvSpPr>
          <p:cNvPr id="8" name="Rectangle 7">
            <a:extLst>
              <a:ext uri="{FF2B5EF4-FFF2-40B4-BE49-F238E27FC236}">
                <a16:creationId xmlns:a16="http://schemas.microsoft.com/office/drawing/2014/main" id="{070B6F63-52E0-4B79-6F92-CE0A613BA739}"/>
              </a:ext>
            </a:extLst>
          </p:cNvPr>
          <p:cNvSpPr/>
          <p:nvPr/>
        </p:nvSpPr>
        <p:spPr bwMode="auto">
          <a:xfrm>
            <a:off x="3170163" y="1873254"/>
            <a:ext cx="3240981" cy="1042241"/>
          </a:xfrm>
          <a:prstGeom prst="rect">
            <a:avLst/>
          </a:prstGeom>
          <a:solidFill>
            <a:schemeClr val="accent6">
              <a:lumMod val="20000"/>
              <a:lumOff val="80000"/>
            </a:schemeClr>
          </a:solidFill>
          <a:ln w="6350" cap="flat" cmpd="sng" algn="ctr">
            <a:solidFill>
              <a:srgbClr val="002060"/>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endParaRPr lang="en-IN" sz="1467">
              <a:solidFill>
                <a:prstClr val="black"/>
              </a:solidFill>
              <a:latin typeface="Arial Nova" panose="020B05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C69A9641-9179-EB7A-6688-83A6B1855078}"/>
              </a:ext>
            </a:extLst>
          </p:cNvPr>
          <p:cNvSpPr/>
          <p:nvPr/>
        </p:nvSpPr>
        <p:spPr bwMode="auto">
          <a:xfrm>
            <a:off x="6640980" y="1880361"/>
            <a:ext cx="2989907" cy="1038247"/>
          </a:xfrm>
          <a:prstGeom prst="rect">
            <a:avLst/>
          </a:prstGeom>
          <a:solidFill>
            <a:schemeClr val="accent3">
              <a:lumMod val="60000"/>
              <a:lumOff val="40000"/>
            </a:schemeClr>
          </a:solidFill>
          <a:ln w="6350" cap="flat" cmpd="sng" algn="ctr">
            <a:solidFill>
              <a:schemeClr val="accent3">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endParaRPr lang="en-IN" sz="1467">
              <a:solidFill>
                <a:prstClr val="black"/>
              </a:solidFill>
              <a:latin typeface="Arial Nova" panose="020B05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87595D60-BC9A-7974-A242-7DB995AF5243}"/>
              </a:ext>
            </a:extLst>
          </p:cNvPr>
          <p:cNvSpPr/>
          <p:nvPr/>
        </p:nvSpPr>
        <p:spPr>
          <a:xfrm>
            <a:off x="4642675" y="1857632"/>
            <a:ext cx="594137" cy="297454"/>
          </a:xfrm>
          <a:prstGeom prst="rect">
            <a:avLst/>
          </a:prstGeom>
        </p:spPr>
        <p:txBody>
          <a:bodyPr wrap="none">
            <a:spAutoFit/>
          </a:bodyPr>
          <a:lstStyle/>
          <a:p>
            <a:pPr defTabSz="1218958">
              <a:defRPr/>
            </a:pPr>
            <a:r>
              <a:rPr lang="en-US" sz="1333" b="1">
                <a:solidFill>
                  <a:prstClr val="black"/>
                </a:solidFill>
                <a:latin typeface="Arial Nova" panose="020B0504020202020204" pitchFamily="34" charset="0"/>
                <a:cs typeface="Arial" panose="020B0604020202020204" pitchFamily="34" charset="0"/>
              </a:rPr>
              <a:t>ITSM</a:t>
            </a:r>
            <a:endParaRPr lang="en-IN" sz="1333" b="1">
              <a:solidFill>
                <a:prstClr val="black"/>
              </a:solidFill>
              <a:latin typeface="Arial Nova" panose="020B05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356403CE-9ED8-A1AD-616B-7C302E538F29}"/>
              </a:ext>
            </a:extLst>
          </p:cNvPr>
          <p:cNvSpPr/>
          <p:nvPr/>
        </p:nvSpPr>
        <p:spPr bwMode="auto">
          <a:xfrm>
            <a:off x="3460029" y="2103558"/>
            <a:ext cx="846937" cy="222569"/>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a:solidFill>
                  <a:prstClr val="black"/>
                </a:solidFill>
                <a:latin typeface="Arial Nova" panose="020B0504020202020204" pitchFamily="34" charset="0"/>
                <a:cs typeface="Arial" panose="020B0604020202020204" pitchFamily="34" charset="0"/>
              </a:rPr>
              <a:t>Incident</a:t>
            </a:r>
          </a:p>
        </p:txBody>
      </p:sp>
      <p:sp>
        <p:nvSpPr>
          <p:cNvPr id="23" name="Rectangle 22">
            <a:extLst>
              <a:ext uri="{FF2B5EF4-FFF2-40B4-BE49-F238E27FC236}">
                <a16:creationId xmlns:a16="http://schemas.microsoft.com/office/drawing/2014/main" id="{C5444412-05D5-334A-F089-77F399B1E462}"/>
              </a:ext>
            </a:extLst>
          </p:cNvPr>
          <p:cNvSpPr/>
          <p:nvPr/>
        </p:nvSpPr>
        <p:spPr bwMode="auto">
          <a:xfrm>
            <a:off x="3460026" y="2379633"/>
            <a:ext cx="846937" cy="222569"/>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a:solidFill>
                  <a:prstClr val="black"/>
                </a:solidFill>
                <a:latin typeface="Arial Nova" panose="020B0504020202020204" pitchFamily="34" charset="0"/>
                <a:cs typeface="Arial" panose="020B0604020202020204" pitchFamily="34" charset="0"/>
              </a:rPr>
              <a:t>Problem</a:t>
            </a:r>
          </a:p>
        </p:txBody>
      </p:sp>
      <p:sp>
        <p:nvSpPr>
          <p:cNvPr id="24" name="Rectangle 23">
            <a:extLst>
              <a:ext uri="{FF2B5EF4-FFF2-40B4-BE49-F238E27FC236}">
                <a16:creationId xmlns:a16="http://schemas.microsoft.com/office/drawing/2014/main" id="{FDFEC9E5-969C-BBBF-98B2-992B4273996F}"/>
              </a:ext>
            </a:extLst>
          </p:cNvPr>
          <p:cNvSpPr/>
          <p:nvPr/>
        </p:nvSpPr>
        <p:spPr bwMode="auto">
          <a:xfrm>
            <a:off x="4362066" y="2628649"/>
            <a:ext cx="846937" cy="222569"/>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a:solidFill>
                  <a:prstClr val="black"/>
                </a:solidFill>
                <a:latin typeface="Arial Nova" panose="020B0504020202020204" pitchFamily="34" charset="0"/>
                <a:cs typeface="Arial" panose="020B0604020202020204" pitchFamily="34" charset="0"/>
              </a:rPr>
              <a:t>Change</a:t>
            </a:r>
          </a:p>
        </p:txBody>
      </p:sp>
      <p:sp>
        <p:nvSpPr>
          <p:cNvPr id="25" name="Rectangle 24">
            <a:extLst>
              <a:ext uri="{FF2B5EF4-FFF2-40B4-BE49-F238E27FC236}">
                <a16:creationId xmlns:a16="http://schemas.microsoft.com/office/drawing/2014/main" id="{17072BF5-EA7A-0F09-374D-FB366D953E79}"/>
              </a:ext>
            </a:extLst>
          </p:cNvPr>
          <p:cNvSpPr/>
          <p:nvPr/>
        </p:nvSpPr>
        <p:spPr bwMode="auto">
          <a:xfrm>
            <a:off x="4390608" y="2103558"/>
            <a:ext cx="846937" cy="222569"/>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a:solidFill>
                  <a:prstClr val="black"/>
                </a:solidFill>
                <a:latin typeface="Arial Nova" panose="020B0504020202020204" pitchFamily="34" charset="0"/>
                <a:cs typeface="Arial" panose="020B0604020202020204" pitchFamily="34" charset="0"/>
              </a:rPr>
              <a:t>FSM</a:t>
            </a:r>
          </a:p>
        </p:txBody>
      </p:sp>
      <p:sp>
        <p:nvSpPr>
          <p:cNvPr id="26" name="Rectangle 25">
            <a:extLst>
              <a:ext uri="{FF2B5EF4-FFF2-40B4-BE49-F238E27FC236}">
                <a16:creationId xmlns:a16="http://schemas.microsoft.com/office/drawing/2014/main" id="{21B056C2-B9E3-4255-8785-3FD3E17FF449}"/>
              </a:ext>
            </a:extLst>
          </p:cNvPr>
          <p:cNvSpPr/>
          <p:nvPr/>
        </p:nvSpPr>
        <p:spPr bwMode="auto">
          <a:xfrm>
            <a:off x="4390610" y="2379633"/>
            <a:ext cx="846937" cy="222569"/>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a:solidFill>
                  <a:prstClr val="black"/>
                </a:solidFill>
                <a:latin typeface="Arial Nova" panose="020B0504020202020204" pitchFamily="34" charset="0"/>
                <a:cs typeface="Arial" panose="020B0604020202020204" pitchFamily="34" charset="0"/>
              </a:rPr>
              <a:t>Service Req</a:t>
            </a:r>
          </a:p>
        </p:txBody>
      </p:sp>
      <p:sp>
        <p:nvSpPr>
          <p:cNvPr id="27" name="Rectangle 26">
            <a:extLst>
              <a:ext uri="{FF2B5EF4-FFF2-40B4-BE49-F238E27FC236}">
                <a16:creationId xmlns:a16="http://schemas.microsoft.com/office/drawing/2014/main" id="{C90F7030-83F4-C7FE-3337-8DA9A6153826}"/>
              </a:ext>
            </a:extLst>
          </p:cNvPr>
          <p:cNvSpPr/>
          <p:nvPr/>
        </p:nvSpPr>
        <p:spPr bwMode="auto">
          <a:xfrm>
            <a:off x="5320780" y="2624712"/>
            <a:ext cx="846937" cy="222569"/>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a:solidFill>
                  <a:prstClr val="black"/>
                </a:solidFill>
                <a:latin typeface="Arial Nova" panose="020B0504020202020204" pitchFamily="34" charset="0"/>
                <a:cs typeface="Arial" panose="020B0604020202020204" pitchFamily="34" charset="0"/>
              </a:rPr>
              <a:t>Workflows</a:t>
            </a:r>
          </a:p>
        </p:txBody>
      </p:sp>
      <p:sp>
        <p:nvSpPr>
          <p:cNvPr id="28" name="Rectangle 27">
            <a:extLst>
              <a:ext uri="{FF2B5EF4-FFF2-40B4-BE49-F238E27FC236}">
                <a16:creationId xmlns:a16="http://schemas.microsoft.com/office/drawing/2014/main" id="{217154AB-42D3-41FC-5E88-D951EFD75899}"/>
              </a:ext>
            </a:extLst>
          </p:cNvPr>
          <p:cNvSpPr/>
          <p:nvPr/>
        </p:nvSpPr>
        <p:spPr bwMode="auto">
          <a:xfrm>
            <a:off x="5330115" y="2097015"/>
            <a:ext cx="934780" cy="220439"/>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a:solidFill>
                  <a:prstClr val="black"/>
                </a:solidFill>
                <a:latin typeface="Arial Nova" panose="020B0504020202020204" pitchFamily="34" charset="0"/>
                <a:cs typeface="Arial" panose="020B0604020202020204" pitchFamily="34" charset="0"/>
              </a:rPr>
              <a:t>Asset Mgmt.</a:t>
            </a:r>
          </a:p>
        </p:txBody>
      </p:sp>
      <p:sp>
        <p:nvSpPr>
          <p:cNvPr id="29" name="Rectangle 28">
            <a:extLst>
              <a:ext uri="{FF2B5EF4-FFF2-40B4-BE49-F238E27FC236}">
                <a16:creationId xmlns:a16="http://schemas.microsoft.com/office/drawing/2014/main" id="{A2E6CF63-5FF9-1993-6915-5E6619721276}"/>
              </a:ext>
            </a:extLst>
          </p:cNvPr>
          <p:cNvSpPr/>
          <p:nvPr/>
        </p:nvSpPr>
        <p:spPr bwMode="auto">
          <a:xfrm>
            <a:off x="5328672" y="2377892"/>
            <a:ext cx="846937" cy="222569"/>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a:solidFill>
                  <a:prstClr val="black"/>
                </a:solidFill>
                <a:latin typeface="Arial Nova" panose="020B0504020202020204" pitchFamily="34" charset="0"/>
                <a:cs typeface="Arial" panose="020B0604020202020204" pitchFamily="34" charset="0"/>
              </a:rPr>
              <a:t>Preventive</a:t>
            </a:r>
          </a:p>
        </p:txBody>
      </p:sp>
      <p:sp>
        <p:nvSpPr>
          <p:cNvPr id="30" name="Rectangle 29">
            <a:extLst>
              <a:ext uri="{FF2B5EF4-FFF2-40B4-BE49-F238E27FC236}">
                <a16:creationId xmlns:a16="http://schemas.microsoft.com/office/drawing/2014/main" id="{45CBC2E4-5A6E-E8B2-4B9D-4DFA743FF35F}"/>
              </a:ext>
            </a:extLst>
          </p:cNvPr>
          <p:cNvSpPr/>
          <p:nvPr/>
        </p:nvSpPr>
        <p:spPr bwMode="auto">
          <a:xfrm>
            <a:off x="6790380" y="2148318"/>
            <a:ext cx="846937" cy="300921"/>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a:solidFill>
                  <a:prstClr val="black"/>
                </a:solidFill>
                <a:latin typeface="Arial Nova" panose="020B0504020202020204" pitchFamily="34" charset="0"/>
                <a:cs typeface="Arial" panose="020B0604020202020204" pitchFamily="34" charset="0"/>
              </a:rPr>
              <a:t>Dashboards</a:t>
            </a:r>
          </a:p>
        </p:txBody>
      </p:sp>
      <p:sp>
        <p:nvSpPr>
          <p:cNvPr id="31" name="Rectangle 30">
            <a:extLst>
              <a:ext uri="{FF2B5EF4-FFF2-40B4-BE49-F238E27FC236}">
                <a16:creationId xmlns:a16="http://schemas.microsoft.com/office/drawing/2014/main" id="{051E2005-26DA-C8CE-5564-E9AAF5E8B244}"/>
              </a:ext>
            </a:extLst>
          </p:cNvPr>
          <p:cNvSpPr/>
          <p:nvPr/>
        </p:nvSpPr>
        <p:spPr bwMode="auto">
          <a:xfrm>
            <a:off x="7696982" y="2150446"/>
            <a:ext cx="846937" cy="298793"/>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a:solidFill>
                  <a:prstClr val="black"/>
                </a:solidFill>
                <a:latin typeface="Arial Nova" panose="020B0504020202020204" pitchFamily="34" charset="0"/>
                <a:cs typeface="Arial" panose="020B0604020202020204" pitchFamily="34" charset="0"/>
              </a:rPr>
              <a:t>Insights</a:t>
            </a:r>
          </a:p>
        </p:txBody>
      </p:sp>
      <p:sp>
        <p:nvSpPr>
          <p:cNvPr id="32" name="Rectangle 31">
            <a:extLst>
              <a:ext uri="{FF2B5EF4-FFF2-40B4-BE49-F238E27FC236}">
                <a16:creationId xmlns:a16="http://schemas.microsoft.com/office/drawing/2014/main" id="{BA56EA77-DECD-C589-1E8B-B6A0921F09EE}"/>
              </a:ext>
            </a:extLst>
          </p:cNvPr>
          <p:cNvSpPr/>
          <p:nvPr/>
        </p:nvSpPr>
        <p:spPr bwMode="auto">
          <a:xfrm>
            <a:off x="8593657" y="2153002"/>
            <a:ext cx="846937" cy="303151"/>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a:solidFill>
                  <a:prstClr val="black"/>
                </a:solidFill>
                <a:latin typeface="Arial Nova" panose="020B0504020202020204" pitchFamily="34" charset="0"/>
                <a:cs typeface="Arial" panose="020B0604020202020204" pitchFamily="34" charset="0"/>
              </a:rPr>
              <a:t>Self Service</a:t>
            </a:r>
          </a:p>
        </p:txBody>
      </p:sp>
      <p:sp>
        <p:nvSpPr>
          <p:cNvPr id="33" name="Rectangle 32">
            <a:extLst>
              <a:ext uri="{FF2B5EF4-FFF2-40B4-BE49-F238E27FC236}">
                <a16:creationId xmlns:a16="http://schemas.microsoft.com/office/drawing/2014/main" id="{9F883D11-3749-5EC6-BD78-BB5CC6E4AB6F}"/>
              </a:ext>
            </a:extLst>
          </p:cNvPr>
          <p:cNvSpPr/>
          <p:nvPr/>
        </p:nvSpPr>
        <p:spPr bwMode="auto">
          <a:xfrm>
            <a:off x="6777825" y="2546409"/>
            <a:ext cx="1445019" cy="309400"/>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a:solidFill>
                  <a:prstClr val="black"/>
                </a:solidFill>
                <a:latin typeface="Arial Nova" panose="020B0504020202020204" pitchFamily="34" charset="0"/>
                <a:cs typeface="Arial" panose="020B0604020202020204" pitchFamily="34" charset="0"/>
              </a:rPr>
              <a:t>3</a:t>
            </a:r>
            <a:r>
              <a:rPr lang="en-IN" sz="933" baseline="30000">
                <a:solidFill>
                  <a:prstClr val="black"/>
                </a:solidFill>
                <a:latin typeface="Arial Nova" panose="020B0504020202020204" pitchFamily="34" charset="0"/>
                <a:cs typeface="Arial" panose="020B0604020202020204" pitchFamily="34" charset="0"/>
              </a:rPr>
              <a:t>rd</a:t>
            </a:r>
            <a:r>
              <a:rPr lang="en-IN" sz="933">
                <a:solidFill>
                  <a:prstClr val="black"/>
                </a:solidFill>
                <a:latin typeface="Arial Nova" panose="020B0504020202020204" pitchFamily="34" charset="0"/>
                <a:cs typeface="Arial" panose="020B0604020202020204" pitchFamily="34" charset="0"/>
              </a:rPr>
              <a:t>  party Dash boards</a:t>
            </a:r>
          </a:p>
        </p:txBody>
      </p:sp>
      <p:sp>
        <p:nvSpPr>
          <p:cNvPr id="35" name="Rectangle 34">
            <a:extLst>
              <a:ext uri="{FF2B5EF4-FFF2-40B4-BE49-F238E27FC236}">
                <a16:creationId xmlns:a16="http://schemas.microsoft.com/office/drawing/2014/main" id="{14942E27-BA11-942E-94C3-A62064644C9F}"/>
              </a:ext>
            </a:extLst>
          </p:cNvPr>
          <p:cNvSpPr/>
          <p:nvPr/>
        </p:nvSpPr>
        <p:spPr bwMode="auto">
          <a:xfrm>
            <a:off x="8318331" y="2546411"/>
            <a:ext cx="1130704" cy="303151"/>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a:solidFill>
                  <a:prstClr val="black"/>
                </a:solidFill>
                <a:latin typeface="Arial Nova" panose="020B0504020202020204" pitchFamily="34" charset="0"/>
                <a:cs typeface="Arial" panose="020B0604020202020204" pitchFamily="34" charset="0"/>
              </a:rPr>
              <a:t>Automation Interface</a:t>
            </a:r>
          </a:p>
        </p:txBody>
      </p:sp>
      <p:sp>
        <p:nvSpPr>
          <p:cNvPr id="36" name="Rectangle 35">
            <a:extLst>
              <a:ext uri="{FF2B5EF4-FFF2-40B4-BE49-F238E27FC236}">
                <a16:creationId xmlns:a16="http://schemas.microsoft.com/office/drawing/2014/main" id="{10861949-98DD-53B4-3C17-4F4EA33AF11C}"/>
              </a:ext>
            </a:extLst>
          </p:cNvPr>
          <p:cNvSpPr/>
          <p:nvPr/>
        </p:nvSpPr>
        <p:spPr bwMode="auto">
          <a:xfrm>
            <a:off x="3441313" y="2633414"/>
            <a:ext cx="846937" cy="222569"/>
          </a:xfrm>
          <a:prstGeom prst="rect">
            <a:avLst/>
          </a:prstGeom>
          <a:solidFill>
            <a:schemeClr val="bg1"/>
          </a:solidFill>
          <a:ln w="3175" cap="flat" cmpd="sng" algn="ctr">
            <a:solidFill>
              <a:schemeClr val="bg1">
                <a:lumMod val="75000"/>
              </a:schemeClr>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10" fontAlgn="base">
              <a:spcBef>
                <a:spcPct val="20000"/>
              </a:spcBef>
              <a:spcAft>
                <a:spcPct val="0"/>
              </a:spcAft>
              <a:defRPr/>
            </a:pPr>
            <a:r>
              <a:rPr lang="en-IN" sz="933">
                <a:solidFill>
                  <a:prstClr val="black"/>
                </a:solidFill>
                <a:latin typeface="Arial Nova" panose="020B0504020202020204" pitchFamily="34" charset="0"/>
                <a:cs typeface="Arial" panose="020B0604020202020204" pitchFamily="34" charset="0"/>
              </a:rPr>
              <a:t>CMDB</a:t>
            </a:r>
          </a:p>
        </p:txBody>
      </p:sp>
      <p:sp>
        <p:nvSpPr>
          <p:cNvPr id="41" name="Rectangle 40">
            <a:extLst>
              <a:ext uri="{FF2B5EF4-FFF2-40B4-BE49-F238E27FC236}">
                <a16:creationId xmlns:a16="http://schemas.microsoft.com/office/drawing/2014/main" id="{895F4B0D-122D-08F0-78F0-FA9F14C9D905}"/>
              </a:ext>
            </a:extLst>
          </p:cNvPr>
          <p:cNvSpPr/>
          <p:nvPr/>
        </p:nvSpPr>
        <p:spPr>
          <a:xfrm>
            <a:off x="6537112" y="4379387"/>
            <a:ext cx="1261884" cy="256545"/>
          </a:xfrm>
          <a:prstGeom prst="rect">
            <a:avLst/>
          </a:prstGeom>
        </p:spPr>
        <p:txBody>
          <a:bodyPr wrap="none">
            <a:spAutoFit/>
          </a:bodyPr>
          <a:lstStyle/>
          <a:p>
            <a:pPr defTabSz="1218958">
              <a:defRPr/>
            </a:pPr>
            <a:r>
              <a:rPr lang="en-US" sz="1067" b="1">
                <a:solidFill>
                  <a:prstClr val="black"/>
                </a:solidFill>
                <a:latin typeface="Arial Nova" panose="020B0504020202020204" pitchFamily="34" charset="0"/>
                <a:cs typeface="Arial" panose="020B0604020202020204" pitchFamily="34" charset="0"/>
              </a:rPr>
              <a:t>Data Aggregator</a:t>
            </a:r>
            <a:endParaRPr lang="en-IN" sz="1067" b="1">
              <a:solidFill>
                <a:prstClr val="black"/>
              </a:solidFill>
              <a:latin typeface="Arial Nova" panose="020B0504020202020204" pitchFamily="34" charset="0"/>
              <a:cs typeface="Arial" panose="020B0604020202020204" pitchFamily="34" charset="0"/>
            </a:endParaRPr>
          </a:p>
        </p:txBody>
      </p:sp>
      <p:sp>
        <p:nvSpPr>
          <p:cNvPr id="47" name="Rectangle 46">
            <a:extLst>
              <a:ext uri="{FF2B5EF4-FFF2-40B4-BE49-F238E27FC236}">
                <a16:creationId xmlns:a16="http://schemas.microsoft.com/office/drawing/2014/main" id="{4E3BE5D0-8888-BEED-F4B8-53DE4D50EBBA}"/>
              </a:ext>
            </a:extLst>
          </p:cNvPr>
          <p:cNvSpPr/>
          <p:nvPr/>
        </p:nvSpPr>
        <p:spPr>
          <a:xfrm>
            <a:off x="4434689" y="1564979"/>
            <a:ext cx="1143390" cy="276999"/>
          </a:xfrm>
          <a:prstGeom prst="rect">
            <a:avLst/>
          </a:prstGeom>
        </p:spPr>
        <p:txBody>
          <a:bodyPr wrap="none">
            <a:spAutoFit/>
          </a:bodyPr>
          <a:lstStyle/>
          <a:p>
            <a:pPr defTabSz="1218958">
              <a:defRPr/>
            </a:pPr>
            <a:r>
              <a:rPr lang="en-US" sz="1200" b="1">
                <a:solidFill>
                  <a:prstClr val="black"/>
                </a:solidFill>
                <a:latin typeface="Arial Nova" panose="020B0504020202020204" pitchFamily="34" charset="0"/>
                <a:cs typeface="Arial" panose="020B0604020202020204" pitchFamily="34" charset="0"/>
              </a:rPr>
              <a:t>Service Desk</a:t>
            </a:r>
            <a:endParaRPr lang="en-IN" sz="1200" b="1">
              <a:solidFill>
                <a:prstClr val="black"/>
              </a:solidFill>
              <a:latin typeface="Arial Nova" panose="020B05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1F11DEDD-6296-AC8E-241F-E69116FCD3ED}"/>
              </a:ext>
            </a:extLst>
          </p:cNvPr>
          <p:cNvSpPr/>
          <p:nvPr/>
        </p:nvSpPr>
        <p:spPr>
          <a:xfrm>
            <a:off x="7311522" y="1860403"/>
            <a:ext cx="1795171" cy="297454"/>
          </a:xfrm>
          <a:prstGeom prst="rect">
            <a:avLst/>
          </a:prstGeom>
        </p:spPr>
        <p:txBody>
          <a:bodyPr wrap="none">
            <a:spAutoFit/>
          </a:bodyPr>
          <a:lstStyle/>
          <a:p>
            <a:pPr defTabSz="1218958">
              <a:defRPr/>
            </a:pPr>
            <a:r>
              <a:rPr lang="en-US" sz="1333" b="1">
                <a:solidFill>
                  <a:prstClr val="black"/>
                </a:solidFill>
                <a:latin typeface="Arial Nova" panose="020B0504020202020204" pitchFamily="34" charset="0"/>
                <a:cs typeface="Arial" panose="020B0604020202020204" pitchFamily="34" charset="0"/>
              </a:rPr>
              <a:t>Integrated DX Layer</a:t>
            </a:r>
          </a:p>
        </p:txBody>
      </p:sp>
      <p:sp>
        <p:nvSpPr>
          <p:cNvPr id="5" name="Rectangle 4">
            <a:extLst>
              <a:ext uri="{FF2B5EF4-FFF2-40B4-BE49-F238E27FC236}">
                <a16:creationId xmlns:a16="http://schemas.microsoft.com/office/drawing/2014/main" id="{2750BDB9-4953-A8CC-8A27-1C7570159C6D}"/>
              </a:ext>
            </a:extLst>
          </p:cNvPr>
          <p:cNvSpPr/>
          <p:nvPr/>
        </p:nvSpPr>
        <p:spPr>
          <a:xfrm>
            <a:off x="9173288" y="4237123"/>
            <a:ext cx="1447005" cy="523028"/>
          </a:xfrm>
          <a:prstGeom prst="rect">
            <a:avLst/>
          </a:prstGeom>
        </p:spPr>
        <p:txBody>
          <a:bodyPr wrap="square">
            <a:spAutoFit/>
          </a:bodyPr>
          <a:lstStyle/>
          <a:p>
            <a:pPr algn="ctr" defTabSz="1218958">
              <a:defRPr/>
            </a:pPr>
            <a:r>
              <a:rPr lang="en-US" sz="933" b="1">
                <a:solidFill>
                  <a:prstClr val="black"/>
                </a:solidFill>
                <a:latin typeface="Arial Nova" panose="020B0504020202020204" pitchFamily="34" charset="0"/>
                <a:cs typeface="Arial" panose="020B0604020202020204" pitchFamily="34" charset="0"/>
              </a:rPr>
              <a:t>Third party Telemetry</a:t>
            </a:r>
            <a:r>
              <a:rPr lang="en-IN" sz="933" b="1">
                <a:solidFill>
                  <a:prstClr val="black"/>
                </a:solidFill>
                <a:latin typeface="Arial Nova" panose="020B0504020202020204" pitchFamily="34" charset="0"/>
                <a:cs typeface="Arial" panose="020B0604020202020204" pitchFamily="34" charset="0"/>
              </a:rPr>
              <a:t> Platform</a:t>
            </a:r>
          </a:p>
          <a:p>
            <a:pPr algn="ctr" defTabSz="1218958">
              <a:defRPr/>
            </a:pPr>
            <a:r>
              <a:rPr lang="en-IN" sz="933" b="1">
                <a:solidFill>
                  <a:prstClr val="black"/>
                </a:solidFill>
                <a:latin typeface="Arial Nova" panose="020B0504020202020204" pitchFamily="34" charset="0"/>
                <a:cs typeface="Arial" panose="020B0604020202020204" pitchFamily="34" charset="0"/>
              </a:rPr>
              <a:t>(TE or similar)</a:t>
            </a:r>
            <a:endParaRPr lang="en-US" sz="933" b="1">
              <a:solidFill>
                <a:prstClr val="black"/>
              </a:solidFill>
              <a:latin typeface="Arial Nova" panose="020B0504020202020204" pitchFamily="34" charset="0"/>
              <a:cs typeface="Arial" panose="020B0604020202020204" pitchFamily="34" charset="0"/>
            </a:endParaRPr>
          </a:p>
        </p:txBody>
      </p:sp>
      <p:sp>
        <p:nvSpPr>
          <p:cNvPr id="62" name="Rectangle 61">
            <a:extLst>
              <a:ext uri="{FF2B5EF4-FFF2-40B4-BE49-F238E27FC236}">
                <a16:creationId xmlns:a16="http://schemas.microsoft.com/office/drawing/2014/main" id="{6F3D949E-2C3D-9E0B-4F50-1041DDC7E809}"/>
              </a:ext>
            </a:extLst>
          </p:cNvPr>
          <p:cNvSpPr/>
          <p:nvPr/>
        </p:nvSpPr>
        <p:spPr>
          <a:xfrm>
            <a:off x="1982179" y="4283625"/>
            <a:ext cx="1165981" cy="437223"/>
          </a:xfrm>
          <a:prstGeom prst="rect">
            <a:avLst/>
          </a:prstGeom>
          <a:solidFill>
            <a:schemeClr val="accent3">
              <a:lumMod val="60000"/>
              <a:lumOff val="40000"/>
            </a:schemeClr>
          </a:solidFill>
          <a:ln w="635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prstClr val="white"/>
              </a:solidFill>
              <a:latin typeface="Arial Nova" panose="020B0504020202020204" pitchFamily="34" charset="0"/>
            </a:endParaRPr>
          </a:p>
        </p:txBody>
      </p:sp>
      <p:sp>
        <p:nvSpPr>
          <p:cNvPr id="63" name="Rectangle 62">
            <a:extLst>
              <a:ext uri="{FF2B5EF4-FFF2-40B4-BE49-F238E27FC236}">
                <a16:creationId xmlns:a16="http://schemas.microsoft.com/office/drawing/2014/main" id="{042C68FF-1EB2-AFD4-6F76-1913D13A867C}"/>
              </a:ext>
            </a:extLst>
          </p:cNvPr>
          <p:cNvSpPr/>
          <p:nvPr/>
        </p:nvSpPr>
        <p:spPr>
          <a:xfrm>
            <a:off x="2041783" y="4305676"/>
            <a:ext cx="1150920" cy="420756"/>
          </a:xfrm>
          <a:prstGeom prst="rect">
            <a:avLst/>
          </a:prstGeom>
        </p:spPr>
        <p:txBody>
          <a:bodyPr wrap="square">
            <a:spAutoFit/>
          </a:bodyPr>
          <a:lstStyle/>
          <a:p>
            <a:pPr algn="ctr" defTabSz="1218958">
              <a:defRPr/>
            </a:pPr>
            <a:r>
              <a:rPr lang="en-US" sz="1067" b="1">
                <a:solidFill>
                  <a:prstClr val="black"/>
                </a:solidFill>
                <a:latin typeface="Arial Nova" panose="020B0504020202020204" pitchFamily="34" charset="0"/>
                <a:cs typeface="Arial" panose="020B0604020202020204" pitchFamily="34" charset="0"/>
              </a:rPr>
              <a:t>Network </a:t>
            </a:r>
          </a:p>
          <a:p>
            <a:pPr algn="ctr" defTabSz="1218958">
              <a:defRPr/>
            </a:pPr>
            <a:r>
              <a:rPr lang="en-US" sz="1067" b="1">
                <a:solidFill>
                  <a:prstClr val="black"/>
                </a:solidFill>
                <a:latin typeface="Arial Nova" panose="020B0504020202020204" pitchFamily="34" charset="0"/>
                <a:cs typeface="Arial" panose="020B0604020202020204" pitchFamily="34" charset="0"/>
              </a:rPr>
              <a:t>Configuration</a:t>
            </a:r>
            <a:endParaRPr lang="en-IN" sz="1067" b="1">
              <a:solidFill>
                <a:prstClr val="black"/>
              </a:solidFill>
              <a:latin typeface="Arial Nova" panose="020B0504020202020204" pitchFamily="34" charset="0"/>
              <a:cs typeface="Arial" panose="020B0604020202020204" pitchFamily="34" charset="0"/>
            </a:endParaRPr>
          </a:p>
        </p:txBody>
      </p:sp>
      <p:sp>
        <p:nvSpPr>
          <p:cNvPr id="67" name="Rectangle 66">
            <a:extLst>
              <a:ext uri="{FF2B5EF4-FFF2-40B4-BE49-F238E27FC236}">
                <a16:creationId xmlns:a16="http://schemas.microsoft.com/office/drawing/2014/main" id="{3E293F7D-8277-7AA2-AFE2-39C94E510AD0}"/>
              </a:ext>
            </a:extLst>
          </p:cNvPr>
          <p:cNvSpPr/>
          <p:nvPr/>
        </p:nvSpPr>
        <p:spPr>
          <a:xfrm>
            <a:off x="3264417" y="4289135"/>
            <a:ext cx="1183712" cy="426199"/>
          </a:xfrm>
          <a:prstGeom prst="rect">
            <a:avLst/>
          </a:prstGeom>
          <a:solidFill>
            <a:schemeClr val="accent3">
              <a:lumMod val="60000"/>
              <a:lumOff val="40000"/>
            </a:schemeClr>
          </a:solidFill>
          <a:ln w="635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prstClr val="white"/>
              </a:solidFill>
              <a:latin typeface="Arial Nova" panose="020B0504020202020204" pitchFamily="34" charset="0"/>
            </a:endParaRPr>
          </a:p>
        </p:txBody>
      </p:sp>
      <p:sp>
        <p:nvSpPr>
          <p:cNvPr id="68" name="Rectangle 67">
            <a:extLst>
              <a:ext uri="{FF2B5EF4-FFF2-40B4-BE49-F238E27FC236}">
                <a16:creationId xmlns:a16="http://schemas.microsoft.com/office/drawing/2014/main" id="{8C67E001-F414-6E30-AE96-0B62B88F639D}"/>
              </a:ext>
            </a:extLst>
          </p:cNvPr>
          <p:cNvSpPr/>
          <p:nvPr/>
        </p:nvSpPr>
        <p:spPr>
          <a:xfrm>
            <a:off x="3371968" y="4305676"/>
            <a:ext cx="998991" cy="420756"/>
          </a:xfrm>
          <a:prstGeom prst="rect">
            <a:avLst/>
          </a:prstGeom>
        </p:spPr>
        <p:txBody>
          <a:bodyPr wrap="none">
            <a:spAutoFit/>
          </a:bodyPr>
          <a:lstStyle/>
          <a:p>
            <a:pPr algn="ctr" defTabSz="1218958">
              <a:defRPr/>
            </a:pPr>
            <a:r>
              <a:rPr lang="en-US" sz="1067" b="1">
                <a:solidFill>
                  <a:prstClr val="black"/>
                </a:solidFill>
                <a:latin typeface="Arial Nova" panose="020B0504020202020204" pitchFamily="34" charset="0"/>
                <a:cs typeface="Arial" panose="020B0604020202020204" pitchFamily="34" charset="0"/>
              </a:rPr>
              <a:t>Network </a:t>
            </a:r>
          </a:p>
          <a:p>
            <a:pPr algn="ctr" defTabSz="1218958">
              <a:defRPr/>
            </a:pPr>
            <a:r>
              <a:rPr lang="en-US" sz="1067" b="1">
                <a:solidFill>
                  <a:prstClr val="black"/>
                </a:solidFill>
                <a:latin typeface="Arial Nova" panose="020B0504020202020204" pitchFamily="34" charset="0"/>
                <a:cs typeface="Arial" panose="020B0604020202020204" pitchFamily="34" charset="0"/>
              </a:rPr>
              <a:t>Remediation</a:t>
            </a:r>
          </a:p>
        </p:txBody>
      </p:sp>
      <p:sp>
        <p:nvSpPr>
          <p:cNvPr id="84" name="Rectangle 83">
            <a:extLst>
              <a:ext uri="{FF2B5EF4-FFF2-40B4-BE49-F238E27FC236}">
                <a16:creationId xmlns:a16="http://schemas.microsoft.com/office/drawing/2014/main" id="{4F5E117F-FBDC-EBC9-79C3-AA0F67528503}"/>
              </a:ext>
            </a:extLst>
          </p:cNvPr>
          <p:cNvSpPr/>
          <p:nvPr/>
        </p:nvSpPr>
        <p:spPr>
          <a:xfrm>
            <a:off x="4567779" y="4298238"/>
            <a:ext cx="1155900" cy="407993"/>
          </a:xfrm>
          <a:prstGeom prst="rect">
            <a:avLst/>
          </a:prstGeom>
          <a:solidFill>
            <a:schemeClr val="accent3">
              <a:lumMod val="60000"/>
              <a:lumOff val="40000"/>
            </a:schemeClr>
          </a:solidFill>
          <a:ln w="635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prstClr val="white"/>
              </a:solidFill>
              <a:latin typeface="Arial Nova" panose="020B0504020202020204" pitchFamily="34" charset="0"/>
            </a:endParaRPr>
          </a:p>
        </p:txBody>
      </p:sp>
      <p:sp>
        <p:nvSpPr>
          <p:cNvPr id="85" name="Rectangle 84">
            <a:extLst>
              <a:ext uri="{FF2B5EF4-FFF2-40B4-BE49-F238E27FC236}">
                <a16:creationId xmlns:a16="http://schemas.microsoft.com/office/drawing/2014/main" id="{81709F45-F7D4-3E74-079C-7A7A108C6054}"/>
              </a:ext>
            </a:extLst>
          </p:cNvPr>
          <p:cNvSpPr/>
          <p:nvPr/>
        </p:nvSpPr>
        <p:spPr>
          <a:xfrm>
            <a:off x="4797562" y="4305678"/>
            <a:ext cx="839945" cy="420756"/>
          </a:xfrm>
          <a:prstGeom prst="rect">
            <a:avLst/>
          </a:prstGeom>
        </p:spPr>
        <p:txBody>
          <a:bodyPr wrap="square">
            <a:spAutoFit/>
          </a:bodyPr>
          <a:lstStyle/>
          <a:p>
            <a:pPr algn="ctr" defTabSz="1218958">
              <a:defRPr/>
            </a:pPr>
            <a:r>
              <a:rPr lang="en-US" sz="1067" b="1">
                <a:solidFill>
                  <a:prstClr val="black"/>
                </a:solidFill>
                <a:latin typeface="Arial Nova" panose="020B0504020202020204" pitchFamily="34" charset="0"/>
                <a:cs typeface="Arial" panose="020B0604020202020204" pitchFamily="34" charset="0"/>
              </a:rPr>
              <a:t>Network </a:t>
            </a:r>
          </a:p>
          <a:p>
            <a:pPr algn="ctr" defTabSz="1218958">
              <a:defRPr/>
            </a:pPr>
            <a:r>
              <a:rPr lang="en-US" sz="1067" b="1">
                <a:solidFill>
                  <a:prstClr val="black"/>
                </a:solidFill>
                <a:latin typeface="Arial Nova" panose="020B0504020202020204" pitchFamily="34" charset="0"/>
                <a:cs typeface="Arial" panose="020B0604020202020204" pitchFamily="34" charset="0"/>
              </a:rPr>
              <a:t>Analytics</a:t>
            </a:r>
            <a:endParaRPr lang="en-IN" sz="1067" b="1">
              <a:solidFill>
                <a:prstClr val="black"/>
              </a:solidFill>
              <a:latin typeface="Arial Nova" panose="020B0504020202020204" pitchFamily="34" charset="0"/>
              <a:cs typeface="Arial" panose="020B0604020202020204" pitchFamily="34" charset="0"/>
            </a:endParaRPr>
          </a:p>
        </p:txBody>
      </p:sp>
      <p:cxnSp>
        <p:nvCxnSpPr>
          <p:cNvPr id="91" name="Straight Arrow Connector 90">
            <a:extLst>
              <a:ext uri="{FF2B5EF4-FFF2-40B4-BE49-F238E27FC236}">
                <a16:creationId xmlns:a16="http://schemas.microsoft.com/office/drawing/2014/main" id="{6052AE1F-DBE0-FC6C-DF87-618484DC74B0}"/>
              </a:ext>
            </a:extLst>
          </p:cNvPr>
          <p:cNvCxnSpPr>
            <a:cxnSpLocks/>
          </p:cNvCxnSpPr>
          <p:nvPr/>
        </p:nvCxnSpPr>
        <p:spPr>
          <a:xfrm>
            <a:off x="2778913" y="5247407"/>
            <a:ext cx="0" cy="184928"/>
          </a:xfrm>
          <a:prstGeom prst="straightConnector1">
            <a:avLst/>
          </a:prstGeom>
          <a:ln w="12700">
            <a:solidFill>
              <a:schemeClr val="accent3">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9E04F8A2-44BE-DE05-1ACC-B15187DF2B5D}"/>
              </a:ext>
            </a:extLst>
          </p:cNvPr>
          <p:cNvCxnSpPr>
            <a:cxnSpLocks/>
          </p:cNvCxnSpPr>
          <p:nvPr/>
        </p:nvCxnSpPr>
        <p:spPr>
          <a:xfrm>
            <a:off x="5370412" y="5253679"/>
            <a:ext cx="0" cy="184928"/>
          </a:xfrm>
          <a:prstGeom prst="straightConnector1">
            <a:avLst/>
          </a:prstGeom>
          <a:ln w="12700">
            <a:solidFill>
              <a:schemeClr val="accent3">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9D3C22E0-0F9D-2B7A-9B22-B2E5BBC06AEE}"/>
              </a:ext>
            </a:extLst>
          </p:cNvPr>
          <p:cNvCxnSpPr>
            <a:cxnSpLocks/>
          </p:cNvCxnSpPr>
          <p:nvPr/>
        </p:nvCxnSpPr>
        <p:spPr>
          <a:xfrm>
            <a:off x="8222844" y="5234865"/>
            <a:ext cx="0" cy="184928"/>
          </a:xfrm>
          <a:prstGeom prst="straightConnector1">
            <a:avLst/>
          </a:prstGeom>
          <a:ln w="12700">
            <a:solidFill>
              <a:schemeClr val="accent3">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4" name="TextBox 93">
            <a:extLst>
              <a:ext uri="{FF2B5EF4-FFF2-40B4-BE49-F238E27FC236}">
                <a16:creationId xmlns:a16="http://schemas.microsoft.com/office/drawing/2014/main" id="{78301208-B094-4F94-DF71-16EF7CC81D4F}"/>
              </a:ext>
            </a:extLst>
          </p:cNvPr>
          <p:cNvSpPr txBox="1"/>
          <p:nvPr/>
        </p:nvSpPr>
        <p:spPr>
          <a:xfrm>
            <a:off x="3131164" y="4750929"/>
            <a:ext cx="2506341" cy="235898"/>
          </a:xfrm>
          <a:prstGeom prst="rect">
            <a:avLst/>
          </a:prstGeom>
          <a:noFill/>
        </p:spPr>
        <p:txBody>
          <a:bodyPr wrap="square" rtlCol="0">
            <a:spAutoFit/>
          </a:bodyPr>
          <a:lstStyle/>
          <a:p>
            <a:pPr algn="ctr"/>
            <a:r>
              <a:rPr lang="en-US" sz="933">
                <a:solidFill>
                  <a:prstClr val="white">
                    <a:lumMod val="85000"/>
                  </a:prstClr>
                </a:solidFill>
                <a:latin typeface="Arial Nova" panose="020B0504020202020204" pitchFamily="34" charset="0"/>
              </a:rPr>
              <a:t>Events, Alarms, Data, Config</a:t>
            </a:r>
          </a:p>
        </p:txBody>
      </p:sp>
      <p:sp>
        <p:nvSpPr>
          <p:cNvPr id="95" name="TextBox 94">
            <a:extLst>
              <a:ext uri="{FF2B5EF4-FFF2-40B4-BE49-F238E27FC236}">
                <a16:creationId xmlns:a16="http://schemas.microsoft.com/office/drawing/2014/main" id="{F1499BC3-0EB5-69C4-3088-44D0D9D719C7}"/>
              </a:ext>
            </a:extLst>
          </p:cNvPr>
          <p:cNvSpPr txBox="1"/>
          <p:nvPr/>
        </p:nvSpPr>
        <p:spPr>
          <a:xfrm>
            <a:off x="2827135" y="5240869"/>
            <a:ext cx="2506341" cy="235898"/>
          </a:xfrm>
          <a:prstGeom prst="rect">
            <a:avLst/>
          </a:prstGeom>
          <a:noFill/>
        </p:spPr>
        <p:txBody>
          <a:bodyPr wrap="square" rtlCol="0">
            <a:spAutoFit/>
          </a:bodyPr>
          <a:lstStyle/>
          <a:p>
            <a:pPr algn="ctr"/>
            <a:r>
              <a:rPr lang="en-US" sz="933">
                <a:solidFill>
                  <a:prstClr val="white">
                    <a:lumMod val="85000"/>
                  </a:prstClr>
                </a:solidFill>
                <a:latin typeface="Arial Nova" panose="020B0504020202020204" pitchFamily="34" charset="0"/>
              </a:rPr>
              <a:t>Metric Data, SNMP, Logs, NetFlow</a:t>
            </a:r>
            <a:endParaRPr lang="en-US" sz="667">
              <a:solidFill>
                <a:prstClr val="white">
                  <a:lumMod val="85000"/>
                </a:prstClr>
              </a:solidFill>
              <a:latin typeface="Arial Nova" panose="020B0504020202020204" pitchFamily="34" charset="0"/>
            </a:endParaRPr>
          </a:p>
        </p:txBody>
      </p:sp>
      <p:cxnSp>
        <p:nvCxnSpPr>
          <p:cNvPr id="98" name="Straight Arrow Connector 97">
            <a:extLst>
              <a:ext uri="{FF2B5EF4-FFF2-40B4-BE49-F238E27FC236}">
                <a16:creationId xmlns:a16="http://schemas.microsoft.com/office/drawing/2014/main" id="{2161FC3C-D58A-EDF6-331F-8B66456D8633}"/>
              </a:ext>
            </a:extLst>
          </p:cNvPr>
          <p:cNvCxnSpPr>
            <a:cxnSpLocks/>
          </p:cNvCxnSpPr>
          <p:nvPr/>
        </p:nvCxnSpPr>
        <p:spPr>
          <a:xfrm>
            <a:off x="5370412" y="4811893"/>
            <a:ext cx="0" cy="153272"/>
          </a:xfrm>
          <a:prstGeom prst="straightConnector1">
            <a:avLst/>
          </a:prstGeom>
          <a:ln w="12700">
            <a:solidFill>
              <a:schemeClr val="accent3">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5C695D6E-A509-C9FA-CA7B-18C8F3CB8C60}"/>
              </a:ext>
            </a:extLst>
          </p:cNvPr>
          <p:cNvCxnSpPr>
            <a:cxnSpLocks/>
          </p:cNvCxnSpPr>
          <p:nvPr/>
        </p:nvCxnSpPr>
        <p:spPr>
          <a:xfrm flipH="1">
            <a:off x="5486904" y="4005941"/>
            <a:ext cx="2789" cy="140855"/>
          </a:xfrm>
          <a:prstGeom prst="straightConnector1">
            <a:avLst/>
          </a:prstGeom>
          <a:ln w="12700">
            <a:solidFill>
              <a:schemeClr val="accent3">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1" name="Straight Arrow Connector 100">
            <a:extLst>
              <a:ext uri="{FF2B5EF4-FFF2-40B4-BE49-F238E27FC236}">
                <a16:creationId xmlns:a16="http://schemas.microsoft.com/office/drawing/2014/main" id="{628EE281-C145-7368-341C-E5CF47F3C1BA}"/>
              </a:ext>
            </a:extLst>
          </p:cNvPr>
          <p:cNvCxnSpPr>
            <a:cxnSpLocks/>
          </p:cNvCxnSpPr>
          <p:nvPr/>
        </p:nvCxnSpPr>
        <p:spPr>
          <a:xfrm flipH="1">
            <a:off x="1571709" y="2305896"/>
            <a:ext cx="235623" cy="0"/>
          </a:xfrm>
          <a:prstGeom prst="straightConnector1">
            <a:avLst/>
          </a:prstGeom>
          <a:ln w="12700">
            <a:solidFill>
              <a:schemeClr val="accent3">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DBD657B0-E189-FD7F-1393-D2C7B49CC998}"/>
              </a:ext>
            </a:extLst>
          </p:cNvPr>
          <p:cNvCxnSpPr>
            <a:cxnSpLocks/>
          </p:cNvCxnSpPr>
          <p:nvPr/>
        </p:nvCxnSpPr>
        <p:spPr>
          <a:xfrm>
            <a:off x="9788368" y="3034563"/>
            <a:ext cx="0" cy="1111724"/>
          </a:xfrm>
          <a:prstGeom prst="straightConnector1">
            <a:avLst/>
          </a:prstGeom>
          <a:ln w="12700">
            <a:solidFill>
              <a:schemeClr val="accent3">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B2ED2B76-0897-1A12-92DD-8E00166D52D4}"/>
              </a:ext>
            </a:extLst>
          </p:cNvPr>
          <p:cNvCxnSpPr>
            <a:cxnSpLocks/>
            <a:stCxn id="96" idx="3"/>
          </p:cNvCxnSpPr>
          <p:nvPr/>
        </p:nvCxnSpPr>
        <p:spPr>
          <a:xfrm flipV="1">
            <a:off x="8691574" y="4464372"/>
            <a:ext cx="501796" cy="33469"/>
          </a:xfrm>
          <a:prstGeom prst="straightConnector1">
            <a:avLst/>
          </a:prstGeom>
          <a:ln w="12700">
            <a:solidFill>
              <a:schemeClr val="accent3">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0" name="TextBox 119">
            <a:extLst>
              <a:ext uri="{FF2B5EF4-FFF2-40B4-BE49-F238E27FC236}">
                <a16:creationId xmlns:a16="http://schemas.microsoft.com/office/drawing/2014/main" id="{1180E1DA-40DE-2EA1-1A05-D5E65B25F561}"/>
              </a:ext>
            </a:extLst>
          </p:cNvPr>
          <p:cNvSpPr txBox="1"/>
          <p:nvPr/>
        </p:nvSpPr>
        <p:spPr>
          <a:xfrm>
            <a:off x="5554468" y="5235035"/>
            <a:ext cx="2506341" cy="235898"/>
          </a:xfrm>
          <a:prstGeom prst="rect">
            <a:avLst/>
          </a:prstGeom>
          <a:noFill/>
        </p:spPr>
        <p:txBody>
          <a:bodyPr wrap="square" rtlCol="0">
            <a:spAutoFit/>
          </a:bodyPr>
          <a:lstStyle/>
          <a:p>
            <a:pPr algn="ctr"/>
            <a:r>
              <a:rPr lang="en-US" sz="933">
                <a:solidFill>
                  <a:prstClr val="white">
                    <a:lumMod val="85000"/>
                  </a:prstClr>
                </a:solidFill>
                <a:latin typeface="Arial Nova" panose="020B0504020202020204" pitchFamily="34" charset="0"/>
              </a:rPr>
              <a:t>Metric Data, SNMP, Logs, NetFlow</a:t>
            </a:r>
            <a:endParaRPr lang="en-US" sz="667">
              <a:solidFill>
                <a:prstClr val="white">
                  <a:lumMod val="85000"/>
                </a:prstClr>
              </a:solidFill>
              <a:latin typeface="Arial Nova" panose="020B0504020202020204" pitchFamily="34" charset="0"/>
            </a:endParaRPr>
          </a:p>
        </p:txBody>
      </p:sp>
      <p:sp>
        <p:nvSpPr>
          <p:cNvPr id="129" name="Rectangle 128">
            <a:extLst>
              <a:ext uri="{FF2B5EF4-FFF2-40B4-BE49-F238E27FC236}">
                <a16:creationId xmlns:a16="http://schemas.microsoft.com/office/drawing/2014/main" id="{B5D73E85-57A7-784E-79EF-716797095001}"/>
              </a:ext>
            </a:extLst>
          </p:cNvPr>
          <p:cNvSpPr/>
          <p:nvPr/>
        </p:nvSpPr>
        <p:spPr>
          <a:xfrm>
            <a:off x="1875946" y="1995089"/>
            <a:ext cx="859177" cy="745019"/>
          </a:xfrm>
          <a:prstGeom prst="rect">
            <a:avLst/>
          </a:prstGeom>
          <a:solidFill>
            <a:schemeClr val="accent3">
              <a:lumMod val="20000"/>
              <a:lumOff val="80000"/>
            </a:schemeClr>
          </a:solidFill>
          <a:ln w="952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3">
              <a:solidFill>
                <a:prstClr val="white"/>
              </a:solidFill>
              <a:latin typeface="Arial Nova" panose="020B0504020202020204" pitchFamily="34" charset="0"/>
            </a:endParaRPr>
          </a:p>
        </p:txBody>
      </p:sp>
      <p:sp>
        <p:nvSpPr>
          <p:cNvPr id="130" name="TextBox 129">
            <a:extLst>
              <a:ext uri="{FF2B5EF4-FFF2-40B4-BE49-F238E27FC236}">
                <a16:creationId xmlns:a16="http://schemas.microsoft.com/office/drawing/2014/main" id="{2F21A3BF-80AD-2102-D33B-1ECD37D2B39A}"/>
              </a:ext>
            </a:extLst>
          </p:cNvPr>
          <p:cNvSpPr txBox="1"/>
          <p:nvPr/>
        </p:nvSpPr>
        <p:spPr>
          <a:xfrm>
            <a:off x="1845662" y="2063958"/>
            <a:ext cx="957820" cy="584968"/>
          </a:xfrm>
          <a:prstGeom prst="rect">
            <a:avLst/>
          </a:prstGeom>
          <a:noFill/>
        </p:spPr>
        <p:txBody>
          <a:bodyPr wrap="square">
            <a:spAutoFit/>
          </a:bodyPr>
          <a:lstStyle/>
          <a:p>
            <a:r>
              <a:rPr lang="en-US" sz="1067" b="1">
                <a:solidFill>
                  <a:prstClr val="black"/>
                </a:solidFill>
                <a:latin typeface="Arial Nova" panose="020B0504020202020204" pitchFamily="34" charset="0"/>
              </a:rPr>
              <a:t>E-BONDING</a:t>
            </a:r>
          </a:p>
          <a:p>
            <a:r>
              <a:rPr lang="en-US" sz="1067" b="1">
                <a:solidFill>
                  <a:prstClr val="black"/>
                </a:solidFill>
                <a:latin typeface="Arial Nova" panose="020B0504020202020204" pitchFamily="34" charset="0"/>
              </a:rPr>
              <a:t>federated </a:t>
            </a:r>
          </a:p>
          <a:p>
            <a:r>
              <a:rPr lang="en-US" sz="1067" b="1">
                <a:solidFill>
                  <a:prstClr val="black"/>
                </a:solidFill>
                <a:latin typeface="Arial Nova" panose="020B0504020202020204" pitchFamily="34" charset="0"/>
              </a:rPr>
              <a:t>partners</a:t>
            </a:r>
            <a:endParaRPr lang="en-US" sz="1067">
              <a:solidFill>
                <a:prstClr val="black"/>
              </a:solidFill>
              <a:latin typeface="Arial Nova" panose="020B0504020202020204" pitchFamily="34" charset="0"/>
            </a:endParaRPr>
          </a:p>
        </p:txBody>
      </p:sp>
      <p:cxnSp>
        <p:nvCxnSpPr>
          <p:cNvPr id="133" name="Straight Arrow Connector 132">
            <a:extLst>
              <a:ext uri="{FF2B5EF4-FFF2-40B4-BE49-F238E27FC236}">
                <a16:creationId xmlns:a16="http://schemas.microsoft.com/office/drawing/2014/main" id="{BC331D88-DD65-9CB6-C8E4-77048398B8BF}"/>
              </a:ext>
            </a:extLst>
          </p:cNvPr>
          <p:cNvCxnSpPr>
            <a:cxnSpLocks/>
          </p:cNvCxnSpPr>
          <p:nvPr/>
        </p:nvCxnSpPr>
        <p:spPr>
          <a:xfrm flipH="1" flipV="1">
            <a:off x="2761225" y="2314878"/>
            <a:ext cx="272091" cy="7863"/>
          </a:xfrm>
          <a:prstGeom prst="straightConnector1">
            <a:avLst/>
          </a:prstGeom>
          <a:ln w="12700">
            <a:solidFill>
              <a:schemeClr val="accent3">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36" name="Straight Arrow Connector 135">
            <a:extLst>
              <a:ext uri="{FF2B5EF4-FFF2-40B4-BE49-F238E27FC236}">
                <a16:creationId xmlns:a16="http://schemas.microsoft.com/office/drawing/2014/main" id="{DC98AEE1-1E2B-B652-2190-8F2C08B69BF5}"/>
              </a:ext>
            </a:extLst>
          </p:cNvPr>
          <p:cNvCxnSpPr>
            <a:cxnSpLocks/>
          </p:cNvCxnSpPr>
          <p:nvPr/>
        </p:nvCxnSpPr>
        <p:spPr>
          <a:xfrm>
            <a:off x="6539900" y="3014459"/>
            <a:ext cx="0" cy="793956"/>
          </a:xfrm>
          <a:prstGeom prst="straightConnector1">
            <a:avLst/>
          </a:prstGeom>
          <a:ln w="12700">
            <a:solidFill>
              <a:schemeClr val="accent3">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pic>
        <p:nvPicPr>
          <p:cNvPr id="16" name="Graphic 15" descr="Server with solid fill">
            <a:extLst>
              <a:ext uri="{FF2B5EF4-FFF2-40B4-BE49-F238E27FC236}">
                <a16:creationId xmlns:a16="http://schemas.microsoft.com/office/drawing/2014/main" id="{060D1111-4617-1210-7272-58A43650B22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48392" y="5497226"/>
            <a:ext cx="471189" cy="378055"/>
          </a:xfrm>
          <a:prstGeom prst="rect">
            <a:avLst/>
          </a:prstGeom>
        </p:spPr>
      </p:pic>
      <p:pic>
        <p:nvPicPr>
          <p:cNvPr id="17" name="Graphic 16" descr="Network diagram outline">
            <a:extLst>
              <a:ext uri="{FF2B5EF4-FFF2-40B4-BE49-F238E27FC236}">
                <a16:creationId xmlns:a16="http://schemas.microsoft.com/office/drawing/2014/main" id="{1455F4C0-4F5D-079F-8E3C-5875984E97F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619747" y="5476372"/>
            <a:ext cx="523172" cy="419763"/>
          </a:xfrm>
          <a:prstGeom prst="rect">
            <a:avLst/>
          </a:prstGeom>
        </p:spPr>
      </p:pic>
      <p:sp>
        <p:nvSpPr>
          <p:cNvPr id="18" name="TextBox 17">
            <a:extLst>
              <a:ext uri="{FF2B5EF4-FFF2-40B4-BE49-F238E27FC236}">
                <a16:creationId xmlns:a16="http://schemas.microsoft.com/office/drawing/2014/main" id="{E3FBDF2D-51A2-CECF-F0F9-B63F79E93648}"/>
              </a:ext>
            </a:extLst>
          </p:cNvPr>
          <p:cNvSpPr txBox="1"/>
          <p:nvPr/>
        </p:nvSpPr>
        <p:spPr>
          <a:xfrm>
            <a:off x="3026973" y="5465125"/>
            <a:ext cx="1684651" cy="420756"/>
          </a:xfrm>
          <a:prstGeom prst="rect">
            <a:avLst/>
          </a:prstGeom>
          <a:noFill/>
        </p:spPr>
        <p:txBody>
          <a:bodyPr wrap="square" rtlCol="0">
            <a:spAutoFit/>
          </a:bodyPr>
          <a:lstStyle/>
          <a:p>
            <a:r>
              <a:rPr lang="en-US" sz="1067" b="1">
                <a:solidFill>
                  <a:prstClr val="white">
                    <a:lumMod val="85000"/>
                  </a:prstClr>
                </a:solidFill>
                <a:latin typeface="Arial Nova" panose="020B0504020202020204" pitchFamily="34" charset="0"/>
              </a:rPr>
              <a:t>Physical</a:t>
            </a:r>
          </a:p>
          <a:p>
            <a:r>
              <a:rPr lang="en-US" sz="1067" b="1">
                <a:solidFill>
                  <a:prstClr val="white">
                    <a:lumMod val="85000"/>
                  </a:prstClr>
                </a:solidFill>
                <a:latin typeface="Arial Nova" panose="020B0504020202020204" pitchFamily="34" charset="0"/>
              </a:rPr>
              <a:t>Infrastructure</a:t>
            </a:r>
          </a:p>
        </p:txBody>
      </p:sp>
      <p:sp>
        <p:nvSpPr>
          <p:cNvPr id="21" name="TextBox 20">
            <a:extLst>
              <a:ext uri="{FF2B5EF4-FFF2-40B4-BE49-F238E27FC236}">
                <a16:creationId xmlns:a16="http://schemas.microsoft.com/office/drawing/2014/main" id="{73453FE3-DB09-A8F4-F1CC-27989CA07A7C}"/>
              </a:ext>
            </a:extLst>
          </p:cNvPr>
          <p:cNvSpPr txBox="1"/>
          <p:nvPr/>
        </p:nvSpPr>
        <p:spPr>
          <a:xfrm>
            <a:off x="5608508" y="5465127"/>
            <a:ext cx="1233429" cy="420756"/>
          </a:xfrm>
          <a:prstGeom prst="rect">
            <a:avLst/>
          </a:prstGeom>
          <a:noFill/>
        </p:spPr>
        <p:txBody>
          <a:bodyPr wrap="square" rtlCol="0">
            <a:spAutoFit/>
          </a:bodyPr>
          <a:lstStyle/>
          <a:p>
            <a:r>
              <a:rPr lang="en-US" sz="1067" b="1">
                <a:solidFill>
                  <a:prstClr val="white">
                    <a:lumMod val="85000"/>
                  </a:prstClr>
                </a:solidFill>
                <a:latin typeface="Arial Nova" panose="020B0504020202020204" pitchFamily="34" charset="0"/>
              </a:rPr>
              <a:t>Virtual Infrastructure</a:t>
            </a:r>
          </a:p>
        </p:txBody>
      </p:sp>
      <p:pic>
        <p:nvPicPr>
          <p:cNvPr id="34" name="Graphic 33" descr="Cloud outline">
            <a:extLst>
              <a:ext uri="{FF2B5EF4-FFF2-40B4-BE49-F238E27FC236}">
                <a16:creationId xmlns:a16="http://schemas.microsoft.com/office/drawing/2014/main" id="{1A94B46B-8380-EFCC-0DED-AC7637498A4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955092" y="5400199"/>
            <a:ext cx="713041" cy="572104"/>
          </a:xfrm>
          <a:prstGeom prst="rect">
            <a:avLst/>
          </a:prstGeom>
        </p:spPr>
      </p:pic>
      <p:sp>
        <p:nvSpPr>
          <p:cNvPr id="37" name="TextBox 36">
            <a:extLst>
              <a:ext uri="{FF2B5EF4-FFF2-40B4-BE49-F238E27FC236}">
                <a16:creationId xmlns:a16="http://schemas.microsoft.com/office/drawing/2014/main" id="{1B94CFAD-4C16-E2B7-1AD9-27B1990446AF}"/>
              </a:ext>
            </a:extLst>
          </p:cNvPr>
          <p:cNvSpPr txBox="1"/>
          <p:nvPr/>
        </p:nvSpPr>
        <p:spPr>
          <a:xfrm>
            <a:off x="8598268" y="5465125"/>
            <a:ext cx="1684651" cy="420756"/>
          </a:xfrm>
          <a:prstGeom prst="rect">
            <a:avLst/>
          </a:prstGeom>
          <a:noFill/>
        </p:spPr>
        <p:txBody>
          <a:bodyPr wrap="square" rtlCol="0">
            <a:spAutoFit/>
          </a:bodyPr>
          <a:lstStyle/>
          <a:p>
            <a:r>
              <a:rPr lang="en-US" sz="1067" b="1">
                <a:solidFill>
                  <a:prstClr val="white">
                    <a:lumMod val="85000"/>
                  </a:prstClr>
                </a:solidFill>
                <a:latin typeface="Arial Nova" panose="020B0504020202020204" pitchFamily="34" charset="0"/>
              </a:rPr>
              <a:t>Telco-cloud</a:t>
            </a:r>
          </a:p>
          <a:p>
            <a:r>
              <a:rPr lang="en-US" sz="1067" b="1">
                <a:solidFill>
                  <a:prstClr val="white">
                    <a:lumMod val="85000"/>
                  </a:prstClr>
                </a:solidFill>
                <a:latin typeface="Arial Nova" panose="020B0504020202020204" pitchFamily="34" charset="0"/>
              </a:rPr>
              <a:t>Infrastructure</a:t>
            </a:r>
          </a:p>
        </p:txBody>
      </p:sp>
      <p:grpSp>
        <p:nvGrpSpPr>
          <p:cNvPr id="126" name="Group 125">
            <a:extLst>
              <a:ext uri="{FF2B5EF4-FFF2-40B4-BE49-F238E27FC236}">
                <a16:creationId xmlns:a16="http://schemas.microsoft.com/office/drawing/2014/main" id="{93D8F879-95D3-1427-5BE3-5C9B7B85E63F}"/>
              </a:ext>
            </a:extLst>
          </p:cNvPr>
          <p:cNvGrpSpPr/>
          <p:nvPr/>
        </p:nvGrpSpPr>
        <p:grpSpPr>
          <a:xfrm>
            <a:off x="111832" y="1031604"/>
            <a:ext cx="11896483" cy="5278181"/>
            <a:chOff x="83873" y="773702"/>
            <a:chExt cx="8922362" cy="3958636"/>
          </a:xfrm>
        </p:grpSpPr>
        <p:grpSp>
          <p:nvGrpSpPr>
            <p:cNvPr id="122" name="Group 121">
              <a:extLst>
                <a:ext uri="{FF2B5EF4-FFF2-40B4-BE49-F238E27FC236}">
                  <a16:creationId xmlns:a16="http://schemas.microsoft.com/office/drawing/2014/main" id="{21F57671-97D5-4AE2-0C30-9445476D1F0A}"/>
                </a:ext>
              </a:extLst>
            </p:cNvPr>
            <p:cNvGrpSpPr/>
            <p:nvPr/>
          </p:nvGrpSpPr>
          <p:grpSpPr>
            <a:xfrm>
              <a:off x="83873" y="773702"/>
              <a:ext cx="1196658" cy="1368156"/>
              <a:chOff x="83873" y="773702"/>
              <a:chExt cx="1196658" cy="1368156"/>
            </a:xfrm>
          </p:grpSpPr>
          <p:sp>
            <p:nvSpPr>
              <p:cNvPr id="99" name="Rectangle: Rounded Corners 98">
                <a:extLst>
                  <a:ext uri="{FF2B5EF4-FFF2-40B4-BE49-F238E27FC236}">
                    <a16:creationId xmlns:a16="http://schemas.microsoft.com/office/drawing/2014/main" id="{4C9F41A4-4F0C-F75A-0EF6-D8F329D8CDE1}"/>
                  </a:ext>
                </a:extLst>
              </p:cNvPr>
              <p:cNvSpPr/>
              <p:nvPr/>
            </p:nvSpPr>
            <p:spPr>
              <a:xfrm>
                <a:off x="175212" y="915337"/>
                <a:ext cx="1019400" cy="105319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solidFill>
                    <a:prstClr val="white"/>
                  </a:solidFill>
                  <a:latin typeface="Arial Nova" panose="020B0504020202020204" pitchFamily="34" charset="0"/>
                </a:endParaRPr>
              </a:p>
            </p:txBody>
          </p:sp>
          <p:pic>
            <p:nvPicPr>
              <p:cNvPr id="87" name="Picture 86" descr="Logo&#10;&#10;Description automatically generated with medium confidence">
                <a:extLst>
                  <a:ext uri="{FF2B5EF4-FFF2-40B4-BE49-F238E27FC236}">
                    <a16:creationId xmlns:a16="http://schemas.microsoft.com/office/drawing/2014/main" id="{6D582A7C-78CC-070F-AD47-C2E26FC63168}"/>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23296" t="38568" r="22161" b="38630"/>
              <a:stretch/>
            </p:blipFill>
            <p:spPr>
              <a:xfrm>
                <a:off x="276335" y="1534546"/>
                <a:ext cx="807920" cy="189536"/>
              </a:xfrm>
              <a:prstGeom prst="rect">
                <a:avLst/>
              </a:prstGeom>
            </p:spPr>
          </p:pic>
          <p:pic>
            <p:nvPicPr>
              <p:cNvPr id="89" name="Picture 88" descr="Logo&#10;&#10;Description automatically generated">
                <a:extLst>
                  <a:ext uri="{FF2B5EF4-FFF2-40B4-BE49-F238E27FC236}">
                    <a16:creationId xmlns:a16="http://schemas.microsoft.com/office/drawing/2014/main" id="{5828DB71-4673-D251-4BD4-3136BCB70608}"/>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t="35890" b="36427"/>
              <a:stretch/>
            </p:blipFill>
            <p:spPr>
              <a:xfrm>
                <a:off x="309962" y="1162817"/>
                <a:ext cx="767126" cy="133577"/>
              </a:xfrm>
              <a:prstGeom prst="rect">
                <a:avLst/>
              </a:prstGeom>
            </p:spPr>
          </p:pic>
          <p:sp>
            <p:nvSpPr>
              <p:cNvPr id="90" name="Speech Bubble: Rectangle 89">
                <a:extLst>
                  <a:ext uri="{FF2B5EF4-FFF2-40B4-BE49-F238E27FC236}">
                    <a16:creationId xmlns:a16="http://schemas.microsoft.com/office/drawing/2014/main" id="{8F92B2E2-808B-9942-482F-B6E4E7240E32}"/>
                  </a:ext>
                </a:extLst>
              </p:cNvPr>
              <p:cNvSpPr/>
              <p:nvPr/>
            </p:nvSpPr>
            <p:spPr>
              <a:xfrm>
                <a:off x="83873" y="773702"/>
                <a:ext cx="1196658" cy="1368156"/>
              </a:xfrm>
              <a:prstGeom prst="wedgeRectCallout">
                <a:avLst>
                  <a:gd name="adj1" fmla="val 211483"/>
                  <a:gd name="adj2" fmla="val 5645"/>
                </a:avLst>
              </a:prstGeom>
              <a:noFill/>
              <a:ln w="19050">
                <a:solidFill>
                  <a:srgbClr val="BED73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solidFill>
                    <a:prstClr val="white"/>
                  </a:solidFill>
                  <a:latin typeface="Arial Nova" panose="020B0504020202020204" pitchFamily="34" charset="0"/>
                </a:endParaRPr>
              </a:p>
            </p:txBody>
          </p:sp>
        </p:grpSp>
        <p:grpSp>
          <p:nvGrpSpPr>
            <p:cNvPr id="123" name="Group 122">
              <a:extLst>
                <a:ext uri="{FF2B5EF4-FFF2-40B4-BE49-F238E27FC236}">
                  <a16:creationId xmlns:a16="http://schemas.microsoft.com/office/drawing/2014/main" id="{3AB0C496-EDD1-64BF-51D3-0B8A704AEFAB}"/>
                </a:ext>
              </a:extLst>
            </p:cNvPr>
            <p:cNvGrpSpPr/>
            <p:nvPr/>
          </p:nvGrpSpPr>
          <p:grpSpPr>
            <a:xfrm>
              <a:off x="83873" y="2934289"/>
              <a:ext cx="1196658" cy="1798049"/>
              <a:chOff x="83873" y="2934289"/>
              <a:chExt cx="1196658" cy="1798049"/>
            </a:xfrm>
          </p:grpSpPr>
          <p:sp>
            <p:nvSpPr>
              <p:cNvPr id="103" name="Rectangle: Rounded Corners 102">
                <a:extLst>
                  <a:ext uri="{FF2B5EF4-FFF2-40B4-BE49-F238E27FC236}">
                    <a16:creationId xmlns:a16="http://schemas.microsoft.com/office/drawing/2014/main" id="{BBB51F37-69A7-63E9-9864-ACD5D2A520E9}"/>
                  </a:ext>
                </a:extLst>
              </p:cNvPr>
              <p:cNvSpPr/>
              <p:nvPr/>
            </p:nvSpPr>
            <p:spPr>
              <a:xfrm>
                <a:off x="175212" y="3075925"/>
                <a:ext cx="1019400" cy="153367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solidFill>
                    <a:prstClr val="white"/>
                  </a:solidFill>
                  <a:latin typeface="Arial Nova" panose="020B0504020202020204" pitchFamily="34" charset="0"/>
                </a:endParaRPr>
              </a:p>
            </p:txBody>
          </p:sp>
          <p:sp>
            <p:nvSpPr>
              <p:cNvPr id="104" name="Speech Bubble: Rectangle 103">
                <a:extLst>
                  <a:ext uri="{FF2B5EF4-FFF2-40B4-BE49-F238E27FC236}">
                    <a16:creationId xmlns:a16="http://schemas.microsoft.com/office/drawing/2014/main" id="{3C19102E-629D-7C25-E773-CCCE03A229D1}"/>
                  </a:ext>
                </a:extLst>
              </p:cNvPr>
              <p:cNvSpPr/>
              <p:nvPr/>
            </p:nvSpPr>
            <p:spPr>
              <a:xfrm>
                <a:off x="83873" y="2934289"/>
                <a:ext cx="1196658" cy="1798049"/>
              </a:xfrm>
              <a:prstGeom prst="wedgeRectCallout">
                <a:avLst>
                  <a:gd name="adj1" fmla="val 311208"/>
                  <a:gd name="adj2" fmla="val -24092"/>
                </a:avLst>
              </a:prstGeom>
              <a:noFill/>
              <a:ln w="19050">
                <a:solidFill>
                  <a:srgbClr val="BED73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solidFill>
                    <a:prstClr val="white"/>
                  </a:solidFill>
                  <a:latin typeface="Arial Nova" panose="020B0504020202020204" pitchFamily="34" charset="0"/>
                </a:endParaRPr>
              </a:p>
            </p:txBody>
          </p:sp>
          <p:pic>
            <p:nvPicPr>
              <p:cNvPr id="106" name="Picture 105" descr="Logo, company name&#10;&#10;Description automatically generated">
                <a:extLst>
                  <a:ext uri="{FF2B5EF4-FFF2-40B4-BE49-F238E27FC236}">
                    <a16:creationId xmlns:a16="http://schemas.microsoft.com/office/drawing/2014/main" id="{71103483-8F3B-6F6A-E83A-30FCD1B85F68}"/>
                  </a:ext>
                </a:extLst>
              </p:cNvPr>
              <p:cNvPicPr>
                <a:picLocks noChangeAspect="1"/>
              </p:cNvPicPr>
              <p:nvPr/>
            </p:nvPicPr>
            <p:blipFill rotWithShape="1">
              <a:blip r:embed="rId10">
                <a:extLst>
                  <a:ext uri="{28A0092B-C50C-407E-A947-70E740481C1C}">
                    <a14:useLocalDpi xmlns:a14="http://schemas.microsoft.com/office/drawing/2010/main" val="0"/>
                  </a:ext>
                </a:extLst>
              </a:blip>
              <a:srcRect l="13773" t="42053" r="13450" b="43195"/>
              <a:stretch/>
            </p:blipFill>
            <p:spPr>
              <a:xfrm>
                <a:off x="278355" y="4264688"/>
                <a:ext cx="830340" cy="145579"/>
              </a:xfrm>
              <a:prstGeom prst="rect">
                <a:avLst/>
              </a:prstGeom>
            </p:spPr>
          </p:pic>
          <p:pic>
            <p:nvPicPr>
              <p:cNvPr id="107" name="Picture 106" descr="Logo, company name&#10;&#10;Description automatically generated">
                <a:extLst>
                  <a:ext uri="{FF2B5EF4-FFF2-40B4-BE49-F238E27FC236}">
                    <a16:creationId xmlns:a16="http://schemas.microsoft.com/office/drawing/2014/main" id="{EC4AC7E4-DA32-BA76-F2D1-B74989EE28A0}"/>
                  </a:ext>
                </a:extLst>
              </p:cNvPr>
              <p:cNvPicPr>
                <a:picLocks noChangeAspect="1"/>
              </p:cNvPicPr>
              <p:nvPr/>
            </p:nvPicPr>
            <p:blipFill rotWithShape="1">
              <a:blip r:embed="rId11">
                <a:extLst>
                  <a:ext uri="{28A0092B-C50C-407E-A947-70E740481C1C}">
                    <a14:useLocalDpi xmlns:a14="http://schemas.microsoft.com/office/drawing/2010/main" val="0"/>
                  </a:ext>
                </a:extLst>
              </a:blip>
              <a:srcRect l="7227" t="17334" r="5799" b="17683"/>
              <a:stretch/>
            </p:blipFill>
            <p:spPr>
              <a:xfrm>
                <a:off x="301002" y="3215639"/>
                <a:ext cx="785046" cy="586555"/>
              </a:xfrm>
              <a:prstGeom prst="rect">
                <a:avLst/>
              </a:prstGeom>
            </p:spPr>
          </p:pic>
          <p:pic>
            <p:nvPicPr>
              <p:cNvPr id="108" name="Picture 107" descr="A picture containing text, clipart&#10;&#10;Description automatically generated">
                <a:extLst>
                  <a:ext uri="{FF2B5EF4-FFF2-40B4-BE49-F238E27FC236}">
                    <a16:creationId xmlns:a16="http://schemas.microsoft.com/office/drawing/2014/main" id="{498F64FF-6B06-3D66-428B-7D11BA05456F}"/>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69223" y="3939611"/>
                <a:ext cx="828634" cy="202595"/>
              </a:xfrm>
              <a:prstGeom prst="rect">
                <a:avLst/>
              </a:prstGeom>
            </p:spPr>
          </p:pic>
        </p:grpSp>
        <p:grpSp>
          <p:nvGrpSpPr>
            <p:cNvPr id="124" name="Group 123">
              <a:extLst>
                <a:ext uri="{FF2B5EF4-FFF2-40B4-BE49-F238E27FC236}">
                  <a16:creationId xmlns:a16="http://schemas.microsoft.com/office/drawing/2014/main" id="{F2D567DE-B6D9-6B02-1783-370BF43B3022}"/>
                </a:ext>
              </a:extLst>
            </p:cNvPr>
            <p:cNvGrpSpPr/>
            <p:nvPr/>
          </p:nvGrpSpPr>
          <p:grpSpPr>
            <a:xfrm>
              <a:off x="7809577" y="773702"/>
              <a:ext cx="1196658" cy="1090958"/>
              <a:chOff x="7809577" y="773702"/>
              <a:chExt cx="1196658" cy="1090958"/>
            </a:xfrm>
          </p:grpSpPr>
          <p:sp>
            <p:nvSpPr>
              <p:cNvPr id="109" name="Rectangle: Rounded Corners 108">
                <a:extLst>
                  <a:ext uri="{FF2B5EF4-FFF2-40B4-BE49-F238E27FC236}">
                    <a16:creationId xmlns:a16="http://schemas.microsoft.com/office/drawing/2014/main" id="{2BD4200B-A78B-98D1-BB0A-367DCC50389A}"/>
                  </a:ext>
                </a:extLst>
              </p:cNvPr>
              <p:cNvSpPr/>
              <p:nvPr/>
            </p:nvSpPr>
            <p:spPr>
              <a:xfrm>
                <a:off x="7914707" y="888799"/>
                <a:ext cx="1019400" cy="84735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solidFill>
                    <a:prstClr val="white"/>
                  </a:solidFill>
                  <a:latin typeface="Arial Nova" panose="020B0504020202020204" pitchFamily="34" charset="0"/>
                </a:endParaRPr>
              </a:p>
            </p:txBody>
          </p:sp>
          <p:sp>
            <p:nvSpPr>
              <p:cNvPr id="110" name="Speech Bubble: Rectangle 109">
                <a:extLst>
                  <a:ext uri="{FF2B5EF4-FFF2-40B4-BE49-F238E27FC236}">
                    <a16:creationId xmlns:a16="http://schemas.microsoft.com/office/drawing/2014/main" id="{75E10594-8B5D-26DC-1615-45E360D3EFA2}"/>
                  </a:ext>
                </a:extLst>
              </p:cNvPr>
              <p:cNvSpPr/>
              <p:nvPr/>
            </p:nvSpPr>
            <p:spPr>
              <a:xfrm>
                <a:off x="7809577" y="773702"/>
                <a:ext cx="1196658" cy="1090958"/>
              </a:xfrm>
              <a:prstGeom prst="wedgeRectCallout">
                <a:avLst>
                  <a:gd name="adj1" fmla="val -128331"/>
                  <a:gd name="adj2" fmla="val 18657"/>
                </a:avLst>
              </a:prstGeom>
              <a:noFill/>
              <a:ln w="19050">
                <a:solidFill>
                  <a:srgbClr val="BED73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solidFill>
                    <a:prstClr val="white"/>
                  </a:solidFill>
                  <a:latin typeface="Arial Nova" panose="020B0504020202020204" pitchFamily="34" charset="0"/>
                </a:endParaRPr>
              </a:p>
            </p:txBody>
          </p:sp>
          <p:pic>
            <p:nvPicPr>
              <p:cNvPr id="111" name="Picture 110" descr="A picture containing text, clipart&#10;&#10;Description automatically generated">
                <a:extLst>
                  <a:ext uri="{FF2B5EF4-FFF2-40B4-BE49-F238E27FC236}">
                    <a16:creationId xmlns:a16="http://schemas.microsoft.com/office/drawing/2014/main" id="{22157078-5E02-D594-9EAF-764D066004DF}"/>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017389" y="1362671"/>
                <a:ext cx="791485" cy="193513"/>
              </a:xfrm>
              <a:prstGeom prst="rect">
                <a:avLst/>
              </a:prstGeom>
            </p:spPr>
          </p:pic>
          <p:pic>
            <p:nvPicPr>
              <p:cNvPr id="112" name="Picture 111" descr="Logo, company name&#10;&#10;Description automatically generated">
                <a:extLst>
                  <a:ext uri="{FF2B5EF4-FFF2-40B4-BE49-F238E27FC236}">
                    <a16:creationId xmlns:a16="http://schemas.microsoft.com/office/drawing/2014/main" id="{9E4E34A0-0D8D-1280-BE6A-3028F640BEA2}"/>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t="27816" b="30623"/>
              <a:stretch/>
            </p:blipFill>
            <p:spPr>
              <a:xfrm>
                <a:off x="8006114" y="1108305"/>
                <a:ext cx="814036" cy="173339"/>
              </a:xfrm>
              <a:prstGeom prst="rect">
                <a:avLst/>
              </a:prstGeom>
            </p:spPr>
          </p:pic>
        </p:grpSp>
        <p:grpSp>
          <p:nvGrpSpPr>
            <p:cNvPr id="125" name="Group 124">
              <a:extLst>
                <a:ext uri="{FF2B5EF4-FFF2-40B4-BE49-F238E27FC236}">
                  <a16:creationId xmlns:a16="http://schemas.microsoft.com/office/drawing/2014/main" id="{C531BD64-0CF7-EDEA-DC97-102BA84267FC}"/>
                </a:ext>
              </a:extLst>
            </p:cNvPr>
            <p:cNvGrpSpPr/>
            <p:nvPr/>
          </p:nvGrpSpPr>
          <p:grpSpPr>
            <a:xfrm>
              <a:off x="7809577" y="1975059"/>
              <a:ext cx="1196658" cy="2757279"/>
              <a:chOff x="7809577" y="1975059"/>
              <a:chExt cx="1196658" cy="2757279"/>
            </a:xfrm>
          </p:grpSpPr>
          <p:sp>
            <p:nvSpPr>
              <p:cNvPr id="113" name="Rectangle: Rounded Corners 112">
                <a:extLst>
                  <a:ext uri="{FF2B5EF4-FFF2-40B4-BE49-F238E27FC236}">
                    <a16:creationId xmlns:a16="http://schemas.microsoft.com/office/drawing/2014/main" id="{9E746B9D-FD12-46B9-0A6E-50497AA470A6}"/>
                  </a:ext>
                </a:extLst>
              </p:cNvPr>
              <p:cNvSpPr/>
              <p:nvPr/>
            </p:nvSpPr>
            <p:spPr>
              <a:xfrm>
                <a:off x="7914707" y="2055080"/>
                <a:ext cx="1019400" cy="254875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solidFill>
                    <a:prstClr val="white"/>
                  </a:solidFill>
                  <a:latin typeface="Arial Nova" panose="020B0504020202020204" pitchFamily="34" charset="0"/>
                </a:endParaRPr>
              </a:p>
            </p:txBody>
          </p:sp>
          <p:sp>
            <p:nvSpPr>
              <p:cNvPr id="114" name="Speech Bubble: Rectangle 113">
                <a:extLst>
                  <a:ext uri="{FF2B5EF4-FFF2-40B4-BE49-F238E27FC236}">
                    <a16:creationId xmlns:a16="http://schemas.microsoft.com/office/drawing/2014/main" id="{D358CA04-2002-3DF4-123C-5316CE490E46}"/>
                  </a:ext>
                </a:extLst>
              </p:cNvPr>
              <p:cNvSpPr/>
              <p:nvPr/>
            </p:nvSpPr>
            <p:spPr>
              <a:xfrm>
                <a:off x="7809577" y="1975059"/>
                <a:ext cx="1196658" cy="2757279"/>
              </a:xfrm>
              <a:prstGeom prst="wedgeRectCallout">
                <a:avLst>
                  <a:gd name="adj1" fmla="val -86239"/>
                  <a:gd name="adj2" fmla="val 9102"/>
                </a:avLst>
              </a:prstGeom>
              <a:noFill/>
              <a:ln w="19050">
                <a:solidFill>
                  <a:srgbClr val="BED73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solidFill>
                    <a:prstClr val="white"/>
                  </a:solidFill>
                  <a:latin typeface="Arial Nova" panose="020B0504020202020204" pitchFamily="34" charset="0"/>
                </a:endParaRPr>
              </a:p>
            </p:txBody>
          </p:sp>
          <p:pic>
            <p:nvPicPr>
              <p:cNvPr id="115" name="Picture 114">
                <a:extLst>
                  <a:ext uri="{FF2B5EF4-FFF2-40B4-BE49-F238E27FC236}">
                    <a16:creationId xmlns:a16="http://schemas.microsoft.com/office/drawing/2014/main" id="{F125F331-97C7-56EE-C2A1-8F47AEEC71C8}"/>
                  </a:ext>
                </a:extLst>
              </p:cNvPr>
              <p:cNvPicPr>
                <a:picLocks noChangeAspect="1"/>
              </p:cNvPicPr>
              <p:nvPr/>
            </p:nvPicPr>
            <p:blipFill rotWithShape="1">
              <a:blip r:embed="rId14">
                <a:extLst>
                  <a:ext uri="{28A0092B-C50C-407E-A947-70E740481C1C}">
                    <a14:useLocalDpi xmlns:a14="http://schemas.microsoft.com/office/drawing/2010/main" val="0"/>
                  </a:ext>
                </a:extLst>
              </a:blip>
              <a:srcRect l="16617" t="18554" r="16852" b="20840"/>
              <a:stretch/>
            </p:blipFill>
            <p:spPr>
              <a:xfrm>
                <a:off x="8005407" y="2186620"/>
                <a:ext cx="851535" cy="581026"/>
              </a:xfrm>
              <a:prstGeom prst="rect">
                <a:avLst/>
              </a:prstGeom>
            </p:spPr>
          </p:pic>
          <p:pic>
            <p:nvPicPr>
              <p:cNvPr id="116" name="Picture 115">
                <a:extLst>
                  <a:ext uri="{FF2B5EF4-FFF2-40B4-BE49-F238E27FC236}">
                    <a16:creationId xmlns:a16="http://schemas.microsoft.com/office/drawing/2014/main" id="{DFBB98AC-457A-A52F-E408-1F2E40D86DFC}"/>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20366" t="15307" r="17062" b="18284"/>
              <a:stretch/>
            </p:blipFill>
            <p:spPr>
              <a:xfrm>
                <a:off x="8163523" y="2856310"/>
                <a:ext cx="609600" cy="430530"/>
              </a:xfrm>
              <a:prstGeom prst="rect">
                <a:avLst/>
              </a:prstGeom>
            </p:spPr>
          </p:pic>
          <p:pic>
            <p:nvPicPr>
              <p:cNvPr id="117" name="Picture 116" descr="Logo&#10;&#10;Description automatically generated">
                <a:extLst>
                  <a:ext uri="{FF2B5EF4-FFF2-40B4-BE49-F238E27FC236}">
                    <a16:creationId xmlns:a16="http://schemas.microsoft.com/office/drawing/2014/main" id="{8BA03873-CDE6-2C7E-9F13-7CCB3C5D9A09}"/>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b="44047"/>
              <a:stretch/>
            </p:blipFill>
            <p:spPr>
              <a:xfrm>
                <a:off x="8103515" y="3723569"/>
                <a:ext cx="641784" cy="187658"/>
              </a:xfrm>
              <a:prstGeom prst="rect">
                <a:avLst/>
              </a:prstGeom>
            </p:spPr>
          </p:pic>
          <p:pic>
            <p:nvPicPr>
              <p:cNvPr id="118" name="Picture 117" descr="A picture containing text, ax&#10;&#10;Description automatically generated">
                <a:extLst>
                  <a:ext uri="{FF2B5EF4-FFF2-40B4-BE49-F238E27FC236}">
                    <a16:creationId xmlns:a16="http://schemas.microsoft.com/office/drawing/2014/main" id="{7A8A2A2B-506A-DFC7-4397-C0BAA3BECF3E}"/>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l="10371" t="31049" r="11407" b="30426"/>
              <a:stretch/>
            </p:blipFill>
            <p:spPr>
              <a:xfrm>
                <a:off x="7967307" y="3406936"/>
                <a:ext cx="889635" cy="219076"/>
              </a:xfrm>
              <a:prstGeom prst="rect">
                <a:avLst/>
              </a:prstGeom>
            </p:spPr>
          </p:pic>
          <p:pic>
            <p:nvPicPr>
              <p:cNvPr id="119" name="Picture 118" descr="Text, logo&#10;&#10;Description automatically generated">
                <a:extLst>
                  <a:ext uri="{FF2B5EF4-FFF2-40B4-BE49-F238E27FC236}">
                    <a16:creationId xmlns:a16="http://schemas.microsoft.com/office/drawing/2014/main" id="{33D1C8AA-B00E-5452-57F8-A97283A05781}"/>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8059159" y="3989564"/>
                <a:ext cx="744030" cy="218559"/>
              </a:xfrm>
              <a:prstGeom prst="rect">
                <a:avLst/>
              </a:prstGeom>
            </p:spPr>
          </p:pic>
          <p:pic>
            <p:nvPicPr>
              <p:cNvPr id="121" name="Picture 120" descr="Logo, company name&#10;&#10;Description automatically generated">
                <a:extLst>
                  <a:ext uri="{FF2B5EF4-FFF2-40B4-BE49-F238E27FC236}">
                    <a16:creationId xmlns:a16="http://schemas.microsoft.com/office/drawing/2014/main" id="{9110673B-D02A-2CBC-81AA-0B5E1A347EA1}"/>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t="27816" b="30623"/>
              <a:stretch/>
            </p:blipFill>
            <p:spPr>
              <a:xfrm>
                <a:off x="8024157" y="4296635"/>
                <a:ext cx="814036" cy="173339"/>
              </a:xfrm>
              <a:prstGeom prst="rect">
                <a:avLst/>
              </a:prstGeom>
            </p:spPr>
          </p:pic>
        </p:grpSp>
      </p:grpSp>
    </p:spTree>
    <p:extLst>
      <p:ext uri="{BB962C8B-B14F-4D97-AF65-F5344CB8AC3E}">
        <p14:creationId xmlns:p14="http://schemas.microsoft.com/office/powerpoint/2010/main" val="21375791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6"/>
                                        </p:tgtEl>
                                        <p:attrNameLst>
                                          <p:attrName>style.visibility</p:attrName>
                                        </p:attrNameLst>
                                      </p:cBhvr>
                                      <p:to>
                                        <p:strVal val="visible"/>
                                      </p:to>
                                    </p:set>
                                    <p:animEffect transition="in" filter="fade">
                                      <p:cBhvr>
                                        <p:cTn id="7"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2AD76BD-0AFB-3CC2-1D94-44F046603DBF}"/>
              </a:ext>
            </a:extLst>
          </p:cNvPr>
          <p:cNvSpPr>
            <a:spLocks noGrp="1"/>
          </p:cNvSpPr>
          <p:nvPr>
            <p:ph type="title"/>
          </p:nvPr>
        </p:nvSpPr>
        <p:spPr>
          <a:xfrm>
            <a:off x="432000" y="389813"/>
            <a:ext cx="11328200" cy="400099"/>
          </a:xfrm>
        </p:spPr>
        <p:txBody>
          <a:bodyPr vert="horz" wrap="square" lIns="0" tIns="45715" rIns="91428" bIns="45715" rtlCol="0" anchor="ctr">
            <a:spAutoFit/>
          </a:bodyPr>
          <a:lstStyle/>
          <a:p>
            <a:r>
              <a:rPr lang="en-US"/>
              <a:t>HOW HAVE ARCHITECTURES CHANGED?</a:t>
            </a:r>
            <a:endParaRPr lang="en-IN"/>
          </a:p>
        </p:txBody>
      </p:sp>
      <p:sp>
        <p:nvSpPr>
          <p:cNvPr id="5" name="Text Placeholder 4">
            <a:extLst>
              <a:ext uri="{FF2B5EF4-FFF2-40B4-BE49-F238E27FC236}">
                <a16:creationId xmlns:a16="http://schemas.microsoft.com/office/drawing/2014/main" id="{5459BA8F-67F3-BC98-2FA7-532141B63D82}"/>
              </a:ext>
            </a:extLst>
          </p:cNvPr>
          <p:cNvSpPr txBox="1">
            <a:spLocks/>
          </p:cNvSpPr>
          <p:nvPr/>
        </p:nvSpPr>
        <p:spPr>
          <a:xfrm>
            <a:off x="585241" y="1244601"/>
            <a:ext cx="5384801" cy="609142"/>
          </a:xfrm>
          <a:prstGeom prst="rect">
            <a:avLst/>
          </a:prstGeom>
          <a:solidFill>
            <a:schemeClr val="bg1"/>
          </a:solidFill>
        </p:spPr>
        <p:txBody>
          <a:bodyPr anchor="ctr"/>
          <a:lstStyle>
            <a:defPPr>
              <a:defRPr lang="en-US"/>
            </a:defPPr>
            <a:lvl1pPr indent="0" algn="ctr" defTabSz="1219018">
              <a:lnSpc>
                <a:spcPct val="90000"/>
              </a:lnSpc>
              <a:spcBef>
                <a:spcPts val="800"/>
              </a:spcBef>
              <a:buFont typeface="Arial" pitchFamily="34" charset="0"/>
              <a:buNone/>
              <a:defRPr sz="2000">
                <a:solidFill>
                  <a:schemeClr val="bg1"/>
                </a:solidFill>
                <a:latin typeface="Arial Nova" panose="020B0504020202020204" pitchFamily="34" charset="0"/>
              </a:defRPr>
            </a:lvl1pPr>
            <a:lvl2pPr marL="758286" indent="-380942" defTabSz="1219018">
              <a:lnSpc>
                <a:spcPct val="90000"/>
              </a:lnSpc>
              <a:spcBef>
                <a:spcPts val="800"/>
              </a:spcBef>
              <a:buFont typeface="Arial" pitchFamily="34" charset="0"/>
              <a:buChar char="–"/>
              <a:defRPr sz="1867">
                <a:solidFill>
                  <a:srgbClr val="595959"/>
                </a:solidFill>
                <a:latin typeface="Trebuchet MS" pitchFamily="34" charset="0"/>
              </a:defRPr>
            </a:lvl2pPr>
            <a:lvl3pPr marL="1523771" indent="-304754" defTabSz="1219018">
              <a:lnSpc>
                <a:spcPct val="90000"/>
              </a:lnSpc>
              <a:spcBef>
                <a:spcPts val="800"/>
              </a:spcBef>
              <a:buFont typeface="Arial" pitchFamily="34" charset="0"/>
              <a:buChar char="•"/>
              <a:defRPr sz="1600">
                <a:solidFill>
                  <a:srgbClr val="595959"/>
                </a:solidFill>
                <a:latin typeface="Trebuchet MS" pitchFamily="34" charset="0"/>
              </a:defRPr>
            </a:lvl3pPr>
            <a:lvl4pPr marL="2133280" indent="-304754" defTabSz="1219018">
              <a:lnSpc>
                <a:spcPct val="90000"/>
              </a:lnSpc>
              <a:spcBef>
                <a:spcPts val="800"/>
              </a:spcBef>
              <a:buFont typeface="Arial" pitchFamily="34" charset="0"/>
              <a:buChar char="–"/>
              <a:defRPr sz="1467">
                <a:solidFill>
                  <a:srgbClr val="595959"/>
                </a:solidFill>
                <a:latin typeface="Trebuchet MS" pitchFamily="34" charset="0"/>
              </a:defRPr>
            </a:lvl4pPr>
            <a:lvl5pPr marL="2742789" indent="-304754" defTabSz="1219018">
              <a:lnSpc>
                <a:spcPct val="90000"/>
              </a:lnSpc>
              <a:spcBef>
                <a:spcPts val="800"/>
              </a:spcBef>
              <a:buFont typeface="Arial" pitchFamily="34" charset="0"/>
              <a:buChar char="»"/>
              <a:defRPr sz="1467">
                <a:solidFill>
                  <a:srgbClr val="595959"/>
                </a:solidFill>
                <a:latin typeface="Trebuchet MS" pitchFamily="34" charset="0"/>
              </a:defRPr>
            </a:lvl5pPr>
            <a:lvl6pPr marL="3352298" indent="-304754" defTabSz="1219018">
              <a:spcBef>
                <a:spcPct val="20000"/>
              </a:spcBef>
              <a:buFont typeface="Arial" pitchFamily="34" charset="0"/>
              <a:buChar char="•"/>
              <a:defRPr sz="2667"/>
            </a:lvl6pPr>
            <a:lvl7pPr marL="3961806" indent="-304754" defTabSz="1219018">
              <a:spcBef>
                <a:spcPct val="20000"/>
              </a:spcBef>
              <a:buFont typeface="Arial" pitchFamily="34" charset="0"/>
              <a:buChar char="•"/>
              <a:defRPr sz="2667"/>
            </a:lvl7pPr>
            <a:lvl8pPr marL="4571315" indent="-304754" defTabSz="1219018">
              <a:spcBef>
                <a:spcPct val="20000"/>
              </a:spcBef>
              <a:buFont typeface="Arial" pitchFamily="34" charset="0"/>
              <a:buChar char="•"/>
              <a:defRPr sz="2667"/>
            </a:lvl8pPr>
            <a:lvl9pPr marL="5180824" indent="-304754" defTabSz="1219018">
              <a:spcBef>
                <a:spcPct val="20000"/>
              </a:spcBef>
              <a:buFont typeface="Arial" pitchFamily="34" charset="0"/>
              <a:buChar char="•"/>
              <a:defRPr sz="2667"/>
            </a:lvl9pPr>
          </a:lstStyle>
          <a:p>
            <a:r>
              <a:rPr lang="en-IN" b="1">
                <a:solidFill>
                  <a:schemeClr val="accent4">
                    <a:lumMod val="50000"/>
                  </a:schemeClr>
                </a:solidFill>
              </a:rPr>
              <a:t>TRADITIONAL ENVIRONMENT</a:t>
            </a:r>
          </a:p>
        </p:txBody>
      </p:sp>
      <p:sp>
        <p:nvSpPr>
          <p:cNvPr id="6" name="Content Placeholder 5">
            <a:extLst>
              <a:ext uri="{FF2B5EF4-FFF2-40B4-BE49-F238E27FC236}">
                <a16:creationId xmlns:a16="http://schemas.microsoft.com/office/drawing/2014/main" id="{E45ECB41-4760-A719-092C-68DE3F9CBA6E}"/>
              </a:ext>
            </a:extLst>
          </p:cNvPr>
          <p:cNvSpPr txBox="1">
            <a:spLocks/>
          </p:cNvSpPr>
          <p:nvPr/>
        </p:nvSpPr>
        <p:spPr>
          <a:xfrm>
            <a:off x="585242" y="1853742"/>
            <a:ext cx="5386916" cy="3861258"/>
          </a:xfrm>
          <a:prstGeom prst="rect">
            <a:avLst/>
          </a:prstGeom>
          <a:ln w="9525">
            <a:solidFill>
              <a:schemeClr val="bg2">
                <a:lumMod val="90000"/>
              </a:schemeClr>
            </a:solidFill>
          </a:ln>
        </p:spPr>
        <p:txBody>
          <a:bodyPr tIns="144000"/>
          <a:lstStyle>
            <a:lvl1pPr marL="302355" indent="-302355" algn="l" defTabSz="1219018" rtl="0" eaLnBrk="1" latinLnBrk="0" hangingPunct="1">
              <a:lnSpc>
                <a:spcPct val="90000"/>
              </a:lnSpc>
              <a:spcBef>
                <a:spcPts val="800"/>
              </a:spcBef>
              <a:buFont typeface="Arial" pitchFamily="34" charset="0"/>
              <a:buChar char="•"/>
              <a:defRPr sz="2133" kern="1200">
                <a:solidFill>
                  <a:srgbClr val="595959"/>
                </a:solidFill>
                <a:latin typeface="Trebuchet MS" pitchFamily="34" charset="0"/>
                <a:ea typeface="+mn-ea"/>
                <a:cs typeface="+mn-cs"/>
              </a:defRPr>
            </a:lvl1pPr>
            <a:lvl2pPr marL="758286" indent="-380942" algn="l" defTabSz="1219018" rtl="0" eaLnBrk="1" latinLnBrk="0" hangingPunct="1">
              <a:lnSpc>
                <a:spcPct val="90000"/>
              </a:lnSpc>
              <a:spcBef>
                <a:spcPts val="800"/>
              </a:spcBef>
              <a:buFont typeface="Arial" pitchFamily="34" charset="0"/>
              <a:buChar char="–"/>
              <a:defRPr sz="1867" kern="1200">
                <a:solidFill>
                  <a:srgbClr val="595959"/>
                </a:solidFill>
                <a:latin typeface="Trebuchet MS" pitchFamily="34" charset="0"/>
                <a:ea typeface="+mn-ea"/>
                <a:cs typeface="+mn-cs"/>
              </a:defRPr>
            </a:lvl2pPr>
            <a:lvl3pPr marL="1523771" indent="-304754" algn="l" defTabSz="1219018" rtl="0" eaLnBrk="1" latinLnBrk="0" hangingPunct="1">
              <a:lnSpc>
                <a:spcPct val="90000"/>
              </a:lnSpc>
              <a:spcBef>
                <a:spcPts val="800"/>
              </a:spcBef>
              <a:buFont typeface="Arial" pitchFamily="34" charset="0"/>
              <a:buChar char="•"/>
              <a:defRPr sz="1600" kern="1200">
                <a:solidFill>
                  <a:srgbClr val="595959"/>
                </a:solidFill>
                <a:latin typeface="Trebuchet MS" pitchFamily="34" charset="0"/>
                <a:ea typeface="+mn-ea"/>
                <a:cs typeface="+mn-cs"/>
              </a:defRPr>
            </a:lvl3pPr>
            <a:lvl4pPr marL="2133280"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4pPr>
            <a:lvl5pPr marL="2742789"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5pPr>
            <a:lvl6pPr marL="3352298"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1806"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315"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0824"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360363" indent="0">
              <a:lnSpc>
                <a:spcPct val="150000"/>
              </a:lnSpc>
              <a:buFont typeface="Arial" pitchFamily="34" charset="0"/>
              <a:buNone/>
            </a:pPr>
            <a:r>
              <a:rPr lang="en-IN" sz="1800">
                <a:solidFill>
                  <a:schemeClr val="bg1"/>
                </a:solidFill>
                <a:latin typeface="Arial Nova" panose="020B0504020202020204" pitchFamily="34" charset="0"/>
                <a:ea typeface="Lato" panose="020F0502020204030203" pitchFamily="34" charset="0"/>
                <a:cs typeface="Lato" panose="020F0502020204030203" pitchFamily="34" charset="0"/>
              </a:rPr>
              <a:t>1-2 DCs – DC, DR, NDR</a:t>
            </a:r>
          </a:p>
          <a:p>
            <a:pPr marL="360363" indent="0">
              <a:lnSpc>
                <a:spcPct val="150000"/>
              </a:lnSpc>
              <a:buFont typeface="Arial" pitchFamily="34" charset="0"/>
              <a:buNone/>
            </a:pPr>
            <a:r>
              <a:rPr lang="en-IN" sz="1800">
                <a:solidFill>
                  <a:schemeClr val="bg1"/>
                </a:solidFill>
                <a:latin typeface="Arial Nova" panose="020B0504020202020204" pitchFamily="34" charset="0"/>
                <a:ea typeface="Lato" panose="020F0502020204030203" pitchFamily="34" charset="0"/>
                <a:cs typeface="Lato" panose="020F0502020204030203" pitchFamily="34" charset="0"/>
              </a:rPr>
              <a:t>Applications hosted in a single environment</a:t>
            </a:r>
          </a:p>
          <a:p>
            <a:pPr marL="360363" indent="0">
              <a:lnSpc>
                <a:spcPct val="150000"/>
              </a:lnSpc>
              <a:buFont typeface="Arial" pitchFamily="34" charset="0"/>
              <a:buNone/>
            </a:pPr>
            <a:r>
              <a:rPr lang="en-IN" sz="1800">
                <a:solidFill>
                  <a:schemeClr val="bg1"/>
                </a:solidFill>
                <a:latin typeface="Arial Nova" panose="020B0504020202020204" pitchFamily="34" charset="0"/>
                <a:ea typeface="Lato" panose="020F0502020204030203" pitchFamily="34" charset="0"/>
                <a:cs typeface="Lato" panose="020F0502020204030203" pitchFamily="34" charset="0"/>
              </a:rPr>
              <a:t>End-users largely in branches</a:t>
            </a:r>
          </a:p>
          <a:p>
            <a:pPr marL="355600" lvl="1" indent="0">
              <a:lnSpc>
                <a:spcPct val="150000"/>
              </a:lnSpc>
              <a:buFont typeface="Arial" pitchFamily="34" charset="0"/>
              <a:buNone/>
            </a:pPr>
            <a:r>
              <a:rPr lang="en-IN" sz="1800">
                <a:solidFill>
                  <a:schemeClr val="bg1"/>
                </a:solidFill>
                <a:latin typeface="Arial Nova" panose="020B0504020202020204" pitchFamily="34" charset="0"/>
                <a:ea typeface="Lato" panose="020F0502020204030203" pitchFamily="34" charset="0"/>
                <a:cs typeface="Lato" panose="020F0502020204030203" pitchFamily="34" charset="0"/>
              </a:rPr>
              <a:t>Private network</a:t>
            </a:r>
          </a:p>
          <a:p>
            <a:pPr marL="360363" indent="0">
              <a:lnSpc>
                <a:spcPct val="150000"/>
              </a:lnSpc>
              <a:buFont typeface="Arial" pitchFamily="34" charset="0"/>
              <a:buNone/>
            </a:pPr>
            <a:r>
              <a:rPr lang="en-IN" sz="1800">
                <a:solidFill>
                  <a:schemeClr val="bg1"/>
                </a:solidFill>
                <a:latin typeface="Arial Nova" panose="020B0504020202020204" pitchFamily="34" charset="0"/>
                <a:ea typeface="Lato" panose="020F0502020204030203" pitchFamily="34" charset="0"/>
                <a:cs typeface="Lato" panose="020F0502020204030203" pitchFamily="34" charset="0"/>
              </a:rPr>
              <a:t>Business supported by monolithic applications</a:t>
            </a:r>
          </a:p>
          <a:p>
            <a:pPr marL="377344" lvl="1" indent="0">
              <a:lnSpc>
                <a:spcPct val="150000"/>
              </a:lnSpc>
              <a:buFont typeface="Arial" pitchFamily="34" charset="0"/>
              <a:buNone/>
            </a:pPr>
            <a:r>
              <a:rPr lang="en-IN" sz="1800">
                <a:solidFill>
                  <a:schemeClr val="bg1"/>
                </a:solidFill>
                <a:latin typeface="Arial Nova" panose="020B0504020202020204" pitchFamily="34" charset="0"/>
                <a:ea typeface="Lato" panose="020F0502020204030203" pitchFamily="34" charset="0"/>
                <a:cs typeface="Lato" panose="020F0502020204030203" pitchFamily="34" charset="0"/>
              </a:rPr>
              <a:t>Security is a bolt-on service</a:t>
            </a:r>
          </a:p>
          <a:p>
            <a:pPr marL="0" indent="0">
              <a:buFont typeface="Arial" pitchFamily="34" charset="0"/>
              <a:buNone/>
            </a:pPr>
            <a:endParaRPr lang="en-IN">
              <a:solidFill>
                <a:schemeClr val="bg1"/>
              </a:solidFill>
              <a:latin typeface="Arial Nova" panose="020B0504020202020204" pitchFamily="34" charset="0"/>
            </a:endParaRPr>
          </a:p>
        </p:txBody>
      </p:sp>
      <p:sp>
        <p:nvSpPr>
          <p:cNvPr id="9" name="Text Placeholder 6">
            <a:extLst>
              <a:ext uri="{FF2B5EF4-FFF2-40B4-BE49-F238E27FC236}">
                <a16:creationId xmlns:a16="http://schemas.microsoft.com/office/drawing/2014/main" id="{9481312E-A0CE-6BB2-C621-FF428FFDB7ED}"/>
              </a:ext>
            </a:extLst>
          </p:cNvPr>
          <p:cNvSpPr txBox="1">
            <a:spLocks/>
          </p:cNvSpPr>
          <p:nvPr/>
        </p:nvSpPr>
        <p:spPr>
          <a:xfrm>
            <a:off x="6399724" y="1244601"/>
            <a:ext cx="5384800" cy="609142"/>
          </a:xfrm>
          <a:prstGeom prst="rect">
            <a:avLst/>
          </a:prstGeom>
          <a:solidFill>
            <a:schemeClr val="bg1"/>
          </a:solidFill>
        </p:spPr>
        <p:txBody>
          <a:bodyPr anchor="ctr"/>
          <a:lstStyle>
            <a:defPPr>
              <a:defRPr lang="en-US"/>
            </a:defPPr>
            <a:lvl1pPr indent="0" algn="ctr" defTabSz="1219018">
              <a:lnSpc>
                <a:spcPct val="90000"/>
              </a:lnSpc>
              <a:spcBef>
                <a:spcPts val="800"/>
              </a:spcBef>
              <a:buFont typeface="Arial" pitchFamily="34" charset="0"/>
              <a:buNone/>
              <a:defRPr sz="2000">
                <a:solidFill>
                  <a:schemeClr val="accent4">
                    <a:lumMod val="50000"/>
                  </a:schemeClr>
                </a:solidFill>
                <a:latin typeface="Arial Nova" panose="020B0504020202020204" pitchFamily="34" charset="0"/>
              </a:defRPr>
            </a:lvl1pPr>
            <a:lvl2pPr marL="758286" indent="-380942" defTabSz="1219018">
              <a:lnSpc>
                <a:spcPct val="90000"/>
              </a:lnSpc>
              <a:spcBef>
                <a:spcPts val="800"/>
              </a:spcBef>
              <a:buFont typeface="Arial" pitchFamily="34" charset="0"/>
              <a:buChar char="–"/>
              <a:defRPr sz="1867">
                <a:solidFill>
                  <a:srgbClr val="595959"/>
                </a:solidFill>
                <a:latin typeface="Trebuchet MS" pitchFamily="34" charset="0"/>
              </a:defRPr>
            </a:lvl2pPr>
            <a:lvl3pPr marL="1523771" indent="-304754" defTabSz="1219018">
              <a:lnSpc>
                <a:spcPct val="90000"/>
              </a:lnSpc>
              <a:spcBef>
                <a:spcPts val="800"/>
              </a:spcBef>
              <a:buFont typeface="Arial" pitchFamily="34" charset="0"/>
              <a:buChar char="•"/>
              <a:defRPr sz="1600">
                <a:solidFill>
                  <a:srgbClr val="595959"/>
                </a:solidFill>
                <a:latin typeface="Trebuchet MS" pitchFamily="34" charset="0"/>
              </a:defRPr>
            </a:lvl3pPr>
            <a:lvl4pPr marL="2133280" indent="-304754" defTabSz="1219018">
              <a:lnSpc>
                <a:spcPct val="90000"/>
              </a:lnSpc>
              <a:spcBef>
                <a:spcPts val="800"/>
              </a:spcBef>
              <a:buFont typeface="Arial" pitchFamily="34" charset="0"/>
              <a:buChar char="–"/>
              <a:defRPr sz="1467">
                <a:solidFill>
                  <a:srgbClr val="595959"/>
                </a:solidFill>
                <a:latin typeface="Trebuchet MS" pitchFamily="34" charset="0"/>
              </a:defRPr>
            </a:lvl4pPr>
            <a:lvl5pPr marL="2742789" indent="-304754" defTabSz="1219018">
              <a:lnSpc>
                <a:spcPct val="90000"/>
              </a:lnSpc>
              <a:spcBef>
                <a:spcPts val="800"/>
              </a:spcBef>
              <a:buFont typeface="Arial" pitchFamily="34" charset="0"/>
              <a:buChar char="»"/>
              <a:defRPr sz="1467">
                <a:solidFill>
                  <a:srgbClr val="595959"/>
                </a:solidFill>
                <a:latin typeface="Trebuchet MS" pitchFamily="34" charset="0"/>
              </a:defRPr>
            </a:lvl5pPr>
            <a:lvl6pPr marL="3352298" indent="-304754" defTabSz="1219018">
              <a:spcBef>
                <a:spcPct val="20000"/>
              </a:spcBef>
              <a:buFont typeface="Arial" pitchFamily="34" charset="0"/>
              <a:buChar char="•"/>
              <a:defRPr sz="2667"/>
            </a:lvl6pPr>
            <a:lvl7pPr marL="3961806" indent="-304754" defTabSz="1219018">
              <a:spcBef>
                <a:spcPct val="20000"/>
              </a:spcBef>
              <a:buFont typeface="Arial" pitchFamily="34" charset="0"/>
              <a:buChar char="•"/>
              <a:defRPr sz="2667"/>
            </a:lvl7pPr>
            <a:lvl8pPr marL="4571315" indent="-304754" defTabSz="1219018">
              <a:spcBef>
                <a:spcPct val="20000"/>
              </a:spcBef>
              <a:buFont typeface="Arial" pitchFamily="34" charset="0"/>
              <a:buChar char="•"/>
              <a:defRPr sz="2667"/>
            </a:lvl8pPr>
            <a:lvl9pPr marL="5180824" indent="-304754" defTabSz="1219018">
              <a:spcBef>
                <a:spcPct val="20000"/>
              </a:spcBef>
              <a:buFont typeface="Arial" pitchFamily="34" charset="0"/>
              <a:buChar char="•"/>
              <a:defRPr sz="2667"/>
            </a:lvl9pPr>
          </a:lstStyle>
          <a:p>
            <a:r>
              <a:rPr lang="en-IN" b="1"/>
              <a:t>DIGITAL-LED COMPANIES</a:t>
            </a:r>
          </a:p>
        </p:txBody>
      </p:sp>
      <p:sp>
        <p:nvSpPr>
          <p:cNvPr id="10" name="Content Placeholder 7">
            <a:extLst>
              <a:ext uri="{FF2B5EF4-FFF2-40B4-BE49-F238E27FC236}">
                <a16:creationId xmlns:a16="http://schemas.microsoft.com/office/drawing/2014/main" id="{72015B64-5924-89E9-0D27-02FC0D625505}"/>
              </a:ext>
            </a:extLst>
          </p:cNvPr>
          <p:cNvSpPr txBox="1">
            <a:spLocks/>
          </p:cNvSpPr>
          <p:nvPr/>
        </p:nvSpPr>
        <p:spPr>
          <a:xfrm>
            <a:off x="6399724" y="1853742"/>
            <a:ext cx="5384800" cy="3861258"/>
          </a:xfrm>
          <a:prstGeom prst="rect">
            <a:avLst/>
          </a:prstGeom>
          <a:ln w="9525">
            <a:solidFill>
              <a:schemeClr val="bg2">
                <a:lumMod val="90000"/>
              </a:schemeClr>
            </a:solidFill>
          </a:ln>
        </p:spPr>
        <p:txBody>
          <a:bodyPr vert="horz" lIns="0" tIns="144000" rIns="91428" bIns="45715" rtlCol="0">
            <a:normAutofit/>
          </a:bodyPr>
          <a:lstStyle>
            <a:lvl1pPr marL="302355" indent="-302355" algn="l" defTabSz="1219018" rtl="0" eaLnBrk="1" latinLnBrk="0" hangingPunct="1">
              <a:lnSpc>
                <a:spcPct val="90000"/>
              </a:lnSpc>
              <a:spcBef>
                <a:spcPts val="800"/>
              </a:spcBef>
              <a:buFont typeface="Arial" pitchFamily="34" charset="0"/>
              <a:buChar char="•"/>
              <a:defRPr sz="2133" kern="1200">
                <a:solidFill>
                  <a:srgbClr val="595959"/>
                </a:solidFill>
                <a:latin typeface="Trebuchet MS" pitchFamily="34" charset="0"/>
                <a:ea typeface="+mn-ea"/>
                <a:cs typeface="+mn-cs"/>
              </a:defRPr>
            </a:lvl1pPr>
            <a:lvl2pPr marL="758286" indent="-380942" algn="l" defTabSz="1219018" rtl="0" eaLnBrk="1" latinLnBrk="0" hangingPunct="1">
              <a:lnSpc>
                <a:spcPct val="90000"/>
              </a:lnSpc>
              <a:spcBef>
                <a:spcPts val="800"/>
              </a:spcBef>
              <a:buFont typeface="Arial" pitchFamily="34" charset="0"/>
              <a:buChar char="–"/>
              <a:defRPr sz="1867" kern="1200">
                <a:solidFill>
                  <a:srgbClr val="595959"/>
                </a:solidFill>
                <a:latin typeface="Trebuchet MS" pitchFamily="34" charset="0"/>
                <a:ea typeface="+mn-ea"/>
                <a:cs typeface="+mn-cs"/>
              </a:defRPr>
            </a:lvl2pPr>
            <a:lvl3pPr marL="1523771" indent="-304754" algn="l" defTabSz="1219018" rtl="0" eaLnBrk="1" latinLnBrk="0" hangingPunct="1">
              <a:lnSpc>
                <a:spcPct val="90000"/>
              </a:lnSpc>
              <a:spcBef>
                <a:spcPts val="800"/>
              </a:spcBef>
              <a:buFont typeface="Arial" pitchFamily="34" charset="0"/>
              <a:buChar char="•"/>
              <a:defRPr sz="1600" kern="1200">
                <a:solidFill>
                  <a:srgbClr val="595959"/>
                </a:solidFill>
                <a:latin typeface="Trebuchet MS" pitchFamily="34" charset="0"/>
                <a:ea typeface="+mn-ea"/>
                <a:cs typeface="+mn-cs"/>
              </a:defRPr>
            </a:lvl3pPr>
            <a:lvl4pPr marL="2133280"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4pPr>
            <a:lvl5pPr marL="2742789" indent="-304754" algn="l" defTabSz="1219018" rtl="0" eaLnBrk="1" latinLnBrk="0" hangingPunct="1">
              <a:lnSpc>
                <a:spcPct val="90000"/>
              </a:lnSpc>
              <a:spcBef>
                <a:spcPts val="800"/>
              </a:spcBef>
              <a:buFont typeface="Arial" pitchFamily="34" charset="0"/>
              <a:buChar char="»"/>
              <a:defRPr sz="1467" kern="1200">
                <a:solidFill>
                  <a:srgbClr val="595959"/>
                </a:solidFill>
                <a:latin typeface="Trebuchet MS" pitchFamily="34" charset="0"/>
                <a:ea typeface="+mn-ea"/>
                <a:cs typeface="+mn-cs"/>
              </a:defRPr>
            </a:lvl5pPr>
            <a:lvl6pPr marL="3352298"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1806"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315"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0824" indent="-304754" algn="l" defTabSz="1219018"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360363" indent="0">
              <a:lnSpc>
                <a:spcPct val="100000"/>
              </a:lnSpc>
              <a:spcBef>
                <a:spcPts val="600"/>
              </a:spcBef>
              <a:spcAft>
                <a:spcPts val="600"/>
              </a:spcAft>
              <a:buFont typeface="Arial" pitchFamily="34" charset="0"/>
              <a:buNone/>
            </a:pPr>
            <a:r>
              <a:rPr lang="en-IN" sz="1800">
                <a:solidFill>
                  <a:schemeClr val="bg1"/>
                </a:solidFill>
                <a:latin typeface="Arial Nova" panose="020B0504020202020204" pitchFamily="34" charset="0"/>
                <a:ea typeface="Lato" panose="020F0502020204030203" pitchFamily="34" charset="0"/>
                <a:cs typeface="Lato" panose="020F0502020204030203" pitchFamily="34" charset="0"/>
              </a:rPr>
              <a:t>1-2 DCs, multiple clouds</a:t>
            </a:r>
          </a:p>
          <a:p>
            <a:pPr marL="360363" indent="0">
              <a:lnSpc>
                <a:spcPct val="100000"/>
              </a:lnSpc>
              <a:spcBef>
                <a:spcPts val="600"/>
              </a:spcBef>
              <a:spcAft>
                <a:spcPts val="600"/>
              </a:spcAft>
              <a:buFont typeface="Arial" pitchFamily="34" charset="0"/>
              <a:buNone/>
            </a:pPr>
            <a:r>
              <a:rPr lang="en-IN" sz="1800">
                <a:solidFill>
                  <a:schemeClr val="bg1"/>
                </a:solidFill>
                <a:latin typeface="Arial Nova" panose="020B0504020202020204" pitchFamily="34" charset="0"/>
                <a:ea typeface="Lato" panose="020F0502020204030203" pitchFamily="34" charset="0"/>
                <a:cs typeface="Lato" panose="020F0502020204030203" pitchFamily="34" charset="0"/>
              </a:rPr>
              <a:t>Applications hosted across multiple environments</a:t>
            </a:r>
          </a:p>
          <a:p>
            <a:pPr marL="360363" indent="0">
              <a:lnSpc>
                <a:spcPct val="100000"/>
              </a:lnSpc>
              <a:spcBef>
                <a:spcPts val="600"/>
              </a:spcBef>
              <a:spcAft>
                <a:spcPts val="600"/>
              </a:spcAft>
              <a:buFont typeface="Arial" pitchFamily="34" charset="0"/>
              <a:buNone/>
            </a:pPr>
            <a:r>
              <a:rPr lang="en-IN" sz="1800">
                <a:solidFill>
                  <a:schemeClr val="bg1"/>
                </a:solidFill>
                <a:latin typeface="Arial Nova" panose="020B0504020202020204" pitchFamily="34" charset="0"/>
                <a:ea typeface="Lato" panose="020F0502020204030203" pitchFamily="34" charset="0"/>
                <a:cs typeface="Lato" panose="020F0502020204030203" pitchFamily="34" charset="0"/>
              </a:rPr>
              <a:t>End-users access applications from a private network and Internet</a:t>
            </a:r>
          </a:p>
          <a:p>
            <a:pPr marL="360363" indent="0">
              <a:lnSpc>
                <a:spcPct val="100000"/>
              </a:lnSpc>
              <a:spcBef>
                <a:spcPts val="600"/>
              </a:spcBef>
              <a:spcAft>
                <a:spcPts val="600"/>
              </a:spcAft>
              <a:buFont typeface="Arial" pitchFamily="34" charset="0"/>
              <a:buNone/>
            </a:pPr>
            <a:r>
              <a:rPr lang="en-IN" sz="1800">
                <a:solidFill>
                  <a:schemeClr val="bg1"/>
                </a:solidFill>
                <a:latin typeface="Arial Nova" panose="020B0504020202020204" pitchFamily="34" charset="0"/>
                <a:ea typeface="Lato" panose="020F0502020204030203" pitchFamily="34" charset="0"/>
                <a:cs typeface="Lato" panose="020F0502020204030203" pitchFamily="34" charset="0"/>
              </a:rPr>
              <a:t>Business supported by services-oriented architectures (business problems are different – ex: UPI is not working, related to n/w)</a:t>
            </a:r>
          </a:p>
          <a:p>
            <a:pPr marL="360363" indent="0">
              <a:lnSpc>
                <a:spcPct val="100000"/>
              </a:lnSpc>
              <a:spcBef>
                <a:spcPts val="600"/>
              </a:spcBef>
              <a:spcAft>
                <a:spcPts val="600"/>
              </a:spcAft>
              <a:buFont typeface="Arial" pitchFamily="34" charset="0"/>
              <a:buNone/>
            </a:pPr>
            <a:r>
              <a:rPr lang="en-IN" sz="1800">
                <a:solidFill>
                  <a:schemeClr val="bg1"/>
                </a:solidFill>
                <a:latin typeface="Arial Nova" panose="020B0504020202020204" pitchFamily="34" charset="0"/>
                <a:ea typeface="Lato" panose="020F0502020204030203" pitchFamily="34" charset="0"/>
                <a:cs typeface="Lato" panose="020F0502020204030203" pitchFamily="34" charset="0"/>
              </a:rPr>
              <a:t>Security is intrinsic to the network design</a:t>
            </a:r>
          </a:p>
          <a:p>
            <a:pPr marL="360363" indent="0">
              <a:lnSpc>
                <a:spcPct val="150000"/>
              </a:lnSpc>
              <a:spcBef>
                <a:spcPts val="533"/>
              </a:spcBef>
              <a:buFont typeface="Arial" pitchFamily="34" charset="0"/>
              <a:buNone/>
            </a:pPr>
            <a:endParaRPr lang="en-IN" sz="1600">
              <a:solidFill>
                <a:schemeClr val="bg1"/>
              </a:solidFill>
              <a:latin typeface="Arial Nova" panose="020B0504020202020204" pitchFamily="34" charset="0"/>
              <a:ea typeface="Lato Light" panose="020F0502020204030203" pitchFamily="34" charset="0"/>
              <a:cs typeface="Lato Light" panose="020F0502020204030203" pitchFamily="34" charset="0"/>
            </a:endParaRPr>
          </a:p>
        </p:txBody>
      </p:sp>
    </p:spTree>
    <p:extLst>
      <p:ext uri="{BB962C8B-B14F-4D97-AF65-F5344CB8AC3E}">
        <p14:creationId xmlns:p14="http://schemas.microsoft.com/office/powerpoint/2010/main" val="14388224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0-#ppt_h/2"/>
                                          </p:val>
                                        </p:tav>
                                        <p:tav tm="100000">
                                          <p:val>
                                            <p:strVal val="#ppt_y"/>
                                          </p:val>
                                        </p:tav>
                                      </p:tavLst>
                                    </p:anim>
                                  </p:childTnLst>
                                </p:cTn>
                              </p:par>
                              <p:par>
                                <p:cTn id="27" presetID="2" presetClass="entr" presetSubtype="1"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0-#ppt_h/2"/>
                                          </p:val>
                                        </p:tav>
                                        <p:tav tm="100000">
                                          <p:val>
                                            <p:strVal val="#ppt_y"/>
                                          </p:val>
                                        </p:tav>
                                      </p:tavLst>
                                    </p:anim>
                                  </p:childTnLst>
                                </p:cTn>
                              </p:par>
                              <p:par>
                                <p:cTn id="31" presetID="2" presetClass="entr" presetSubtype="1"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0-#ppt_h/2"/>
                                          </p:val>
                                        </p:tav>
                                        <p:tav tm="100000">
                                          <p:val>
                                            <p:strVal val="#ppt_y"/>
                                          </p:val>
                                        </p:tav>
                                      </p:tavLst>
                                    </p:anim>
                                  </p:childTnLst>
                                </p:cTn>
                              </p:par>
                              <p:par>
                                <p:cTn id="35" presetID="2" presetClass="entr" presetSubtype="1" fill="hold" grpId="0" nodeType="with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0"/>
                                  </p:stCondLst>
                                  <p:childTnLst>
                                    <p:set>
                                      <p:cBhvr>
                                        <p:cTn id="40" dur="1" fill="hold">
                                          <p:stCondLst>
                                            <p:cond delay="0"/>
                                          </p:stCondLst>
                                        </p:cTn>
                                        <p:tgtEl>
                                          <p:spTgt spid="6">
                                            <p:txEl>
                                              <p:pRg st="5" end="5"/>
                                            </p:txEl>
                                          </p:spTgt>
                                        </p:tgtEl>
                                        <p:attrNameLst>
                                          <p:attrName>style.visibility</p:attrName>
                                        </p:attrNameLst>
                                      </p:cBhvr>
                                      <p:to>
                                        <p:strVal val="visible"/>
                                      </p:to>
                                    </p:set>
                                    <p:anim calcmode="lin" valueType="num">
                                      <p:cBhvr additive="base">
                                        <p:cTn id="4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1" fill="hold" grpId="0" nodeType="clickEffect">
                                  <p:stCondLst>
                                    <p:cond delay="0"/>
                                  </p:stCondLst>
                                  <p:childTnLst>
                                    <p:set>
                                      <p:cBhvr>
                                        <p:cTn id="46" dur="1" fill="hold">
                                          <p:stCondLst>
                                            <p:cond delay="0"/>
                                          </p:stCondLst>
                                        </p:cTn>
                                        <p:tgtEl>
                                          <p:spTgt spid="9">
                                            <p:txEl>
                                              <p:pRg st="0" end="0"/>
                                            </p:txEl>
                                          </p:spTgt>
                                        </p:tgtEl>
                                        <p:attrNameLst>
                                          <p:attrName>style.visibility</p:attrName>
                                        </p:attrNameLst>
                                      </p:cBhvr>
                                      <p:to>
                                        <p:strVal val="visible"/>
                                      </p:to>
                                    </p:set>
                                    <p:anim calcmode="lin" valueType="num">
                                      <p:cBhvr additive="base">
                                        <p:cTn id="4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9">
                                            <p:txEl>
                                              <p:pRg st="0" end="0"/>
                                            </p:txEl>
                                          </p:spTgt>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10">
                                            <p:bg/>
                                          </p:spTgt>
                                        </p:tgtEl>
                                        <p:attrNameLst>
                                          <p:attrName>style.visibility</p:attrName>
                                        </p:attrNameLst>
                                      </p:cBhvr>
                                      <p:to>
                                        <p:strVal val="visible"/>
                                      </p:to>
                                    </p:set>
                                    <p:anim calcmode="lin" valueType="num">
                                      <p:cBhvr additive="base">
                                        <p:cTn id="5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52" dur="500" fill="hold"/>
                                        <p:tgtEl>
                                          <p:spTgt spid="10">
                                            <p:bg/>
                                          </p:spTgt>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10">
                                            <p:txEl>
                                              <p:pRg st="0" end="0"/>
                                            </p:txEl>
                                          </p:spTgt>
                                        </p:tgtEl>
                                        <p:attrNameLst>
                                          <p:attrName>style.visibility</p:attrName>
                                        </p:attrNameLst>
                                      </p:cBhvr>
                                      <p:to>
                                        <p:strVal val="visible"/>
                                      </p:to>
                                    </p:set>
                                    <p:anim calcmode="lin" valueType="num">
                                      <p:cBhvr additive="base">
                                        <p:cTn id="5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0">
                                            <p:txEl>
                                              <p:pRg st="0" end="0"/>
                                            </p:txEl>
                                          </p:spTgt>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0"/>
                                  </p:stCondLst>
                                  <p:childTnLst>
                                    <p:set>
                                      <p:cBhvr>
                                        <p:cTn id="58" dur="1" fill="hold">
                                          <p:stCondLst>
                                            <p:cond delay="0"/>
                                          </p:stCondLst>
                                        </p:cTn>
                                        <p:tgtEl>
                                          <p:spTgt spid="10">
                                            <p:txEl>
                                              <p:pRg st="1" end="1"/>
                                            </p:txEl>
                                          </p:spTgt>
                                        </p:tgtEl>
                                        <p:attrNameLst>
                                          <p:attrName>style.visibility</p:attrName>
                                        </p:attrNameLst>
                                      </p:cBhvr>
                                      <p:to>
                                        <p:strVal val="visible"/>
                                      </p:to>
                                    </p:set>
                                    <p:anim calcmode="lin" valueType="num">
                                      <p:cBhvr additive="base">
                                        <p:cTn id="5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10">
                                            <p:txEl>
                                              <p:pRg st="1" end="1"/>
                                            </p:txEl>
                                          </p:spTgt>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0"/>
                                  </p:stCondLst>
                                  <p:childTnLst>
                                    <p:set>
                                      <p:cBhvr>
                                        <p:cTn id="62" dur="1" fill="hold">
                                          <p:stCondLst>
                                            <p:cond delay="0"/>
                                          </p:stCondLst>
                                        </p:cTn>
                                        <p:tgtEl>
                                          <p:spTgt spid="10">
                                            <p:txEl>
                                              <p:pRg st="2" end="2"/>
                                            </p:txEl>
                                          </p:spTgt>
                                        </p:tgtEl>
                                        <p:attrNameLst>
                                          <p:attrName>style.visibility</p:attrName>
                                        </p:attrNameLst>
                                      </p:cBhvr>
                                      <p:to>
                                        <p:strVal val="visible"/>
                                      </p:to>
                                    </p:set>
                                    <p:anim calcmode="lin" valueType="num">
                                      <p:cBhvr additive="base">
                                        <p:cTn id="63"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10">
                                            <p:txEl>
                                              <p:pRg st="2" end="2"/>
                                            </p:txEl>
                                          </p:spTgt>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p:stCondLst>
                                    <p:cond delay="0"/>
                                  </p:stCondLst>
                                  <p:childTnLst>
                                    <p:set>
                                      <p:cBhvr>
                                        <p:cTn id="66" dur="1" fill="hold">
                                          <p:stCondLst>
                                            <p:cond delay="0"/>
                                          </p:stCondLst>
                                        </p:cTn>
                                        <p:tgtEl>
                                          <p:spTgt spid="10">
                                            <p:txEl>
                                              <p:pRg st="3" end="3"/>
                                            </p:txEl>
                                          </p:spTgt>
                                        </p:tgtEl>
                                        <p:attrNameLst>
                                          <p:attrName>style.visibility</p:attrName>
                                        </p:attrNameLst>
                                      </p:cBhvr>
                                      <p:to>
                                        <p:strVal val="visible"/>
                                      </p:to>
                                    </p:set>
                                    <p:anim calcmode="lin" valueType="num">
                                      <p:cBhvr additive="base">
                                        <p:cTn id="67"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0">
                                            <p:txEl>
                                              <p:pRg st="3" end="3"/>
                                            </p:txEl>
                                          </p:spTgt>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stCondLst>
                                    <p:cond delay="0"/>
                                  </p:stCondLst>
                                  <p:childTnLst>
                                    <p:set>
                                      <p:cBhvr>
                                        <p:cTn id="70" dur="1" fill="hold">
                                          <p:stCondLst>
                                            <p:cond delay="0"/>
                                          </p:stCondLst>
                                        </p:cTn>
                                        <p:tgtEl>
                                          <p:spTgt spid="10">
                                            <p:txEl>
                                              <p:pRg st="4" end="4"/>
                                            </p:txEl>
                                          </p:spTgt>
                                        </p:tgtEl>
                                        <p:attrNameLst>
                                          <p:attrName>style.visibility</p:attrName>
                                        </p:attrNameLst>
                                      </p:cBhvr>
                                      <p:to>
                                        <p:strVal val="visible"/>
                                      </p:to>
                                    </p:set>
                                    <p:anim calcmode="lin" valueType="num">
                                      <p:cBhvr additive="base">
                                        <p:cTn id="71" dur="500" fill="hold"/>
                                        <p:tgtEl>
                                          <p:spTgt spid="10">
                                            <p:txEl>
                                              <p:pRg st="4" end="4"/>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10">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uiExpand="1" build="p" animBg="1"/>
      <p:bldP spid="9" grpId="0" build="p"/>
      <p:bldP spid="10" grpId="0" uiExpand="1" build="p" animBg="1"/>
    </p:bldLst>
  </p:timing>
</p:sld>
</file>

<file path=ppt/theme/theme1.xml><?xml version="1.0" encoding="utf-8"?>
<a:theme xmlns:a="http://schemas.openxmlformats.org/drawingml/2006/main" name="MS">
  <a:themeElements>
    <a:clrScheme name="Sify new theme">
      <a:dk1>
        <a:sysClr val="windowText" lastClr="000000"/>
      </a:dk1>
      <a:lt1>
        <a:sysClr val="window" lastClr="FFFFFF"/>
      </a:lt1>
      <a:dk2>
        <a:srgbClr val="1F497D"/>
      </a:dk2>
      <a:lt2>
        <a:srgbClr val="EEECE1"/>
      </a:lt2>
      <a:accent1>
        <a:srgbClr val="95B3D7"/>
      </a:accent1>
      <a:accent2>
        <a:srgbClr val="D99694"/>
      </a:accent2>
      <a:accent3>
        <a:srgbClr val="C3D69B"/>
      </a:accent3>
      <a:accent4>
        <a:srgbClr val="B2A2C7"/>
      </a:accent4>
      <a:accent5>
        <a:srgbClr val="92CDDC"/>
      </a:accent5>
      <a:accent6>
        <a:srgbClr val="FAC08F"/>
      </a:accent6>
      <a:hlink>
        <a:srgbClr val="0000FF"/>
      </a:hlink>
      <a:folHlink>
        <a:srgbClr val="800080"/>
      </a:folHlink>
    </a:clrScheme>
    <a:fontScheme name="Sify New Them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S" id="{FC781371-0158-47A4-95E6-C99726D2226F}" vid="{E23721FA-B1DB-4B3C-A729-0D53AA8783FD}"/>
    </a:ext>
  </a:extLst>
</a:theme>
</file>

<file path=ppt/theme/theme2.xml><?xml version="1.0" encoding="utf-8"?>
<a:theme xmlns:a="http://schemas.openxmlformats.org/drawingml/2006/main" name="5_Sify Theme Nov20">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ify New Them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ify Theme 11102018" id="{5D34ADB0-9B4B-4AC9-89EB-6B867DA4F5E7}" vid="{13943DAD-321F-49F1-803A-50B168C71F3D}"/>
    </a:ext>
  </a:extLst>
</a:theme>
</file>

<file path=ppt/theme/theme3.xml><?xml version="1.0" encoding="utf-8"?>
<a:theme xmlns:a="http://schemas.openxmlformats.org/drawingml/2006/main" name="8_Sify Theme Nov20">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ify New Them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ify Theme 11102018" id="{5D34ADB0-9B4B-4AC9-89EB-6B867DA4F5E7}" vid="{13943DAD-321F-49F1-803A-50B168C71F3D}"/>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4499AD8BA63924692DA443767D49F52" ma:contentTypeVersion="22" ma:contentTypeDescription="Create a new document." ma:contentTypeScope="" ma:versionID="4665f7074d3c2e7f3e14808e8efd724f">
  <xsd:schema xmlns:xsd="http://www.w3.org/2001/XMLSchema" xmlns:xs="http://www.w3.org/2001/XMLSchema" xmlns:p="http://schemas.microsoft.com/office/2006/metadata/properties" xmlns:ns2="a9737608-6411-43df-b6f7-623960834065" xmlns:ns3="f88915e0-1670-401d-a4a3-4cd49bc9dada" xmlns:ns4="a34cfb6f-27f8-4094-9ca9-c60d4da75307" xmlns:ns6="19fbf001-7c56-4287-9c67-21e757b4767a" targetNamespace="http://schemas.microsoft.com/office/2006/metadata/properties" ma:root="true" ma:fieldsID="ef1e91a6579072d4d485de2e0badc096" ns2:_="" ns3:_="" ns4:_="" ns6:_="">
    <xsd:import namespace="a9737608-6411-43df-b6f7-623960834065"/>
    <xsd:import namespace="f88915e0-1670-401d-a4a3-4cd49bc9dada"/>
    <xsd:import namespace="a34cfb6f-27f8-4094-9ca9-c60d4da75307"/>
    <xsd:import namespace="19fbf001-7c56-4287-9c67-21e757b4767a"/>
    <xsd:element name="properties">
      <xsd:complexType>
        <xsd:sequence>
          <xsd:element name="documentManagement">
            <xsd:complexType>
              <xsd:all>
                <xsd:element ref="ns2:Produce_x0020_Name_x003a_"/>
                <xsd:element ref="ns2:Document_x0020_Category"/>
                <xsd:element ref="ns2:Notes_x003a_"/>
                <xsd:element ref="ns2:Key_x0020_Words_x003a_"/>
                <xsd:element ref="ns3:SharedWithUsers" minOccurs="0"/>
                <xsd:element ref="ns4:SharingHintHash" minOccurs="0"/>
                <xsd:element ref="ns3:SharedWithDetails" minOccurs="0"/>
                <xsd:element ref="ns2:MediaServiceMetadata" minOccurs="0"/>
                <xsd:element ref="ns2:MediaServiceFastMetadata" minOccurs="0"/>
                <xsd:element ref="ns2:MediaServiceAutoKeyPoints" minOccurs="0"/>
                <xsd:element ref="ns2:MediaServiceKeyPoints" minOccurs="0"/>
                <xsd:element ref="ns2:MediaServiceSearchProperties" minOccurs="0"/>
                <xsd:element ref="ns2:MediaServiceObjectDetectorVersions" minOccurs="0"/>
                <xsd:element ref="ns2:lcf76f155ced4ddcb4097134ff3c332f" minOccurs="0"/>
                <xsd:element ref="ns6: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9737608-6411-43df-b6f7-623960834065" elementFormDefault="qualified">
    <xsd:import namespace="http://schemas.microsoft.com/office/2006/documentManagement/types"/>
    <xsd:import namespace="http://schemas.microsoft.com/office/infopath/2007/PartnerControls"/>
    <xsd:element name="Produce_x0020_Name_x003a_" ma:index="8" ma:displayName="Product Name:" ma:internalName="Produce_x0020_Name_x003a_">
      <xsd:simpleType>
        <xsd:restriction base="dms:Text">
          <xsd:maxLength value="255"/>
        </xsd:restriction>
      </xsd:simpleType>
    </xsd:element>
    <xsd:element name="Document_x0020_Category" ma:index="9" ma:displayName="Document Category" ma:default="Client: Overview presentation" ma:format="Dropdown" ma:internalName="Document_x0020_Category">
      <xsd:simpleType>
        <xsd:restriction base="dms:Choice">
          <xsd:enumeration value="Client: Overview presentation"/>
          <xsd:enumeration value="Client: Product Brochure"/>
          <xsd:enumeration value="Client: Case study"/>
          <xsd:enumeration value="Internal: Sales Guide"/>
          <xsd:enumeration value="Internal: SFA Checklist"/>
          <xsd:enumeration value="Internal: Pricing Mechanism"/>
          <xsd:enumeration value="Internal: Elevator pitch"/>
          <xsd:enumeration value="Internal: Sample proposal"/>
          <xsd:enumeration value="Internal: Proposal template"/>
          <xsd:enumeration value="Internal: Sample Task and Outcome Plan"/>
          <xsd:enumeration value="Internal: FAQ"/>
          <xsd:enumeration value="Internal: Deliverable templates (for different phases of the project)"/>
          <xsd:enumeration value="Internal: Scope of Work Delivery Checklist for SFA"/>
        </xsd:restriction>
      </xsd:simpleType>
    </xsd:element>
    <xsd:element name="Notes_x003a_" ma:index="10" ma:displayName="Notes:" ma:internalName="Notes_x003a_">
      <xsd:simpleType>
        <xsd:restriction base="dms:Note">
          <xsd:maxLength value="255"/>
        </xsd:restriction>
      </xsd:simpleType>
    </xsd:element>
    <xsd:element name="Key_x0020_Words_x003a_" ma:index="11" ma:displayName="Key Words:" ma:internalName="Key_x0020_Words_x003a_">
      <xsd:simpleType>
        <xsd:restriction base="dms:Text">
          <xsd:maxLength value="255"/>
        </xsd:restriction>
      </xsd:simpleType>
    </xsd:element>
    <xsd:element name="MediaServiceMetadata" ma:index="16" nillable="true" ma:displayName="MediaServiceMetadata" ma:hidden="true" ma:internalName="MediaServiceMetadata" ma:readOnly="true">
      <xsd:simpleType>
        <xsd:restriction base="dms:Note"/>
      </xsd:simpleType>
    </xsd:element>
    <xsd:element name="MediaServiceFastMetadata" ma:index="17" nillable="true" ma:displayName="MediaServiceFastMetadata" ma:hidden="true" ma:internalName="MediaServiceFastMetadata" ma:readOnly="true">
      <xsd:simpleType>
        <xsd:restriction base="dms:Note"/>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05225ff6-d8db-4da8-8d9c-1f925f835688" ma:termSetId="09814cd3-568e-fe90-9814-8d621ff8fb84" ma:anchorId="fba54fb3-c3e1-fe81-a776-ca4b69148c4d" ma:open="true" ma:isKeyword="false">
      <xsd:complexType>
        <xsd:sequence>
          <xsd:element ref="pc:Terms" minOccurs="0" maxOccurs="1"/>
        </xsd:sequence>
      </xsd:complexType>
    </xsd:element>
    <xsd:element name="MediaServiceDateTaken" ma:index="25" nillable="true" ma:displayName="MediaServiceDateTaken" ma:hidden="true" ma:indexed="true" ma:internalName="MediaServiceDateTaken" ma:readOnly="true">
      <xsd:simpleType>
        <xsd:restriction base="dms:Text"/>
      </xsd:simpleType>
    </xsd:element>
    <xsd:element name="MediaServiceOCR" ma:index="26" nillable="true" ma:displayName="Extracted Text" ma:internalName="MediaServiceOCR" ma:readOnly="true">
      <xsd:simpleType>
        <xsd:restriction base="dms:Note">
          <xsd:maxLength value="255"/>
        </xsd:restriction>
      </xsd:simpleType>
    </xsd:element>
    <xsd:element name="MediaServiceGenerationTime" ma:index="27" nillable="true" ma:displayName="MediaServiceGenerationTime" ma:hidden="true" ma:internalName="MediaServiceGenerationTime" ma:readOnly="true">
      <xsd:simpleType>
        <xsd:restriction base="dms:Text"/>
      </xsd:simpleType>
    </xsd:element>
    <xsd:element name="MediaServiceEventHashCode" ma:index="28" nillable="true" ma:displayName="MediaServiceEventHashCode" ma:hidden="true" ma:internalName="MediaServiceEventHashCode" ma:readOnly="true">
      <xsd:simpleType>
        <xsd:restriction base="dms:Text"/>
      </xsd:simpleType>
    </xsd:element>
    <xsd:element name="MediaLengthInSeconds" ma:index="2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88915e0-1670-401d-a4a3-4cd49bc9dada"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34cfb6f-27f8-4094-9ca9-c60d4da75307" elementFormDefault="qualified">
    <xsd:import namespace="http://schemas.microsoft.com/office/2006/documentManagement/types"/>
    <xsd:import namespace="http://schemas.microsoft.com/office/infopath/2007/PartnerControls"/>
    <xsd:element name="SharingHintHash" ma:index="13" nillable="true" ma:displayName="Sharing Hint Hash"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9fbf001-7c56-4287-9c67-21e757b4767a"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6879f881-150c-4e5b-a230-653b5cc4ab9b}" ma:internalName="TaxCatchAll" ma:showField="CatchAllData" ma:web="f88915e0-1670-401d-a4a3-4cd49bc9dad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14"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roduce_x0020_Name_x003a_ xmlns="a9737608-6411-43df-b6f7-623960834065"/>
    <Key_x0020_Words_x003a_ xmlns="a9737608-6411-43df-b6f7-623960834065"/>
    <Notes_x003a_ xmlns="a9737608-6411-43df-b6f7-623960834065"/>
    <Document_x0020_Category xmlns="a9737608-6411-43df-b6f7-623960834065">Client: Overview presentation</Document_x0020_Category>
    <lcf76f155ced4ddcb4097134ff3c332f xmlns="a9737608-6411-43df-b6f7-623960834065">
      <Terms xmlns="http://schemas.microsoft.com/office/infopath/2007/PartnerControls"/>
    </lcf76f155ced4ddcb4097134ff3c332f>
    <TaxCatchAll xmlns="19fbf001-7c56-4287-9c67-21e757b4767a" xsi:nil="true"/>
  </documentManagement>
</p:properties>
</file>

<file path=customXml/item4.xml><?xml version="1.0" encoding="utf-8"?>
<?mso-contentType ?>
<SharedContentType xmlns="Microsoft.SharePoint.Taxonomy.ContentTypeSync" SourceId="05225ff6-d8db-4da8-8d9c-1f925f835688" ContentTypeId="0x0101" PreviousValue="false"/>
</file>

<file path=customXml/itemProps1.xml><?xml version="1.0" encoding="utf-8"?>
<ds:datastoreItem xmlns:ds="http://schemas.openxmlformats.org/officeDocument/2006/customXml" ds:itemID="{E3D5EF3D-FC22-4AB0-B258-C868AC22BC42}"/>
</file>

<file path=customXml/itemProps2.xml><?xml version="1.0" encoding="utf-8"?>
<ds:datastoreItem xmlns:ds="http://schemas.openxmlformats.org/officeDocument/2006/customXml" ds:itemID="{E8EC8099-3DFB-46D0-8D51-9BD9CDF478B2}">
  <ds:schemaRefs>
    <ds:schemaRef ds:uri="http://schemas.microsoft.com/sharepoint/v3/contenttype/forms"/>
  </ds:schemaRefs>
</ds:datastoreItem>
</file>

<file path=customXml/itemProps3.xml><?xml version="1.0" encoding="utf-8"?>
<ds:datastoreItem xmlns:ds="http://schemas.openxmlformats.org/officeDocument/2006/customXml" ds:itemID="{CD276D0D-31F5-4F43-8607-6AAC0BAC9C47}">
  <ds:schemaRefs>
    <ds:schemaRef ds:uri="a9737608-6411-43df-b6f7-623960834065"/>
    <ds:schemaRef ds:uri="http://schemas.microsoft.com/office/2006/metadata/properties"/>
    <ds:schemaRef ds:uri="http://schemas.microsoft.com/office/infopath/2007/PartnerControls"/>
  </ds:schemaRefs>
</ds:datastoreItem>
</file>

<file path=customXml/itemProps4.xml><?xml version="1.0" encoding="utf-8"?>
<ds:datastoreItem xmlns:ds="http://schemas.openxmlformats.org/officeDocument/2006/customXml" ds:itemID="{098975B3-64D7-4FAD-A7C5-2841918889CC}">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31</Slides>
  <Notes>14</Notes>
  <HiddenSlides>0</HiddenSlides>
  <ScaleCrop>false</ScaleCrop>
  <HeadingPairs>
    <vt:vector size="4" baseType="variant">
      <vt:variant>
        <vt:lpstr>Theme</vt:lpstr>
      </vt:variant>
      <vt:variant>
        <vt:i4>3</vt:i4>
      </vt:variant>
      <vt:variant>
        <vt:lpstr>Slide Titles</vt:lpstr>
      </vt:variant>
      <vt:variant>
        <vt:i4>31</vt:i4>
      </vt:variant>
    </vt:vector>
  </HeadingPairs>
  <TitlesOfParts>
    <vt:vector size="34" baseType="lpstr">
      <vt:lpstr>MS</vt:lpstr>
      <vt:lpstr>5_Sify Theme Nov20</vt:lpstr>
      <vt:lpstr>8_Sify Theme Nov20</vt:lpstr>
      <vt:lpstr>PowerPoint Presentation</vt:lpstr>
      <vt:lpstr>AGENDA</vt:lpstr>
      <vt:lpstr>MANAGED NETWORK SERVICES</vt:lpstr>
      <vt:lpstr>Sify Powered Networks of national importance</vt:lpstr>
      <vt:lpstr>Managed NETWORK SERVICES PORTFOLIO</vt:lpstr>
      <vt:lpstr>Network Management and Operations scope</vt:lpstr>
      <vt:lpstr>Sify MANAGED NOC</vt:lpstr>
      <vt:lpstr>Platform integration for better outcomes</vt:lpstr>
      <vt:lpstr>HOW HAVE ARCHITECTURES CHANGED?</vt:lpstr>
      <vt:lpstr>PowerPoint Presentation</vt:lpstr>
      <vt:lpstr>OUR DELIVERY MODELS – FULLY ONSITE</vt:lpstr>
      <vt:lpstr>OUR DELIVERY MODELS – HYBRID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ALIGNING TO NEXTGEN PLATFORMS </vt:lpstr>
      <vt:lpstr>PowerPoint Presentation</vt:lpstr>
      <vt:lpstr>PowerPoint Presentation</vt:lpstr>
      <vt:lpstr>TRANSITION APPROACH</vt:lpstr>
      <vt:lpstr>TRANSITION WORKFLOW</vt:lpstr>
      <vt:lpstr>SIFY’S ON-CALL SUPPORT TEAMS</vt:lpstr>
      <vt:lpstr>PowerPoint Presentation</vt:lpstr>
      <vt:lpstr>NOC REFERENCE – LARGEST PUBLIC SECTOR BANK</vt:lpstr>
      <vt:lpstr>AGILE PLATFORMS THAT SUPPORT NOC</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Suresh  Gummaraju</dc:creator>
  <cp:revision>1</cp:revision>
  <dcterms:created xsi:type="dcterms:W3CDTF">2022-04-25T06:32:42Z</dcterms:created>
  <dcterms:modified xsi:type="dcterms:W3CDTF">2024-07-16T07:41:53Z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0x01010094499AD8BA63924692DA443767D49F52</vt:lpwstr>
  </property>
</Properties>
</file>