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heme/themeOverride1.xml" ContentType="application/vnd.openxmlformats-officedocument.themeOverr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2" r:id="rId5"/>
    <p:sldMasterId id="2147483951" r:id="rId6"/>
  </p:sldMasterIdLst>
  <p:notesMasterIdLst>
    <p:notesMasterId r:id="rId34"/>
  </p:notesMasterIdLst>
  <p:sldIdLst>
    <p:sldId id="2146846701" r:id="rId7"/>
    <p:sldId id="2146846702" r:id="rId8"/>
    <p:sldId id="2147471103" r:id="rId9"/>
    <p:sldId id="2147471087" r:id="rId10"/>
    <p:sldId id="2147471104" r:id="rId11"/>
    <p:sldId id="2147471089" r:id="rId12"/>
    <p:sldId id="2147471106" r:id="rId13"/>
    <p:sldId id="2147471107" r:id="rId14"/>
    <p:sldId id="2147471091" r:id="rId15"/>
    <p:sldId id="2147471095" r:id="rId16"/>
    <p:sldId id="282" r:id="rId17"/>
    <p:sldId id="2146847408" r:id="rId18"/>
    <p:sldId id="298" r:id="rId19"/>
    <p:sldId id="296" r:id="rId20"/>
    <p:sldId id="280" r:id="rId21"/>
    <p:sldId id="2147471096" r:id="rId22"/>
    <p:sldId id="2147471108" r:id="rId23"/>
    <p:sldId id="2147471109" r:id="rId24"/>
    <p:sldId id="2147471105" r:id="rId25"/>
    <p:sldId id="2147471110" r:id="rId26"/>
    <p:sldId id="2146847377" r:id="rId27"/>
    <p:sldId id="2146847378" r:id="rId28"/>
    <p:sldId id="2147471111" r:id="rId29"/>
    <p:sldId id="2147471112" r:id="rId30"/>
    <p:sldId id="2147471113" r:id="rId31"/>
    <p:sldId id="286" r:id="rId32"/>
    <p:sldId id="21457056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BB59"/>
    <a:srgbClr val="74BF4B"/>
    <a:srgbClr val="FB7C32"/>
    <a:srgbClr val="DEDF3C"/>
    <a:srgbClr val="518CD3"/>
    <a:srgbClr val="CFCFCF"/>
    <a:srgbClr val="7F7F7F"/>
    <a:srgbClr val="3276C8"/>
    <a:srgbClr val="F15551"/>
    <a:srgbClr val="5F82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E9569A-38A0-468D-AE95-D1C90D511283}" v="45" dt="2024-08-09T13:46:28.0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6" autoAdjust="0"/>
    <p:restoredTop sz="66180" autoAdjust="0"/>
  </p:normalViewPr>
  <p:slideViewPr>
    <p:cSldViewPr snapToGrid="0">
      <p:cViewPr varScale="1">
        <p:scale>
          <a:sx n="64" d="100"/>
          <a:sy n="64" d="100"/>
        </p:scale>
        <p:origin x="984" y="66"/>
      </p:cViewPr>
      <p:guideLst/>
    </p:cSldViewPr>
  </p:slideViewPr>
  <p:outlineViewPr>
    <p:cViewPr>
      <p:scale>
        <a:sx n="33" d="100"/>
        <a:sy n="33" d="100"/>
      </p:scale>
      <p:origin x="0" y="-6"/>
    </p:cViewPr>
  </p:outlineViewPr>
  <p:notesTextViewPr>
    <p:cViewPr>
      <p:scale>
        <a:sx n="1" d="1"/>
        <a:sy n="1" d="1"/>
      </p:scale>
      <p:origin x="0" y="0"/>
    </p:cViewPr>
  </p:notesTextViewPr>
  <p:sorterViewPr>
    <p:cViewPr>
      <p:scale>
        <a:sx n="100" d="100"/>
        <a:sy n="100" d="100"/>
      </p:scale>
      <p:origin x="0" y="-152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lvin Varghese" userId="106bb35d-6e78-48f9-8da3-e3c65ebc8b8a" providerId="ADAL" clId="{88DA959D-66F7-4D9B-96D9-079612F2E598}"/>
    <pc:docChg chg="undo redo custSel addSld delSld modSld sldOrd">
      <pc:chgData name="Melvin Varghese" userId="106bb35d-6e78-48f9-8da3-e3c65ebc8b8a" providerId="ADAL" clId="{88DA959D-66F7-4D9B-96D9-079612F2E598}" dt="2022-08-16T20:14:08.948" v="1499" actId="14100"/>
      <pc:docMkLst>
        <pc:docMk/>
      </pc:docMkLst>
      <pc:sldChg chg="addSp delSp modSp add mod addAnim delAnim modAnim">
        <pc:chgData name="Melvin Varghese" userId="106bb35d-6e78-48f9-8da3-e3c65ebc8b8a" providerId="ADAL" clId="{88DA959D-66F7-4D9B-96D9-079612F2E598}" dt="2022-08-16T20:05:49.207" v="1325"/>
        <pc:sldMkLst>
          <pc:docMk/>
          <pc:sldMk cId="0" sldId="257"/>
        </pc:sldMkLst>
        <pc:spChg chg="mod">
          <ac:chgData name="Melvin Varghese" userId="106bb35d-6e78-48f9-8da3-e3c65ebc8b8a" providerId="ADAL" clId="{88DA959D-66F7-4D9B-96D9-079612F2E598}" dt="2022-08-16T19:48:49.573" v="972" actId="1036"/>
          <ac:spMkLst>
            <pc:docMk/>
            <pc:sldMk cId="0" sldId="257"/>
            <ac:spMk id="8" creationId="{5EB2AB0C-D761-CFD4-D997-97D8D84736C0}"/>
          </ac:spMkLst>
        </pc:spChg>
        <pc:spChg chg="del">
          <ac:chgData name="Melvin Varghese" userId="106bb35d-6e78-48f9-8da3-e3c65ebc8b8a" providerId="ADAL" clId="{88DA959D-66F7-4D9B-96D9-079612F2E598}" dt="2022-08-16T19:45:24.285" v="893" actId="478"/>
          <ac:spMkLst>
            <pc:docMk/>
            <pc:sldMk cId="0" sldId="257"/>
            <ac:spMk id="9" creationId="{7CBCDDD7-4DD8-6001-FACD-86E9293088A3}"/>
          </ac:spMkLst>
        </pc:spChg>
        <pc:spChg chg="mod">
          <ac:chgData name="Melvin Varghese" userId="106bb35d-6e78-48f9-8da3-e3c65ebc8b8a" providerId="ADAL" clId="{88DA959D-66F7-4D9B-96D9-079612F2E598}" dt="2022-08-16T19:48:49.573" v="972" actId="1036"/>
          <ac:spMkLst>
            <pc:docMk/>
            <pc:sldMk cId="0" sldId="257"/>
            <ac:spMk id="10" creationId="{332261CA-2C5D-4673-838A-55E04C6B47C7}"/>
          </ac:spMkLst>
        </pc:spChg>
        <pc:spChg chg="mod">
          <ac:chgData name="Melvin Varghese" userId="106bb35d-6e78-48f9-8da3-e3c65ebc8b8a" providerId="ADAL" clId="{88DA959D-66F7-4D9B-96D9-079612F2E598}" dt="2022-08-16T19:48:49.573" v="972" actId="1036"/>
          <ac:spMkLst>
            <pc:docMk/>
            <pc:sldMk cId="0" sldId="257"/>
            <ac:spMk id="11" creationId="{E351AD0B-F631-03E6-2D2A-9F49CA1A2965}"/>
          </ac:spMkLst>
        </pc:spChg>
        <pc:spChg chg="mod">
          <ac:chgData name="Melvin Varghese" userId="106bb35d-6e78-48f9-8da3-e3c65ebc8b8a" providerId="ADAL" clId="{88DA959D-66F7-4D9B-96D9-079612F2E598}" dt="2022-08-16T19:48:49.573" v="972" actId="1036"/>
          <ac:spMkLst>
            <pc:docMk/>
            <pc:sldMk cId="0" sldId="257"/>
            <ac:spMk id="12" creationId="{D01BB3A2-4E15-70C3-1603-FA0028F255D9}"/>
          </ac:spMkLst>
        </pc:spChg>
        <pc:spChg chg="del mod">
          <ac:chgData name="Melvin Varghese" userId="106bb35d-6e78-48f9-8da3-e3c65ebc8b8a" providerId="ADAL" clId="{88DA959D-66F7-4D9B-96D9-079612F2E598}" dt="2022-08-16T20:04:37.789" v="1318" actId="478"/>
          <ac:spMkLst>
            <pc:docMk/>
            <pc:sldMk cId="0" sldId="257"/>
            <ac:spMk id="15" creationId="{1BFB4560-47F0-3ADC-3417-F7D383CF1F27}"/>
          </ac:spMkLst>
        </pc:spChg>
        <pc:spChg chg="del mod">
          <ac:chgData name="Melvin Varghese" userId="106bb35d-6e78-48f9-8da3-e3c65ebc8b8a" providerId="ADAL" clId="{88DA959D-66F7-4D9B-96D9-079612F2E598}" dt="2022-08-16T19:50:53.808" v="1064" actId="478"/>
          <ac:spMkLst>
            <pc:docMk/>
            <pc:sldMk cId="0" sldId="257"/>
            <ac:spMk id="16" creationId="{4C27CB4D-B594-00C5-554A-3326D4F4664A}"/>
          </ac:spMkLst>
        </pc:spChg>
        <pc:spChg chg="mod">
          <ac:chgData name="Melvin Varghese" userId="106bb35d-6e78-48f9-8da3-e3c65ebc8b8a" providerId="ADAL" clId="{88DA959D-66F7-4D9B-96D9-079612F2E598}" dt="2022-08-16T20:05:28.573" v="1322"/>
          <ac:spMkLst>
            <pc:docMk/>
            <pc:sldMk cId="0" sldId="257"/>
            <ac:spMk id="18" creationId="{0476BA9C-CE2E-8A90-58FB-EE8241ADE004}"/>
          </ac:spMkLst>
        </pc:spChg>
        <pc:spChg chg="del mod">
          <ac:chgData name="Melvin Varghese" userId="106bb35d-6e78-48f9-8da3-e3c65ebc8b8a" providerId="ADAL" clId="{88DA959D-66F7-4D9B-96D9-079612F2E598}" dt="2022-08-16T19:50:52.415" v="1063" actId="478"/>
          <ac:spMkLst>
            <pc:docMk/>
            <pc:sldMk cId="0" sldId="257"/>
            <ac:spMk id="19" creationId="{550662C0-A890-1784-122D-A9A2EDD76F4C}"/>
          </ac:spMkLst>
        </pc:spChg>
        <pc:spChg chg="mod">
          <ac:chgData name="Melvin Varghese" userId="106bb35d-6e78-48f9-8da3-e3c65ebc8b8a" providerId="ADAL" clId="{88DA959D-66F7-4D9B-96D9-079612F2E598}" dt="2022-08-16T20:05:42.119" v="1324"/>
          <ac:spMkLst>
            <pc:docMk/>
            <pc:sldMk cId="0" sldId="257"/>
            <ac:spMk id="21" creationId="{3E2C7F15-261B-4FC2-A08C-EA99CD27E3FF}"/>
          </ac:spMkLst>
        </pc:spChg>
        <pc:spChg chg="del mod">
          <ac:chgData name="Melvin Varghese" userId="106bb35d-6e78-48f9-8da3-e3c65ebc8b8a" providerId="ADAL" clId="{88DA959D-66F7-4D9B-96D9-079612F2E598}" dt="2022-08-16T19:50:51.046" v="1062" actId="478"/>
          <ac:spMkLst>
            <pc:docMk/>
            <pc:sldMk cId="0" sldId="257"/>
            <ac:spMk id="22" creationId="{59108E18-3901-2A0F-4FCC-E2995603CA13}"/>
          </ac:spMkLst>
        </pc:spChg>
        <pc:spChg chg="mod">
          <ac:chgData name="Melvin Varghese" userId="106bb35d-6e78-48f9-8da3-e3c65ebc8b8a" providerId="ADAL" clId="{88DA959D-66F7-4D9B-96D9-079612F2E598}" dt="2022-08-16T19:57:52.853" v="1226" actId="1076"/>
          <ac:spMkLst>
            <pc:docMk/>
            <pc:sldMk cId="0" sldId="257"/>
            <ac:spMk id="24" creationId="{840B6F35-EC40-8B07-8038-1CA3178AEB5B}"/>
          </ac:spMkLst>
        </pc:spChg>
        <pc:spChg chg="del mod">
          <ac:chgData name="Melvin Varghese" userId="106bb35d-6e78-48f9-8da3-e3c65ebc8b8a" providerId="ADAL" clId="{88DA959D-66F7-4D9B-96D9-079612F2E598}" dt="2022-08-16T19:50:47.295" v="1060" actId="478"/>
          <ac:spMkLst>
            <pc:docMk/>
            <pc:sldMk cId="0" sldId="257"/>
            <ac:spMk id="25" creationId="{E772B992-EA5C-901C-96ED-F65AA8954336}"/>
          </ac:spMkLst>
        </pc:spChg>
        <pc:spChg chg="mod">
          <ac:chgData name="Melvin Varghese" userId="106bb35d-6e78-48f9-8da3-e3c65ebc8b8a" providerId="ADAL" clId="{88DA959D-66F7-4D9B-96D9-079612F2E598}" dt="2022-08-16T19:57:13.421" v="1218" actId="1076"/>
          <ac:spMkLst>
            <pc:docMk/>
            <pc:sldMk cId="0" sldId="257"/>
            <ac:spMk id="27" creationId="{6FC9180D-4C7F-BDC0-D3FA-DDDD06CD8945}"/>
          </ac:spMkLst>
        </pc:spChg>
        <pc:spChg chg="del mod">
          <ac:chgData name="Melvin Varghese" userId="106bb35d-6e78-48f9-8da3-e3c65ebc8b8a" providerId="ADAL" clId="{88DA959D-66F7-4D9B-96D9-079612F2E598}" dt="2022-08-16T19:50:48.862" v="1061" actId="478"/>
          <ac:spMkLst>
            <pc:docMk/>
            <pc:sldMk cId="0" sldId="257"/>
            <ac:spMk id="28" creationId="{10DD08D7-258F-15E6-0906-E5C807C65F5F}"/>
          </ac:spMkLst>
        </pc:spChg>
        <pc:spChg chg="add mod">
          <ac:chgData name="Melvin Varghese" userId="106bb35d-6e78-48f9-8da3-e3c65ebc8b8a" providerId="ADAL" clId="{88DA959D-66F7-4D9B-96D9-079612F2E598}" dt="2022-08-16T19:48:49.573" v="972" actId="1036"/>
          <ac:spMkLst>
            <pc:docMk/>
            <pc:sldMk cId="0" sldId="257"/>
            <ac:spMk id="30" creationId="{D37F75CD-17A0-D460-BE67-67ED741229A4}"/>
          </ac:spMkLst>
        </pc:spChg>
        <pc:spChg chg="add mod">
          <ac:chgData name="Melvin Varghese" userId="106bb35d-6e78-48f9-8da3-e3c65ebc8b8a" providerId="ADAL" clId="{88DA959D-66F7-4D9B-96D9-079612F2E598}" dt="2022-08-16T19:48:49.573" v="972" actId="1036"/>
          <ac:spMkLst>
            <pc:docMk/>
            <pc:sldMk cId="0" sldId="257"/>
            <ac:spMk id="31" creationId="{D22F4B11-E1D1-27A6-D1D9-E9FC74D8EF9D}"/>
          </ac:spMkLst>
        </pc:spChg>
        <pc:spChg chg="add mod">
          <ac:chgData name="Melvin Varghese" userId="106bb35d-6e78-48f9-8da3-e3c65ebc8b8a" providerId="ADAL" clId="{88DA959D-66F7-4D9B-96D9-079612F2E598}" dt="2022-08-16T19:48:49.573" v="972" actId="1036"/>
          <ac:spMkLst>
            <pc:docMk/>
            <pc:sldMk cId="0" sldId="257"/>
            <ac:spMk id="32" creationId="{885675DF-4977-2AEC-6904-7E73E97E63F7}"/>
          </ac:spMkLst>
        </pc:spChg>
        <pc:spChg chg="add mod">
          <ac:chgData name="Melvin Varghese" userId="106bb35d-6e78-48f9-8da3-e3c65ebc8b8a" providerId="ADAL" clId="{88DA959D-66F7-4D9B-96D9-079612F2E598}" dt="2022-08-16T19:48:49.573" v="972" actId="1036"/>
          <ac:spMkLst>
            <pc:docMk/>
            <pc:sldMk cId="0" sldId="257"/>
            <ac:spMk id="33" creationId="{8211510D-553C-E7F0-DD7A-1A5D54677625}"/>
          </ac:spMkLst>
        </pc:spChg>
        <pc:spChg chg="add mod">
          <ac:chgData name="Melvin Varghese" userId="106bb35d-6e78-48f9-8da3-e3c65ebc8b8a" providerId="ADAL" clId="{88DA959D-66F7-4D9B-96D9-079612F2E598}" dt="2022-08-16T19:48:49.573" v="972" actId="1036"/>
          <ac:spMkLst>
            <pc:docMk/>
            <pc:sldMk cId="0" sldId="257"/>
            <ac:spMk id="37" creationId="{3BA158F2-3621-CC8E-4601-3307E4FD1BD7}"/>
          </ac:spMkLst>
        </pc:spChg>
        <pc:spChg chg="add mod">
          <ac:chgData name="Melvin Varghese" userId="106bb35d-6e78-48f9-8da3-e3c65ebc8b8a" providerId="ADAL" clId="{88DA959D-66F7-4D9B-96D9-079612F2E598}" dt="2022-08-16T19:48:49.573" v="972" actId="1036"/>
          <ac:spMkLst>
            <pc:docMk/>
            <pc:sldMk cId="0" sldId="257"/>
            <ac:spMk id="38" creationId="{6E203EE4-17B1-A1FF-709B-1D0565C99A8E}"/>
          </ac:spMkLst>
        </pc:spChg>
        <pc:spChg chg="mod">
          <ac:chgData name="Melvin Varghese" userId="106bb35d-6e78-48f9-8da3-e3c65ebc8b8a" providerId="ADAL" clId="{88DA959D-66F7-4D9B-96D9-079612F2E598}" dt="2022-08-16T19:49:01.377" v="973"/>
          <ac:spMkLst>
            <pc:docMk/>
            <pc:sldMk cId="0" sldId="257"/>
            <ac:spMk id="44" creationId="{01A6AFDC-C1A7-820A-56E9-9589F307F8FB}"/>
          </ac:spMkLst>
        </pc:spChg>
        <pc:spChg chg="mod">
          <ac:chgData name="Melvin Varghese" userId="106bb35d-6e78-48f9-8da3-e3c65ebc8b8a" providerId="ADAL" clId="{88DA959D-66F7-4D9B-96D9-079612F2E598}" dt="2022-08-16T19:49:01.377" v="973"/>
          <ac:spMkLst>
            <pc:docMk/>
            <pc:sldMk cId="0" sldId="257"/>
            <ac:spMk id="45" creationId="{B740AB2A-8F53-6A10-E8FB-CF6DA154F6F0}"/>
          </ac:spMkLst>
        </pc:spChg>
        <pc:spChg chg="mod">
          <ac:chgData name="Melvin Varghese" userId="106bb35d-6e78-48f9-8da3-e3c65ebc8b8a" providerId="ADAL" clId="{88DA959D-66F7-4D9B-96D9-079612F2E598}" dt="2022-08-16T19:49:01.377" v="973"/>
          <ac:spMkLst>
            <pc:docMk/>
            <pc:sldMk cId="0" sldId="257"/>
            <ac:spMk id="47" creationId="{73B2F9CF-8189-9E65-69C5-6C9641F34FA9}"/>
          </ac:spMkLst>
        </pc:spChg>
        <pc:spChg chg="mod">
          <ac:chgData name="Melvin Varghese" userId="106bb35d-6e78-48f9-8da3-e3c65ebc8b8a" providerId="ADAL" clId="{88DA959D-66F7-4D9B-96D9-079612F2E598}" dt="2022-08-16T19:49:01.377" v="973"/>
          <ac:spMkLst>
            <pc:docMk/>
            <pc:sldMk cId="0" sldId="257"/>
            <ac:spMk id="48" creationId="{3CF72CAB-A14D-9208-4D12-7DAE67F29E42}"/>
          </ac:spMkLst>
        </pc:spChg>
        <pc:spChg chg="mod">
          <ac:chgData name="Melvin Varghese" userId="106bb35d-6e78-48f9-8da3-e3c65ebc8b8a" providerId="ADAL" clId="{88DA959D-66F7-4D9B-96D9-079612F2E598}" dt="2022-08-16T19:49:01.377" v="973"/>
          <ac:spMkLst>
            <pc:docMk/>
            <pc:sldMk cId="0" sldId="257"/>
            <ac:spMk id="50" creationId="{A32AC9E4-EB8E-DE88-C152-51D60ED922A3}"/>
          </ac:spMkLst>
        </pc:spChg>
        <pc:spChg chg="mod">
          <ac:chgData name="Melvin Varghese" userId="106bb35d-6e78-48f9-8da3-e3c65ebc8b8a" providerId="ADAL" clId="{88DA959D-66F7-4D9B-96D9-079612F2E598}" dt="2022-08-16T19:49:01.377" v="973"/>
          <ac:spMkLst>
            <pc:docMk/>
            <pc:sldMk cId="0" sldId="257"/>
            <ac:spMk id="51" creationId="{ACB5BF9D-FECB-0C55-E6C2-C68F766FCBAD}"/>
          </ac:spMkLst>
        </pc:spChg>
        <pc:spChg chg="mod">
          <ac:chgData name="Melvin Varghese" userId="106bb35d-6e78-48f9-8da3-e3c65ebc8b8a" providerId="ADAL" clId="{88DA959D-66F7-4D9B-96D9-079612F2E598}" dt="2022-08-16T19:49:01.377" v="973"/>
          <ac:spMkLst>
            <pc:docMk/>
            <pc:sldMk cId="0" sldId="257"/>
            <ac:spMk id="53" creationId="{78A2AEC1-C53A-00A1-3627-60FA019B2A8C}"/>
          </ac:spMkLst>
        </pc:spChg>
        <pc:spChg chg="mod">
          <ac:chgData name="Melvin Varghese" userId="106bb35d-6e78-48f9-8da3-e3c65ebc8b8a" providerId="ADAL" clId="{88DA959D-66F7-4D9B-96D9-079612F2E598}" dt="2022-08-16T19:49:01.377" v="973"/>
          <ac:spMkLst>
            <pc:docMk/>
            <pc:sldMk cId="0" sldId="257"/>
            <ac:spMk id="54" creationId="{F02314AD-441E-082D-8D1F-425A2A41CCA1}"/>
          </ac:spMkLst>
        </pc:spChg>
        <pc:spChg chg="mod">
          <ac:chgData name="Melvin Varghese" userId="106bb35d-6e78-48f9-8da3-e3c65ebc8b8a" providerId="ADAL" clId="{88DA959D-66F7-4D9B-96D9-079612F2E598}" dt="2022-08-16T19:49:01.377" v="973"/>
          <ac:spMkLst>
            <pc:docMk/>
            <pc:sldMk cId="0" sldId="257"/>
            <ac:spMk id="56" creationId="{A73DD3A1-83AB-1ACC-FB11-F9AB6921E73C}"/>
          </ac:spMkLst>
        </pc:spChg>
        <pc:spChg chg="mod">
          <ac:chgData name="Melvin Varghese" userId="106bb35d-6e78-48f9-8da3-e3c65ebc8b8a" providerId="ADAL" clId="{88DA959D-66F7-4D9B-96D9-079612F2E598}" dt="2022-08-16T19:49:01.377" v="973"/>
          <ac:spMkLst>
            <pc:docMk/>
            <pc:sldMk cId="0" sldId="257"/>
            <ac:spMk id="57" creationId="{1ADDCF19-4EE9-F9A3-BD40-A0EEE5D23E1B}"/>
          </ac:spMkLst>
        </pc:spChg>
        <pc:spChg chg="mod">
          <ac:chgData name="Melvin Varghese" userId="106bb35d-6e78-48f9-8da3-e3c65ebc8b8a" providerId="ADAL" clId="{88DA959D-66F7-4D9B-96D9-079612F2E598}" dt="2022-08-16T19:49:39.413" v="989" actId="14100"/>
          <ac:spMkLst>
            <pc:docMk/>
            <pc:sldMk cId="0" sldId="257"/>
            <ac:spMk id="63" creationId="{D5900EAB-12A9-C394-6498-AB12311AC84F}"/>
          </ac:spMkLst>
        </pc:spChg>
        <pc:spChg chg="mod">
          <ac:chgData name="Melvin Varghese" userId="106bb35d-6e78-48f9-8da3-e3c65ebc8b8a" providerId="ADAL" clId="{88DA959D-66F7-4D9B-96D9-079612F2E598}" dt="2022-08-16T19:49:39.413" v="989" actId="14100"/>
          <ac:spMkLst>
            <pc:docMk/>
            <pc:sldMk cId="0" sldId="257"/>
            <ac:spMk id="64" creationId="{C23906F1-AFA3-DEB9-4A3B-4FDC574337BE}"/>
          </ac:spMkLst>
        </pc:spChg>
        <pc:spChg chg="mod">
          <ac:chgData name="Melvin Varghese" userId="106bb35d-6e78-48f9-8da3-e3c65ebc8b8a" providerId="ADAL" clId="{88DA959D-66F7-4D9B-96D9-079612F2E598}" dt="2022-08-16T19:49:39.413" v="989" actId="14100"/>
          <ac:spMkLst>
            <pc:docMk/>
            <pc:sldMk cId="0" sldId="257"/>
            <ac:spMk id="66" creationId="{9259573A-60DF-A19E-E470-F209E98D1ABF}"/>
          </ac:spMkLst>
        </pc:spChg>
        <pc:spChg chg="add del">
          <ac:chgData name="Melvin Varghese" userId="106bb35d-6e78-48f9-8da3-e3c65ebc8b8a" providerId="ADAL" clId="{88DA959D-66F7-4D9B-96D9-079612F2E598}" dt="2022-08-16T19:44:56.501" v="889" actId="478"/>
          <ac:spMkLst>
            <pc:docMk/>
            <pc:sldMk cId="0" sldId="257"/>
            <ac:spMk id="67" creationId="{00BBE8D5-9D14-4AB0-B905-DE90A47233EC}"/>
          </ac:spMkLst>
        </pc:spChg>
        <pc:spChg chg="add del">
          <ac:chgData name="Melvin Varghese" userId="106bb35d-6e78-48f9-8da3-e3c65ebc8b8a" providerId="ADAL" clId="{88DA959D-66F7-4D9B-96D9-079612F2E598}" dt="2022-08-16T19:44:56.501" v="889" actId="478"/>
          <ac:spMkLst>
            <pc:docMk/>
            <pc:sldMk cId="0" sldId="257"/>
            <ac:spMk id="68" creationId="{6842CC59-4407-F577-248B-FBDE252FBE27}"/>
          </ac:spMkLst>
        </pc:spChg>
        <pc:spChg chg="add del">
          <ac:chgData name="Melvin Varghese" userId="106bb35d-6e78-48f9-8da3-e3c65ebc8b8a" providerId="ADAL" clId="{88DA959D-66F7-4D9B-96D9-079612F2E598}" dt="2022-08-16T19:44:56.501" v="889" actId="478"/>
          <ac:spMkLst>
            <pc:docMk/>
            <pc:sldMk cId="0" sldId="257"/>
            <ac:spMk id="69" creationId="{0071C602-E9DE-AA89-2A2B-1992139EFFA9}"/>
          </ac:spMkLst>
        </pc:spChg>
        <pc:spChg chg="add del">
          <ac:chgData name="Melvin Varghese" userId="106bb35d-6e78-48f9-8da3-e3c65ebc8b8a" providerId="ADAL" clId="{88DA959D-66F7-4D9B-96D9-079612F2E598}" dt="2022-08-16T19:44:56.501" v="889" actId="478"/>
          <ac:spMkLst>
            <pc:docMk/>
            <pc:sldMk cId="0" sldId="257"/>
            <ac:spMk id="70" creationId="{D8968E12-5CD0-A5D9-3D3B-ACDB6E05AB33}"/>
          </ac:spMkLst>
        </pc:spChg>
        <pc:spChg chg="add del">
          <ac:chgData name="Melvin Varghese" userId="106bb35d-6e78-48f9-8da3-e3c65ebc8b8a" providerId="ADAL" clId="{88DA959D-66F7-4D9B-96D9-079612F2E598}" dt="2022-08-16T19:44:56.501" v="889" actId="478"/>
          <ac:spMkLst>
            <pc:docMk/>
            <pc:sldMk cId="0" sldId="257"/>
            <ac:spMk id="71" creationId="{FE9523AF-8058-8200-92F4-1D617FC73F2E}"/>
          </ac:spMkLst>
        </pc:spChg>
        <pc:spChg chg="mod">
          <ac:chgData name="Melvin Varghese" userId="106bb35d-6e78-48f9-8da3-e3c65ebc8b8a" providerId="ADAL" clId="{88DA959D-66F7-4D9B-96D9-079612F2E598}" dt="2022-08-16T19:49:39.413" v="989" actId="14100"/>
          <ac:spMkLst>
            <pc:docMk/>
            <pc:sldMk cId="0" sldId="257"/>
            <ac:spMk id="73" creationId="{FFC3A15B-43A5-CE66-535B-840F9D644039}"/>
          </ac:spMkLst>
        </pc:spChg>
        <pc:spChg chg="mod">
          <ac:chgData name="Melvin Varghese" userId="106bb35d-6e78-48f9-8da3-e3c65ebc8b8a" providerId="ADAL" clId="{88DA959D-66F7-4D9B-96D9-079612F2E598}" dt="2022-08-16T19:49:39.413" v="989" actId="14100"/>
          <ac:spMkLst>
            <pc:docMk/>
            <pc:sldMk cId="0" sldId="257"/>
            <ac:spMk id="75" creationId="{92B5FCA4-DA70-BA79-DD27-9D81FD5F441E}"/>
          </ac:spMkLst>
        </pc:spChg>
        <pc:spChg chg="mod">
          <ac:chgData name="Melvin Varghese" userId="106bb35d-6e78-48f9-8da3-e3c65ebc8b8a" providerId="ADAL" clId="{88DA959D-66F7-4D9B-96D9-079612F2E598}" dt="2022-08-16T19:49:39.413" v="989" actId="14100"/>
          <ac:spMkLst>
            <pc:docMk/>
            <pc:sldMk cId="0" sldId="257"/>
            <ac:spMk id="76" creationId="{F336C8F7-D3F2-8D59-153D-02C12DAFA69F}"/>
          </ac:spMkLst>
        </pc:spChg>
        <pc:spChg chg="mod">
          <ac:chgData name="Melvin Varghese" userId="106bb35d-6e78-48f9-8da3-e3c65ebc8b8a" providerId="ADAL" clId="{88DA959D-66F7-4D9B-96D9-079612F2E598}" dt="2022-08-16T19:49:39.413" v="989" actId="14100"/>
          <ac:spMkLst>
            <pc:docMk/>
            <pc:sldMk cId="0" sldId="257"/>
            <ac:spMk id="79" creationId="{8B395566-6909-6129-1344-FE04B4E4F3E1}"/>
          </ac:spMkLst>
        </pc:spChg>
        <pc:spChg chg="mod">
          <ac:chgData name="Melvin Varghese" userId="106bb35d-6e78-48f9-8da3-e3c65ebc8b8a" providerId="ADAL" clId="{88DA959D-66F7-4D9B-96D9-079612F2E598}" dt="2022-08-16T19:49:39.413" v="989" actId="14100"/>
          <ac:spMkLst>
            <pc:docMk/>
            <pc:sldMk cId="0" sldId="257"/>
            <ac:spMk id="81" creationId="{0193F969-A569-A3D1-7F46-E2404AE64EB8}"/>
          </ac:spMkLst>
        </pc:spChg>
        <pc:spChg chg="mod">
          <ac:chgData name="Melvin Varghese" userId="106bb35d-6e78-48f9-8da3-e3c65ebc8b8a" providerId="ADAL" clId="{88DA959D-66F7-4D9B-96D9-079612F2E598}" dt="2022-08-16T19:49:39.413" v="989" actId="14100"/>
          <ac:spMkLst>
            <pc:docMk/>
            <pc:sldMk cId="0" sldId="257"/>
            <ac:spMk id="83" creationId="{A4805666-098A-F058-1EC7-F862C2C0E704}"/>
          </ac:spMkLst>
        </pc:spChg>
        <pc:spChg chg="mod">
          <ac:chgData name="Melvin Varghese" userId="106bb35d-6e78-48f9-8da3-e3c65ebc8b8a" providerId="ADAL" clId="{88DA959D-66F7-4D9B-96D9-079612F2E598}" dt="2022-08-16T19:49:39.413" v="989" actId="14100"/>
          <ac:spMkLst>
            <pc:docMk/>
            <pc:sldMk cId="0" sldId="257"/>
            <ac:spMk id="84" creationId="{71BA3270-68D6-3C7D-07E1-E27559927A78}"/>
          </ac:spMkLst>
        </pc:spChg>
        <pc:spChg chg="mod">
          <ac:chgData name="Melvin Varghese" userId="106bb35d-6e78-48f9-8da3-e3c65ebc8b8a" providerId="ADAL" clId="{88DA959D-66F7-4D9B-96D9-079612F2E598}" dt="2022-08-16T19:49:58.395" v="993" actId="1076"/>
          <ac:spMkLst>
            <pc:docMk/>
            <pc:sldMk cId="0" sldId="257"/>
            <ac:spMk id="92" creationId="{F825EAC7-69D7-0407-014A-BC759D8E50F8}"/>
          </ac:spMkLst>
        </pc:spChg>
        <pc:spChg chg="add del">
          <ac:chgData name="Melvin Varghese" userId="106bb35d-6e78-48f9-8da3-e3c65ebc8b8a" providerId="ADAL" clId="{88DA959D-66F7-4D9B-96D9-079612F2E598}" dt="2022-08-16T19:44:56.501" v="889" actId="478"/>
          <ac:spMkLst>
            <pc:docMk/>
            <pc:sldMk cId="0" sldId="257"/>
            <ac:spMk id="93" creationId="{73F407AB-42F9-C533-B62B-9E434E34C2BA}"/>
          </ac:spMkLst>
        </pc:spChg>
        <pc:spChg chg="add del">
          <ac:chgData name="Melvin Varghese" userId="106bb35d-6e78-48f9-8da3-e3c65ebc8b8a" providerId="ADAL" clId="{88DA959D-66F7-4D9B-96D9-079612F2E598}" dt="2022-08-16T19:44:56.501" v="889" actId="478"/>
          <ac:spMkLst>
            <pc:docMk/>
            <pc:sldMk cId="0" sldId="257"/>
            <ac:spMk id="94" creationId="{FE97787B-C2BF-DF6A-0C98-AB9050EE5BA8}"/>
          </ac:spMkLst>
        </pc:spChg>
        <pc:spChg chg="add del">
          <ac:chgData name="Melvin Varghese" userId="106bb35d-6e78-48f9-8da3-e3c65ebc8b8a" providerId="ADAL" clId="{88DA959D-66F7-4D9B-96D9-079612F2E598}" dt="2022-08-16T19:44:56.501" v="889" actId="478"/>
          <ac:spMkLst>
            <pc:docMk/>
            <pc:sldMk cId="0" sldId="257"/>
            <ac:spMk id="95" creationId="{173A74E6-3791-CEA7-588B-FEFD469F0B9F}"/>
          </ac:spMkLst>
        </pc:spChg>
        <pc:spChg chg="add del">
          <ac:chgData name="Melvin Varghese" userId="106bb35d-6e78-48f9-8da3-e3c65ebc8b8a" providerId="ADAL" clId="{88DA959D-66F7-4D9B-96D9-079612F2E598}" dt="2022-08-16T19:44:56.501" v="889" actId="478"/>
          <ac:spMkLst>
            <pc:docMk/>
            <pc:sldMk cId="0" sldId="257"/>
            <ac:spMk id="96" creationId="{794A2D63-35C4-3769-0653-251BF47FCE05}"/>
          </ac:spMkLst>
        </pc:spChg>
        <pc:spChg chg="mod">
          <ac:chgData name="Melvin Varghese" userId="106bb35d-6e78-48f9-8da3-e3c65ebc8b8a" providerId="ADAL" clId="{88DA959D-66F7-4D9B-96D9-079612F2E598}" dt="2022-08-16T19:49:58.395" v="993" actId="1076"/>
          <ac:spMkLst>
            <pc:docMk/>
            <pc:sldMk cId="0" sldId="257"/>
            <ac:spMk id="97" creationId="{090289AA-B0B5-874D-F311-4BA8256FEB04}"/>
          </ac:spMkLst>
        </pc:spChg>
        <pc:spChg chg="add del">
          <ac:chgData name="Melvin Varghese" userId="106bb35d-6e78-48f9-8da3-e3c65ebc8b8a" providerId="ADAL" clId="{88DA959D-66F7-4D9B-96D9-079612F2E598}" dt="2022-08-16T19:44:56.501" v="889" actId="478"/>
          <ac:spMkLst>
            <pc:docMk/>
            <pc:sldMk cId="0" sldId="257"/>
            <ac:spMk id="99" creationId="{8C44C807-B328-3087-D7F7-9DFE241B9825}"/>
          </ac:spMkLst>
        </pc:spChg>
        <pc:spChg chg="del">
          <ac:chgData name="Melvin Varghese" userId="106bb35d-6e78-48f9-8da3-e3c65ebc8b8a" providerId="ADAL" clId="{88DA959D-66F7-4D9B-96D9-079612F2E598}" dt="2022-08-16T19:44:29.523" v="883" actId="478"/>
          <ac:spMkLst>
            <pc:docMk/>
            <pc:sldMk cId="0" sldId="257"/>
            <ac:spMk id="100" creationId="{B983BB84-EAD9-5FC6-10E3-E43756AECB73}"/>
          </ac:spMkLst>
        </pc:spChg>
        <pc:spChg chg="del">
          <ac:chgData name="Melvin Varghese" userId="106bb35d-6e78-48f9-8da3-e3c65ebc8b8a" providerId="ADAL" clId="{88DA959D-66F7-4D9B-96D9-079612F2E598}" dt="2022-08-16T19:44:31.919" v="884" actId="478"/>
          <ac:spMkLst>
            <pc:docMk/>
            <pc:sldMk cId="0" sldId="257"/>
            <ac:spMk id="101" creationId="{E15C616C-16BE-3F10-BEC4-5996430AA059}"/>
          </ac:spMkLst>
        </pc:spChg>
        <pc:spChg chg="mod">
          <ac:chgData name="Melvin Varghese" userId="106bb35d-6e78-48f9-8da3-e3c65ebc8b8a" providerId="ADAL" clId="{88DA959D-66F7-4D9B-96D9-079612F2E598}" dt="2022-08-16T19:49:58.395" v="993" actId="1076"/>
          <ac:spMkLst>
            <pc:docMk/>
            <pc:sldMk cId="0" sldId="257"/>
            <ac:spMk id="102" creationId="{E4370335-AFD3-C11C-830C-564BD56C0FF2}"/>
          </ac:spMkLst>
        </pc:spChg>
        <pc:spChg chg="mod">
          <ac:chgData name="Melvin Varghese" userId="106bb35d-6e78-48f9-8da3-e3c65ebc8b8a" providerId="ADAL" clId="{88DA959D-66F7-4D9B-96D9-079612F2E598}" dt="2022-08-16T19:49:58.395" v="993" actId="1076"/>
          <ac:spMkLst>
            <pc:docMk/>
            <pc:sldMk cId="0" sldId="257"/>
            <ac:spMk id="104" creationId="{DA1BE7C9-F401-183E-E745-22CD576361FF}"/>
          </ac:spMkLst>
        </pc:spChg>
        <pc:spChg chg="mod">
          <ac:chgData name="Melvin Varghese" userId="106bb35d-6e78-48f9-8da3-e3c65ebc8b8a" providerId="ADAL" clId="{88DA959D-66F7-4D9B-96D9-079612F2E598}" dt="2022-08-16T19:49:58.395" v="993" actId="1076"/>
          <ac:spMkLst>
            <pc:docMk/>
            <pc:sldMk cId="0" sldId="257"/>
            <ac:spMk id="108" creationId="{F9B90EA2-9486-E2FC-8AF8-82466AE48173}"/>
          </ac:spMkLst>
        </pc:spChg>
        <pc:spChg chg="mod">
          <ac:chgData name="Melvin Varghese" userId="106bb35d-6e78-48f9-8da3-e3c65ebc8b8a" providerId="ADAL" clId="{88DA959D-66F7-4D9B-96D9-079612F2E598}" dt="2022-08-16T19:49:58.395" v="993" actId="1076"/>
          <ac:spMkLst>
            <pc:docMk/>
            <pc:sldMk cId="0" sldId="257"/>
            <ac:spMk id="109" creationId="{2C1958BF-0F51-1F7F-5DC5-A7D4FB9FCF39}"/>
          </ac:spMkLst>
        </pc:spChg>
        <pc:spChg chg="mod">
          <ac:chgData name="Melvin Varghese" userId="106bb35d-6e78-48f9-8da3-e3c65ebc8b8a" providerId="ADAL" clId="{88DA959D-66F7-4D9B-96D9-079612F2E598}" dt="2022-08-16T19:49:58.395" v="993" actId="1076"/>
          <ac:spMkLst>
            <pc:docMk/>
            <pc:sldMk cId="0" sldId="257"/>
            <ac:spMk id="111" creationId="{A23B4A46-19C6-A29B-0A8B-625E70C8413E}"/>
          </ac:spMkLst>
        </pc:spChg>
        <pc:spChg chg="mod">
          <ac:chgData name="Melvin Varghese" userId="106bb35d-6e78-48f9-8da3-e3c65ebc8b8a" providerId="ADAL" clId="{88DA959D-66F7-4D9B-96D9-079612F2E598}" dt="2022-08-16T19:49:58.395" v="993" actId="1076"/>
          <ac:spMkLst>
            <pc:docMk/>
            <pc:sldMk cId="0" sldId="257"/>
            <ac:spMk id="112" creationId="{46320257-7315-741A-7D3A-D249277BBAE8}"/>
          </ac:spMkLst>
        </pc:spChg>
        <pc:spChg chg="mod">
          <ac:chgData name="Melvin Varghese" userId="106bb35d-6e78-48f9-8da3-e3c65ebc8b8a" providerId="ADAL" clId="{88DA959D-66F7-4D9B-96D9-079612F2E598}" dt="2022-08-16T19:49:58.395" v="993" actId="1076"/>
          <ac:spMkLst>
            <pc:docMk/>
            <pc:sldMk cId="0" sldId="257"/>
            <ac:spMk id="114" creationId="{1F8A36C5-F07A-21AB-2644-5C2DF33FDE7F}"/>
          </ac:spMkLst>
        </pc:spChg>
        <pc:spChg chg="mod">
          <ac:chgData name="Melvin Varghese" userId="106bb35d-6e78-48f9-8da3-e3c65ebc8b8a" providerId="ADAL" clId="{88DA959D-66F7-4D9B-96D9-079612F2E598}" dt="2022-08-16T19:49:58.395" v="993" actId="1076"/>
          <ac:spMkLst>
            <pc:docMk/>
            <pc:sldMk cId="0" sldId="257"/>
            <ac:spMk id="115" creationId="{D1864F17-845D-7B0A-0680-414D7C7FC62C}"/>
          </ac:spMkLst>
        </pc:spChg>
        <pc:spChg chg="del mod">
          <ac:chgData name="Melvin Varghese" userId="106bb35d-6e78-48f9-8da3-e3c65ebc8b8a" providerId="ADAL" clId="{88DA959D-66F7-4D9B-96D9-079612F2E598}" dt="2022-08-16T19:50:38.832" v="1055" actId="478"/>
          <ac:spMkLst>
            <pc:docMk/>
            <pc:sldMk cId="0" sldId="257"/>
            <ac:spMk id="117" creationId="{C211326A-41DA-BEF1-3D60-AB42AA6B1731}"/>
          </ac:spMkLst>
        </pc:spChg>
        <pc:spChg chg="mod">
          <ac:chgData name="Melvin Varghese" userId="106bb35d-6e78-48f9-8da3-e3c65ebc8b8a" providerId="ADAL" clId="{88DA959D-66F7-4D9B-96D9-079612F2E598}" dt="2022-08-16T20:02:38.033" v="1280" actId="207"/>
          <ac:spMkLst>
            <pc:docMk/>
            <pc:sldMk cId="0" sldId="257"/>
            <ac:spMk id="118" creationId="{E36D333E-B8EF-92B5-1562-513484FD3791}"/>
          </ac:spMkLst>
        </pc:spChg>
        <pc:spChg chg="del mod">
          <ac:chgData name="Melvin Varghese" userId="106bb35d-6e78-48f9-8da3-e3c65ebc8b8a" providerId="ADAL" clId="{88DA959D-66F7-4D9B-96D9-079612F2E598}" dt="2022-08-16T19:50:40.717" v="1056" actId="478"/>
          <ac:spMkLst>
            <pc:docMk/>
            <pc:sldMk cId="0" sldId="257"/>
            <ac:spMk id="120" creationId="{CB8791CD-B571-AA04-19B8-9892AFEDA970}"/>
          </ac:spMkLst>
        </pc:spChg>
        <pc:spChg chg="mod">
          <ac:chgData name="Melvin Varghese" userId="106bb35d-6e78-48f9-8da3-e3c65ebc8b8a" providerId="ADAL" clId="{88DA959D-66F7-4D9B-96D9-079612F2E598}" dt="2022-08-16T20:02:35.618" v="1279" actId="207"/>
          <ac:spMkLst>
            <pc:docMk/>
            <pc:sldMk cId="0" sldId="257"/>
            <ac:spMk id="121" creationId="{C9CF592F-35EB-DADD-40F3-38D1FAA4B890}"/>
          </ac:spMkLst>
        </pc:spChg>
        <pc:spChg chg="del mod">
          <ac:chgData name="Melvin Varghese" userId="106bb35d-6e78-48f9-8da3-e3c65ebc8b8a" providerId="ADAL" clId="{88DA959D-66F7-4D9B-96D9-079612F2E598}" dt="2022-08-16T19:50:42.270" v="1057" actId="478"/>
          <ac:spMkLst>
            <pc:docMk/>
            <pc:sldMk cId="0" sldId="257"/>
            <ac:spMk id="123" creationId="{EE75B2F4-D34B-6A6F-CA15-DA18F02F3E5F}"/>
          </ac:spMkLst>
        </pc:spChg>
        <pc:spChg chg="mod">
          <ac:chgData name="Melvin Varghese" userId="106bb35d-6e78-48f9-8da3-e3c65ebc8b8a" providerId="ADAL" clId="{88DA959D-66F7-4D9B-96D9-079612F2E598}" dt="2022-08-16T20:01:15.377" v="1265" actId="207"/>
          <ac:spMkLst>
            <pc:docMk/>
            <pc:sldMk cId="0" sldId="257"/>
            <ac:spMk id="124" creationId="{F15A7EBC-0736-94DE-E2FE-6617F38D4D24}"/>
          </ac:spMkLst>
        </pc:spChg>
        <pc:spChg chg="del mod">
          <ac:chgData name="Melvin Varghese" userId="106bb35d-6e78-48f9-8da3-e3c65ebc8b8a" providerId="ADAL" clId="{88DA959D-66F7-4D9B-96D9-079612F2E598}" dt="2022-08-16T19:50:43.772" v="1058" actId="478"/>
          <ac:spMkLst>
            <pc:docMk/>
            <pc:sldMk cId="0" sldId="257"/>
            <ac:spMk id="126" creationId="{8AE01E22-811C-D369-9F46-9B10DF05325E}"/>
          </ac:spMkLst>
        </pc:spChg>
        <pc:spChg chg="mod">
          <ac:chgData name="Melvin Varghese" userId="106bb35d-6e78-48f9-8da3-e3c65ebc8b8a" providerId="ADAL" clId="{88DA959D-66F7-4D9B-96D9-079612F2E598}" dt="2022-08-16T19:54:41.274" v="1169" actId="207"/>
          <ac:spMkLst>
            <pc:docMk/>
            <pc:sldMk cId="0" sldId="257"/>
            <ac:spMk id="127" creationId="{E8563CA1-6E7E-316F-AE95-FAF590844D32}"/>
          </ac:spMkLst>
        </pc:spChg>
        <pc:spChg chg="del mod">
          <ac:chgData name="Melvin Varghese" userId="106bb35d-6e78-48f9-8da3-e3c65ebc8b8a" providerId="ADAL" clId="{88DA959D-66F7-4D9B-96D9-079612F2E598}" dt="2022-08-16T19:50:45.450" v="1059" actId="478"/>
          <ac:spMkLst>
            <pc:docMk/>
            <pc:sldMk cId="0" sldId="257"/>
            <ac:spMk id="3073" creationId="{A958DAD8-264E-CC45-DC00-EA15BC75C923}"/>
          </ac:spMkLst>
        </pc:spChg>
        <pc:spChg chg="mod">
          <ac:chgData name="Melvin Varghese" userId="106bb35d-6e78-48f9-8da3-e3c65ebc8b8a" providerId="ADAL" clId="{88DA959D-66F7-4D9B-96D9-079612F2E598}" dt="2022-08-16T19:55:06.743" v="1192" actId="1076"/>
          <ac:spMkLst>
            <pc:docMk/>
            <pc:sldMk cId="0" sldId="257"/>
            <ac:spMk id="3074" creationId="{8CA48AA9-66CF-517F-C22B-41137A8397AC}"/>
          </ac:spMkLst>
        </pc:spChg>
        <pc:spChg chg="add mod">
          <ac:chgData name="Melvin Varghese" userId="106bb35d-6e78-48f9-8da3-e3c65ebc8b8a" providerId="ADAL" clId="{88DA959D-66F7-4D9B-96D9-079612F2E598}" dt="2022-08-16T20:05:08.958" v="1321" actId="1076"/>
          <ac:spMkLst>
            <pc:docMk/>
            <pc:sldMk cId="0" sldId="257"/>
            <ac:spMk id="3079" creationId="{D082D89C-0D3D-3580-8BE1-2A3D8BB07A43}"/>
          </ac:spMkLst>
        </pc:spChg>
        <pc:spChg chg="add mod">
          <ac:chgData name="Melvin Varghese" userId="106bb35d-6e78-48f9-8da3-e3c65ebc8b8a" providerId="ADAL" clId="{88DA959D-66F7-4D9B-96D9-079612F2E598}" dt="2022-08-16T20:05:08.958" v="1321" actId="1076"/>
          <ac:spMkLst>
            <pc:docMk/>
            <pc:sldMk cId="0" sldId="257"/>
            <ac:spMk id="3080" creationId="{717F441A-DB2D-996D-35AB-271D3DCE9A9F}"/>
          </ac:spMkLst>
        </pc:spChg>
        <pc:spChg chg="mod">
          <ac:chgData name="Melvin Varghese" userId="106bb35d-6e78-48f9-8da3-e3c65ebc8b8a" providerId="ADAL" clId="{88DA959D-66F7-4D9B-96D9-079612F2E598}" dt="2022-08-16T19:58:15.423" v="1229" actId="14100"/>
          <ac:spMkLst>
            <pc:docMk/>
            <pc:sldMk cId="0" sldId="257"/>
            <ac:spMk id="3101" creationId="{442D09E2-32C1-94C9-64C4-26C9B846DF7F}"/>
          </ac:spMkLst>
        </pc:spChg>
        <pc:spChg chg="del mod">
          <ac:chgData name="Melvin Varghese" userId="106bb35d-6e78-48f9-8da3-e3c65ebc8b8a" providerId="ADAL" clId="{88DA959D-66F7-4D9B-96D9-079612F2E598}" dt="2022-08-16T19:51:03.266" v="1069" actId="478"/>
          <ac:spMkLst>
            <pc:docMk/>
            <pc:sldMk cId="0" sldId="257"/>
            <ac:spMk id="3102" creationId="{63A4647C-0A01-9AB0-7938-42963CADF145}"/>
          </ac:spMkLst>
        </pc:spChg>
        <pc:spChg chg="mod">
          <ac:chgData name="Melvin Varghese" userId="106bb35d-6e78-48f9-8da3-e3c65ebc8b8a" providerId="ADAL" clId="{88DA959D-66F7-4D9B-96D9-079612F2E598}" dt="2022-08-16T19:58:41.086" v="1236" actId="1076"/>
          <ac:spMkLst>
            <pc:docMk/>
            <pc:sldMk cId="0" sldId="257"/>
            <ac:spMk id="3103" creationId="{B9A0E6C0-F46A-6D78-0A54-AA94E6ECB95D}"/>
          </ac:spMkLst>
        </pc:spChg>
        <pc:spChg chg="del mod">
          <ac:chgData name="Melvin Varghese" userId="106bb35d-6e78-48f9-8da3-e3c65ebc8b8a" providerId="ADAL" clId="{88DA959D-66F7-4D9B-96D9-079612F2E598}" dt="2022-08-16T19:51:00.828" v="1068" actId="478"/>
          <ac:spMkLst>
            <pc:docMk/>
            <pc:sldMk cId="0" sldId="257"/>
            <ac:spMk id="3104" creationId="{B1C646E2-FB8A-5974-B38B-B7F0501F1428}"/>
          </ac:spMkLst>
        </pc:spChg>
        <pc:spChg chg="mod">
          <ac:chgData name="Melvin Varghese" userId="106bb35d-6e78-48f9-8da3-e3c65ebc8b8a" providerId="ADAL" clId="{88DA959D-66F7-4D9B-96D9-079612F2E598}" dt="2022-08-16T20:05:49.207" v="1325"/>
          <ac:spMkLst>
            <pc:docMk/>
            <pc:sldMk cId="0" sldId="257"/>
            <ac:spMk id="3105" creationId="{7FBA59E4-E400-6669-DF4F-0E00B3EBA451}"/>
          </ac:spMkLst>
        </pc:spChg>
        <pc:spChg chg="del mod">
          <ac:chgData name="Melvin Varghese" userId="106bb35d-6e78-48f9-8da3-e3c65ebc8b8a" providerId="ADAL" clId="{88DA959D-66F7-4D9B-96D9-079612F2E598}" dt="2022-08-16T19:50:58.850" v="1067" actId="478"/>
          <ac:spMkLst>
            <pc:docMk/>
            <pc:sldMk cId="0" sldId="257"/>
            <ac:spMk id="3106" creationId="{2759890E-AAE2-67B1-1DE9-F17C4E270995}"/>
          </ac:spMkLst>
        </pc:spChg>
        <pc:spChg chg="mod">
          <ac:chgData name="Melvin Varghese" userId="106bb35d-6e78-48f9-8da3-e3c65ebc8b8a" providerId="ADAL" clId="{88DA959D-66F7-4D9B-96D9-079612F2E598}" dt="2022-08-16T20:05:32.905" v="1323"/>
          <ac:spMkLst>
            <pc:docMk/>
            <pc:sldMk cId="0" sldId="257"/>
            <ac:spMk id="3107" creationId="{8C0491B7-BFE9-7A4E-6DEC-EBE12D9F2979}"/>
          </ac:spMkLst>
        </pc:spChg>
        <pc:spChg chg="del mod">
          <ac:chgData name="Melvin Varghese" userId="106bb35d-6e78-48f9-8da3-e3c65ebc8b8a" providerId="ADAL" clId="{88DA959D-66F7-4D9B-96D9-079612F2E598}" dt="2022-08-16T19:50:57.413" v="1066" actId="478"/>
          <ac:spMkLst>
            <pc:docMk/>
            <pc:sldMk cId="0" sldId="257"/>
            <ac:spMk id="3108" creationId="{0ED62D4D-C369-20E1-096E-4F9698CF7CEF}"/>
          </ac:spMkLst>
        </pc:spChg>
        <pc:spChg chg="del mod">
          <ac:chgData name="Melvin Varghese" userId="106bb35d-6e78-48f9-8da3-e3c65ebc8b8a" providerId="ADAL" clId="{88DA959D-66F7-4D9B-96D9-079612F2E598}" dt="2022-08-16T20:04:42.577" v="1319" actId="478"/>
          <ac:spMkLst>
            <pc:docMk/>
            <pc:sldMk cId="0" sldId="257"/>
            <ac:spMk id="3109" creationId="{132B9ACF-FF7D-5CF3-D9C3-37351AD0F1CA}"/>
          </ac:spMkLst>
        </pc:spChg>
        <pc:spChg chg="del mod">
          <ac:chgData name="Melvin Varghese" userId="106bb35d-6e78-48f9-8da3-e3c65ebc8b8a" providerId="ADAL" clId="{88DA959D-66F7-4D9B-96D9-079612F2E598}" dt="2022-08-16T19:50:55.645" v="1065" actId="478"/>
          <ac:spMkLst>
            <pc:docMk/>
            <pc:sldMk cId="0" sldId="257"/>
            <ac:spMk id="3110" creationId="{83263F2D-0DD3-75E0-A3E7-64717A402720}"/>
          </ac:spMkLst>
        </pc:spChg>
        <pc:grpChg chg="add del mod">
          <ac:chgData name="Melvin Varghese" userId="106bb35d-6e78-48f9-8da3-e3c65ebc8b8a" providerId="ADAL" clId="{88DA959D-66F7-4D9B-96D9-079612F2E598}" dt="2022-08-16T20:04:35.860" v="1317" actId="478"/>
          <ac:grpSpMkLst>
            <pc:docMk/>
            <pc:sldMk cId="0" sldId="257"/>
            <ac:grpSpMk id="13" creationId="{DB8584E0-C1E5-E1AE-4E59-8D82BDBE8AA0}"/>
          </ac:grpSpMkLst>
        </pc:grpChg>
        <pc:grpChg chg="add del mod">
          <ac:chgData name="Melvin Varghese" userId="106bb35d-6e78-48f9-8da3-e3c65ebc8b8a" providerId="ADAL" clId="{88DA959D-66F7-4D9B-96D9-079612F2E598}" dt="2022-08-16T19:50:53.808" v="1064" actId="478"/>
          <ac:grpSpMkLst>
            <pc:docMk/>
            <pc:sldMk cId="0" sldId="257"/>
            <ac:grpSpMk id="14" creationId="{F6942895-0CAE-E339-797E-330DB3C62D55}"/>
          </ac:grpSpMkLst>
        </pc:grpChg>
        <pc:grpChg chg="add del mod">
          <ac:chgData name="Melvin Varghese" userId="106bb35d-6e78-48f9-8da3-e3c65ebc8b8a" providerId="ADAL" clId="{88DA959D-66F7-4D9B-96D9-079612F2E598}" dt="2022-08-16T19:50:52.415" v="1063" actId="478"/>
          <ac:grpSpMkLst>
            <pc:docMk/>
            <pc:sldMk cId="0" sldId="257"/>
            <ac:grpSpMk id="17" creationId="{0113B281-6047-3E2F-D2AB-F227889E4A4E}"/>
          </ac:grpSpMkLst>
        </pc:grpChg>
        <pc:grpChg chg="add del mod">
          <ac:chgData name="Melvin Varghese" userId="106bb35d-6e78-48f9-8da3-e3c65ebc8b8a" providerId="ADAL" clId="{88DA959D-66F7-4D9B-96D9-079612F2E598}" dt="2022-08-16T19:50:51.046" v="1062" actId="478"/>
          <ac:grpSpMkLst>
            <pc:docMk/>
            <pc:sldMk cId="0" sldId="257"/>
            <ac:grpSpMk id="20" creationId="{8B74C824-1976-2A3D-8357-5DBED99D873E}"/>
          </ac:grpSpMkLst>
        </pc:grpChg>
        <pc:grpChg chg="add del mod">
          <ac:chgData name="Melvin Varghese" userId="106bb35d-6e78-48f9-8da3-e3c65ebc8b8a" providerId="ADAL" clId="{88DA959D-66F7-4D9B-96D9-079612F2E598}" dt="2022-08-16T19:50:47.295" v="1060" actId="478"/>
          <ac:grpSpMkLst>
            <pc:docMk/>
            <pc:sldMk cId="0" sldId="257"/>
            <ac:grpSpMk id="23" creationId="{AE1E876A-594E-4C0B-C7AB-71E54C2D2E74}"/>
          </ac:grpSpMkLst>
        </pc:grpChg>
        <pc:grpChg chg="add del mod">
          <ac:chgData name="Melvin Varghese" userId="106bb35d-6e78-48f9-8da3-e3c65ebc8b8a" providerId="ADAL" clId="{88DA959D-66F7-4D9B-96D9-079612F2E598}" dt="2022-08-16T19:50:48.862" v="1061" actId="478"/>
          <ac:grpSpMkLst>
            <pc:docMk/>
            <pc:sldMk cId="0" sldId="257"/>
            <ac:grpSpMk id="26" creationId="{977EB898-FEDD-BA27-9DC2-EFB7463AC5A2}"/>
          </ac:grpSpMkLst>
        </pc:grpChg>
        <pc:grpChg chg="add del mod">
          <ac:chgData name="Melvin Varghese" userId="106bb35d-6e78-48f9-8da3-e3c65ebc8b8a" providerId="ADAL" clId="{88DA959D-66F7-4D9B-96D9-079612F2E598}" dt="2022-08-16T19:49:04.921" v="976"/>
          <ac:grpSpMkLst>
            <pc:docMk/>
            <pc:sldMk cId="0" sldId="257"/>
            <ac:grpSpMk id="43" creationId="{7973927F-58C4-32AA-4846-94FAFE31DBE7}"/>
          </ac:grpSpMkLst>
        </pc:grpChg>
        <pc:grpChg chg="add del mod">
          <ac:chgData name="Melvin Varghese" userId="106bb35d-6e78-48f9-8da3-e3c65ebc8b8a" providerId="ADAL" clId="{88DA959D-66F7-4D9B-96D9-079612F2E598}" dt="2022-08-16T19:49:04.921" v="976"/>
          <ac:grpSpMkLst>
            <pc:docMk/>
            <pc:sldMk cId="0" sldId="257"/>
            <ac:grpSpMk id="46" creationId="{6E0577AE-0C6C-BE73-4452-6B1D95563D85}"/>
          </ac:grpSpMkLst>
        </pc:grpChg>
        <pc:grpChg chg="add del mod">
          <ac:chgData name="Melvin Varghese" userId="106bb35d-6e78-48f9-8da3-e3c65ebc8b8a" providerId="ADAL" clId="{88DA959D-66F7-4D9B-96D9-079612F2E598}" dt="2022-08-16T19:49:04.921" v="976"/>
          <ac:grpSpMkLst>
            <pc:docMk/>
            <pc:sldMk cId="0" sldId="257"/>
            <ac:grpSpMk id="49" creationId="{5E3012BA-2A4A-7ED0-E76A-BC12AF851616}"/>
          </ac:grpSpMkLst>
        </pc:grpChg>
        <pc:grpChg chg="add del mod">
          <ac:chgData name="Melvin Varghese" userId="106bb35d-6e78-48f9-8da3-e3c65ebc8b8a" providerId="ADAL" clId="{88DA959D-66F7-4D9B-96D9-079612F2E598}" dt="2022-08-16T19:49:04.921" v="976"/>
          <ac:grpSpMkLst>
            <pc:docMk/>
            <pc:sldMk cId="0" sldId="257"/>
            <ac:grpSpMk id="52" creationId="{1A4059AF-3EAD-9EA0-9D79-BB2E2B806E04}"/>
          </ac:grpSpMkLst>
        </pc:grpChg>
        <pc:grpChg chg="add del mod">
          <ac:chgData name="Melvin Varghese" userId="106bb35d-6e78-48f9-8da3-e3c65ebc8b8a" providerId="ADAL" clId="{88DA959D-66F7-4D9B-96D9-079612F2E598}" dt="2022-08-16T19:49:04.921" v="976"/>
          <ac:grpSpMkLst>
            <pc:docMk/>
            <pc:sldMk cId="0" sldId="257"/>
            <ac:grpSpMk id="55" creationId="{07046C92-EEBE-C91E-8CA4-D08A8B3C45FF}"/>
          </ac:grpSpMkLst>
        </pc:grpChg>
        <pc:grpChg chg="add del mod">
          <ac:chgData name="Melvin Varghese" userId="106bb35d-6e78-48f9-8da3-e3c65ebc8b8a" providerId="ADAL" clId="{88DA959D-66F7-4D9B-96D9-079612F2E598}" dt="2022-08-16T19:49:40.048" v="990"/>
          <ac:grpSpMkLst>
            <pc:docMk/>
            <pc:sldMk cId="0" sldId="257"/>
            <ac:grpSpMk id="62" creationId="{14A91BF2-DDA1-626B-A629-3F8252F043FE}"/>
          </ac:grpSpMkLst>
        </pc:grpChg>
        <pc:grpChg chg="add del mod">
          <ac:chgData name="Melvin Varghese" userId="106bb35d-6e78-48f9-8da3-e3c65ebc8b8a" providerId="ADAL" clId="{88DA959D-66F7-4D9B-96D9-079612F2E598}" dt="2022-08-16T19:49:40.048" v="990"/>
          <ac:grpSpMkLst>
            <pc:docMk/>
            <pc:sldMk cId="0" sldId="257"/>
            <ac:grpSpMk id="65" creationId="{31BDEECC-FB5D-8C5F-F932-5FEB2D6FF557}"/>
          </ac:grpSpMkLst>
        </pc:grpChg>
        <pc:grpChg chg="del mod">
          <ac:chgData name="Melvin Varghese" userId="106bb35d-6e78-48f9-8da3-e3c65ebc8b8a" providerId="ADAL" clId="{88DA959D-66F7-4D9B-96D9-079612F2E598}" dt="2022-08-16T19:50:55.645" v="1065" actId="478"/>
          <ac:grpSpMkLst>
            <pc:docMk/>
            <pc:sldMk cId="0" sldId="257"/>
            <ac:grpSpMk id="72" creationId="{74DE4FEF-0128-6E91-CF6D-4BCA068176CC}"/>
          </ac:grpSpMkLst>
        </pc:grpChg>
        <pc:grpChg chg="add del mod">
          <ac:chgData name="Melvin Varghese" userId="106bb35d-6e78-48f9-8da3-e3c65ebc8b8a" providerId="ADAL" clId="{88DA959D-66F7-4D9B-96D9-079612F2E598}" dt="2022-08-16T19:49:40.048" v="990"/>
          <ac:grpSpMkLst>
            <pc:docMk/>
            <pc:sldMk cId="0" sldId="257"/>
            <ac:grpSpMk id="74" creationId="{8C515398-2ADE-947E-5841-E4E0775CD622}"/>
          </ac:grpSpMkLst>
        </pc:grpChg>
        <pc:grpChg chg="del mod">
          <ac:chgData name="Melvin Varghese" userId="106bb35d-6e78-48f9-8da3-e3c65ebc8b8a" providerId="ADAL" clId="{88DA959D-66F7-4D9B-96D9-079612F2E598}" dt="2022-08-16T19:50:57.413" v="1066" actId="478"/>
          <ac:grpSpMkLst>
            <pc:docMk/>
            <pc:sldMk cId="0" sldId="257"/>
            <ac:grpSpMk id="77" creationId="{97F2810E-2D63-8F7D-9579-03037A2B019E}"/>
          </ac:grpSpMkLst>
        </pc:grpChg>
        <pc:grpChg chg="add del mod">
          <ac:chgData name="Melvin Varghese" userId="106bb35d-6e78-48f9-8da3-e3c65ebc8b8a" providerId="ADAL" clId="{88DA959D-66F7-4D9B-96D9-079612F2E598}" dt="2022-08-16T19:49:40.048" v="990"/>
          <ac:grpSpMkLst>
            <pc:docMk/>
            <pc:sldMk cId="0" sldId="257"/>
            <ac:grpSpMk id="78" creationId="{12480ABE-3B26-9FD2-3AA2-B892B4D36E07}"/>
          </ac:grpSpMkLst>
        </pc:grpChg>
        <pc:grpChg chg="del mod">
          <ac:chgData name="Melvin Varghese" userId="106bb35d-6e78-48f9-8da3-e3c65ebc8b8a" providerId="ADAL" clId="{88DA959D-66F7-4D9B-96D9-079612F2E598}" dt="2022-08-16T19:50:58.850" v="1067" actId="478"/>
          <ac:grpSpMkLst>
            <pc:docMk/>
            <pc:sldMk cId="0" sldId="257"/>
            <ac:grpSpMk id="80" creationId="{D853328D-EA86-F2E4-26C9-59D83097775A}"/>
          </ac:grpSpMkLst>
        </pc:grpChg>
        <pc:grpChg chg="add del mod">
          <ac:chgData name="Melvin Varghese" userId="106bb35d-6e78-48f9-8da3-e3c65ebc8b8a" providerId="ADAL" clId="{88DA959D-66F7-4D9B-96D9-079612F2E598}" dt="2022-08-16T19:49:40.048" v="990"/>
          <ac:grpSpMkLst>
            <pc:docMk/>
            <pc:sldMk cId="0" sldId="257"/>
            <ac:grpSpMk id="82" creationId="{CB92532D-FA31-4B86-304F-AB395AC30CA4}"/>
          </ac:grpSpMkLst>
        </pc:grpChg>
        <pc:grpChg chg="del mod">
          <ac:chgData name="Melvin Varghese" userId="106bb35d-6e78-48f9-8da3-e3c65ebc8b8a" providerId="ADAL" clId="{88DA959D-66F7-4D9B-96D9-079612F2E598}" dt="2022-08-16T19:51:00.828" v="1068" actId="478"/>
          <ac:grpSpMkLst>
            <pc:docMk/>
            <pc:sldMk cId="0" sldId="257"/>
            <ac:grpSpMk id="87" creationId="{95FE8DDD-2E33-3646-3D62-7D54F5000121}"/>
          </ac:grpSpMkLst>
        </pc:grpChg>
        <pc:grpChg chg="del mod">
          <ac:chgData name="Melvin Varghese" userId="106bb35d-6e78-48f9-8da3-e3c65ebc8b8a" providerId="ADAL" clId="{88DA959D-66F7-4D9B-96D9-079612F2E598}" dt="2022-08-16T19:51:03.266" v="1069" actId="478"/>
          <ac:grpSpMkLst>
            <pc:docMk/>
            <pc:sldMk cId="0" sldId="257"/>
            <ac:grpSpMk id="90" creationId="{879656E7-2D90-C8B2-990A-0A531B5A7BDF}"/>
          </ac:grpSpMkLst>
        </pc:grpChg>
        <pc:grpChg chg="add del mod">
          <ac:chgData name="Melvin Varghese" userId="106bb35d-6e78-48f9-8da3-e3c65ebc8b8a" providerId="ADAL" clId="{88DA959D-66F7-4D9B-96D9-079612F2E598}" dt="2022-08-16T19:49:59.285" v="994"/>
          <ac:grpSpMkLst>
            <pc:docMk/>
            <pc:sldMk cId="0" sldId="257"/>
            <ac:grpSpMk id="91" creationId="{F5C0B32F-AC36-8238-FA0C-1482B201DF6A}"/>
          </ac:grpSpMkLst>
        </pc:grpChg>
        <pc:grpChg chg="add del mod">
          <ac:chgData name="Melvin Varghese" userId="106bb35d-6e78-48f9-8da3-e3c65ebc8b8a" providerId="ADAL" clId="{88DA959D-66F7-4D9B-96D9-079612F2E598}" dt="2022-08-16T19:49:59.285" v="994"/>
          <ac:grpSpMkLst>
            <pc:docMk/>
            <pc:sldMk cId="0" sldId="257"/>
            <ac:grpSpMk id="98" creationId="{CA42158A-6684-7846-73A9-3F803A4D0AA2}"/>
          </ac:grpSpMkLst>
        </pc:grpChg>
        <pc:grpChg chg="add del mod">
          <ac:chgData name="Melvin Varghese" userId="106bb35d-6e78-48f9-8da3-e3c65ebc8b8a" providerId="ADAL" clId="{88DA959D-66F7-4D9B-96D9-079612F2E598}" dt="2022-08-16T19:49:59.285" v="994"/>
          <ac:grpSpMkLst>
            <pc:docMk/>
            <pc:sldMk cId="0" sldId="257"/>
            <ac:grpSpMk id="107" creationId="{6CD8B902-6AB0-D337-5602-94168558E2BA}"/>
          </ac:grpSpMkLst>
        </pc:grpChg>
        <pc:grpChg chg="add del mod">
          <ac:chgData name="Melvin Varghese" userId="106bb35d-6e78-48f9-8da3-e3c65ebc8b8a" providerId="ADAL" clId="{88DA959D-66F7-4D9B-96D9-079612F2E598}" dt="2022-08-16T19:49:59.285" v="994"/>
          <ac:grpSpMkLst>
            <pc:docMk/>
            <pc:sldMk cId="0" sldId="257"/>
            <ac:grpSpMk id="110" creationId="{CD2D5E14-F02A-FE2C-581F-A508575D908D}"/>
          </ac:grpSpMkLst>
        </pc:grpChg>
        <pc:grpChg chg="add del mod">
          <ac:chgData name="Melvin Varghese" userId="106bb35d-6e78-48f9-8da3-e3c65ebc8b8a" providerId="ADAL" clId="{88DA959D-66F7-4D9B-96D9-079612F2E598}" dt="2022-08-16T19:49:59.285" v="994"/>
          <ac:grpSpMkLst>
            <pc:docMk/>
            <pc:sldMk cId="0" sldId="257"/>
            <ac:grpSpMk id="113" creationId="{A15430BC-375D-754B-50CD-B7112B76669D}"/>
          </ac:grpSpMkLst>
        </pc:grpChg>
        <pc:grpChg chg="add del mod">
          <ac:chgData name="Melvin Varghese" userId="106bb35d-6e78-48f9-8da3-e3c65ebc8b8a" providerId="ADAL" clId="{88DA959D-66F7-4D9B-96D9-079612F2E598}" dt="2022-08-16T19:50:38.832" v="1055" actId="478"/>
          <ac:grpSpMkLst>
            <pc:docMk/>
            <pc:sldMk cId="0" sldId="257"/>
            <ac:grpSpMk id="116" creationId="{CBCCCB58-B4D9-DA02-4466-0580745684F7}"/>
          </ac:grpSpMkLst>
        </pc:grpChg>
        <pc:grpChg chg="add del mod">
          <ac:chgData name="Melvin Varghese" userId="106bb35d-6e78-48f9-8da3-e3c65ebc8b8a" providerId="ADAL" clId="{88DA959D-66F7-4D9B-96D9-079612F2E598}" dt="2022-08-16T19:50:40.717" v="1056" actId="478"/>
          <ac:grpSpMkLst>
            <pc:docMk/>
            <pc:sldMk cId="0" sldId="257"/>
            <ac:grpSpMk id="119" creationId="{5D423D79-2EED-8B4F-CA3E-B7A4F6A9B3E8}"/>
          </ac:grpSpMkLst>
        </pc:grpChg>
        <pc:grpChg chg="add del mod">
          <ac:chgData name="Melvin Varghese" userId="106bb35d-6e78-48f9-8da3-e3c65ebc8b8a" providerId="ADAL" clId="{88DA959D-66F7-4D9B-96D9-079612F2E598}" dt="2022-08-16T19:50:42.270" v="1057" actId="478"/>
          <ac:grpSpMkLst>
            <pc:docMk/>
            <pc:sldMk cId="0" sldId="257"/>
            <ac:grpSpMk id="122" creationId="{DB39BEEA-A0AF-AAAA-5586-AA0DD4CB6C18}"/>
          </ac:grpSpMkLst>
        </pc:grpChg>
        <pc:grpChg chg="add del mod">
          <ac:chgData name="Melvin Varghese" userId="106bb35d-6e78-48f9-8da3-e3c65ebc8b8a" providerId="ADAL" clId="{88DA959D-66F7-4D9B-96D9-079612F2E598}" dt="2022-08-16T19:50:43.772" v="1058" actId="478"/>
          <ac:grpSpMkLst>
            <pc:docMk/>
            <pc:sldMk cId="0" sldId="257"/>
            <ac:grpSpMk id="125" creationId="{FE2AE78C-575A-545D-8385-D87DB3429557}"/>
          </ac:grpSpMkLst>
        </pc:grpChg>
        <pc:grpChg chg="add del mod">
          <ac:chgData name="Melvin Varghese" userId="106bb35d-6e78-48f9-8da3-e3c65ebc8b8a" providerId="ADAL" clId="{88DA959D-66F7-4D9B-96D9-079612F2E598}" dt="2022-08-16T19:50:45.450" v="1059" actId="478"/>
          <ac:grpSpMkLst>
            <pc:docMk/>
            <pc:sldMk cId="0" sldId="257"/>
            <ac:grpSpMk id="3072" creationId="{18E54796-EBD6-110D-00E9-01282B262FCE}"/>
          </ac:grpSpMkLst>
        </pc:grpChg>
        <pc:cxnChg chg="add del mod">
          <ac:chgData name="Melvin Varghese" userId="106bb35d-6e78-48f9-8da3-e3c65ebc8b8a" providerId="ADAL" clId="{88DA959D-66F7-4D9B-96D9-079612F2E598}" dt="2022-08-16T19:48:49.573" v="972" actId="1036"/>
          <ac:cxnSpMkLst>
            <pc:docMk/>
            <pc:sldMk cId="0" sldId="257"/>
            <ac:cxnSpMk id="7" creationId="{6F1D27AD-107B-D1BD-3EDA-5DE66AFDE5AF}"/>
          </ac:cxnSpMkLst>
        </pc:cxnChg>
        <pc:cxnChg chg="add mod">
          <ac:chgData name="Melvin Varghese" userId="106bb35d-6e78-48f9-8da3-e3c65ebc8b8a" providerId="ADAL" clId="{88DA959D-66F7-4D9B-96D9-079612F2E598}" dt="2022-08-16T19:48:49.573" v="972" actId="1036"/>
          <ac:cxnSpMkLst>
            <pc:docMk/>
            <pc:sldMk cId="0" sldId="257"/>
            <ac:cxnSpMk id="29" creationId="{541C2ADE-5656-FD59-4547-777635A63401}"/>
          </ac:cxnSpMkLst>
        </pc:cxnChg>
        <pc:cxnChg chg="add mod">
          <ac:chgData name="Melvin Varghese" userId="106bb35d-6e78-48f9-8da3-e3c65ebc8b8a" providerId="ADAL" clId="{88DA959D-66F7-4D9B-96D9-079612F2E598}" dt="2022-08-16T19:48:49.573" v="972" actId="1036"/>
          <ac:cxnSpMkLst>
            <pc:docMk/>
            <pc:sldMk cId="0" sldId="257"/>
            <ac:cxnSpMk id="34" creationId="{FAE42580-1FB2-BFD0-F1F3-4FF49B7B5E61}"/>
          </ac:cxnSpMkLst>
        </pc:cxnChg>
        <pc:cxnChg chg="add mod">
          <ac:chgData name="Melvin Varghese" userId="106bb35d-6e78-48f9-8da3-e3c65ebc8b8a" providerId="ADAL" clId="{88DA959D-66F7-4D9B-96D9-079612F2E598}" dt="2022-08-16T19:48:49.573" v="972" actId="1036"/>
          <ac:cxnSpMkLst>
            <pc:docMk/>
            <pc:sldMk cId="0" sldId="257"/>
            <ac:cxnSpMk id="35" creationId="{70FABA60-7B42-CA0B-951F-2D7EBD23534C}"/>
          </ac:cxnSpMkLst>
        </pc:cxnChg>
        <pc:cxnChg chg="add mod">
          <ac:chgData name="Melvin Varghese" userId="106bb35d-6e78-48f9-8da3-e3c65ebc8b8a" providerId="ADAL" clId="{88DA959D-66F7-4D9B-96D9-079612F2E598}" dt="2022-08-16T19:48:49.573" v="972" actId="1036"/>
          <ac:cxnSpMkLst>
            <pc:docMk/>
            <pc:sldMk cId="0" sldId="257"/>
            <ac:cxnSpMk id="36" creationId="{888F9705-CF78-D7A2-E043-C0DDCCB0AD44}"/>
          </ac:cxnSpMkLst>
        </pc:cxnChg>
        <pc:cxnChg chg="add del mod">
          <ac:chgData name="Melvin Varghese" userId="106bb35d-6e78-48f9-8da3-e3c65ebc8b8a" providerId="ADAL" clId="{88DA959D-66F7-4D9B-96D9-079612F2E598}" dt="2022-08-16T19:49:04.921" v="976"/>
          <ac:cxnSpMkLst>
            <pc:docMk/>
            <pc:sldMk cId="0" sldId="257"/>
            <ac:cxnSpMk id="39" creationId="{5450ED98-BF11-62BE-7F37-42CD05B5DF26}"/>
          </ac:cxnSpMkLst>
        </pc:cxnChg>
        <pc:cxnChg chg="add del mod">
          <ac:chgData name="Melvin Varghese" userId="106bb35d-6e78-48f9-8da3-e3c65ebc8b8a" providerId="ADAL" clId="{88DA959D-66F7-4D9B-96D9-079612F2E598}" dt="2022-08-16T19:49:04.921" v="976"/>
          <ac:cxnSpMkLst>
            <pc:docMk/>
            <pc:sldMk cId="0" sldId="257"/>
            <ac:cxnSpMk id="40" creationId="{BFA803DB-99DA-282F-DD5D-922755B056E7}"/>
          </ac:cxnSpMkLst>
        </pc:cxnChg>
        <pc:cxnChg chg="add del mod">
          <ac:chgData name="Melvin Varghese" userId="106bb35d-6e78-48f9-8da3-e3c65ebc8b8a" providerId="ADAL" clId="{88DA959D-66F7-4D9B-96D9-079612F2E598}" dt="2022-08-16T19:49:04.921" v="976"/>
          <ac:cxnSpMkLst>
            <pc:docMk/>
            <pc:sldMk cId="0" sldId="257"/>
            <ac:cxnSpMk id="41" creationId="{F08905B1-A74D-85F0-FA79-896B6D1AE183}"/>
          </ac:cxnSpMkLst>
        </pc:cxnChg>
        <pc:cxnChg chg="add del mod">
          <ac:chgData name="Melvin Varghese" userId="106bb35d-6e78-48f9-8da3-e3c65ebc8b8a" providerId="ADAL" clId="{88DA959D-66F7-4D9B-96D9-079612F2E598}" dt="2022-08-16T19:49:04.921" v="976"/>
          <ac:cxnSpMkLst>
            <pc:docMk/>
            <pc:sldMk cId="0" sldId="257"/>
            <ac:cxnSpMk id="42" creationId="{F62D892A-19EB-CB55-4A0E-2588D8EC1ED0}"/>
          </ac:cxnSpMkLst>
        </pc:cxnChg>
        <pc:cxnChg chg="add del mod">
          <ac:chgData name="Melvin Varghese" userId="106bb35d-6e78-48f9-8da3-e3c65ebc8b8a" providerId="ADAL" clId="{88DA959D-66F7-4D9B-96D9-079612F2E598}" dt="2022-08-16T19:49:40.048" v="990"/>
          <ac:cxnSpMkLst>
            <pc:docMk/>
            <pc:sldMk cId="0" sldId="257"/>
            <ac:cxnSpMk id="58" creationId="{150C3244-7C88-AA62-4B35-7B61D5B0C595}"/>
          </ac:cxnSpMkLst>
        </pc:cxnChg>
        <pc:cxnChg chg="add del mod">
          <ac:chgData name="Melvin Varghese" userId="106bb35d-6e78-48f9-8da3-e3c65ebc8b8a" providerId="ADAL" clId="{88DA959D-66F7-4D9B-96D9-079612F2E598}" dt="2022-08-16T19:49:40.048" v="990"/>
          <ac:cxnSpMkLst>
            <pc:docMk/>
            <pc:sldMk cId="0" sldId="257"/>
            <ac:cxnSpMk id="59" creationId="{42F1ACC3-3767-FF4D-8006-1B5389C4B36B}"/>
          </ac:cxnSpMkLst>
        </pc:cxnChg>
        <pc:cxnChg chg="add del mod">
          <ac:chgData name="Melvin Varghese" userId="106bb35d-6e78-48f9-8da3-e3c65ebc8b8a" providerId="ADAL" clId="{88DA959D-66F7-4D9B-96D9-079612F2E598}" dt="2022-08-16T19:49:40.048" v="990"/>
          <ac:cxnSpMkLst>
            <pc:docMk/>
            <pc:sldMk cId="0" sldId="257"/>
            <ac:cxnSpMk id="60" creationId="{E350AAF7-69E8-0797-BBA1-9360CD35D833}"/>
          </ac:cxnSpMkLst>
        </pc:cxnChg>
        <pc:cxnChg chg="add del mod">
          <ac:chgData name="Melvin Varghese" userId="106bb35d-6e78-48f9-8da3-e3c65ebc8b8a" providerId="ADAL" clId="{88DA959D-66F7-4D9B-96D9-079612F2E598}" dt="2022-08-16T19:49:40.048" v="990"/>
          <ac:cxnSpMkLst>
            <pc:docMk/>
            <pc:sldMk cId="0" sldId="257"/>
            <ac:cxnSpMk id="61" creationId="{91077C8F-22D2-B320-C0DA-0ACB760C8F79}"/>
          </ac:cxnSpMkLst>
        </pc:cxnChg>
        <pc:cxnChg chg="add del mod">
          <ac:chgData name="Melvin Varghese" userId="106bb35d-6e78-48f9-8da3-e3c65ebc8b8a" providerId="ADAL" clId="{88DA959D-66F7-4D9B-96D9-079612F2E598}" dt="2022-08-16T19:48:49.573" v="972" actId="1036"/>
          <ac:cxnSpMkLst>
            <pc:docMk/>
            <pc:sldMk cId="0" sldId="257"/>
            <ac:cxnSpMk id="103" creationId="{DDE726F3-0EE0-4AA6-BB6B-FE64E7E9B620}"/>
          </ac:cxnSpMkLst>
        </pc:cxnChg>
        <pc:cxnChg chg="add del mod">
          <ac:chgData name="Melvin Varghese" userId="106bb35d-6e78-48f9-8da3-e3c65ebc8b8a" providerId="ADAL" clId="{88DA959D-66F7-4D9B-96D9-079612F2E598}" dt="2022-08-16T19:48:49.573" v="972" actId="1036"/>
          <ac:cxnSpMkLst>
            <pc:docMk/>
            <pc:sldMk cId="0" sldId="257"/>
            <ac:cxnSpMk id="105" creationId="{C980901C-55A4-F660-8684-FAF2F365695F}"/>
          </ac:cxnSpMkLst>
        </pc:cxnChg>
        <pc:cxnChg chg="add del mod">
          <ac:chgData name="Melvin Varghese" userId="106bb35d-6e78-48f9-8da3-e3c65ebc8b8a" providerId="ADAL" clId="{88DA959D-66F7-4D9B-96D9-079612F2E598}" dt="2022-08-16T19:48:49.573" v="972" actId="1036"/>
          <ac:cxnSpMkLst>
            <pc:docMk/>
            <pc:sldMk cId="0" sldId="257"/>
            <ac:cxnSpMk id="106" creationId="{A05F41F8-BD39-4497-A44E-0E71360B2F4C}"/>
          </ac:cxnSpMkLst>
        </pc:cxnChg>
        <pc:cxnChg chg="add mod">
          <ac:chgData name="Melvin Varghese" userId="106bb35d-6e78-48f9-8da3-e3c65ebc8b8a" providerId="ADAL" clId="{88DA959D-66F7-4D9B-96D9-079612F2E598}" dt="2022-08-16T19:50:32.801" v="1054" actId="1036"/>
          <ac:cxnSpMkLst>
            <pc:docMk/>
            <pc:sldMk cId="0" sldId="257"/>
            <ac:cxnSpMk id="3075" creationId="{D65D9048-9A7E-B7E4-EE67-E0B5DA8D4DF0}"/>
          </ac:cxnSpMkLst>
        </pc:cxnChg>
        <pc:cxnChg chg="add mod">
          <ac:chgData name="Melvin Varghese" userId="106bb35d-6e78-48f9-8da3-e3c65ebc8b8a" providerId="ADAL" clId="{88DA959D-66F7-4D9B-96D9-079612F2E598}" dt="2022-08-16T19:50:32.801" v="1054" actId="1036"/>
          <ac:cxnSpMkLst>
            <pc:docMk/>
            <pc:sldMk cId="0" sldId="257"/>
            <ac:cxnSpMk id="3076" creationId="{61AB2BFF-1764-2DCB-0A48-DD15CDAEC5B9}"/>
          </ac:cxnSpMkLst>
        </pc:cxnChg>
        <pc:cxnChg chg="add mod">
          <ac:chgData name="Melvin Varghese" userId="106bb35d-6e78-48f9-8da3-e3c65ebc8b8a" providerId="ADAL" clId="{88DA959D-66F7-4D9B-96D9-079612F2E598}" dt="2022-08-16T19:50:32.801" v="1054" actId="1036"/>
          <ac:cxnSpMkLst>
            <pc:docMk/>
            <pc:sldMk cId="0" sldId="257"/>
            <ac:cxnSpMk id="3077" creationId="{9E62C7D6-F7E7-0745-B4F4-5D3170561233}"/>
          </ac:cxnSpMkLst>
        </pc:cxnChg>
        <pc:cxnChg chg="add mod">
          <ac:chgData name="Melvin Varghese" userId="106bb35d-6e78-48f9-8da3-e3c65ebc8b8a" providerId="ADAL" clId="{88DA959D-66F7-4D9B-96D9-079612F2E598}" dt="2022-08-16T19:50:32.801" v="1054" actId="1036"/>
          <ac:cxnSpMkLst>
            <pc:docMk/>
            <pc:sldMk cId="0" sldId="257"/>
            <ac:cxnSpMk id="3078" creationId="{4FC449F8-613C-D98B-F4DF-E39241AB00A5}"/>
          </ac:cxnSpMkLst>
        </pc:cxnChg>
      </pc:sldChg>
      <pc:sldChg chg="addSp delSp modSp del mod">
        <pc:chgData name="Melvin Varghese" userId="106bb35d-6e78-48f9-8da3-e3c65ebc8b8a" providerId="ADAL" clId="{88DA959D-66F7-4D9B-96D9-079612F2E598}" dt="2022-08-16T06:07:19.337" v="22" actId="47"/>
        <pc:sldMkLst>
          <pc:docMk/>
          <pc:sldMk cId="1672174842" sldId="258"/>
        </pc:sldMkLst>
        <pc:spChg chg="add del mod">
          <ac:chgData name="Melvin Varghese" userId="106bb35d-6e78-48f9-8da3-e3c65ebc8b8a" providerId="ADAL" clId="{88DA959D-66F7-4D9B-96D9-079612F2E598}" dt="2022-08-16T06:06:58.999" v="16" actId="21"/>
          <ac:spMkLst>
            <pc:docMk/>
            <pc:sldMk cId="1672174842" sldId="258"/>
            <ac:spMk id="2" creationId="{2AC20866-5BFC-4B0B-863A-28B552115A12}"/>
          </ac:spMkLst>
        </pc:spChg>
        <pc:spChg chg="mod">
          <ac:chgData name="Melvin Varghese" userId="106bb35d-6e78-48f9-8da3-e3c65ebc8b8a" providerId="ADAL" clId="{88DA959D-66F7-4D9B-96D9-079612F2E598}" dt="2022-08-16T06:05:31.764" v="2" actId="20577"/>
          <ac:spMkLst>
            <pc:docMk/>
            <pc:sldMk cId="1672174842" sldId="258"/>
            <ac:spMk id="3" creationId="{0A38E6DD-A312-4EE6-8CC9-C7BC966D3BFA}"/>
          </ac:spMkLst>
        </pc:spChg>
        <pc:spChg chg="add del mod">
          <ac:chgData name="Melvin Varghese" userId="106bb35d-6e78-48f9-8da3-e3c65ebc8b8a" providerId="ADAL" clId="{88DA959D-66F7-4D9B-96D9-079612F2E598}" dt="2022-08-16T06:06:53.417" v="12" actId="478"/>
          <ac:spMkLst>
            <pc:docMk/>
            <pc:sldMk cId="1672174842" sldId="258"/>
            <ac:spMk id="5" creationId="{DEFF36D8-2ADD-1986-CC30-4D31CF032F3B}"/>
          </ac:spMkLst>
        </pc:spChg>
      </pc:sldChg>
      <pc:sldChg chg="del">
        <pc:chgData name="Melvin Varghese" userId="106bb35d-6e78-48f9-8da3-e3c65ebc8b8a" providerId="ADAL" clId="{88DA959D-66F7-4D9B-96D9-079612F2E598}" dt="2022-08-16T19:39:49.916" v="874" actId="47"/>
        <pc:sldMkLst>
          <pc:docMk/>
          <pc:sldMk cId="3764198807" sldId="273"/>
        </pc:sldMkLst>
      </pc:sldChg>
      <pc:sldChg chg="addSp delSp modSp del mod delAnim modAnim">
        <pc:chgData name="Melvin Varghese" userId="106bb35d-6e78-48f9-8da3-e3c65ebc8b8a" providerId="ADAL" clId="{88DA959D-66F7-4D9B-96D9-079612F2E598}" dt="2022-08-16T19:39:19.256" v="869" actId="47"/>
        <pc:sldMkLst>
          <pc:docMk/>
          <pc:sldMk cId="285714517" sldId="274"/>
        </pc:sldMkLst>
        <pc:spChg chg="add mod">
          <ac:chgData name="Melvin Varghese" userId="106bb35d-6e78-48f9-8da3-e3c65ebc8b8a" providerId="ADAL" clId="{88DA959D-66F7-4D9B-96D9-079612F2E598}" dt="2022-08-16T06:13:02.241" v="58" actId="571"/>
          <ac:spMkLst>
            <pc:docMk/>
            <pc:sldMk cId="285714517" sldId="274"/>
            <ac:spMk id="2" creationId="{3F3AC518-9284-FC3B-031E-9B9724B0FCE3}"/>
          </ac:spMkLst>
        </pc:spChg>
        <pc:spChg chg="add mod">
          <ac:chgData name="Melvin Varghese" userId="106bb35d-6e78-48f9-8da3-e3c65ebc8b8a" providerId="ADAL" clId="{88DA959D-66F7-4D9B-96D9-079612F2E598}" dt="2022-08-16T06:13:02.241" v="58" actId="571"/>
          <ac:spMkLst>
            <pc:docMk/>
            <pc:sldMk cId="285714517" sldId="274"/>
            <ac:spMk id="3" creationId="{189E63A6-0CC4-0C29-C39F-09F95DA26F70}"/>
          </ac:spMkLst>
        </pc:spChg>
        <pc:spChg chg="del mod">
          <ac:chgData name="Melvin Varghese" userId="106bb35d-6e78-48f9-8da3-e3c65ebc8b8a" providerId="ADAL" clId="{88DA959D-66F7-4D9B-96D9-079612F2E598}" dt="2022-08-16T19:37:49.561" v="847" actId="21"/>
          <ac:spMkLst>
            <pc:docMk/>
            <pc:sldMk cId="285714517" sldId="274"/>
            <ac:spMk id="4" creationId="{C3C5303A-6747-A1C0-485C-188B04074650}"/>
          </ac:spMkLst>
        </pc:spChg>
        <pc:spChg chg="del">
          <ac:chgData name="Melvin Varghese" userId="106bb35d-6e78-48f9-8da3-e3c65ebc8b8a" providerId="ADAL" clId="{88DA959D-66F7-4D9B-96D9-079612F2E598}" dt="2022-08-16T19:37:49.561" v="847" actId="21"/>
          <ac:spMkLst>
            <pc:docMk/>
            <pc:sldMk cId="285714517" sldId="274"/>
            <ac:spMk id="5" creationId="{D6BEFF52-C89A-0968-2CDF-4642C34561F8}"/>
          </ac:spMkLst>
        </pc:spChg>
        <pc:spChg chg="del mod">
          <ac:chgData name="Melvin Varghese" userId="106bb35d-6e78-48f9-8da3-e3c65ebc8b8a" providerId="ADAL" clId="{88DA959D-66F7-4D9B-96D9-079612F2E598}" dt="2022-08-16T19:37:49.561" v="847" actId="21"/>
          <ac:spMkLst>
            <pc:docMk/>
            <pc:sldMk cId="285714517" sldId="274"/>
            <ac:spMk id="6" creationId="{94C94419-D3D3-7940-84E9-EF28CB4972DB}"/>
          </ac:spMkLst>
        </pc:spChg>
        <pc:spChg chg="del">
          <ac:chgData name="Melvin Varghese" userId="106bb35d-6e78-48f9-8da3-e3c65ebc8b8a" providerId="ADAL" clId="{88DA959D-66F7-4D9B-96D9-079612F2E598}" dt="2022-08-16T19:37:49.561" v="847" actId="21"/>
          <ac:spMkLst>
            <pc:docMk/>
            <pc:sldMk cId="285714517" sldId="274"/>
            <ac:spMk id="7" creationId="{98B6F84B-2C82-EA0B-A2AF-18ED6C8E6FF8}"/>
          </ac:spMkLst>
        </pc:spChg>
        <pc:spChg chg="del mod">
          <ac:chgData name="Melvin Varghese" userId="106bb35d-6e78-48f9-8da3-e3c65ebc8b8a" providerId="ADAL" clId="{88DA959D-66F7-4D9B-96D9-079612F2E598}" dt="2022-08-16T19:37:49.561" v="847" actId="21"/>
          <ac:spMkLst>
            <pc:docMk/>
            <pc:sldMk cId="285714517" sldId="274"/>
            <ac:spMk id="8" creationId="{1E113E5A-5422-3A90-9173-22E8F3BAD420}"/>
          </ac:spMkLst>
        </pc:spChg>
        <pc:spChg chg="add mod">
          <ac:chgData name="Melvin Varghese" userId="106bb35d-6e78-48f9-8da3-e3c65ebc8b8a" providerId="ADAL" clId="{88DA959D-66F7-4D9B-96D9-079612F2E598}" dt="2022-08-16T06:13:01.196" v="57" actId="571"/>
          <ac:spMkLst>
            <pc:docMk/>
            <pc:sldMk cId="285714517" sldId="274"/>
            <ac:spMk id="9" creationId="{6EA9D51E-D825-598D-CB07-B15A5083BFAC}"/>
          </ac:spMkLst>
        </pc:spChg>
        <pc:spChg chg="add mod">
          <ac:chgData name="Melvin Varghese" userId="106bb35d-6e78-48f9-8da3-e3c65ebc8b8a" providerId="ADAL" clId="{88DA959D-66F7-4D9B-96D9-079612F2E598}" dt="2022-08-16T06:13:01.196" v="57" actId="571"/>
          <ac:spMkLst>
            <pc:docMk/>
            <pc:sldMk cId="285714517" sldId="274"/>
            <ac:spMk id="10" creationId="{162F3E59-F9CE-9CA4-DF7A-22DD28655E90}"/>
          </ac:spMkLst>
        </pc:spChg>
        <pc:spChg chg="add mod">
          <ac:chgData name="Melvin Varghese" userId="106bb35d-6e78-48f9-8da3-e3c65ebc8b8a" providerId="ADAL" clId="{88DA959D-66F7-4D9B-96D9-079612F2E598}" dt="2022-08-16T06:13:00.837" v="56" actId="571"/>
          <ac:spMkLst>
            <pc:docMk/>
            <pc:sldMk cId="285714517" sldId="274"/>
            <ac:spMk id="11" creationId="{0F5187F6-2D9E-9983-02D1-652906ADE1F5}"/>
          </ac:spMkLst>
        </pc:spChg>
        <pc:spChg chg="add mod">
          <ac:chgData name="Melvin Varghese" userId="106bb35d-6e78-48f9-8da3-e3c65ebc8b8a" providerId="ADAL" clId="{88DA959D-66F7-4D9B-96D9-079612F2E598}" dt="2022-08-16T06:13:00.837" v="56" actId="571"/>
          <ac:spMkLst>
            <pc:docMk/>
            <pc:sldMk cId="285714517" sldId="274"/>
            <ac:spMk id="12" creationId="{79D2F885-6108-6BDC-D64B-8938395CBDDC}"/>
          </ac:spMkLst>
        </pc:spChg>
        <pc:spChg chg="add mod">
          <ac:chgData name="Melvin Varghese" userId="106bb35d-6e78-48f9-8da3-e3c65ebc8b8a" providerId="ADAL" clId="{88DA959D-66F7-4D9B-96D9-079612F2E598}" dt="2022-08-16T19:37:49.561" v="847" actId="21"/>
          <ac:spMkLst>
            <pc:docMk/>
            <pc:sldMk cId="285714517" sldId="274"/>
            <ac:spMk id="14" creationId="{AD172227-4868-6C22-062E-B823098186D0}"/>
          </ac:spMkLst>
        </pc:spChg>
        <pc:spChg chg="add mod">
          <ac:chgData name="Melvin Varghese" userId="106bb35d-6e78-48f9-8da3-e3c65ebc8b8a" providerId="ADAL" clId="{88DA959D-66F7-4D9B-96D9-079612F2E598}" dt="2022-08-16T19:37:49.561" v="847" actId="21"/>
          <ac:spMkLst>
            <pc:docMk/>
            <pc:sldMk cId="285714517" sldId="274"/>
            <ac:spMk id="16" creationId="{00FE4C1C-8D35-D8C0-A74D-353F02D89227}"/>
          </ac:spMkLst>
        </pc:spChg>
        <pc:spChg chg="add mod">
          <ac:chgData name="Melvin Varghese" userId="106bb35d-6e78-48f9-8da3-e3c65ebc8b8a" providerId="ADAL" clId="{88DA959D-66F7-4D9B-96D9-079612F2E598}" dt="2022-08-16T19:37:49.561" v="847" actId="21"/>
          <ac:spMkLst>
            <pc:docMk/>
            <pc:sldMk cId="285714517" sldId="274"/>
            <ac:spMk id="18" creationId="{A1E60BFB-1727-37D2-7DFA-8B17DE0E6379}"/>
          </ac:spMkLst>
        </pc:spChg>
        <pc:spChg chg="add mod">
          <ac:chgData name="Melvin Varghese" userId="106bb35d-6e78-48f9-8da3-e3c65ebc8b8a" providerId="ADAL" clId="{88DA959D-66F7-4D9B-96D9-079612F2E598}" dt="2022-08-16T19:37:49.561" v="847" actId="21"/>
          <ac:spMkLst>
            <pc:docMk/>
            <pc:sldMk cId="285714517" sldId="274"/>
            <ac:spMk id="20" creationId="{6F638CE7-80A9-C57A-0659-850D07B18C23}"/>
          </ac:spMkLst>
        </pc:spChg>
        <pc:spChg chg="add mod">
          <ac:chgData name="Melvin Varghese" userId="106bb35d-6e78-48f9-8da3-e3c65ebc8b8a" providerId="ADAL" clId="{88DA959D-66F7-4D9B-96D9-079612F2E598}" dt="2022-08-16T19:37:49.561" v="847" actId="21"/>
          <ac:spMkLst>
            <pc:docMk/>
            <pc:sldMk cId="285714517" sldId="274"/>
            <ac:spMk id="22" creationId="{C00E0D45-FAD0-0C83-E42A-16B631C117B5}"/>
          </ac:spMkLst>
        </pc:spChg>
      </pc:sldChg>
      <pc:sldChg chg="del">
        <pc:chgData name="Melvin Varghese" userId="106bb35d-6e78-48f9-8da3-e3c65ebc8b8a" providerId="ADAL" clId="{88DA959D-66F7-4D9B-96D9-079612F2E598}" dt="2022-08-16T20:10:12.914" v="1360" actId="47"/>
        <pc:sldMkLst>
          <pc:docMk/>
          <pc:sldMk cId="3586252681" sldId="278"/>
        </pc:sldMkLst>
      </pc:sldChg>
      <pc:sldChg chg="add del">
        <pc:chgData name="Melvin Varghese" userId="106bb35d-6e78-48f9-8da3-e3c65ebc8b8a" providerId="ADAL" clId="{88DA959D-66F7-4D9B-96D9-079612F2E598}" dt="2022-08-16T18:33:10.270" v="365" actId="47"/>
        <pc:sldMkLst>
          <pc:docMk/>
          <pc:sldMk cId="2523478046" sldId="716"/>
        </pc:sldMkLst>
      </pc:sldChg>
      <pc:sldChg chg="del">
        <pc:chgData name="Melvin Varghese" userId="106bb35d-6e78-48f9-8da3-e3c65ebc8b8a" providerId="ADAL" clId="{88DA959D-66F7-4D9B-96D9-079612F2E598}" dt="2022-08-16T06:08:54.851" v="36" actId="47"/>
        <pc:sldMkLst>
          <pc:docMk/>
          <pc:sldMk cId="2040020151" sldId="3312"/>
        </pc:sldMkLst>
      </pc:sldChg>
      <pc:sldChg chg="del">
        <pc:chgData name="Melvin Varghese" userId="106bb35d-6e78-48f9-8da3-e3c65ebc8b8a" providerId="ADAL" clId="{88DA959D-66F7-4D9B-96D9-079612F2E598}" dt="2022-08-16T06:25:22.185" v="196" actId="47"/>
        <pc:sldMkLst>
          <pc:docMk/>
          <pc:sldMk cId="1788800686" sldId="3397"/>
        </pc:sldMkLst>
      </pc:sldChg>
      <pc:sldChg chg="del">
        <pc:chgData name="Melvin Varghese" userId="106bb35d-6e78-48f9-8da3-e3c65ebc8b8a" providerId="ADAL" clId="{88DA959D-66F7-4D9B-96D9-079612F2E598}" dt="2022-08-16T06:25:23.530" v="198" actId="47"/>
        <pc:sldMkLst>
          <pc:docMk/>
          <pc:sldMk cId="1311909591" sldId="3398"/>
        </pc:sldMkLst>
      </pc:sldChg>
      <pc:sldChg chg="del">
        <pc:chgData name="Melvin Varghese" userId="106bb35d-6e78-48f9-8da3-e3c65ebc8b8a" providerId="ADAL" clId="{88DA959D-66F7-4D9B-96D9-079612F2E598}" dt="2022-08-16T06:25:22.770" v="197" actId="47"/>
        <pc:sldMkLst>
          <pc:docMk/>
          <pc:sldMk cId="1004803598" sldId="3399"/>
        </pc:sldMkLst>
      </pc:sldChg>
      <pc:sldChg chg="del">
        <pc:chgData name="Melvin Varghese" userId="106bb35d-6e78-48f9-8da3-e3c65ebc8b8a" providerId="ADAL" clId="{88DA959D-66F7-4D9B-96D9-079612F2E598}" dt="2022-08-16T06:25:27.603" v="201" actId="47"/>
        <pc:sldMkLst>
          <pc:docMk/>
          <pc:sldMk cId="3501689790" sldId="3405"/>
        </pc:sldMkLst>
      </pc:sldChg>
      <pc:sldChg chg="del">
        <pc:chgData name="Melvin Varghese" userId="106bb35d-6e78-48f9-8da3-e3c65ebc8b8a" providerId="ADAL" clId="{88DA959D-66F7-4D9B-96D9-079612F2E598}" dt="2022-08-16T06:25:24.831" v="199" actId="47"/>
        <pc:sldMkLst>
          <pc:docMk/>
          <pc:sldMk cId="3712827058" sldId="3412"/>
        </pc:sldMkLst>
      </pc:sldChg>
      <pc:sldChg chg="del">
        <pc:chgData name="Melvin Varghese" userId="106bb35d-6e78-48f9-8da3-e3c65ebc8b8a" providerId="ADAL" clId="{88DA959D-66F7-4D9B-96D9-079612F2E598}" dt="2022-08-16T20:10:15.223" v="1361" actId="47"/>
        <pc:sldMkLst>
          <pc:docMk/>
          <pc:sldMk cId="2391640842" sldId="3413"/>
        </pc:sldMkLst>
      </pc:sldChg>
      <pc:sldChg chg="del">
        <pc:chgData name="Melvin Varghese" userId="106bb35d-6e78-48f9-8da3-e3c65ebc8b8a" providerId="ADAL" clId="{88DA959D-66F7-4D9B-96D9-079612F2E598}" dt="2022-08-16T20:10:18.352" v="1363" actId="47"/>
        <pc:sldMkLst>
          <pc:docMk/>
          <pc:sldMk cId="181746459" sldId="3414"/>
        </pc:sldMkLst>
      </pc:sldChg>
      <pc:sldChg chg="del">
        <pc:chgData name="Melvin Varghese" userId="106bb35d-6e78-48f9-8da3-e3c65ebc8b8a" providerId="ADAL" clId="{88DA959D-66F7-4D9B-96D9-079612F2E598}" dt="2022-08-16T06:25:28.971" v="202" actId="47"/>
        <pc:sldMkLst>
          <pc:docMk/>
          <pc:sldMk cId="1367659907" sldId="2076136938"/>
        </pc:sldMkLst>
      </pc:sldChg>
      <pc:sldChg chg="del">
        <pc:chgData name="Melvin Varghese" userId="106bb35d-6e78-48f9-8da3-e3c65ebc8b8a" providerId="ADAL" clId="{88DA959D-66F7-4D9B-96D9-079612F2E598}" dt="2022-08-16T06:25:29.959" v="203" actId="47"/>
        <pc:sldMkLst>
          <pc:docMk/>
          <pc:sldMk cId="3773738708" sldId="2076136939"/>
        </pc:sldMkLst>
      </pc:sldChg>
      <pc:sldChg chg="del">
        <pc:chgData name="Melvin Varghese" userId="106bb35d-6e78-48f9-8da3-e3c65ebc8b8a" providerId="ADAL" clId="{88DA959D-66F7-4D9B-96D9-079612F2E598}" dt="2022-08-16T06:25:31.315" v="204" actId="47"/>
        <pc:sldMkLst>
          <pc:docMk/>
          <pc:sldMk cId="2229004549" sldId="2076136941"/>
        </pc:sldMkLst>
      </pc:sldChg>
      <pc:sldChg chg="del">
        <pc:chgData name="Melvin Varghese" userId="106bb35d-6e78-48f9-8da3-e3c65ebc8b8a" providerId="ADAL" clId="{88DA959D-66F7-4D9B-96D9-079612F2E598}" dt="2022-08-16T06:23:07.288" v="181" actId="47"/>
        <pc:sldMkLst>
          <pc:docMk/>
          <pc:sldMk cId="784842169" sldId="2076137220"/>
        </pc:sldMkLst>
      </pc:sldChg>
      <pc:sldChg chg="modSp del mod">
        <pc:chgData name="Melvin Varghese" userId="106bb35d-6e78-48f9-8da3-e3c65ebc8b8a" providerId="ADAL" clId="{88DA959D-66F7-4D9B-96D9-079612F2E598}" dt="2022-08-16T20:12:44.734" v="1428" actId="47"/>
        <pc:sldMkLst>
          <pc:docMk/>
          <pc:sldMk cId="793805576" sldId="2113417138"/>
        </pc:sldMkLst>
        <pc:spChg chg="mod">
          <ac:chgData name="Melvin Varghese" userId="106bb35d-6e78-48f9-8da3-e3c65ebc8b8a" providerId="ADAL" clId="{88DA959D-66F7-4D9B-96D9-079612F2E598}" dt="2022-08-16T06:24:24.308" v="193" actId="6549"/>
          <ac:spMkLst>
            <pc:docMk/>
            <pc:sldMk cId="793805576" sldId="2113417138"/>
            <ac:spMk id="2" creationId="{C35F40C9-A464-42C8-A389-BAD67BC717B7}"/>
          </ac:spMkLst>
        </pc:spChg>
        <pc:spChg chg="mod">
          <ac:chgData name="Melvin Varghese" userId="106bb35d-6e78-48f9-8da3-e3c65ebc8b8a" providerId="ADAL" clId="{88DA959D-66F7-4D9B-96D9-079612F2E598}" dt="2022-08-16T20:09:58.797" v="1359" actId="6549"/>
          <ac:spMkLst>
            <pc:docMk/>
            <pc:sldMk cId="793805576" sldId="2113417138"/>
            <ac:spMk id="37" creationId="{8ABFA8BF-241D-4D20-97E4-B13926D5DBA6}"/>
          </ac:spMkLst>
        </pc:spChg>
      </pc:sldChg>
      <pc:sldChg chg="del">
        <pc:chgData name="Melvin Varghese" userId="106bb35d-6e78-48f9-8da3-e3c65ebc8b8a" providerId="ADAL" clId="{88DA959D-66F7-4D9B-96D9-079612F2E598}" dt="2022-08-16T06:25:01.865" v="195" actId="47"/>
        <pc:sldMkLst>
          <pc:docMk/>
          <pc:sldMk cId="1072923168" sldId="2113417227"/>
        </pc:sldMkLst>
      </pc:sldChg>
      <pc:sldChg chg="del">
        <pc:chgData name="Melvin Varghese" userId="106bb35d-6e78-48f9-8da3-e3c65ebc8b8a" providerId="ADAL" clId="{88DA959D-66F7-4D9B-96D9-079612F2E598}" dt="2022-08-16T08:32:43.793" v="215" actId="47"/>
        <pc:sldMkLst>
          <pc:docMk/>
          <pc:sldMk cId="748545554" sldId="2113417229"/>
        </pc:sldMkLst>
      </pc:sldChg>
      <pc:sldChg chg="del">
        <pc:chgData name="Melvin Varghese" userId="106bb35d-6e78-48f9-8da3-e3c65ebc8b8a" providerId="ADAL" clId="{88DA959D-66F7-4D9B-96D9-079612F2E598}" dt="2022-08-16T20:10:19.650" v="1364" actId="47"/>
        <pc:sldMkLst>
          <pc:docMk/>
          <pc:sldMk cId="4012638270" sldId="2113417240"/>
        </pc:sldMkLst>
      </pc:sldChg>
      <pc:sldChg chg="del">
        <pc:chgData name="Melvin Varghese" userId="106bb35d-6e78-48f9-8da3-e3c65ebc8b8a" providerId="ADAL" clId="{88DA959D-66F7-4D9B-96D9-079612F2E598}" dt="2022-08-16T08:32:33.842" v="213" actId="47"/>
        <pc:sldMkLst>
          <pc:docMk/>
          <pc:sldMk cId="3311883399" sldId="2113417242"/>
        </pc:sldMkLst>
      </pc:sldChg>
      <pc:sldChg chg="del">
        <pc:chgData name="Melvin Varghese" userId="106bb35d-6e78-48f9-8da3-e3c65ebc8b8a" providerId="ADAL" clId="{88DA959D-66F7-4D9B-96D9-079612F2E598}" dt="2022-08-16T20:06:03.431" v="1326" actId="47"/>
        <pc:sldMkLst>
          <pc:docMk/>
          <pc:sldMk cId="1612396011" sldId="2113417252"/>
        </pc:sldMkLst>
      </pc:sldChg>
      <pc:sldChg chg="del">
        <pc:chgData name="Melvin Varghese" userId="106bb35d-6e78-48f9-8da3-e3c65ebc8b8a" providerId="ADAL" clId="{88DA959D-66F7-4D9B-96D9-079612F2E598}" dt="2022-08-16T20:06:04.522" v="1327" actId="47"/>
        <pc:sldMkLst>
          <pc:docMk/>
          <pc:sldMk cId="564262745" sldId="2113417253"/>
        </pc:sldMkLst>
      </pc:sldChg>
      <pc:sldChg chg="del">
        <pc:chgData name="Melvin Varghese" userId="106bb35d-6e78-48f9-8da3-e3c65ebc8b8a" providerId="ADAL" clId="{88DA959D-66F7-4D9B-96D9-079612F2E598}" dt="2022-08-16T20:06:06.241" v="1328" actId="47"/>
        <pc:sldMkLst>
          <pc:docMk/>
          <pc:sldMk cId="192558599" sldId="2113417254"/>
        </pc:sldMkLst>
      </pc:sldChg>
      <pc:sldChg chg="del">
        <pc:chgData name="Melvin Varghese" userId="106bb35d-6e78-48f9-8da3-e3c65ebc8b8a" providerId="ADAL" clId="{88DA959D-66F7-4D9B-96D9-079612F2E598}" dt="2022-08-16T20:06:07.698" v="1329" actId="47"/>
        <pc:sldMkLst>
          <pc:docMk/>
          <pc:sldMk cId="4143887829" sldId="2113417255"/>
        </pc:sldMkLst>
      </pc:sldChg>
      <pc:sldChg chg="del">
        <pc:chgData name="Melvin Varghese" userId="106bb35d-6e78-48f9-8da3-e3c65ebc8b8a" providerId="ADAL" clId="{88DA959D-66F7-4D9B-96D9-079612F2E598}" dt="2022-08-16T19:41:05.255" v="881" actId="47"/>
        <pc:sldMkLst>
          <pc:docMk/>
          <pc:sldMk cId="4216511749" sldId="2113417260"/>
        </pc:sldMkLst>
      </pc:sldChg>
      <pc:sldChg chg="del">
        <pc:chgData name="Melvin Varghese" userId="106bb35d-6e78-48f9-8da3-e3c65ebc8b8a" providerId="ADAL" clId="{88DA959D-66F7-4D9B-96D9-079612F2E598}" dt="2022-08-16T06:26:42.800" v="208" actId="47"/>
        <pc:sldMkLst>
          <pc:docMk/>
          <pc:sldMk cId="2605246971" sldId="2113417265"/>
        </pc:sldMkLst>
      </pc:sldChg>
      <pc:sldChg chg="del">
        <pc:chgData name="Melvin Varghese" userId="106bb35d-6e78-48f9-8da3-e3c65ebc8b8a" providerId="ADAL" clId="{88DA959D-66F7-4D9B-96D9-079612F2E598}" dt="2022-08-16T06:25:45.469" v="207" actId="47"/>
        <pc:sldMkLst>
          <pc:docMk/>
          <pc:sldMk cId="641254401" sldId="2113417375"/>
        </pc:sldMkLst>
      </pc:sldChg>
      <pc:sldChg chg="del">
        <pc:chgData name="Melvin Varghese" userId="106bb35d-6e78-48f9-8da3-e3c65ebc8b8a" providerId="ADAL" clId="{88DA959D-66F7-4D9B-96D9-079612F2E598}" dt="2022-08-16T06:24:38.293" v="194" actId="47"/>
        <pc:sldMkLst>
          <pc:docMk/>
          <pc:sldMk cId="3929462360" sldId="2113417477"/>
        </pc:sldMkLst>
      </pc:sldChg>
      <pc:sldChg chg="del">
        <pc:chgData name="Melvin Varghese" userId="106bb35d-6e78-48f9-8da3-e3c65ebc8b8a" providerId="ADAL" clId="{88DA959D-66F7-4D9B-96D9-079612F2E598}" dt="2022-08-16T20:11:24.724" v="1376" actId="47"/>
        <pc:sldMkLst>
          <pc:docMk/>
          <pc:sldMk cId="67991579" sldId="2145705963"/>
        </pc:sldMkLst>
      </pc:sldChg>
      <pc:sldChg chg="del">
        <pc:chgData name="Melvin Varghese" userId="106bb35d-6e78-48f9-8da3-e3c65ebc8b8a" providerId="ADAL" clId="{88DA959D-66F7-4D9B-96D9-079612F2E598}" dt="2022-08-16T06:24:09.137" v="190" actId="47"/>
        <pc:sldMkLst>
          <pc:docMk/>
          <pc:sldMk cId="2666775323" sldId="2145705969"/>
        </pc:sldMkLst>
      </pc:sldChg>
      <pc:sldChg chg="del">
        <pc:chgData name="Melvin Varghese" userId="106bb35d-6e78-48f9-8da3-e3c65ebc8b8a" providerId="ADAL" clId="{88DA959D-66F7-4D9B-96D9-079612F2E598}" dt="2022-08-16T06:24:10.554" v="191" actId="47"/>
        <pc:sldMkLst>
          <pc:docMk/>
          <pc:sldMk cId="996981243" sldId="2145705971"/>
        </pc:sldMkLst>
      </pc:sldChg>
      <pc:sldChg chg="del">
        <pc:chgData name="Melvin Varghese" userId="106bb35d-6e78-48f9-8da3-e3c65ebc8b8a" providerId="ADAL" clId="{88DA959D-66F7-4D9B-96D9-079612F2E598}" dt="2022-08-16T06:24:14.528" v="192" actId="47"/>
        <pc:sldMkLst>
          <pc:docMk/>
          <pc:sldMk cId="3917233477" sldId="2145705973"/>
        </pc:sldMkLst>
      </pc:sldChg>
      <pc:sldChg chg="del">
        <pc:chgData name="Melvin Varghese" userId="106bb35d-6e78-48f9-8da3-e3c65ebc8b8a" providerId="ADAL" clId="{88DA959D-66F7-4D9B-96D9-079612F2E598}" dt="2022-08-16T20:10:35.259" v="1365" actId="47"/>
        <pc:sldMkLst>
          <pc:docMk/>
          <pc:sldMk cId="3010327949" sldId="2145705975"/>
        </pc:sldMkLst>
      </pc:sldChg>
      <pc:sldChg chg="modSp add mod modAnim">
        <pc:chgData name="Melvin Varghese" userId="106bb35d-6e78-48f9-8da3-e3c65ebc8b8a" providerId="ADAL" clId="{88DA959D-66F7-4D9B-96D9-079612F2E598}" dt="2022-08-16T19:36:54.747" v="839" actId="207"/>
        <pc:sldMkLst>
          <pc:docMk/>
          <pc:sldMk cId="2704317515" sldId="2145705976"/>
        </pc:sldMkLst>
        <pc:spChg chg="mod">
          <ac:chgData name="Melvin Varghese" userId="106bb35d-6e78-48f9-8da3-e3c65ebc8b8a" providerId="ADAL" clId="{88DA959D-66F7-4D9B-96D9-079612F2E598}" dt="2022-08-16T19:32:04.449" v="727" actId="948"/>
          <ac:spMkLst>
            <pc:docMk/>
            <pc:sldMk cId="2704317515" sldId="2145705976"/>
            <ac:spMk id="2" creationId="{4D47017E-486E-16B5-0112-0B6254B78D13}"/>
          </ac:spMkLst>
        </pc:spChg>
        <pc:spChg chg="mod">
          <ac:chgData name="Melvin Varghese" userId="106bb35d-6e78-48f9-8da3-e3c65ebc8b8a" providerId="ADAL" clId="{88DA959D-66F7-4D9B-96D9-079612F2E598}" dt="2022-08-16T19:35:20.266" v="824" actId="1076"/>
          <ac:spMkLst>
            <pc:docMk/>
            <pc:sldMk cId="2704317515" sldId="2145705976"/>
            <ac:spMk id="6" creationId="{624D7F09-B3EC-7F05-9B20-E8149EF0FCBC}"/>
          </ac:spMkLst>
        </pc:spChg>
        <pc:spChg chg="mod">
          <ac:chgData name="Melvin Varghese" userId="106bb35d-6e78-48f9-8da3-e3c65ebc8b8a" providerId="ADAL" clId="{88DA959D-66F7-4D9B-96D9-079612F2E598}" dt="2022-08-16T19:35:22.361" v="825" actId="1076"/>
          <ac:spMkLst>
            <pc:docMk/>
            <pc:sldMk cId="2704317515" sldId="2145705976"/>
            <ac:spMk id="7" creationId="{78FFDFFC-37C4-E129-80C5-8431CBE5FB77}"/>
          </ac:spMkLst>
        </pc:spChg>
        <pc:spChg chg="mod">
          <ac:chgData name="Melvin Varghese" userId="106bb35d-6e78-48f9-8da3-e3c65ebc8b8a" providerId="ADAL" clId="{88DA959D-66F7-4D9B-96D9-079612F2E598}" dt="2022-08-16T19:35:32.434" v="828" actId="14100"/>
          <ac:spMkLst>
            <pc:docMk/>
            <pc:sldMk cId="2704317515" sldId="2145705976"/>
            <ac:spMk id="8" creationId="{9BAF91DE-9816-E381-A3F3-2DA409634AB9}"/>
          </ac:spMkLst>
        </pc:spChg>
        <pc:spChg chg="mod">
          <ac:chgData name="Melvin Varghese" userId="106bb35d-6e78-48f9-8da3-e3c65ebc8b8a" providerId="ADAL" clId="{88DA959D-66F7-4D9B-96D9-079612F2E598}" dt="2022-08-16T19:35:20.266" v="824" actId="1076"/>
          <ac:spMkLst>
            <pc:docMk/>
            <pc:sldMk cId="2704317515" sldId="2145705976"/>
            <ac:spMk id="9" creationId="{5C62C34D-A64A-8812-25C7-5F0D53BF1087}"/>
          </ac:spMkLst>
        </pc:spChg>
        <pc:spChg chg="mod">
          <ac:chgData name="Melvin Varghese" userId="106bb35d-6e78-48f9-8da3-e3c65ebc8b8a" providerId="ADAL" clId="{88DA959D-66F7-4D9B-96D9-079612F2E598}" dt="2022-08-16T19:35:20.266" v="824" actId="1076"/>
          <ac:spMkLst>
            <pc:docMk/>
            <pc:sldMk cId="2704317515" sldId="2145705976"/>
            <ac:spMk id="11" creationId="{133AA8BD-DC98-5287-C434-F8CA7EF601D2}"/>
          </ac:spMkLst>
        </pc:spChg>
        <pc:spChg chg="mod">
          <ac:chgData name="Melvin Varghese" userId="106bb35d-6e78-48f9-8da3-e3c65ebc8b8a" providerId="ADAL" clId="{88DA959D-66F7-4D9B-96D9-079612F2E598}" dt="2022-08-16T19:35:20.266" v="824" actId="1076"/>
          <ac:spMkLst>
            <pc:docMk/>
            <pc:sldMk cId="2704317515" sldId="2145705976"/>
            <ac:spMk id="12" creationId="{E0547532-A1E0-84BD-CDF2-AF9E0B5DAACE}"/>
          </ac:spMkLst>
        </pc:spChg>
        <pc:spChg chg="mod">
          <ac:chgData name="Melvin Varghese" userId="106bb35d-6e78-48f9-8da3-e3c65ebc8b8a" providerId="ADAL" clId="{88DA959D-66F7-4D9B-96D9-079612F2E598}" dt="2022-08-16T19:35:20.266" v="824" actId="1076"/>
          <ac:spMkLst>
            <pc:docMk/>
            <pc:sldMk cId="2704317515" sldId="2145705976"/>
            <ac:spMk id="13" creationId="{81F201EA-DB4A-90B4-3D45-4215F46420E8}"/>
          </ac:spMkLst>
        </pc:spChg>
        <pc:spChg chg="mod">
          <ac:chgData name="Melvin Varghese" userId="106bb35d-6e78-48f9-8da3-e3c65ebc8b8a" providerId="ADAL" clId="{88DA959D-66F7-4D9B-96D9-079612F2E598}" dt="2022-08-16T19:36:39.916" v="836" actId="207"/>
          <ac:spMkLst>
            <pc:docMk/>
            <pc:sldMk cId="2704317515" sldId="2145705976"/>
            <ac:spMk id="14" creationId="{ED94E7FE-CE0B-BA4F-FD58-921E28310D6B}"/>
          </ac:spMkLst>
        </pc:spChg>
        <pc:spChg chg="mod">
          <ac:chgData name="Melvin Varghese" userId="106bb35d-6e78-48f9-8da3-e3c65ebc8b8a" providerId="ADAL" clId="{88DA959D-66F7-4D9B-96D9-079612F2E598}" dt="2022-08-16T19:35:20.266" v="824" actId="1076"/>
          <ac:spMkLst>
            <pc:docMk/>
            <pc:sldMk cId="2704317515" sldId="2145705976"/>
            <ac:spMk id="15" creationId="{1EDBFAF0-4B32-7D9C-A7A1-2CBA4566DBE6}"/>
          </ac:spMkLst>
        </pc:spChg>
        <pc:spChg chg="mod">
          <ac:chgData name="Melvin Varghese" userId="106bb35d-6e78-48f9-8da3-e3c65ebc8b8a" providerId="ADAL" clId="{88DA959D-66F7-4D9B-96D9-079612F2E598}" dt="2022-08-16T19:36:52.379" v="837" actId="207"/>
          <ac:spMkLst>
            <pc:docMk/>
            <pc:sldMk cId="2704317515" sldId="2145705976"/>
            <ac:spMk id="16" creationId="{3D909BD3-3986-C18E-5B8B-D925FD9F809A}"/>
          </ac:spMkLst>
        </pc:spChg>
        <pc:spChg chg="mod">
          <ac:chgData name="Melvin Varghese" userId="106bb35d-6e78-48f9-8da3-e3c65ebc8b8a" providerId="ADAL" clId="{88DA959D-66F7-4D9B-96D9-079612F2E598}" dt="2022-08-16T19:35:20.266" v="824" actId="1076"/>
          <ac:spMkLst>
            <pc:docMk/>
            <pc:sldMk cId="2704317515" sldId="2145705976"/>
            <ac:spMk id="17" creationId="{1FD4243A-1450-3FAF-74B1-B5DB8FAE0898}"/>
          </ac:spMkLst>
        </pc:spChg>
        <pc:spChg chg="mod">
          <ac:chgData name="Melvin Varghese" userId="106bb35d-6e78-48f9-8da3-e3c65ebc8b8a" providerId="ADAL" clId="{88DA959D-66F7-4D9B-96D9-079612F2E598}" dt="2022-08-16T19:36:54.747" v="839" actId="207"/>
          <ac:spMkLst>
            <pc:docMk/>
            <pc:sldMk cId="2704317515" sldId="2145705976"/>
            <ac:spMk id="18" creationId="{C30726B9-681E-DF67-E0CC-E63A01B77AC0}"/>
          </ac:spMkLst>
        </pc:spChg>
      </pc:sldChg>
      <pc:sldChg chg="del">
        <pc:chgData name="Melvin Varghese" userId="106bb35d-6e78-48f9-8da3-e3c65ebc8b8a" providerId="ADAL" clId="{88DA959D-66F7-4D9B-96D9-079612F2E598}" dt="2022-08-16T06:22:32.086" v="179" actId="47"/>
        <pc:sldMkLst>
          <pc:docMk/>
          <pc:sldMk cId="2264345743" sldId="2145705979"/>
        </pc:sldMkLst>
      </pc:sldChg>
      <pc:sldChg chg="add del">
        <pc:chgData name="Melvin Varghese" userId="106bb35d-6e78-48f9-8da3-e3c65ebc8b8a" providerId="ADAL" clId="{88DA959D-66F7-4D9B-96D9-079612F2E598}" dt="2022-08-16T08:32:32.719" v="212" actId="47"/>
        <pc:sldMkLst>
          <pc:docMk/>
          <pc:sldMk cId="3699850860" sldId="2145705987"/>
        </pc:sldMkLst>
      </pc:sldChg>
      <pc:sldChg chg="del">
        <pc:chgData name="Melvin Varghese" userId="106bb35d-6e78-48f9-8da3-e3c65ebc8b8a" providerId="ADAL" clId="{88DA959D-66F7-4D9B-96D9-079612F2E598}" dt="2022-08-16T08:32:42.346" v="214" actId="47"/>
        <pc:sldMkLst>
          <pc:docMk/>
          <pc:sldMk cId="1335454052" sldId="2145705989"/>
        </pc:sldMkLst>
      </pc:sldChg>
      <pc:sldChg chg="modSp add del mod ord">
        <pc:chgData name="Melvin Varghese" userId="106bb35d-6e78-48f9-8da3-e3c65ebc8b8a" providerId="ADAL" clId="{88DA959D-66F7-4D9B-96D9-079612F2E598}" dt="2022-08-16T19:13:22.190" v="711"/>
        <pc:sldMkLst>
          <pc:docMk/>
          <pc:sldMk cId="2372538155" sldId="2145705994"/>
        </pc:sldMkLst>
        <pc:spChg chg="mod">
          <ac:chgData name="Melvin Varghese" userId="106bb35d-6e78-48f9-8da3-e3c65ebc8b8a" providerId="ADAL" clId="{88DA959D-66F7-4D9B-96D9-079612F2E598}" dt="2022-08-16T19:11:22.127" v="705" actId="14100"/>
          <ac:spMkLst>
            <pc:docMk/>
            <pc:sldMk cId="2372538155" sldId="2145705994"/>
            <ac:spMk id="2" creationId="{B00B0A1F-FFB6-417D-AA7D-DCC2B6AC389E}"/>
          </ac:spMkLst>
        </pc:spChg>
      </pc:sldChg>
      <pc:sldChg chg="add del">
        <pc:chgData name="Melvin Varghese" userId="106bb35d-6e78-48f9-8da3-e3c65ebc8b8a" providerId="ADAL" clId="{88DA959D-66F7-4D9B-96D9-079612F2E598}" dt="2022-08-16T06:18:02.688" v="115" actId="47"/>
        <pc:sldMkLst>
          <pc:docMk/>
          <pc:sldMk cId="1282969616" sldId="2145705995"/>
        </pc:sldMkLst>
      </pc:sldChg>
      <pc:sldChg chg="del">
        <pc:chgData name="Melvin Varghese" userId="106bb35d-6e78-48f9-8da3-e3c65ebc8b8a" providerId="ADAL" clId="{88DA959D-66F7-4D9B-96D9-079612F2E598}" dt="2022-08-16T06:22:20.352" v="178" actId="47"/>
        <pc:sldMkLst>
          <pc:docMk/>
          <pc:sldMk cId="3400765901" sldId="2145706002"/>
        </pc:sldMkLst>
      </pc:sldChg>
      <pc:sldChg chg="del">
        <pc:chgData name="Melvin Varghese" userId="106bb35d-6e78-48f9-8da3-e3c65ebc8b8a" providerId="ADAL" clId="{88DA959D-66F7-4D9B-96D9-079612F2E598}" dt="2022-08-16T06:25:26.076" v="200" actId="47"/>
        <pc:sldMkLst>
          <pc:docMk/>
          <pc:sldMk cId="224629225" sldId="2145706005"/>
        </pc:sldMkLst>
      </pc:sldChg>
      <pc:sldChg chg="del">
        <pc:chgData name="Melvin Varghese" userId="106bb35d-6e78-48f9-8da3-e3c65ebc8b8a" providerId="ADAL" clId="{88DA959D-66F7-4D9B-96D9-079612F2E598}" dt="2022-08-16T06:26:43.835" v="209" actId="47"/>
        <pc:sldMkLst>
          <pc:docMk/>
          <pc:sldMk cId="1109710069" sldId="2145706007"/>
        </pc:sldMkLst>
      </pc:sldChg>
      <pc:sldChg chg="del">
        <pc:chgData name="Melvin Varghese" userId="106bb35d-6e78-48f9-8da3-e3c65ebc8b8a" providerId="ADAL" clId="{88DA959D-66F7-4D9B-96D9-079612F2E598}" dt="2022-08-16T06:23:13.201" v="182" actId="47"/>
        <pc:sldMkLst>
          <pc:docMk/>
          <pc:sldMk cId="3439715912" sldId="2145706008"/>
        </pc:sldMkLst>
      </pc:sldChg>
      <pc:sldChg chg="del">
        <pc:chgData name="Melvin Varghese" userId="106bb35d-6e78-48f9-8da3-e3c65ebc8b8a" providerId="ADAL" clId="{88DA959D-66F7-4D9B-96D9-079612F2E598}" dt="2022-08-16T06:23:58.861" v="185" actId="47"/>
        <pc:sldMkLst>
          <pc:docMk/>
          <pc:sldMk cId="453102675" sldId="2145706009"/>
        </pc:sldMkLst>
      </pc:sldChg>
      <pc:sldChg chg="del">
        <pc:chgData name="Melvin Varghese" userId="106bb35d-6e78-48f9-8da3-e3c65ebc8b8a" providerId="ADAL" clId="{88DA959D-66F7-4D9B-96D9-079612F2E598}" dt="2022-08-16T06:23:59.515" v="186" actId="47"/>
        <pc:sldMkLst>
          <pc:docMk/>
          <pc:sldMk cId="101635878" sldId="2145706010"/>
        </pc:sldMkLst>
      </pc:sldChg>
      <pc:sldChg chg="del">
        <pc:chgData name="Melvin Varghese" userId="106bb35d-6e78-48f9-8da3-e3c65ebc8b8a" providerId="ADAL" clId="{88DA959D-66F7-4D9B-96D9-079612F2E598}" dt="2022-08-16T06:24:01.691" v="189" actId="47"/>
        <pc:sldMkLst>
          <pc:docMk/>
          <pc:sldMk cId="44992939" sldId="2145706011"/>
        </pc:sldMkLst>
      </pc:sldChg>
      <pc:sldChg chg="del">
        <pc:chgData name="Melvin Varghese" userId="106bb35d-6e78-48f9-8da3-e3c65ebc8b8a" providerId="ADAL" clId="{88DA959D-66F7-4D9B-96D9-079612F2E598}" dt="2022-08-16T06:24:00.061" v="187" actId="47"/>
        <pc:sldMkLst>
          <pc:docMk/>
          <pc:sldMk cId="1983386020" sldId="2145706012"/>
        </pc:sldMkLst>
      </pc:sldChg>
      <pc:sldChg chg="del">
        <pc:chgData name="Melvin Varghese" userId="106bb35d-6e78-48f9-8da3-e3c65ebc8b8a" providerId="ADAL" clId="{88DA959D-66F7-4D9B-96D9-079612F2E598}" dt="2022-08-16T06:24:00.661" v="188" actId="47"/>
        <pc:sldMkLst>
          <pc:docMk/>
          <pc:sldMk cId="4081961837" sldId="2145706013"/>
        </pc:sldMkLst>
      </pc:sldChg>
      <pc:sldChg chg="del">
        <pc:chgData name="Melvin Varghese" userId="106bb35d-6e78-48f9-8da3-e3c65ebc8b8a" providerId="ADAL" clId="{88DA959D-66F7-4D9B-96D9-079612F2E598}" dt="2022-08-16T06:09:38.982" v="37" actId="47"/>
        <pc:sldMkLst>
          <pc:docMk/>
          <pc:sldMk cId="3973971160" sldId="2145706016"/>
        </pc:sldMkLst>
      </pc:sldChg>
      <pc:sldChg chg="del">
        <pc:chgData name="Melvin Varghese" userId="106bb35d-6e78-48f9-8da3-e3c65ebc8b8a" providerId="ADAL" clId="{88DA959D-66F7-4D9B-96D9-079612F2E598}" dt="2022-08-16T06:09:39.593" v="38" actId="47"/>
        <pc:sldMkLst>
          <pc:docMk/>
          <pc:sldMk cId="1959495888" sldId="2145706017"/>
        </pc:sldMkLst>
      </pc:sldChg>
      <pc:sldChg chg="del">
        <pc:chgData name="Melvin Varghese" userId="106bb35d-6e78-48f9-8da3-e3c65ebc8b8a" providerId="ADAL" clId="{88DA959D-66F7-4D9B-96D9-079612F2E598}" dt="2022-08-16T06:18:41.269" v="122" actId="47"/>
        <pc:sldMkLst>
          <pc:docMk/>
          <pc:sldMk cId="1573523856" sldId="2145706018"/>
        </pc:sldMkLst>
      </pc:sldChg>
      <pc:sldChg chg="del">
        <pc:chgData name="Melvin Varghese" userId="106bb35d-6e78-48f9-8da3-e3c65ebc8b8a" providerId="ADAL" clId="{88DA959D-66F7-4D9B-96D9-079612F2E598}" dt="2022-08-16T06:09:40.084" v="39" actId="47"/>
        <pc:sldMkLst>
          <pc:docMk/>
          <pc:sldMk cId="114263767" sldId="2145706020"/>
        </pc:sldMkLst>
      </pc:sldChg>
      <pc:sldChg chg="add del">
        <pc:chgData name="Melvin Varghese" userId="106bb35d-6e78-48f9-8da3-e3c65ebc8b8a" providerId="ADAL" clId="{88DA959D-66F7-4D9B-96D9-079612F2E598}" dt="2022-08-16T06:18:04.683" v="117" actId="47"/>
        <pc:sldMkLst>
          <pc:docMk/>
          <pc:sldMk cId="3840672151" sldId="2145706021"/>
        </pc:sldMkLst>
      </pc:sldChg>
      <pc:sldChg chg="del">
        <pc:chgData name="Melvin Varghese" userId="106bb35d-6e78-48f9-8da3-e3c65ebc8b8a" providerId="ADAL" clId="{88DA959D-66F7-4D9B-96D9-079612F2E598}" dt="2022-08-16T06:18:36.138" v="120" actId="47"/>
        <pc:sldMkLst>
          <pc:docMk/>
          <pc:sldMk cId="3535419968" sldId="2145706022"/>
        </pc:sldMkLst>
      </pc:sldChg>
      <pc:sldChg chg="del">
        <pc:chgData name="Melvin Varghese" userId="106bb35d-6e78-48f9-8da3-e3c65ebc8b8a" providerId="ADAL" clId="{88DA959D-66F7-4D9B-96D9-079612F2E598}" dt="2022-08-16T06:21:53.085" v="175" actId="47"/>
        <pc:sldMkLst>
          <pc:docMk/>
          <pc:sldMk cId="173623038" sldId="2145706023"/>
        </pc:sldMkLst>
      </pc:sldChg>
      <pc:sldChg chg="modSp del mod">
        <pc:chgData name="Melvin Varghese" userId="106bb35d-6e78-48f9-8da3-e3c65ebc8b8a" providerId="ADAL" clId="{88DA959D-66F7-4D9B-96D9-079612F2E598}" dt="2022-08-16T18:53:04.111" v="381" actId="47"/>
        <pc:sldMkLst>
          <pc:docMk/>
          <pc:sldMk cId="1032894341" sldId="2145706029"/>
        </pc:sldMkLst>
        <pc:spChg chg="mod">
          <ac:chgData name="Melvin Varghese" userId="106bb35d-6e78-48f9-8da3-e3c65ebc8b8a" providerId="ADAL" clId="{88DA959D-66F7-4D9B-96D9-079612F2E598}" dt="2022-08-16T18:52:56.900" v="379" actId="21"/>
          <ac:spMkLst>
            <pc:docMk/>
            <pc:sldMk cId="1032894341" sldId="2145706029"/>
            <ac:spMk id="2" creationId="{B00B0A1F-FFB6-417D-AA7D-DCC2B6AC389E}"/>
          </ac:spMkLst>
        </pc:spChg>
      </pc:sldChg>
      <pc:sldChg chg="del">
        <pc:chgData name="Melvin Varghese" userId="106bb35d-6e78-48f9-8da3-e3c65ebc8b8a" providerId="ADAL" clId="{88DA959D-66F7-4D9B-96D9-079612F2E598}" dt="2022-08-16T06:18:39.174" v="121" actId="47"/>
        <pc:sldMkLst>
          <pc:docMk/>
          <pc:sldMk cId="674958232" sldId="2145706030"/>
        </pc:sldMkLst>
      </pc:sldChg>
      <pc:sldChg chg="addSp delSp modSp mod addAnim delAnim modAnim">
        <pc:chgData name="Melvin Varghese" userId="106bb35d-6e78-48f9-8da3-e3c65ebc8b8a" providerId="ADAL" clId="{88DA959D-66F7-4D9B-96D9-079612F2E598}" dt="2022-08-16T20:09:15.085" v="1358" actId="207"/>
        <pc:sldMkLst>
          <pc:docMk/>
          <pc:sldMk cId="2878730467" sldId="2145706031"/>
        </pc:sldMkLst>
        <pc:spChg chg="mod">
          <ac:chgData name="Melvin Varghese" userId="106bb35d-6e78-48f9-8da3-e3c65ebc8b8a" providerId="ADAL" clId="{88DA959D-66F7-4D9B-96D9-079612F2E598}" dt="2022-08-16T19:09:24.507" v="677" actId="1076"/>
          <ac:spMkLst>
            <pc:docMk/>
            <pc:sldMk cId="2878730467" sldId="2145706031"/>
            <ac:spMk id="2" creationId="{65727549-89EA-F234-D7A8-CA6401B50073}"/>
          </ac:spMkLst>
        </pc:spChg>
        <pc:spChg chg="del mod">
          <ac:chgData name="Melvin Varghese" userId="106bb35d-6e78-48f9-8da3-e3c65ebc8b8a" providerId="ADAL" clId="{88DA959D-66F7-4D9B-96D9-079612F2E598}" dt="2022-08-16T18:52:46.736" v="376" actId="478"/>
          <ac:spMkLst>
            <pc:docMk/>
            <pc:sldMk cId="2878730467" sldId="2145706031"/>
            <ac:spMk id="3" creationId="{12F82F5A-06DB-74C8-E63A-C58EB03F0014}"/>
          </ac:spMkLst>
        </pc:spChg>
        <pc:spChg chg="add del mod">
          <ac:chgData name="Melvin Varghese" userId="106bb35d-6e78-48f9-8da3-e3c65ebc8b8a" providerId="ADAL" clId="{88DA959D-66F7-4D9B-96D9-079612F2E598}" dt="2022-08-16T18:52:49.288" v="377" actId="478"/>
          <ac:spMkLst>
            <pc:docMk/>
            <pc:sldMk cId="2878730467" sldId="2145706031"/>
            <ac:spMk id="6" creationId="{C0626AF5-C4BB-5249-7F97-59295A55A6D2}"/>
          </ac:spMkLst>
        </pc:spChg>
        <pc:spChg chg="add del mod">
          <ac:chgData name="Melvin Varghese" userId="106bb35d-6e78-48f9-8da3-e3c65ebc8b8a" providerId="ADAL" clId="{88DA959D-66F7-4D9B-96D9-079612F2E598}" dt="2022-08-16T18:53:09.901" v="382" actId="478"/>
          <ac:spMkLst>
            <pc:docMk/>
            <pc:sldMk cId="2878730467" sldId="2145706031"/>
            <ac:spMk id="7" creationId="{EFCD51DD-1E5F-87BE-567C-A2CC0D0E66BF}"/>
          </ac:spMkLst>
        </pc:spChg>
        <pc:spChg chg="mod">
          <ac:chgData name="Melvin Varghese" userId="106bb35d-6e78-48f9-8da3-e3c65ebc8b8a" providerId="ADAL" clId="{88DA959D-66F7-4D9B-96D9-079612F2E598}" dt="2022-08-16T20:09:15.085" v="1358" actId="207"/>
          <ac:spMkLst>
            <pc:docMk/>
            <pc:sldMk cId="2878730467" sldId="2145706031"/>
            <ac:spMk id="9" creationId="{C690FCC3-C351-1510-A2B0-6F32020C7174}"/>
          </ac:spMkLst>
        </pc:spChg>
        <pc:spChg chg="mod">
          <ac:chgData name="Melvin Varghese" userId="106bb35d-6e78-48f9-8da3-e3c65ebc8b8a" providerId="ADAL" clId="{88DA959D-66F7-4D9B-96D9-079612F2E598}" dt="2022-08-16T20:08:48.287" v="1352" actId="1076"/>
          <ac:spMkLst>
            <pc:docMk/>
            <pc:sldMk cId="2878730467" sldId="2145706031"/>
            <ac:spMk id="10" creationId="{5D4EA455-912A-B4CE-CC10-3BB0160898B1}"/>
          </ac:spMkLst>
        </pc:spChg>
        <pc:spChg chg="mod topLvl">
          <ac:chgData name="Melvin Varghese" userId="106bb35d-6e78-48f9-8da3-e3c65ebc8b8a" providerId="ADAL" clId="{88DA959D-66F7-4D9B-96D9-079612F2E598}" dt="2022-08-16T20:08:48.287" v="1352" actId="1076"/>
          <ac:spMkLst>
            <pc:docMk/>
            <pc:sldMk cId="2878730467" sldId="2145706031"/>
            <ac:spMk id="12" creationId="{02F17DD6-19D0-4F9E-631D-2A9948928BD4}"/>
          </ac:spMkLst>
        </pc:spChg>
        <pc:spChg chg="add del mod topLvl">
          <ac:chgData name="Melvin Varghese" userId="106bb35d-6e78-48f9-8da3-e3c65ebc8b8a" providerId="ADAL" clId="{88DA959D-66F7-4D9B-96D9-079612F2E598}" dt="2022-08-16T20:08:48.287" v="1352" actId="1076"/>
          <ac:spMkLst>
            <pc:docMk/>
            <pc:sldMk cId="2878730467" sldId="2145706031"/>
            <ac:spMk id="13" creationId="{F3B5D20C-7D61-7C94-E09B-21848721294A}"/>
          </ac:spMkLst>
        </pc:spChg>
        <pc:spChg chg="mod">
          <ac:chgData name="Melvin Varghese" userId="106bb35d-6e78-48f9-8da3-e3c65ebc8b8a" providerId="ADAL" clId="{88DA959D-66F7-4D9B-96D9-079612F2E598}" dt="2022-08-16T20:08:48.287" v="1352" actId="1076"/>
          <ac:spMkLst>
            <pc:docMk/>
            <pc:sldMk cId="2878730467" sldId="2145706031"/>
            <ac:spMk id="15" creationId="{C92FF276-1F05-FC40-862A-9BF4211D53F0}"/>
          </ac:spMkLst>
        </pc:spChg>
        <pc:spChg chg="mod">
          <ac:chgData name="Melvin Varghese" userId="106bb35d-6e78-48f9-8da3-e3c65ebc8b8a" providerId="ADAL" clId="{88DA959D-66F7-4D9B-96D9-079612F2E598}" dt="2022-08-16T06:19:31.505" v="141" actId="20577"/>
          <ac:spMkLst>
            <pc:docMk/>
            <pc:sldMk cId="2878730467" sldId="2145706031"/>
            <ac:spMk id="16" creationId="{6F034BAB-8250-7484-89B6-A35FC3A4F879}"/>
          </ac:spMkLst>
        </pc:spChg>
        <pc:spChg chg="mod">
          <ac:chgData name="Melvin Varghese" userId="106bb35d-6e78-48f9-8da3-e3c65ebc8b8a" providerId="ADAL" clId="{88DA959D-66F7-4D9B-96D9-079612F2E598}" dt="2022-08-16T06:19:31.505" v="141" actId="20577"/>
          <ac:spMkLst>
            <pc:docMk/>
            <pc:sldMk cId="2878730467" sldId="2145706031"/>
            <ac:spMk id="20" creationId="{93D48723-075C-125E-36D6-7BA3DD0D852D}"/>
          </ac:spMkLst>
        </pc:spChg>
        <pc:spChg chg="mod">
          <ac:chgData name="Melvin Varghese" userId="106bb35d-6e78-48f9-8da3-e3c65ebc8b8a" providerId="ADAL" clId="{88DA959D-66F7-4D9B-96D9-079612F2E598}" dt="2022-08-16T06:19:31.505" v="141" actId="20577"/>
          <ac:spMkLst>
            <pc:docMk/>
            <pc:sldMk cId="2878730467" sldId="2145706031"/>
            <ac:spMk id="21" creationId="{2C7F2E75-58BA-1D65-7FBE-22FBEA10C7C8}"/>
          </ac:spMkLst>
        </pc:spChg>
        <pc:spChg chg="mod">
          <ac:chgData name="Melvin Varghese" userId="106bb35d-6e78-48f9-8da3-e3c65ebc8b8a" providerId="ADAL" clId="{88DA959D-66F7-4D9B-96D9-079612F2E598}" dt="2022-08-16T06:19:31.505" v="141" actId="20577"/>
          <ac:spMkLst>
            <pc:docMk/>
            <pc:sldMk cId="2878730467" sldId="2145706031"/>
            <ac:spMk id="22" creationId="{8C1510BF-FAEB-E655-0984-51A589EE8831}"/>
          </ac:spMkLst>
        </pc:spChg>
        <pc:spChg chg="mod">
          <ac:chgData name="Melvin Varghese" userId="106bb35d-6e78-48f9-8da3-e3c65ebc8b8a" providerId="ADAL" clId="{88DA959D-66F7-4D9B-96D9-079612F2E598}" dt="2022-08-16T06:19:33.785" v="142" actId="122"/>
          <ac:spMkLst>
            <pc:docMk/>
            <pc:sldMk cId="2878730467" sldId="2145706031"/>
            <ac:spMk id="23" creationId="{4443C47F-A3BF-BD40-BC7C-69FA23C1BC0F}"/>
          </ac:spMkLst>
        </pc:spChg>
        <pc:spChg chg="mod">
          <ac:chgData name="Melvin Varghese" userId="106bb35d-6e78-48f9-8da3-e3c65ebc8b8a" providerId="ADAL" clId="{88DA959D-66F7-4D9B-96D9-079612F2E598}" dt="2022-08-16T06:19:31.505" v="141" actId="20577"/>
          <ac:spMkLst>
            <pc:docMk/>
            <pc:sldMk cId="2878730467" sldId="2145706031"/>
            <ac:spMk id="24" creationId="{6DB671D6-006B-9087-0F5C-92B4CF926CF0}"/>
          </ac:spMkLst>
        </pc:spChg>
        <pc:spChg chg="mod">
          <ac:chgData name="Melvin Varghese" userId="106bb35d-6e78-48f9-8da3-e3c65ebc8b8a" providerId="ADAL" clId="{88DA959D-66F7-4D9B-96D9-079612F2E598}" dt="2022-08-16T06:19:31.505" v="141" actId="20577"/>
          <ac:spMkLst>
            <pc:docMk/>
            <pc:sldMk cId="2878730467" sldId="2145706031"/>
            <ac:spMk id="25" creationId="{756AD6BC-55CC-862C-1607-27F64E92AD30}"/>
          </ac:spMkLst>
        </pc:spChg>
        <pc:spChg chg="mod">
          <ac:chgData name="Melvin Varghese" userId="106bb35d-6e78-48f9-8da3-e3c65ebc8b8a" providerId="ADAL" clId="{88DA959D-66F7-4D9B-96D9-079612F2E598}" dt="2022-08-16T20:08:57.464" v="1354" actId="20577"/>
          <ac:spMkLst>
            <pc:docMk/>
            <pc:sldMk cId="2878730467" sldId="2145706031"/>
            <ac:spMk id="26" creationId="{19C83EA4-364D-1958-49F3-3D23AB5680B1}"/>
          </ac:spMkLst>
        </pc:spChg>
        <pc:spChg chg="del mod">
          <ac:chgData name="Melvin Varghese" userId="106bb35d-6e78-48f9-8da3-e3c65ebc8b8a" providerId="ADAL" clId="{88DA959D-66F7-4D9B-96D9-079612F2E598}" dt="2022-08-16T18:57:15.126" v="515" actId="478"/>
          <ac:spMkLst>
            <pc:docMk/>
            <pc:sldMk cId="2878730467" sldId="2145706031"/>
            <ac:spMk id="29" creationId="{4E419C12-B7D7-9C13-462F-BF85D5905E4E}"/>
          </ac:spMkLst>
        </pc:spChg>
        <pc:spChg chg="mod">
          <ac:chgData name="Melvin Varghese" userId="106bb35d-6e78-48f9-8da3-e3c65ebc8b8a" providerId="ADAL" clId="{88DA959D-66F7-4D9B-96D9-079612F2E598}" dt="2022-08-16T20:08:48.287" v="1352" actId="1076"/>
          <ac:spMkLst>
            <pc:docMk/>
            <pc:sldMk cId="2878730467" sldId="2145706031"/>
            <ac:spMk id="30" creationId="{D51BC461-FFA3-FC11-E205-1B3F480A22D4}"/>
          </ac:spMkLst>
        </pc:spChg>
        <pc:spChg chg="mod">
          <ac:chgData name="Melvin Varghese" userId="106bb35d-6e78-48f9-8da3-e3c65ebc8b8a" providerId="ADAL" clId="{88DA959D-66F7-4D9B-96D9-079612F2E598}" dt="2022-08-16T20:08:48.287" v="1352" actId="1076"/>
          <ac:spMkLst>
            <pc:docMk/>
            <pc:sldMk cId="2878730467" sldId="2145706031"/>
            <ac:spMk id="31" creationId="{ABCE7E70-8B80-4D59-2FCA-287F6CDB7EFA}"/>
          </ac:spMkLst>
        </pc:spChg>
        <pc:spChg chg="mod">
          <ac:chgData name="Melvin Varghese" userId="106bb35d-6e78-48f9-8da3-e3c65ebc8b8a" providerId="ADAL" clId="{88DA959D-66F7-4D9B-96D9-079612F2E598}" dt="2022-08-16T20:08:48.287" v="1352" actId="1076"/>
          <ac:spMkLst>
            <pc:docMk/>
            <pc:sldMk cId="2878730467" sldId="2145706031"/>
            <ac:spMk id="33" creationId="{CA5FC21F-447F-8D34-23D3-6D5E5E150617}"/>
          </ac:spMkLst>
        </pc:spChg>
        <pc:spChg chg="mod">
          <ac:chgData name="Melvin Varghese" userId="106bb35d-6e78-48f9-8da3-e3c65ebc8b8a" providerId="ADAL" clId="{88DA959D-66F7-4D9B-96D9-079612F2E598}" dt="2022-08-16T20:08:48.287" v="1352" actId="1076"/>
          <ac:spMkLst>
            <pc:docMk/>
            <pc:sldMk cId="2878730467" sldId="2145706031"/>
            <ac:spMk id="35" creationId="{7266E0CD-83B2-756F-17B2-355D9821D5EB}"/>
          </ac:spMkLst>
        </pc:spChg>
        <pc:spChg chg="del mod">
          <ac:chgData name="Melvin Varghese" userId="106bb35d-6e78-48f9-8da3-e3c65ebc8b8a" providerId="ADAL" clId="{88DA959D-66F7-4D9B-96D9-079612F2E598}" dt="2022-08-16T18:57:37.623" v="519" actId="478"/>
          <ac:spMkLst>
            <pc:docMk/>
            <pc:sldMk cId="2878730467" sldId="2145706031"/>
            <ac:spMk id="36" creationId="{07559409-7BFE-60F9-53EB-19C7CA120896}"/>
          </ac:spMkLst>
        </pc:spChg>
        <pc:spChg chg="mod">
          <ac:chgData name="Melvin Varghese" userId="106bb35d-6e78-48f9-8da3-e3c65ebc8b8a" providerId="ADAL" clId="{88DA959D-66F7-4D9B-96D9-079612F2E598}" dt="2022-08-16T20:08:48.287" v="1352" actId="1076"/>
          <ac:spMkLst>
            <pc:docMk/>
            <pc:sldMk cId="2878730467" sldId="2145706031"/>
            <ac:spMk id="38" creationId="{0787EB73-6745-5119-E641-E466ECF06D28}"/>
          </ac:spMkLst>
        </pc:spChg>
        <pc:spChg chg="mod">
          <ac:chgData name="Melvin Varghese" userId="106bb35d-6e78-48f9-8da3-e3c65ebc8b8a" providerId="ADAL" clId="{88DA959D-66F7-4D9B-96D9-079612F2E598}" dt="2022-08-16T20:08:48.287" v="1352" actId="1076"/>
          <ac:spMkLst>
            <pc:docMk/>
            <pc:sldMk cId="2878730467" sldId="2145706031"/>
            <ac:spMk id="40" creationId="{82B96999-65B1-40C8-2B62-993F7EAA1A60}"/>
          </ac:spMkLst>
        </pc:spChg>
        <pc:spChg chg="del mod">
          <ac:chgData name="Melvin Varghese" userId="106bb35d-6e78-48f9-8da3-e3c65ebc8b8a" providerId="ADAL" clId="{88DA959D-66F7-4D9B-96D9-079612F2E598}" dt="2022-08-16T18:58:01.851" v="523" actId="478"/>
          <ac:spMkLst>
            <pc:docMk/>
            <pc:sldMk cId="2878730467" sldId="2145706031"/>
            <ac:spMk id="42" creationId="{15BE28F0-8FD8-DF70-E58D-F4F548F9ED44}"/>
          </ac:spMkLst>
        </pc:spChg>
        <pc:spChg chg="del mod">
          <ac:chgData name="Melvin Varghese" userId="106bb35d-6e78-48f9-8da3-e3c65ebc8b8a" providerId="ADAL" clId="{88DA959D-66F7-4D9B-96D9-079612F2E598}" dt="2022-08-16T18:58:04.927" v="524" actId="478"/>
          <ac:spMkLst>
            <pc:docMk/>
            <pc:sldMk cId="2878730467" sldId="2145706031"/>
            <ac:spMk id="43" creationId="{4F7C35A0-F8C1-5A63-53D4-9076A72ECB7D}"/>
          </ac:spMkLst>
        </pc:spChg>
        <pc:grpChg chg="add del mod">
          <ac:chgData name="Melvin Varghese" userId="106bb35d-6e78-48f9-8da3-e3c65ebc8b8a" providerId="ADAL" clId="{88DA959D-66F7-4D9B-96D9-079612F2E598}" dt="2022-08-16T18:52:46.736" v="376" actId="478"/>
          <ac:grpSpMkLst>
            <pc:docMk/>
            <pc:sldMk cId="2878730467" sldId="2145706031"/>
            <ac:grpSpMk id="4" creationId="{526DAC9C-0687-C353-8C62-9739096E3776}"/>
          </ac:grpSpMkLst>
        </pc:grpChg>
        <pc:grpChg chg="add mod">
          <ac:chgData name="Melvin Varghese" userId="106bb35d-6e78-48f9-8da3-e3c65ebc8b8a" providerId="ADAL" clId="{88DA959D-66F7-4D9B-96D9-079612F2E598}" dt="2022-08-16T20:08:48.287" v="1352" actId="1076"/>
          <ac:grpSpMkLst>
            <pc:docMk/>
            <pc:sldMk cId="2878730467" sldId="2145706031"/>
            <ac:grpSpMk id="8" creationId="{04D6FB31-71C3-0732-60B1-73905B5B4797}"/>
          </ac:grpSpMkLst>
        </pc:grpChg>
        <pc:grpChg chg="add del mod">
          <ac:chgData name="Melvin Varghese" userId="106bb35d-6e78-48f9-8da3-e3c65ebc8b8a" providerId="ADAL" clId="{88DA959D-66F7-4D9B-96D9-079612F2E598}" dt="2022-08-16T20:08:48.287" v="1352" actId="1076"/>
          <ac:grpSpMkLst>
            <pc:docMk/>
            <pc:sldMk cId="2878730467" sldId="2145706031"/>
            <ac:grpSpMk id="11" creationId="{452C137B-A15D-08F9-15B6-D4542F28C620}"/>
          </ac:grpSpMkLst>
        </pc:grpChg>
        <pc:grpChg chg="add mod">
          <ac:chgData name="Melvin Varghese" userId="106bb35d-6e78-48f9-8da3-e3c65ebc8b8a" providerId="ADAL" clId="{88DA959D-66F7-4D9B-96D9-079612F2E598}" dt="2022-08-16T20:08:48.287" v="1352" actId="1076"/>
          <ac:grpSpMkLst>
            <pc:docMk/>
            <pc:sldMk cId="2878730467" sldId="2145706031"/>
            <ac:grpSpMk id="14" creationId="{4B14B136-B1FD-E15C-6864-3D3A23339420}"/>
          </ac:grpSpMkLst>
        </pc:grpChg>
        <pc:grpChg chg="add del mod">
          <ac:chgData name="Melvin Varghese" userId="106bb35d-6e78-48f9-8da3-e3c65ebc8b8a" providerId="ADAL" clId="{88DA959D-66F7-4D9B-96D9-079612F2E598}" dt="2022-08-16T18:57:15.126" v="515" actId="478"/>
          <ac:grpSpMkLst>
            <pc:docMk/>
            <pc:sldMk cId="2878730467" sldId="2145706031"/>
            <ac:grpSpMk id="27" creationId="{2FBE2B75-349A-D755-EE56-CF1D8FBD9661}"/>
          </ac:grpSpMkLst>
        </pc:grpChg>
        <pc:grpChg chg="mod">
          <ac:chgData name="Melvin Varghese" userId="106bb35d-6e78-48f9-8da3-e3c65ebc8b8a" providerId="ADAL" clId="{88DA959D-66F7-4D9B-96D9-079612F2E598}" dt="2022-08-16T20:08:48.287" v="1352" actId="1076"/>
          <ac:grpSpMkLst>
            <pc:docMk/>
            <pc:sldMk cId="2878730467" sldId="2145706031"/>
            <ac:grpSpMk id="28" creationId="{33D037D7-165A-27F3-9B10-DDE2BCFF5345}"/>
          </ac:grpSpMkLst>
        </pc:grpChg>
        <pc:grpChg chg="add mod">
          <ac:chgData name="Melvin Varghese" userId="106bb35d-6e78-48f9-8da3-e3c65ebc8b8a" providerId="ADAL" clId="{88DA959D-66F7-4D9B-96D9-079612F2E598}" dt="2022-08-16T20:08:48.287" v="1352" actId="1076"/>
          <ac:grpSpMkLst>
            <pc:docMk/>
            <pc:sldMk cId="2878730467" sldId="2145706031"/>
            <ac:grpSpMk id="32" creationId="{94BA499C-7C85-07C6-EE31-A8DCA0EF4DA4}"/>
          </ac:grpSpMkLst>
        </pc:grpChg>
        <pc:grpChg chg="del mod">
          <ac:chgData name="Melvin Varghese" userId="106bb35d-6e78-48f9-8da3-e3c65ebc8b8a" providerId="ADAL" clId="{88DA959D-66F7-4D9B-96D9-079612F2E598}" dt="2022-08-16T18:57:37.623" v="519" actId="478"/>
          <ac:grpSpMkLst>
            <pc:docMk/>
            <pc:sldMk cId="2878730467" sldId="2145706031"/>
            <ac:grpSpMk id="34" creationId="{31884F05-DECC-5FF5-8CEF-F856EB7B6F3E}"/>
          </ac:grpSpMkLst>
        </pc:grpChg>
        <pc:grpChg chg="add mod">
          <ac:chgData name="Melvin Varghese" userId="106bb35d-6e78-48f9-8da3-e3c65ebc8b8a" providerId="ADAL" clId="{88DA959D-66F7-4D9B-96D9-079612F2E598}" dt="2022-08-16T20:08:48.287" v="1352" actId="1076"/>
          <ac:grpSpMkLst>
            <pc:docMk/>
            <pc:sldMk cId="2878730467" sldId="2145706031"/>
            <ac:grpSpMk id="37" creationId="{56D23F4F-9B61-8666-3BFE-EA9E29EF19AE}"/>
          </ac:grpSpMkLst>
        </pc:grpChg>
        <pc:grpChg chg="del mod">
          <ac:chgData name="Melvin Varghese" userId="106bb35d-6e78-48f9-8da3-e3c65ebc8b8a" providerId="ADAL" clId="{88DA959D-66F7-4D9B-96D9-079612F2E598}" dt="2022-08-16T18:58:04.927" v="524" actId="478"/>
          <ac:grpSpMkLst>
            <pc:docMk/>
            <pc:sldMk cId="2878730467" sldId="2145706031"/>
            <ac:grpSpMk id="39" creationId="{F135A44A-3542-3426-E194-E3F185EBB8B3}"/>
          </ac:grpSpMkLst>
        </pc:grpChg>
        <pc:grpChg chg="del mod">
          <ac:chgData name="Melvin Varghese" userId="106bb35d-6e78-48f9-8da3-e3c65ebc8b8a" providerId="ADAL" clId="{88DA959D-66F7-4D9B-96D9-079612F2E598}" dt="2022-08-16T18:58:01.851" v="523" actId="478"/>
          <ac:grpSpMkLst>
            <pc:docMk/>
            <pc:sldMk cId="2878730467" sldId="2145706031"/>
            <ac:grpSpMk id="41" creationId="{FE801DB7-1466-C1C9-E7B7-B4440434D1EF}"/>
          </ac:grpSpMkLst>
        </pc:grpChg>
        <pc:picChg chg="mod">
          <ac:chgData name="Melvin Varghese" userId="106bb35d-6e78-48f9-8da3-e3c65ebc8b8a" providerId="ADAL" clId="{88DA959D-66F7-4D9B-96D9-079612F2E598}" dt="2022-08-16T06:19:31.505" v="141" actId="20577"/>
          <ac:picMkLst>
            <pc:docMk/>
            <pc:sldMk cId="2878730467" sldId="2145706031"/>
            <ac:picMk id="17" creationId="{57C1E484-73BE-C023-EEA7-D4287650E7DF}"/>
          </ac:picMkLst>
        </pc:picChg>
        <pc:picChg chg="mod">
          <ac:chgData name="Melvin Varghese" userId="106bb35d-6e78-48f9-8da3-e3c65ebc8b8a" providerId="ADAL" clId="{88DA959D-66F7-4D9B-96D9-079612F2E598}" dt="2022-08-16T06:19:31.505" v="141" actId="20577"/>
          <ac:picMkLst>
            <pc:docMk/>
            <pc:sldMk cId="2878730467" sldId="2145706031"/>
            <ac:picMk id="18" creationId="{4A6787D8-F5C6-D4FB-5242-39AD1665852B}"/>
          </ac:picMkLst>
        </pc:picChg>
        <pc:picChg chg="mod">
          <ac:chgData name="Melvin Varghese" userId="106bb35d-6e78-48f9-8da3-e3c65ebc8b8a" providerId="ADAL" clId="{88DA959D-66F7-4D9B-96D9-079612F2E598}" dt="2022-08-16T06:19:31.505" v="141" actId="20577"/>
          <ac:picMkLst>
            <pc:docMk/>
            <pc:sldMk cId="2878730467" sldId="2145706031"/>
            <ac:picMk id="19" creationId="{FFFB2FEF-1BE8-66DB-2474-A47D90F91B39}"/>
          </ac:picMkLst>
        </pc:picChg>
        <pc:picChg chg="add del mod">
          <ac:chgData name="Melvin Varghese" userId="106bb35d-6e78-48f9-8da3-e3c65ebc8b8a" providerId="ADAL" clId="{88DA959D-66F7-4D9B-96D9-079612F2E598}" dt="2022-08-16T19:00:45.393" v="558" actId="478"/>
          <ac:picMkLst>
            <pc:docMk/>
            <pc:sldMk cId="2878730467" sldId="2145706031"/>
            <ac:picMk id="44" creationId="{01C4FD43-90DC-D32C-C658-E26B11C98CD7}"/>
          </ac:picMkLst>
        </pc:picChg>
        <pc:picChg chg="add mod">
          <ac:chgData name="Melvin Varghese" userId="106bb35d-6e78-48f9-8da3-e3c65ebc8b8a" providerId="ADAL" clId="{88DA959D-66F7-4D9B-96D9-079612F2E598}" dt="2022-08-16T20:08:48.287" v="1352" actId="1076"/>
          <ac:picMkLst>
            <pc:docMk/>
            <pc:sldMk cId="2878730467" sldId="2145706031"/>
            <ac:picMk id="45" creationId="{8677BCD4-655E-5F0A-D2F3-730B7C60685E}"/>
          </ac:picMkLst>
        </pc:picChg>
        <pc:picChg chg="add mod">
          <ac:chgData name="Melvin Varghese" userId="106bb35d-6e78-48f9-8da3-e3c65ebc8b8a" providerId="ADAL" clId="{88DA959D-66F7-4D9B-96D9-079612F2E598}" dt="2022-08-16T20:08:48.287" v="1352" actId="1076"/>
          <ac:picMkLst>
            <pc:docMk/>
            <pc:sldMk cId="2878730467" sldId="2145706031"/>
            <ac:picMk id="46" creationId="{49AEC91E-2EBA-7095-4BC3-198DE2819230}"/>
          </ac:picMkLst>
        </pc:picChg>
        <pc:picChg chg="add mod">
          <ac:chgData name="Melvin Varghese" userId="106bb35d-6e78-48f9-8da3-e3c65ebc8b8a" providerId="ADAL" clId="{88DA959D-66F7-4D9B-96D9-079612F2E598}" dt="2022-08-16T20:08:48.287" v="1352" actId="1076"/>
          <ac:picMkLst>
            <pc:docMk/>
            <pc:sldMk cId="2878730467" sldId="2145706031"/>
            <ac:picMk id="47" creationId="{7378837F-4324-BE77-D68A-262ED35BE7C8}"/>
          </ac:picMkLst>
        </pc:picChg>
      </pc:sldChg>
      <pc:sldChg chg="del">
        <pc:chgData name="Melvin Varghese" userId="106bb35d-6e78-48f9-8da3-e3c65ebc8b8a" providerId="ADAL" clId="{88DA959D-66F7-4D9B-96D9-079612F2E598}" dt="2022-08-16T06:21:53.753" v="176" actId="47"/>
        <pc:sldMkLst>
          <pc:docMk/>
          <pc:sldMk cId="1491549801" sldId="2145706032"/>
        </pc:sldMkLst>
      </pc:sldChg>
      <pc:sldChg chg="del">
        <pc:chgData name="Melvin Varghese" userId="106bb35d-6e78-48f9-8da3-e3c65ebc8b8a" providerId="ADAL" clId="{88DA959D-66F7-4D9B-96D9-079612F2E598}" dt="2022-08-16T06:21:54.926" v="177" actId="47"/>
        <pc:sldMkLst>
          <pc:docMk/>
          <pc:sldMk cId="2817019437" sldId="2145706033"/>
        </pc:sldMkLst>
      </pc:sldChg>
      <pc:sldChg chg="del">
        <pc:chgData name="Melvin Varghese" userId="106bb35d-6e78-48f9-8da3-e3c65ebc8b8a" providerId="ADAL" clId="{88DA959D-66F7-4D9B-96D9-079612F2E598}" dt="2022-08-16T19:09:17.578" v="676" actId="47"/>
        <pc:sldMkLst>
          <pc:docMk/>
          <pc:sldMk cId="2608838011" sldId="2145706034"/>
        </pc:sldMkLst>
      </pc:sldChg>
      <pc:sldChg chg="del">
        <pc:chgData name="Melvin Varghese" userId="106bb35d-6e78-48f9-8da3-e3c65ebc8b8a" providerId="ADAL" clId="{88DA959D-66F7-4D9B-96D9-079612F2E598}" dt="2022-08-16T19:40:53.664" v="879" actId="47"/>
        <pc:sldMkLst>
          <pc:docMk/>
          <pc:sldMk cId="427202649" sldId="2145706035"/>
        </pc:sldMkLst>
      </pc:sldChg>
      <pc:sldChg chg="del">
        <pc:chgData name="Melvin Varghese" userId="106bb35d-6e78-48f9-8da3-e3c65ebc8b8a" providerId="ADAL" clId="{88DA959D-66F7-4D9B-96D9-079612F2E598}" dt="2022-08-16T06:22:43.100" v="180" actId="47"/>
        <pc:sldMkLst>
          <pc:docMk/>
          <pc:sldMk cId="1352804168" sldId="2145706037"/>
        </pc:sldMkLst>
      </pc:sldChg>
      <pc:sldChg chg="del">
        <pc:chgData name="Melvin Varghese" userId="106bb35d-6e78-48f9-8da3-e3c65ebc8b8a" providerId="ADAL" clId="{88DA959D-66F7-4D9B-96D9-079612F2E598}" dt="2022-08-16T06:23:15.280" v="183" actId="47"/>
        <pc:sldMkLst>
          <pc:docMk/>
          <pc:sldMk cId="260632111" sldId="2145706038"/>
        </pc:sldMkLst>
      </pc:sldChg>
      <pc:sldChg chg="del">
        <pc:chgData name="Melvin Varghese" userId="106bb35d-6e78-48f9-8da3-e3c65ebc8b8a" providerId="ADAL" clId="{88DA959D-66F7-4D9B-96D9-079612F2E598}" dt="2022-08-16T06:23:16.561" v="184" actId="47"/>
        <pc:sldMkLst>
          <pc:docMk/>
          <pc:sldMk cId="860468654" sldId="2145706039"/>
        </pc:sldMkLst>
      </pc:sldChg>
      <pc:sldChg chg="del">
        <pc:chgData name="Melvin Varghese" userId="106bb35d-6e78-48f9-8da3-e3c65ebc8b8a" providerId="ADAL" clId="{88DA959D-66F7-4D9B-96D9-079612F2E598}" dt="2022-08-16T20:10:16.847" v="1362" actId="47"/>
        <pc:sldMkLst>
          <pc:docMk/>
          <pc:sldMk cId="2906328491" sldId="2145706040"/>
        </pc:sldMkLst>
      </pc:sldChg>
      <pc:sldChg chg="del">
        <pc:chgData name="Melvin Varghese" userId="106bb35d-6e78-48f9-8da3-e3c65ebc8b8a" providerId="ADAL" clId="{88DA959D-66F7-4D9B-96D9-079612F2E598}" dt="2022-08-16T06:25:37.498" v="205" actId="47"/>
        <pc:sldMkLst>
          <pc:docMk/>
          <pc:sldMk cId="3903906131" sldId="2145706041"/>
        </pc:sldMkLst>
      </pc:sldChg>
      <pc:sldChg chg="del">
        <pc:chgData name="Melvin Varghese" userId="106bb35d-6e78-48f9-8da3-e3c65ebc8b8a" providerId="ADAL" clId="{88DA959D-66F7-4D9B-96D9-079612F2E598}" dt="2022-08-16T06:25:38.728" v="206" actId="47"/>
        <pc:sldMkLst>
          <pc:docMk/>
          <pc:sldMk cId="1535125989" sldId="2145706042"/>
        </pc:sldMkLst>
      </pc:sldChg>
      <pc:sldChg chg="addSp delSp modSp add mod">
        <pc:chgData name="Melvin Varghese" userId="106bb35d-6e78-48f9-8da3-e3c65ebc8b8a" providerId="ADAL" clId="{88DA959D-66F7-4D9B-96D9-079612F2E598}" dt="2022-08-16T06:07:43.798" v="26" actId="1076"/>
        <pc:sldMkLst>
          <pc:docMk/>
          <pc:sldMk cId="1391031641" sldId="2146846701"/>
        </pc:sldMkLst>
        <pc:spChg chg="mod">
          <ac:chgData name="Melvin Varghese" userId="106bb35d-6e78-48f9-8da3-e3c65ebc8b8a" providerId="ADAL" clId="{88DA959D-66F7-4D9B-96D9-079612F2E598}" dt="2022-08-16T06:05:59.011" v="4" actId="27636"/>
          <ac:spMkLst>
            <pc:docMk/>
            <pc:sldMk cId="1391031641" sldId="2146846701"/>
            <ac:spMk id="4" creationId="{736AA468-071C-41BD-80B1-328AB3D55A48}"/>
          </ac:spMkLst>
        </pc:spChg>
        <pc:spChg chg="add del">
          <ac:chgData name="Melvin Varghese" userId="106bb35d-6e78-48f9-8da3-e3c65ebc8b8a" providerId="ADAL" clId="{88DA959D-66F7-4D9B-96D9-079612F2E598}" dt="2022-08-16T06:06:58.227" v="15" actId="22"/>
          <ac:spMkLst>
            <pc:docMk/>
            <pc:sldMk cId="1391031641" sldId="2146846701"/>
            <ac:spMk id="7" creationId="{B8B77D0A-AA07-0F9E-2025-4ACD42BC64C1}"/>
          </ac:spMkLst>
        </pc:spChg>
        <pc:spChg chg="del">
          <ac:chgData name="Melvin Varghese" userId="106bb35d-6e78-48f9-8da3-e3c65ebc8b8a" providerId="ADAL" clId="{88DA959D-66F7-4D9B-96D9-079612F2E598}" dt="2022-08-16T06:06:26.983" v="8" actId="478"/>
          <ac:spMkLst>
            <pc:docMk/>
            <pc:sldMk cId="1391031641" sldId="2146846701"/>
            <ac:spMk id="8" creationId="{D2384512-5803-4C47-805A-4FB5011AA643}"/>
          </ac:spMkLst>
        </pc:spChg>
        <pc:spChg chg="del">
          <ac:chgData name="Melvin Varghese" userId="106bb35d-6e78-48f9-8da3-e3c65ebc8b8a" providerId="ADAL" clId="{88DA959D-66F7-4D9B-96D9-079612F2E598}" dt="2022-08-16T06:06:30.111" v="9" actId="478"/>
          <ac:spMkLst>
            <pc:docMk/>
            <pc:sldMk cId="1391031641" sldId="2146846701"/>
            <ac:spMk id="9" creationId="{826B0F52-F3B6-4FEA-B702-A8EBC13E1142}"/>
          </ac:spMkLst>
        </pc:spChg>
        <pc:spChg chg="add mod">
          <ac:chgData name="Melvin Varghese" userId="106bb35d-6e78-48f9-8da3-e3c65ebc8b8a" providerId="ADAL" clId="{88DA959D-66F7-4D9B-96D9-079612F2E598}" dt="2022-08-16T06:07:04.980" v="19"/>
          <ac:spMkLst>
            <pc:docMk/>
            <pc:sldMk cId="1391031641" sldId="2146846701"/>
            <ac:spMk id="11" creationId="{A8AC15FD-B1A8-67BA-A237-5F22932510BE}"/>
          </ac:spMkLst>
        </pc:spChg>
        <pc:spChg chg="add mod">
          <ac:chgData name="Melvin Varghese" userId="106bb35d-6e78-48f9-8da3-e3c65ebc8b8a" providerId="ADAL" clId="{88DA959D-66F7-4D9B-96D9-079612F2E598}" dt="2022-08-16T06:07:15.926" v="21" actId="1076"/>
          <ac:spMkLst>
            <pc:docMk/>
            <pc:sldMk cId="1391031641" sldId="2146846701"/>
            <ac:spMk id="12" creationId="{ECC9C6FB-5DFB-F720-BD3E-73F124722BAA}"/>
          </ac:spMkLst>
        </pc:spChg>
        <pc:picChg chg="add mod">
          <ac:chgData name="Melvin Varghese" userId="106bb35d-6e78-48f9-8da3-e3c65ebc8b8a" providerId="ADAL" clId="{88DA959D-66F7-4D9B-96D9-079612F2E598}" dt="2022-08-16T06:06:35.558" v="10" actId="14100"/>
          <ac:picMkLst>
            <pc:docMk/>
            <pc:sldMk cId="1391031641" sldId="2146846701"/>
            <ac:picMk id="5" creationId="{2D356CD4-E6E9-099E-C98D-20A5A279DEB2}"/>
          </ac:picMkLst>
        </pc:picChg>
        <pc:picChg chg="add del">
          <ac:chgData name="Melvin Varghese" userId="106bb35d-6e78-48f9-8da3-e3c65ebc8b8a" providerId="ADAL" clId="{88DA959D-66F7-4D9B-96D9-079612F2E598}" dt="2022-08-16T06:07:03.675" v="18"/>
          <ac:picMkLst>
            <pc:docMk/>
            <pc:sldMk cId="1391031641" sldId="2146846701"/>
            <ac:picMk id="10" creationId="{540B59C9-CD38-0B05-F7F7-CD79B648DB8E}"/>
          </ac:picMkLst>
        </pc:picChg>
        <pc:picChg chg="add mod">
          <ac:chgData name="Melvin Varghese" userId="106bb35d-6e78-48f9-8da3-e3c65ebc8b8a" providerId="ADAL" clId="{88DA959D-66F7-4D9B-96D9-079612F2E598}" dt="2022-08-16T06:07:43.798" v="26" actId="1076"/>
          <ac:picMkLst>
            <pc:docMk/>
            <pc:sldMk cId="1391031641" sldId="2146846701"/>
            <ac:picMk id="13" creationId="{FA3CBA2E-B531-AA1E-7D9F-FDC134FA21BC}"/>
          </ac:picMkLst>
        </pc:picChg>
      </pc:sldChg>
      <pc:sldChg chg="modSp add del mod">
        <pc:chgData name="Melvin Varghese" userId="106bb35d-6e78-48f9-8da3-e3c65ebc8b8a" providerId="ADAL" clId="{88DA959D-66F7-4D9B-96D9-079612F2E598}" dt="2022-08-16T06:07:47.545" v="27" actId="47"/>
        <pc:sldMkLst>
          <pc:docMk/>
          <pc:sldMk cId="3098662487" sldId="2146846702"/>
        </pc:sldMkLst>
        <pc:spChg chg="mod">
          <ac:chgData name="Melvin Varghese" userId="106bb35d-6e78-48f9-8da3-e3c65ebc8b8a" providerId="ADAL" clId="{88DA959D-66F7-4D9B-96D9-079612F2E598}" dt="2022-08-16T06:06:05.569" v="6" actId="27636"/>
          <ac:spMkLst>
            <pc:docMk/>
            <pc:sldMk cId="3098662487" sldId="2146846702"/>
            <ac:spMk id="4" creationId="{736AA468-071C-41BD-80B1-328AB3D55A48}"/>
          </ac:spMkLst>
        </pc:spChg>
      </pc:sldChg>
      <pc:sldChg chg="modSp add mod">
        <pc:chgData name="Melvin Varghese" userId="106bb35d-6e78-48f9-8da3-e3c65ebc8b8a" providerId="ADAL" clId="{88DA959D-66F7-4D9B-96D9-079612F2E598}" dt="2022-08-16T06:08:51.280" v="35" actId="1076"/>
        <pc:sldMkLst>
          <pc:docMk/>
          <pc:sldMk cId="4126707442" sldId="2146846702"/>
        </pc:sldMkLst>
        <pc:graphicFrameChg chg="mod modGraphic">
          <ac:chgData name="Melvin Varghese" userId="106bb35d-6e78-48f9-8da3-e3c65ebc8b8a" providerId="ADAL" clId="{88DA959D-66F7-4D9B-96D9-079612F2E598}" dt="2022-08-16T06:08:51.280" v="35" actId="1076"/>
          <ac:graphicFrameMkLst>
            <pc:docMk/>
            <pc:sldMk cId="4126707442" sldId="2146846702"/>
            <ac:graphicFrameMk id="2" creationId="{A83F0A34-5AA6-4D8C-B891-466A5691E0A9}"/>
          </ac:graphicFrameMkLst>
        </pc:graphicFrameChg>
      </pc:sldChg>
      <pc:sldChg chg="modSp add del">
        <pc:chgData name="Melvin Varghese" userId="106bb35d-6e78-48f9-8da3-e3c65ebc8b8a" providerId="ADAL" clId="{88DA959D-66F7-4D9B-96D9-079612F2E598}" dt="2022-08-16T18:40:13.374" v="374" actId="47"/>
        <pc:sldMkLst>
          <pc:docMk/>
          <pc:sldMk cId="2809786639" sldId="2146846703"/>
        </pc:sldMkLst>
        <pc:graphicFrameChg chg="mod">
          <ac:chgData name="Melvin Varghese" userId="106bb35d-6e78-48f9-8da3-e3c65ebc8b8a" providerId="ADAL" clId="{88DA959D-66F7-4D9B-96D9-079612F2E598}" dt="2022-08-16T18:21:05.094" v="223" actId="20577"/>
          <ac:graphicFrameMkLst>
            <pc:docMk/>
            <pc:sldMk cId="2809786639" sldId="2146846703"/>
            <ac:graphicFrameMk id="2" creationId="{A83F0A34-5AA6-4D8C-B891-466A5691E0A9}"/>
          </ac:graphicFrameMkLst>
        </pc:graphicFrameChg>
      </pc:sldChg>
      <pc:sldChg chg="addSp delSp modSp add mod addAnim delAnim">
        <pc:chgData name="Melvin Varghese" userId="106bb35d-6e78-48f9-8da3-e3c65ebc8b8a" providerId="ADAL" clId="{88DA959D-66F7-4D9B-96D9-079612F2E598}" dt="2022-08-16T18:33:02.061" v="364" actId="20577"/>
        <pc:sldMkLst>
          <pc:docMk/>
          <pc:sldMk cId="3001922305" sldId="2146846704"/>
        </pc:sldMkLst>
        <pc:spChg chg="del">
          <ac:chgData name="Melvin Varghese" userId="106bb35d-6e78-48f9-8da3-e3c65ebc8b8a" providerId="ADAL" clId="{88DA959D-66F7-4D9B-96D9-079612F2E598}" dt="2022-08-16T18:22:21.071" v="225" actId="478"/>
          <ac:spMkLst>
            <pc:docMk/>
            <pc:sldMk cId="3001922305" sldId="2146846704"/>
            <ac:spMk id="2" creationId="{EABB13CB-72C0-89AC-C6CF-7A308D105F1C}"/>
          </ac:spMkLst>
        </pc:spChg>
        <pc:spChg chg="del mod">
          <ac:chgData name="Melvin Varghese" userId="106bb35d-6e78-48f9-8da3-e3c65ebc8b8a" providerId="ADAL" clId="{88DA959D-66F7-4D9B-96D9-079612F2E598}" dt="2022-08-16T18:24:31.171" v="261" actId="478"/>
          <ac:spMkLst>
            <pc:docMk/>
            <pc:sldMk cId="3001922305" sldId="2146846704"/>
            <ac:spMk id="15" creationId="{AB67B2BE-8D2B-DA46-A676-7CBD02D0F247}"/>
          </ac:spMkLst>
        </pc:spChg>
        <pc:spChg chg="del mod">
          <ac:chgData name="Melvin Varghese" userId="106bb35d-6e78-48f9-8da3-e3c65ebc8b8a" providerId="ADAL" clId="{88DA959D-66F7-4D9B-96D9-079612F2E598}" dt="2022-08-16T18:24:31.171" v="261" actId="478"/>
          <ac:spMkLst>
            <pc:docMk/>
            <pc:sldMk cId="3001922305" sldId="2146846704"/>
            <ac:spMk id="16" creationId="{E54F2177-86ED-5940-B89A-3BA1FE563CAE}"/>
          </ac:spMkLst>
        </pc:spChg>
        <pc:spChg chg="del">
          <ac:chgData name="Melvin Varghese" userId="106bb35d-6e78-48f9-8da3-e3c65ebc8b8a" providerId="ADAL" clId="{88DA959D-66F7-4D9B-96D9-079612F2E598}" dt="2022-08-16T18:22:21.071" v="225" actId="478"/>
          <ac:spMkLst>
            <pc:docMk/>
            <pc:sldMk cId="3001922305" sldId="2146846704"/>
            <ac:spMk id="17" creationId="{5E136ADA-3F81-AA4D-BC02-33CE30E306EB}"/>
          </ac:spMkLst>
        </pc:spChg>
        <pc:spChg chg="del">
          <ac:chgData name="Melvin Varghese" userId="106bb35d-6e78-48f9-8da3-e3c65ebc8b8a" providerId="ADAL" clId="{88DA959D-66F7-4D9B-96D9-079612F2E598}" dt="2022-08-16T18:24:31.171" v="261" actId="478"/>
          <ac:spMkLst>
            <pc:docMk/>
            <pc:sldMk cId="3001922305" sldId="2146846704"/>
            <ac:spMk id="22" creationId="{8A80DA3C-6065-B248-926A-3CE2C2AE63E2}"/>
          </ac:spMkLst>
        </pc:spChg>
        <pc:spChg chg="del">
          <ac:chgData name="Melvin Varghese" userId="106bb35d-6e78-48f9-8da3-e3c65ebc8b8a" providerId="ADAL" clId="{88DA959D-66F7-4D9B-96D9-079612F2E598}" dt="2022-08-16T18:24:31.171" v="261" actId="478"/>
          <ac:spMkLst>
            <pc:docMk/>
            <pc:sldMk cId="3001922305" sldId="2146846704"/>
            <ac:spMk id="23" creationId="{C7C135AB-F5D3-C347-BD59-41726014F55B}"/>
          </ac:spMkLst>
        </pc:spChg>
        <pc:spChg chg="del">
          <ac:chgData name="Melvin Varghese" userId="106bb35d-6e78-48f9-8da3-e3c65ebc8b8a" providerId="ADAL" clId="{88DA959D-66F7-4D9B-96D9-079612F2E598}" dt="2022-08-16T18:22:21.071" v="225" actId="478"/>
          <ac:spMkLst>
            <pc:docMk/>
            <pc:sldMk cId="3001922305" sldId="2146846704"/>
            <ac:spMk id="24" creationId="{9A9C5C2E-FFB4-FA49-9A4A-55A7FF273CE6}"/>
          </ac:spMkLst>
        </pc:spChg>
        <pc:spChg chg="del">
          <ac:chgData name="Melvin Varghese" userId="106bb35d-6e78-48f9-8da3-e3c65ebc8b8a" providerId="ADAL" clId="{88DA959D-66F7-4D9B-96D9-079612F2E598}" dt="2022-08-16T18:24:31.171" v="261" actId="478"/>
          <ac:spMkLst>
            <pc:docMk/>
            <pc:sldMk cId="3001922305" sldId="2146846704"/>
            <ac:spMk id="29" creationId="{041C2595-8C8A-8B40-B7C0-F3ABC790F002}"/>
          </ac:spMkLst>
        </pc:spChg>
        <pc:spChg chg="del">
          <ac:chgData name="Melvin Varghese" userId="106bb35d-6e78-48f9-8da3-e3c65ebc8b8a" providerId="ADAL" clId="{88DA959D-66F7-4D9B-96D9-079612F2E598}" dt="2022-08-16T18:24:31.171" v="261" actId="478"/>
          <ac:spMkLst>
            <pc:docMk/>
            <pc:sldMk cId="3001922305" sldId="2146846704"/>
            <ac:spMk id="30" creationId="{F07018BE-1B32-AB43-858D-7DECACB1B602}"/>
          </ac:spMkLst>
        </pc:spChg>
        <pc:spChg chg="del">
          <ac:chgData name="Melvin Varghese" userId="106bb35d-6e78-48f9-8da3-e3c65ebc8b8a" providerId="ADAL" clId="{88DA959D-66F7-4D9B-96D9-079612F2E598}" dt="2022-08-16T18:22:21.071" v="225" actId="478"/>
          <ac:spMkLst>
            <pc:docMk/>
            <pc:sldMk cId="3001922305" sldId="2146846704"/>
            <ac:spMk id="31" creationId="{FA28A39D-1A4B-5343-972C-6B498148EB87}"/>
          </ac:spMkLst>
        </pc:spChg>
        <pc:spChg chg="del mod">
          <ac:chgData name="Melvin Varghese" userId="106bb35d-6e78-48f9-8da3-e3c65ebc8b8a" providerId="ADAL" clId="{88DA959D-66F7-4D9B-96D9-079612F2E598}" dt="2022-08-16T18:24:31.171" v="261" actId="478"/>
          <ac:spMkLst>
            <pc:docMk/>
            <pc:sldMk cId="3001922305" sldId="2146846704"/>
            <ac:spMk id="38" creationId="{E1A947CC-79A5-AF4E-8E18-FA33E1FC7713}"/>
          </ac:spMkLst>
        </pc:spChg>
        <pc:spChg chg="del">
          <ac:chgData name="Melvin Varghese" userId="106bb35d-6e78-48f9-8da3-e3c65ebc8b8a" providerId="ADAL" clId="{88DA959D-66F7-4D9B-96D9-079612F2E598}" dt="2022-08-16T18:24:31.171" v="261" actId="478"/>
          <ac:spMkLst>
            <pc:docMk/>
            <pc:sldMk cId="3001922305" sldId="2146846704"/>
            <ac:spMk id="39" creationId="{40456E6F-5774-EC4E-8294-296CA45DFCEE}"/>
          </ac:spMkLst>
        </pc:spChg>
        <pc:spChg chg="del">
          <ac:chgData name="Melvin Varghese" userId="106bb35d-6e78-48f9-8da3-e3c65ebc8b8a" providerId="ADAL" clId="{88DA959D-66F7-4D9B-96D9-079612F2E598}" dt="2022-08-16T18:22:21.071" v="225" actId="478"/>
          <ac:spMkLst>
            <pc:docMk/>
            <pc:sldMk cId="3001922305" sldId="2146846704"/>
            <ac:spMk id="40" creationId="{8A5354A2-7FDD-9B4F-9527-B9C7570DC8CD}"/>
          </ac:spMkLst>
        </pc:spChg>
        <pc:grpChg chg="del">
          <ac:chgData name="Melvin Varghese" userId="106bb35d-6e78-48f9-8da3-e3c65ebc8b8a" providerId="ADAL" clId="{88DA959D-66F7-4D9B-96D9-079612F2E598}" dt="2022-08-16T18:24:31.171" v="261" actId="478"/>
          <ac:grpSpMkLst>
            <pc:docMk/>
            <pc:sldMk cId="3001922305" sldId="2146846704"/>
            <ac:grpSpMk id="3" creationId="{76172B9F-3461-F659-5A0D-66283D7E3F2D}"/>
          </ac:grpSpMkLst>
        </pc:grpChg>
        <pc:grpChg chg="del">
          <ac:chgData name="Melvin Varghese" userId="106bb35d-6e78-48f9-8da3-e3c65ebc8b8a" providerId="ADAL" clId="{88DA959D-66F7-4D9B-96D9-079612F2E598}" dt="2022-08-16T18:24:31.171" v="261" actId="478"/>
          <ac:grpSpMkLst>
            <pc:docMk/>
            <pc:sldMk cId="3001922305" sldId="2146846704"/>
            <ac:grpSpMk id="4" creationId="{8C8311FF-F5FD-DA78-7EFA-818078A4F1F2}"/>
          </ac:grpSpMkLst>
        </pc:grpChg>
        <pc:grpChg chg="del">
          <ac:chgData name="Melvin Varghese" userId="106bb35d-6e78-48f9-8da3-e3c65ebc8b8a" providerId="ADAL" clId="{88DA959D-66F7-4D9B-96D9-079612F2E598}" dt="2022-08-16T18:24:31.171" v="261" actId="478"/>
          <ac:grpSpMkLst>
            <pc:docMk/>
            <pc:sldMk cId="3001922305" sldId="2146846704"/>
            <ac:grpSpMk id="5" creationId="{12F59033-52FD-DA5A-F5B8-CB8343DFC1D3}"/>
          </ac:grpSpMkLst>
        </pc:grpChg>
        <pc:grpChg chg="del">
          <ac:chgData name="Melvin Varghese" userId="106bb35d-6e78-48f9-8da3-e3c65ebc8b8a" providerId="ADAL" clId="{88DA959D-66F7-4D9B-96D9-079612F2E598}" dt="2022-08-16T18:24:31.171" v="261" actId="478"/>
          <ac:grpSpMkLst>
            <pc:docMk/>
            <pc:sldMk cId="3001922305" sldId="2146846704"/>
            <ac:grpSpMk id="6" creationId="{2916E80D-86A2-451D-EC2C-6E04B976EE66}"/>
          </ac:grpSpMkLst>
        </pc:grpChg>
        <pc:graphicFrameChg chg="add mod modGraphic">
          <ac:chgData name="Melvin Varghese" userId="106bb35d-6e78-48f9-8da3-e3c65ebc8b8a" providerId="ADAL" clId="{88DA959D-66F7-4D9B-96D9-079612F2E598}" dt="2022-08-16T18:33:02.061" v="364" actId="20577"/>
          <ac:graphicFrameMkLst>
            <pc:docMk/>
            <pc:sldMk cId="3001922305" sldId="2146846704"/>
            <ac:graphicFrameMk id="8" creationId="{9CF28608-49AB-1E22-29DB-AB1A80A8DB61}"/>
          </ac:graphicFrameMkLst>
        </pc:graphicFrameChg>
      </pc:sldChg>
      <pc:sldChg chg="addSp delSp modSp add mod delAnim">
        <pc:chgData name="Melvin Varghese" userId="106bb35d-6e78-48f9-8da3-e3c65ebc8b8a" providerId="ADAL" clId="{88DA959D-66F7-4D9B-96D9-079612F2E598}" dt="2022-08-16T20:06:45.366" v="1334" actId="14100"/>
        <pc:sldMkLst>
          <pc:docMk/>
          <pc:sldMk cId="2330516176" sldId="2146846705"/>
        </pc:sldMkLst>
        <pc:spChg chg="del">
          <ac:chgData name="Melvin Varghese" userId="106bb35d-6e78-48f9-8da3-e3c65ebc8b8a" providerId="ADAL" clId="{88DA959D-66F7-4D9B-96D9-079612F2E598}" dt="2022-08-16T19:05:38.721" v="603" actId="478"/>
          <ac:spMkLst>
            <pc:docMk/>
            <pc:sldMk cId="2330516176" sldId="2146846705"/>
            <ac:spMk id="2" creationId="{633B4ED2-75B8-686C-AB49-AAA45EF99577}"/>
          </ac:spMkLst>
        </pc:spChg>
        <pc:spChg chg="mod">
          <ac:chgData name="Melvin Varghese" userId="106bb35d-6e78-48f9-8da3-e3c65ebc8b8a" providerId="ADAL" clId="{88DA959D-66F7-4D9B-96D9-079612F2E598}" dt="2022-08-16T20:06:45.366" v="1334" actId="14100"/>
          <ac:spMkLst>
            <pc:docMk/>
            <pc:sldMk cId="2330516176" sldId="2146846705"/>
            <ac:spMk id="3" creationId="{694D8B2A-DD44-ADBF-D5F6-6D6CAD2B853D}"/>
          </ac:spMkLst>
        </pc:spChg>
        <pc:spChg chg="add del mod">
          <ac:chgData name="Melvin Varghese" userId="106bb35d-6e78-48f9-8da3-e3c65ebc8b8a" providerId="ADAL" clId="{88DA959D-66F7-4D9B-96D9-079612F2E598}" dt="2022-08-16T19:05:41.049" v="604" actId="478"/>
          <ac:spMkLst>
            <pc:docMk/>
            <pc:sldMk cId="2330516176" sldId="2146846705"/>
            <ac:spMk id="5" creationId="{81B52C3D-8348-48ED-1500-F56D81C7F555}"/>
          </ac:spMkLst>
        </pc:spChg>
        <pc:spChg chg="mod">
          <ac:chgData name="Melvin Varghese" userId="106bb35d-6e78-48f9-8da3-e3c65ebc8b8a" providerId="ADAL" clId="{88DA959D-66F7-4D9B-96D9-079612F2E598}" dt="2022-08-16T19:09:36.842" v="681" actId="207"/>
          <ac:spMkLst>
            <pc:docMk/>
            <pc:sldMk cId="2330516176" sldId="2146846705"/>
            <ac:spMk id="7" creationId="{6196978F-1F50-052B-4F6E-A52D8C5EFBEE}"/>
          </ac:spMkLst>
        </pc:spChg>
        <pc:spChg chg="mod">
          <ac:chgData name="Melvin Varghese" userId="106bb35d-6e78-48f9-8da3-e3c65ebc8b8a" providerId="ADAL" clId="{88DA959D-66F7-4D9B-96D9-079612F2E598}" dt="2022-08-16T19:09:42.501" v="682" actId="108"/>
          <ac:spMkLst>
            <pc:docMk/>
            <pc:sldMk cId="2330516176" sldId="2146846705"/>
            <ac:spMk id="8" creationId="{560716C0-07B1-5275-483B-698BFD978C6E}"/>
          </ac:spMkLst>
        </pc:spChg>
        <pc:spChg chg="del">
          <ac:chgData name="Melvin Varghese" userId="106bb35d-6e78-48f9-8da3-e3c65ebc8b8a" providerId="ADAL" clId="{88DA959D-66F7-4D9B-96D9-079612F2E598}" dt="2022-08-16T19:06:34.366" v="618" actId="478"/>
          <ac:spMkLst>
            <pc:docMk/>
            <pc:sldMk cId="2330516176" sldId="2146846705"/>
            <ac:spMk id="10" creationId="{2066127E-1E12-34DE-9C35-9CD6F7FBC107}"/>
          </ac:spMkLst>
        </pc:spChg>
        <pc:spChg chg="add mod">
          <ac:chgData name="Melvin Varghese" userId="106bb35d-6e78-48f9-8da3-e3c65ebc8b8a" providerId="ADAL" clId="{88DA959D-66F7-4D9B-96D9-079612F2E598}" dt="2022-08-16T19:10:31.577" v="702" actId="1038"/>
          <ac:spMkLst>
            <pc:docMk/>
            <pc:sldMk cId="2330516176" sldId="2146846705"/>
            <ac:spMk id="11" creationId="{283F4D11-2304-B117-B22E-7323227636D7}"/>
          </ac:spMkLst>
        </pc:spChg>
        <pc:grpChg chg="add mod">
          <ac:chgData name="Melvin Varghese" userId="106bb35d-6e78-48f9-8da3-e3c65ebc8b8a" providerId="ADAL" clId="{88DA959D-66F7-4D9B-96D9-079612F2E598}" dt="2022-08-16T19:11:02.693" v="704" actId="14861"/>
          <ac:grpSpMkLst>
            <pc:docMk/>
            <pc:sldMk cId="2330516176" sldId="2146846705"/>
            <ac:grpSpMk id="6" creationId="{DEE3A237-A1E5-61E3-597E-A279A6CEBDAF}"/>
          </ac:grpSpMkLst>
        </pc:grpChg>
        <pc:graphicFrameChg chg="del">
          <ac:chgData name="Melvin Varghese" userId="106bb35d-6e78-48f9-8da3-e3c65ebc8b8a" providerId="ADAL" clId="{88DA959D-66F7-4D9B-96D9-079612F2E598}" dt="2022-08-16T19:06:34.366" v="618" actId="478"/>
          <ac:graphicFrameMkLst>
            <pc:docMk/>
            <pc:sldMk cId="2330516176" sldId="2146846705"/>
            <ac:graphicFrameMk id="9" creationId="{2A434274-AB15-2E2D-4FC8-204D24A0F224}"/>
          </ac:graphicFrameMkLst>
        </pc:graphicFrameChg>
        <pc:cxnChg chg="add mod">
          <ac:chgData name="Melvin Varghese" userId="106bb35d-6e78-48f9-8da3-e3c65ebc8b8a" providerId="ADAL" clId="{88DA959D-66F7-4D9B-96D9-079612F2E598}" dt="2022-08-16T19:08:30.672" v="654" actId="14100"/>
          <ac:cxnSpMkLst>
            <pc:docMk/>
            <pc:sldMk cId="2330516176" sldId="2146846705"/>
            <ac:cxnSpMk id="12" creationId="{73CFFF54-BF3E-4145-DA8A-AF90E3EC5E8A}"/>
          </ac:cxnSpMkLst>
        </pc:cxnChg>
      </pc:sldChg>
      <pc:sldChg chg="add del">
        <pc:chgData name="Melvin Varghese" userId="106bb35d-6e78-48f9-8da3-e3c65ebc8b8a" providerId="ADAL" clId="{88DA959D-66F7-4D9B-96D9-079612F2E598}" dt="2022-08-16T19:04:49.187" v="601" actId="47"/>
        <pc:sldMkLst>
          <pc:docMk/>
          <pc:sldMk cId="3748234213" sldId="2146846705"/>
        </pc:sldMkLst>
      </pc:sldChg>
      <pc:sldChg chg="modSp add mod">
        <pc:chgData name="Melvin Varghese" userId="106bb35d-6e78-48f9-8da3-e3c65ebc8b8a" providerId="ADAL" clId="{88DA959D-66F7-4D9B-96D9-079612F2E598}" dt="2022-08-16T19:13:05.180" v="707" actId="14100"/>
        <pc:sldMkLst>
          <pc:docMk/>
          <pc:sldMk cId="1704650608" sldId="2146846706"/>
        </pc:sldMkLst>
        <pc:spChg chg="mod">
          <ac:chgData name="Melvin Varghese" userId="106bb35d-6e78-48f9-8da3-e3c65ebc8b8a" providerId="ADAL" clId="{88DA959D-66F7-4D9B-96D9-079612F2E598}" dt="2022-08-16T19:13:05.180" v="707" actId="14100"/>
          <ac:spMkLst>
            <pc:docMk/>
            <pc:sldMk cId="1704650608" sldId="2146846706"/>
            <ac:spMk id="2" creationId="{B00B0A1F-FFB6-417D-AA7D-DCC2B6AC389E}"/>
          </ac:spMkLst>
        </pc:spChg>
      </pc:sldChg>
      <pc:sldChg chg="addSp delSp modSp add mod ord delAnim">
        <pc:chgData name="Melvin Varghese" userId="106bb35d-6e78-48f9-8da3-e3c65ebc8b8a" providerId="ADAL" clId="{88DA959D-66F7-4D9B-96D9-079612F2E598}" dt="2022-08-16T19:40:45.203" v="878"/>
        <pc:sldMkLst>
          <pc:docMk/>
          <pc:sldMk cId="392853722" sldId="2146846707"/>
        </pc:sldMkLst>
        <pc:spChg chg="add del mod">
          <ac:chgData name="Melvin Varghese" userId="106bb35d-6e78-48f9-8da3-e3c65ebc8b8a" providerId="ADAL" clId="{88DA959D-66F7-4D9B-96D9-079612F2E598}" dt="2022-08-16T19:39:59.517" v="877" actId="478"/>
          <ac:spMkLst>
            <pc:docMk/>
            <pc:sldMk cId="392853722" sldId="2146846707"/>
            <ac:spMk id="3" creationId="{26F9C32F-2D33-C7C1-7D7C-07B8D7A3FFBA}"/>
          </ac:spMkLst>
        </pc:spChg>
        <pc:spChg chg="add mod">
          <ac:chgData name="Melvin Varghese" userId="106bb35d-6e78-48f9-8da3-e3c65ebc8b8a" providerId="ADAL" clId="{88DA959D-66F7-4D9B-96D9-079612F2E598}" dt="2022-08-16T19:40:45.203" v="878"/>
          <ac:spMkLst>
            <pc:docMk/>
            <pc:sldMk cId="392853722" sldId="2146846707"/>
            <ac:spMk id="4" creationId="{0039CBEA-DC95-E9BA-41C0-FFA880A8962F}"/>
          </ac:spMkLst>
        </pc:spChg>
        <pc:spChg chg="mod">
          <ac:chgData name="Melvin Varghese" userId="106bb35d-6e78-48f9-8da3-e3c65ebc8b8a" providerId="ADAL" clId="{88DA959D-66F7-4D9B-96D9-079612F2E598}" dt="2022-08-16T19:40:45.203" v="878"/>
          <ac:spMkLst>
            <pc:docMk/>
            <pc:sldMk cId="392853722" sldId="2146846707"/>
            <ac:spMk id="7" creationId="{120CB66C-611B-B036-45CE-2834908E9D78}"/>
          </ac:spMkLst>
        </pc:spChg>
        <pc:spChg chg="add mod">
          <ac:chgData name="Melvin Varghese" userId="106bb35d-6e78-48f9-8da3-e3c65ebc8b8a" providerId="ADAL" clId="{88DA959D-66F7-4D9B-96D9-079612F2E598}" dt="2022-08-16T19:40:45.203" v="878"/>
          <ac:spMkLst>
            <pc:docMk/>
            <pc:sldMk cId="392853722" sldId="2146846707"/>
            <ac:spMk id="8" creationId="{B3FE01C1-1B3E-B459-377D-5ED39D27ACCA}"/>
          </ac:spMkLst>
        </pc:spChg>
        <pc:spChg chg="del">
          <ac:chgData name="Melvin Varghese" userId="106bb35d-6e78-48f9-8da3-e3c65ebc8b8a" providerId="ADAL" clId="{88DA959D-66F7-4D9B-96D9-079612F2E598}" dt="2022-08-16T19:39:57.930" v="876" actId="478"/>
          <ac:spMkLst>
            <pc:docMk/>
            <pc:sldMk cId="392853722" sldId="2146846707"/>
            <ac:spMk id="10" creationId="{BBA767C6-79A2-8EA4-1035-32C4FD0D0467}"/>
          </ac:spMkLst>
        </pc:spChg>
        <pc:spChg chg="add mod">
          <ac:chgData name="Melvin Varghese" userId="106bb35d-6e78-48f9-8da3-e3c65ebc8b8a" providerId="ADAL" clId="{88DA959D-66F7-4D9B-96D9-079612F2E598}" dt="2022-08-16T19:40:45.203" v="878"/>
          <ac:spMkLst>
            <pc:docMk/>
            <pc:sldMk cId="392853722" sldId="2146846707"/>
            <ac:spMk id="12" creationId="{21A3CCE2-2A1D-EB12-486E-38EE0F253FAA}"/>
          </ac:spMkLst>
        </pc:spChg>
        <pc:spChg chg="add mod">
          <ac:chgData name="Melvin Varghese" userId="106bb35d-6e78-48f9-8da3-e3c65ebc8b8a" providerId="ADAL" clId="{88DA959D-66F7-4D9B-96D9-079612F2E598}" dt="2022-08-16T19:40:45.203" v="878"/>
          <ac:spMkLst>
            <pc:docMk/>
            <pc:sldMk cId="392853722" sldId="2146846707"/>
            <ac:spMk id="13" creationId="{C21D476D-3C78-BB41-3F3A-B7B618E0376B}"/>
          </ac:spMkLst>
        </pc:spChg>
        <pc:spChg chg="add mod">
          <ac:chgData name="Melvin Varghese" userId="106bb35d-6e78-48f9-8da3-e3c65ebc8b8a" providerId="ADAL" clId="{88DA959D-66F7-4D9B-96D9-079612F2E598}" dt="2022-08-16T19:40:45.203" v="878"/>
          <ac:spMkLst>
            <pc:docMk/>
            <pc:sldMk cId="392853722" sldId="2146846707"/>
            <ac:spMk id="14" creationId="{6234A23D-BBA6-400D-EB66-11743B208271}"/>
          </ac:spMkLst>
        </pc:spChg>
        <pc:spChg chg="del">
          <ac:chgData name="Melvin Varghese" userId="106bb35d-6e78-48f9-8da3-e3c65ebc8b8a" providerId="ADAL" clId="{88DA959D-66F7-4D9B-96D9-079612F2E598}" dt="2022-08-16T19:39:57.930" v="876" actId="478"/>
          <ac:spMkLst>
            <pc:docMk/>
            <pc:sldMk cId="392853722" sldId="2146846707"/>
            <ac:spMk id="23" creationId="{94AFF147-7FE7-F8D0-8889-F5DBDA392127}"/>
          </ac:spMkLst>
        </pc:spChg>
        <pc:grpChg chg="add mod">
          <ac:chgData name="Melvin Varghese" userId="106bb35d-6e78-48f9-8da3-e3c65ebc8b8a" providerId="ADAL" clId="{88DA959D-66F7-4D9B-96D9-079612F2E598}" dt="2022-08-16T19:40:45.203" v="878"/>
          <ac:grpSpMkLst>
            <pc:docMk/>
            <pc:sldMk cId="392853722" sldId="2146846707"/>
            <ac:grpSpMk id="5" creationId="{6F7B9BF2-A4F0-16EB-5745-FDA36E5B5F2D}"/>
          </ac:grpSpMkLst>
        </pc:grpChg>
        <pc:picChg chg="mod">
          <ac:chgData name="Melvin Varghese" userId="106bb35d-6e78-48f9-8da3-e3c65ebc8b8a" providerId="ADAL" clId="{88DA959D-66F7-4D9B-96D9-079612F2E598}" dt="2022-08-16T19:40:45.203" v="878"/>
          <ac:picMkLst>
            <pc:docMk/>
            <pc:sldMk cId="392853722" sldId="2146846707"/>
            <ac:picMk id="6" creationId="{57E9F7DA-D83D-FBAA-FA44-128359EC2016}"/>
          </ac:picMkLst>
        </pc:picChg>
        <pc:picChg chg="add mod">
          <ac:chgData name="Melvin Varghese" userId="106bb35d-6e78-48f9-8da3-e3c65ebc8b8a" providerId="ADAL" clId="{88DA959D-66F7-4D9B-96D9-079612F2E598}" dt="2022-08-16T19:40:45.203" v="878"/>
          <ac:picMkLst>
            <pc:docMk/>
            <pc:sldMk cId="392853722" sldId="2146846707"/>
            <ac:picMk id="9" creationId="{2AF041F9-B1F4-37DD-17CF-B6FF9C9BC770}"/>
          </ac:picMkLst>
        </pc:picChg>
        <pc:picChg chg="del">
          <ac:chgData name="Melvin Varghese" userId="106bb35d-6e78-48f9-8da3-e3c65ebc8b8a" providerId="ADAL" clId="{88DA959D-66F7-4D9B-96D9-079612F2E598}" dt="2022-08-16T19:39:57.930" v="876" actId="478"/>
          <ac:picMkLst>
            <pc:docMk/>
            <pc:sldMk cId="392853722" sldId="2146846707"/>
            <ac:picMk id="11" creationId="{86725D3C-8CB6-3E94-7B19-4C240D6D8CC8}"/>
          </ac:picMkLst>
        </pc:picChg>
      </pc:sldChg>
      <pc:sldChg chg="addSp delSp modSp add del mod modAnim">
        <pc:chgData name="Melvin Varghese" userId="106bb35d-6e78-48f9-8da3-e3c65ebc8b8a" providerId="ADAL" clId="{88DA959D-66F7-4D9B-96D9-079612F2E598}" dt="2022-08-16T19:39:03.791" v="868" actId="27636"/>
        <pc:sldMkLst>
          <pc:docMk/>
          <pc:sldMk cId="1438822461" sldId="2146846708"/>
        </pc:sldMkLst>
        <pc:spChg chg="add del mod">
          <ac:chgData name="Melvin Varghese" userId="106bb35d-6e78-48f9-8da3-e3c65ebc8b8a" providerId="ADAL" clId="{88DA959D-66F7-4D9B-96D9-079612F2E598}" dt="2022-08-16T19:37:55.336" v="849" actId="478"/>
          <ac:spMkLst>
            <pc:docMk/>
            <pc:sldMk cId="1438822461" sldId="2146846708"/>
            <ac:spMk id="3" creationId="{384A8D51-906C-6BB6-B90D-3AE74A85942C}"/>
          </ac:spMkLst>
        </pc:spChg>
        <pc:spChg chg="add mod">
          <ac:chgData name="Melvin Varghese" userId="106bb35d-6e78-48f9-8da3-e3c65ebc8b8a" providerId="ADAL" clId="{88DA959D-66F7-4D9B-96D9-079612F2E598}" dt="2022-08-16T19:37:55.831" v="850"/>
          <ac:spMkLst>
            <pc:docMk/>
            <pc:sldMk cId="1438822461" sldId="2146846708"/>
            <ac:spMk id="4" creationId="{62AD76BD-0AFB-3CC2-1D94-44F046603DBF}"/>
          </ac:spMkLst>
        </pc:spChg>
        <pc:spChg chg="add mod">
          <ac:chgData name="Melvin Varghese" userId="106bb35d-6e78-48f9-8da3-e3c65ebc8b8a" providerId="ADAL" clId="{88DA959D-66F7-4D9B-96D9-079612F2E598}" dt="2022-08-16T19:38:33.600" v="863" actId="1076"/>
          <ac:spMkLst>
            <pc:docMk/>
            <pc:sldMk cId="1438822461" sldId="2146846708"/>
            <ac:spMk id="5" creationId="{5459BA8F-67F3-BC98-2FA7-532141B63D82}"/>
          </ac:spMkLst>
        </pc:spChg>
        <pc:spChg chg="add mod">
          <ac:chgData name="Melvin Varghese" userId="106bb35d-6e78-48f9-8da3-e3c65ebc8b8a" providerId="ADAL" clId="{88DA959D-66F7-4D9B-96D9-079612F2E598}" dt="2022-08-16T19:38:14.048" v="856" actId="14100"/>
          <ac:spMkLst>
            <pc:docMk/>
            <pc:sldMk cId="1438822461" sldId="2146846708"/>
            <ac:spMk id="6" creationId="{E45ECB41-4760-A719-092C-68DE3F9CBA6E}"/>
          </ac:spMkLst>
        </pc:spChg>
        <pc:spChg chg="del">
          <ac:chgData name="Melvin Varghese" userId="106bb35d-6e78-48f9-8da3-e3c65ebc8b8a" providerId="ADAL" clId="{88DA959D-66F7-4D9B-96D9-079612F2E598}" dt="2022-08-16T19:37:52.084" v="848" actId="478"/>
          <ac:spMkLst>
            <pc:docMk/>
            <pc:sldMk cId="1438822461" sldId="2146846708"/>
            <ac:spMk id="7" creationId="{64554EA4-8FA8-2847-A306-25849FD8CFD7}"/>
          </ac:spMkLst>
        </pc:spChg>
        <pc:spChg chg="add mod">
          <ac:chgData name="Melvin Varghese" userId="106bb35d-6e78-48f9-8da3-e3c65ebc8b8a" providerId="ADAL" clId="{88DA959D-66F7-4D9B-96D9-079612F2E598}" dt="2022-08-16T19:38:53.307" v="867" actId="14100"/>
          <ac:spMkLst>
            <pc:docMk/>
            <pc:sldMk cId="1438822461" sldId="2146846708"/>
            <ac:spMk id="9" creationId="{9481312E-A0CE-6BB2-C621-FF428FFDB7ED}"/>
          </ac:spMkLst>
        </pc:spChg>
        <pc:spChg chg="add mod">
          <ac:chgData name="Melvin Varghese" userId="106bb35d-6e78-48f9-8da3-e3c65ebc8b8a" providerId="ADAL" clId="{88DA959D-66F7-4D9B-96D9-079612F2E598}" dt="2022-08-16T19:39:03.791" v="868" actId="27636"/>
          <ac:spMkLst>
            <pc:docMk/>
            <pc:sldMk cId="1438822461" sldId="2146846708"/>
            <ac:spMk id="10" creationId="{72015B64-5924-89E9-0D27-02FC0D625505}"/>
          </ac:spMkLst>
        </pc:spChg>
        <pc:graphicFrameChg chg="del">
          <ac:chgData name="Melvin Varghese" userId="106bb35d-6e78-48f9-8da3-e3c65ebc8b8a" providerId="ADAL" clId="{88DA959D-66F7-4D9B-96D9-079612F2E598}" dt="2022-08-16T19:37:37.399" v="846" actId="478"/>
          <ac:graphicFrameMkLst>
            <pc:docMk/>
            <pc:sldMk cId="1438822461" sldId="2146846708"/>
            <ac:graphicFrameMk id="8" creationId="{9CF28608-49AB-1E22-29DB-AB1A80A8DB61}"/>
          </ac:graphicFrameMkLst>
        </pc:graphicFrameChg>
      </pc:sldChg>
      <pc:sldChg chg="addSp delSp modSp add mod delAnim modAnim">
        <pc:chgData name="Melvin Varghese" userId="106bb35d-6e78-48f9-8da3-e3c65ebc8b8a" providerId="ADAL" clId="{88DA959D-66F7-4D9B-96D9-079612F2E598}" dt="2022-08-16T19:39:45.388" v="873"/>
        <pc:sldMkLst>
          <pc:docMk/>
          <pc:sldMk cId="3976454359" sldId="2146846709"/>
        </pc:sldMkLst>
        <pc:spChg chg="del">
          <ac:chgData name="Melvin Varghese" userId="106bb35d-6e78-48f9-8da3-e3c65ebc8b8a" providerId="ADAL" clId="{88DA959D-66F7-4D9B-96D9-079612F2E598}" dt="2022-08-16T19:39:31.604" v="871" actId="478"/>
          <ac:spMkLst>
            <pc:docMk/>
            <pc:sldMk cId="3976454359" sldId="2146846709"/>
            <ac:spMk id="2" creationId="{4D47017E-486E-16B5-0112-0B6254B78D13}"/>
          </ac:spMkLst>
        </pc:spChg>
        <pc:spChg chg="add del mod">
          <ac:chgData name="Melvin Varghese" userId="106bb35d-6e78-48f9-8da3-e3c65ebc8b8a" providerId="ADAL" clId="{88DA959D-66F7-4D9B-96D9-079612F2E598}" dt="2022-08-16T19:39:34.272" v="872" actId="478"/>
          <ac:spMkLst>
            <pc:docMk/>
            <pc:sldMk cId="3976454359" sldId="2146846709"/>
            <ac:spMk id="4" creationId="{2FD61B32-5585-FA07-CEFF-19E60DD54FDB}"/>
          </ac:spMkLst>
        </pc:spChg>
        <pc:spChg chg="add mod">
          <ac:chgData name="Melvin Varghese" userId="106bb35d-6e78-48f9-8da3-e3c65ebc8b8a" providerId="ADAL" clId="{88DA959D-66F7-4D9B-96D9-079612F2E598}" dt="2022-08-16T19:39:45.388" v="873"/>
          <ac:spMkLst>
            <pc:docMk/>
            <pc:sldMk cId="3976454359" sldId="2146846709"/>
            <ac:spMk id="5" creationId="{9CBE079B-785F-7FAA-8860-FE7AF8988392}"/>
          </ac:spMkLst>
        </pc:spChg>
        <pc:spChg chg="del">
          <ac:chgData name="Melvin Varghese" userId="106bb35d-6e78-48f9-8da3-e3c65ebc8b8a" providerId="ADAL" clId="{88DA959D-66F7-4D9B-96D9-079612F2E598}" dt="2022-08-16T19:39:31.604" v="871" actId="478"/>
          <ac:spMkLst>
            <pc:docMk/>
            <pc:sldMk cId="3976454359" sldId="2146846709"/>
            <ac:spMk id="6" creationId="{624D7F09-B3EC-7F05-9B20-E8149EF0FCBC}"/>
          </ac:spMkLst>
        </pc:spChg>
        <pc:spChg chg="del">
          <ac:chgData name="Melvin Varghese" userId="106bb35d-6e78-48f9-8da3-e3c65ebc8b8a" providerId="ADAL" clId="{88DA959D-66F7-4D9B-96D9-079612F2E598}" dt="2022-08-16T19:39:31.604" v="871" actId="478"/>
          <ac:spMkLst>
            <pc:docMk/>
            <pc:sldMk cId="3976454359" sldId="2146846709"/>
            <ac:spMk id="7" creationId="{78FFDFFC-37C4-E129-80C5-8431CBE5FB77}"/>
          </ac:spMkLst>
        </pc:spChg>
        <pc:spChg chg="del">
          <ac:chgData name="Melvin Varghese" userId="106bb35d-6e78-48f9-8da3-e3c65ebc8b8a" providerId="ADAL" clId="{88DA959D-66F7-4D9B-96D9-079612F2E598}" dt="2022-08-16T19:39:31.604" v="871" actId="478"/>
          <ac:spMkLst>
            <pc:docMk/>
            <pc:sldMk cId="3976454359" sldId="2146846709"/>
            <ac:spMk id="8" creationId="{9BAF91DE-9816-E381-A3F3-2DA409634AB9}"/>
          </ac:spMkLst>
        </pc:spChg>
        <pc:spChg chg="del">
          <ac:chgData name="Melvin Varghese" userId="106bb35d-6e78-48f9-8da3-e3c65ebc8b8a" providerId="ADAL" clId="{88DA959D-66F7-4D9B-96D9-079612F2E598}" dt="2022-08-16T19:39:31.604" v="871" actId="478"/>
          <ac:spMkLst>
            <pc:docMk/>
            <pc:sldMk cId="3976454359" sldId="2146846709"/>
            <ac:spMk id="9" creationId="{5C62C34D-A64A-8812-25C7-5F0D53BF1087}"/>
          </ac:spMkLst>
        </pc:spChg>
        <pc:spChg chg="add mod">
          <ac:chgData name="Melvin Varghese" userId="106bb35d-6e78-48f9-8da3-e3c65ebc8b8a" providerId="ADAL" clId="{88DA959D-66F7-4D9B-96D9-079612F2E598}" dt="2022-08-16T19:39:45.388" v="873"/>
          <ac:spMkLst>
            <pc:docMk/>
            <pc:sldMk cId="3976454359" sldId="2146846709"/>
            <ac:spMk id="10" creationId="{C7D63701-FE11-D1AD-EC85-5640AEA0F727}"/>
          </ac:spMkLst>
        </pc:spChg>
        <pc:spChg chg="del">
          <ac:chgData name="Melvin Varghese" userId="106bb35d-6e78-48f9-8da3-e3c65ebc8b8a" providerId="ADAL" clId="{88DA959D-66F7-4D9B-96D9-079612F2E598}" dt="2022-08-16T19:39:31.604" v="871" actId="478"/>
          <ac:spMkLst>
            <pc:docMk/>
            <pc:sldMk cId="3976454359" sldId="2146846709"/>
            <ac:spMk id="11" creationId="{133AA8BD-DC98-5287-C434-F8CA7EF601D2}"/>
          </ac:spMkLst>
        </pc:spChg>
        <pc:spChg chg="del">
          <ac:chgData name="Melvin Varghese" userId="106bb35d-6e78-48f9-8da3-e3c65ebc8b8a" providerId="ADAL" clId="{88DA959D-66F7-4D9B-96D9-079612F2E598}" dt="2022-08-16T19:39:31.604" v="871" actId="478"/>
          <ac:spMkLst>
            <pc:docMk/>
            <pc:sldMk cId="3976454359" sldId="2146846709"/>
            <ac:spMk id="12" creationId="{E0547532-A1E0-84BD-CDF2-AF9E0B5DAACE}"/>
          </ac:spMkLst>
        </pc:spChg>
        <pc:spChg chg="del">
          <ac:chgData name="Melvin Varghese" userId="106bb35d-6e78-48f9-8da3-e3c65ebc8b8a" providerId="ADAL" clId="{88DA959D-66F7-4D9B-96D9-079612F2E598}" dt="2022-08-16T19:39:31.604" v="871" actId="478"/>
          <ac:spMkLst>
            <pc:docMk/>
            <pc:sldMk cId="3976454359" sldId="2146846709"/>
            <ac:spMk id="13" creationId="{81F201EA-DB4A-90B4-3D45-4215F46420E8}"/>
          </ac:spMkLst>
        </pc:spChg>
        <pc:spChg chg="del">
          <ac:chgData name="Melvin Varghese" userId="106bb35d-6e78-48f9-8da3-e3c65ebc8b8a" providerId="ADAL" clId="{88DA959D-66F7-4D9B-96D9-079612F2E598}" dt="2022-08-16T19:39:31.604" v="871" actId="478"/>
          <ac:spMkLst>
            <pc:docMk/>
            <pc:sldMk cId="3976454359" sldId="2146846709"/>
            <ac:spMk id="14" creationId="{ED94E7FE-CE0B-BA4F-FD58-921E28310D6B}"/>
          </ac:spMkLst>
        </pc:spChg>
        <pc:spChg chg="del">
          <ac:chgData name="Melvin Varghese" userId="106bb35d-6e78-48f9-8da3-e3c65ebc8b8a" providerId="ADAL" clId="{88DA959D-66F7-4D9B-96D9-079612F2E598}" dt="2022-08-16T19:39:31.604" v="871" actId="478"/>
          <ac:spMkLst>
            <pc:docMk/>
            <pc:sldMk cId="3976454359" sldId="2146846709"/>
            <ac:spMk id="15" creationId="{1EDBFAF0-4B32-7D9C-A7A1-2CBA4566DBE6}"/>
          </ac:spMkLst>
        </pc:spChg>
        <pc:spChg chg="del">
          <ac:chgData name="Melvin Varghese" userId="106bb35d-6e78-48f9-8da3-e3c65ebc8b8a" providerId="ADAL" clId="{88DA959D-66F7-4D9B-96D9-079612F2E598}" dt="2022-08-16T19:39:31.604" v="871" actId="478"/>
          <ac:spMkLst>
            <pc:docMk/>
            <pc:sldMk cId="3976454359" sldId="2146846709"/>
            <ac:spMk id="16" creationId="{3D909BD3-3986-C18E-5B8B-D925FD9F809A}"/>
          </ac:spMkLst>
        </pc:spChg>
        <pc:spChg chg="del">
          <ac:chgData name="Melvin Varghese" userId="106bb35d-6e78-48f9-8da3-e3c65ebc8b8a" providerId="ADAL" clId="{88DA959D-66F7-4D9B-96D9-079612F2E598}" dt="2022-08-16T19:39:31.604" v="871" actId="478"/>
          <ac:spMkLst>
            <pc:docMk/>
            <pc:sldMk cId="3976454359" sldId="2146846709"/>
            <ac:spMk id="17" creationId="{1FD4243A-1450-3FAF-74B1-B5DB8FAE0898}"/>
          </ac:spMkLst>
        </pc:spChg>
        <pc:spChg chg="del">
          <ac:chgData name="Melvin Varghese" userId="106bb35d-6e78-48f9-8da3-e3c65ebc8b8a" providerId="ADAL" clId="{88DA959D-66F7-4D9B-96D9-079612F2E598}" dt="2022-08-16T19:39:31.604" v="871" actId="478"/>
          <ac:spMkLst>
            <pc:docMk/>
            <pc:sldMk cId="3976454359" sldId="2146846709"/>
            <ac:spMk id="18" creationId="{C30726B9-681E-DF67-E0CC-E63A01B77AC0}"/>
          </ac:spMkLst>
        </pc:spChg>
        <pc:spChg chg="add mod">
          <ac:chgData name="Melvin Varghese" userId="106bb35d-6e78-48f9-8da3-e3c65ebc8b8a" providerId="ADAL" clId="{88DA959D-66F7-4D9B-96D9-079612F2E598}" dt="2022-08-16T19:39:45.388" v="873"/>
          <ac:spMkLst>
            <pc:docMk/>
            <pc:sldMk cId="3976454359" sldId="2146846709"/>
            <ac:spMk id="19" creationId="{042E9FDE-BD43-D3C9-897A-731CDD826F6C}"/>
          </ac:spMkLst>
        </pc:spChg>
        <pc:spChg chg="add mod">
          <ac:chgData name="Melvin Varghese" userId="106bb35d-6e78-48f9-8da3-e3c65ebc8b8a" providerId="ADAL" clId="{88DA959D-66F7-4D9B-96D9-079612F2E598}" dt="2022-08-16T19:39:45.388" v="873"/>
          <ac:spMkLst>
            <pc:docMk/>
            <pc:sldMk cId="3976454359" sldId="2146846709"/>
            <ac:spMk id="20" creationId="{58B9538E-2589-47F6-E4EC-5DB3F0C8D5EE}"/>
          </ac:spMkLst>
        </pc:spChg>
        <pc:spChg chg="add mod">
          <ac:chgData name="Melvin Varghese" userId="106bb35d-6e78-48f9-8da3-e3c65ebc8b8a" providerId="ADAL" clId="{88DA959D-66F7-4D9B-96D9-079612F2E598}" dt="2022-08-16T19:39:45.388" v="873"/>
          <ac:spMkLst>
            <pc:docMk/>
            <pc:sldMk cId="3976454359" sldId="2146846709"/>
            <ac:spMk id="21" creationId="{71B85C1F-AC23-7B66-3F45-C464C90FABD9}"/>
          </ac:spMkLst>
        </pc:spChg>
        <pc:spChg chg="add mod">
          <ac:chgData name="Melvin Varghese" userId="106bb35d-6e78-48f9-8da3-e3c65ebc8b8a" providerId="ADAL" clId="{88DA959D-66F7-4D9B-96D9-079612F2E598}" dt="2022-08-16T19:39:45.388" v="873"/>
          <ac:spMkLst>
            <pc:docMk/>
            <pc:sldMk cId="3976454359" sldId="2146846709"/>
            <ac:spMk id="22" creationId="{19D57466-9716-8BE6-0C6F-980E17284324}"/>
          </ac:spMkLst>
        </pc:spChg>
        <pc:spChg chg="add mod">
          <ac:chgData name="Melvin Varghese" userId="106bb35d-6e78-48f9-8da3-e3c65ebc8b8a" providerId="ADAL" clId="{88DA959D-66F7-4D9B-96D9-079612F2E598}" dt="2022-08-16T19:39:45.388" v="873"/>
          <ac:spMkLst>
            <pc:docMk/>
            <pc:sldMk cId="3976454359" sldId="2146846709"/>
            <ac:spMk id="23" creationId="{A250121E-B89B-3BA3-E99A-216602294B83}"/>
          </ac:spMkLst>
        </pc:spChg>
        <pc:spChg chg="add mod">
          <ac:chgData name="Melvin Varghese" userId="106bb35d-6e78-48f9-8da3-e3c65ebc8b8a" providerId="ADAL" clId="{88DA959D-66F7-4D9B-96D9-079612F2E598}" dt="2022-08-16T19:39:45.388" v="873"/>
          <ac:spMkLst>
            <pc:docMk/>
            <pc:sldMk cId="3976454359" sldId="2146846709"/>
            <ac:spMk id="24" creationId="{8A60CFF5-ABF2-46F6-92D3-3FD0A62D227F}"/>
          </ac:spMkLst>
        </pc:spChg>
        <pc:spChg chg="add mod">
          <ac:chgData name="Melvin Varghese" userId="106bb35d-6e78-48f9-8da3-e3c65ebc8b8a" providerId="ADAL" clId="{88DA959D-66F7-4D9B-96D9-079612F2E598}" dt="2022-08-16T19:39:45.388" v="873"/>
          <ac:spMkLst>
            <pc:docMk/>
            <pc:sldMk cId="3976454359" sldId="2146846709"/>
            <ac:spMk id="25" creationId="{6B9C2707-4CBD-4CD2-E72B-8D0FF1950787}"/>
          </ac:spMkLst>
        </pc:spChg>
        <pc:spChg chg="add mod">
          <ac:chgData name="Melvin Varghese" userId="106bb35d-6e78-48f9-8da3-e3c65ebc8b8a" providerId="ADAL" clId="{88DA959D-66F7-4D9B-96D9-079612F2E598}" dt="2022-08-16T19:39:45.388" v="873"/>
          <ac:spMkLst>
            <pc:docMk/>
            <pc:sldMk cId="3976454359" sldId="2146846709"/>
            <ac:spMk id="31" creationId="{BB6A17D7-8040-6E57-576A-2A043C4CC5B6}"/>
          </ac:spMkLst>
        </pc:spChg>
        <pc:spChg chg="add mod">
          <ac:chgData name="Melvin Varghese" userId="106bb35d-6e78-48f9-8da3-e3c65ebc8b8a" providerId="ADAL" clId="{88DA959D-66F7-4D9B-96D9-079612F2E598}" dt="2022-08-16T19:39:45.388" v="873"/>
          <ac:spMkLst>
            <pc:docMk/>
            <pc:sldMk cId="3976454359" sldId="2146846709"/>
            <ac:spMk id="32" creationId="{00C70141-9E62-5A45-817B-6E20B6C1FEF6}"/>
          </ac:spMkLst>
        </pc:spChg>
        <pc:spChg chg="add mod">
          <ac:chgData name="Melvin Varghese" userId="106bb35d-6e78-48f9-8da3-e3c65ebc8b8a" providerId="ADAL" clId="{88DA959D-66F7-4D9B-96D9-079612F2E598}" dt="2022-08-16T19:39:45.388" v="873"/>
          <ac:spMkLst>
            <pc:docMk/>
            <pc:sldMk cId="3976454359" sldId="2146846709"/>
            <ac:spMk id="33" creationId="{D6D05B28-16CF-DAB0-690A-36E940CC6853}"/>
          </ac:spMkLst>
        </pc:spChg>
        <pc:spChg chg="add mod">
          <ac:chgData name="Melvin Varghese" userId="106bb35d-6e78-48f9-8da3-e3c65ebc8b8a" providerId="ADAL" clId="{88DA959D-66F7-4D9B-96D9-079612F2E598}" dt="2022-08-16T19:39:45.388" v="873"/>
          <ac:spMkLst>
            <pc:docMk/>
            <pc:sldMk cId="3976454359" sldId="2146846709"/>
            <ac:spMk id="34" creationId="{E3CBEFBC-DB3F-39AB-272B-A80AF5D9349E}"/>
          </ac:spMkLst>
        </pc:spChg>
        <pc:spChg chg="add mod">
          <ac:chgData name="Melvin Varghese" userId="106bb35d-6e78-48f9-8da3-e3c65ebc8b8a" providerId="ADAL" clId="{88DA959D-66F7-4D9B-96D9-079612F2E598}" dt="2022-08-16T19:39:45.388" v="873"/>
          <ac:spMkLst>
            <pc:docMk/>
            <pc:sldMk cId="3976454359" sldId="2146846709"/>
            <ac:spMk id="37" creationId="{94EE04D2-8F35-996E-881A-295602FE5286}"/>
          </ac:spMkLst>
        </pc:spChg>
        <pc:spChg chg="add mod">
          <ac:chgData name="Melvin Varghese" userId="106bb35d-6e78-48f9-8da3-e3c65ebc8b8a" providerId="ADAL" clId="{88DA959D-66F7-4D9B-96D9-079612F2E598}" dt="2022-08-16T19:39:45.388" v="873"/>
          <ac:spMkLst>
            <pc:docMk/>
            <pc:sldMk cId="3976454359" sldId="2146846709"/>
            <ac:spMk id="38" creationId="{37944AC8-EDDE-2883-7C4C-27DD66A893B7}"/>
          </ac:spMkLst>
        </pc:spChg>
        <pc:spChg chg="add mod">
          <ac:chgData name="Melvin Varghese" userId="106bb35d-6e78-48f9-8da3-e3c65ebc8b8a" providerId="ADAL" clId="{88DA959D-66F7-4D9B-96D9-079612F2E598}" dt="2022-08-16T19:39:45.388" v="873"/>
          <ac:spMkLst>
            <pc:docMk/>
            <pc:sldMk cId="3976454359" sldId="2146846709"/>
            <ac:spMk id="39" creationId="{161BBDEC-23D8-0C46-54C4-4F5CA7AEAA58}"/>
          </ac:spMkLst>
        </pc:spChg>
        <pc:spChg chg="add mod">
          <ac:chgData name="Melvin Varghese" userId="106bb35d-6e78-48f9-8da3-e3c65ebc8b8a" providerId="ADAL" clId="{88DA959D-66F7-4D9B-96D9-079612F2E598}" dt="2022-08-16T19:39:45.388" v="873"/>
          <ac:spMkLst>
            <pc:docMk/>
            <pc:sldMk cId="3976454359" sldId="2146846709"/>
            <ac:spMk id="40" creationId="{78AA701A-292B-6E3B-0DBF-82AD2BBA78C6}"/>
          </ac:spMkLst>
        </pc:spChg>
        <pc:spChg chg="add mod">
          <ac:chgData name="Melvin Varghese" userId="106bb35d-6e78-48f9-8da3-e3c65ebc8b8a" providerId="ADAL" clId="{88DA959D-66F7-4D9B-96D9-079612F2E598}" dt="2022-08-16T19:39:45.388" v="873"/>
          <ac:spMkLst>
            <pc:docMk/>
            <pc:sldMk cId="3976454359" sldId="2146846709"/>
            <ac:spMk id="41" creationId="{1F4D8F91-6022-36A3-50D1-90936C18CFC1}"/>
          </ac:spMkLst>
        </pc:spChg>
        <pc:spChg chg="add mod">
          <ac:chgData name="Melvin Varghese" userId="106bb35d-6e78-48f9-8da3-e3c65ebc8b8a" providerId="ADAL" clId="{88DA959D-66F7-4D9B-96D9-079612F2E598}" dt="2022-08-16T19:39:45.388" v="873"/>
          <ac:spMkLst>
            <pc:docMk/>
            <pc:sldMk cId="3976454359" sldId="2146846709"/>
            <ac:spMk id="42" creationId="{7F93736B-FDB9-050F-DE16-82595E49FE95}"/>
          </ac:spMkLst>
        </pc:spChg>
        <pc:spChg chg="add mod">
          <ac:chgData name="Melvin Varghese" userId="106bb35d-6e78-48f9-8da3-e3c65ebc8b8a" providerId="ADAL" clId="{88DA959D-66F7-4D9B-96D9-079612F2E598}" dt="2022-08-16T19:39:45.388" v="873"/>
          <ac:spMkLst>
            <pc:docMk/>
            <pc:sldMk cId="3976454359" sldId="2146846709"/>
            <ac:spMk id="43" creationId="{EA03F4B6-2B28-527E-15E3-0E12D63DBF4E}"/>
          </ac:spMkLst>
        </pc:spChg>
        <pc:spChg chg="add mod">
          <ac:chgData name="Melvin Varghese" userId="106bb35d-6e78-48f9-8da3-e3c65ebc8b8a" providerId="ADAL" clId="{88DA959D-66F7-4D9B-96D9-079612F2E598}" dt="2022-08-16T19:39:45.388" v="873"/>
          <ac:spMkLst>
            <pc:docMk/>
            <pc:sldMk cId="3976454359" sldId="2146846709"/>
            <ac:spMk id="44" creationId="{97BCC8E2-6AC2-D585-B93A-35EF8C6340C6}"/>
          </ac:spMkLst>
        </pc:spChg>
        <pc:spChg chg="add mod">
          <ac:chgData name="Melvin Varghese" userId="106bb35d-6e78-48f9-8da3-e3c65ebc8b8a" providerId="ADAL" clId="{88DA959D-66F7-4D9B-96D9-079612F2E598}" dt="2022-08-16T19:39:45.388" v="873"/>
          <ac:spMkLst>
            <pc:docMk/>
            <pc:sldMk cId="3976454359" sldId="2146846709"/>
            <ac:spMk id="45" creationId="{8A747AAA-A8A5-6BCA-44A0-25C34164E95C}"/>
          </ac:spMkLst>
        </pc:spChg>
        <pc:spChg chg="add mod">
          <ac:chgData name="Melvin Varghese" userId="106bb35d-6e78-48f9-8da3-e3c65ebc8b8a" providerId="ADAL" clId="{88DA959D-66F7-4D9B-96D9-079612F2E598}" dt="2022-08-16T19:39:45.388" v="873"/>
          <ac:spMkLst>
            <pc:docMk/>
            <pc:sldMk cId="3976454359" sldId="2146846709"/>
            <ac:spMk id="46" creationId="{6B20E154-9801-0860-9561-113EDA6DECCD}"/>
          </ac:spMkLst>
        </pc:spChg>
        <pc:spChg chg="add mod">
          <ac:chgData name="Melvin Varghese" userId="106bb35d-6e78-48f9-8da3-e3c65ebc8b8a" providerId="ADAL" clId="{88DA959D-66F7-4D9B-96D9-079612F2E598}" dt="2022-08-16T19:39:45.388" v="873"/>
          <ac:spMkLst>
            <pc:docMk/>
            <pc:sldMk cId="3976454359" sldId="2146846709"/>
            <ac:spMk id="47" creationId="{EABF4056-D0DE-612C-E329-19E86A6DB0A6}"/>
          </ac:spMkLst>
        </pc:spChg>
        <pc:cxnChg chg="add mod">
          <ac:chgData name="Melvin Varghese" userId="106bb35d-6e78-48f9-8da3-e3c65ebc8b8a" providerId="ADAL" clId="{88DA959D-66F7-4D9B-96D9-079612F2E598}" dt="2022-08-16T19:39:45.388" v="873"/>
          <ac:cxnSpMkLst>
            <pc:docMk/>
            <pc:sldMk cId="3976454359" sldId="2146846709"/>
            <ac:cxnSpMk id="26" creationId="{E8F557DF-3BEB-9577-A9F4-C632CD4193F4}"/>
          </ac:cxnSpMkLst>
        </pc:cxnChg>
        <pc:cxnChg chg="add mod">
          <ac:chgData name="Melvin Varghese" userId="106bb35d-6e78-48f9-8da3-e3c65ebc8b8a" providerId="ADAL" clId="{88DA959D-66F7-4D9B-96D9-079612F2E598}" dt="2022-08-16T19:39:45.388" v="873"/>
          <ac:cxnSpMkLst>
            <pc:docMk/>
            <pc:sldMk cId="3976454359" sldId="2146846709"/>
            <ac:cxnSpMk id="27" creationId="{76D3DEF8-893A-6455-23D6-22509ED9F09A}"/>
          </ac:cxnSpMkLst>
        </pc:cxnChg>
        <pc:cxnChg chg="add mod">
          <ac:chgData name="Melvin Varghese" userId="106bb35d-6e78-48f9-8da3-e3c65ebc8b8a" providerId="ADAL" clId="{88DA959D-66F7-4D9B-96D9-079612F2E598}" dt="2022-08-16T19:39:45.388" v="873"/>
          <ac:cxnSpMkLst>
            <pc:docMk/>
            <pc:sldMk cId="3976454359" sldId="2146846709"/>
            <ac:cxnSpMk id="28" creationId="{6A8FE4C9-DDF1-3DE7-9766-99518CC7C377}"/>
          </ac:cxnSpMkLst>
        </pc:cxnChg>
        <pc:cxnChg chg="add mod">
          <ac:chgData name="Melvin Varghese" userId="106bb35d-6e78-48f9-8da3-e3c65ebc8b8a" providerId="ADAL" clId="{88DA959D-66F7-4D9B-96D9-079612F2E598}" dt="2022-08-16T19:39:45.388" v="873"/>
          <ac:cxnSpMkLst>
            <pc:docMk/>
            <pc:sldMk cId="3976454359" sldId="2146846709"/>
            <ac:cxnSpMk id="29" creationId="{1763F9DA-FCA2-87E3-8C99-55F7D0515CA5}"/>
          </ac:cxnSpMkLst>
        </pc:cxnChg>
        <pc:cxnChg chg="add mod">
          <ac:chgData name="Melvin Varghese" userId="106bb35d-6e78-48f9-8da3-e3c65ebc8b8a" providerId="ADAL" clId="{88DA959D-66F7-4D9B-96D9-079612F2E598}" dt="2022-08-16T19:39:45.388" v="873"/>
          <ac:cxnSpMkLst>
            <pc:docMk/>
            <pc:sldMk cId="3976454359" sldId="2146846709"/>
            <ac:cxnSpMk id="30" creationId="{8AEFA2F9-BC5B-63DC-9CDF-BEA5D999673D}"/>
          </ac:cxnSpMkLst>
        </pc:cxnChg>
        <pc:cxnChg chg="add mod">
          <ac:chgData name="Melvin Varghese" userId="106bb35d-6e78-48f9-8da3-e3c65ebc8b8a" providerId="ADAL" clId="{88DA959D-66F7-4D9B-96D9-079612F2E598}" dt="2022-08-16T19:39:45.388" v="873"/>
          <ac:cxnSpMkLst>
            <pc:docMk/>
            <pc:sldMk cId="3976454359" sldId="2146846709"/>
            <ac:cxnSpMk id="35" creationId="{B3CA00E4-FA23-5B0E-96CD-BC1CCD9C3E55}"/>
          </ac:cxnSpMkLst>
        </pc:cxnChg>
        <pc:cxnChg chg="add mod">
          <ac:chgData name="Melvin Varghese" userId="106bb35d-6e78-48f9-8da3-e3c65ebc8b8a" providerId="ADAL" clId="{88DA959D-66F7-4D9B-96D9-079612F2E598}" dt="2022-08-16T19:39:45.388" v="873"/>
          <ac:cxnSpMkLst>
            <pc:docMk/>
            <pc:sldMk cId="3976454359" sldId="2146846709"/>
            <ac:cxnSpMk id="36" creationId="{1B41CA12-6DF4-900C-EC55-DEC56F8DAD4B}"/>
          </ac:cxnSpMkLst>
        </pc:cxnChg>
      </pc:sldChg>
      <pc:sldChg chg="add del">
        <pc:chgData name="Melvin Varghese" userId="106bb35d-6e78-48f9-8da3-e3c65ebc8b8a" providerId="ADAL" clId="{88DA959D-66F7-4D9B-96D9-079612F2E598}" dt="2022-08-16T20:10:52.409" v="1367"/>
        <pc:sldMkLst>
          <pc:docMk/>
          <pc:sldMk cId="364466008" sldId="2146846710"/>
        </pc:sldMkLst>
      </pc:sldChg>
      <pc:sldChg chg="addSp delSp modSp add mod ord">
        <pc:chgData name="Melvin Varghese" userId="106bb35d-6e78-48f9-8da3-e3c65ebc8b8a" providerId="ADAL" clId="{88DA959D-66F7-4D9B-96D9-079612F2E598}" dt="2022-08-16T20:11:20.933" v="1375" actId="1076"/>
        <pc:sldMkLst>
          <pc:docMk/>
          <pc:sldMk cId="2907796175" sldId="2146846710"/>
        </pc:sldMkLst>
        <pc:spChg chg="del">
          <ac:chgData name="Melvin Varghese" userId="106bb35d-6e78-48f9-8da3-e3c65ebc8b8a" providerId="ADAL" clId="{88DA959D-66F7-4D9B-96D9-079612F2E598}" dt="2022-08-16T20:11:08.537" v="1372" actId="478"/>
          <ac:spMkLst>
            <pc:docMk/>
            <pc:sldMk cId="2907796175" sldId="2146846710"/>
            <ac:spMk id="3" creationId="{1D0CD1DA-E8CB-4B60-9119-DFBD95F93C54}"/>
          </ac:spMkLst>
        </pc:spChg>
        <pc:spChg chg="add del mod">
          <ac:chgData name="Melvin Varghese" userId="106bb35d-6e78-48f9-8da3-e3c65ebc8b8a" providerId="ADAL" clId="{88DA959D-66F7-4D9B-96D9-079612F2E598}" dt="2022-08-16T20:11:10.257" v="1373" actId="478"/>
          <ac:spMkLst>
            <pc:docMk/>
            <pc:sldMk cId="2907796175" sldId="2146846710"/>
            <ac:spMk id="4" creationId="{14C171CE-F6D4-CB9B-F00B-C0604B3EBA2E}"/>
          </ac:spMkLst>
        </pc:spChg>
        <pc:spChg chg="del">
          <ac:chgData name="Melvin Varghese" userId="106bb35d-6e78-48f9-8da3-e3c65ebc8b8a" providerId="ADAL" clId="{88DA959D-66F7-4D9B-96D9-079612F2E598}" dt="2022-08-16T20:11:02.556" v="1371" actId="478"/>
          <ac:spMkLst>
            <pc:docMk/>
            <pc:sldMk cId="2907796175" sldId="2146846710"/>
            <ac:spMk id="5" creationId="{7AC099E0-3A57-4EA3-BCC4-7547CD899CBA}"/>
          </ac:spMkLst>
        </pc:spChg>
        <pc:spChg chg="del">
          <ac:chgData name="Melvin Varghese" userId="106bb35d-6e78-48f9-8da3-e3c65ebc8b8a" providerId="ADAL" clId="{88DA959D-66F7-4D9B-96D9-079612F2E598}" dt="2022-08-16T20:11:02.556" v="1371" actId="478"/>
          <ac:spMkLst>
            <pc:docMk/>
            <pc:sldMk cId="2907796175" sldId="2146846710"/>
            <ac:spMk id="6" creationId="{BBF0EBBC-C7AD-4D48-A333-2CE25B6B7275}"/>
          </ac:spMkLst>
        </pc:spChg>
        <pc:spChg chg="del">
          <ac:chgData name="Melvin Varghese" userId="106bb35d-6e78-48f9-8da3-e3c65ebc8b8a" providerId="ADAL" clId="{88DA959D-66F7-4D9B-96D9-079612F2E598}" dt="2022-08-16T20:11:02.556" v="1371" actId="478"/>
          <ac:spMkLst>
            <pc:docMk/>
            <pc:sldMk cId="2907796175" sldId="2146846710"/>
            <ac:spMk id="7" creationId="{0CBA2597-3C07-451D-82F3-FABEA6200258}"/>
          </ac:spMkLst>
        </pc:spChg>
        <pc:spChg chg="del">
          <ac:chgData name="Melvin Varghese" userId="106bb35d-6e78-48f9-8da3-e3c65ebc8b8a" providerId="ADAL" clId="{88DA959D-66F7-4D9B-96D9-079612F2E598}" dt="2022-08-16T20:11:02.556" v="1371" actId="478"/>
          <ac:spMkLst>
            <pc:docMk/>
            <pc:sldMk cId="2907796175" sldId="2146846710"/>
            <ac:spMk id="8" creationId="{C424CB9C-316E-46C5-B410-C08D9E3CC771}"/>
          </ac:spMkLst>
        </pc:spChg>
        <pc:spChg chg="del">
          <ac:chgData name="Melvin Varghese" userId="106bb35d-6e78-48f9-8da3-e3c65ebc8b8a" providerId="ADAL" clId="{88DA959D-66F7-4D9B-96D9-079612F2E598}" dt="2022-08-16T20:11:02.556" v="1371" actId="478"/>
          <ac:spMkLst>
            <pc:docMk/>
            <pc:sldMk cId="2907796175" sldId="2146846710"/>
            <ac:spMk id="9" creationId="{9ADCFFED-318E-4663-8B14-1A6A8015ADA0}"/>
          </ac:spMkLst>
        </pc:spChg>
        <pc:spChg chg="del">
          <ac:chgData name="Melvin Varghese" userId="106bb35d-6e78-48f9-8da3-e3c65ebc8b8a" providerId="ADAL" clId="{88DA959D-66F7-4D9B-96D9-079612F2E598}" dt="2022-08-16T20:11:02.556" v="1371" actId="478"/>
          <ac:spMkLst>
            <pc:docMk/>
            <pc:sldMk cId="2907796175" sldId="2146846710"/>
            <ac:spMk id="10" creationId="{0189066E-6EA4-40DE-89FC-4574A6FFFD20}"/>
          </ac:spMkLst>
        </pc:spChg>
        <pc:spChg chg="del">
          <ac:chgData name="Melvin Varghese" userId="106bb35d-6e78-48f9-8da3-e3c65ebc8b8a" providerId="ADAL" clId="{88DA959D-66F7-4D9B-96D9-079612F2E598}" dt="2022-08-16T20:11:02.556" v="1371" actId="478"/>
          <ac:spMkLst>
            <pc:docMk/>
            <pc:sldMk cId="2907796175" sldId="2146846710"/>
            <ac:spMk id="11" creationId="{1850B5BD-7E6C-4124-8822-62FF82A6FD84}"/>
          </ac:spMkLst>
        </pc:spChg>
        <pc:spChg chg="del">
          <ac:chgData name="Melvin Varghese" userId="106bb35d-6e78-48f9-8da3-e3c65ebc8b8a" providerId="ADAL" clId="{88DA959D-66F7-4D9B-96D9-079612F2E598}" dt="2022-08-16T20:11:02.556" v="1371" actId="478"/>
          <ac:spMkLst>
            <pc:docMk/>
            <pc:sldMk cId="2907796175" sldId="2146846710"/>
            <ac:spMk id="12" creationId="{C40DA083-EAC0-4BF5-BBD7-C77234A1ECFC}"/>
          </ac:spMkLst>
        </pc:spChg>
        <pc:spChg chg="del">
          <ac:chgData name="Melvin Varghese" userId="106bb35d-6e78-48f9-8da3-e3c65ebc8b8a" providerId="ADAL" clId="{88DA959D-66F7-4D9B-96D9-079612F2E598}" dt="2022-08-16T20:11:02.556" v="1371" actId="478"/>
          <ac:spMkLst>
            <pc:docMk/>
            <pc:sldMk cId="2907796175" sldId="2146846710"/>
            <ac:spMk id="13" creationId="{A073B50C-3EB4-4283-907A-53AC44D0DB25}"/>
          </ac:spMkLst>
        </pc:spChg>
        <pc:spChg chg="del">
          <ac:chgData name="Melvin Varghese" userId="106bb35d-6e78-48f9-8da3-e3c65ebc8b8a" providerId="ADAL" clId="{88DA959D-66F7-4D9B-96D9-079612F2E598}" dt="2022-08-16T20:11:02.556" v="1371" actId="478"/>
          <ac:spMkLst>
            <pc:docMk/>
            <pc:sldMk cId="2907796175" sldId="2146846710"/>
            <ac:spMk id="14" creationId="{D4654830-60DE-41A5-A569-FE260F55855E}"/>
          </ac:spMkLst>
        </pc:spChg>
        <pc:spChg chg="del">
          <ac:chgData name="Melvin Varghese" userId="106bb35d-6e78-48f9-8da3-e3c65ebc8b8a" providerId="ADAL" clId="{88DA959D-66F7-4D9B-96D9-079612F2E598}" dt="2022-08-16T20:11:02.556" v="1371" actId="478"/>
          <ac:spMkLst>
            <pc:docMk/>
            <pc:sldMk cId="2907796175" sldId="2146846710"/>
            <ac:spMk id="15" creationId="{28FA0424-3FDE-4EEC-A37F-C11416A97711}"/>
          </ac:spMkLst>
        </pc:spChg>
        <pc:spChg chg="del">
          <ac:chgData name="Melvin Varghese" userId="106bb35d-6e78-48f9-8da3-e3c65ebc8b8a" providerId="ADAL" clId="{88DA959D-66F7-4D9B-96D9-079612F2E598}" dt="2022-08-16T20:11:02.556" v="1371" actId="478"/>
          <ac:spMkLst>
            <pc:docMk/>
            <pc:sldMk cId="2907796175" sldId="2146846710"/>
            <ac:spMk id="16" creationId="{5F0422BB-AC94-4DC6-85CC-762FD5C5714F}"/>
          </ac:spMkLst>
        </pc:spChg>
        <pc:spChg chg="del">
          <ac:chgData name="Melvin Varghese" userId="106bb35d-6e78-48f9-8da3-e3c65ebc8b8a" providerId="ADAL" clId="{88DA959D-66F7-4D9B-96D9-079612F2E598}" dt="2022-08-16T20:11:02.556" v="1371" actId="478"/>
          <ac:spMkLst>
            <pc:docMk/>
            <pc:sldMk cId="2907796175" sldId="2146846710"/>
            <ac:spMk id="17" creationId="{9CC9541B-F2FE-4682-A131-7F78B4B5E205}"/>
          </ac:spMkLst>
        </pc:spChg>
        <pc:spChg chg="del">
          <ac:chgData name="Melvin Varghese" userId="106bb35d-6e78-48f9-8da3-e3c65ebc8b8a" providerId="ADAL" clId="{88DA959D-66F7-4D9B-96D9-079612F2E598}" dt="2022-08-16T20:11:02.556" v="1371" actId="478"/>
          <ac:spMkLst>
            <pc:docMk/>
            <pc:sldMk cId="2907796175" sldId="2146846710"/>
            <ac:spMk id="18" creationId="{C643EA10-9F01-4291-B5D3-BA2805970299}"/>
          </ac:spMkLst>
        </pc:spChg>
        <pc:spChg chg="del">
          <ac:chgData name="Melvin Varghese" userId="106bb35d-6e78-48f9-8da3-e3c65ebc8b8a" providerId="ADAL" clId="{88DA959D-66F7-4D9B-96D9-079612F2E598}" dt="2022-08-16T20:11:02.556" v="1371" actId="478"/>
          <ac:spMkLst>
            <pc:docMk/>
            <pc:sldMk cId="2907796175" sldId="2146846710"/>
            <ac:spMk id="19" creationId="{2B6E2ABE-EF74-4648-BC26-2C975BE34740}"/>
          </ac:spMkLst>
        </pc:spChg>
        <pc:spChg chg="del">
          <ac:chgData name="Melvin Varghese" userId="106bb35d-6e78-48f9-8da3-e3c65ebc8b8a" providerId="ADAL" clId="{88DA959D-66F7-4D9B-96D9-079612F2E598}" dt="2022-08-16T20:11:02.556" v="1371" actId="478"/>
          <ac:spMkLst>
            <pc:docMk/>
            <pc:sldMk cId="2907796175" sldId="2146846710"/>
            <ac:spMk id="20" creationId="{20846A01-2A31-43D8-A6D1-043785822BF0}"/>
          </ac:spMkLst>
        </pc:spChg>
        <pc:spChg chg="del">
          <ac:chgData name="Melvin Varghese" userId="106bb35d-6e78-48f9-8da3-e3c65ebc8b8a" providerId="ADAL" clId="{88DA959D-66F7-4D9B-96D9-079612F2E598}" dt="2022-08-16T20:11:02.556" v="1371" actId="478"/>
          <ac:spMkLst>
            <pc:docMk/>
            <pc:sldMk cId="2907796175" sldId="2146846710"/>
            <ac:spMk id="21" creationId="{019BF03D-2D21-4B62-9408-320540A64801}"/>
          </ac:spMkLst>
        </pc:spChg>
        <pc:spChg chg="del">
          <ac:chgData name="Melvin Varghese" userId="106bb35d-6e78-48f9-8da3-e3c65ebc8b8a" providerId="ADAL" clId="{88DA959D-66F7-4D9B-96D9-079612F2E598}" dt="2022-08-16T20:11:02.556" v="1371" actId="478"/>
          <ac:spMkLst>
            <pc:docMk/>
            <pc:sldMk cId="2907796175" sldId="2146846710"/>
            <ac:spMk id="22" creationId="{2B2D92AE-AFF5-4115-A891-2CE165B9DD1C}"/>
          </ac:spMkLst>
        </pc:spChg>
        <pc:spChg chg="del">
          <ac:chgData name="Melvin Varghese" userId="106bb35d-6e78-48f9-8da3-e3c65ebc8b8a" providerId="ADAL" clId="{88DA959D-66F7-4D9B-96D9-079612F2E598}" dt="2022-08-16T20:11:02.556" v="1371" actId="478"/>
          <ac:spMkLst>
            <pc:docMk/>
            <pc:sldMk cId="2907796175" sldId="2146846710"/>
            <ac:spMk id="23" creationId="{507967C2-DAFC-49C8-93DB-61AE7E1C4794}"/>
          </ac:spMkLst>
        </pc:spChg>
        <pc:spChg chg="del">
          <ac:chgData name="Melvin Varghese" userId="106bb35d-6e78-48f9-8da3-e3c65ebc8b8a" providerId="ADAL" clId="{88DA959D-66F7-4D9B-96D9-079612F2E598}" dt="2022-08-16T20:11:02.556" v="1371" actId="478"/>
          <ac:spMkLst>
            <pc:docMk/>
            <pc:sldMk cId="2907796175" sldId="2146846710"/>
            <ac:spMk id="24" creationId="{C5958F5D-463B-468F-B474-41D8DF370DF5}"/>
          </ac:spMkLst>
        </pc:spChg>
        <pc:spChg chg="del">
          <ac:chgData name="Melvin Varghese" userId="106bb35d-6e78-48f9-8da3-e3c65ebc8b8a" providerId="ADAL" clId="{88DA959D-66F7-4D9B-96D9-079612F2E598}" dt="2022-08-16T20:11:02.556" v="1371" actId="478"/>
          <ac:spMkLst>
            <pc:docMk/>
            <pc:sldMk cId="2907796175" sldId="2146846710"/>
            <ac:spMk id="25" creationId="{6A4338B3-3DA6-427A-ABDB-B7856E2ECAC9}"/>
          </ac:spMkLst>
        </pc:spChg>
        <pc:spChg chg="add mod">
          <ac:chgData name="Melvin Varghese" userId="106bb35d-6e78-48f9-8da3-e3c65ebc8b8a" providerId="ADAL" clId="{88DA959D-66F7-4D9B-96D9-079612F2E598}" dt="2022-08-16T20:11:20.933" v="1375" actId="1076"/>
          <ac:spMkLst>
            <pc:docMk/>
            <pc:sldMk cId="2907796175" sldId="2146846710"/>
            <ac:spMk id="26" creationId="{CAC69182-39FC-FB54-2CB0-AA4CB3017A36}"/>
          </ac:spMkLst>
        </pc:spChg>
        <pc:spChg chg="add mod">
          <ac:chgData name="Melvin Varghese" userId="106bb35d-6e78-48f9-8da3-e3c65ebc8b8a" providerId="ADAL" clId="{88DA959D-66F7-4D9B-96D9-079612F2E598}" dt="2022-08-16T20:11:14.210" v="1374"/>
          <ac:spMkLst>
            <pc:docMk/>
            <pc:sldMk cId="2907796175" sldId="2146846710"/>
            <ac:spMk id="27" creationId="{E59885E5-96D2-EF07-CE44-1FB04D2CE581}"/>
          </ac:spMkLst>
        </pc:spChg>
        <pc:spChg chg="add mod">
          <ac:chgData name="Melvin Varghese" userId="106bb35d-6e78-48f9-8da3-e3c65ebc8b8a" providerId="ADAL" clId="{88DA959D-66F7-4D9B-96D9-079612F2E598}" dt="2022-08-16T20:11:14.210" v="1374"/>
          <ac:spMkLst>
            <pc:docMk/>
            <pc:sldMk cId="2907796175" sldId="2146846710"/>
            <ac:spMk id="28" creationId="{92CDD1DD-E069-17D1-2924-06777B1B9AFC}"/>
          </ac:spMkLst>
        </pc:spChg>
        <pc:spChg chg="add mod">
          <ac:chgData name="Melvin Varghese" userId="106bb35d-6e78-48f9-8da3-e3c65ebc8b8a" providerId="ADAL" clId="{88DA959D-66F7-4D9B-96D9-079612F2E598}" dt="2022-08-16T20:11:14.210" v="1374"/>
          <ac:spMkLst>
            <pc:docMk/>
            <pc:sldMk cId="2907796175" sldId="2146846710"/>
            <ac:spMk id="29" creationId="{0F1916B0-8A4D-C14F-2B0F-FD8E106B6E60}"/>
          </ac:spMkLst>
        </pc:spChg>
        <pc:spChg chg="add mod">
          <ac:chgData name="Melvin Varghese" userId="106bb35d-6e78-48f9-8da3-e3c65ebc8b8a" providerId="ADAL" clId="{88DA959D-66F7-4D9B-96D9-079612F2E598}" dt="2022-08-16T20:11:14.210" v="1374"/>
          <ac:spMkLst>
            <pc:docMk/>
            <pc:sldMk cId="2907796175" sldId="2146846710"/>
            <ac:spMk id="30" creationId="{D113EB92-89D4-F76D-8A30-4985E88A6FEF}"/>
          </ac:spMkLst>
        </pc:spChg>
        <pc:spChg chg="add mod">
          <ac:chgData name="Melvin Varghese" userId="106bb35d-6e78-48f9-8da3-e3c65ebc8b8a" providerId="ADAL" clId="{88DA959D-66F7-4D9B-96D9-079612F2E598}" dt="2022-08-16T20:11:14.210" v="1374"/>
          <ac:spMkLst>
            <pc:docMk/>
            <pc:sldMk cId="2907796175" sldId="2146846710"/>
            <ac:spMk id="31" creationId="{C12CAA4B-EE36-451F-7DBD-E3493F4188C2}"/>
          </ac:spMkLst>
        </pc:spChg>
        <pc:spChg chg="add mod">
          <ac:chgData name="Melvin Varghese" userId="106bb35d-6e78-48f9-8da3-e3c65ebc8b8a" providerId="ADAL" clId="{88DA959D-66F7-4D9B-96D9-079612F2E598}" dt="2022-08-16T20:11:14.210" v="1374"/>
          <ac:spMkLst>
            <pc:docMk/>
            <pc:sldMk cId="2907796175" sldId="2146846710"/>
            <ac:spMk id="32" creationId="{7D9FC7E9-E7C0-8B84-CEFB-579EF44C5215}"/>
          </ac:spMkLst>
        </pc:spChg>
        <pc:spChg chg="add mod">
          <ac:chgData name="Melvin Varghese" userId="106bb35d-6e78-48f9-8da3-e3c65ebc8b8a" providerId="ADAL" clId="{88DA959D-66F7-4D9B-96D9-079612F2E598}" dt="2022-08-16T20:11:14.210" v="1374"/>
          <ac:spMkLst>
            <pc:docMk/>
            <pc:sldMk cId="2907796175" sldId="2146846710"/>
            <ac:spMk id="33" creationId="{F788CFB4-DB7E-361A-B428-E13DB5E51BB0}"/>
          </ac:spMkLst>
        </pc:spChg>
        <pc:spChg chg="add mod">
          <ac:chgData name="Melvin Varghese" userId="106bb35d-6e78-48f9-8da3-e3c65ebc8b8a" providerId="ADAL" clId="{88DA959D-66F7-4D9B-96D9-079612F2E598}" dt="2022-08-16T20:11:14.210" v="1374"/>
          <ac:spMkLst>
            <pc:docMk/>
            <pc:sldMk cId="2907796175" sldId="2146846710"/>
            <ac:spMk id="34" creationId="{D53A5F9F-45CC-ACC1-8B15-04EEC459539C}"/>
          </ac:spMkLst>
        </pc:spChg>
        <pc:spChg chg="add mod">
          <ac:chgData name="Melvin Varghese" userId="106bb35d-6e78-48f9-8da3-e3c65ebc8b8a" providerId="ADAL" clId="{88DA959D-66F7-4D9B-96D9-079612F2E598}" dt="2022-08-16T20:11:14.210" v="1374"/>
          <ac:spMkLst>
            <pc:docMk/>
            <pc:sldMk cId="2907796175" sldId="2146846710"/>
            <ac:spMk id="35" creationId="{F713188E-67CE-89D5-FC5B-461318EE17EA}"/>
          </ac:spMkLst>
        </pc:spChg>
        <pc:spChg chg="add mod">
          <ac:chgData name="Melvin Varghese" userId="106bb35d-6e78-48f9-8da3-e3c65ebc8b8a" providerId="ADAL" clId="{88DA959D-66F7-4D9B-96D9-079612F2E598}" dt="2022-08-16T20:11:14.210" v="1374"/>
          <ac:spMkLst>
            <pc:docMk/>
            <pc:sldMk cId="2907796175" sldId="2146846710"/>
            <ac:spMk id="36" creationId="{9EC53ED2-C82D-97AA-5781-65F4BCD75967}"/>
          </ac:spMkLst>
        </pc:spChg>
        <pc:spChg chg="add mod">
          <ac:chgData name="Melvin Varghese" userId="106bb35d-6e78-48f9-8da3-e3c65ebc8b8a" providerId="ADAL" clId="{88DA959D-66F7-4D9B-96D9-079612F2E598}" dt="2022-08-16T20:11:14.210" v="1374"/>
          <ac:spMkLst>
            <pc:docMk/>
            <pc:sldMk cId="2907796175" sldId="2146846710"/>
            <ac:spMk id="40" creationId="{C4171E8F-F0CC-D00A-D056-2F10C076485A}"/>
          </ac:spMkLst>
        </pc:spChg>
        <pc:spChg chg="add mod">
          <ac:chgData name="Melvin Varghese" userId="106bb35d-6e78-48f9-8da3-e3c65ebc8b8a" providerId="ADAL" clId="{88DA959D-66F7-4D9B-96D9-079612F2E598}" dt="2022-08-16T20:11:14.210" v="1374"/>
          <ac:spMkLst>
            <pc:docMk/>
            <pc:sldMk cId="2907796175" sldId="2146846710"/>
            <ac:spMk id="41" creationId="{9442DAD1-4725-7EE0-B2AE-1494ED2128D7}"/>
          </ac:spMkLst>
        </pc:spChg>
        <pc:spChg chg="add mod">
          <ac:chgData name="Melvin Varghese" userId="106bb35d-6e78-48f9-8da3-e3c65ebc8b8a" providerId="ADAL" clId="{88DA959D-66F7-4D9B-96D9-079612F2E598}" dt="2022-08-16T20:11:14.210" v="1374"/>
          <ac:spMkLst>
            <pc:docMk/>
            <pc:sldMk cId="2907796175" sldId="2146846710"/>
            <ac:spMk id="42" creationId="{C518C475-A219-5F81-3243-AAA2D043F61F}"/>
          </ac:spMkLst>
        </pc:spChg>
        <pc:spChg chg="add mod">
          <ac:chgData name="Melvin Varghese" userId="106bb35d-6e78-48f9-8da3-e3c65ebc8b8a" providerId="ADAL" clId="{88DA959D-66F7-4D9B-96D9-079612F2E598}" dt="2022-08-16T20:11:14.210" v="1374"/>
          <ac:spMkLst>
            <pc:docMk/>
            <pc:sldMk cId="2907796175" sldId="2146846710"/>
            <ac:spMk id="43" creationId="{49B38CE7-4C22-3F25-247A-C08EC342404C}"/>
          </ac:spMkLst>
        </pc:spChg>
        <pc:picChg chg="add mod">
          <ac:chgData name="Melvin Varghese" userId="106bb35d-6e78-48f9-8da3-e3c65ebc8b8a" providerId="ADAL" clId="{88DA959D-66F7-4D9B-96D9-079612F2E598}" dt="2022-08-16T20:11:14.210" v="1374"/>
          <ac:picMkLst>
            <pc:docMk/>
            <pc:sldMk cId="2907796175" sldId="2146846710"/>
            <ac:picMk id="37" creationId="{26CA7E63-9075-8E26-BD07-6A3F3ED20579}"/>
          </ac:picMkLst>
        </pc:picChg>
        <pc:picChg chg="add mod">
          <ac:chgData name="Melvin Varghese" userId="106bb35d-6e78-48f9-8da3-e3c65ebc8b8a" providerId="ADAL" clId="{88DA959D-66F7-4D9B-96D9-079612F2E598}" dt="2022-08-16T20:11:14.210" v="1374"/>
          <ac:picMkLst>
            <pc:docMk/>
            <pc:sldMk cId="2907796175" sldId="2146846710"/>
            <ac:picMk id="38" creationId="{32E3A75D-FB18-510E-8AD0-BA1A35F582C7}"/>
          </ac:picMkLst>
        </pc:picChg>
        <pc:picChg chg="add mod">
          <ac:chgData name="Melvin Varghese" userId="106bb35d-6e78-48f9-8da3-e3c65ebc8b8a" providerId="ADAL" clId="{88DA959D-66F7-4D9B-96D9-079612F2E598}" dt="2022-08-16T20:11:14.210" v="1374"/>
          <ac:picMkLst>
            <pc:docMk/>
            <pc:sldMk cId="2907796175" sldId="2146846710"/>
            <ac:picMk id="39" creationId="{4B117694-DA0C-B97B-BF92-F22C1CD088FA}"/>
          </ac:picMkLst>
        </pc:picChg>
      </pc:sldChg>
      <pc:sldChg chg="add del">
        <pc:chgData name="Melvin Varghese" userId="106bb35d-6e78-48f9-8da3-e3c65ebc8b8a" providerId="ADAL" clId="{88DA959D-66F7-4D9B-96D9-079612F2E598}" dt="2022-08-16T19:41:04.330" v="880" actId="47"/>
        <pc:sldMkLst>
          <pc:docMk/>
          <pc:sldMk cId="3733508513" sldId="2146846710"/>
        </pc:sldMkLst>
      </pc:sldChg>
      <pc:sldChg chg="addSp delSp modSp add mod">
        <pc:chgData name="Melvin Varghese" userId="106bb35d-6e78-48f9-8da3-e3c65ebc8b8a" providerId="ADAL" clId="{88DA959D-66F7-4D9B-96D9-079612F2E598}" dt="2022-08-16T20:14:08.948" v="1499" actId="14100"/>
        <pc:sldMkLst>
          <pc:docMk/>
          <pc:sldMk cId="1345940659" sldId="2146846711"/>
        </pc:sldMkLst>
        <pc:spChg chg="add del mod">
          <ac:chgData name="Melvin Varghese" userId="106bb35d-6e78-48f9-8da3-e3c65ebc8b8a" providerId="ADAL" clId="{88DA959D-66F7-4D9B-96D9-079612F2E598}" dt="2022-08-16T20:11:32.012" v="1379" actId="478"/>
          <ac:spMkLst>
            <pc:docMk/>
            <pc:sldMk cId="1345940659" sldId="2146846711"/>
            <ac:spMk id="2" creationId="{52E0A2C8-CB74-04F7-39F0-7A33DEC014D6}"/>
          </ac:spMkLst>
        </pc:spChg>
        <pc:spChg chg="add del mod">
          <ac:chgData name="Melvin Varghese" userId="106bb35d-6e78-48f9-8da3-e3c65ebc8b8a" providerId="ADAL" clId="{88DA959D-66F7-4D9B-96D9-079612F2E598}" dt="2022-08-16T20:12:23.148" v="1424"/>
          <ac:spMkLst>
            <pc:docMk/>
            <pc:sldMk cId="1345940659" sldId="2146846711"/>
            <ac:spMk id="3" creationId="{12E3DC7A-552C-DD37-B9A7-239D8C2276C8}"/>
          </ac:spMkLst>
        </pc:spChg>
        <pc:spChg chg="add del mod">
          <ac:chgData name="Melvin Varghese" userId="106bb35d-6e78-48f9-8da3-e3c65ebc8b8a" providerId="ADAL" clId="{88DA959D-66F7-4D9B-96D9-079612F2E598}" dt="2022-08-16T20:12:23.148" v="1424"/>
          <ac:spMkLst>
            <pc:docMk/>
            <pc:sldMk cId="1345940659" sldId="2146846711"/>
            <ac:spMk id="4" creationId="{301651F9-3EB6-05DA-BC4B-FE34ED4BCBF8}"/>
          </ac:spMkLst>
        </pc:spChg>
        <pc:spChg chg="add del mod">
          <ac:chgData name="Melvin Varghese" userId="106bb35d-6e78-48f9-8da3-e3c65ebc8b8a" providerId="ADAL" clId="{88DA959D-66F7-4D9B-96D9-079612F2E598}" dt="2022-08-16T20:12:23.148" v="1424"/>
          <ac:spMkLst>
            <pc:docMk/>
            <pc:sldMk cId="1345940659" sldId="2146846711"/>
            <ac:spMk id="5" creationId="{4FD1A493-D650-08F4-14CC-190FE06AA507}"/>
          </ac:spMkLst>
        </pc:spChg>
        <pc:spChg chg="add del mod">
          <ac:chgData name="Melvin Varghese" userId="106bb35d-6e78-48f9-8da3-e3c65ebc8b8a" providerId="ADAL" clId="{88DA959D-66F7-4D9B-96D9-079612F2E598}" dt="2022-08-16T20:12:23.148" v="1424"/>
          <ac:spMkLst>
            <pc:docMk/>
            <pc:sldMk cId="1345940659" sldId="2146846711"/>
            <ac:spMk id="6" creationId="{92F6763D-9CCC-C31F-B788-9DA93425A4ED}"/>
          </ac:spMkLst>
        </pc:spChg>
        <pc:spChg chg="add del mod">
          <ac:chgData name="Melvin Varghese" userId="106bb35d-6e78-48f9-8da3-e3c65ebc8b8a" providerId="ADAL" clId="{88DA959D-66F7-4D9B-96D9-079612F2E598}" dt="2022-08-16T20:12:23.148" v="1424"/>
          <ac:spMkLst>
            <pc:docMk/>
            <pc:sldMk cId="1345940659" sldId="2146846711"/>
            <ac:spMk id="7" creationId="{4DC8B510-75F3-E9A8-C83A-D35FBAC26880}"/>
          </ac:spMkLst>
        </pc:spChg>
        <pc:spChg chg="add del mod">
          <ac:chgData name="Melvin Varghese" userId="106bb35d-6e78-48f9-8da3-e3c65ebc8b8a" providerId="ADAL" clId="{88DA959D-66F7-4D9B-96D9-079612F2E598}" dt="2022-08-16T20:12:23.148" v="1424"/>
          <ac:spMkLst>
            <pc:docMk/>
            <pc:sldMk cId="1345940659" sldId="2146846711"/>
            <ac:spMk id="8" creationId="{C4CEFF0F-AB51-5F82-144D-BF242B06598D}"/>
          </ac:spMkLst>
        </pc:spChg>
        <pc:spChg chg="add del mod">
          <ac:chgData name="Melvin Varghese" userId="106bb35d-6e78-48f9-8da3-e3c65ebc8b8a" providerId="ADAL" clId="{88DA959D-66F7-4D9B-96D9-079612F2E598}" dt="2022-08-16T20:12:23.148" v="1424"/>
          <ac:spMkLst>
            <pc:docMk/>
            <pc:sldMk cId="1345940659" sldId="2146846711"/>
            <ac:spMk id="9" creationId="{54328318-3EB6-1FA0-17C7-2E4C2B3A1694}"/>
          </ac:spMkLst>
        </pc:spChg>
        <pc:spChg chg="add del mod">
          <ac:chgData name="Melvin Varghese" userId="106bb35d-6e78-48f9-8da3-e3c65ebc8b8a" providerId="ADAL" clId="{88DA959D-66F7-4D9B-96D9-079612F2E598}" dt="2022-08-16T20:12:23.148" v="1424"/>
          <ac:spMkLst>
            <pc:docMk/>
            <pc:sldMk cId="1345940659" sldId="2146846711"/>
            <ac:spMk id="10" creationId="{C6F67AEE-DBA7-61C7-8451-9A0A1D1201C5}"/>
          </ac:spMkLst>
        </pc:spChg>
        <pc:spChg chg="add del mod">
          <ac:chgData name="Melvin Varghese" userId="106bb35d-6e78-48f9-8da3-e3c65ebc8b8a" providerId="ADAL" clId="{88DA959D-66F7-4D9B-96D9-079612F2E598}" dt="2022-08-16T20:12:23.148" v="1424"/>
          <ac:spMkLst>
            <pc:docMk/>
            <pc:sldMk cId="1345940659" sldId="2146846711"/>
            <ac:spMk id="11" creationId="{4650A19D-348A-6CB9-3C45-75FC2AFECF55}"/>
          </ac:spMkLst>
        </pc:spChg>
        <pc:spChg chg="add del mod">
          <ac:chgData name="Melvin Varghese" userId="106bb35d-6e78-48f9-8da3-e3c65ebc8b8a" providerId="ADAL" clId="{88DA959D-66F7-4D9B-96D9-079612F2E598}" dt="2022-08-16T20:12:23.148" v="1424"/>
          <ac:spMkLst>
            <pc:docMk/>
            <pc:sldMk cId="1345940659" sldId="2146846711"/>
            <ac:spMk id="12" creationId="{0E334FF6-6F7D-A4AF-410E-75989E1560B9}"/>
          </ac:spMkLst>
        </pc:spChg>
        <pc:spChg chg="add del mod">
          <ac:chgData name="Melvin Varghese" userId="106bb35d-6e78-48f9-8da3-e3c65ebc8b8a" providerId="ADAL" clId="{88DA959D-66F7-4D9B-96D9-079612F2E598}" dt="2022-08-16T20:12:23.148" v="1424"/>
          <ac:spMkLst>
            <pc:docMk/>
            <pc:sldMk cId="1345940659" sldId="2146846711"/>
            <ac:spMk id="13" creationId="{BFDDA299-E38D-2865-0721-57F3119A47BC}"/>
          </ac:spMkLst>
        </pc:spChg>
        <pc:spChg chg="add del mod">
          <ac:chgData name="Melvin Varghese" userId="106bb35d-6e78-48f9-8da3-e3c65ebc8b8a" providerId="ADAL" clId="{88DA959D-66F7-4D9B-96D9-079612F2E598}" dt="2022-08-16T20:12:23.148" v="1424"/>
          <ac:spMkLst>
            <pc:docMk/>
            <pc:sldMk cId="1345940659" sldId="2146846711"/>
            <ac:spMk id="14" creationId="{A9D087AC-3381-23BB-A9EC-1A133164A14C}"/>
          </ac:spMkLst>
        </pc:spChg>
        <pc:spChg chg="add del mod">
          <ac:chgData name="Melvin Varghese" userId="106bb35d-6e78-48f9-8da3-e3c65ebc8b8a" providerId="ADAL" clId="{88DA959D-66F7-4D9B-96D9-079612F2E598}" dt="2022-08-16T20:12:23.148" v="1424"/>
          <ac:spMkLst>
            <pc:docMk/>
            <pc:sldMk cId="1345940659" sldId="2146846711"/>
            <ac:spMk id="15" creationId="{B5738E6A-1F62-4A33-5441-DD08717F4420}"/>
          </ac:spMkLst>
        </pc:spChg>
        <pc:spChg chg="add del mod">
          <ac:chgData name="Melvin Varghese" userId="106bb35d-6e78-48f9-8da3-e3c65ebc8b8a" providerId="ADAL" clId="{88DA959D-66F7-4D9B-96D9-079612F2E598}" dt="2022-08-16T20:12:23.148" v="1424"/>
          <ac:spMkLst>
            <pc:docMk/>
            <pc:sldMk cId="1345940659" sldId="2146846711"/>
            <ac:spMk id="16" creationId="{A91B989D-46C3-A5A5-FA07-47AC03090607}"/>
          </ac:spMkLst>
        </pc:spChg>
        <pc:spChg chg="add del mod">
          <ac:chgData name="Melvin Varghese" userId="106bb35d-6e78-48f9-8da3-e3c65ebc8b8a" providerId="ADAL" clId="{88DA959D-66F7-4D9B-96D9-079612F2E598}" dt="2022-08-16T20:12:23.148" v="1424"/>
          <ac:spMkLst>
            <pc:docMk/>
            <pc:sldMk cId="1345940659" sldId="2146846711"/>
            <ac:spMk id="17" creationId="{8E44BF7B-4FBA-80EE-0E72-FF4A646BD34F}"/>
          </ac:spMkLst>
        </pc:spChg>
        <pc:spChg chg="add del mod">
          <ac:chgData name="Melvin Varghese" userId="106bb35d-6e78-48f9-8da3-e3c65ebc8b8a" providerId="ADAL" clId="{88DA959D-66F7-4D9B-96D9-079612F2E598}" dt="2022-08-16T20:12:23.148" v="1424"/>
          <ac:spMkLst>
            <pc:docMk/>
            <pc:sldMk cId="1345940659" sldId="2146846711"/>
            <ac:spMk id="18" creationId="{06355B36-BAC1-A23E-9809-D652387786E8}"/>
          </ac:spMkLst>
        </pc:spChg>
        <pc:spChg chg="add del mod">
          <ac:chgData name="Melvin Varghese" userId="106bb35d-6e78-48f9-8da3-e3c65ebc8b8a" providerId="ADAL" clId="{88DA959D-66F7-4D9B-96D9-079612F2E598}" dt="2022-08-16T20:12:23.148" v="1424"/>
          <ac:spMkLst>
            <pc:docMk/>
            <pc:sldMk cId="1345940659" sldId="2146846711"/>
            <ac:spMk id="19" creationId="{5FCC53C3-245C-BCF4-BA19-4D7D960CDBA1}"/>
          </ac:spMkLst>
        </pc:spChg>
        <pc:spChg chg="add del mod">
          <ac:chgData name="Melvin Varghese" userId="106bb35d-6e78-48f9-8da3-e3c65ebc8b8a" providerId="ADAL" clId="{88DA959D-66F7-4D9B-96D9-079612F2E598}" dt="2022-08-16T20:12:23.148" v="1424"/>
          <ac:spMkLst>
            <pc:docMk/>
            <pc:sldMk cId="1345940659" sldId="2146846711"/>
            <ac:spMk id="20" creationId="{1B4B6211-A527-533A-AF72-3BDE745D8FB7}"/>
          </ac:spMkLst>
        </pc:spChg>
        <pc:spChg chg="add del mod">
          <ac:chgData name="Melvin Varghese" userId="106bb35d-6e78-48f9-8da3-e3c65ebc8b8a" providerId="ADAL" clId="{88DA959D-66F7-4D9B-96D9-079612F2E598}" dt="2022-08-16T20:12:23.148" v="1424"/>
          <ac:spMkLst>
            <pc:docMk/>
            <pc:sldMk cId="1345940659" sldId="2146846711"/>
            <ac:spMk id="21" creationId="{CE1E47D4-F540-5F2E-D306-DC4A4DD8EEDE}"/>
          </ac:spMkLst>
        </pc:spChg>
        <pc:spChg chg="add del mod">
          <ac:chgData name="Melvin Varghese" userId="106bb35d-6e78-48f9-8da3-e3c65ebc8b8a" providerId="ADAL" clId="{88DA959D-66F7-4D9B-96D9-079612F2E598}" dt="2022-08-16T20:12:23.148" v="1424"/>
          <ac:spMkLst>
            <pc:docMk/>
            <pc:sldMk cId="1345940659" sldId="2146846711"/>
            <ac:spMk id="22" creationId="{3F65DB33-A39E-522A-40A9-F48E37DF5FFF}"/>
          </ac:spMkLst>
        </pc:spChg>
        <pc:spChg chg="add del mod">
          <ac:chgData name="Melvin Varghese" userId="106bb35d-6e78-48f9-8da3-e3c65ebc8b8a" providerId="ADAL" clId="{88DA959D-66F7-4D9B-96D9-079612F2E598}" dt="2022-08-16T20:12:23.148" v="1424"/>
          <ac:spMkLst>
            <pc:docMk/>
            <pc:sldMk cId="1345940659" sldId="2146846711"/>
            <ac:spMk id="23" creationId="{05C3680E-1657-958B-BB76-CCAB4DD18065}"/>
          </ac:spMkLst>
        </pc:spChg>
        <pc:spChg chg="add del mod">
          <ac:chgData name="Melvin Varghese" userId="106bb35d-6e78-48f9-8da3-e3c65ebc8b8a" providerId="ADAL" clId="{88DA959D-66F7-4D9B-96D9-079612F2E598}" dt="2022-08-16T20:12:23.148" v="1424"/>
          <ac:spMkLst>
            <pc:docMk/>
            <pc:sldMk cId="1345940659" sldId="2146846711"/>
            <ac:spMk id="24" creationId="{8F35D8ED-EB08-97A7-D2FA-E59876C3E6E8}"/>
          </ac:spMkLst>
        </pc:spChg>
        <pc:spChg chg="add del mod">
          <ac:chgData name="Melvin Varghese" userId="106bb35d-6e78-48f9-8da3-e3c65ebc8b8a" providerId="ADAL" clId="{88DA959D-66F7-4D9B-96D9-079612F2E598}" dt="2022-08-16T20:12:23.148" v="1424"/>
          <ac:spMkLst>
            <pc:docMk/>
            <pc:sldMk cId="1345940659" sldId="2146846711"/>
            <ac:spMk id="25" creationId="{E68A45AA-96C9-3AEA-05A0-3B16131D5E1D}"/>
          </ac:spMkLst>
        </pc:spChg>
        <pc:spChg chg="del">
          <ac:chgData name="Melvin Varghese" userId="106bb35d-6e78-48f9-8da3-e3c65ebc8b8a" providerId="ADAL" clId="{88DA959D-66F7-4D9B-96D9-079612F2E598}" dt="2022-08-16T20:11:29.755" v="1378" actId="478"/>
          <ac:spMkLst>
            <pc:docMk/>
            <pc:sldMk cId="1345940659" sldId="2146846711"/>
            <ac:spMk id="26" creationId="{CAC69182-39FC-FB54-2CB0-AA4CB3017A36}"/>
          </ac:spMkLst>
        </pc:spChg>
        <pc:spChg chg="del">
          <ac:chgData name="Melvin Varghese" userId="106bb35d-6e78-48f9-8da3-e3c65ebc8b8a" providerId="ADAL" clId="{88DA959D-66F7-4D9B-96D9-079612F2E598}" dt="2022-08-16T20:11:29.755" v="1378" actId="478"/>
          <ac:spMkLst>
            <pc:docMk/>
            <pc:sldMk cId="1345940659" sldId="2146846711"/>
            <ac:spMk id="27" creationId="{E59885E5-96D2-EF07-CE44-1FB04D2CE581}"/>
          </ac:spMkLst>
        </pc:spChg>
        <pc:spChg chg="del">
          <ac:chgData name="Melvin Varghese" userId="106bb35d-6e78-48f9-8da3-e3c65ebc8b8a" providerId="ADAL" clId="{88DA959D-66F7-4D9B-96D9-079612F2E598}" dt="2022-08-16T20:11:29.755" v="1378" actId="478"/>
          <ac:spMkLst>
            <pc:docMk/>
            <pc:sldMk cId="1345940659" sldId="2146846711"/>
            <ac:spMk id="28" creationId="{92CDD1DD-E069-17D1-2924-06777B1B9AFC}"/>
          </ac:spMkLst>
        </pc:spChg>
        <pc:spChg chg="del">
          <ac:chgData name="Melvin Varghese" userId="106bb35d-6e78-48f9-8da3-e3c65ebc8b8a" providerId="ADAL" clId="{88DA959D-66F7-4D9B-96D9-079612F2E598}" dt="2022-08-16T20:11:29.755" v="1378" actId="478"/>
          <ac:spMkLst>
            <pc:docMk/>
            <pc:sldMk cId="1345940659" sldId="2146846711"/>
            <ac:spMk id="29" creationId="{0F1916B0-8A4D-C14F-2B0F-FD8E106B6E60}"/>
          </ac:spMkLst>
        </pc:spChg>
        <pc:spChg chg="del">
          <ac:chgData name="Melvin Varghese" userId="106bb35d-6e78-48f9-8da3-e3c65ebc8b8a" providerId="ADAL" clId="{88DA959D-66F7-4D9B-96D9-079612F2E598}" dt="2022-08-16T20:11:29.755" v="1378" actId="478"/>
          <ac:spMkLst>
            <pc:docMk/>
            <pc:sldMk cId="1345940659" sldId="2146846711"/>
            <ac:spMk id="30" creationId="{D113EB92-89D4-F76D-8A30-4985E88A6FEF}"/>
          </ac:spMkLst>
        </pc:spChg>
        <pc:spChg chg="del">
          <ac:chgData name="Melvin Varghese" userId="106bb35d-6e78-48f9-8da3-e3c65ebc8b8a" providerId="ADAL" clId="{88DA959D-66F7-4D9B-96D9-079612F2E598}" dt="2022-08-16T20:11:29.755" v="1378" actId="478"/>
          <ac:spMkLst>
            <pc:docMk/>
            <pc:sldMk cId="1345940659" sldId="2146846711"/>
            <ac:spMk id="31" creationId="{C12CAA4B-EE36-451F-7DBD-E3493F4188C2}"/>
          </ac:spMkLst>
        </pc:spChg>
        <pc:spChg chg="del">
          <ac:chgData name="Melvin Varghese" userId="106bb35d-6e78-48f9-8da3-e3c65ebc8b8a" providerId="ADAL" clId="{88DA959D-66F7-4D9B-96D9-079612F2E598}" dt="2022-08-16T20:11:29.755" v="1378" actId="478"/>
          <ac:spMkLst>
            <pc:docMk/>
            <pc:sldMk cId="1345940659" sldId="2146846711"/>
            <ac:spMk id="32" creationId="{7D9FC7E9-E7C0-8B84-CEFB-579EF44C5215}"/>
          </ac:spMkLst>
        </pc:spChg>
        <pc:spChg chg="del">
          <ac:chgData name="Melvin Varghese" userId="106bb35d-6e78-48f9-8da3-e3c65ebc8b8a" providerId="ADAL" clId="{88DA959D-66F7-4D9B-96D9-079612F2E598}" dt="2022-08-16T20:11:29.755" v="1378" actId="478"/>
          <ac:spMkLst>
            <pc:docMk/>
            <pc:sldMk cId="1345940659" sldId="2146846711"/>
            <ac:spMk id="33" creationId="{F788CFB4-DB7E-361A-B428-E13DB5E51BB0}"/>
          </ac:spMkLst>
        </pc:spChg>
        <pc:spChg chg="del">
          <ac:chgData name="Melvin Varghese" userId="106bb35d-6e78-48f9-8da3-e3c65ebc8b8a" providerId="ADAL" clId="{88DA959D-66F7-4D9B-96D9-079612F2E598}" dt="2022-08-16T20:11:29.755" v="1378" actId="478"/>
          <ac:spMkLst>
            <pc:docMk/>
            <pc:sldMk cId="1345940659" sldId="2146846711"/>
            <ac:spMk id="34" creationId="{D53A5F9F-45CC-ACC1-8B15-04EEC459539C}"/>
          </ac:spMkLst>
        </pc:spChg>
        <pc:spChg chg="del">
          <ac:chgData name="Melvin Varghese" userId="106bb35d-6e78-48f9-8da3-e3c65ebc8b8a" providerId="ADAL" clId="{88DA959D-66F7-4D9B-96D9-079612F2E598}" dt="2022-08-16T20:11:29.755" v="1378" actId="478"/>
          <ac:spMkLst>
            <pc:docMk/>
            <pc:sldMk cId="1345940659" sldId="2146846711"/>
            <ac:spMk id="35" creationId="{F713188E-67CE-89D5-FC5B-461318EE17EA}"/>
          </ac:spMkLst>
        </pc:spChg>
        <pc:spChg chg="del">
          <ac:chgData name="Melvin Varghese" userId="106bb35d-6e78-48f9-8da3-e3c65ebc8b8a" providerId="ADAL" clId="{88DA959D-66F7-4D9B-96D9-079612F2E598}" dt="2022-08-16T20:11:29.755" v="1378" actId="478"/>
          <ac:spMkLst>
            <pc:docMk/>
            <pc:sldMk cId="1345940659" sldId="2146846711"/>
            <ac:spMk id="36" creationId="{9EC53ED2-C82D-97AA-5781-65F4BCD75967}"/>
          </ac:spMkLst>
        </pc:spChg>
        <pc:spChg chg="del">
          <ac:chgData name="Melvin Varghese" userId="106bb35d-6e78-48f9-8da3-e3c65ebc8b8a" providerId="ADAL" clId="{88DA959D-66F7-4D9B-96D9-079612F2E598}" dt="2022-08-16T20:11:29.755" v="1378" actId="478"/>
          <ac:spMkLst>
            <pc:docMk/>
            <pc:sldMk cId="1345940659" sldId="2146846711"/>
            <ac:spMk id="40" creationId="{C4171E8F-F0CC-D00A-D056-2F10C076485A}"/>
          </ac:spMkLst>
        </pc:spChg>
        <pc:spChg chg="del">
          <ac:chgData name="Melvin Varghese" userId="106bb35d-6e78-48f9-8da3-e3c65ebc8b8a" providerId="ADAL" clId="{88DA959D-66F7-4D9B-96D9-079612F2E598}" dt="2022-08-16T20:11:29.755" v="1378" actId="478"/>
          <ac:spMkLst>
            <pc:docMk/>
            <pc:sldMk cId="1345940659" sldId="2146846711"/>
            <ac:spMk id="41" creationId="{9442DAD1-4725-7EE0-B2AE-1494ED2128D7}"/>
          </ac:spMkLst>
        </pc:spChg>
        <pc:spChg chg="del">
          <ac:chgData name="Melvin Varghese" userId="106bb35d-6e78-48f9-8da3-e3c65ebc8b8a" providerId="ADAL" clId="{88DA959D-66F7-4D9B-96D9-079612F2E598}" dt="2022-08-16T20:11:29.755" v="1378" actId="478"/>
          <ac:spMkLst>
            <pc:docMk/>
            <pc:sldMk cId="1345940659" sldId="2146846711"/>
            <ac:spMk id="42" creationId="{C518C475-A219-5F81-3243-AAA2D043F61F}"/>
          </ac:spMkLst>
        </pc:spChg>
        <pc:spChg chg="del">
          <ac:chgData name="Melvin Varghese" userId="106bb35d-6e78-48f9-8da3-e3c65ebc8b8a" providerId="ADAL" clId="{88DA959D-66F7-4D9B-96D9-079612F2E598}" dt="2022-08-16T20:11:29.755" v="1378" actId="478"/>
          <ac:spMkLst>
            <pc:docMk/>
            <pc:sldMk cId="1345940659" sldId="2146846711"/>
            <ac:spMk id="43" creationId="{49B38CE7-4C22-3F25-247A-C08EC342404C}"/>
          </ac:spMkLst>
        </pc:spChg>
        <pc:spChg chg="add del mod">
          <ac:chgData name="Melvin Varghese" userId="106bb35d-6e78-48f9-8da3-e3c65ebc8b8a" providerId="ADAL" clId="{88DA959D-66F7-4D9B-96D9-079612F2E598}" dt="2022-08-16T20:12:23.148" v="1424"/>
          <ac:spMkLst>
            <pc:docMk/>
            <pc:sldMk cId="1345940659" sldId="2146846711"/>
            <ac:spMk id="44" creationId="{504B2CAC-082E-B70D-5D4C-D297ED736E54}"/>
          </ac:spMkLst>
        </pc:spChg>
        <pc:spChg chg="add del mod">
          <ac:chgData name="Melvin Varghese" userId="106bb35d-6e78-48f9-8da3-e3c65ebc8b8a" providerId="ADAL" clId="{88DA959D-66F7-4D9B-96D9-079612F2E598}" dt="2022-08-16T20:12:23.148" v="1424"/>
          <ac:spMkLst>
            <pc:docMk/>
            <pc:sldMk cId="1345940659" sldId="2146846711"/>
            <ac:spMk id="45" creationId="{7EFB9BA6-9DF9-7EC7-708C-9573E4CE018B}"/>
          </ac:spMkLst>
        </pc:spChg>
        <pc:spChg chg="add del mod">
          <ac:chgData name="Melvin Varghese" userId="106bb35d-6e78-48f9-8da3-e3c65ebc8b8a" providerId="ADAL" clId="{88DA959D-66F7-4D9B-96D9-079612F2E598}" dt="2022-08-16T20:12:23.148" v="1424"/>
          <ac:spMkLst>
            <pc:docMk/>
            <pc:sldMk cId="1345940659" sldId="2146846711"/>
            <ac:spMk id="46" creationId="{E7ACE709-0C52-7B00-B878-689AC8336E19}"/>
          </ac:spMkLst>
        </pc:spChg>
        <pc:spChg chg="add del mod">
          <ac:chgData name="Melvin Varghese" userId="106bb35d-6e78-48f9-8da3-e3c65ebc8b8a" providerId="ADAL" clId="{88DA959D-66F7-4D9B-96D9-079612F2E598}" dt="2022-08-16T20:12:23.148" v="1424"/>
          <ac:spMkLst>
            <pc:docMk/>
            <pc:sldMk cId="1345940659" sldId="2146846711"/>
            <ac:spMk id="47" creationId="{5C90A0E5-0CA1-6D59-567D-12A7C81E9A14}"/>
          </ac:spMkLst>
        </pc:spChg>
        <pc:spChg chg="add del mod">
          <ac:chgData name="Melvin Varghese" userId="106bb35d-6e78-48f9-8da3-e3c65ebc8b8a" providerId="ADAL" clId="{88DA959D-66F7-4D9B-96D9-079612F2E598}" dt="2022-08-16T20:12:23.148" v="1424"/>
          <ac:spMkLst>
            <pc:docMk/>
            <pc:sldMk cId="1345940659" sldId="2146846711"/>
            <ac:spMk id="48" creationId="{6FC11B21-A57D-51FD-9BF5-CBDF67699DDB}"/>
          </ac:spMkLst>
        </pc:spChg>
        <pc:spChg chg="add del mod">
          <ac:chgData name="Melvin Varghese" userId="106bb35d-6e78-48f9-8da3-e3c65ebc8b8a" providerId="ADAL" clId="{88DA959D-66F7-4D9B-96D9-079612F2E598}" dt="2022-08-16T20:12:23.148" v="1424"/>
          <ac:spMkLst>
            <pc:docMk/>
            <pc:sldMk cId="1345940659" sldId="2146846711"/>
            <ac:spMk id="49" creationId="{D4F12977-9BBF-72FF-A118-D3D62A1EBA0A}"/>
          </ac:spMkLst>
        </pc:spChg>
        <pc:spChg chg="add del mod">
          <ac:chgData name="Melvin Varghese" userId="106bb35d-6e78-48f9-8da3-e3c65ebc8b8a" providerId="ADAL" clId="{88DA959D-66F7-4D9B-96D9-079612F2E598}" dt="2022-08-16T20:12:23.148" v="1424"/>
          <ac:spMkLst>
            <pc:docMk/>
            <pc:sldMk cId="1345940659" sldId="2146846711"/>
            <ac:spMk id="50" creationId="{CFE032F3-C4A5-F6FF-7C5D-F179C5904930}"/>
          </ac:spMkLst>
        </pc:spChg>
        <pc:spChg chg="add del mod">
          <ac:chgData name="Melvin Varghese" userId="106bb35d-6e78-48f9-8da3-e3c65ebc8b8a" providerId="ADAL" clId="{88DA959D-66F7-4D9B-96D9-079612F2E598}" dt="2022-08-16T20:12:23.148" v="1424"/>
          <ac:spMkLst>
            <pc:docMk/>
            <pc:sldMk cId="1345940659" sldId="2146846711"/>
            <ac:spMk id="51" creationId="{AC504C22-CFDD-9D06-BC7B-D6301EB8DE6B}"/>
          </ac:spMkLst>
        </pc:spChg>
        <pc:spChg chg="add del mod">
          <ac:chgData name="Melvin Varghese" userId="106bb35d-6e78-48f9-8da3-e3c65ebc8b8a" providerId="ADAL" clId="{88DA959D-66F7-4D9B-96D9-079612F2E598}" dt="2022-08-16T20:12:23.148" v="1424"/>
          <ac:spMkLst>
            <pc:docMk/>
            <pc:sldMk cId="1345940659" sldId="2146846711"/>
            <ac:spMk id="52" creationId="{A4F74912-8B28-AA95-B1F4-D051EDC8DE64}"/>
          </ac:spMkLst>
        </pc:spChg>
        <pc:spChg chg="add del mod">
          <ac:chgData name="Melvin Varghese" userId="106bb35d-6e78-48f9-8da3-e3c65ebc8b8a" providerId="ADAL" clId="{88DA959D-66F7-4D9B-96D9-079612F2E598}" dt="2022-08-16T20:12:23.148" v="1424"/>
          <ac:spMkLst>
            <pc:docMk/>
            <pc:sldMk cId="1345940659" sldId="2146846711"/>
            <ac:spMk id="53" creationId="{829A6A81-F1C3-E4F4-3417-F0EE34049F71}"/>
          </ac:spMkLst>
        </pc:spChg>
        <pc:spChg chg="add del mod">
          <ac:chgData name="Melvin Varghese" userId="106bb35d-6e78-48f9-8da3-e3c65ebc8b8a" providerId="ADAL" clId="{88DA959D-66F7-4D9B-96D9-079612F2E598}" dt="2022-08-16T20:12:23.148" v="1424"/>
          <ac:spMkLst>
            <pc:docMk/>
            <pc:sldMk cId="1345940659" sldId="2146846711"/>
            <ac:spMk id="54" creationId="{0A79E8B4-BC83-8394-5E01-B6C46A1FFF7E}"/>
          </ac:spMkLst>
        </pc:spChg>
        <pc:spChg chg="add del mod">
          <ac:chgData name="Melvin Varghese" userId="106bb35d-6e78-48f9-8da3-e3c65ebc8b8a" providerId="ADAL" clId="{88DA959D-66F7-4D9B-96D9-079612F2E598}" dt="2022-08-16T20:12:23.148" v="1424"/>
          <ac:spMkLst>
            <pc:docMk/>
            <pc:sldMk cId="1345940659" sldId="2146846711"/>
            <ac:spMk id="55" creationId="{AE9D79B5-47B6-CBCF-4050-7A1A21352817}"/>
          </ac:spMkLst>
        </pc:spChg>
        <pc:spChg chg="add del mod">
          <ac:chgData name="Melvin Varghese" userId="106bb35d-6e78-48f9-8da3-e3c65ebc8b8a" providerId="ADAL" clId="{88DA959D-66F7-4D9B-96D9-079612F2E598}" dt="2022-08-16T20:12:23.148" v="1424"/>
          <ac:spMkLst>
            <pc:docMk/>
            <pc:sldMk cId="1345940659" sldId="2146846711"/>
            <ac:spMk id="56" creationId="{41A85944-D68E-82DE-F279-D621C832B9A7}"/>
          </ac:spMkLst>
        </pc:spChg>
        <pc:spChg chg="add del mod">
          <ac:chgData name="Melvin Varghese" userId="106bb35d-6e78-48f9-8da3-e3c65ebc8b8a" providerId="ADAL" clId="{88DA959D-66F7-4D9B-96D9-079612F2E598}" dt="2022-08-16T20:12:23.148" v="1424"/>
          <ac:spMkLst>
            <pc:docMk/>
            <pc:sldMk cId="1345940659" sldId="2146846711"/>
            <ac:spMk id="57" creationId="{3F0E1C94-AF8A-681E-036D-022DBD931E25}"/>
          </ac:spMkLst>
        </pc:spChg>
        <pc:spChg chg="add del mod">
          <ac:chgData name="Melvin Varghese" userId="106bb35d-6e78-48f9-8da3-e3c65ebc8b8a" providerId="ADAL" clId="{88DA959D-66F7-4D9B-96D9-079612F2E598}" dt="2022-08-16T20:12:23.148" v="1424"/>
          <ac:spMkLst>
            <pc:docMk/>
            <pc:sldMk cId="1345940659" sldId="2146846711"/>
            <ac:spMk id="58" creationId="{19881B46-4C7C-B9B2-9978-57BA13C32221}"/>
          </ac:spMkLst>
        </pc:spChg>
        <pc:spChg chg="add del mod">
          <ac:chgData name="Melvin Varghese" userId="106bb35d-6e78-48f9-8da3-e3c65ebc8b8a" providerId="ADAL" clId="{88DA959D-66F7-4D9B-96D9-079612F2E598}" dt="2022-08-16T20:12:23.148" v="1424"/>
          <ac:spMkLst>
            <pc:docMk/>
            <pc:sldMk cId="1345940659" sldId="2146846711"/>
            <ac:spMk id="59" creationId="{AAD42413-16E1-D4ED-D86A-B1CA1DD0B95D}"/>
          </ac:spMkLst>
        </pc:spChg>
        <pc:spChg chg="add del mod">
          <ac:chgData name="Melvin Varghese" userId="106bb35d-6e78-48f9-8da3-e3c65ebc8b8a" providerId="ADAL" clId="{88DA959D-66F7-4D9B-96D9-079612F2E598}" dt="2022-08-16T20:12:23.148" v="1424"/>
          <ac:spMkLst>
            <pc:docMk/>
            <pc:sldMk cId="1345940659" sldId="2146846711"/>
            <ac:spMk id="60" creationId="{86398D19-FB5D-C298-3CD9-B3B5811BE9F7}"/>
          </ac:spMkLst>
        </pc:spChg>
        <pc:spChg chg="add del mod">
          <ac:chgData name="Melvin Varghese" userId="106bb35d-6e78-48f9-8da3-e3c65ebc8b8a" providerId="ADAL" clId="{88DA959D-66F7-4D9B-96D9-079612F2E598}" dt="2022-08-16T20:12:23.148" v="1424"/>
          <ac:spMkLst>
            <pc:docMk/>
            <pc:sldMk cId="1345940659" sldId="2146846711"/>
            <ac:spMk id="61" creationId="{C1B99C9E-6F71-7582-0514-D99E54334EB7}"/>
          </ac:spMkLst>
        </pc:spChg>
        <pc:spChg chg="add del mod">
          <ac:chgData name="Melvin Varghese" userId="106bb35d-6e78-48f9-8da3-e3c65ebc8b8a" providerId="ADAL" clId="{88DA959D-66F7-4D9B-96D9-079612F2E598}" dt="2022-08-16T20:12:23.148" v="1424"/>
          <ac:spMkLst>
            <pc:docMk/>
            <pc:sldMk cId="1345940659" sldId="2146846711"/>
            <ac:spMk id="62" creationId="{C2E4EA25-15CE-7C12-B1B8-3C3BE0496286}"/>
          </ac:spMkLst>
        </pc:spChg>
        <pc:spChg chg="add del mod">
          <ac:chgData name="Melvin Varghese" userId="106bb35d-6e78-48f9-8da3-e3c65ebc8b8a" providerId="ADAL" clId="{88DA959D-66F7-4D9B-96D9-079612F2E598}" dt="2022-08-16T20:12:23.148" v="1424"/>
          <ac:spMkLst>
            <pc:docMk/>
            <pc:sldMk cId="1345940659" sldId="2146846711"/>
            <ac:spMk id="63" creationId="{686C28F9-A912-0A75-5BE0-47E794FC044F}"/>
          </ac:spMkLst>
        </pc:spChg>
        <pc:spChg chg="add del mod">
          <ac:chgData name="Melvin Varghese" userId="106bb35d-6e78-48f9-8da3-e3c65ebc8b8a" providerId="ADAL" clId="{88DA959D-66F7-4D9B-96D9-079612F2E598}" dt="2022-08-16T20:12:23.148" v="1424"/>
          <ac:spMkLst>
            <pc:docMk/>
            <pc:sldMk cId="1345940659" sldId="2146846711"/>
            <ac:spMk id="64" creationId="{C0A05CA0-3060-ED44-D563-14117884C7C3}"/>
          </ac:spMkLst>
        </pc:spChg>
        <pc:spChg chg="add del mod">
          <ac:chgData name="Melvin Varghese" userId="106bb35d-6e78-48f9-8da3-e3c65ebc8b8a" providerId="ADAL" clId="{88DA959D-66F7-4D9B-96D9-079612F2E598}" dt="2022-08-16T20:12:23.148" v="1424"/>
          <ac:spMkLst>
            <pc:docMk/>
            <pc:sldMk cId="1345940659" sldId="2146846711"/>
            <ac:spMk id="65" creationId="{73A12B77-02E9-9A78-40CF-B4006DF1E63A}"/>
          </ac:spMkLst>
        </pc:spChg>
        <pc:spChg chg="add del mod">
          <ac:chgData name="Melvin Varghese" userId="106bb35d-6e78-48f9-8da3-e3c65ebc8b8a" providerId="ADAL" clId="{88DA959D-66F7-4D9B-96D9-079612F2E598}" dt="2022-08-16T20:12:23.148" v="1424"/>
          <ac:spMkLst>
            <pc:docMk/>
            <pc:sldMk cId="1345940659" sldId="2146846711"/>
            <ac:spMk id="66" creationId="{0A529F90-1FED-153B-7F3D-211F9B592AF4}"/>
          </ac:spMkLst>
        </pc:spChg>
        <pc:spChg chg="add del mod">
          <ac:chgData name="Melvin Varghese" userId="106bb35d-6e78-48f9-8da3-e3c65ebc8b8a" providerId="ADAL" clId="{88DA959D-66F7-4D9B-96D9-079612F2E598}" dt="2022-08-16T20:12:23.148" v="1424"/>
          <ac:spMkLst>
            <pc:docMk/>
            <pc:sldMk cId="1345940659" sldId="2146846711"/>
            <ac:spMk id="67" creationId="{598B5504-A7AB-FC2A-CE4A-517B06468576}"/>
          </ac:spMkLst>
        </pc:spChg>
        <pc:spChg chg="add del mod">
          <ac:chgData name="Melvin Varghese" userId="106bb35d-6e78-48f9-8da3-e3c65ebc8b8a" providerId="ADAL" clId="{88DA959D-66F7-4D9B-96D9-079612F2E598}" dt="2022-08-16T20:12:23.148" v="1424"/>
          <ac:spMkLst>
            <pc:docMk/>
            <pc:sldMk cId="1345940659" sldId="2146846711"/>
            <ac:spMk id="68" creationId="{9FDA6CC1-8221-C433-4807-8942EE02FCB5}"/>
          </ac:spMkLst>
        </pc:spChg>
        <pc:spChg chg="add del mod">
          <ac:chgData name="Melvin Varghese" userId="106bb35d-6e78-48f9-8da3-e3c65ebc8b8a" providerId="ADAL" clId="{88DA959D-66F7-4D9B-96D9-079612F2E598}" dt="2022-08-16T20:12:23.148" v="1424"/>
          <ac:spMkLst>
            <pc:docMk/>
            <pc:sldMk cId="1345940659" sldId="2146846711"/>
            <ac:spMk id="69" creationId="{F77F9307-5FF9-5F1F-4A09-954BEA41E9B5}"/>
          </ac:spMkLst>
        </pc:spChg>
        <pc:spChg chg="add del mod">
          <ac:chgData name="Melvin Varghese" userId="106bb35d-6e78-48f9-8da3-e3c65ebc8b8a" providerId="ADAL" clId="{88DA959D-66F7-4D9B-96D9-079612F2E598}" dt="2022-08-16T20:12:23.148" v="1424"/>
          <ac:spMkLst>
            <pc:docMk/>
            <pc:sldMk cId="1345940659" sldId="2146846711"/>
            <ac:spMk id="70" creationId="{EDBCA57F-4516-D85B-41A7-B61EBF39C984}"/>
          </ac:spMkLst>
        </pc:spChg>
        <pc:spChg chg="add del mod">
          <ac:chgData name="Melvin Varghese" userId="106bb35d-6e78-48f9-8da3-e3c65ebc8b8a" providerId="ADAL" clId="{88DA959D-66F7-4D9B-96D9-079612F2E598}" dt="2022-08-16T20:12:23.148" v="1424"/>
          <ac:spMkLst>
            <pc:docMk/>
            <pc:sldMk cId="1345940659" sldId="2146846711"/>
            <ac:spMk id="71" creationId="{B5D46709-F270-61B7-499B-39A3BCDF46F4}"/>
          </ac:spMkLst>
        </pc:spChg>
        <pc:spChg chg="add del mod">
          <ac:chgData name="Melvin Varghese" userId="106bb35d-6e78-48f9-8da3-e3c65ebc8b8a" providerId="ADAL" clId="{88DA959D-66F7-4D9B-96D9-079612F2E598}" dt="2022-08-16T20:12:23.148" v="1424"/>
          <ac:spMkLst>
            <pc:docMk/>
            <pc:sldMk cId="1345940659" sldId="2146846711"/>
            <ac:spMk id="72" creationId="{F665282A-3FE6-8EB1-1B3C-91DDB80B8C7D}"/>
          </ac:spMkLst>
        </pc:spChg>
        <pc:spChg chg="add del mod">
          <ac:chgData name="Melvin Varghese" userId="106bb35d-6e78-48f9-8da3-e3c65ebc8b8a" providerId="ADAL" clId="{88DA959D-66F7-4D9B-96D9-079612F2E598}" dt="2022-08-16T20:12:23.148" v="1424"/>
          <ac:spMkLst>
            <pc:docMk/>
            <pc:sldMk cId="1345940659" sldId="2146846711"/>
            <ac:spMk id="73" creationId="{394E2A7C-A654-B509-EE12-2D639153F169}"/>
          </ac:spMkLst>
        </pc:spChg>
        <pc:spChg chg="add del mod">
          <ac:chgData name="Melvin Varghese" userId="106bb35d-6e78-48f9-8da3-e3c65ebc8b8a" providerId="ADAL" clId="{88DA959D-66F7-4D9B-96D9-079612F2E598}" dt="2022-08-16T20:12:23.148" v="1424"/>
          <ac:spMkLst>
            <pc:docMk/>
            <pc:sldMk cId="1345940659" sldId="2146846711"/>
            <ac:spMk id="74" creationId="{ABF254A1-1AF1-2302-3514-902E4A715227}"/>
          </ac:spMkLst>
        </pc:spChg>
        <pc:spChg chg="add del mod">
          <ac:chgData name="Melvin Varghese" userId="106bb35d-6e78-48f9-8da3-e3c65ebc8b8a" providerId="ADAL" clId="{88DA959D-66F7-4D9B-96D9-079612F2E598}" dt="2022-08-16T20:12:23.148" v="1424"/>
          <ac:spMkLst>
            <pc:docMk/>
            <pc:sldMk cId="1345940659" sldId="2146846711"/>
            <ac:spMk id="75" creationId="{253751D6-678C-E0D6-098E-8A915854D0D3}"/>
          </ac:spMkLst>
        </pc:spChg>
        <pc:spChg chg="add del mod">
          <ac:chgData name="Melvin Varghese" userId="106bb35d-6e78-48f9-8da3-e3c65ebc8b8a" providerId="ADAL" clId="{88DA959D-66F7-4D9B-96D9-079612F2E598}" dt="2022-08-16T20:12:23.148" v="1424"/>
          <ac:spMkLst>
            <pc:docMk/>
            <pc:sldMk cId="1345940659" sldId="2146846711"/>
            <ac:spMk id="76" creationId="{24FD5543-7FBA-9FF3-FF37-B1C92C9A4D15}"/>
          </ac:spMkLst>
        </pc:spChg>
        <pc:spChg chg="add del mod">
          <ac:chgData name="Melvin Varghese" userId="106bb35d-6e78-48f9-8da3-e3c65ebc8b8a" providerId="ADAL" clId="{88DA959D-66F7-4D9B-96D9-079612F2E598}" dt="2022-08-16T20:12:23.148" v="1424"/>
          <ac:spMkLst>
            <pc:docMk/>
            <pc:sldMk cId="1345940659" sldId="2146846711"/>
            <ac:spMk id="77" creationId="{0E4541F4-94FF-A8F0-F6A6-0D678BBE8AE6}"/>
          </ac:spMkLst>
        </pc:spChg>
        <pc:spChg chg="add del mod">
          <ac:chgData name="Melvin Varghese" userId="106bb35d-6e78-48f9-8da3-e3c65ebc8b8a" providerId="ADAL" clId="{88DA959D-66F7-4D9B-96D9-079612F2E598}" dt="2022-08-16T20:12:23.148" v="1424"/>
          <ac:spMkLst>
            <pc:docMk/>
            <pc:sldMk cId="1345940659" sldId="2146846711"/>
            <ac:spMk id="78" creationId="{BAF2C4F6-4CE7-8190-48D5-BEA773C4B20C}"/>
          </ac:spMkLst>
        </pc:spChg>
        <pc:spChg chg="add del mod">
          <ac:chgData name="Melvin Varghese" userId="106bb35d-6e78-48f9-8da3-e3c65ebc8b8a" providerId="ADAL" clId="{88DA959D-66F7-4D9B-96D9-079612F2E598}" dt="2022-08-16T20:12:23.148" v="1424"/>
          <ac:spMkLst>
            <pc:docMk/>
            <pc:sldMk cId="1345940659" sldId="2146846711"/>
            <ac:spMk id="79" creationId="{99274BB4-E0EE-1556-CAAE-44C9592502E2}"/>
          </ac:spMkLst>
        </pc:spChg>
        <pc:spChg chg="add del mod">
          <ac:chgData name="Melvin Varghese" userId="106bb35d-6e78-48f9-8da3-e3c65ebc8b8a" providerId="ADAL" clId="{88DA959D-66F7-4D9B-96D9-079612F2E598}" dt="2022-08-16T20:12:23.148" v="1424"/>
          <ac:spMkLst>
            <pc:docMk/>
            <pc:sldMk cId="1345940659" sldId="2146846711"/>
            <ac:spMk id="80" creationId="{49B8588E-3E38-5BF1-7868-DC53F4593D73}"/>
          </ac:spMkLst>
        </pc:spChg>
        <pc:spChg chg="add del mod">
          <ac:chgData name="Melvin Varghese" userId="106bb35d-6e78-48f9-8da3-e3c65ebc8b8a" providerId="ADAL" clId="{88DA959D-66F7-4D9B-96D9-079612F2E598}" dt="2022-08-16T20:12:23.148" v="1424"/>
          <ac:spMkLst>
            <pc:docMk/>
            <pc:sldMk cId="1345940659" sldId="2146846711"/>
            <ac:spMk id="81" creationId="{F94FAD66-65D5-82E7-4BB9-C8692A849299}"/>
          </ac:spMkLst>
        </pc:spChg>
        <pc:spChg chg="add del mod">
          <ac:chgData name="Melvin Varghese" userId="106bb35d-6e78-48f9-8da3-e3c65ebc8b8a" providerId="ADAL" clId="{88DA959D-66F7-4D9B-96D9-079612F2E598}" dt="2022-08-16T20:12:23.148" v="1424"/>
          <ac:spMkLst>
            <pc:docMk/>
            <pc:sldMk cId="1345940659" sldId="2146846711"/>
            <ac:spMk id="82" creationId="{2E701B18-AABF-2D84-DE3F-C2B04DF6A398}"/>
          </ac:spMkLst>
        </pc:spChg>
        <pc:spChg chg="add mod">
          <ac:chgData name="Melvin Varghese" userId="106bb35d-6e78-48f9-8da3-e3c65ebc8b8a" providerId="ADAL" clId="{88DA959D-66F7-4D9B-96D9-079612F2E598}" dt="2022-08-16T20:12:30.071" v="1425"/>
          <ac:spMkLst>
            <pc:docMk/>
            <pc:sldMk cId="1345940659" sldId="2146846711"/>
            <ac:spMk id="83" creationId="{ADCF7566-8455-B5DA-AA5B-491997CEF05D}"/>
          </ac:spMkLst>
        </pc:spChg>
        <pc:spChg chg="add mod">
          <ac:chgData name="Melvin Varghese" userId="106bb35d-6e78-48f9-8da3-e3c65ebc8b8a" providerId="ADAL" clId="{88DA959D-66F7-4D9B-96D9-079612F2E598}" dt="2022-08-16T20:13:44.757" v="1469" actId="1036"/>
          <ac:spMkLst>
            <pc:docMk/>
            <pc:sldMk cId="1345940659" sldId="2146846711"/>
            <ac:spMk id="84" creationId="{8D153296-936E-634F-3C7D-A76D0C6C1086}"/>
          </ac:spMkLst>
        </pc:spChg>
        <pc:spChg chg="add mod">
          <ac:chgData name="Melvin Varghese" userId="106bb35d-6e78-48f9-8da3-e3c65ebc8b8a" providerId="ADAL" clId="{88DA959D-66F7-4D9B-96D9-079612F2E598}" dt="2022-08-16T20:12:34.534" v="1426" actId="1076"/>
          <ac:spMkLst>
            <pc:docMk/>
            <pc:sldMk cId="1345940659" sldId="2146846711"/>
            <ac:spMk id="85" creationId="{BA7ED08A-3E71-2525-A054-AFB5F7E2B10A}"/>
          </ac:spMkLst>
        </pc:spChg>
        <pc:spChg chg="add mod">
          <ac:chgData name="Melvin Varghese" userId="106bb35d-6e78-48f9-8da3-e3c65ebc8b8a" providerId="ADAL" clId="{88DA959D-66F7-4D9B-96D9-079612F2E598}" dt="2022-08-16T20:12:30.071" v="1425"/>
          <ac:spMkLst>
            <pc:docMk/>
            <pc:sldMk cId="1345940659" sldId="2146846711"/>
            <ac:spMk id="86" creationId="{05AA3F6F-891B-BC1A-FED7-7768D5CC0585}"/>
          </ac:spMkLst>
        </pc:spChg>
        <pc:spChg chg="add mod">
          <ac:chgData name="Melvin Varghese" userId="106bb35d-6e78-48f9-8da3-e3c65ebc8b8a" providerId="ADAL" clId="{88DA959D-66F7-4D9B-96D9-079612F2E598}" dt="2022-08-16T20:12:30.071" v="1425"/>
          <ac:spMkLst>
            <pc:docMk/>
            <pc:sldMk cId="1345940659" sldId="2146846711"/>
            <ac:spMk id="87" creationId="{BED314C1-0BD3-AB19-6211-CC15CEE4EE56}"/>
          </ac:spMkLst>
        </pc:spChg>
        <pc:spChg chg="add mod">
          <ac:chgData name="Melvin Varghese" userId="106bb35d-6e78-48f9-8da3-e3c65ebc8b8a" providerId="ADAL" clId="{88DA959D-66F7-4D9B-96D9-079612F2E598}" dt="2022-08-16T20:12:30.071" v="1425"/>
          <ac:spMkLst>
            <pc:docMk/>
            <pc:sldMk cId="1345940659" sldId="2146846711"/>
            <ac:spMk id="88" creationId="{0A93ED66-F189-06EB-1FA8-71BB427210F4}"/>
          </ac:spMkLst>
        </pc:spChg>
        <pc:spChg chg="add mod">
          <ac:chgData name="Melvin Varghese" userId="106bb35d-6e78-48f9-8da3-e3c65ebc8b8a" providerId="ADAL" clId="{88DA959D-66F7-4D9B-96D9-079612F2E598}" dt="2022-08-16T20:12:30.071" v="1425"/>
          <ac:spMkLst>
            <pc:docMk/>
            <pc:sldMk cId="1345940659" sldId="2146846711"/>
            <ac:spMk id="89" creationId="{34265579-AED1-A33D-8210-CB2EF14A701D}"/>
          </ac:spMkLst>
        </pc:spChg>
        <pc:spChg chg="add mod">
          <ac:chgData name="Melvin Varghese" userId="106bb35d-6e78-48f9-8da3-e3c65ebc8b8a" providerId="ADAL" clId="{88DA959D-66F7-4D9B-96D9-079612F2E598}" dt="2022-08-16T20:12:30.071" v="1425"/>
          <ac:spMkLst>
            <pc:docMk/>
            <pc:sldMk cId="1345940659" sldId="2146846711"/>
            <ac:spMk id="90" creationId="{DA1EB806-8EF5-35C4-B45F-57D468A196F2}"/>
          </ac:spMkLst>
        </pc:spChg>
        <pc:spChg chg="add mod">
          <ac:chgData name="Melvin Varghese" userId="106bb35d-6e78-48f9-8da3-e3c65ebc8b8a" providerId="ADAL" clId="{88DA959D-66F7-4D9B-96D9-079612F2E598}" dt="2022-08-16T20:12:30.071" v="1425"/>
          <ac:spMkLst>
            <pc:docMk/>
            <pc:sldMk cId="1345940659" sldId="2146846711"/>
            <ac:spMk id="91" creationId="{73E8096B-CDB2-CA78-7A08-41CB25951F18}"/>
          </ac:spMkLst>
        </pc:spChg>
        <pc:spChg chg="add mod">
          <ac:chgData name="Melvin Varghese" userId="106bb35d-6e78-48f9-8da3-e3c65ebc8b8a" providerId="ADAL" clId="{88DA959D-66F7-4D9B-96D9-079612F2E598}" dt="2022-08-16T20:12:30.071" v="1425"/>
          <ac:spMkLst>
            <pc:docMk/>
            <pc:sldMk cId="1345940659" sldId="2146846711"/>
            <ac:spMk id="92" creationId="{374E48D4-1089-CA3F-998B-489B5F22D6A0}"/>
          </ac:spMkLst>
        </pc:spChg>
        <pc:spChg chg="add mod">
          <ac:chgData name="Melvin Varghese" userId="106bb35d-6e78-48f9-8da3-e3c65ebc8b8a" providerId="ADAL" clId="{88DA959D-66F7-4D9B-96D9-079612F2E598}" dt="2022-08-16T20:12:30.071" v="1425"/>
          <ac:spMkLst>
            <pc:docMk/>
            <pc:sldMk cId="1345940659" sldId="2146846711"/>
            <ac:spMk id="93" creationId="{EB82045C-F5F4-F6BC-C167-7BBD7D7B3405}"/>
          </ac:spMkLst>
        </pc:spChg>
        <pc:spChg chg="add mod">
          <ac:chgData name="Melvin Varghese" userId="106bb35d-6e78-48f9-8da3-e3c65ebc8b8a" providerId="ADAL" clId="{88DA959D-66F7-4D9B-96D9-079612F2E598}" dt="2022-08-16T20:12:30.071" v="1425"/>
          <ac:spMkLst>
            <pc:docMk/>
            <pc:sldMk cId="1345940659" sldId="2146846711"/>
            <ac:spMk id="94" creationId="{D0C1F213-A0B0-0C77-EEBE-D026CA17ED43}"/>
          </ac:spMkLst>
        </pc:spChg>
        <pc:spChg chg="add mod">
          <ac:chgData name="Melvin Varghese" userId="106bb35d-6e78-48f9-8da3-e3c65ebc8b8a" providerId="ADAL" clId="{88DA959D-66F7-4D9B-96D9-079612F2E598}" dt="2022-08-16T20:12:30.071" v="1425"/>
          <ac:spMkLst>
            <pc:docMk/>
            <pc:sldMk cId="1345940659" sldId="2146846711"/>
            <ac:spMk id="95" creationId="{14083E85-60E6-50F5-5E74-A0F5394FCDF3}"/>
          </ac:spMkLst>
        </pc:spChg>
        <pc:spChg chg="add mod">
          <ac:chgData name="Melvin Varghese" userId="106bb35d-6e78-48f9-8da3-e3c65ebc8b8a" providerId="ADAL" clId="{88DA959D-66F7-4D9B-96D9-079612F2E598}" dt="2022-08-16T20:12:30.071" v="1425"/>
          <ac:spMkLst>
            <pc:docMk/>
            <pc:sldMk cId="1345940659" sldId="2146846711"/>
            <ac:spMk id="96" creationId="{AC53783C-F70E-2A94-B4B0-80655E02E2B9}"/>
          </ac:spMkLst>
        </pc:spChg>
        <pc:spChg chg="add mod">
          <ac:chgData name="Melvin Varghese" userId="106bb35d-6e78-48f9-8da3-e3c65ebc8b8a" providerId="ADAL" clId="{88DA959D-66F7-4D9B-96D9-079612F2E598}" dt="2022-08-16T20:12:30.071" v="1425"/>
          <ac:spMkLst>
            <pc:docMk/>
            <pc:sldMk cId="1345940659" sldId="2146846711"/>
            <ac:spMk id="97" creationId="{F902DCE4-DF38-1A95-D218-CC879AE6BD49}"/>
          </ac:spMkLst>
        </pc:spChg>
        <pc:spChg chg="add mod">
          <ac:chgData name="Melvin Varghese" userId="106bb35d-6e78-48f9-8da3-e3c65ebc8b8a" providerId="ADAL" clId="{88DA959D-66F7-4D9B-96D9-079612F2E598}" dt="2022-08-16T20:12:30.071" v="1425"/>
          <ac:spMkLst>
            <pc:docMk/>
            <pc:sldMk cId="1345940659" sldId="2146846711"/>
            <ac:spMk id="98" creationId="{404C3E2A-EB24-A7ED-2FF2-A4221840D135}"/>
          </ac:spMkLst>
        </pc:spChg>
        <pc:spChg chg="add mod">
          <ac:chgData name="Melvin Varghese" userId="106bb35d-6e78-48f9-8da3-e3c65ebc8b8a" providerId="ADAL" clId="{88DA959D-66F7-4D9B-96D9-079612F2E598}" dt="2022-08-16T20:12:30.071" v="1425"/>
          <ac:spMkLst>
            <pc:docMk/>
            <pc:sldMk cId="1345940659" sldId="2146846711"/>
            <ac:spMk id="99" creationId="{95C1B043-CF3E-5296-25BF-1A48A22837C5}"/>
          </ac:spMkLst>
        </pc:spChg>
        <pc:spChg chg="add mod">
          <ac:chgData name="Melvin Varghese" userId="106bb35d-6e78-48f9-8da3-e3c65ebc8b8a" providerId="ADAL" clId="{88DA959D-66F7-4D9B-96D9-079612F2E598}" dt="2022-08-16T20:12:30.071" v="1425"/>
          <ac:spMkLst>
            <pc:docMk/>
            <pc:sldMk cId="1345940659" sldId="2146846711"/>
            <ac:spMk id="100" creationId="{358C4D89-BEF7-3E58-6690-AC3710DC73DF}"/>
          </ac:spMkLst>
        </pc:spChg>
        <pc:spChg chg="add mod">
          <ac:chgData name="Melvin Varghese" userId="106bb35d-6e78-48f9-8da3-e3c65ebc8b8a" providerId="ADAL" clId="{88DA959D-66F7-4D9B-96D9-079612F2E598}" dt="2022-08-16T20:12:30.071" v="1425"/>
          <ac:spMkLst>
            <pc:docMk/>
            <pc:sldMk cId="1345940659" sldId="2146846711"/>
            <ac:spMk id="101" creationId="{1746304D-E513-C1B6-EB94-9BC0575544DE}"/>
          </ac:spMkLst>
        </pc:spChg>
        <pc:spChg chg="add mod">
          <ac:chgData name="Melvin Varghese" userId="106bb35d-6e78-48f9-8da3-e3c65ebc8b8a" providerId="ADAL" clId="{88DA959D-66F7-4D9B-96D9-079612F2E598}" dt="2022-08-16T20:12:30.071" v="1425"/>
          <ac:spMkLst>
            <pc:docMk/>
            <pc:sldMk cId="1345940659" sldId="2146846711"/>
            <ac:spMk id="102" creationId="{25B7B0BA-651D-B040-DCA9-BD47F4CA7068}"/>
          </ac:spMkLst>
        </pc:spChg>
        <pc:spChg chg="add mod">
          <ac:chgData name="Melvin Varghese" userId="106bb35d-6e78-48f9-8da3-e3c65ebc8b8a" providerId="ADAL" clId="{88DA959D-66F7-4D9B-96D9-079612F2E598}" dt="2022-08-16T20:12:30.071" v="1425"/>
          <ac:spMkLst>
            <pc:docMk/>
            <pc:sldMk cId="1345940659" sldId="2146846711"/>
            <ac:spMk id="103" creationId="{83E6CE90-D398-6742-626A-9BBD56765B33}"/>
          </ac:spMkLst>
        </pc:spChg>
        <pc:spChg chg="add mod">
          <ac:chgData name="Melvin Varghese" userId="106bb35d-6e78-48f9-8da3-e3c65ebc8b8a" providerId="ADAL" clId="{88DA959D-66F7-4D9B-96D9-079612F2E598}" dt="2022-08-16T20:12:30.071" v="1425"/>
          <ac:spMkLst>
            <pc:docMk/>
            <pc:sldMk cId="1345940659" sldId="2146846711"/>
            <ac:spMk id="104" creationId="{BF607DB2-7B7E-8133-3E7B-58B4A9FF3599}"/>
          </ac:spMkLst>
        </pc:spChg>
        <pc:spChg chg="add mod">
          <ac:chgData name="Melvin Varghese" userId="106bb35d-6e78-48f9-8da3-e3c65ebc8b8a" providerId="ADAL" clId="{88DA959D-66F7-4D9B-96D9-079612F2E598}" dt="2022-08-16T20:12:30.071" v="1425"/>
          <ac:spMkLst>
            <pc:docMk/>
            <pc:sldMk cId="1345940659" sldId="2146846711"/>
            <ac:spMk id="105" creationId="{2C7D46A5-E5CB-6CC5-7C33-7B312ED2A35D}"/>
          </ac:spMkLst>
        </pc:spChg>
        <pc:spChg chg="add mod">
          <ac:chgData name="Melvin Varghese" userId="106bb35d-6e78-48f9-8da3-e3c65ebc8b8a" providerId="ADAL" clId="{88DA959D-66F7-4D9B-96D9-079612F2E598}" dt="2022-08-16T20:12:30.071" v="1425"/>
          <ac:spMkLst>
            <pc:docMk/>
            <pc:sldMk cId="1345940659" sldId="2146846711"/>
            <ac:spMk id="106" creationId="{26DDA180-B0C6-6517-436B-1B282C401A66}"/>
          </ac:spMkLst>
        </pc:spChg>
        <pc:spChg chg="add mod">
          <ac:chgData name="Melvin Varghese" userId="106bb35d-6e78-48f9-8da3-e3c65ebc8b8a" providerId="ADAL" clId="{88DA959D-66F7-4D9B-96D9-079612F2E598}" dt="2022-08-16T20:12:30.071" v="1425"/>
          <ac:spMkLst>
            <pc:docMk/>
            <pc:sldMk cId="1345940659" sldId="2146846711"/>
            <ac:spMk id="107" creationId="{31BD2251-73CB-DB71-81B5-4FA391DD506E}"/>
          </ac:spMkLst>
        </pc:spChg>
        <pc:spChg chg="add mod">
          <ac:chgData name="Melvin Varghese" userId="106bb35d-6e78-48f9-8da3-e3c65ebc8b8a" providerId="ADAL" clId="{88DA959D-66F7-4D9B-96D9-079612F2E598}" dt="2022-08-16T20:12:30.071" v="1425"/>
          <ac:spMkLst>
            <pc:docMk/>
            <pc:sldMk cId="1345940659" sldId="2146846711"/>
            <ac:spMk id="108" creationId="{6C089C7B-E830-AFA3-82CD-F53DA5F84282}"/>
          </ac:spMkLst>
        </pc:spChg>
        <pc:spChg chg="add mod">
          <ac:chgData name="Melvin Varghese" userId="106bb35d-6e78-48f9-8da3-e3c65ebc8b8a" providerId="ADAL" clId="{88DA959D-66F7-4D9B-96D9-079612F2E598}" dt="2022-08-16T20:12:30.071" v="1425"/>
          <ac:spMkLst>
            <pc:docMk/>
            <pc:sldMk cId="1345940659" sldId="2146846711"/>
            <ac:spMk id="109" creationId="{2187CD3D-D974-B62C-502A-D0D8AADEFE78}"/>
          </ac:spMkLst>
        </pc:spChg>
        <pc:spChg chg="add mod">
          <ac:chgData name="Melvin Varghese" userId="106bb35d-6e78-48f9-8da3-e3c65ebc8b8a" providerId="ADAL" clId="{88DA959D-66F7-4D9B-96D9-079612F2E598}" dt="2022-08-16T20:12:30.071" v="1425"/>
          <ac:spMkLst>
            <pc:docMk/>
            <pc:sldMk cId="1345940659" sldId="2146846711"/>
            <ac:spMk id="110" creationId="{C40B0357-B453-5BA1-B670-3D8F60246088}"/>
          </ac:spMkLst>
        </pc:spChg>
        <pc:spChg chg="add mod">
          <ac:chgData name="Melvin Varghese" userId="106bb35d-6e78-48f9-8da3-e3c65ebc8b8a" providerId="ADAL" clId="{88DA959D-66F7-4D9B-96D9-079612F2E598}" dt="2022-08-16T20:12:30.071" v="1425"/>
          <ac:spMkLst>
            <pc:docMk/>
            <pc:sldMk cId="1345940659" sldId="2146846711"/>
            <ac:spMk id="111" creationId="{657A8D20-5A15-2EB7-275A-CF7525F1887E}"/>
          </ac:spMkLst>
        </pc:spChg>
        <pc:spChg chg="add mod">
          <ac:chgData name="Melvin Varghese" userId="106bb35d-6e78-48f9-8da3-e3c65ebc8b8a" providerId="ADAL" clId="{88DA959D-66F7-4D9B-96D9-079612F2E598}" dt="2022-08-16T20:12:30.071" v="1425"/>
          <ac:spMkLst>
            <pc:docMk/>
            <pc:sldMk cId="1345940659" sldId="2146846711"/>
            <ac:spMk id="112" creationId="{7A379D1F-2C31-6C02-CB82-AD1E3E61CA64}"/>
          </ac:spMkLst>
        </pc:spChg>
        <pc:spChg chg="add mod">
          <ac:chgData name="Melvin Varghese" userId="106bb35d-6e78-48f9-8da3-e3c65ebc8b8a" providerId="ADAL" clId="{88DA959D-66F7-4D9B-96D9-079612F2E598}" dt="2022-08-16T20:12:30.071" v="1425"/>
          <ac:spMkLst>
            <pc:docMk/>
            <pc:sldMk cId="1345940659" sldId="2146846711"/>
            <ac:spMk id="113" creationId="{277E15CF-6238-558E-0D39-23A67D89FC3E}"/>
          </ac:spMkLst>
        </pc:spChg>
        <pc:spChg chg="add mod">
          <ac:chgData name="Melvin Varghese" userId="106bb35d-6e78-48f9-8da3-e3c65ebc8b8a" providerId="ADAL" clId="{88DA959D-66F7-4D9B-96D9-079612F2E598}" dt="2022-08-16T20:12:30.071" v="1425"/>
          <ac:spMkLst>
            <pc:docMk/>
            <pc:sldMk cId="1345940659" sldId="2146846711"/>
            <ac:spMk id="114" creationId="{8EB1F714-D232-8F03-199E-D862E3E00E08}"/>
          </ac:spMkLst>
        </pc:spChg>
        <pc:spChg chg="add mod">
          <ac:chgData name="Melvin Varghese" userId="106bb35d-6e78-48f9-8da3-e3c65ebc8b8a" providerId="ADAL" clId="{88DA959D-66F7-4D9B-96D9-079612F2E598}" dt="2022-08-16T20:12:30.071" v="1425"/>
          <ac:spMkLst>
            <pc:docMk/>
            <pc:sldMk cId="1345940659" sldId="2146846711"/>
            <ac:spMk id="115" creationId="{9FFEB570-B180-BFD4-5643-623FBB9CA38B}"/>
          </ac:spMkLst>
        </pc:spChg>
        <pc:spChg chg="add mod">
          <ac:chgData name="Melvin Varghese" userId="106bb35d-6e78-48f9-8da3-e3c65ebc8b8a" providerId="ADAL" clId="{88DA959D-66F7-4D9B-96D9-079612F2E598}" dt="2022-08-16T20:12:30.071" v="1425"/>
          <ac:spMkLst>
            <pc:docMk/>
            <pc:sldMk cId="1345940659" sldId="2146846711"/>
            <ac:spMk id="116" creationId="{C867554A-F26C-6E36-1E57-5891D75FE502}"/>
          </ac:spMkLst>
        </pc:spChg>
        <pc:spChg chg="add mod">
          <ac:chgData name="Melvin Varghese" userId="106bb35d-6e78-48f9-8da3-e3c65ebc8b8a" providerId="ADAL" clId="{88DA959D-66F7-4D9B-96D9-079612F2E598}" dt="2022-08-16T20:12:30.071" v="1425"/>
          <ac:spMkLst>
            <pc:docMk/>
            <pc:sldMk cId="1345940659" sldId="2146846711"/>
            <ac:spMk id="117" creationId="{32B8BC64-4F1F-95A7-429E-5EF28AF1B95E}"/>
          </ac:spMkLst>
        </pc:spChg>
        <pc:spChg chg="add mod">
          <ac:chgData name="Melvin Varghese" userId="106bb35d-6e78-48f9-8da3-e3c65ebc8b8a" providerId="ADAL" clId="{88DA959D-66F7-4D9B-96D9-079612F2E598}" dt="2022-08-16T20:12:30.071" v="1425"/>
          <ac:spMkLst>
            <pc:docMk/>
            <pc:sldMk cId="1345940659" sldId="2146846711"/>
            <ac:spMk id="118" creationId="{99A73AC7-AF34-214D-308B-F13835283CCB}"/>
          </ac:spMkLst>
        </pc:spChg>
        <pc:spChg chg="add mod">
          <ac:chgData name="Melvin Varghese" userId="106bb35d-6e78-48f9-8da3-e3c65ebc8b8a" providerId="ADAL" clId="{88DA959D-66F7-4D9B-96D9-079612F2E598}" dt="2022-08-16T20:12:30.071" v="1425"/>
          <ac:spMkLst>
            <pc:docMk/>
            <pc:sldMk cId="1345940659" sldId="2146846711"/>
            <ac:spMk id="119" creationId="{1303833E-C308-6230-6918-3717813C9469}"/>
          </ac:spMkLst>
        </pc:spChg>
        <pc:spChg chg="add mod">
          <ac:chgData name="Melvin Varghese" userId="106bb35d-6e78-48f9-8da3-e3c65ebc8b8a" providerId="ADAL" clId="{88DA959D-66F7-4D9B-96D9-079612F2E598}" dt="2022-08-16T20:12:30.071" v="1425"/>
          <ac:spMkLst>
            <pc:docMk/>
            <pc:sldMk cId="1345940659" sldId="2146846711"/>
            <ac:spMk id="120" creationId="{849D7BC5-759B-909F-5DD2-5375F57771E9}"/>
          </ac:spMkLst>
        </pc:spChg>
        <pc:spChg chg="add mod">
          <ac:chgData name="Melvin Varghese" userId="106bb35d-6e78-48f9-8da3-e3c65ebc8b8a" providerId="ADAL" clId="{88DA959D-66F7-4D9B-96D9-079612F2E598}" dt="2022-08-16T20:12:30.071" v="1425"/>
          <ac:spMkLst>
            <pc:docMk/>
            <pc:sldMk cId="1345940659" sldId="2146846711"/>
            <ac:spMk id="121" creationId="{D186E82A-751F-4E34-A3B7-53452D3637F2}"/>
          </ac:spMkLst>
        </pc:spChg>
        <pc:spChg chg="add mod">
          <ac:chgData name="Melvin Varghese" userId="106bb35d-6e78-48f9-8da3-e3c65ebc8b8a" providerId="ADAL" clId="{88DA959D-66F7-4D9B-96D9-079612F2E598}" dt="2022-08-16T20:12:30.071" v="1425"/>
          <ac:spMkLst>
            <pc:docMk/>
            <pc:sldMk cId="1345940659" sldId="2146846711"/>
            <ac:spMk id="122" creationId="{09B58DE4-401E-06F8-185B-A0BB35ABC0A9}"/>
          </ac:spMkLst>
        </pc:spChg>
        <pc:spChg chg="add mod">
          <ac:chgData name="Melvin Varghese" userId="106bb35d-6e78-48f9-8da3-e3c65ebc8b8a" providerId="ADAL" clId="{88DA959D-66F7-4D9B-96D9-079612F2E598}" dt="2022-08-16T20:12:30.071" v="1425"/>
          <ac:spMkLst>
            <pc:docMk/>
            <pc:sldMk cId="1345940659" sldId="2146846711"/>
            <ac:spMk id="123" creationId="{21F07347-4D0C-6EA6-00D0-7C7839A566D7}"/>
          </ac:spMkLst>
        </pc:spChg>
        <pc:spChg chg="add mod">
          <ac:chgData name="Melvin Varghese" userId="106bb35d-6e78-48f9-8da3-e3c65ebc8b8a" providerId="ADAL" clId="{88DA959D-66F7-4D9B-96D9-079612F2E598}" dt="2022-08-16T20:12:30.071" v="1425"/>
          <ac:spMkLst>
            <pc:docMk/>
            <pc:sldMk cId="1345940659" sldId="2146846711"/>
            <ac:spMk id="124" creationId="{2F290B4E-D255-49A0-A8D1-432C87E88C94}"/>
          </ac:spMkLst>
        </pc:spChg>
        <pc:spChg chg="add mod">
          <ac:chgData name="Melvin Varghese" userId="106bb35d-6e78-48f9-8da3-e3c65ebc8b8a" providerId="ADAL" clId="{88DA959D-66F7-4D9B-96D9-079612F2E598}" dt="2022-08-16T20:12:30.071" v="1425"/>
          <ac:spMkLst>
            <pc:docMk/>
            <pc:sldMk cId="1345940659" sldId="2146846711"/>
            <ac:spMk id="125" creationId="{1EE5C97C-1D2B-8481-D84B-F7E3D1740C45}"/>
          </ac:spMkLst>
        </pc:spChg>
        <pc:spChg chg="add mod">
          <ac:chgData name="Melvin Varghese" userId="106bb35d-6e78-48f9-8da3-e3c65ebc8b8a" providerId="ADAL" clId="{88DA959D-66F7-4D9B-96D9-079612F2E598}" dt="2022-08-16T20:12:30.071" v="1425"/>
          <ac:spMkLst>
            <pc:docMk/>
            <pc:sldMk cId="1345940659" sldId="2146846711"/>
            <ac:spMk id="126" creationId="{C54165EB-EBF6-1F7E-D147-1582DED73C34}"/>
          </ac:spMkLst>
        </pc:spChg>
        <pc:spChg chg="add mod">
          <ac:chgData name="Melvin Varghese" userId="106bb35d-6e78-48f9-8da3-e3c65ebc8b8a" providerId="ADAL" clId="{88DA959D-66F7-4D9B-96D9-079612F2E598}" dt="2022-08-16T20:13:55.182" v="1497" actId="1035"/>
          <ac:spMkLst>
            <pc:docMk/>
            <pc:sldMk cId="1345940659" sldId="2146846711"/>
            <ac:spMk id="127" creationId="{5A271D01-0463-6AAC-883E-4DFE6D144D47}"/>
          </ac:spMkLst>
        </pc:spChg>
        <pc:spChg chg="add mod">
          <ac:chgData name="Melvin Varghese" userId="106bb35d-6e78-48f9-8da3-e3c65ebc8b8a" providerId="ADAL" clId="{88DA959D-66F7-4D9B-96D9-079612F2E598}" dt="2022-08-16T20:12:30.071" v="1425"/>
          <ac:spMkLst>
            <pc:docMk/>
            <pc:sldMk cId="1345940659" sldId="2146846711"/>
            <ac:spMk id="128" creationId="{9C33A763-E036-3268-0F4E-454DB9149BD6}"/>
          </ac:spMkLst>
        </pc:spChg>
        <pc:spChg chg="add mod">
          <ac:chgData name="Melvin Varghese" userId="106bb35d-6e78-48f9-8da3-e3c65ebc8b8a" providerId="ADAL" clId="{88DA959D-66F7-4D9B-96D9-079612F2E598}" dt="2022-08-16T20:13:55.182" v="1497" actId="1035"/>
          <ac:spMkLst>
            <pc:docMk/>
            <pc:sldMk cId="1345940659" sldId="2146846711"/>
            <ac:spMk id="129" creationId="{EB111E00-3AC4-792A-8248-C9C14E70B17D}"/>
          </ac:spMkLst>
        </pc:spChg>
        <pc:spChg chg="add mod">
          <ac:chgData name="Melvin Varghese" userId="106bb35d-6e78-48f9-8da3-e3c65ebc8b8a" providerId="ADAL" clId="{88DA959D-66F7-4D9B-96D9-079612F2E598}" dt="2022-08-16T20:12:30.071" v="1425"/>
          <ac:spMkLst>
            <pc:docMk/>
            <pc:sldMk cId="1345940659" sldId="2146846711"/>
            <ac:spMk id="130" creationId="{E4C5B81D-B6F1-A4F7-5E19-E026124751B6}"/>
          </ac:spMkLst>
        </pc:spChg>
        <pc:spChg chg="add mod">
          <ac:chgData name="Melvin Varghese" userId="106bb35d-6e78-48f9-8da3-e3c65ebc8b8a" providerId="ADAL" clId="{88DA959D-66F7-4D9B-96D9-079612F2E598}" dt="2022-08-16T20:12:30.071" v="1425"/>
          <ac:spMkLst>
            <pc:docMk/>
            <pc:sldMk cId="1345940659" sldId="2146846711"/>
            <ac:spMk id="131" creationId="{AABD889F-1FB7-6693-749B-B1D7E996DC0A}"/>
          </ac:spMkLst>
        </pc:spChg>
        <pc:spChg chg="add mod">
          <ac:chgData name="Melvin Varghese" userId="106bb35d-6e78-48f9-8da3-e3c65ebc8b8a" providerId="ADAL" clId="{88DA959D-66F7-4D9B-96D9-079612F2E598}" dt="2022-08-16T20:14:08.948" v="1499" actId="14100"/>
          <ac:spMkLst>
            <pc:docMk/>
            <pc:sldMk cId="1345940659" sldId="2146846711"/>
            <ac:spMk id="132" creationId="{2E01C84B-BE45-9378-9AFE-1024A7D53656}"/>
          </ac:spMkLst>
        </pc:spChg>
        <pc:spChg chg="add mod">
          <ac:chgData name="Melvin Varghese" userId="106bb35d-6e78-48f9-8da3-e3c65ebc8b8a" providerId="ADAL" clId="{88DA959D-66F7-4D9B-96D9-079612F2E598}" dt="2022-08-16T20:12:30.071" v="1425"/>
          <ac:spMkLst>
            <pc:docMk/>
            <pc:sldMk cId="1345940659" sldId="2146846711"/>
            <ac:spMk id="133" creationId="{A96804C0-FD58-A739-9537-70E51E985947}"/>
          </ac:spMkLst>
        </pc:spChg>
        <pc:spChg chg="add mod">
          <ac:chgData name="Melvin Varghese" userId="106bb35d-6e78-48f9-8da3-e3c65ebc8b8a" providerId="ADAL" clId="{88DA959D-66F7-4D9B-96D9-079612F2E598}" dt="2022-08-16T20:12:30.071" v="1425"/>
          <ac:spMkLst>
            <pc:docMk/>
            <pc:sldMk cId="1345940659" sldId="2146846711"/>
            <ac:spMk id="134" creationId="{F500C582-D36B-131D-0A24-C419F6DD96B5}"/>
          </ac:spMkLst>
        </pc:spChg>
        <pc:spChg chg="add mod">
          <ac:chgData name="Melvin Varghese" userId="106bb35d-6e78-48f9-8da3-e3c65ebc8b8a" providerId="ADAL" clId="{88DA959D-66F7-4D9B-96D9-079612F2E598}" dt="2022-08-16T20:12:30.071" v="1425"/>
          <ac:spMkLst>
            <pc:docMk/>
            <pc:sldMk cId="1345940659" sldId="2146846711"/>
            <ac:spMk id="135" creationId="{EBDA1996-3E72-E339-0353-2F4A36847DD3}"/>
          </ac:spMkLst>
        </pc:spChg>
        <pc:spChg chg="add mod">
          <ac:chgData name="Melvin Varghese" userId="106bb35d-6e78-48f9-8da3-e3c65ebc8b8a" providerId="ADAL" clId="{88DA959D-66F7-4D9B-96D9-079612F2E598}" dt="2022-08-16T20:14:06.380" v="1498" actId="14100"/>
          <ac:spMkLst>
            <pc:docMk/>
            <pc:sldMk cId="1345940659" sldId="2146846711"/>
            <ac:spMk id="136" creationId="{64FA2667-C6EA-44D8-5723-B1245F216AD7}"/>
          </ac:spMkLst>
        </pc:spChg>
        <pc:spChg chg="add mod">
          <ac:chgData name="Melvin Varghese" userId="106bb35d-6e78-48f9-8da3-e3c65ebc8b8a" providerId="ADAL" clId="{88DA959D-66F7-4D9B-96D9-079612F2E598}" dt="2022-08-16T20:12:30.071" v="1425"/>
          <ac:spMkLst>
            <pc:docMk/>
            <pc:sldMk cId="1345940659" sldId="2146846711"/>
            <ac:spMk id="137" creationId="{F10AD44B-EEBC-6DC3-29A6-0F3B90116C48}"/>
          </ac:spMkLst>
        </pc:spChg>
        <pc:spChg chg="add mod">
          <ac:chgData name="Melvin Varghese" userId="106bb35d-6e78-48f9-8da3-e3c65ebc8b8a" providerId="ADAL" clId="{88DA959D-66F7-4D9B-96D9-079612F2E598}" dt="2022-08-16T20:12:30.071" v="1425"/>
          <ac:spMkLst>
            <pc:docMk/>
            <pc:sldMk cId="1345940659" sldId="2146846711"/>
            <ac:spMk id="138" creationId="{5EA00336-DE6E-BB8D-F310-2DB61207074E}"/>
          </ac:spMkLst>
        </pc:spChg>
        <pc:spChg chg="add mod">
          <ac:chgData name="Melvin Varghese" userId="106bb35d-6e78-48f9-8da3-e3c65ebc8b8a" providerId="ADAL" clId="{88DA959D-66F7-4D9B-96D9-079612F2E598}" dt="2022-08-16T20:12:30.071" v="1425"/>
          <ac:spMkLst>
            <pc:docMk/>
            <pc:sldMk cId="1345940659" sldId="2146846711"/>
            <ac:spMk id="139" creationId="{DF1C5A20-7B9A-B00F-32C2-6FDDA9FDCCB2}"/>
          </ac:spMkLst>
        </pc:spChg>
        <pc:spChg chg="add mod">
          <ac:chgData name="Melvin Varghese" userId="106bb35d-6e78-48f9-8da3-e3c65ebc8b8a" providerId="ADAL" clId="{88DA959D-66F7-4D9B-96D9-079612F2E598}" dt="2022-08-16T20:12:30.071" v="1425"/>
          <ac:spMkLst>
            <pc:docMk/>
            <pc:sldMk cId="1345940659" sldId="2146846711"/>
            <ac:spMk id="140" creationId="{F1739397-E044-273D-0156-4AE133E2A524}"/>
          </ac:spMkLst>
        </pc:spChg>
        <pc:spChg chg="add mod">
          <ac:chgData name="Melvin Varghese" userId="106bb35d-6e78-48f9-8da3-e3c65ebc8b8a" providerId="ADAL" clId="{88DA959D-66F7-4D9B-96D9-079612F2E598}" dt="2022-08-16T20:12:30.071" v="1425"/>
          <ac:spMkLst>
            <pc:docMk/>
            <pc:sldMk cId="1345940659" sldId="2146846711"/>
            <ac:spMk id="141" creationId="{143C048B-5E3F-91F4-90FF-8B6E83CA3857}"/>
          </ac:spMkLst>
        </pc:spChg>
        <pc:spChg chg="add mod">
          <ac:chgData name="Melvin Varghese" userId="106bb35d-6e78-48f9-8da3-e3c65ebc8b8a" providerId="ADAL" clId="{88DA959D-66F7-4D9B-96D9-079612F2E598}" dt="2022-08-16T20:12:30.071" v="1425"/>
          <ac:spMkLst>
            <pc:docMk/>
            <pc:sldMk cId="1345940659" sldId="2146846711"/>
            <ac:spMk id="142" creationId="{1B71271B-E159-3443-84E5-C4E001E4789F}"/>
          </ac:spMkLst>
        </pc:spChg>
        <pc:spChg chg="add mod">
          <ac:chgData name="Melvin Varghese" userId="106bb35d-6e78-48f9-8da3-e3c65ebc8b8a" providerId="ADAL" clId="{88DA959D-66F7-4D9B-96D9-079612F2E598}" dt="2022-08-16T20:12:30.071" v="1425"/>
          <ac:spMkLst>
            <pc:docMk/>
            <pc:sldMk cId="1345940659" sldId="2146846711"/>
            <ac:spMk id="143" creationId="{B983D740-866C-1C36-3E21-BA7156D8783E}"/>
          </ac:spMkLst>
        </pc:spChg>
        <pc:spChg chg="add del mod">
          <ac:chgData name="Melvin Varghese" userId="106bb35d-6e78-48f9-8da3-e3c65ebc8b8a" providerId="ADAL" clId="{88DA959D-66F7-4D9B-96D9-079612F2E598}" dt="2022-08-16T20:12:39.067" v="1427" actId="478"/>
          <ac:spMkLst>
            <pc:docMk/>
            <pc:sldMk cId="1345940659" sldId="2146846711"/>
            <ac:spMk id="144" creationId="{01283BDC-AF67-FA0D-D491-C971D3CBC43F}"/>
          </ac:spMkLst>
        </pc:spChg>
        <pc:picChg chg="del">
          <ac:chgData name="Melvin Varghese" userId="106bb35d-6e78-48f9-8da3-e3c65ebc8b8a" providerId="ADAL" clId="{88DA959D-66F7-4D9B-96D9-079612F2E598}" dt="2022-08-16T20:11:29.755" v="1378" actId="478"/>
          <ac:picMkLst>
            <pc:docMk/>
            <pc:sldMk cId="1345940659" sldId="2146846711"/>
            <ac:picMk id="37" creationId="{26CA7E63-9075-8E26-BD07-6A3F3ED20579}"/>
          </ac:picMkLst>
        </pc:picChg>
        <pc:picChg chg="del">
          <ac:chgData name="Melvin Varghese" userId="106bb35d-6e78-48f9-8da3-e3c65ebc8b8a" providerId="ADAL" clId="{88DA959D-66F7-4D9B-96D9-079612F2E598}" dt="2022-08-16T20:11:29.755" v="1378" actId="478"/>
          <ac:picMkLst>
            <pc:docMk/>
            <pc:sldMk cId="1345940659" sldId="2146846711"/>
            <ac:picMk id="38" creationId="{32E3A75D-FB18-510E-8AD0-BA1A35F582C7}"/>
          </ac:picMkLst>
        </pc:picChg>
        <pc:picChg chg="del">
          <ac:chgData name="Melvin Varghese" userId="106bb35d-6e78-48f9-8da3-e3c65ebc8b8a" providerId="ADAL" clId="{88DA959D-66F7-4D9B-96D9-079612F2E598}" dt="2022-08-16T20:11:29.755" v="1378" actId="478"/>
          <ac:picMkLst>
            <pc:docMk/>
            <pc:sldMk cId="1345940659" sldId="2146846711"/>
            <ac:picMk id="39" creationId="{4B117694-DA0C-B97B-BF92-F22C1CD088FA}"/>
          </ac:picMkLst>
        </pc:picChg>
      </pc:sldChg>
      <pc:sldMasterChg chg="delSldLayout">
        <pc:chgData name="Melvin Varghese" userId="106bb35d-6e78-48f9-8da3-e3c65ebc8b8a" providerId="ADAL" clId="{88DA959D-66F7-4D9B-96D9-079612F2E598}" dt="2022-08-16T20:10:19.650" v="1364" actId="47"/>
        <pc:sldMasterMkLst>
          <pc:docMk/>
          <pc:sldMasterMk cId="3653570024" sldId="2147483660"/>
        </pc:sldMasterMkLst>
        <pc:sldLayoutChg chg="del">
          <pc:chgData name="Melvin Varghese" userId="106bb35d-6e78-48f9-8da3-e3c65ebc8b8a" providerId="ADAL" clId="{88DA959D-66F7-4D9B-96D9-079612F2E598}" dt="2022-08-16T19:39:49.916" v="874" actId="47"/>
          <pc:sldLayoutMkLst>
            <pc:docMk/>
            <pc:sldMasterMk cId="3653570024" sldId="2147483660"/>
            <pc:sldLayoutMk cId="4232179515" sldId="2147483667"/>
          </pc:sldLayoutMkLst>
        </pc:sldLayoutChg>
        <pc:sldLayoutChg chg="del">
          <pc:chgData name="Melvin Varghese" userId="106bb35d-6e78-48f9-8da3-e3c65ebc8b8a" providerId="ADAL" clId="{88DA959D-66F7-4D9B-96D9-079612F2E598}" dt="2022-08-16T06:24:38.293" v="194" actId="47"/>
          <pc:sldLayoutMkLst>
            <pc:docMk/>
            <pc:sldMasterMk cId="3653570024" sldId="2147483660"/>
            <pc:sldLayoutMk cId="2421388647" sldId="2147483689"/>
          </pc:sldLayoutMkLst>
        </pc:sldLayoutChg>
        <pc:sldLayoutChg chg="del">
          <pc:chgData name="Melvin Varghese" userId="106bb35d-6e78-48f9-8da3-e3c65ebc8b8a" providerId="ADAL" clId="{88DA959D-66F7-4D9B-96D9-079612F2E598}" dt="2022-08-16T20:10:12.914" v="1360" actId="47"/>
          <pc:sldLayoutMkLst>
            <pc:docMk/>
            <pc:sldMasterMk cId="3653570024" sldId="2147483660"/>
            <pc:sldLayoutMk cId="3150055971" sldId="2147483690"/>
          </pc:sldLayoutMkLst>
        </pc:sldLayoutChg>
        <pc:sldLayoutChg chg="del">
          <pc:chgData name="Melvin Varghese" userId="106bb35d-6e78-48f9-8da3-e3c65ebc8b8a" providerId="ADAL" clId="{88DA959D-66F7-4D9B-96D9-079612F2E598}" dt="2022-08-16T06:25:45.469" v="207" actId="47"/>
          <pc:sldLayoutMkLst>
            <pc:docMk/>
            <pc:sldMasterMk cId="3653570024" sldId="2147483660"/>
            <pc:sldLayoutMk cId="890213083" sldId="2147483691"/>
          </pc:sldLayoutMkLst>
        </pc:sldLayoutChg>
        <pc:sldLayoutChg chg="del">
          <pc:chgData name="Melvin Varghese" userId="106bb35d-6e78-48f9-8da3-e3c65ebc8b8a" providerId="ADAL" clId="{88DA959D-66F7-4D9B-96D9-079612F2E598}" dt="2022-08-16T20:10:19.650" v="1364" actId="47"/>
          <pc:sldLayoutMkLst>
            <pc:docMk/>
            <pc:sldMasterMk cId="3653570024" sldId="2147483660"/>
            <pc:sldLayoutMk cId="3334871002" sldId="2147483692"/>
          </pc:sldLayoutMkLst>
        </pc:sldLayoutChg>
        <pc:sldLayoutChg chg="del">
          <pc:chgData name="Melvin Varghese" userId="106bb35d-6e78-48f9-8da3-e3c65ebc8b8a" providerId="ADAL" clId="{88DA959D-66F7-4D9B-96D9-079612F2E598}" dt="2022-08-16T06:25:31.315" v="204" actId="47"/>
          <pc:sldLayoutMkLst>
            <pc:docMk/>
            <pc:sldMasterMk cId="3653570024" sldId="2147483660"/>
            <pc:sldLayoutMk cId="569010375" sldId="2147483731"/>
          </pc:sldLayoutMkLst>
        </pc:sldLayoutChg>
      </pc:sldMasterChg>
    </pc:docChg>
  </pc:docChgLst>
  <pc:docChgLst>
    <pc:chgData name="Rahul Nair" userId="S::rahul.nair@sifycorp.com::4a64821b-8a29-4cbe-80c1-d9771e59f4e8" providerId="AD" clId="Web-{90D1D02B-1531-2AC2-C4F1-791464D58E22}"/>
    <pc:docChg chg="delMainMaster">
      <pc:chgData name="Rahul Nair" userId="S::rahul.nair@sifycorp.com::4a64821b-8a29-4cbe-80c1-d9771e59f4e8" providerId="AD" clId="Web-{90D1D02B-1531-2AC2-C4F1-791464D58E22}" dt="2024-08-08T17:33:05.797" v="17"/>
      <pc:docMkLst>
        <pc:docMk/>
      </pc:docMkLst>
      <pc:sldMasterChg chg="del delSldLayout">
        <pc:chgData name="Rahul Nair" userId="S::rahul.nair@sifycorp.com::4a64821b-8a29-4cbe-80c1-d9771e59f4e8" providerId="AD" clId="Web-{90D1D02B-1531-2AC2-C4F1-791464D58E22}" dt="2024-08-08T17:33:05.766" v="0"/>
        <pc:sldMasterMkLst>
          <pc:docMk/>
          <pc:sldMasterMk cId="3653570024" sldId="2147483660"/>
        </pc:sldMasterMkLst>
        <pc:sldLayoutChg chg="del">
          <pc:chgData name="Rahul Nair" userId="S::rahul.nair@sifycorp.com::4a64821b-8a29-4cbe-80c1-d9771e59f4e8" providerId="AD" clId="Web-{90D1D02B-1531-2AC2-C4F1-791464D58E22}" dt="2024-08-08T17:33:05.766" v="0"/>
          <pc:sldLayoutMkLst>
            <pc:docMk/>
            <pc:sldMasterMk cId="3653570024" sldId="2147483660"/>
            <pc:sldLayoutMk cId="4197904723" sldId="2147483661"/>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111649294" sldId="2147483662"/>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2185806416" sldId="2147483663"/>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377458791" sldId="2147483664"/>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3608965162" sldId="2147483665"/>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936575846" sldId="2147483666"/>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388570211" sldId="2147483668"/>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917443548" sldId="2147483669"/>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739352994" sldId="2147483670"/>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1730664382" sldId="2147483671"/>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2350595964" sldId="2147483672"/>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2705995415" sldId="2147483673"/>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646363047" sldId="2147483674"/>
          </pc:sldLayoutMkLst>
        </pc:sldLayoutChg>
        <pc:sldLayoutChg chg="del">
          <pc:chgData name="Rahul Nair" userId="S::rahul.nair@sifycorp.com::4a64821b-8a29-4cbe-80c1-d9771e59f4e8" providerId="AD" clId="Web-{90D1D02B-1531-2AC2-C4F1-791464D58E22}" dt="2024-08-08T17:33:05.766" v="0"/>
          <pc:sldLayoutMkLst>
            <pc:docMk/>
            <pc:sldMasterMk cId="3653570024" sldId="2147483660"/>
            <pc:sldLayoutMk cId="813586932" sldId="2147483688"/>
          </pc:sldLayoutMkLst>
        </pc:sldLayoutChg>
      </pc:sldMasterChg>
      <pc:sldMasterChg chg="del delSldLayout">
        <pc:chgData name="Rahul Nair" userId="S::rahul.nair@sifycorp.com::4a64821b-8a29-4cbe-80c1-d9771e59f4e8" providerId="AD" clId="Web-{90D1D02B-1531-2AC2-C4F1-791464D58E22}" dt="2024-08-08T17:33:05.766" v="1"/>
        <pc:sldMasterMkLst>
          <pc:docMk/>
          <pc:sldMasterMk cId="22084140" sldId="2147483675"/>
        </pc:sldMasterMkLst>
        <pc:sldLayoutChg chg="del">
          <pc:chgData name="Rahul Nair" userId="S::rahul.nair@sifycorp.com::4a64821b-8a29-4cbe-80c1-d9771e59f4e8" providerId="AD" clId="Web-{90D1D02B-1531-2AC2-C4F1-791464D58E22}" dt="2024-08-08T17:33:05.766" v="1"/>
          <pc:sldLayoutMkLst>
            <pc:docMk/>
            <pc:sldMasterMk cId="22084140" sldId="2147483675"/>
            <pc:sldLayoutMk cId="463443406" sldId="2147483676"/>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2121089014" sldId="2147483677"/>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3784763357" sldId="2147483678"/>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2521126138" sldId="2147483679"/>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3616869930" sldId="2147483680"/>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3173634184" sldId="2147483681"/>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3876821358" sldId="2147483682"/>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1379086772" sldId="2147483683"/>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848041106" sldId="2147483684"/>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1269973513" sldId="2147483685"/>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3809252862" sldId="2147483686"/>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4154805643" sldId="2147483687"/>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2420354755" sldId="2147483694"/>
          </pc:sldLayoutMkLst>
        </pc:sldLayoutChg>
        <pc:sldLayoutChg chg="del">
          <pc:chgData name="Rahul Nair" userId="S::rahul.nair@sifycorp.com::4a64821b-8a29-4cbe-80c1-d9771e59f4e8" providerId="AD" clId="Web-{90D1D02B-1531-2AC2-C4F1-791464D58E22}" dt="2024-08-08T17:33:05.766" v="1"/>
          <pc:sldLayoutMkLst>
            <pc:docMk/>
            <pc:sldMasterMk cId="22084140" sldId="2147483675"/>
            <pc:sldLayoutMk cId="488724008" sldId="2147483731"/>
          </pc:sldLayoutMkLst>
        </pc:sldLayoutChg>
      </pc:sldMasterChg>
      <pc:sldMasterChg chg="del delSldLayout">
        <pc:chgData name="Rahul Nair" userId="S::rahul.nair@sifycorp.com::4a64821b-8a29-4cbe-80c1-d9771e59f4e8" providerId="AD" clId="Web-{90D1D02B-1531-2AC2-C4F1-791464D58E22}" dt="2024-08-08T17:33:05.766" v="2"/>
        <pc:sldMasterMkLst>
          <pc:docMk/>
          <pc:sldMasterMk cId="176118884" sldId="2147483696"/>
        </pc:sldMasterMkLst>
        <pc:sldLayoutChg chg="del">
          <pc:chgData name="Rahul Nair" userId="S::rahul.nair@sifycorp.com::4a64821b-8a29-4cbe-80c1-d9771e59f4e8" providerId="AD" clId="Web-{90D1D02B-1531-2AC2-C4F1-791464D58E22}" dt="2024-08-08T17:33:05.766" v="2"/>
          <pc:sldLayoutMkLst>
            <pc:docMk/>
            <pc:sldMasterMk cId="176118884" sldId="2147483696"/>
            <pc:sldLayoutMk cId="2242966226" sldId="2147483697"/>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4073414687" sldId="2147483698"/>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3865604095" sldId="2147483699"/>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683513010" sldId="2147483700"/>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230899897" sldId="2147483701"/>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1068428946" sldId="2147483702"/>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914498636" sldId="2147483703"/>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13619509" sldId="2147483704"/>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1317905504" sldId="2147483705"/>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1926022342" sldId="2147483706"/>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2792907167" sldId="2147483708"/>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227069861" sldId="2147483709"/>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3453275295" sldId="2147483711"/>
          </pc:sldLayoutMkLst>
        </pc:sldLayoutChg>
        <pc:sldLayoutChg chg="del">
          <pc:chgData name="Rahul Nair" userId="S::rahul.nair@sifycorp.com::4a64821b-8a29-4cbe-80c1-d9771e59f4e8" providerId="AD" clId="Web-{90D1D02B-1531-2AC2-C4F1-791464D58E22}" dt="2024-08-08T17:33:05.766" v="2"/>
          <pc:sldLayoutMkLst>
            <pc:docMk/>
            <pc:sldMasterMk cId="176118884" sldId="2147483696"/>
            <pc:sldLayoutMk cId="883514412" sldId="2147483714"/>
          </pc:sldLayoutMkLst>
        </pc:sldLayoutChg>
      </pc:sldMasterChg>
      <pc:sldMasterChg chg="del delSldLayout">
        <pc:chgData name="Rahul Nair" userId="S::rahul.nair@sifycorp.com::4a64821b-8a29-4cbe-80c1-d9771e59f4e8" providerId="AD" clId="Web-{90D1D02B-1531-2AC2-C4F1-791464D58E22}" dt="2024-08-08T17:33:05.781" v="3"/>
        <pc:sldMasterMkLst>
          <pc:docMk/>
          <pc:sldMasterMk cId="1946190986" sldId="2147483715"/>
        </pc:sldMasterMkLst>
        <pc:sldLayoutChg chg="del">
          <pc:chgData name="Rahul Nair" userId="S::rahul.nair@sifycorp.com::4a64821b-8a29-4cbe-80c1-d9771e59f4e8" providerId="AD" clId="Web-{90D1D02B-1531-2AC2-C4F1-791464D58E22}" dt="2024-08-08T17:33:05.781" v="3"/>
          <pc:sldLayoutMkLst>
            <pc:docMk/>
            <pc:sldMasterMk cId="1946190986" sldId="2147483715"/>
            <pc:sldLayoutMk cId="2046193187" sldId="2147483716"/>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264934068" sldId="2147483717"/>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1743933312" sldId="2147483718"/>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3591762503" sldId="2147483719"/>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886476922" sldId="2147483720"/>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1703657655" sldId="2147483721"/>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113011344" sldId="2147483722"/>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1545907257" sldId="2147483723"/>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2476007401" sldId="2147483725"/>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3103370149" sldId="2147483726"/>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2966870686" sldId="2147483727"/>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1063091276" sldId="2147483728"/>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303921012" sldId="2147483729"/>
          </pc:sldLayoutMkLst>
        </pc:sldLayoutChg>
        <pc:sldLayoutChg chg="del">
          <pc:chgData name="Rahul Nair" userId="S::rahul.nair@sifycorp.com::4a64821b-8a29-4cbe-80c1-d9771e59f4e8" providerId="AD" clId="Web-{90D1D02B-1531-2AC2-C4F1-791464D58E22}" dt="2024-08-08T17:33:05.781" v="3"/>
          <pc:sldLayoutMkLst>
            <pc:docMk/>
            <pc:sldMasterMk cId="1946190986" sldId="2147483715"/>
            <pc:sldLayoutMk cId="2633173979" sldId="2147483730"/>
          </pc:sldLayoutMkLst>
        </pc:sldLayoutChg>
      </pc:sldMasterChg>
      <pc:sldMasterChg chg="del delSldLayout">
        <pc:chgData name="Rahul Nair" userId="S::rahul.nair@sifycorp.com::4a64821b-8a29-4cbe-80c1-d9771e59f4e8" providerId="AD" clId="Web-{90D1D02B-1531-2AC2-C4F1-791464D58E22}" dt="2024-08-08T17:33:05.781" v="4"/>
        <pc:sldMasterMkLst>
          <pc:docMk/>
          <pc:sldMasterMk cId="4043783876" sldId="2147483732"/>
        </pc:sldMasterMkLst>
        <pc:sldLayoutChg chg="del">
          <pc:chgData name="Rahul Nair" userId="S::rahul.nair@sifycorp.com::4a64821b-8a29-4cbe-80c1-d9771e59f4e8" providerId="AD" clId="Web-{90D1D02B-1531-2AC2-C4F1-791464D58E22}" dt="2024-08-08T17:33:05.781" v="4"/>
          <pc:sldLayoutMkLst>
            <pc:docMk/>
            <pc:sldMasterMk cId="4043783876" sldId="2147483732"/>
            <pc:sldLayoutMk cId="776958750" sldId="2147483733"/>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4105840970" sldId="2147483734"/>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2356451023" sldId="2147483735"/>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2152334287" sldId="2147483736"/>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2289152190" sldId="2147483737"/>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2665214995" sldId="2147483738"/>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1714043033" sldId="2147483739"/>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573684546" sldId="2147483740"/>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1429671245" sldId="2147483741"/>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3809705395" sldId="2147483742"/>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1036788481" sldId="2147483743"/>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494672105" sldId="2147483745"/>
          </pc:sldLayoutMkLst>
        </pc:sldLayoutChg>
        <pc:sldLayoutChg chg="del">
          <pc:chgData name="Rahul Nair" userId="S::rahul.nair@sifycorp.com::4a64821b-8a29-4cbe-80c1-d9771e59f4e8" providerId="AD" clId="Web-{90D1D02B-1531-2AC2-C4F1-791464D58E22}" dt="2024-08-08T17:33:05.781" v="4"/>
          <pc:sldLayoutMkLst>
            <pc:docMk/>
            <pc:sldMasterMk cId="4043783876" sldId="2147483732"/>
            <pc:sldLayoutMk cId="2061513393" sldId="2147483746"/>
          </pc:sldLayoutMkLst>
        </pc:sldLayoutChg>
      </pc:sldMasterChg>
      <pc:sldMasterChg chg="del delSldLayout">
        <pc:chgData name="Rahul Nair" userId="S::rahul.nair@sifycorp.com::4a64821b-8a29-4cbe-80c1-d9771e59f4e8" providerId="AD" clId="Web-{90D1D02B-1531-2AC2-C4F1-791464D58E22}" dt="2024-08-08T17:33:05.781" v="5"/>
        <pc:sldMasterMkLst>
          <pc:docMk/>
          <pc:sldMasterMk cId="2453978277" sldId="2147483749"/>
        </pc:sldMasterMkLst>
        <pc:sldLayoutChg chg="del">
          <pc:chgData name="Rahul Nair" userId="S::rahul.nair@sifycorp.com::4a64821b-8a29-4cbe-80c1-d9771e59f4e8" providerId="AD" clId="Web-{90D1D02B-1531-2AC2-C4F1-791464D58E22}" dt="2024-08-08T17:33:05.781" v="5"/>
          <pc:sldLayoutMkLst>
            <pc:docMk/>
            <pc:sldMasterMk cId="2453978277" sldId="2147483749"/>
            <pc:sldLayoutMk cId="1222659496" sldId="2147483750"/>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448522314" sldId="2147483751"/>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319581536" sldId="2147483752"/>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82860107" sldId="2147483753"/>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19561733" sldId="2147483754"/>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981274332" sldId="2147483755"/>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934614908" sldId="2147483756"/>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3468198796" sldId="2147483757"/>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942922213" sldId="2147483758"/>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3771692472" sldId="2147483759"/>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2743724030" sldId="2147483760"/>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1297882849" sldId="2147483761"/>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838996773" sldId="2147483762"/>
          </pc:sldLayoutMkLst>
        </pc:sldLayoutChg>
        <pc:sldLayoutChg chg="del">
          <pc:chgData name="Rahul Nair" userId="S::rahul.nair@sifycorp.com::4a64821b-8a29-4cbe-80c1-d9771e59f4e8" providerId="AD" clId="Web-{90D1D02B-1531-2AC2-C4F1-791464D58E22}" dt="2024-08-08T17:33:05.781" v="5"/>
          <pc:sldLayoutMkLst>
            <pc:docMk/>
            <pc:sldMasterMk cId="2453978277" sldId="2147483749"/>
            <pc:sldLayoutMk cId="2240455285" sldId="2147483763"/>
          </pc:sldLayoutMkLst>
        </pc:sldLayoutChg>
      </pc:sldMasterChg>
      <pc:sldMasterChg chg="del delSldLayout">
        <pc:chgData name="Rahul Nair" userId="S::rahul.nair@sifycorp.com::4a64821b-8a29-4cbe-80c1-d9771e59f4e8" providerId="AD" clId="Web-{90D1D02B-1531-2AC2-C4F1-791464D58E22}" dt="2024-08-08T17:33:05.781" v="6"/>
        <pc:sldMasterMkLst>
          <pc:docMk/>
          <pc:sldMasterMk cId="2054503205" sldId="2147483764"/>
        </pc:sldMasterMkLst>
        <pc:sldLayoutChg chg="del">
          <pc:chgData name="Rahul Nair" userId="S::rahul.nair@sifycorp.com::4a64821b-8a29-4cbe-80c1-d9771e59f4e8" providerId="AD" clId="Web-{90D1D02B-1531-2AC2-C4F1-791464D58E22}" dt="2024-08-08T17:33:05.781" v="6"/>
          <pc:sldLayoutMkLst>
            <pc:docMk/>
            <pc:sldMasterMk cId="2054503205" sldId="2147483764"/>
            <pc:sldLayoutMk cId="3210396727" sldId="2147483765"/>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3948137366" sldId="2147483766"/>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607128445" sldId="2147483767"/>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3752075373" sldId="2147483768"/>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3083682877" sldId="2147483769"/>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2939668157" sldId="2147483770"/>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3581107313" sldId="2147483771"/>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3100235861" sldId="2147483772"/>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403169496" sldId="2147483773"/>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1785547622" sldId="2147483774"/>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1149553589" sldId="2147483775"/>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1968301301" sldId="2147483776"/>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1938150186" sldId="2147483777"/>
          </pc:sldLayoutMkLst>
        </pc:sldLayoutChg>
        <pc:sldLayoutChg chg="del">
          <pc:chgData name="Rahul Nair" userId="S::rahul.nair@sifycorp.com::4a64821b-8a29-4cbe-80c1-d9771e59f4e8" providerId="AD" clId="Web-{90D1D02B-1531-2AC2-C4F1-791464D58E22}" dt="2024-08-08T17:33:05.781" v="6"/>
          <pc:sldLayoutMkLst>
            <pc:docMk/>
            <pc:sldMasterMk cId="2054503205" sldId="2147483764"/>
            <pc:sldLayoutMk cId="1233629894" sldId="2147483778"/>
          </pc:sldLayoutMkLst>
        </pc:sldLayoutChg>
      </pc:sldMasterChg>
      <pc:sldMasterChg chg="del delSldLayout">
        <pc:chgData name="Rahul Nair" userId="S::rahul.nair@sifycorp.com::4a64821b-8a29-4cbe-80c1-d9771e59f4e8" providerId="AD" clId="Web-{90D1D02B-1531-2AC2-C4F1-791464D58E22}" dt="2024-08-08T17:33:05.781" v="7"/>
        <pc:sldMasterMkLst>
          <pc:docMk/>
          <pc:sldMasterMk cId="1364434749" sldId="2147483779"/>
        </pc:sldMasterMkLst>
        <pc:sldLayoutChg chg="del">
          <pc:chgData name="Rahul Nair" userId="S::rahul.nair@sifycorp.com::4a64821b-8a29-4cbe-80c1-d9771e59f4e8" providerId="AD" clId="Web-{90D1D02B-1531-2AC2-C4F1-791464D58E22}" dt="2024-08-08T17:33:05.781" v="7"/>
          <pc:sldLayoutMkLst>
            <pc:docMk/>
            <pc:sldMasterMk cId="1364434749" sldId="2147483779"/>
            <pc:sldLayoutMk cId="3185094556" sldId="2147483780"/>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2055529341" sldId="2147483781"/>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2894705720" sldId="2147483782"/>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4265951318" sldId="2147483783"/>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901925837" sldId="2147483784"/>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3933953551" sldId="2147483785"/>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1575867198" sldId="2147483786"/>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3122802020" sldId="2147483787"/>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656364292" sldId="2147483788"/>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629743898" sldId="2147483789"/>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141249964" sldId="2147483790"/>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2937663804" sldId="2147483791"/>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2817700998" sldId="2147483792"/>
          </pc:sldLayoutMkLst>
        </pc:sldLayoutChg>
        <pc:sldLayoutChg chg="del">
          <pc:chgData name="Rahul Nair" userId="S::rahul.nair@sifycorp.com::4a64821b-8a29-4cbe-80c1-d9771e59f4e8" providerId="AD" clId="Web-{90D1D02B-1531-2AC2-C4F1-791464D58E22}" dt="2024-08-08T17:33:05.781" v="7"/>
          <pc:sldLayoutMkLst>
            <pc:docMk/>
            <pc:sldMasterMk cId="1364434749" sldId="2147483779"/>
            <pc:sldLayoutMk cId="1584515769" sldId="2147483793"/>
          </pc:sldLayoutMkLst>
        </pc:sldLayoutChg>
      </pc:sldMasterChg>
      <pc:sldMasterChg chg="del delSldLayout">
        <pc:chgData name="Rahul Nair" userId="S::rahul.nair@sifycorp.com::4a64821b-8a29-4cbe-80c1-d9771e59f4e8" providerId="AD" clId="Web-{90D1D02B-1531-2AC2-C4F1-791464D58E22}" dt="2024-08-08T17:33:05.781" v="8"/>
        <pc:sldMasterMkLst>
          <pc:docMk/>
          <pc:sldMasterMk cId="2249510296" sldId="2147483794"/>
        </pc:sldMasterMkLst>
        <pc:sldLayoutChg chg="del">
          <pc:chgData name="Rahul Nair" userId="S::rahul.nair@sifycorp.com::4a64821b-8a29-4cbe-80c1-d9771e59f4e8" providerId="AD" clId="Web-{90D1D02B-1531-2AC2-C4F1-791464D58E22}" dt="2024-08-08T17:33:05.781" v="8"/>
          <pc:sldLayoutMkLst>
            <pc:docMk/>
            <pc:sldMasterMk cId="2249510296" sldId="2147483794"/>
            <pc:sldLayoutMk cId="3064760994" sldId="2147483795"/>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966553906" sldId="2147483796"/>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242565788" sldId="2147483797"/>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3981987386" sldId="2147483798"/>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32470738" sldId="2147483799"/>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2695664844" sldId="2147483800"/>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1940942346" sldId="2147483801"/>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3479435680" sldId="2147483802"/>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791045571" sldId="2147483803"/>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3332768333" sldId="2147483804"/>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2545865429" sldId="2147483805"/>
          </pc:sldLayoutMkLst>
        </pc:sldLayoutChg>
        <pc:sldLayoutChg chg="del">
          <pc:chgData name="Rahul Nair" userId="S::rahul.nair@sifycorp.com::4a64821b-8a29-4cbe-80c1-d9771e59f4e8" providerId="AD" clId="Web-{90D1D02B-1531-2AC2-C4F1-791464D58E22}" dt="2024-08-08T17:33:05.781" v="8"/>
          <pc:sldLayoutMkLst>
            <pc:docMk/>
            <pc:sldMasterMk cId="2249510296" sldId="2147483794"/>
            <pc:sldLayoutMk cId="1127489835" sldId="2147483806"/>
          </pc:sldLayoutMkLst>
        </pc:sldLayoutChg>
      </pc:sldMasterChg>
      <pc:sldMasterChg chg="del delSldLayout">
        <pc:chgData name="Rahul Nair" userId="S::rahul.nair@sifycorp.com::4a64821b-8a29-4cbe-80c1-d9771e59f4e8" providerId="AD" clId="Web-{90D1D02B-1531-2AC2-C4F1-791464D58E22}" dt="2024-08-08T17:33:05.781" v="9"/>
        <pc:sldMasterMkLst>
          <pc:docMk/>
          <pc:sldMasterMk cId="1266141475" sldId="2147483807"/>
        </pc:sldMasterMkLst>
        <pc:sldLayoutChg chg="del">
          <pc:chgData name="Rahul Nair" userId="S::rahul.nair@sifycorp.com::4a64821b-8a29-4cbe-80c1-d9771e59f4e8" providerId="AD" clId="Web-{90D1D02B-1531-2AC2-C4F1-791464D58E22}" dt="2024-08-08T17:33:05.781" v="9"/>
          <pc:sldLayoutMkLst>
            <pc:docMk/>
            <pc:sldMasterMk cId="1266141475" sldId="2147483807"/>
            <pc:sldLayoutMk cId="312842375" sldId="2147483808"/>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14834741" sldId="2147483809"/>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1994950875" sldId="2147483810"/>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346852017" sldId="2147483811"/>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2211616189" sldId="2147483812"/>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3608570411" sldId="2147483813"/>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3543359275" sldId="2147483814"/>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953265550" sldId="2147483815"/>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2627580590" sldId="2147483816"/>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993824055" sldId="2147483817"/>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2257347574" sldId="2147483818"/>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497328557" sldId="2147483819"/>
          </pc:sldLayoutMkLst>
        </pc:sldLayoutChg>
        <pc:sldLayoutChg chg="del">
          <pc:chgData name="Rahul Nair" userId="S::rahul.nair@sifycorp.com::4a64821b-8a29-4cbe-80c1-d9771e59f4e8" providerId="AD" clId="Web-{90D1D02B-1531-2AC2-C4F1-791464D58E22}" dt="2024-08-08T17:33:05.781" v="9"/>
          <pc:sldLayoutMkLst>
            <pc:docMk/>
            <pc:sldMasterMk cId="1266141475" sldId="2147483807"/>
            <pc:sldLayoutMk cId="3679679827" sldId="2147483820"/>
          </pc:sldLayoutMkLst>
        </pc:sldLayoutChg>
      </pc:sldMasterChg>
      <pc:sldMasterChg chg="del delSldLayout">
        <pc:chgData name="Rahul Nair" userId="S::rahul.nair@sifycorp.com::4a64821b-8a29-4cbe-80c1-d9771e59f4e8" providerId="AD" clId="Web-{90D1D02B-1531-2AC2-C4F1-791464D58E22}" dt="2024-08-08T17:33:05.781" v="10"/>
        <pc:sldMasterMkLst>
          <pc:docMk/>
          <pc:sldMasterMk cId="937018256" sldId="2147483821"/>
        </pc:sldMasterMkLst>
        <pc:sldLayoutChg chg="del">
          <pc:chgData name="Rahul Nair" userId="S::rahul.nair@sifycorp.com::4a64821b-8a29-4cbe-80c1-d9771e59f4e8" providerId="AD" clId="Web-{90D1D02B-1531-2AC2-C4F1-791464D58E22}" dt="2024-08-08T17:33:05.781" v="10"/>
          <pc:sldLayoutMkLst>
            <pc:docMk/>
            <pc:sldMasterMk cId="937018256" sldId="2147483821"/>
            <pc:sldLayoutMk cId="3830200664" sldId="2147483822"/>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4239907721" sldId="2147483823"/>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1082876862" sldId="2147483824"/>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3298910070" sldId="2147483825"/>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4117129397" sldId="2147483826"/>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2451053457" sldId="2147483827"/>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4230479701" sldId="2147483828"/>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3953175344" sldId="2147483829"/>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3262138135" sldId="2147483830"/>
          </pc:sldLayoutMkLst>
        </pc:sldLayoutChg>
        <pc:sldLayoutChg chg="del">
          <pc:chgData name="Rahul Nair" userId="S::rahul.nair@sifycorp.com::4a64821b-8a29-4cbe-80c1-d9771e59f4e8" providerId="AD" clId="Web-{90D1D02B-1531-2AC2-C4F1-791464D58E22}" dt="2024-08-08T17:33:05.781" v="10"/>
          <pc:sldLayoutMkLst>
            <pc:docMk/>
            <pc:sldMasterMk cId="937018256" sldId="2147483821"/>
            <pc:sldLayoutMk cId="1897404194" sldId="2147483831"/>
          </pc:sldLayoutMkLst>
        </pc:sldLayoutChg>
      </pc:sldMasterChg>
      <pc:sldMasterChg chg="del delSldLayout">
        <pc:chgData name="Rahul Nair" userId="S::rahul.nair@sifycorp.com::4a64821b-8a29-4cbe-80c1-d9771e59f4e8" providerId="AD" clId="Web-{90D1D02B-1531-2AC2-C4F1-791464D58E22}" dt="2024-08-08T17:33:05.781" v="11"/>
        <pc:sldMasterMkLst>
          <pc:docMk/>
          <pc:sldMasterMk cId="3801306047" sldId="2147483832"/>
        </pc:sldMasterMkLst>
        <pc:sldLayoutChg chg="del">
          <pc:chgData name="Rahul Nair" userId="S::rahul.nair@sifycorp.com::4a64821b-8a29-4cbe-80c1-d9771e59f4e8" providerId="AD" clId="Web-{90D1D02B-1531-2AC2-C4F1-791464D58E22}" dt="2024-08-08T17:33:05.781" v="11"/>
          <pc:sldLayoutMkLst>
            <pc:docMk/>
            <pc:sldMasterMk cId="3801306047" sldId="2147483832"/>
            <pc:sldLayoutMk cId="3734352262" sldId="2147483833"/>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4061041885" sldId="2147483834"/>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1424860560" sldId="2147483835"/>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1658232045" sldId="2147483836"/>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345737108" sldId="2147483837"/>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593315519" sldId="2147483838"/>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787556667" sldId="2147483839"/>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657301440" sldId="2147483840"/>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4087404942" sldId="2147483841"/>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1888236347" sldId="2147483842"/>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1613438366" sldId="2147483843"/>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3250046066" sldId="2147483844"/>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1745970195" sldId="2147483845"/>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110346049" sldId="2147483846"/>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3955731955" sldId="2147483847"/>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855505125" sldId="2147483848"/>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708373681" sldId="2147483849"/>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581138555" sldId="2147483850"/>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3662944752" sldId="2147483851"/>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346304820" sldId="2147483852"/>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4088463715" sldId="2147483853"/>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555989757" sldId="2147483854"/>
          </pc:sldLayoutMkLst>
        </pc:sldLayoutChg>
        <pc:sldLayoutChg chg="del">
          <pc:chgData name="Rahul Nair" userId="S::rahul.nair@sifycorp.com::4a64821b-8a29-4cbe-80c1-d9771e59f4e8" providerId="AD" clId="Web-{90D1D02B-1531-2AC2-C4F1-791464D58E22}" dt="2024-08-08T17:33:05.781" v="11"/>
          <pc:sldLayoutMkLst>
            <pc:docMk/>
            <pc:sldMasterMk cId="3801306047" sldId="2147483832"/>
            <pc:sldLayoutMk cId="2684014098" sldId="2147483855"/>
          </pc:sldLayoutMkLst>
        </pc:sldLayoutChg>
      </pc:sldMasterChg>
      <pc:sldMasterChg chg="del delSldLayout">
        <pc:chgData name="Rahul Nair" userId="S::rahul.nair@sifycorp.com::4a64821b-8a29-4cbe-80c1-d9771e59f4e8" providerId="AD" clId="Web-{90D1D02B-1531-2AC2-C4F1-791464D58E22}" dt="2024-08-08T17:33:05.797" v="12"/>
        <pc:sldMasterMkLst>
          <pc:docMk/>
          <pc:sldMasterMk cId="930920004" sldId="2147483856"/>
        </pc:sldMasterMkLst>
        <pc:sldLayoutChg chg="del">
          <pc:chgData name="Rahul Nair" userId="S::rahul.nair@sifycorp.com::4a64821b-8a29-4cbe-80c1-d9771e59f4e8" providerId="AD" clId="Web-{90D1D02B-1531-2AC2-C4F1-791464D58E22}" dt="2024-08-08T17:33:05.797" v="12"/>
          <pc:sldLayoutMkLst>
            <pc:docMk/>
            <pc:sldMasterMk cId="930920004" sldId="2147483856"/>
            <pc:sldLayoutMk cId="2372507734" sldId="2147483857"/>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867166331" sldId="2147483858"/>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4103832522" sldId="2147483859"/>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831375603" sldId="2147483860"/>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112464090" sldId="2147483861"/>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3832660482" sldId="2147483862"/>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2233449693" sldId="2147483863"/>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668165274" sldId="2147483864"/>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147698273" sldId="2147483865"/>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3477682645" sldId="2147483866"/>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1096911311" sldId="2147483867"/>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706677857" sldId="2147483868"/>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3734951929" sldId="2147483869"/>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4197674742" sldId="2147483870"/>
          </pc:sldLayoutMkLst>
        </pc:sldLayoutChg>
        <pc:sldLayoutChg chg="del">
          <pc:chgData name="Rahul Nair" userId="S::rahul.nair@sifycorp.com::4a64821b-8a29-4cbe-80c1-d9771e59f4e8" providerId="AD" clId="Web-{90D1D02B-1531-2AC2-C4F1-791464D58E22}" dt="2024-08-08T17:33:05.797" v="12"/>
          <pc:sldLayoutMkLst>
            <pc:docMk/>
            <pc:sldMasterMk cId="930920004" sldId="2147483856"/>
            <pc:sldLayoutMk cId="1779343613" sldId="2147483871"/>
          </pc:sldLayoutMkLst>
        </pc:sldLayoutChg>
      </pc:sldMasterChg>
      <pc:sldMasterChg chg="del delSldLayout">
        <pc:chgData name="Rahul Nair" userId="S::rahul.nair@sifycorp.com::4a64821b-8a29-4cbe-80c1-d9771e59f4e8" providerId="AD" clId="Web-{90D1D02B-1531-2AC2-C4F1-791464D58E22}" dt="2024-08-08T17:33:05.797" v="13"/>
        <pc:sldMasterMkLst>
          <pc:docMk/>
          <pc:sldMasterMk cId="1861177386" sldId="2147483892"/>
        </pc:sldMasterMkLst>
        <pc:sldLayoutChg chg="del">
          <pc:chgData name="Rahul Nair" userId="S::rahul.nair@sifycorp.com::4a64821b-8a29-4cbe-80c1-d9771e59f4e8" providerId="AD" clId="Web-{90D1D02B-1531-2AC2-C4F1-791464D58E22}" dt="2024-08-08T17:33:05.797" v="13"/>
          <pc:sldLayoutMkLst>
            <pc:docMk/>
            <pc:sldMasterMk cId="1861177386" sldId="2147483892"/>
            <pc:sldLayoutMk cId="539509764" sldId="2147483893"/>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4068104177" sldId="2147483894"/>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2622215074" sldId="2147483895"/>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737770694" sldId="2147483896"/>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2148051160" sldId="2147483897"/>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652925483" sldId="2147483898"/>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1261641197" sldId="2147483899"/>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3591964187" sldId="2147483900"/>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3265711042" sldId="2147483901"/>
          </pc:sldLayoutMkLst>
        </pc:sldLayoutChg>
        <pc:sldLayoutChg chg="del">
          <pc:chgData name="Rahul Nair" userId="S::rahul.nair@sifycorp.com::4a64821b-8a29-4cbe-80c1-d9771e59f4e8" providerId="AD" clId="Web-{90D1D02B-1531-2AC2-C4F1-791464D58E22}" dt="2024-08-08T17:33:05.797" v="13"/>
          <pc:sldLayoutMkLst>
            <pc:docMk/>
            <pc:sldMasterMk cId="1861177386" sldId="2147483892"/>
            <pc:sldLayoutMk cId="2572949863" sldId="2147483902"/>
          </pc:sldLayoutMkLst>
        </pc:sldLayoutChg>
      </pc:sldMasterChg>
      <pc:sldMasterChg chg="del delSldLayout">
        <pc:chgData name="Rahul Nair" userId="S::rahul.nair@sifycorp.com::4a64821b-8a29-4cbe-80c1-d9771e59f4e8" providerId="AD" clId="Web-{90D1D02B-1531-2AC2-C4F1-791464D58E22}" dt="2024-08-08T17:33:05.797" v="14"/>
        <pc:sldMasterMkLst>
          <pc:docMk/>
          <pc:sldMasterMk cId="4035337675" sldId="2147483903"/>
        </pc:sldMasterMkLst>
        <pc:sldLayoutChg chg="del">
          <pc:chgData name="Rahul Nair" userId="S::rahul.nair@sifycorp.com::4a64821b-8a29-4cbe-80c1-d9771e59f4e8" providerId="AD" clId="Web-{90D1D02B-1531-2AC2-C4F1-791464D58E22}" dt="2024-08-08T17:33:05.797" v="14"/>
          <pc:sldLayoutMkLst>
            <pc:docMk/>
            <pc:sldMasterMk cId="4035337675" sldId="2147483903"/>
            <pc:sldLayoutMk cId="1754303523" sldId="2147483904"/>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2905328141" sldId="2147483905"/>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1971660055" sldId="2147483906"/>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517325212" sldId="2147483907"/>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2814684595" sldId="2147483908"/>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167305042" sldId="2147483909"/>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2323611134" sldId="2147483910"/>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2125336135" sldId="2147483911"/>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709991816" sldId="2147483912"/>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3018662984" sldId="2147483913"/>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373094777" sldId="2147483914"/>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4177477230" sldId="2147483915"/>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4138649078" sldId="2147483916"/>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2119858817" sldId="2147483917"/>
          </pc:sldLayoutMkLst>
        </pc:sldLayoutChg>
        <pc:sldLayoutChg chg="del">
          <pc:chgData name="Rahul Nair" userId="S::rahul.nair@sifycorp.com::4a64821b-8a29-4cbe-80c1-d9771e59f4e8" providerId="AD" clId="Web-{90D1D02B-1531-2AC2-C4F1-791464D58E22}" dt="2024-08-08T17:33:05.797" v="14"/>
          <pc:sldLayoutMkLst>
            <pc:docMk/>
            <pc:sldMasterMk cId="4035337675" sldId="2147483903"/>
            <pc:sldLayoutMk cId="3505741808" sldId="2147483918"/>
          </pc:sldLayoutMkLst>
        </pc:sldLayoutChg>
      </pc:sldMasterChg>
      <pc:sldMasterChg chg="del delSldLayout">
        <pc:chgData name="Rahul Nair" userId="S::rahul.nair@sifycorp.com::4a64821b-8a29-4cbe-80c1-d9771e59f4e8" providerId="AD" clId="Web-{90D1D02B-1531-2AC2-C4F1-791464D58E22}" dt="2024-08-08T17:33:05.797" v="15"/>
        <pc:sldMasterMkLst>
          <pc:docMk/>
          <pc:sldMasterMk cId="3939202485" sldId="2147483919"/>
        </pc:sldMasterMkLst>
        <pc:sldLayoutChg chg="del">
          <pc:chgData name="Rahul Nair" userId="S::rahul.nair@sifycorp.com::4a64821b-8a29-4cbe-80c1-d9771e59f4e8" providerId="AD" clId="Web-{90D1D02B-1531-2AC2-C4F1-791464D58E22}" dt="2024-08-08T17:33:05.797" v="15"/>
          <pc:sldLayoutMkLst>
            <pc:docMk/>
            <pc:sldMasterMk cId="3939202485" sldId="2147483919"/>
            <pc:sldLayoutMk cId="3522461545" sldId="2147483920"/>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3658720513" sldId="2147483921"/>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2817545868" sldId="2147483922"/>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1581084054" sldId="2147483923"/>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1087571771" sldId="2147483924"/>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903193474" sldId="2147483925"/>
          </pc:sldLayoutMkLst>
        </pc:sldLayoutChg>
        <pc:sldLayoutChg chg="del">
          <pc:chgData name="Rahul Nair" userId="S::rahul.nair@sifycorp.com::4a64821b-8a29-4cbe-80c1-d9771e59f4e8" providerId="AD" clId="Web-{90D1D02B-1531-2AC2-C4F1-791464D58E22}" dt="2024-08-08T17:33:05.797" v="15"/>
          <pc:sldLayoutMkLst>
            <pc:docMk/>
            <pc:sldMasterMk cId="3939202485" sldId="2147483919"/>
            <pc:sldLayoutMk cId="3521582675" sldId="2147483926"/>
          </pc:sldLayoutMkLst>
        </pc:sldLayoutChg>
      </pc:sldMasterChg>
      <pc:sldMasterChg chg="del delSldLayout">
        <pc:chgData name="Rahul Nair" userId="S::rahul.nair@sifycorp.com::4a64821b-8a29-4cbe-80c1-d9771e59f4e8" providerId="AD" clId="Web-{90D1D02B-1531-2AC2-C4F1-791464D58E22}" dt="2024-08-08T17:33:05.797" v="16"/>
        <pc:sldMasterMkLst>
          <pc:docMk/>
          <pc:sldMasterMk cId="1833593340" sldId="2147483927"/>
        </pc:sldMasterMkLst>
        <pc:sldLayoutChg chg="del">
          <pc:chgData name="Rahul Nair" userId="S::rahul.nair@sifycorp.com::4a64821b-8a29-4cbe-80c1-d9771e59f4e8" providerId="AD" clId="Web-{90D1D02B-1531-2AC2-C4F1-791464D58E22}" dt="2024-08-08T17:33:05.797" v="16"/>
          <pc:sldLayoutMkLst>
            <pc:docMk/>
            <pc:sldMasterMk cId="1833593340" sldId="2147483927"/>
            <pc:sldLayoutMk cId="1510266337" sldId="2147483928"/>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3285220170" sldId="2147483929"/>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3169191368" sldId="2147483930"/>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1907153695" sldId="2147483931"/>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50205876" sldId="2147483932"/>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1252693722" sldId="2147483933"/>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3869353149" sldId="2147483934"/>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1956476467" sldId="2147483935"/>
          </pc:sldLayoutMkLst>
        </pc:sldLayoutChg>
        <pc:sldLayoutChg chg="del">
          <pc:chgData name="Rahul Nair" userId="S::rahul.nair@sifycorp.com::4a64821b-8a29-4cbe-80c1-d9771e59f4e8" providerId="AD" clId="Web-{90D1D02B-1531-2AC2-C4F1-791464D58E22}" dt="2024-08-08T17:33:05.797" v="16"/>
          <pc:sldLayoutMkLst>
            <pc:docMk/>
            <pc:sldMasterMk cId="1833593340" sldId="2147483927"/>
            <pc:sldLayoutMk cId="1888184375" sldId="2147483936"/>
          </pc:sldLayoutMkLst>
        </pc:sldLayoutChg>
      </pc:sldMasterChg>
      <pc:sldMasterChg chg="del delSldLayout">
        <pc:chgData name="Rahul Nair" userId="S::rahul.nair@sifycorp.com::4a64821b-8a29-4cbe-80c1-d9771e59f4e8" providerId="AD" clId="Web-{90D1D02B-1531-2AC2-C4F1-791464D58E22}" dt="2024-08-08T17:33:05.797" v="17"/>
        <pc:sldMasterMkLst>
          <pc:docMk/>
          <pc:sldMasterMk cId="4048693960" sldId="2147483937"/>
        </pc:sldMasterMkLst>
        <pc:sldLayoutChg chg="del">
          <pc:chgData name="Rahul Nair" userId="S::rahul.nair@sifycorp.com::4a64821b-8a29-4cbe-80c1-d9771e59f4e8" providerId="AD" clId="Web-{90D1D02B-1531-2AC2-C4F1-791464D58E22}" dt="2024-08-08T17:33:05.797" v="17"/>
          <pc:sldLayoutMkLst>
            <pc:docMk/>
            <pc:sldMasterMk cId="4048693960" sldId="2147483937"/>
            <pc:sldLayoutMk cId="3264291309" sldId="2147483938"/>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4103859081" sldId="2147483939"/>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4027023301" sldId="2147483940"/>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3822303913" sldId="2147483941"/>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3244265447" sldId="2147483942"/>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156318119" sldId="2147483943"/>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2350144594" sldId="2147483944"/>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3281153405" sldId="2147483945"/>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2897301726" sldId="2147483946"/>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2276786425" sldId="2147483947"/>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313123071" sldId="2147483948"/>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2588646293" sldId="2147483949"/>
          </pc:sldLayoutMkLst>
        </pc:sldLayoutChg>
        <pc:sldLayoutChg chg="del">
          <pc:chgData name="Rahul Nair" userId="S::rahul.nair@sifycorp.com::4a64821b-8a29-4cbe-80c1-d9771e59f4e8" providerId="AD" clId="Web-{90D1D02B-1531-2AC2-C4F1-791464D58E22}" dt="2024-08-08T17:33:05.797" v="17"/>
          <pc:sldLayoutMkLst>
            <pc:docMk/>
            <pc:sldMasterMk cId="4048693960" sldId="2147483937"/>
            <pc:sldLayoutMk cId="2706878670" sldId="2147483950"/>
          </pc:sldLayoutMkLst>
        </pc:sldLayoutChg>
      </pc:sldMasterChg>
    </pc:docChg>
  </pc:docChgLst>
  <pc:docChgLst>
    <pc:chgData name="Rahul Nair" userId="4a64821b-8a29-4cbe-80c1-d9771e59f4e8" providerId="ADAL" clId="{F06854F5-AD21-4CDD-BAB6-1F2130F13FE8}"/>
    <pc:docChg chg="delSld modSld">
      <pc:chgData name="Rahul Nair" userId="4a64821b-8a29-4cbe-80c1-d9771e59f4e8" providerId="ADAL" clId="{F06854F5-AD21-4CDD-BAB6-1F2130F13FE8}" dt="2023-09-03T17:29:41.572" v="12" actId="1076"/>
      <pc:docMkLst>
        <pc:docMk/>
      </pc:docMkLst>
      <pc:sldChg chg="del">
        <pc:chgData name="Rahul Nair" userId="4a64821b-8a29-4cbe-80c1-d9771e59f4e8" providerId="ADAL" clId="{F06854F5-AD21-4CDD-BAB6-1F2130F13FE8}" dt="2023-07-08T04:37:56.266" v="9" actId="47"/>
        <pc:sldMkLst>
          <pc:docMk/>
          <pc:sldMk cId="2059590757" sldId="2113417264"/>
        </pc:sldMkLst>
      </pc:sldChg>
      <pc:sldChg chg="del">
        <pc:chgData name="Rahul Nair" userId="4a64821b-8a29-4cbe-80c1-d9771e59f4e8" providerId="ADAL" clId="{F06854F5-AD21-4CDD-BAB6-1F2130F13FE8}" dt="2023-07-08T04:37:48.226" v="5" actId="47"/>
        <pc:sldMkLst>
          <pc:docMk/>
          <pc:sldMk cId="2704317515" sldId="2145705976"/>
        </pc:sldMkLst>
      </pc:sldChg>
      <pc:sldChg chg="del">
        <pc:chgData name="Rahul Nair" userId="4a64821b-8a29-4cbe-80c1-d9771e59f4e8" providerId="ADAL" clId="{F06854F5-AD21-4CDD-BAB6-1F2130F13FE8}" dt="2023-07-08T04:37:57.456" v="10" actId="47"/>
        <pc:sldMkLst>
          <pc:docMk/>
          <pc:sldMk cId="2557743094" sldId="2145705977"/>
        </pc:sldMkLst>
      </pc:sldChg>
      <pc:sldChg chg="del">
        <pc:chgData name="Rahul Nair" userId="4a64821b-8a29-4cbe-80c1-d9771e59f4e8" providerId="ADAL" clId="{F06854F5-AD21-4CDD-BAB6-1F2130F13FE8}" dt="2023-07-08T04:37:55.001" v="8" actId="47"/>
        <pc:sldMkLst>
          <pc:docMk/>
          <pc:sldMk cId="2520844747" sldId="2145705993"/>
        </pc:sldMkLst>
      </pc:sldChg>
      <pc:sldChg chg="del">
        <pc:chgData name="Rahul Nair" userId="4a64821b-8a29-4cbe-80c1-d9771e59f4e8" providerId="ADAL" clId="{F06854F5-AD21-4CDD-BAB6-1F2130F13FE8}" dt="2023-07-08T04:37:42.436" v="1" actId="47"/>
        <pc:sldMkLst>
          <pc:docMk/>
          <pc:sldMk cId="2372538155" sldId="2145705994"/>
        </pc:sldMkLst>
      </pc:sldChg>
      <pc:sldChg chg="del">
        <pc:chgData name="Rahul Nair" userId="4a64821b-8a29-4cbe-80c1-d9771e59f4e8" providerId="ADAL" clId="{F06854F5-AD21-4CDD-BAB6-1F2130F13FE8}" dt="2023-07-08T04:37:44.364" v="2" actId="47"/>
        <pc:sldMkLst>
          <pc:docMk/>
          <pc:sldMk cId="2878730467" sldId="2145706031"/>
        </pc:sldMkLst>
      </pc:sldChg>
      <pc:sldChg chg="del">
        <pc:chgData name="Rahul Nair" userId="4a64821b-8a29-4cbe-80c1-d9771e59f4e8" providerId="ADAL" clId="{F06854F5-AD21-4CDD-BAB6-1F2130F13FE8}" dt="2023-07-08T04:37:39.372" v="0" actId="47"/>
        <pc:sldMkLst>
          <pc:docMk/>
          <pc:sldMk cId="3001922305" sldId="2146846704"/>
        </pc:sldMkLst>
      </pc:sldChg>
      <pc:sldChg chg="del">
        <pc:chgData name="Rahul Nair" userId="4a64821b-8a29-4cbe-80c1-d9771e59f4e8" providerId="ADAL" clId="{F06854F5-AD21-4CDD-BAB6-1F2130F13FE8}" dt="2023-07-08T04:37:45.645" v="3" actId="47"/>
        <pc:sldMkLst>
          <pc:docMk/>
          <pc:sldMk cId="2330516176" sldId="2146846705"/>
        </pc:sldMkLst>
      </pc:sldChg>
      <pc:sldChg chg="del">
        <pc:chgData name="Rahul Nair" userId="4a64821b-8a29-4cbe-80c1-d9771e59f4e8" providerId="ADAL" clId="{F06854F5-AD21-4CDD-BAB6-1F2130F13FE8}" dt="2023-07-08T04:37:46.989" v="4" actId="47"/>
        <pc:sldMkLst>
          <pc:docMk/>
          <pc:sldMk cId="1704650608" sldId="2146846706"/>
        </pc:sldMkLst>
      </pc:sldChg>
      <pc:sldChg chg="del">
        <pc:chgData name="Rahul Nair" userId="4a64821b-8a29-4cbe-80c1-d9771e59f4e8" providerId="ADAL" clId="{F06854F5-AD21-4CDD-BAB6-1F2130F13FE8}" dt="2023-07-08T04:37:53.420" v="7" actId="47"/>
        <pc:sldMkLst>
          <pc:docMk/>
          <pc:sldMk cId="392853722" sldId="2146846707"/>
        </pc:sldMkLst>
      </pc:sldChg>
      <pc:sldChg chg="del">
        <pc:chgData name="Rahul Nair" userId="4a64821b-8a29-4cbe-80c1-d9771e59f4e8" providerId="ADAL" clId="{F06854F5-AD21-4CDD-BAB6-1F2130F13FE8}" dt="2023-07-08T04:37:51.312" v="6" actId="47"/>
        <pc:sldMkLst>
          <pc:docMk/>
          <pc:sldMk cId="3976454359" sldId="2146846709"/>
        </pc:sldMkLst>
      </pc:sldChg>
      <pc:sldChg chg="del">
        <pc:chgData name="Rahul Nair" userId="4a64821b-8a29-4cbe-80c1-d9771e59f4e8" providerId="ADAL" clId="{F06854F5-AD21-4CDD-BAB6-1F2130F13FE8}" dt="2023-07-08T04:38:07.561" v="11" actId="47"/>
        <pc:sldMkLst>
          <pc:docMk/>
          <pc:sldMk cId="19049602" sldId="2146846713"/>
        </pc:sldMkLst>
      </pc:sldChg>
      <pc:sldChg chg="modSp mod">
        <pc:chgData name="Rahul Nair" userId="4a64821b-8a29-4cbe-80c1-d9771e59f4e8" providerId="ADAL" clId="{F06854F5-AD21-4CDD-BAB6-1F2130F13FE8}" dt="2023-09-03T17:29:41.572" v="12" actId="1076"/>
        <pc:sldMkLst>
          <pc:docMk/>
          <pc:sldMk cId="3759176695" sldId="2147311211"/>
        </pc:sldMkLst>
        <pc:spChg chg="mod">
          <ac:chgData name="Rahul Nair" userId="4a64821b-8a29-4cbe-80c1-d9771e59f4e8" providerId="ADAL" clId="{F06854F5-AD21-4CDD-BAB6-1F2130F13FE8}" dt="2023-09-03T17:29:41.572" v="12" actId="1076"/>
          <ac:spMkLst>
            <pc:docMk/>
            <pc:sldMk cId="3759176695" sldId="2147311211"/>
            <ac:spMk id="2" creationId="{385CF399-4F01-D6BB-228A-CE36502477FE}"/>
          </ac:spMkLst>
        </pc:spChg>
      </pc:sldChg>
    </pc:docChg>
  </pc:docChgLst>
  <pc:docChgLst>
    <pc:chgData name="Rahul Nair" userId="4a64821b-8a29-4cbe-80c1-d9771e59f4e8" providerId="ADAL" clId="{92392368-3977-4AAB-9821-D88ED10C85A3}"/>
    <pc:docChg chg="undo custSel addSld delSld modSld">
      <pc:chgData name="Rahul Nair" userId="4a64821b-8a29-4cbe-80c1-d9771e59f4e8" providerId="ADAL" clId="{92392368-3977-4AAB-9821-D88ED10C85A3}" dt="2022-08-05T10:32:48.987" v="341" actId="1076"/>
      <pc:docMkLst>
        <pc:docMk/>
      </pc:docMkLst>
      <pc:sldChg chg="modSp mod">
        <pc:chgData name="Rahul Nair" userId="4a64821b-8a29-4cbe-80c1-d9771e59f4e8" providerId="ADAL" clId="{92392368-3977-4AAB-9821-D88ED10C85A3}" dt="2022-08-05T07:37:31.254" v="160" actId="108"/>
        <pc:sldMkLst>
          <pc:docMk/>
          <pc:sldMk cId="3764198807" sldId="273"/>
        </pc:sldMkLst>
        <pc:spChg chg="mod">
          <ac:chgData name="Rahul Nair" userId="4a64821b-8a29-4cbe-80c1-d9771e59f4e8" providerId="ADAL" clId="{92392368-3977-4AAB-9821-D88ED10C85A3}" dt="2022-08-05T07:37:31.254" v="160" actId="108"/>
          <ac:spMkLst>
            <pc:docMk/>
            <pc:sldMk cId="3764198807" sldId="273"/>
            <ac:spMk id="5" creationId="{9FEA0848-673F-4AE7-9D7A-17C4D9C3856E}"/>
          </ac:spMkLst>
        </pc:spChg>
      </pc:sldChg>
      <pc:sldChg chg="modSp mod">
        <pc:chgData name="Rahul Nair" userId="4a64821b-8a29-4cbe-80c1-d9771e59f4e8" providerId="ADAL" clId="{92392368-3977-4AAB-9821-D88ED10C85A3}" dt="2022-08-05T07:35:54.844" v="82" actId="120"/>
        <pc:sldMkLst>
          <pc:docMk/>
          <pc:sldMk cId="285714517" sldId="274"/>
        </pc:sldMkLst>
        <pc:spChg chg="mod">
          <ac:chgData name="Rahul Nair" userId="4a64821b-8a29-4cbe-80c1-d9771e59f4e8" providerId="ADAL" clId="{92392368-3977-4AAB-9821-D88ED10C85A3}" dt="2022-08-05T07:35:54.844" v="82" actId="120"/>
          <ac:spMkLst>
            <pc:docMk/>
            <pc:sldMk cId="285714517" sldId="274"/>
            <ac:spMk id="4" creationId="{C3C5303A-6747-A1C0-485C-188B04074650}"/>
          </ac:spMkLst>
        </pc:spChg>
      </pc:sldChg>
      <pc:sldChg chg="del">
        <pc:chgData name="Rahul Nair" userId="4a64821b-8a29-4cbe-80c1-d9771e59f4e8" providerId="ADAL" clId="{92392368-3977-4AAB-9821-D88ED10C85A3}" dt="2022-08-05T07:06:27.919" v="0" actId="47"/>
        <pc:sldMkLst>
          <pc:docMk/>
          <pc:sldMk cId="2523478046" sldId="716"/>
        </pc:sldMkLst>
      </pc:sldChg>
      <pc:sldChg chg="del">
        <pc:chgData name="Rahul Nair" userId="4a64821b-8a29-4cbe-80c1-d9771e59f4e8" providerId="ADAL" clId="{92392368-3977-4AAB-9821-D88ED10C85A3}" dt="2022-08-05T07:07:24.763" v="4" actId="47"/>
        <pc:sldMkLst>
          <pc:docMk/>
          <pc:sldMk cId="1593780772" sldId="3314"/>
        </pc:sldMkLst>
      </pc:sldChg>
      <pc:sldChg chg="modSp add mod">
        <pc:chgData name="Rahul Nair" userId="4a64821b-8a29-4cbe-80c1-d9771e59f4e8" providerId="ADAL" clId="{92392368-3977-4AAB-9821-D88ED10C85A3}" dt="2022-08-05T10:30:35.875" v="323" actId="1076"/>
        <pc:sldMkLst>
          <pc:docMk/>
          <pc:sldMk cId="1788800686" sldId="3397"/>
        </pc:sldMkLst>
        <pc:spChg chg="mod">
          <ac:chgData name="Rahul Nair" userId="4a64821b-8a29-4cbe-80c1-d9771e59f4e8" providerId="ADAL" clId="{92392368-3977-4AAB-9821-D88ED10C85A3}" dt="2022-08-05T07:50:55.402" v="240"/>
          <ac:spMkLst>
            <pc:docMk/>
            <pc:sldMk cId="1788800686" sldId="3397"/>
            <ac:spMk id="2" creationId="{F4A37F28-F3AE-46A0-A436-2178B196DF2A}"/>
          </ac:spMkLst>
        </pc:spChg>
        <pc:spChg chg="mod">
          <ac:chgData name="Rahul Nair" userId="4a64821b-8a29-4cbe-80c1-d9771e59f4e8" providerId="ADAL" clId="{92392368-3977-4AAB-9821-D88ED10C85A3}" dt="2022-08-05T10:29:52.942" v="317" actId="1035"/>
          <ac:spMkLst>
            <pc:docMk/>
            <pc:sldMk cId="1788800686" sldId="3397"/>
            <ac:spMk id="7" creationId="{DA6C88FA-6A5A-4E9E-81C7-3A032055AD98}"/>
          </ac:spMkLst>
        </pc:spChg>
        <pc:picChg chg="mod">
          <ac:chgData name="Rahul Nair" userId="4a64821b-8a29-4cbe-80c1-d9771e59f4e8" providerId="ADAL" clId="{92392368-3977-4AAB-9821-D88ED10C85A3}" dt="2022-08-05T10:30:35.875" v="323" actId="1076"/>
          <ac:picMkLst>
            <pc:docMk/>
            <pc:sldMk cId="1788800686" sldId="3397"/>
            <ac:picMk id="5" creationId="{966F9F1D-FA0B-95EA-793E-E3EF4B39667C}"/>
          </ac:picMkLst>
        </pc:picChg>
      </pc:sldChg>
      <pc:sldChg chg="modSp add mod">
        <pc:chgData name="Rahul Nair" userId="4a64821b-8a29-4cbe-80c1-d9771e59f4e8" providerId="ADAL" clId="{92392368-3977-4AAB-9821-D88ED10C85A3}" dt="2022-08-05T10:31:02.313" v="328" actId="1076"/>
        <pc:sldMkLst>
          <pc:docMk/>
          <pc:sldMk cId="1311909591" sldId="3398"/>
        </pc:sldMkLst>
        <pc:spChg chg="mod">
          <ac:chgData name="Rahul Nair" userId="4a64821b-8a29-4cbe-80c1-d9771e59f4e8" providerId="ADAL" clId="{92392368-3977-4AAB-9821-D88ED10C85A3}" dt="2022-08-05T07:51:20.114" v="244"/>
          <ac:spMkLst>
            <pc:docMk/>
            <pc:sldMk cId="1311909591" sldId="3398"/>
            <ac:spMk id="2" creationId="{615960C0-E76D-4CCE-ABF3-1EA47CA3CF47}"/>
          </ac:spMkLst>
        </pc:spChg>
        <pc:spChg chg="mod">
          <ac:chgData name="Rahul Nair" userId="4a64821b-8a29-4cbe-80c1-d9771e59f4e8" providerId="ADAL" clId="{92392368-3977-4AAB-9821-D88ED10C85A3}" dt="2022-08-05T10:30:00.296" v="319" actId="108"/>
          <ac:spMkLst>
            <pc:docMk/>
            <pc:sldMk cId="1311909591" sldId="3398"/>
            <ac:spMk id="7" creationId="{385B230F-2662-4CA2-A009-46BD4BBB9900}"/>
          </ac:spMkLst>
        </pc:spChg>
        <pc:picChg chg="mod">
          <ac:chgData name="Rahul Nair" userId="4a64821b-8a29-4cbe-80c1-d9771e59f4e8" providerId="ADAL" clId="{92392368-3977-4AAB-9821-D88ED10C85A3}" dt="2022-08-05T10:31:02.313" v="328" actId="1076"/>
          <ac:picMkLst>
            <pc:docMk/>
            <pc:sldMk cId="1311909591" sldId="3398"/>
            <ac:picMk id="6" creationId="{123549D8-1155-4588-8237-2F38FFFCE8A3}"/>
          </ac:picMkLst>
        </pc:picChg>
      </pc:sldChg>
      <pc:sldChg chg="modSp add mod">
        <pc:chgData name="Rahul Nair" userId="4a64821b-8a29-4cbe-80c1-d9771e59f4e8" providerId="ADAL" clId="{92392368-3977-4AAB-9821-D88ED10C85A3}" dt="2022-08-05T10:30:51.455" v="326" actId="1076"/>
        <pc:sldMkLst>
          <pc:docMk/>
          <pc:sldMk cId="1004803598" sldId="3399"/>
        </pc:sldMkLst>
        <pc:spChg chg="mod">
          <ac:chgData name="Rahul Nair" userId="4a64821b-8a29-4cbe-80c1-d9771e59f4e8" providerId="ADAL" clId="{92392368-3977-4AAB-9821-D88ED10C85A3}" dt="2022-08-05T07:51:02.051" v="242"/>
          <ac:spMkLst>
            <pc:docMk/>
            <pc:sldMk cId="1004803598" sldId="3399"/>
            <ac:spMk id="8" creationId="{FDB82ECB-BD6F-4144-9EAF-1F5C9D8AE539}"/>
          </ac:spMkLst>
        </pc:spChg>
        <pc:spChg chg="mod">
          <ac:chgData name="Rahul Nair" userId="4a64821b-8a29-4cbe-80c1-d9771e59f4e8" providerId="ADAL" clId="{92392368-3977-4AAB-9821-D88ED10C85A3}" dt="2022-08-05T10:30:51.455" v="326" actId="1076"/>
          <ac:spMkLst>
            <pc:docMk/>
            <pc:sldMk cId="1004803598" sldId="3399"/>
            <ac:spMk id="10" creationId="{C61653CC-93B0-4700-BB67-3812A739A453}"/>
          </ac:spMkLst>
        </pc:spChg>
        <pc:picChg chg="mod">
          <ac:chgData name="Rahul Nair" userId="4a64821b-8a29-4cbe-80c1-d9771e59f4e8" providerId="ADAL" clId="{92392368-3977-4AAB-9821-D88ED10C85A3}" dt="2022-08-05T10:30:43.554" v="324" actId="1076"/>
          <ac:picMkLst>
            <pc:docMk/>
            <pc:sldMk cId="1004803598" sldId="3399"/>
            <ac:picMk id="1026" creationId="{542A17DD-6BC8-42BB-9A98-2A1235D09D98}"/>
          </ac:picMkLst>
        </pc:picChg>
      </pc:sldChg>
      <pc:sldChg chg="modSp add mod">
        <pc:chgData name="Rahul Nair" userId="4a64821b-8a29-4cbe-80c1-d9771e59f4e8" providerId="ADAL" clId="{92392368-3977-4AAB-9821-D88ED10C85A3}" dt="2022-08-05T10:32:48.987" v="341" actId="1076"/>
        <pc:sldMkLst>
          <pc:docMk/>
          <pc:sldMk cId="3501689790" sldId="3405"/>
        </pc:sldMkLst>
        <pc:spChg chg="mod">
          <ac:chgData name="Rahul Nair" userId="4a64821b-8a29-4cbe-80c1-d9771e59f4e8" providerId="ADAL" clId="{92392368-3977-4AAB-9821-D88ED10C85A3}" dt="2022-08-05T10:24:27.801" v="252"/>
          <ac:spMkLst>
            <pc:docMk/>
            <pc:sldMk cId="3501689790" sldId="3405"/>
            <ac:spMk id="2" creationId="{4B00F872-6D10-47EC-A1D1-260A6FBEA10E}"/>
          </ac:spMkLst>
        </pc:spChg>
        <pc:spChg chg="mod">
          <ac:chgData name="Rahul Nair" userId="4a64821b-8a29-4cbe-80c1-d9771e59f4e8" providerId="ADAL" clId="{92392368-3977-4AAB-9821-D88ED10C85A3}" dt="2022-08-05T10:30:15.277" v="322" actId="108"/>
          <ac:spMkLst>
            <pc:docMk/>
            <pc:sldMk cId="3501689790" sldId="3405"/>
            <ac:spMk id="4" creationId="{C986392B-BF0F-4CDF-AA5B-E4F1259D8584}"/>
          </ac:spMkLst>
        </pc:spChg>
        <pc:picChg chg="mod">
          <ac:chgData name="Rahul Nair" userId="4a64821b-8a29-4cbe-80c1-d9771e59f4e8" providerId="ADAL" clId="{92392368-3977-4AAB-9821-D88ED10C85A3}" dt="2022-08-05T10:32:48.987" v="341" actId="1076"/>
          <ac:picMkLst>
            <pc:docMk/>
            <pc:sldMk cId="3501689790" sldId="3405"/>
            <ac:picMk id="7" creationId="{1444D725-5734-29F0-B558-EDB02A8F2283}"/>
          </ac:picMkLst>
        </pc:picChg>
      </pc:sldChg>
      <pc:sldChg chg="modSp add mod">
        <pc:chgData name="Rahul Nair" userId="4a64821b-8a29-4cbe-80c1-d9771e59f4e8" providerId="ADAL" clId="{92392368-3977-4AAB-9821-D88ED10C85A3}" dt="2022-08-05T10:31:09.660" v="329" actId="1076"/>
        <pc:sldMkLst>
          <pc:docMk/>
          <pc:sldMk cId="3712827058" sldId="3412"/>
        </pc:sldMkLst>
        <pc:spChg chg="mod">
          <ac:chgData name="Rahul Nair" userId="4a64821b-8a29-4cbe-80c1-d9771e59f4e8" providerId="ADAL" clId="{92392368-3977-4AAB-9821-D88ED10C85A3}" dt="2022-08-05T10:24:09.315" v="247"/>
          <ac:spMkLst>
            <pc:docMk/>
            <pc:sldMk cId="3712827058" sldId="3412"/>
            <ac:spMk id="2" creationId="{5572147C-88B1-40D2-BB4B-97636CF23866}"/>
          </ac:spMkLst>
        </pc:spChg>
        <pc:spChg chg="mod">
          <ac:chgData name="Rahul Nair" userId="4a64821b-8a29-4cbe-80c1-d9771e59f4e8" providerId="ADAL" clId="{92392368-3977-4AAB-9821-D88ED10C85A3}" dt="2022-08-05T10:30:05.763" v="320" actId="108"/>
          <ac:spMkLst>
            <pc:docMk/>
            <pc:sldMk cId="3712827058" sldId="3412"/>
            <ac:spMk id="6" creationId="{9F978C34-14BE-4505-98EE-7BA224E5D8A0}"/>
          </ac:spMkLst>
        </pc:spChg>
        <pc:picChg chg="mod">
          <ac:chgData name="Rahul Nair" userId="4a64821b-8a29-4cbe-80c1-d9771e59f4e8" providerId="ADAL" clId="{92392368-3977-4AAB-9821-D88ED10C85A3}" dt="2022-08-05T10:31:09.660" v="329" actId="1076"/>
          <ac:picMkLst>
            <pc:docMk/>
            <pc:sldMk cId="3712827058" sldId="3412"/>
            <ac:picMk id="4" creationId="{F5E058ED-85A1-38DD-A762-E0E989CE32BE}"/>
          </ac:picMkLst>
        </pc:picChg>
      </pc:sldChg>
      <pc:sldChg chg="modSp add mod">
        <pc:chgData name="Rahul Nair" userId="4a64821b-8a29-4cbe-80c1-d9771e59f4e8" providerId="ADAL" clId="{92392368-3977-4AAB-9821-D88ED10C85A3}" dt="2022-08-05T10:27:14.062" v="280" actId="1076"/>
        <pc:sldMkLst>
          <pc:docMk/>
          <pc:sldMk cId="1367659907" sldId="2076136938"/>
        </pc:sldMkLst>
        <pc:spChg chg="mod">
          <ac:chgData name="Rahul Nair" userId="4a64821b-8a29-4cbe-80c1-d9771e59f4e8" providerId="ADAL" clId="{92392368-3977-4AAB-9821-D88ED10C85A3}" dt="2022-08-05T10:27:08.563" v="279"/>
          <ac:spMkLst>
            <pc:docMk/>
            <pc:sldMk cId="1367659907" sldId="2076136938"/>
            <ac:spMk id="7" creationId="{DEB4072C-DEE0-43B8-A148-868C89A4658B}"/>
          </ac:spMkLst>
        </pc:spChg>
        <pc:graphicFrameChg chg="mod">
          <ac:chgData name="Rahul Nair" userId="4a64821b-8a29-4cbe-80c1-d9771e59f4e8" providerId="ADAL" clId="{92392368-3977-4AAB-9821-D88ED10C85A3}" dt="2022-08-05T10:27:14.062" v="280" actId="1076"/>
          <ac:graphicFrameMkLst>
            <pc:docMk/>
            <pc:sldMk cId="1367659907" sldId="2076136938"/>
            <ac:graphicFrameMk id="5" creationId="{6C28274D-E8E2-BB03-DFE0-8DDA7C6B92BD}"/>
          </ac:graphicFrameMkLst>
        </pc:graphicFrameChg>
      </pc:sldChg>
      <pc:sldChg chg="modSp add mod">
        <pc:chgData name="Rahul Nair" userId="4a64821b-8a29-4cbe-80c1-d9771e59f4e8" providerId="ADAL" clId="{92392368-3977-4AAB-9821-D88ED10C85A3}" dt="2022-08-05T10:27:53.965" v="283" actId="108"/>
        <pc:sldMkLst>
          <pc:docMk/>
          <pc:sldMk cId="3773738708" sldId="2076136939"/>
        </pc:sldMkLst>
        <pc:spChg chg="mod">
          <ac:chgData name="Rahul Nair" userId="4a64821b-8a29-4cbe-80c1-d9771e59f4e8" providerId="ADAL" clId="{92392368-3977-4AAB-9821-D88ED10C85A3}" dt="2022-08-05T10:27:53.965" v="283" actId="108"/>
          <ac:spMkLst>
            <pc:docMk/>
            <pc:sldMk cId="3773738708" sldId="2076136939"/>
            <ac:spMk id="7" creationId="{DEB4072C-DEE0-43B8-A148-868C89A4658B}"/>
          </ac:spMkLst>
        </pc:spChg>
      </pc:sldChg>
      <pc:sldChg chg="modSp add mod">
        <pc:chgData name="Rahul Nair" userId="4a64821b-8a29-4cbe-80c1-d9771e59f4e8" providerId="ADAL" clId="{92392368-3977-4AAB-9821-D88ED10C85A3}" dt="2022-08-05T10:24:45.343" v="256"/>
        <pc:sldMkLst>
          <pc:docMk/>
          <pc:sldMk cId="2229004549" sldId="2076136941"/>
        </pc:sldMkLst>
        <pc:spChg chg="mod">
          <ac:chgData name="Rahul Nair" userId="4a64821b-8a29-4cbe-80c1-d9771e59f4e8" providerId="ADAL" clId="{92392368-3977-4AAB-9821-D88ED10C85A3}" dt="2022-08-05T10:24:45.343" v="256"/>
          <ac:spMkLst>
            <pc:docMk/>
            <pc:sldMk cId="2229004549" sldId="2076136941"/>
            <ac:spMk id="7" creationId="{DEB4072C-DEE0-43B8-A148-868C89A4658B}"/>
          </ac:spMkLst>
        </pc:spChg>
      </pc:sldChg>
      <pc:sldChg chg="add del">
        <pc:chgData name="Rahul Nair" userId="4a64821b-8a29-4cbe-80c1-d9771e59f4e8" providerId="ADAL" clId="{92392368-3977-4AAB-9821-D88ED10C85A3}" dt="2022-08-05T07:50:30.854" v="238" actId="47"/>
        <pc:sldMkLst>
          <pc:docMk/>
          <pc:sldMk cId="4016772452" sldId="2076136946"/>
        </pc:sldMkLst>
      </pc:sldChg>
      <pc:sldChg chg="modSp add mod">
        <pc:chgData name="Rahul Nair" userId="4a64821b-8a29-4cbe-80c1-d9771e59f4e8" providerId="ADAL" clId="{92392368-3977-4AAB-9821-D88ED10C85A3}" dt="2022-08-05T07:45:31.398" v="224" actId="1076"/>
        <pc:sldMkLst>
          <pc:docMk/>
          <pc:sldMk cId="784842169" sldId="2076137220"/>
        </pc:sldMkLst>
        <pc:spChg chg="mod">
          <ac:chgData name="Rahul Nair" userId="4a64821b-8a29-4cbe-80c1-d9771e59f4e8" providerId="ADAL" clId="{92392368-3977-4AAB-9821-D88ED10C85A3}" dt="2022-08-05T07:45:31.398" v="224" actId="1076"/>
          <ac:spMkLst>
            <pc:docMk/>
            <pc:sldMk cId="784842169" sldId="2076137220"/>
            <ac:spMk id="6" creationId="{18CD82CF-00F1-9765-1B8B-774ADCD53EA4}"/>
          </ac:spMkLst>
        </pc:spChg>
      </pc:sldChg>
      <pc:sldChg chg="del">
        <pc:chgData name="Rahul Nair" userId="4a64821b-8a29-4cbe-80c1-d9771e59f4e8" providerId="ADAL" clId="{92392368-3977-4AAB-9821-D88ED10C85A3}" dt="2022-08-05T07:40:47.729" v="181" actId="47"/>
        <pc:sldMkLst>
          <pc:docMk/>
          <pc:sldMk cId="2927812640" sldId="2076137220"/>
        </pc:sldMkLst>
      </pc:sldChg>
      <pc:sldChg chg="del">
        <pc:chgData name="Rahul Nair" userId="4a64821b-8a29-4cbe-80c1-d9771e59f4e8" providerId="ADAL" clId="{92392368-3977-4AAB-9821-D88ED10C85A3}" dt="2022-08-05T07:40:47.729" v="181" actId="47"/>
        <pc:sldMkLst>
          <pc:docMk/>
          <pc:sldMk cId="2538570832" sldId="2113417231"/>
        </pc:sldMkLst>
      </pc:sldChg>
      <pc:sldChg chg="modSp mod">
        <pc:chgData name="Rahul Nair" userId="4a64821b-8a29-4cbe-80c1-d9771e59f4e8" providerId="ADAL" clId="{92392368-3977-4AAB-9821-D88ED10C85A3}" dt="2022-08-05T10:25:36.363" v="265" actId="404"/>
        <pc:sldMkLst>
          <pc:docMk/>
          <pc:sldMk cId="4012638270" sldId="2113417240"/>
        </pc:sldMkLst>
        <pc:spChg chg="mod">
          <ac:chgData name="Rahul Nair" userId="4a64821b-8a29-4cbe-80c1-d9771e59f4e8" providerId="ADAL" clId="{92392368-3977-4AAB-9821-D88ED10C85A3}" dt="2022-08-05T10:25:36.363" v="265" actId="404"/>
          <ac:spMkLst>
            <pc:docMk/>
            <pc:sldMk cId="4012638270" sldId="2113417240"/>
            <ac:spMk id="2" creationId="{868014FF-61C4-4780-8DC0-728FD5FBCB90}"/>
          </ac:spMkLst>
        </pc:spChg>
      </pc:sldChg>
      <pc:sldChg chg="modSp add mod">
        <pc:chgData name="Rahul Nair" userId="4a64821b-8a29-4cbe-80c1-d9771e59f4e8" providerId="ADAL" clId="{92392368-3977-4AAB-9821-D88ED10C85A3}" dt="2022-08-05T07:46:02.077" v="227" actId="1076"/>
        <pc:sldMkLst>
          <pc:docMk/>
          <pc:sldMk cId="3311883399" sldId="2113417242"/>
        </pc:sldMkLst>
        <pc:spChg chg="mod">
          <ac:chgData name="Rahul Nair" userId="4a64821b-8a29-4cbe-80c1-d9771e59f4e8" providerId="ADAL" clId="{92392368-3977-4AAB-9821-D88ED10C85A3}" dt="2022-08-05T07:46:02.077" v="227" actId="1076"/>
          <ac:spMkLst>
            <pc:docMk/>
            <pc:sldMk cId="3311883399" sldId="2113417242"/>
            <ac:spMk id="2" creationId="{B78BCECA-FBC2-434F-A86C-957E71F12CA8}"/>
          </ac:spMkLst>
        </pc:spChg>
      </pc:sldChg>
      <pc:sldChg chg="del">
        <pc:chgData name="Rahul Nair" userId="4a64821b-8a29-4cbe-80c1-d9771e59f4e8" providerId="ADAL" clId="{92392368-3977-4AAB-9821-D88ED10C85A3}" dt="2022-08-05T07:07:45.197" v="5" actId="47"/>
        <pc:sldMkLst>
          <pc:docMk/>
          <pc:sldMk cId="164124484" sldId="2113417252"/>
        </pc:sldMkLst>
      </pc:sldChg>
      <pc:sldChg chg="modSp add mod">
        <pc:chgData name="Rahul Nair" userId="4a64821b-8a29-4cbe-80c1-d9771e59f4e8" providerId="ADAL" clId="{92392368-3977-4AAB-9821-D88ED10C85A3}" dt="2022-08-05T07:44:24.273" v="219" actId="1076"/>
        <pc:sldMkLst>
          <pc:docMk/>
          <pc:sldMk cId="1612396011" sldId="2113417252"/>
        </pc:sldMkLst>
        <pc:spChg chg="mod">
          <ac:chgData name="Rahul Nair" userId="4a64821b-8a29-4cbe-80c1-d9771e59f4e8" providerId="ADAL" clId="{92392368-3977-4AAB-9821-D88ED10C85A3}" dt="2022-08-05T07:41:34.092" v="185" actId="1076"/>
          <ac:spMkLst>
            <pc:docMk/>
            <pc:sldMk cId="1612396011" sldId="2113417252"/>
            <ac:spMk id="2" creationId="{C35F40C9-A464-42C8-A389-BAD67BC717B7}"/>
          </ac:spMkLst>
        </pc:spChg>
        <pc:spChg chg="mod">
          <ac:chgData name="Rahul Nair" userId="4a64821b-8a29-4cbe-80c1-d9771e59f4e8" providerId="ADAL" clId="{92392368-3977-4AAB-9821-D88ED10C85A3}" dt="2022-08-05T07:44:24.273" v="219" actId="1076"/>
          <ac:spMkLst>
            <pc:docMk/>
            <pc:sldMk cId="1612396011" sldId="2113417252"/>
            <ac:spMk id="14" creationId="{6FE01350-C079-7573-46E8-40D3AE153A0C}"/>
          </ac:spMkLst>
        </pc:spChg>
        <pc:picChg chg="mod">
          <ac:chgData name="Rahul Nair" userId="4a64821b-8a29-4cbe-80c1-d9771e59f4e8" providerId="ADAL" clId="{92392368-3977-4AAB-9821-D88ED10C85A3}" dt="2022-08-05T07:44:04.222" v="217" actId="1076"/>
          <ac:picMkLst>
            <pc:docMk/>
            <pc:sldMk cId="1612396011" sldId="2113417252"/>
            <ac:picMk id="5" creationId="{0A6FB3EC-4D7F-4C0B-D457-7AAE291950D1}"/>
          </ac:picMkLst>
        </pc:picChg>
      </pc:sldChg>
      <pc:sldChg chg="add">
        <pc:chgData name="Rahul Nair" userId="4a64821b-8a29-4cbe-80c1-d9771e59f4e8" providerId="ADAL" clId="{92392368-3977-4AAB-9821-D88ED10C85A3}" dt="2022-08-05T07:40:50.741" v="182"/>
        <pc:sldMkLst>
          <pc:docMk/>
          <pc:sldMk cId="564262745" sldId="2113417253"/>
        </pc:sldMkLst>
      </pc:sldChg>
      <pc:sldChg chg="del">
        <pc:chgData name="Rahul Nair" userId="4a64821b-8a29-4cbe-80c1-d9771e59f4e8" providerId="ADAL" clId="{92392368-3977-4AAB-9821-D88ED10C85A3}" dt="2022-08-05T07:07:45.197" v="5" actId="47"/>
        <pc:sldMkLst>
          <pc:docMk/>
          <pc:sldMk cId="3018782950" sldId="2113417253"/>
        </pc:sldMkLst>
      </pc:sldChg>
      <pc:sldChg chg="add">
        <pc:chgData name="Rahul Nair" userId="4a64821b-8a29-4cbe-80c1-d9771e59f4e8" providerId="ADAL" clId="{92392368-3977-4AAB-9821-D88ED10C85A3}" dt="2022-08-05T07:40:50.741" v="182"/>
        <pc:sldMkLst>
          <pc:docMk/>
          <pc:sldMk cId="192558599" sldId="2113417254"/>
        </pc:sldMkLst>
      </pc:sldChg>
      <pc:sldChg chg="del">
        <pc:chgData name="Rahul Nair" userId="4a64821b-8a29-4cbe-80c1-d9771e59f4e8" providerId="ADAL" clId="{92392368-3977-4AAB-9821-D88ED10C85A3}" dt="2022-08-05T07:07:45.197" v="5" actId="47"/>
        <pc:sldMkLst>
          <pc:docMk/>
          <pc:sldMk cId="3894089869" sldId="2113417254"/>
        </pc:sldMkLst>
      </pc:sldChg>
      <pc:sldChg chg="del">
        <pc:chgData name="Rahul Nair" userId="4a64821b-8a29-4cbe-80c1-d9771e59f4e8" providerId="ADAL" clId="{92392368-3977-4AAB-9821-D88ED10C85A3}" dt="2022-08-05T07:40:47.729" v="181" actId="47"/>
        <pc:sldMkLst>
          <pc:docMk/>
          <pc:sldMk cId="1845799277" sldId="2113417255"/>
        </pc:sldMkLst>
      </pc:sldChg>
      <pc:sldChg chg="add">
        <pc:chgData name="Rahul Nair" userId="4a64821b-8a29-4cbe-80c1-d9771e59f4e8" providerId="ADAL" clId="{92392368-3977-4AAB-9821-D88ED10C85A3}" dt="2022-08-05T07:40:50.741" v="182"/>
        <pc:sldMkLst>
          <pc:docMk/>
          <pc:sldMk cId="4143887829" sldId="2113417255"/>
        </pc:sldMkLst>
      </pc:sldChg>
      <pc:sldChg chg="del">
        <pc:chgData name="Rahul Nair" userId="4a64821b-8a29-4cbe-80c1-d9771e59f4e8" providerId="ADAL" clId="{92392368-3977-4AAB-9821-D88ED10C85A3}" dt="2022-08-05T07:06:43.332" v="1" actId="47"/>
        <pc:sldMkLst>
          <pc:docMk/>
          <pc:sldMk cId="1020788601" sldId="2113417257"/>
        </pc:sldMkLst>
      </pc:sldChg>
      <pc:sldChg chg="del">
        <pc:chgData name="Rahul Nair" userId="4a64821b-8a29-4cbe-80c1-d9771e59f4e8" providerId="ADAL" clId="{92392368-3977-4AAB-9821-D88ED10C85A3}" dt="2022-08-05T07:06:46.717" v="2" actId="47"/>
        <pc:sldMkLst>
          <pc:docMk/>
          <pc:sldMk cId="1563208282" sldId="2113417262"/>
        </pc:sldMkLst>
      </pc:sldChg>
      <pc:sldChg chg="modSp mod">
        <pc:chgData name="Rahul Nair" userId="4a64821b-8a29-4cbe-80c1-d9771e59f4e8" providerId="ADAL" clId="{92392368-3977-4AAB-9821-D88ED10C85A3}" dt="2022-08-05T07:38:08.996" v="179" actId="1036"/>
        <pc:sldMkLst>
          <pc:docMk/>
          <pc:sldMk cId="2605246971" sldId="2113417265"/>
        </pc:sldMkLst>
        <pc:spChg chg="mod">
          <ac:chgData name="Rahul Nair" userId="4a64821b-8a29-4cbe-80c1-d9771e59f4e8" providerId="ADAL" clId="{92392368-3977-4AAB-9821-D88ED10C85A3}" dt="2022-08-05T07:38:08.996" v="179" actId="1036"/>
          <ac:spMkLst>
            <pc:docMk/>
            <pc:sldMk cId="2605246971" sldId="2113417265"/>
            <ac:spMk id="2" creationId="{7DF44423-85F6-E604-0CEF-190E81FE82CD}"/>
          </ac:spMkLst>
        </pc:spChg>
      </pc:sldChg>
      <pc:sldChg chg="modSp mod">
        <pc:chgData name="Rahul Nair" userId="4a64821b-8a29-4cbe-80c1-d9771e59f4e8" providerId="ADAL" clId="{92392368-3977-4AAB-9821-D88ED10C85A3}" dt="2022-08-05T10:26:24.334" v="271" actId="2711"/>
        <pc:sldMkLst>
          <pc:docMk/>
          <pc:sldMk cId="3010327949" sldId="2145705975"/>
        </pc:sldMkLst>
        <pc:spChg chg="mod">
          <ac:chgData name="Rahul Nair" userId="4a64821b-8a29-4cbe-80c1-d9771e59f4e8" providerId="ADAL" clId="{92392368-3977-4AAB-9821-D88ED10C85A3}" dt="2022-08-05T10:26:01.177" v="267" actId="113"/>
          <ac:spMkLst>
            <pc:docMk/>
            <pc:sldMk cId="3010327949" sldId="2145705975"/>
            <ac:spMk id="2" creationId="{0F62F70B-E1B1-39EA-B4A7-42C13ECF16C7}"/>
          </ac:spMkLst>
        </pc:spChg>
        <pc:spChg chg="mod">
          <ac:chgData name="Rahul Nair" userId="4a64821b-8a29-4cbe-80c1-d9771e59f4e8" providerId="ADAL" clId="{92392368-3977-4AAB-9821-D88ED10C85A3}" dt="2022-08-05T10:26:12.963" v="269" actId="113"/>
          <ac:spMkLst>
            <pc:docMk/>
            <pc:sldMk cId="3010327949" sldId="2145705975"/>
            <ac:spMk id="6" creationId="{ED217322-97D1-7263-9D9E-91DFB5451266}"/>
          </ac:spMkLst>
        </pc:spChg>
        <pc:spChg chg="mod">
          <ac:chgData name="Rahul Nair" userId="4a64821b-8a29-4cbe-80c1-d9771e59f4e8" providerId="ADAL" clId="{92392368-3977-4AAB-9821-D88ED10C85A3}" dt="2022-08-05T10:26:24.334" v="271" actId="2711"/>
          <ac:spMkLst>
            <pc:docMk/>
            <pc:sldMk cId="3010327949" sldId="2145705975"/>
            <ac:spMk id="7" creationId="{A83D55F3-FAFB-6360-B42F-2E397FB2EA19}"/>
          </ac:spMkLst>
        </pc:spChg>
      </pc:sldChg>
      <pc:sldChg chg="del">
        <pc:chgData name="Rahul Nair" userId="4a64821b-8a29-4cbe-80c1-d9771e59f4e8" providerId="ADAL" clId="{92392368-3977-4AAB-9821-D88ED10C85A3}" dt="2022-08-05T07:07:02.940" v="3" actId="47"/>
        <pc:sldMkLst>
          <pc:docMk/>
          <pc:sldMk cId="2704317515" sldId="2145705976"/>
        </pc:sldMkLst>
      </pc:sldChg>
      <pc:sldChg chg="del">
        <pc:chgData name="Rahul Nair" userId="4a64821b-8a29-4cbe-80c1-d9771e59f4e8" providerId="ADAL" clId="{92392368-3977-4AAB-9821-D88ED10C85A3}" dt="2022-08-05T07:40:47.729" v="181" actId="47"/>
        <pc:sldMkLst>
          <pc:docMk/>
          <pc:sldMk cId="914305661" sldId="2145705979"/>
        </pc:sldMkLst>
      </pc:sldChg>
      <pc:sldChg chg="modSp add mod">
        <pc:chgData name="Rahul Nair" userId="4a64821b-8a29-4cbe-80c1-d9771e59f4e8" providerId="ADAL" clId="{92392368-3977-4AAB-9821-D88ED10C85A3}" dt="2022-08-05T07:43:47.106" v="216" actId="108"/>
        <pc:sldMkLst>
          <pc:docMk/>
          <pc:sldMk cId="2264345743" sldId="2145705979"/>
        </pc:sldMkLst>
        <pc:spChg chg="mod">
          <ac:chgData name="Rahul Nair" userId="4a64821b-8a29-4cbe-80c1-d9771e59f4e8" providerId="ADAL" clId="{92392368-3977-4AAB-9821-D88ED10C85A3}" dt="2022-08-05T07:43:33.658" v="214" actId="2711"/>
          <ac:spMkLst>
            <pc:docMk/>
            <pc:sldMk cId="2264345743" sldId="2145705979"/>
            <ac:spMk id="3" creationId="{884E6A80-8183-4238-9CB3-76B1DB8E8ACE}"/>
          </ac:spMkLst>
        </pc:spChg>
        <pc:spChg chg="mod">
          <ac:chgData name="Rahul Nair" userId="4a64821b-8a29-4cbe-80c1-d9771e59f4e8" providerId="ADAL" clId="{92392368-3977-4AAB-9821-D88ED10C85A3}" dt="2022-08-05T07:43:33.658" v="214" actId="2711"/>
          <ac:spMkLst>
            <pc:docMk/>
            <pc:sldMk cId="2264345743" sldId="2145705979"/>
            <ac:spMk id="4" creationId="{BC608287-8678-DFB3-E5A9-DEB939BF1F80}"/>
          </ac:spMkLst>
        </pc:spChg>
        <pc:spChg chg="mod">
          <ac:chgData name="Rahul Nair" userId="4a64821b-8a29-4cbe-80c1-d9771e59f4e8" providerId="ADAL" clId="{92392368-3977-4AAB-9821-D88ED10C85A3}" dt="2022-08-05T07:43:33.658" v="214" actId="2711"/>
          <ac:spMkLst>
            <pc:docMk/>
            <pc:sldMk cId="2264345743" sldId="2145705979"/>
            <ac:spMk id="5" creationId="{54D58AC1-E46D-4441-9B3E-34F9DC675948}"/>
          </ac:spMkLst>
        </pc:spChg>
        <pc:spChg chg="mod">
          <ac:chgData name="Rahul Nair" userId="4a64821b-8a29-4cbe-80c1-d9771e59f4e8" providerId="ADAL" clId="{92392368-3977-4AAB-9821-D88ED10C85A3}" dt="2022-08-05T07:43:33.658" v="214" actId="2711"/>
          <ac:spMkLst>
            <pc:docMk/>
            <pc:sldMk cId="2264345743" sldId="2145705979"/>
            <ac:spMk id="7" creationId="{B5204482-9862-46B5-8AB7-34E5CE0E47C9}"/>
          </ac:spMkLst>
        </pc:spChg>
        <pc:spChg chg="mod">
          <ac:chgData name="Rahul Nair" userId="4a64821b-8a29-4cbe-80c1-d9771e59f4e8" providerId="ADAL" clId="{92392368-3977-4AAB-9821-D88ED10C85A3}" dt="2022-08-05T07:43:47.106" v="216" actId="108"/>
          <ac:spMkLst>
            <pc:docMk/>
            <pc:sldMk cId="2264345743" sldId="2145705979"/>
            <ac:spMk id="8" creationId="{E6B06E38-824B-67C2-F8F4-B0814E06994E}"/>
          </ac:spMkLst>
        </pc:spChg>
        <pc:spChg chg="mod">
          <ac:chgData name="Rahul Nair" userId="4a64821b-8a29-4cbe-80c1-d9771e59f4e8" providerId="ADAL" clId="{92392368-3977-4AAB-9821-D88ED10C85A3}" dt="2022-08-05T07:43:33.658" v="214" actId="2711"/>
          <ac:spMkLst>
            <pc:docMk/>
            <pc:sldMk cId="2264345743" sldId="2145705979"/>
            <ac:spMk id="11" creationId="{42F0FDC0-AFA1-4598-0978-ED715A94763E}"/>
          </ac:spMkLst>
        </pc:spChg>
        <pc:spChg chg="mod">
          <ac:chgData name="Rahul Nair" userId="4a64821b-8a29-4cbe-80c1-d9771e59f4e8" providerId="ADAL" clId="{92392368-3977-4AAB-9821-D88ED10C85A3}" dt="2022-08-05T07:43:33.658" v="214" actId="2711"/>
          <ac:spMkLst>
            <pc:docMk/>
            <pc:sldMk cId="2264345743" sldId="2145705979"/>
            <ac:spMk id="12" creationId="{1C362E4E-030B-718A-4915-14E54688CACA}"/>
          </ac:spMkLst>
        </pc:spChg>
        <pc:spChg chg="mod">
          <ac:chgData name="Rahul Nair" userId="4a64821b-8a29-4cbe-80c1-d9771e59f4e8" providerId="ADAL" clId="{92392368-3977-4AAB-9821-D88ED10C85A3}" dt="2022-08-05T07:43:33.658" v="214" actId="2711"/>
          <ac:spMkLst>
            <pc:docMk/>
            <pc:sldMk cId="2264345743" sldId="2145705979"/>
            <ac:spMk id="14" creationId="{83CD9B0D-665E-4052-98AB-47743707D39E}"/>
          </ac:spMkLst>
        </pc:spChg>
        <pc:spChg chg="mod">
          <ac:chgData name="Rahul Nair" userId="4a64821b-8a29-4cbe-80c1-d9771e59f4e8" providerId="ADAL" clId="{92392368-3977-4AAB-9821-D88ED10C85A3}" dt="2022-08-05T07:43:33.658" v="214" actId="2711"/>
          <ac:spMkLst>
            <pc:docMk/>
            <pc:sldMk cId="2264345743" sldId="2145705979"/>
            <ac:spMk id="17" creationId="{CEDD4732-9BCB-72A4-2AB9-6A5816A9E3C4}"/>
          </ac:spMkLst>
        </pc:spChg>
        <pc:spChg chg="mod">
          <ac:chgData name="Rahul Nair" userId="4a64821b-8a29-4cbe-80c1-d9771e59f4e8" providerId="ADAL" clId="{92392368-3977-4AAB-9821-D88ED10C85A3}" dt="2022-08-05T07:43:33.658" v="214" actId="2711"/>
          <ac:spMkLst>
            <pc:docMk/>
            <pc:sldMk cId="2264345743" sldId="2145705979"/>
            <ac:spMk id="33" creationId="{90A961A9-3072-47C5-A14C-BCA36ED60D3F}"/>
          </ac:spMkLst>
        </pc:spChg>
        <pc:spChg chg="mod">
          <ac:chgData name="Rahul Nair" userId="4a64821b-8a29-4cbe-80c1-d9771e59f4e8" providerId="ADAL" clId="{92392368-3977-4AAB-9821-D88ED10C85A3}" dt="2022-08-05T07:43:33.658" v="214" actId="2711"/>
          <ac:spMkLst>
            <pc:docMk/>
            <pc:sldMk cId="2264345743" sldId="2145705979"/>
            <ac:spMk id="34" creationId="{23043AC8-B04F-45CD-8396-BF63649CEC09}"/>
          </ac:spMkLst>
        </pc:spChg>
        <pc:spChg chg="mod">
          <ac:chgData name="Rahul Nair" userId="4a64821b-8a29-4cbe-80c1-d9771e59f4e8" providerId="ADAL" clId="{92392368-3977-4AAB-9821-D88ED10C85A3}" dt="2022-08-05T07:43:33.658" v="214" actId="2711"/>
          <ac:spMkLst>
            <pc:docMk/>
            <pc:sldMk cId="2264345743" sldId="2145705979"/>
            <ac:spMk id="36" creationId="{18F62CC6-E6C6-48D1-BD49-8A3412678535}"/>
          </ac:spMkLst>
        </pc:spChg>
        <pc:spChg chg="mod">
          <ac:chgData name="Rahul Nair" userId="4a64821b-8a29-4cbe-80c1-d9771e59f4e8" providerId="ADAL" clId="{92392368-3977-4AAB-9821-D88ED10C85A3}" dt="2022-08-05T07:43:33.658" v="214" actId="2711"/>
          <ac:spMkLst>
            <pc:docMk/>
            <pc:sldMk cId="2264345743" sldId="2145705979"/>
            <ac:spMk id="37" creationId="{8ABFA8BF-241D-4D20-97E4-B13926D5DBA6}"/>
          </ac:spMkLst>
        </pc:spChg>
        <pc:spChg chg="mod">
          <ac:chgData name="Rahul Nair" userId="4a64821b-8a29-4cbe-80c1-d9771e59f4e8" providerId="ADAL" clId="{92392368-3977-4AAB-9821-D88ED10C85A3}" dt="2022-08-05T07:43:33.658" v="214" actId="2711"/>
          <ac:spMkLst>
            <pc:docMk/>
            <pc:sldMk cId="2264345743" sldId="2145705979"/>
            <ac:spMk id="38" creationId="{8482563B-F0E5-4CCC-943B-709572E523BF}"/>
          </ac:spMkLst>
        </pc:spChg>
        <pc:spChg chg="mod">
          <ac:chgData name="Rahul Nair" userId="4a64821b-8a29-4cbe-80c1-d9771e59f4e8" providerId="ADAL" clId="{92392368-3977-4AAB-9821-D88ED10C85A3}" dt="2022-08-05T07:43:33.658" v="214" actId="2711"/>
          <ac:spMkLst>
            <pc:docMk/>
            <pc:sldMk cId="2264345743" sldId="2145705979"/>
            <ac:spMk id="40" creationId="{CACB2860-537C-4FEE-BC47-B29AE7F1F3A0}"/>
          </ac:spMkLst>
        </pc:spChg>
        <pc:spChg chg="mod">
          <ac:chgData name="Rahul Nair" userId="4a64821b-8a29-4cbe-80c1-d9771e59f4e8" providerId="ADAL" clId="{92392368-3977-4AAB-9821-D88ED10C85A3}" dt="2022-08-05T07:43:33.658" v="214" actId="2711"/>
          <ac:spMkLst>
            <pc:docMk/>
            <pc:sldMk cId="2264345743" sldId="2145705979"/>
            <ac:spMk id="41" creationId="{83C69513-6D4A-4562-874F-C732B49E1DB6}"/>
          </ac:spMkLst>
        </pc:spChg>
        <pc:spChg chg="mod">
          <ac:chgData name="Rahul Nair" userId="4a64821b-8a29-4cbe-80c1-d9771e59f4e8" providerId="ADAL" clId="{92392368-3977-4AAB-9821-D88ED10C85A3}" dt="2022-08-05T07:43:33.658" v="214" actId="2711"/>
          <ac:spMkLst>
            <pc:docMk/>
            <pc:sldMk cId="2264345743" sldId="2145705979"/>
            <ac:spMk id="42" creationId="{77624E44-53BE-4E7A-B0E8-76B36B2DA894}"/>
          </ac:spMkLst>
        </pc:spChg>
        <pc:spChg chg="mod">
          <ac:chgData name="Rahul Nair" userId="4a64821b-8a29-4cbe-80c1-d9771e59f4e8" providerId="ADAL" clId="{92392368-3977-4AAB-9821-D88ED10C85A3}" dt="2022-08-05T07:43:33.658" v="214" actId="2711"/>
          <ac:spMkLst>
            <pc:docMk/>
            <pc:sldMk cId="2264345743" sldId="2145705979"/>
            <ac:spMk id="48" creationId="{CF44F291-2C8C-41A5-83E6-F9E6FA42D582}"/>
          </ac:spMkLst>
        </pc:spChg>
        <pc:spChg chg="mod">
          <ac:chgData name="Rahul Nair" userId="4a64821b-8a29-4cbe-80c1-d9771e59f4e8" providerId="ADAL" clId="{92392368-3977-4AAB-9821-D88ED10C85A3}" dt="2022-08-05T07:43:33.658" v="214" actId="2711"/>
          <ac:spMkLst>
            <pc:docMk/>
            <pc:sldMk cId="2264345743" sldId="2145705979"/>
            <ac:spMk id="49" creationId="{88454D2D-BC0C-441C-8F99-39BDAC3EFFC6}"/>
          </ac:spMkLst>
        </pc:spChg>
        <pc:spChg chg="mod">
          <ac:chgData name="Rahul Nair" userId="4a64821b-8a29-4cbe-80c1-d9771e59f4e8" providerId="ADAL" clId="{92392368-3977-4AAB-9821-D88ED10C85A3}" dt="2022-08-05T07:43:33.658" v="214" actId="2711"/>
          <ac:spMkLst>
            <pc:docMk/>
            <pc:sldMk cId="2264345743" sldId="2145705979"/>
            <ac:spMk id="55" creationId="{43C9B278-3FEF-4255-8635-26DB2DEF0D07}"/>
          </ac:spMkLst>
        </pc:spChg>
        <pc:spChg chg="mod">
          <ac:chgData name="Rahul Nair" userId="4a64821b-8a29-4cbe-80c1-d9771e59f4e8" providerId="ADAL" clId="{92392368-3977-4AAB-9821-D88ED10C85A3}" dt="2022-08-05T07:43:33.658" v="214" actId="2711"/>
          <ac:spMkLst>
            <pc:docMk/>
            <pc:sldMk cId="2264345743" sldId="2145705979"/>
            <ac:spMk id="56" creationId="{9893D72A-49F5-4331-84A1-05B78944637C}"/>
          </ac:spMkLst>
        </pc:spChg>
        <pc:spChg chg="mod">
          <ac:chgData name="Rahul Nair" userId="4a64821b-8a29-4cbe-80c1-d9771e59f4e8" providerId="ADAL" clId="{92392368-3977-4AAB-9821-D88ED10C85A3}" dt="2022-08-05T07:43:33.658" v="214" actId="2711"/>
          <ac:spMkLst>
            <pc:docMk/>
            <pc:sldMk cId="2264345743" sldId="2145705979"/>
            <ac:spMk id="57" creationId="{AFAA9E67-8CFD-4A35-897F-A8F0712AE07E}"/>
          </ac:spMkLst>
        </pc:spChg>
        <pc:spChg chg="mod">
          <ac:chgData name="Rahul Nair" userId="4a64821b-8a29-4cbe-80c1-d9771e59f4e8" providerId="ADAL" clId="{92392368-3977-4AAB-9821-D88ED10C85A3}" dt="2022-08-05T07:43:33.658" v="214" actId="2711"/>
          <ac:spMkLst>
            <pc:docMk/>
            <pc:sldMk cId="2264345743" sldId="2145705979"/>
            <ac:spMk id="58" creationId="{207166EB-B032-40CB-8120-9495C247344E}"/>
          </ac:spMkLst>
        </pc:spChg>
        <pc:spChg chg="mod">
          <ac:chgData name="Rahul Nair" userId="4a64821b-8a29-4cbe-80c1-d9771e59f4e8" providerId="ADAL" clId="{92392368-3977-4AAB-9821-D88ED10C85A3}" dt="2022-08-05T07:43:33.658" v="214" actId="2711"/>
          <ac:spMkLst>
            <pc:docMk/>
            <pc:sldMk cId="2264345743" sldId="2145705979"/>
            <ac:spMk id="59" creationId="{53525A88-2840-420F-8288-98512B643CC7}"/>
          </ac:spMkLst>
        </pc:spChg>
        <pc:spChg chg="mod">
          <ac:chgData name="Rahul Nair" userId="4a64821b-8a29-4cbe-80c1-d9771e59f4e8" providerId="ADAL" clId="{92392368-3977-4AAB-9821-D88ED10C85A3}" dt="2022-08-05T07:43:33.658" v="214" actId="2711"/>
          <ac:spMkLst>
            <pc:docMk/>
            <pc:sldMk cId="2264345743" sldId="2145705979"/>
            <ac:spMk id="60" creationId="{4E1A24AA-1FCA-43A7-A064-3F2B236F5C61}"/>
          </ac:spMkLst>
        </pc:spChg>
        <pc:spChg chg="mod">
          <ac:chgData name="Rahul Nair" userId="4a64821b-8a29-4cbe-80c1-d9771e59f4e8" providerId="ADAL" clId="{92392368-3977-4AAB-9821-D88ED10C85A3}" dt="2022-08-05T07:43:33.658" v="214" actId="2711"/>
          <ac:spMkLst>
            <pc:docMk/>
            <pc:sldMk cId="2264345743" sldId="2145705979"/>
            <ac:spMk id="61" creationId="{285BE3D6-BEF6-4E7B-B594-C707172096D3}"/>
          </ac:spMkLst>
        </pc:spChg>
        <pc:spChg chg="mod">
          <ac:chgData name="Rahul Nair" userId="4a64821b-8a29-4cbe-80c1-d9771e59f4e8" providerId="ADAL" clId="{92392368-3977-4AAB-9821-D88ED10C85A3}" dt="2022-08-05T07:43:33.658" v="214" actId="2711"/>
          <ac:spMkLst>
            <pc:docMk/>
            <pc:sldMk cId="2264345743" sldId="2145705979"/>
            <ac:spMk id="62" creationId="{127F206E-7C65-42D5-95E7-5D5C6E353694}"/>
          </ac:spMkLst>
        </pc:spChg>
        <pc:spChg chg="mod">
          <ac:chgData name="Rahul Nair" userId="4a64821b-8a29-4cbe-80c1-d9771e59f4e8" providerId="ADAL" clId="{92392368-3977-4AAB-9821-D88ED10C85A3}" dt="2022-08-05T07:43:33.658" v="214" actId="2711"/>
          <ac:spMkLst>
            <pc:docMk/>
            <pc:sldMk cId="2264345743" sldId="2145705979"/>
            <ac:spMk id="63" creationId="{0495430B-5521-47A9-BF13-7F56025FBA9C}"/>
          </ac:spMkLst>
        </pc:spChg>
        <pc:spChg chg="mod">
          <ac:chgData name="Rahul Nair" userId="4a64821b-8a29-4cbe-80c1-d9771e59f4e8" providerId="ADAL" clId="{92392368-3977-4AAB-9821-D88ED10C85A3}" dt="2022-08-05T07:43:33.658" v="214" actId="2711"/>
          <ac:spMkLst>
            <pc:docMk/>
            <pc:sldMk cId="2264345743" sldId="2145705979"/>
            <ac:spMk id="64" creationId="{0E4EDCEB-C6D9-412F-99BC-73186BBB97FB}"/>
          </ac:spMkLst>
        </pc:spChg>
        <pc:spChg chg="mod">
          <ac:chgData name="Rahul Nair" userId="4a64821b-8a29-4cbe-80c1-d9771e59f4e8" providerId="ADAL" clId="{92392368-3977-4AAB-9821-D88ED10C85A3}" dt="2022-08-05T07:43:33.658" v="214" actId="2711"/>
          <ac:spMkLst>
            <pc:docMk/>
            <pc:sldMk cId="2264345743" sldId="2145705979"/>
            <ac:spMk id="65" creationId="{2681CD36-B7C6-4A40-A8F1-B20A19624223}"/>
          </ac:spMkLst>
        </pc:spChg>
        <pc:spChg chg="mod">
          <ac:chgData name="Rahul Nair" userId="4a64821b-8a29-4cbe-80c1-d9771e59f4e8" providerId="ADAL" clId="{92392368-3977-4AAB-9821-D88ED10C85A3}" dt="2022-08-05T07:43:33.658" v="214" actId="2711"/>
          <ac:spMkLst>
            <pc:docMk/>
            <pc:sldMk cId="2264345743" sldId="2145705979"/>
            <ac:spMk id="66" creationId="{FD60D767-7149-4675-8AAB-D31B8B1576D4}"/>
          </ac:spMkLst>
        </pc:spChg>
        <pc:spChg chg="mod">
          <ac:chgData name="Rahul Nair" userId="4a64821b-8a29-4cbe-80c1-d9771e59f4e8" providerId="ADAL" clId="{92392368-3977-4AAB-9821-D88ED10C85A3}" dt="2022-08-05T07:43:33.658" v="214" actId="2711"/>
          <ac:spMkLst>
            <pc:docMk/>
            <pc:sldMk cId="2264345743" sldId="2145705979"/>
            <ac:spMk id="67" creationId="{9C0BC06D-B9BA-4E04-BC41-D93BA99731A7}"/>
          </ac:spMkLst>
        </pc:spChg>
        <pc:spChg chg="mod">
          <ac:chgData name="Rahul Nair" userId="4a64821b-8a29-4cbe-80c1-d9771e59f4e8" providerId="ADAL" clId="{92392368-3977-4AAB-9821-D88ED10C85A3}" dt="2022-08-05T07:43:33.658" v="214" actId="2711"/>
          <ac:spMkLst>
            <pc:docMk/>
            <pc:sldMk cId="2264345743" sldId="2145705979"/>
            <ac:spMk id="68" creationId="{E9ACE740-EE7F-4AD2-B474-70D52D2C7DAE}"/>
          </ac:spMkLst>
        </pc:spChg>
        <pc:spChg chg="mod">
          <ac:chgData name="Rahul Nair" userId="4a64821b-8a29-4cbe-80c1-d9771e59f4e8" providerId="ADAL" clId="{92392368-3977-4AAB-9821-D88ED10C85A3}" dt="2022-08-05T07:43:33.658" v="214" actId="2711"/>
          <ac:spMkLst>
            <pc:docMk/>
            <pc:sldMk cId="2264345743" sldId="2145705979"/>
            <ac:spMk id="69" creationId="{06B4D9F7-ACC4-4DF1-ABC8-B0358225FD11}"/>
          </ac:spMkLst>
        </pc:spChg>
        <pc:spChg chg="mod">
          <ac:chgData name="Rahul Nair" userId="4a64821b-8a29-4cbe-80c1-d9771e59f4e8" providerId="ADAL" clId="{92392368-3977-4AAB-9821-D88ED10C85A3}" dt="2022-08-05T07:43:33.658" v="214" actId="2711"/>
          <ac:spMkLst>
            <pc:docMk/>
            <pc:sldMk cId="2264345743" sldId="2145705979"/>
            <ac:spMk id="70" creationId="{9D82D935-3205-47ED-BDB6-38CBEB43B8DB}"/>
          </ac:spMkLst>
        </pc:spChg>
        <pc:spChg chg="mod">
          <ac:chgData name="Rahul Nair" userId="4a64821b-8a29-4cbe-80c1-d9771e59f4e8" providerId="ADAL" clId="{92392368-3977-4AAB-9821-D88ED10C85A3}" dt="2022-08-05T07:43:33.658" v="214" actId="2711"/>
          <ac:spMkLst>
            <pc:docMk/>
            <pc:sldMk cId="2264345743" sldId="2145705979"/>
            <ac:spMk id="71" creationId="{D79679DE-3F2F-486C-8E10-B54C14A65125}"/>
          </ac:spMkLst>
        </pc:spChg>
        <pc:spChg chg="mod">
          <ac:chgData name="Rahul Nair" userId="4a64821b-8a29-4cbe-80c1-d9771e59f4e8" providerId="ADAL" clId="{92392368-3977-4AAB-9821-D88ED10C85A3}" dt="2022-08-05T07:43:33.658" v="214" actId="2711"/>
          <ac:spMkLst>
            <pc:docMk/>
            <pc:sldMk cId="2264345743" sldId="2145705979"/>
            <ac:spMk id="72" creationId="{6D83E54D-C076-4C3F-963B-34C034B6C594}"/>
          </ac:spMkLst>
        </pc:spChg>
        <pc:spChg chg="mod">
          <ac:chgData name="Rahul Nair" userId="4a64821b-8a29-4cbe-80c1-d9771e59f4e8" providerId="ADAL" clId="{92392368-3977-4AAB-9821-D88ED10C85A3}" dt="2022-08-05T07:43:33.658" v="214" actId="2711"/>
          <ac:spMkLst>
            <pc:docMk/>
            <pc:sldMk cId="2264345743" sldId="2145705979"/>
            <ac:spMk id="73" creationId="{CEFC7B73-74C4-9F89-6416-7EC3965CE733}"/>
          </ac:spMkLst>
        </pc:spChg>
        <pc:spChg chg="mod">
          <ac:chgData name="Rahul Nair" userId="4a64821b-8a29-4cbe-80c1-d9771e59f4e8" providerId="ADAL" clId="{92392368-3977-4AAB-9821-D88ED10C85A3}" dt="2022-08-05T07:43:33.658" v="214" actId="2711"/>
          <ac:spMkLst>
            <pc:docMk/>
            <pc:sldMk cId="2264345743" sldId="2145705979"/>
            <ac:spMk id="74" creationId="{ADA76E7E-04B3-4417-AFBF-B655112B7FB9}"/>
          </ac:spMkLst>
        </pc:spChg>
        <pc:spChg chg="mod">
          <ac:chgData name="Rahul Nair" userId="4a64821b-8a29-4cbe-80c1-d9771e59f4e8" providerId="ADAL" clId="{92392368-3977-4AAB-9821-D88ED10C85A3}" dt="2022-08-05T07:43:33.658" v="214" actId="2711"/>
          <ac:spMkLst>
            <pc:docMk/>
            <pc:sldMk cId="2264345743" sldId="2145705979"/>
            <ac:spMk id="75" creationId="{0B9A7487-CCFF-427A-9022-3DE9E9E3BCBE}"/>
          </ac:spMkLst>
        </pc:spChg>
        <pc:spChg chg="mod">
          <ac:chgData name="Rahul Nair" userId="4a64821b-8a29-4cbe-80c1-d9771e59f4e8" providerId="ADAL" clId="{92392368-3977-4AAB-9821-D88ED10C85A3}" dt="2022-08-05T07:43:33.658" v="214" actId="2711"/>
          <ac:spMkLst>
            <pc:docMk/>
            <pc:sldMk cId="2264345743" sldId="2145705979"/>
            <ac:spMk id="76" creationId="{0007E7EE-E4B8-4C2F-9989-55F8271D6E7D}"/>
          </ac:spMkLst>
        </pc:spChg>
        <pc:spChg chg="mod">
          <ac:chgData name="Rahul Nair" userId="4a64821b-8a29-4cbe-80c1-d9771e59f4e8" providerId="ADAL" clId="{92392368-3977-4AAB-9821-D88ED10C85A3}" dt="2022-08-05T07:43:33.658" v="214" actId="2711"/>
          <ac:spMkLst>
            <pc:docMk/>
            <pc:sldMk cId="2264345743" sldId="2145705979"/>
            <ac:spMk id="77" creationId="{2A3F0CD0-5ECC-2E70-FEB2-DFE33AD7D217}"/>
          </ac:spMkLst>
        </pc:spChg>
        <pc:spChg chg="mod">
          <ac:chgData name="Rahul Nair" userId="4a64821b-8a29-4cbe-80c1-d9771e59f4e8" providerId="ADAL" clId="{92392368-3977-4AAB-9821-D88ED10C85A3}" dt="2022-08-05T07:43:33.658" v="214" actId="2711"/>
          <ac:spMkLst>
            <pc:docMk/>
            <pc:sldMk cId="2264345743" sldId="2145705979"/>
            <ac:spMk id="78" creationId="{28684BC3-3CE9-B859-EF1F-5293519379FD}"/>
          </ac:spMkLst>
        </pc:spChg>
        <pc:spChg chg="mod">
          <ac:chgData name="Rahul Nair" userId="4a64821b-8a29-4cbe-80c1-d9771e59f4e8" providerId="ADAL" clId="{92392368-3977-4AAB-9821-D88ED10C85A3}" dt="2022-08-05T07:43:33.658" v="214" actId="2711"/>
          <ac:spMkLst>
            <pc:docMk/>
            <pc:sldMk cId="2264345743" sldId="2145705979"/>
            <ac:spMk id="79" creationId="{98D80944-0EC9-6DC5-449A-BD7AA72A29D7}"/>
          </ac:spMkLst>
        </pc:spChg>
        <pc:spChg chg="mod">
          <ac:chgData name="Rahul Nair" userId="4a64821b-8a29-4cbe-80c1-d9771e59f4e8" providerId="ADAL" clId="{92392368-3977-4AAB-9821-D88ED10C85A3}" dt="2022-08-05T07:43:33.658" v="214" actId="2711"/>
          <ac:spMkLst>
            <pc:docMk/>
            <pc:sldMk cId="2264345743" sldId="2145705979"/>
            <ac:spMk id="80" creationId="{2222E656-3A19-43EA-87A4-9B1494D887F0}"/>
          </ac:spMkLst>
        </pc:spChg>
        <pc:spChg chg="mod">
          <ac:chgData name="Rahul Nair" userId="4a64821b-8a29-4cbe-80c1-d9771e59f4e8" providerId="ADAL" clId="{92392368-3977-4AAB-9821-D88ED10C85A3}" dt="2022-08-05T07:43:33.658" v="214" actId="2711"/>
          <ac:spMkLst>
            <pc:docMk/>
            <pc:sldMk cId="2264345743" sldId="2145705979"/>
            <ac:spMk id="82" creationId="{941BFE04-3F58-8C4B-D408-F552EC12C0EA}"/>
          </ac:spMkLst>
        </pc:spChg>
        <pc:spChg chg="mod">
          <ac:chgData name="Rahul Nair" userId="4a64821b-8a29-4cbe-80c1-d9771e59f4e8" providerId="ADAL" clId="{92392368-3977-4AAB-9821-D88ED10C85A3}" dt="2022-08-05T07:43:33.658" v="214" actId="2711"/>
          <ac:spMkLst>
            <pc:docMk/>
            <pc:sldMk cId="2264345743" sldId="2145705979"/>
            <ac:spMk id="83" creationId="{1D8A057B-1E19-6603-3691-F4301BD306B0}"/>
          </ac:spMkLst>
        </pc:spChg>
        <pc:spChg chg="mod">
          <ac:chgData name="Rahul Nair" userId="4a64821b-8a29-4cbe-80c1-d9771e59f4e8" providerId="ADAL" clId="{92392368-3977-4AAB-9821-D88ED10C85A3}" dt="2022-08-05T07:43:33.658" v="214" actId="2711"/>
          <ac:spMkLst>
            <pc:docMk/>
            <pc:sldMk cId="2264345743" sldId="2145705979"/>
            <ac:spMk id="84" creationId="{BA6DB32A-533B-657F-799B-5F06FA9A8002}"/>
          </ac:spMkLst>
        </pc:spChg>
        <pc:spChg chg="mod">
          <ac:chgData name="Rahul Nair" userId="4a64821b-8a29-4cbe-80c1-d9771e59f4e8" providerId="ADAL" clId="{92392368-3977-4AAB-9821-D88ED10C85A3}" dt="2022-08-05T07:43:33.658" v="214" actId="2711"/>
          <ac:spMkLst>
            <pc:docMk/>
            <pc:sldMk cId="2264345743" sldId="2145705979"/>
            <ac:spMk id="86" creationId="{5555496E-E11B-A0DC-BEC7-091000902B5A}"/>
          </ac:spMkLst>
        </pc:spChg>
        <pc:spChg chg="mod">
          <ac:chgData name="Rahul Nair" userId="4a64821b-8a29-4cbe-80c1-d9771e59f4e8" providerId="ADAL" clId="{92392368-3977-4AAB-9821-D88ED10C85A3}" dt="2022-08-05T07:43:33.658" v="214" actId="2711"/>
          <ac:spMkLst>
            <pc:docMk/>
            <pc:sldMk cId="2264345743" sldId="2145705979"/>
            <ac:spMk id="89" creationId="{F34646DB-5185-9EC9-8DF4-5CB18D584060}"/>
          </ac:spMkLst>
        </pc:spChg>
        <pc:spChg chg="mod">
          <ac:chgData name="Rahul Nair" userId="4a64821b-8a29-4cbe-80c1-d9771e59f4e8" providerId="ADAL" clId="{92392368-3977-4AAB-9821-D88ED10C85A3}" dt="2022-08-05T07:43:33.658" v="214" actId="2711"/>
          <ac:spMkLst>
            <pc:docMk/>
            <pc:sldMk cId="2264345743" sldId="2145705979"/>
            <ac:spMk id="90" creationId="{9701ECDF-402D-42C7-BDE0-B1EEDD03978B}"/>
          </ac:spMkLst>
        </pc:spChg>
        <pc:spChg chg="mod">
          <ac:chgData name="Rahul Nair" userId="4a64821b-8a29-4cbe-80c1-d9771e59f4e8" providerId="ADAL" clId="{92392368-3977-4AAB-9821-D88ED10C85A3}" dt="2022-08-05T07:43:33.658" v="214" actId="2711"/>
          <ac:spMkLst>
            <pc:docMk/>
            <pc:sldMk cId="2264345743" sldId="2145705979"/>
            <ac:spMk id="92" creationId="{A8BC4964-FDCA-4FAE-8313-00CD3AB4E1A6}"/>
          </ac:spMkLst>
        </pc:spChg>
        <pc:spChg chg="mod">
          <ac:chgData name="Rahul Nair" userId="4a64821b-8a29-4cbe-80c1-d9771e59f4e8" providerId="ADAL" clId="{92392368-3977-4AAB-9821-D88ED10C85A3}" dt="2022-08-05T07:43:33.658" v="214" actId="2711"/>
          <ac:spMkLst>
            <pc:docMk/>
            <pc:sldMk cId="2264345743" sldId="2145705979"/>
            <ac:spMk id="93" creationId="{87B5D356-0485-EAEA-72C3-0A729BA54F1A}"/>
          </ac:spMkLst>
        </pc:spChg>
        <pc:spChg chg="mod">
          <ac:chgData name="Rahul Nair" userId="4a64821b-8a29-4cbe-80c1-d9771e59f4e8" providerId="ADAL" clId="{92392368-3977-4AAB-9821-D88ED10C85A3}" dt="2022-08-05T07:43:33.658" v="214" actId="2711"/>
          <ac:spMkLst>
            <pc:docMk/>
            <pc:sldMk cId="2264345743" sldId="2145705979"/>
            <ac:spMk id="99" creationId="{1A42BD31-97A1-4C45-A1B4-9526B52C8C6B}"/>
          </ac:spMkLst>
        </pc:spChg>
        <pc:spChg chg="mod">
          <ac:chgData name="Rahul Nair" userId="4a64821b-8a29-4cbe-80c1-d9771e59f4e8" providerId="ADAL" clId="{92392368-3977-4AAB-9821-D88ED10C85A3}" dt="2022-08-05T07:43:33.658" v="214" actId="2711"/>
          <ac:spMkLst>
            <pc:docMk/>
            <pc:sldMk cId="2264345743" sldId="2145705979"/>
            <ac:spMk id="100" creationId="{9EC2F44F-14CE-4471-BA1A-9047B6FB3FD4}"/>
          </ac:spMkLst>
        </pc:spChg>
        <pc:spChg chg="mod">
          <ac:chgData name="Rahul Nair" userId="4a64821b-8a29-4cbe-80c1-d9771e59f4e8" providerId="ADAL" clId="{92392368-3977-4AAB-9821-D88ED10C85A3}" dt="2022-08-05T07:43:33.658" v="214" actId="2711"/>
          <ac:spMkLst>
            <pc:docMk/>
            <pc:sldMk cId="2264345743" sldId="2145705979"/>
            <ac:spMk id="101" creationId="{E4788220-D3A6-421F-91FC-7B66AE669676}"/>
          </ac:spMkLst>
        </pc:spChg>
        <pc:spChg chg="mod">
          <ac:chgData name="Rahul Nair" userId="4a64821b-8a29-4cbe-80c1-d9771e59f4e8" providerId="ADAL" clId="{92392368-3977-4AAB-9821-D88ED10C85A3}" dt="2022-08-05T07:43:33.658" v="214" actId="2711"/>
          <ac:spMkLst>
            <pc:docMk/>
            <pc:sldMk cId="2264345743" sldId="2145705979"/>
            <ac:spMk id="104" creationId="{4320DE45-780D-435A-BF50-D4EE85E353C0}"/>
          </ac:spMkLst>
        </pc:spChg>
        <pc:spChg chg="mod">
          <ac:chgData name="Rahul Nair" userId="4a64821b-8a29-4cbe-80c1-d9771e59f4e8" providerId="ADAL" clId="{92392368-3977-4AAB-9821-D88ED10C85A3}" dt="2022-08-05T07:43:33.658" v="214" actId="2711"/>
          <ac:spMkLst>
            <pc:docMk/>
            <pc:sldMk cId="2264345743" sldId="2145705979"/>
            <ac:spMk id="105" creationId="{F1143560-E87E-4F98-92A8-FC078F3FF80E}"/>
          </ac:spMkLst>
        </pc:spChg>
        <pc:spChg chg="mod">
          <ac:chgData name="Rahul Nair" userId="4a64821b-8a29-4cbe-80c1-d9771e59f4e8" providerId="ADAL" clId="{92392368-3977-4AAB-9821-D88ED10C85A3}" dt="2022-08-05T07:43:33.658" v="214" actId="2711"/>
          <ac:spMkLst>
            <pc:docMk/>
            <pc:sldMk cId="2264345743" sldId="2145705979"/>
            <ac:spMk id="108" creationId="{6F8BFFDF-5641-0AF1-4C75-67529FFD108B}"/>
          </ac:spMkLst>
        </pc:spChg>
        <pc:spChg chg="mod">
          <ac:chgData name="Rahul Nair" userId="4a64821b-8a29-4cbe-80c1-d9771e59f4e8" providerId="ADAL" clId="{92392368-3977-4AAB-9821-D88ED10C85A3}" dt="2022-08-05T07:43:33.658" v="214" actId="2711"/>
          <ac:spMkLst>
            <pc:docMk/>
            <pc:sldMk cId="2264345743" sldId="2145705979"/>
            <ac:spMk id="109" creationId="{B16877E7-90C6-FC53-FC7B-D04AFC62FE2C}"/>
          </ac:spMkLst>
        </pc:spChg>
        <pc:spChg chg="mod">
          <ac:chgData name="Rahul Nair" userId="4a64821b-8a29-4cbe-80c1-d9771e59f4e8" providerId="ADAL" clId="{92392368-3977-4AAB-9821-D88ED10C85A3}" dt="2022-08-05T07:43:33.658" v="214" actId="2711"/>
          <ac:spMkLst>
            <pc:docMk/>
            <pc:sldMk cId="2264345743" sldId="2145705979"/>
            <ac:spMk id="110" creationId="{255BD9E2-F9C0-F1A6-FB5D-87169C50B7D2}"/>
          </ac:spMkLst>
        </pc:spChg>
        <pc:spChg chg="mod">
          <ac:chgData name="Rahul Nair" userId="4a64821b-8a29-4cbe-80c1-d9771e59f4e8" providerId="ADAL" clId="{92392368-3977-4AAB-9821-D88ED10C85A3}" dt="2022-08-05T07:43:33.658" v="214" actId="2711"/>
          <ac:spMkLst>
            <pc:docMk/>
            <pc:sldMk cId="2264345743" sldId="2145705979"/>
            <ac:spMk id="111" creationId="{148285AE-557B-30D8-A44C-DC737739B610}"/>
          </ac:spMkLst>
        </pc:spChg>
        <pc:spChg chg="mod">
          <ac:chgData name="Rahul Nair" userId="4a64821b-8a29-4cbe-80c1-d9771e59f4e8" providerId="ADAL" clId="{92392368-3977-4AAB-9821-D88ED10C85A3}" dt="2022-08-05T07:43:33.658" v="214" actId="2711"/>
          <ac:spMkLst>
            <pc:docMk/>
            <pc:sldMk cId="2264345743" sldId="2145705979"/>
            <ac:spMk id="113" creationId="{ED0F9389-BAB4-9B2D-9F8C-9E501E6498CB}"/>
          </ac:spMkLst>
        </pc:spChg>
        <pc:spChg chg="mod">
          <ac:chgData name="Rahul Nair" userId="4a64821b-8a29-4cbe-80c1-d9771e59f4e8" providerId="ADAL" clId="{92392368-3977-4AAB-9821-D88ED10C85A3}" dt="2022-08-05T07:43:33.658" v="214" actId="2711"/>
          <ac:spMkLst>
            <pc:docMk/>
            <pc:sldMk cId="2264345743" sldId="2145705979"/>
            <ac:spMk id="114" creationId="{0472285B-AE42-0A16-5732-C99C8B3FCA54}"/>
          </ac:spMkLst>
        </pc:spChg>
      </pc:sldChg>
      <pc:sldChg chg="del">
        <pc:chgData name="Rahul Nair" userId="4a64821b-8a29-4cbe-80c1-d9771e59f4e8" providerId="ADAL" clId="{92392368-3977-4AAB-9821-D88ED10C85A3}" dt="2022-08-05T07:40:47.729" v="181" actId="47"/>
        <pc:sldMkLst>
          <pc:docMk/>
          <pc:sldMk cId="2676097567" sldId="2145705987"/>
        </pc:sldMkLst>
      </pc:sldChg>
      <pc:sldChg chg="add">
        <pc:chgData name="Rahul Nair" userId="4a64821b-8a29-4cbe-80c1-d9771e59f4e8" providerId="ADAL" clId="{92392368-3977-4AAB-9821-D88ED10C85A3}" dt="2022-08-05T07:40:50.741" v="182"/>
        <pc:sldMkLst>
          <pc:docMk/>
          <pc:sldMk cId="3699850860" sldId="2145705987"/>
        </pc:sldMkLst>
      </pc:sldChg>
      <pc:sldChg chg="del">
        <pc:chgData name="Rahul Nair" userId="4a64821b-8a29-4cbe-80c1-d9771e59f4e8" providerId="ADAL" clId="{92392368-3977-4AAB-9821-D88ED10C85A3}" dt="2022-08-05T07:40:54.700" v="183" actId="47"/>
        <pc:sldMkLst>
          <pc:docMk/>
          <pc:sldMk cId="1366660148" sldId="2145705991"/>
        </pc:sldMkLst>
      </pc:sldChg>
      <pc:sldChg chg="del">
        <pc:chgData name="Rahul Nair" userId="4a64821b-8a29-4cbe-80c1-d9771e59f4e8" providerId="ADAL" clId="{92392368-3977-4AAB-9821-D88ED10C85A3}" dt="2022-08-05T07:07:24.763" v="4" actId="47"/>
        <pc:sldMkLst>
          <pc:docMk/>
          <pc:sldMk cId="1556998005" sldId="2145705999"/>
        </pc:sldMkLst>
      </pc:sldChg>
      <pc:sldChg chg="modSp mod">
        <pc:chgData name="Rahul Nair" userId="4a64821b-8a29-4cbe-80c1-d9771e59f4e8" providerId="ADAL" clId="{92392368-3977-4AAB-9821-D88ED10C85A3}" dt="2022-08-05T07:33:11.339" v="64" actId="1076"/>
        <pc:sldMkLst>
          <pc:docMk/>
          <pc:sldMk cId="3400765901" sldId="2145706002"/>
        </pc:sldMkLst>
        <pc:spChg chg="mod">
          <ac:chgData name="Rahul Nair" userId="4a64821b-8a29-4cbe-80c1-d9771e59f4e8" providerId="ADAL" clId="{92392368-3977-4AAB-9821-D88ED10C85A3}" dt="2022-08-05T07:32:17.436" v="42" actId="1076"/>
          <ac:spMkLst>
            <pc:docMk/>
            <pc:sldMk cId="3400765901" sldId="2145706002"/>
            <ac:spMk id="3" creationId="{AE010DD9-B5BA-3C01-8D52-9A8C36D9E2EA}"/>
          </ac:spMkLst>
        </pc:spChg>
        <pc:spChg chg="mod">
          <ac:chgData name="Rahul Nair" userId="4a64821b-8a29-4cbe-80c1-d9771e59f4e8" providerId="ADAL" clId="{92392368-3977-4AAB-9821-D88ED10C85A3}" dt="2022-08-05T07:32:17.436" v="42" actId="1076"/>
          <ac:spMkLst>
            <pc:docMk/>
            <pc:sldMk cId="3400765901" sldId="2145706002"/>
            <ac:spMk id="4" creationId="{BF2232F6-2F09-462E-E3DB-194150481A34}"/>
          </ac:spMkLst>
        </pc:spChg>
        <pc:spChg chg="mod">
          <ac:chgData name="Rahul Nair" userId="4a64821b-8a29-4cbe-80c1-d9771e59f4e8" providerId="ADAL" clId="{92392368-3977-4AAB-9821-D88ED10C85A3}" dt="2022-08-05T07:32:17.436" v="42" actId="1076"/>
          <ac:spMkLst>
            <pc:docMk/>
            <pc:sldMk cId="3400765901" sldId="2145706002"/>
            <ac:spMk id="5" creationId="{3BDDDA5C-ED23-6E8A-A446-02A6D6151DB9}"/>
          </ac:spMkLst>
        </pc:spChg>
        <pc:spChg chg="mod">
          <ac:chgData name="Rahul Nair" userId="4a64821b-8a29-4cbe-80c1-d9771e59f4e8" providerId="ADAL" clId="{92392368-3977-4AAB-9821-D88ED10C85A3}" dt="2022-08-05T07:32:17.436" v="42" actId="1076"/>
          <ac:spMkLst>
            <pc:docMk/>
            <pc:sldMk cId="3400765901" sldId="2145706002"/>
            <ac:spMk id="6" creationId="{2D4D83D9-11FE-90E5-DA7B-10B786778399}"/>
          </ac:spMkLst>
        </pc:spChg>
        <pc:spChg chg="mod">
          <ac:chgData name="Rahul Nair" userId="4a64821b-8a29-4cbe-80c1-d9771e59f4e8" providerId="ADAL" clId="{92392368-3977-4AAB-9821-D88ED10C85A3}" dt="2022-08-05T07:32:17.436" v="42" actId="1076"/>
          <ac:spMkLst>
            <pc:docMk/>
            <pc:sldMk cId="3400765901" sldId="2145706002"/>
            <ac:spMk id="7" creationId="{5BF2826B-1B1E-243D-BCD6-71B8A3E04C26}"/>
          </ac:spMkLst>
        </pc:spChg>
        <pc:spChg chg="mod">
          <ac:chgData name="Rahul Nair" userId="4a64821b-8a29-4cbe-80c1-d9771e59f4e8" providerId="ADAL" clId="{92392368-3977-4AAB-9821-D88ED10C85A3}" dt="2022-08-05T07:32:17.436" v="42" actId="1076"/>
          <ac:spMkLst>
            <pc:docMk/>
            <pc:sldMk cId="3400765901" sldId="2145706002"/>
            <ac:spMk id="8" creationId="{5CDA0F3D-3726-C7FB-5FD4-03A67F0AAB3B}"/>
          </ac:spMkLst>
        </pc:spChg>
        <pc:spChg chg="mod">
          <ac:chgData name="Rahul Nair" userId="4a64821b-8a29-4cbe-80c1-d9771e59f4e8" providerId="ADAL" clId="{92392368-3977-4AAB-9821-D88ED10C85A3}" dt="2022-08-05T07:32:17.436" v="42" actId="1076"/>
          <ac:spMkLst>
            <pc:docMk/>
            <pc:sldMk cId="3400765901" sldId="2145706002"/>
            <ac:spMk id="9" creationId="{B64A5348-8113-AC5A-BA4A-DE2885D8AED7}"/>
          </ac:spMkLst>
        </pc:spChg>
        <pc:spChg chg="mod">
          <ac:chgData name="Rahul Nair" userId="4a64821b-8a29-4cbe-80c1-d9771e59f4e8" providerId="ADAL" clId="{92392368-3977-4AAB-9821-D88ED10C85A3}" dt="2022-08-05T07:32:17.436" v="42" actId="1076"/>
          <ac:spMkLst>
            <pc:docMk/>
            <pc:sldMk cId="3400765901" sldId="2145706002"/>
            <ac:spMk id="22" creationId="{C11A14BA-499E-148A-2D31-A2BE67DE7C9D}"/>
          </ac:spMkLst>
        </pc:spChg>
        <pc:spChg chg="mod">
          <ac:chgData name="Rahul Nair" userId="4a64821b-8a29-4cbe-80c1-d9771e59f4e8" providerId="ADAL" clId="{92392368-3977-4AAB-9821-D88ED10C85A3}" dt="2022-08-05T07:32:17.436" v="42" actId="1076"/>
          <ac:spMkLst>
            <pc:docMk/>
            <pc:sldMk cId="3400765901" sldId="2145706002"/>
            <ac:spMk id="23" creationId="{3C31BDFF-C779-F3E3-4EDF-20FEB471D203}"/>
          </ac:spMkLst>
        </pc:spChg>
        <pc:spChg chg="mod">
          <ac:chgData name="Rahul Nair" userId="4a64821b-8a29-4cbe-80c1-d9771e59f4e8" providerId="ADAL" clId="{92392368-3977-4AAB-9821-D88ED10C85A3}" dt="2022-08-05T07:32:17.436" v="42" actId="1076"/>
          <ac:spMkLst>
            <pc:docMk/>
            <pc:sldMk cId="3400765901" sldId="2145706002"/>
            <ac:spMk id="24" creationId="{696E7F6F-7329-2CB3-92FF-FBD5B5E7341F}"/>
          </ac:spMkLst>
        </pc:spChg>
        <pc:spChg chg="mod">
          <ac:chgData name="Rahul Nair" userId="4a64821b-8a29-4cbe-80c1-d9771e59f4e8" providerId="ADAL" clId="{92392368-3977-4AAB-9821-D88ED10C85A3}" dt="2022-08-05T07:32:17.436" v="42" actId="1076"/>
          <ac:spMkLst>
            <pc:docMk/>
            <pc:sldMk cId="3400765901" sldId="2145706002"/>
            <ac:spMk id="25" creationId="{C7689B61-2B93-ADEC-79ED-594A02A62C64}"/>
          </ac:spMkLst>
        </pc:spChg>
        <pc:spChg chg="mod">
          <ac:chgData name="Rahul Nair" userId="4a64821b-8a29-4cbe-80c1-d9771e59f4e8" providerId="ADAL" clId="{92392368-3977-4AAB-9821-D88ED10C85A3}" dt="2022-08-05T07:33:11.339" v="64" actId="1076"/>
          <ac:spMkLst>
            <pc:docMk/>
            <pc:sldMk cId="3400765901" sldId="2145706002"/>
            <ac:spMk id="26" creationId="{052B6A7D-6D14-D230-60A3-60AA4A05ECEF}"/>
          </ac:spMkLst>
        </pc:spChg>
        <pc:spChg chg="mod">
          <ac:chgData name="Rahul Nair" userId="4a64821b-8a29-4cbe-80c1-d9771e59f4e8" providerId="ADAL" clId="{92392368-3977-4AAB-9821-D88ED10C85A3}" dt="2022-08-05T07:32:17.436" v="42" actId="1076"/>
          <ac:spMkLst>
            <pc:docMk/>
            <pc:sldMk cId="3400765901" sldId="2145706002"/>
            <ac:spMk id="27" creationId="{D0A7AD8E-75CF-69C3-37CA-78FEEEEF40B1}"/>
          </ac:spMkLst>
        </pc:spChg>
        <pc:spChg chg="mod">
          <ac:chgData name="Rahul Nair" userId="4a64821b-8a29-4cbe-80c1-d9771e59f4e8" providerId="ADAL" clId="{92392368-3977-4AAB-9821-D88ED10C85A3}" dt="2022-08-05T07:32:17.436" v="42" actId="1076"/>
          <ac:spMkLst>
            <pc:docMk/>
            <pc:sldMk cId="3400765901" sldId="2145706002"/>
            <ac:spMk id="28" creationId="{6652C475-1897-07C7-A2BD-F80A11880CC2}"/>
          </ac:spMkLst>
        </pc:spChg>
        <pc:spChg chg="mod">
          <ac:chgData name="Rahul Nair" userId="4a64821b-8a29-4cbe-80c1-d9771e59f4e8" providerId="ADAL" clId="{92392368-3977-4AAB-9821-D88ED10C85A3}" dt="2022-08-05T07:32:17.436" v="42" actId="1076"/>
          <ac:spMkLst>
            <pc:docMk/>
            <pc:sldMk cId="3400765901" sldId="2145706002"/>
            <ac:spMk id="31" creationId="{022DC5FE-36C8-F718-9870-43C26F2F8060}"/>
          </ac:spMkLst>
        </pc:spChg>
        <pc:spChg chg="mod">
          <ac:chgData name="Rahul Nair" userId="4a64821b-8a29-4cbe-80c1-d9771e59f4e8" providerId="ADAL" clId="{92392368-3977-4AAB-9821-D88ED10C85A3}" dt="2022-08-05T07:32:17.436" v="42" actId="1076"/>
          <ac:spMkLst>
            <pc:docMk/>
            <pc:sldMk cId="3400765901" sldId="2145706002"/>
            <ac:spMk id="32" creationId="{CB945D0C-AA4B-A7C8-9688-FE92DFBF9B79}"/>
          </ac:spMkLst>
        </pc:spChg>
        <pc:spChg chg="mod">
          <ac:chgData name="Rahul Nair" userId="4a64821b-8a29-4cbe-80c1-d9771e59f4e8" providerId="ADAL" clId="{92392368-3977-4AAB-9821-D88ED10C85A3}" dt="2022-08-05T07:32:17.436" v="42" actId="1076"/>
          <ac:spMkLst>
            <pc:docMk/>
            <pc:sldMk cId="3400765901" sldId="2145706002"/>
            <ac:spMk id="37" creationId="{23C3BEC2-B578-DFB4-DBA1-049636E7999B}"/>
          </ac:spMkLst>
        </pc:spChg>
        <pc:spChg chg="mod">
          <ac:chgData name="Rahul Nair" userId="4a64821b-8a29-4cbe-80c1-d9771e59f4e8" providerId="ADAL" clId="{92392368-3977-4AAB-9821-D88ED10C85A3}" dt="2022-08-05T07:32:17.436" v="42" actId="1076"/>
          <ac:spMkLst>
            <pc:docMk/>
            <pc:sldMk cId="3400765901" sldId="2145706002"/>
            <ac:spMk id="38" creationId="{3F4A6DAA-AAC0-6923-38CB-F0FD4048EFD8}"/>
          </ac:spMkLst>
        </pc:spChg>
        <pc:spChg chg="mod">
          <ac:chgData name="Rahul Nair" userId="4a64821b-8a29-4cbe-80c1-d9771e59f4e8" providerId="ADAL" clId="{92392368-3977-4AAB-9821-D88ED10C85A3}" dt="2022-08-05T07:32:17.436" v="42" actId="1076"/>
          <ac:spMkLst>
            <pc:docMk/>
            <pc:sldMk cId="3400765901" sldId="2145706002"/>
            <ac:spMk id="40" creationId="{19F31D0F-3223-7637-7991-570C76C079F8}"/>
          </ac:spMkLst>
        </pc:spChg>
        <pc:spChg chg="mod">
          <ac:chgData name="Rahul Nair" userId="4a64821b-8a29-4cbe-80c1-d9771e59f4e8" providerId="ADAL" clId="{92392368-3977-4AAB-9821-D88ED10C85A3}" dt="2022-08-05T07:32:17.436" v="42" actId="1076"/>
          <ac:spMkLst>
            <pc:docMk/>
            <pc:sldMk cId="3400765901" sldId="2145706002"/>
            <ac:spMk id="42" creationId="{065C1BA0-A267-DC08-F3C0-B649E7C58E42}"/>
          </ac:spMkLst>
        </pc:spChg>
        <pc:spChg chg="mod">
          <ac:chgData name="Rahul Nair" userId="4a64821b-8a29-4cbe-80c1-d9771e59f4e8" providerId="ADAL" clId="{92392368-3977-4AAB-9821-D88ED10C85A3}" dt="2022-08-05T07:32:17.436" v="42" actId="1076"/>
          <ac:spMkLst>
            <pc:docMk/>
            <pc:sldMk cId="3400765901" sldId="2145706002"/>
            <ac:spMk id="43" creationId="{9D4E7D0C-946E-D6AD-8E8C-C9523E2967BC}"/>
          </ac:spMkLst>
        </pc:spChg>
        <pc:spChg chg="mod">
          <ac:chgData name="Rahul Nair" userId="4a64821b-8a29-4cbe-80c1-d9771e59f4e8" providerId="ADAL" clId="{92392368-3977-4AAB-9821-D88ED10C85A3}" dt="2022-08-05T07:32:17.436" v="42" actId="1076"/>
          <ac:spMkLst>
            <pc:docMk/>
            <pc:sldMk cId="3400765901" sldId="2145706002"/>
            <ac:spMk id="44" creationId="{24931CCA-DA73-CC33-EEDA-A892419AD09A}"/>
          </ac:spMkLst>
        </pc:spChg>
        <pc:spChg chg="mod">
          <ac:chgData name="Rahul Nair" userId="4a64821b-8a29-4cbe-80c1-d9771e59f4e8" providerId="ADAL" clId="{92392368-3977-4AAB-9821-D88ED10C85A3}" dt="2022-08-05T07:32:17.436" v="42" actId="1076"/>
          <ac:spMkLst>
            <pc:docMk/>
            <pc:sldMk cId="3400765901" sldId="2145706002"/>
            <ac:spMk id="45" creationId="{67FB0CBB-7D2B-8A48-C704-FB37F2F7649C}"/>
          </ac:spMkLst>
        </pc:spChg>
        <pc:spChg chg="mod">
          <ac:chgData name="Rahul Nair" userId="4a64821b-8a29-4cbe-80c1-d9771e59f4e8" providerId="ADAL" clId="{92392368-3977-4AAB-9821-D88ED10C85A3}" dt="2022-08-05T07:32:17.436" v="42" actId="1076"/>
          <ac:spMkLst>
            <pc:docMk/>
            <pc:sldMk cId="3400765901" sldId="2145706002"/>
            <ac:spMk id="46" creationId="{8FCB03B5-CEFF-E0B0-4959-634CB758D03D}"/>
          </ac:spMkLst>
        </pc:spChg>
        <pc:spChg chg="mod">
          <ac:chgData name="Rahul Nair" userId="4a64821b-8a29-4cbe-80c1-d9771e59f4e8" providerId="ADAL" clId="{92392368-3977-4AAB-9821-D88ED10C85A3}" dt="2022-08-05T07:32:17.436" v="42" actId="1076"/>
          <ac:spMkLst>
            <pc:docMk/>
            <pc:sldMk cId="3400765901" sldId="2145706002"/>
            <ac:spMk id="47" creationId="{D7E2587B-F374-D8FD-60A3-381E823B6470}"/>
          </ac:spMkLst>
        </pc:spChg>
        <pc:spChg chg="mod">
          <ac:chgData name="Rahul Nair" userId="4a64821b-8a29-4cbe-80c1-d9771e59f4e8" providerId="ADAL" clId="{92392368-3977-4AAB-9821-D88ED10C85A3}" dt="2022-08-05T07:32:17.436" v="42" actId="1076"/>
          <ac:spMkLst>
            <pc:docMk/>
            <pc:sldMk cId="3400765901" sldId="2145706002"/>
            <ac:spMk id="49" creationId="{D2DA1306-E79B-F940-0B05-65891148EBAD}"/>
          </ac:spMkLst>
        </pc:spChg>
        <pc:spChg chg="mod">
          <ac:chgData name="Rahul Nair" userId="4a64821b-8a29-4cbe-80c1-d9771e59f4e8" providerId="ADAL" clId="{92392368-3977-4AAB-9821-D88ED10C85A3}" dt="2022-08-05T07:32:17.436" v="42" actId="1076"/>
          <ac:spMkLst>
            <pc:docMk/>
            <pc:sldMk cId="3400765901" sldId="2145706002"/>
            <ac:spMk id="50" creationId="{F57946BC-4DC2-5AF1-51C9-95B1DDA699DC}"/>
          </ac:spMkLst>
        </pc:spChg>
        <pc:spChg chg="mod">
          <ac:chgData name="Rahul Nair" userId="4a64821b-8a29-4cbe-80c1-d9771e59f4e8" providerId="ADAL" clId="{92392368-3977-4AAB-9821-D88ED10C85A3}" dt="2022-08-05T07:32:17.436" v="42" actId="1076"/>
          <ac:spMkLst>
            <pc:docMk/>
            <pc:sldMk cId="3400765901" sldId="2145706002"/>
            <ac:spMk id="52" creationId="{A9441C81-E982-41ED-F4BD-8C78DE5B54F9}"/>
          </ac:spMkLst>
        </pc:spChg>
        <pc:spChg chg="mod">
          <ac:chgData name="Rahul Nair" userId="4a64821b-8a29-4cbe-80c1-d9771e59f4e8" providerId="ADAL" clId="{92392368-3977-4AAB-9821-D88ED10C85A3}" dt="2022-08-05T07:32:17.436" v="42" actId="1076"/>
          <ac:spMkLst>
            <pc:docMk/>
            <pc:sldMk cId="3400765901" sldId="2145706002"/>
            <ac:spMk id="53" creationId="{0B09A56F-A06C-A3DA-FCC5-FB54FCD355A1}"/>
          </ac:spMkLst>
        </pc:spChg>
        <pc:spChg chg="mod">
          <ac:chgData name="Rahul Nair" userId="4a64821b-8a29-4cbe-80c1-d9771e59f4e8" providerId="ADAL" clId="{92392368-3977-4AAB-9821-D88ED10C85A3}" dt="2022-08-05T07:32:17.436" v="42" actId="1076"/>
          <ac:spMkLst>
            <pc:docMk/>
            <pc:sldMk cId="3400765901" sldId="2145706002"/>
            <ac:spMk id="55" creationId="{14BD691F-0CC8-6645-B1B0-A30C16DE37F6}"/>
          </ac:spMkLst>
        </pc:spChg>
        <pc:spChg chg="mod">
          <ac:chgData name="Rahul Nair" userId="4a64821b-8a29-4cbe-80c1-d9771e59f4e8" providerId="ADAL" clId="{92392368-3977-4AAB-9821-D88ED10C85A3}" dt="2022-08-05T07:32:17.436" v="42" actId="1076"/>
          <ac:spMkLst>
            <pc:docMk/>
            <pc:sldMk cId="3400765901" sldId="2145706002"/>
            <ac:spMk id="62" creationId="{68EB7943-6872-13CA-50E8-F3B7395B95AC}"/>
          </ac:spMkLst>
        </pc:spChg>
        <pc:spChg chg="mod">
          <ac:chgData name="Rahul Nair" userId="4a64821b-8a29-4cbe-80c1-d9771e59f4e8" providerId="ADAL" clId="{92392368-3977-4AAB-9821-D88ED10C85A3}" dt="2022-08-05T07:32:17.436" v="42" actId="1076"/>
          <ac:spMkLst>
            <pc:docMk/>
            <pc:sldMk cId="3400765901" sldId="2145706002"/>
            <ac:spMk id="64" creationId="{AC94F1DA-D23D-447A-22C7-E1CA88F978F8}"/>
          </ac:spMkLst>
        </pc:spChg>
        <pc:spChg chg="mod">
          <ac:chgData name="Rahul Nair" userId="4a64821b-8a29-4cbe-80c1-d9771e59f4e8" providerId="ADAL" clId="{92392368-3977-4AAB-9821-D88ED10C85A3}" dt="2022-08-05T07:32:17.436" v="42" actId="1076"/>
          <ac:spMkLst>
            <pc:docMk/>
            <pc:sldMk cId="3400765901" sldId="2145706002"/>
            <ac:spMk id="67" creationId="{A013C955-3857-36E0-89AF-CE310A72A909}"/>
          </ac:spMkLst>
        </pc:spChg>
        <pc:spChg chg="mod">
          <ac:chgData name="Rahul Nair" userId="4a64821b-8a29-4cbe-80c1-d9771e59f4e8" providerId="ADAL" clId="{92392368-3977-4AAB-9821-D88ED10C85A3}" dt="2022-08-05T07:32:17.436" v="42" actId="1076"/>
          <ac:spMkLst>
            <pc:docMk/>
            <pc:sldMk cId="3400765901" sldId="2145706002"/>
            <ac:spMk id="68" creationId="{46D82770-4874-E558-0CE3-5A914B6506A9}"/>
          </ac:spMkLst>
        </pc:spChg>
        <pc:spChg chg="mod">
          <ac:chgData name="Rahul Nair" userId="4a64821b-8a29-4cbe-80c1-d9771e59f4e8" providerId="ADAL" clId="{92392368-3977-4AAB-9821-D88ED10C85A3}" dt="2022-08-05T07:32:17.436" v="42" actId="1076"/>
          <ac:spMkLst>
            <pc:docMk/>
            <pc:sldMk cId="3400765901" sldId="2145706002"/>
            <ac:spMk id="74" creationId="{ED5F4FA3-4F55-4F53-D453-38F461386528}"/>
          </ac:spMkLst>
        </pc:spChg>
        <pc:spChg chg="mod">
          <ac:chgData name="Rahul Nair" userId="4a64821b-8a29-4cbe-80c1-d9771e59f4e8" providerId="ADAL" clId="{92392368-3977-4AAB-9821-D88ED10C85A3}" dt="2022-08-05T07:32:17.436" v="42" actId="1076"/>
          <ac:spMkLst>
            <pc:docMk/>
            <pc:sldMk cId="3400765901" sldId="2145706002"/>
            <ac:spMk id="76" creationId="{E0AF0FE4-2B6F-D4D9-1AE6-01A66923E37C}"/>
          </ac:spMkLst>
        </pc:spChg>
        <pc:spChg chg="mod">
          <ac:chgData name="Rahul Nair" userId="4a64821b-8a29-4cbe-80c1-d9771e59f4e8" providerId="ADAL" clId="{92392368-3977-4AAB-9821-D88ED10C85A3}" dt="2022-08-05T07:32:17.436" v="42" actId="1076"/>
          <ac:spMkLst>
            <pc:docMk/>
            <pc:sldMk cId="3400765901" sldId="2145706002"/>
            <ac:spMk id="77" creationId="{970987A9-E5C6-3BA2-A6F9-EC450EC6AEF5}"/>
          </ac:spMkLst>
        </pc:spChg>
        <pc:spChg chg="mod">
          <ac:chgData name="Rahul Nair" userId="4a64821b-8a29-4cbe-80c1-d9771e59f4e8" providerId="ADAL" clId="{92392368-3977-4AAB-9821-D88ED10C85A3}" dt="2022-08-05T07:32:17.436" v="42" actId="1076"/>
          <ac:spMkLst>
            <pc:docMk/>
            <pc:sldMk cId="3400765901" sldId="2145706002"/>
            <ac:spMk id="79" creationId="{D1E68CDE-C215-288A-CA9D-AD7CB68EE493}"/>
          </ac:spMkLst>
        </pc:spChg>
        <pc:spChg chg="mod">
          <ac:chgData name="Rahul Nair" userId="4a64821b-8a29-4cbe-80c1-d9771e59f4e8" providerId="ADAL" clId="{92392368-3977-4AAB-9821-D88ED10C85A3}" dt="2022-08-05T07:32:17.436" v="42" actId="1076"/>
          <ac:spMkLst>
            <pc:docMk/>
            <pc:sldMk cId="3400765901" sldId="2145706002"/>
            <ac:spMk id="81" creationId="{E6FD1F0B-F5E7-4DE3-7BF6-E810451EFB2C}"/>
          </ac:spMkLst>
        </pc:spChg>
        <pc:spChg chg="mod">
          <ac:chgData name="Rahul Nair" userId="4a64821b-8a29-4cbe-80c1-d9771e59f4e8" providerId="ADAL" clId="{92392368-3977-4AAB-9821-D88ED10C85A3}" dt="2022-08-05T07:32:17.436" v="42" actId="1076"/>
          <ac:spMkLst>
            <pc:docMk/>
            <pc:sldMk cId="3400765901" sldId="2145706002"/>
            <ac:spMk id="83" creationId="{E083E431-605F-81A3-06BC-EDB527EF1FDF}"/>
          </ac:spMkLst>
        </pc:spChg>
        <pc:spChg chg="mod">
          <ac:chgData name="Rahul Nair" userId="4a64821b-8a29-4cbe-80c1-d9771e59f4e8" providerId="ADAL" clId="{92392368-3977-4AAB-9821-D88ED10C85A3}" dt="2022-08-05T07:32:17.436" v="42" actId="1076"/>
          <ac:spMkLst>
            <pc:docMk/>
            <pc:sldMk cId="3400765901" sldId="2145706002"/>
            <ac:spMk id="85" creationId="{844A175E-465C-E606-67EC-2FAA77DB14C9}"/>
          </ac:spMkLst>
        </pc:spChg>
        <pc:spChg chg="mod">
          <ac:chgData name="Rahul Nair" userId="4a64821b-8a29-4cbe-80c1-d9771e59f4e8" providerId="ADAL" clId="{92392368-3977-4AAB-9821-D88ED10C85A3}" dt="2022-08-05T07:32:17.436" v="42" actId="1076"/>
          <ac:spMkLst>
            <pc:docMk/>
            <pc:sldMk cId="3400765901" sldId="2145706002"/>
            <ac:spMk id="86" creationId="{30736B41-2E1C-9B6C-BE3C-E7476FB6DAEB}"/>
          </ac:spMkLst>
        </pc:spChg>
        <pc:spChg chg="mod">
          <ac:chgData name="Rahul Nair" userId="4a64821b-8a29-4cbe-80c1-d9771e59f4e8" providerId="ADAL" clId="{92392368-3977-4AAB-9821-D88ED10C85A3}" dt="2022-08-05T07:32:17.436" v="42" actId="1076"/>
          <ac:spMkLst>
            <pc:docMk/>
            <pc:sldMk cId="3400765901" sldId="2145706002"/>
            <ac:spMk id="87" creationId="{DB2D9FA3-8285-8755-7B0B-804F7D852690}"/>
          </ac:spMkLst>
        </pc:spChg>
        <pc:spChg chg="mod">
          <ac:chgData name="Rahul Nair" userId="4a64821b-8a29-4cbe-80c1-d9771e59f4e8" providerId="ADAL" clId="{92392368-3977-4AAB-9821-D88ED10C85A3}" dt="2022-08-05T07:32:17.436" v="42" actId="1076"/>
          <ac:spMkLst>
            <pc:docMk/>
            <pc:sldMk cId="3400765901" sldId="2145706002"/>
            <ac:spMk id="88" creationId="{755F4D21-32F5-8772-D9AD-56C7800718D1}"/>
          </ac:spMkLst>
        </pc:spChg>
        <pc:spChg chg="mod">
          <ac:chgData name="Rahul Nair" userId="4a64821b-8a29-4cbe-80c1-d9771e59f4e8" providerId="ADAL" clId="{92392368-3977-4AAB-9821-D88ED10C85A3}" dt="2022-08-05T07:32:17.436" v="42" actId="1076"/>
          <ac:spMkLst>
            <pc:docMk/>
            <pc:sldMk cId="3400765901" sldId="2145706002"/>
            <ac:spMk id="89" creationId="{9AF5BAAE-2D46-4640-7DF2-2F8378B8AB66}"/>
          </ac:spMkLst>
        </pc:spChg>
        <pc:spChg chg="mod">
          <ac:chgData name="Rahul Nair" userId="4a64821b-8a29-4cbe-80c1-d9771e59f4e8" providerId="ADAL" clId="{92392368-3977-4AAB-9821-D88ED10C85A3}" dt="2022-08-05T07:32:17.436" v="42" actId="1076"/>
          <ac:spMkLst>
            <pc:docMk/>
            <pc:sldMk cId="3400765901" sldId="2145706002"/>
            <ac:spMk id="90" creationId="{CED5BC2D-4049-65B7-920B-42074C2AFCE7}"/>
          </ac:spMkLst>
        </pc:spChg>
        <pc:spChg chg="mod">
          <ac:chgData name="Rahul Nair" userId="4a64821b-8a29-4cbe-80c1-d9771e59f4e8" providerId="ADAL" clId="{92392368-3977-4AAB-9821-D88ED10C85A3}" dt="2022-08-05T07:32:17.436" v="42" actId="1076"/>
          <ac:spMkLst>
            <pc:docMk/>
            <pc:sldMk cId="3400765901" sldId="2145706002"/>
            <ac:spMk id="91" creationId="{26F96B63-3A2E-5E56-6C6A-249A2E69059A}"/>
          </ac:spMkLst>
        </pc:spChg>
        <pc:spChg chg="mod">
          <ac:chgData name="Rahul Nair" userId="4a64821b-8a29-4cbe-80c1-d9771e59f4e8" providerId="ADAL" clId="{92392368-3977-4AAB-9821-D88ED10C85A3}" dt="2022-08-05T07:32:17.436" v="42" actId="1076"/>
          <ac:spMkLst>
            <pc:docMk/>
            <pc:sldMk cId="3400765901" sldId="2145706002"/>
            <ac:spMk id="92" creationId="{6246CD78-25B7-AB8E-4B01-BF631C770E5A}"/>
          </ac:spMkLst>
        </pc:spChg>
        <pc:spChg chg="mod">
          <ac:chgData name="Rahul Nair" userId="4a64821b-8a29-4cbe-80c1-d9771e59f4e8" providerId="ADAL" clId="{92392368-3977-4AAB-9821-D88ED10C85A3}" dt="2022-08-05T07:32:17.436" v="42" actId="1076"/>
          <ac:spMkLst>
            <pc:docMk/>
            <pc:sldMk cId="3400765901" sldId="2145706002"/>
            <ac:spMk id="93" creationId="{CE8B465B-35B5-B7B3-20B3-7D21CA7AD826}"/>
          </ac:spMkLst>
        </pc:spChg>
        <pc:spChg chg="mod">
          <ac:chgData name="Rahul Nair" userId="4a64821b-8a29-4cbe-80c1-d9771e59f4e8" providerId="ADAL" clId="{92392368-3977-4AAB-9821-D88ED10C85A3}" dt="2022-08-05T07:32:17.436" v="42" actId="1076"/>
          <ac:spMkLst>
            <pc:docMk/>
            <pc:sldMk cId="3400765901" sldId="2145706002"/>
            <ac:spMk id="94" creationId="{FA2B25BC-2B02-5C2E-CE5D-A641EDCF6CC0}"/>
          </ac:spMkLst>
        </pc:spChg>
        <pc:spChg chg="mod">
          <ac:chgData name="Rahul Nair" userId="4a64821b-8a29-4cbe-80c1-d9771e59f4e8" providerId="ADAL" clId="{92392368-3977-4AAB-9821-D88ED10C85A3}" dt="2022-08-05T07:32:17.436" v="42" actId="1076"/>
          <ac:spMkLst>
            <pc:docMk/>
            <pc:sldMk cId="3400765901" sldId="2145706002"/>
            <ac:spMk id="95" creationId="{30A8322A-5A3A-0C71-E9A4-D5D43BA89AD3}"/>
          </ac:spMkLst>
        </pc:spChg>
        <pc:spChg chg="mod">
          <ac:chgData name="Rahul Nair" userId="4a64821b-8a29-4cbe-80c1-d9771e59f4e8" providerId="ADAL" clId="{92392368-3977-4AAB-9821-D88ED10C85A3}" dt="2022-08-05T07:32:17.436" v="42" actId="1076"/>
          <ac:spMkLst>
            <pc:docMk/>
            <pc:sldMk cId="3400765901" sldId="2145706002"/>
            <ac:spMk id="96" creationId="{F4132082-2773-BF2D-8A75-857C28C7A1F3}"/>
          </ac:spMkLst>
        </pc:spChg>
        <pc:spChg chg="mod">
          <ac:chgData name="Rahul Nair" userId="4a64821b-8a29-4cbe-80c1-d9771e59f4e8" providerId="ADAL" clId="{92392368-3977-4AAB-9821-D88ED10C85A3}" dt="2022-08-05T07:32:17.436" v="42" actId="1076"/>
          <ac:spMkLst>
            <pc:docMk/>
            <pc:sldMk cId="3400765901" sldId="2145706002"/>
            <ac:spMk id="97" creationId="{BD4B7E80-FCF7-FF7B-0C6D-49CE9F715B02}"/>
          </ac:spMkLst>
        </pc:spChg>
        <pc:spChg chg="mod">
          <ac:chgData name="Rahul Nair" userId="4a64821b-8a29-4cbe-80c1-d9771e59f4e8" providerId="ADAL" clId="{92392368-3977-4AAB-9821-D88ED10C85A3}" dt="2022-08-05T07:32:17.436" v="42" actId="1076"/>
          <ac:spMkLst>
            <pc:docMk/>
            <pc:sldMk cId="3400765901" sldId="2145706002"/>
            <ac:spMk id="98" creationId="{CAF0AE09-A469-5287-DDBD-A5A8E9C9670D}"/>
          </ac:spMkLst>
        </pc:spChg>
        <pc:spChg chg="mod">
          <ac:chgData name="Rahul Nair" userId="4a64821b-8a29-4cbe-80c1-d9771e59f4e8" providerId="ADAL" clId="{92392368-3977-4AAB-9821-D88ED10C85A3}" dt="2022-08-05T07:24:41.399" v="9" actId="1076"/>
          <ac:spMkLst>
            <pc:docMk/>
            <pc:sldMk cId="3400765901" sldId="2145706002"/>
            <ac:spMk id="99" creationId="{82C6A92A-F1B7-B356-3D0C-EE430564D4C3}"/>
          </ac:spMkLst>
        </pc:spChg>
        <pc:grpChg chg="mod">
          <ac:chgData name="Rahul Nair" userId="4a64821b-8a29-4cbe-80c1-d9771e59f4e8" providerId="ADAL" clId="{92392368-3977-4AAB-9821-D88ED10C85A3}" dt="2022-08-05T07:32:17.436" v="42" actId="1076"/>
          <ac:grpSpMkLst>
            <pc:docMk/>
            <pc:sldMk cId="3400765901" sldId="2145706002"/>
            <ac:grpSpMk id="10" creationId="{6C56615D-8AE6-F3B2-FD6F-84E37F039133}"/>
          </ac:grpSpMkLst>
        </pc:grpChg>
        <pc:grpChg chg="mod">
          <ac:chgData name="Rahul Nair" userId="4a64821b-8a29-4cbe-80c1-d9771e59f4e8" providerId="ADAL" clId="{92392368-3977-4AAB-9821-D88ED10C85A3}" dt="2022-08-05T07:32:17.436" v="42" actId="1076"/>
          <ac:grpSpMkLst>
            <pc:docMk/>
            <pc:sldMk cId="3400765901" sldId="2145706002"/>
            <ac:grpSpMk id="13" creationId="{7917ACC4-F596-1AA7-3A6E-79019C5AA28F}"/>
          </ac:grpSpMkLst>
        </pc:grpChg>
        <pc:grpChg chg="mod">
          <ac:chgData name="Rahul Nair" userId="4a64821b-8a29-4cbe-80c1-d9771e59f4e8" providerId="ADAL" clId="{92392368-3977-4AAB-9821-D88ED10C85A3}" dt="2022-08-05T07:32:17.436" v="42" actId="1076"/>
          <ac:grpSpMkLst>
            <pc:docMk/>
            <pc:sldMk cId="3400765901" sldId="2145706002"/>
            <ac:grpSpMk id="16" creationId="{8890A6A7-E3D3-F1DC-21A2-9F1ACDCBE47C}"/>
          </ac:grpSpMkLst>
        </pc:grpChg>
        <pc:grpChg chg="mod">
          <ac:chgData name="Rahul Nair" userId="4a64821b-8a29-4cbe-80c1-d9771e59f4e8" providerId="ADAL" clId="{92392368-3977-4AAB-9821-D88ED10C85A3}" dt="2022-08-05T07:32:17.436" v="42" actId="1076"/>
          <ac:grpSpMkLst>
            <pc:docMk/>
            <pc:sldMk cId="3400765901" sldId="2145706002"/>
            <ac:grpSpMk id="19" creationId="{D273C131-F1CA-6418-0CA7-FE981EDB48A6}"/>
          </ac:grpSpMkLst>
        </pc:grpChg>
        <pc:grpChg chg="mod">
          <ac:chgData name="Rahul Nair" userId="4a64821b-8a29-4cbe-80c1-d9771e59f4e8" providerId="ADAL" clId="{92392368-3977-4AAB-9821-D88ED10C85A3}" dt="2022-08-05T07:32:17.436" v="42" actId="1076"/>
          <ac:grpSpMkLst>
            <pc:docMk/>
            <pc:sldMk cId="3400765901" sldId="2145706002"/>
            <ac:grpSpMk id="34" creationId="{5B882169-2872-611B-1010-60358F326D9F}"/>
          </ac:grpSpMkLst>
        </pc:grpChg>
        <pc:grpChg chg="mod">
          <ac:chgData name="Rahul Nair" userId="4a64821b-8a29-4cbe-80c1-d9771e59f4e8" providerId="ADAL" clId="{92392368-3977-4AAB-9821-D88ED10C85A3}" dt="2022-08-05T07:32:17.436" v="42" actId="1076"/>
          <ac:grpSpMkLst>
            <pc:docMk/>
            <pc:sldMk cId="3400765901" sldId="2145706002"/>
            <ac:grpSpMk id="39" creationId="{3C2AC68B-EDF2-DDD8-ECE5-257DFEEF90C3}"/>
          </ac:grpSpMkLst>
        </pc:grpChg>
        <pc:grpChg chg="mod">
          <ac:chgData name="Rahul Nair" userId="4a64821b-8a29-4cbe-80c1-d9771e59f4e8" providerId="ADAL" clId="{92392368-3977-4AAB-9821-D88ED10C85A3}" dt="2022-08-05T07:32:17.436" v="42" actId="1076"/>
          <ac:grpSpMkLst>
            <pc:docMk/>
            <pc:sldMk cId="3400765901" sldId="2145706002"/>
            <ac:grpSpMk id="51" creationId="{3D7DF51D-D792-8D5D-B151-522EBEE81AB8}"/>
          </ac:grpSpMkLst>
        </pc:grpChg>
        <pc:grpChg chg="mod">
          <ac:chgData name="Rahul Nair" userId="4a64821b-8a29-4cbe-80c1-d9771e59f4e8" providerId="ADAL" clId="{92392368-3977-4AAB-9821-D88ED10C85A3}" dt="2022-08-05T07:32:17.436" v="42" actId="1076"/>
          <ac:grpSpMkLst>
            <pc:docMk/>
            <pc:sldMk cId="3400765901" sldId="2145706002"/>
            <ac:grpSpMk id="54" creationId="{BAEEABEA-BB81-7A8F-1E97-F340E5C7C9D8}"/>
          </ac:grpSpMkLst>
        </pc:grpChg>
        <pc:grpChg chg="mod">
          <ac:chgData name="Rahul Nair" userId="4a64821b-8a29-4cbe-80c1-d9771e59f4e8" providerId="ADAL" clId="{92392368-3977-4AAB-9821-D88ED10C85A3}" dt="2022-08-05T07:32:17.436" v="42" actId="1076"/>
          <ac:grpSpMkLst>
            <pc:docMk/>
            <pc:sldMk cId="3400765901" sldId="2145706002"/>
            <ac:grpSpMk id="60" creationId="{8D916920-A5D4-8CC2-85C1-301EB4E88401}"/>
          </ac:grpSpMkLst>
        </pc:grpChg>
        <pc:grpChg chg="mod">
          <ac:chgData name="Rahul Nair" userId="4a64821b-8a29-4cbe-80c1-d9771e59f4e8" providerId="ADAL" clId="{92392368-3977-4AAB-9821-D88ED10C85A3}" dt="2022-08-05T07:32:17.436" v="42" actId="1076"/>
          <ac:grpSpMkLst>
            <pc:docMk/>
            <pc:sldMk cId="3400765901" sldId="2145706002"/>
            <ac:grpSpMk id="65" creationId="{D6DC7543-40E5-A8A3-940A-06D174AFF8B2}"/>
          </ac:grpSpMkLst>
        </pc:grpChg>
        <pc:grpChg chg="mod">
          <ac:chgData name="Rahul Nair" userId="4a64821b-8a29-4cbe-80c1-d9771e59f4e8" providerId="ADAL" clId="{92392368-3977-4AAB-9821-D88ED10C85A3}" dt="2022-08-05T07:32:17.436" v="42" actId="1076"/>
          <ac:grpSpMkLst>
            <pc:docMk/>
            <pc:sldMk cId="3400765901" sldId="2145706002"/>
            <ac:grpSpMk id="73" creationId="{8D0B4925-60E2-1F5F-F2E7-1EA7139AAA45}"/>
          </ac:grpSpMkLst>
        </pc:grpChg>
        <pc:grpChg chg="mod">
          <ac:chgData name="Rahul Nair" userId="4a64821b-8a29-4cbe-80c1-d9771e59f4e8" providerId="ADAL" clId="{92392368-3977-4AAB-9821-D88ED10C85A3}" dt="2022-08-05T07:32:17.436" v="42" actId="1076"/>
          <ac:grpSpMkLst>
            <pc:docMk/>
            <pc:sldMk cId="3400765901" sldId="2145706002"/>
            <ac:grpSpMk id="78" creationId="{A5DA4970-0A62-4C5D-9D4B-98FECC5C75CA}"/>
          </ac:grpSpMkLst>
        </pc:grpChg>
        <pc:grpChg chg="mod">
          <ac:chgData name="Rahul Nair" userId="4a64821b-8a29-4cbe-80c1-d9771e59f4e8" providerId="ADAL" clId="{92392368-3977-4AAB-9821-D88ED10C85A3}" dt="2022-08-05T07:32:17.436" v="42" actId="1076"/>
          <ac:grpSpMkLst>
            <pc:docMk/>
            <pc:sldMk cId="3400765901" sldId="2145706002"/>
            <ac:grpSpMk id="82" creationId="{8235ABDB-4CF9-7543-74A7-A1966E388728}"/>
          </ac:grpSpMkLst>
        </pc:grpChg>
        <pc:grpChg chg="mod">
          <ac:chgData name="Rahul Nair" userId="4a64821b-8a29-4cbe-80c1-d9771e59f4e8" providerId="ADAL" clId="{92392368-3977-4AAB-9821-D88ED10C85A3}" dt="2022-08-05T07:32:17.436" v="42" actId="1076"/>
          <ac:grpSpMkLst>
            <pc:docMk/>
            <pc:sldMk cId="3400765901" sldId="2145706002"/>
            <ac:grpSpMk id="100" creationId="{FF3C46BC-1A7B-12BB-4192-0001931CD487}"/>
          </ac:grpSpMkLst>
        </pc:grpChg>
        <pc:picChg chg="mod">
          <ac:chgData name="Rahul Nair" userId="4a64821b-8a29-4cbe-80c1-d9771e59f4e8" providerId="ADAL" clId="{92392368-3977-4AAB-9821-D88ED10C85A3}" dt="2022-08-05T07:32:17.436" v="42" actId="1076"/>
          <ac:picMkLst>
            <pc:docMk/>
            <pc:sldMk cId="3400765901" sldId="2145706002"/>
            <ac:picMk id="11" creationId="{B3BA6DFD-F3BF-4379-E132-2393AC36A78F}"/>
          </ac:picMkLst>
        </pc:picChg>
        <pc:picChg chg="mod">
          <ac:chgData name="Rahul Nair" userId="4a64821b-8a29-4cbe-80c1-d9771e59f4e8" providerId="ADAL" clId="{92392368-3977-4AAB-9821-D88ED10C85A3}" dt="2022-08-05T07:32:17.436" v="42" actId="1076"/>
          <ac:picMkLst>
            <pc:docMk/>
            <pc:sldMk cId="3400765901" sldId="2145706002"/>
            <ac:picMk id="12" creationId="{46AF495D-7A46-1B3B-8AE9-4FEB69495954}"/>
          </ac:picMkLst>
        </pc:picChg>
        <pc:picChg chg="mod">
          <ac:chgData name="Rahul Nair" userId="4a64821b-8a29-4cbe-80c1-d9771e59f4e8" providerId="ADAL" clId="{92392368-3977-4AAB-9821-D88ED10C85A3}" dt="2022-08-05T07:32:17.436" v="42" actId="1076"/>
          <ac:picMkLst>
            <pc:docMk/>
            <pc:sldMk cId="3400765901" sldId="2145706002"/>
            <ac:picMk id="14" creationId="{131305C8-0922-C217-EF1B-8C3A55A5E29B}"/>
          </ac:picMkLst>
        </pc:picChg>
        <pc:picChg chg="mod">
          <ac:chgData name="Rahul Nair" userId="4a64821b-8a29-4cbe-80c1-d9771e59f4e8" providerId="ADAL" clId="{92392368-3977-4AAB-9821-D88ED10C85A3}" dt="2022-08-05T07:32:17.436" v="42" actId="1076"/>
          <ac:picMkLst>
            <pc:docMk/>
            <pc:sldMk cId="3400765901" sldId="2145706002"/>
            <ac:picMk id="15" creationId="{090AA24A-EF39-F737-7494-0A8239000F20}"/>
          </ac:picMkLst>
        </pc:picChg>
        <pc:picChg chg="mod">
          <ac:chgData name="Rahul Nair" userId="4a64821b-8a29-4cbe-80c1-d9771e59f4e8" providerId="ADAL" clId="{92392368-3977-4AAB-9821-D88ED10C85A3}" dt="2022-08-05T07:32:17.436" v="42" actId="1076"/>
          <ac:picMkLst>
            <pc:docMk/>
            <pc:sldMk cId="3400765901" sldId="2145706002"/>
            <ac:picMk id="17" creationId="{5CF5B955-C476-9B9E-0911-44567D28E9B0}"/>
          </ac:picMkLst>
        </pc:picChg>
        <pc:picChg chg="mod">
          <ac:chgData name="Rahul Nair" userId="4a64821b-8a29-4cbe-80c1-d9771e59f4e8" providerId="ADAL" clId="{92392368-3977-4AAB-9821-D88ED10C85A3}" dt="2022-08-05T07:32:17.436" v="42" actId="1076"/>
          <ac:picMkLst>
            <pc:docMk/>
            <pc:sldMk cId="3400765901" sldId="2145706002"/>
            <ac:picMk id="18" creationId="{98BF6BD3-B901-3102-A292-D795D4CBA048}"/>
          </ac:picMkLst>
        </pc:picChg>
        <pc:picChg chg="mod">
          <ac:chgData name="Rahul Nair" userId="4a64821b-8a29-4cbe-80c1-d9771e59f4e8" providerId="ADAL" clId="{92392368-3977-4AAB-9821-D88ED10C85A3}" dt="2022-08-05T07:32:17.436" v="42" actId="1076"/>
          <ac:picMkLst>
            <pc:docMk/>
            <pc:sldMk cId="3400765901" sldId="2145706002"/>
            <ac:picMk id="20" creationId="{AF79A823-CE5B-76AE-8DEC-4B2EE2C5DAA3}"/>
          </ac:picMkLst>
        </pc:picChg>
        <pc:picChg chg="mod">
          <ac:chgData name="Rahul Nair" userId="4a64821b-8a29-4cbe-80c1-d9771e59f4e8" providerId="ADAL" clId="{92392368-3977-4AAB-9821-D88ED10C85A3}" dt="2022-08-05T07:32:17.436" v="42" actId="1076"/>
          <ac:picMkLst>
            <pc:docMk/>
            <pc:sldMk cId="3400765901" sldId="2145706002"/>
            <ac:picMk id="21" creationId="{B719A1F2-E83D-F3D3-EAF6-95AD1DD0CD86}"/>
          </ac:picMkLst>
        </pc:picChg>
        <pc:picChg chg="mod">
          <ac:chgData name="Rahul Nair" userId="4a64821b-8a29-4cbe-80c1-d9771e59f4e8" providerId="ADAL" clId="{92392368-3977-4AAB-9821-D88ED10C85A3}" dt="2022-08-05T07:32:17.436" v="42" actId="1076"/>
          <ac:picMkLst>
            <pc:docMk/>
            <pc:sldMk cId="3400765901" sldId="2145706002"/>
            <ac:picMk id="29" creationId="{8053A549-F316-7123-4827-5C1465A37AEE}"/>
          </ac:picMkLst>
        </pc:picChg>
        <pc:picChg chg="mod">
          <ac:chgData name="Rahul Nair" userId="4a64821b-8a29-4cbe-80c1-d9771e59f4e8" providerId="ADAL" clId="{92392368-3977-4AAB-9821-D88ED10C85A3}" dt="2022-08-05T07:32:17.436" v="42" actId="1076"/>
          <ac:picMkLst>
            <pc:docMk/>
            <pc:sldMk cId="3400765901" sldId="2145706002"/>
            <ac:picMk id="30" creationId="{8C869379-4D4F-8F07-C39C-93A14C3B6226}"/>
          </ac:picMkLst>
        </pc:picChg>
        <pc:picChg chg="mod">
          <ac:chgData name="Rahul Nair" userId="4a64821b-8a29-4cbe-80c1-d9771e59f4e8" providerId="ADAL" clId="{92392368-3977-4AAB-9821-D88ED10C85A3}" dt="2022-08-05T07:32:17.436" v="42" actId="1076"/>
          <ac:picMkLst>
            <pc:docMk/>
            <pc:sldMk cId="3400765901" sldId="2145706002"/>
            <ac:picMk id="33" creationId="{895D0C84-E530-EB57-000E-36E5B6A05396}"/>
          </ac:picMkLst>
        </pc:picChg>
        <pc:picChg chg="mod">
          <ac:chgData name="Rahul Nair" userId="4a64821b-8a29-4cbe-80c1-d9771e59f4e8" providerId="ADAL" clId="{92392368-3977-4AAB-9821-D88ED10C85A3}" dt="2022-08-05T07:32:17.436" v="42" actId="1076"/>
          <ac:picMkLst>
            <pc:docMk/>
            <pc:sldMk cId="3400765901" sldId="2145706002"/>
            <ac:picMk id="35" creationId="{4D380349-42DA-F9F4-473F-267F2AB26694}"/>
          </ac:picMkLst>
        </pc:picChg>
        <pc:picChg chg="mod">
          <ac:chgData name="Rahul Nair" userId="4a64821b-8a29-4cbe-80c1-d9771e59f4e8" providerId="ADAL" clId="{92392368-3977-4AAB-9821-D88ED10C85A3}" dt="2022-08-05T07:32:17.436" v="42" actId="1076"/>
          <ac:picMkLst>
            <pc:docMk/>
            <pc:sldMk cId="3400765901" sldId="2145706002"/>
            <ac:picMk id="36" creationId="{0F3D2CE7-58A0-223D-2084-B8E372856C21}"/>
          </ac:picMkLst>
        </pc:picChg>
        <pc:picChg chg="mod">
          <ac:chgData name="Rahul Nair" userId="4a64821b-8a29-4cbe-80c1-d9771e59f4e8" providerId="ADAL" clId="{92392368-3977-4AAB-9821-D88ED10C85A3}" dt="2022-08-05T07:32:17.436" v="42" actId="1076"/>
          <ac:picMkLst>
            <pc:docMk/>
            <pc:sldMk cId="3400765901" sldId="2145706002"/>
            <ac:picMk id="41" creationId="{5B21AACE-5E19-6EE4-66C2-69EB5F5EB83B}"/>
          </ac:picMkLst>
        </pc:picChg>
        <pc:picChg chg="mod">
          <ac:chgData name="Rahul Nair" userId="4a64821b-8a29-4cbe-80c1-d9771e59f4e8" providerId="ADAL" clId="{92392368-3977-4AAB-9821-D88ED10C85A3}" dt="2022-08-05T07:32:17.436" v="42" actId="1076"/>
          <ac:picMkLst>
            <pc:docMk/>
            <pc:sldMk cId="3400765901" sldId="2145706002"/>
            <ac:picMk id="48" creationId="{4EEF64E4-78FC-6273-72C6-95403B5E9A56}"/>
          </ac:picMkLst>
        </pc:picChg>
        <pc:picChg chg="mod">
          <ac:chgData name="Rahul Nair" userId="4a64821b-8a29-4cbe-80c1-d9771e59f4e8" providerId="ADAL" clId="{92392368-3977-4AAB-9821-D88ED10C85A3}" dt="2022-08-05T07:32:17.436" v="42" actId="1076"/>
          <ac:picMkLst>
            <pc:docMk/>
            <pc:sldMk cId="3400765901" sldId="2145706002"/>
            <ac:picMk id="56" creationId="{65E11C90-F6A4-55C5-EACC-5CEE7FD4C300}"/>
          </ac:picMkLst>
        </pc:picChg>
        <pc:picChg chg="mod">
          <ac:chgData name="Rahul Nair" userId="4a64821b-8a29-4cbe-80c1-d9771e59f4e8" providerId="ADAL" clId="{92392368-3977-4AAB-9821-D88ED10C85A3}" dt="2022-08-05T07:32:17.436" v="42" actId="1076"/>
          <ac:picMkLst>
            <pc:docMk/>
            <pc:sldMk cId="3400765901" sldId="2145706002"/>
            <ac:picMk id="57" creationId="{A76BFA89-AFF9-0FCC-F054-87BEEBB6519D}"/>
          </ac:picMkLst>
        </pc:picChg>
        <pc:picChg chg="mod">
          <ac:chgData name="Rahul Nair" userId="4a64821b-8a29-4cbe-80c1-d9771e59f4e8" providerId="ADAL" clId="{92392368-3977-4AAB-9821-D88ED10C85A3}" dt="2022-08-05T07:32:17.436" v="42" actId="1076"/>
          <ac:picMkLst>
            <pc:docMk/>
            <pc:sldMk cId="3400765901" sldId="2145706002"/>
            <ac:picMk id="58" creationId="{706D46B7-63C3-E58A-3393-59D704D68B8F}"/>
          </ac:picMkLst>
        </pc:picChg>
        <pc:picChg chg="mod">
          <ac:chgData name="Rahul Nair" userId="4a64821b-8a29-4cbe-80c1-d9771e59f4e8" providerId="ADAL" clId="{92392368-3977-4AAB-9821-D88ED10C85A3}" dt="2022-08-05T07:32:17.436" v="42" actId="1076"/>
          <ac:picMkLst>
            <pc:docMk/>
            <pc:sldMk cId="3400765901" sldId="2145706002"/>
            <ac:picMk id="61" creationId="{551A2995-8182-C331-37F2-3973945BA0E3}"/>
          </ac:picMkLst>
        </pc:picChg>
        <pc:picChg chg="mod">
          <ac:chgData name="Rahul Nair" userId="4a64821b-8a29-4cbe-80c1-d9771e59f4e8" providerId="ADAL" clId="{92392368-3977-4AAB-9821-D88ED10C85A3}" dt="2022-08-05T07:32:17.436" v="42" actId="1076"/>
          <ac:picMkLst>
            <pc:docMk/>
            <pc:sldMk cId="3400765901" sldId="2145706002"/>
            <ac:picMk id="66" creationId="{40F6B55F-AFAB-9606-B65E-617F2C60E269}"/>
          </ac:picMkLst>
        </pc:picChg>
        <pc:picChg chg="mod">
          <ac:chgData name="Rahul Nair" userId="4a64821b-8a29-4cbe-80c1-d9771e59f4e8" providerId="ADAL" clId="{92392368-3977-4AAB-9821-D88ED10C85A3}" dt="2022-08-05T07:32:17.436" v="42" actId="1076"/>
          <ac:picMkLst>
            <pc:docMk/>
            <pc:sldMk cId="3400765901" sldId="2145706002"/>
            <ac:picMk id="70" creationId="{8F740B97-627B-5D79-9EDB-2C7265CD11A5}"/>
          </ac:picMkLst>
        </pc:picChg>
        <pc:picChg chg="mod">
          <ac:chgData name="Rahul Nair" userId="4a64821b-8a29-4cbe-80c1-d9771e59f4e8" providerId="ADAL" clId="{92392368-3977-4AAB-9821-D88ED10C85A3}" dt="2022-08-05T07:32:17.436" v="42" actId="1076"/>
          <ac:picMkLst>
            <pc:docMk/>
            <pc:sldMk cId="3400765901" sldId="2145706002"/>
            <ac:picMk id="71" creationId="{1B57DBAA-E1FC-1A6B-065B-38879D45A9BF}"/>
          </ac:picMkLst>
        </pc:picChg>
        <pc:picChg chg="mod">
          <ac:chgData name="Rahul Nair" userId="4a64821b-8a29-4cbe-80c1-d9771e59f4e8" providerId="ADAL" clId="{92392368-3977-4AAB-9821-D88ED10C85A3}" dt="2022-08-05T07:32:17.436" v="42" actId="1076"/>
          <ac:picMkLst>
            <pc:docMk/>
            <pc:sldMk cId="3400765901" sldId="2145706002"/>
            <ac:picMk id="72" creationId="{4726FF3F-A64F-0E7A-DA28-53322ED53D7E}"/>
          </ac:picMkLst>
        </pc:picChg>
        <pc:picChg chg="mod">
          <ac:chgData name="Rahul Nair" userId="4a64821b-8a29-4cbe-80c1-d9771e59f4e8" providerId="ADAL" clId="{92392368-3977-4AAB-9821-D88ED10C85A3}" dt="2022-08-05T07:32:17.436" v="42" actId="1076"/>
          <ac:picMkLst>
            <pc:docMk/>
            <pc:sldMk cId="3400765901" sldId="2145706002"/>
            <ac:picMk id="75" creationId="{EB77AE92-E730-E57E-E4CA-B2BBF96F14DC}"/>
          </ac:picMkLst>
        </pc:picChg>
        <pc:picChg chg="mod">
          <ac:chgData name="Rahul Nair" userId="4a64821b-8a29-4cbe-80c1-d9771e59f4e8" providerId="ADAL" clId="{92392368-3977-4AAB-9821-D88ED10C85A3}" dt="2022-08-05T07:32:17.436" v="42" actId="1076"/>
          <ac:picMkLst>
            <pc:docMk/>
            <pc:sldMk cId="3400765901" sldId="2145706002"/>
            <ac:picMk id="80" creationId="{E43DF0BB-6D0C-938E-BF60-B96EF003FAFE}"/>
          </ac:picMkLst>
        </pc:picChg>
        <pc:picChg chg="mod">
          <ac:chgData name="Rahul Nair" userId="4a64821b-8a29-4cbe-80c1-d9771e59f4e8" providerId="ADAL" clId="{92392368-3977-4AAB-9821-D88ED10C85A3}" dt="2022-08-05T07:32:17.436" v="42" actId="1076"/>
          <ac:picMkLst>
            <pc:docMk/>
            <pc:sldMk cId="3400765901" sldId="2145706002"/>
            <ac:picMk id="84" creationId="{014E5147-B431-6F5D-8348-94ADBBE5D1D5}"/>
          </ac:picMkLst>
        </pc:picChg>
        <pc:cxnChg chg="mod">
          <ac:chgData name="Rahul Nair" userId="4a64821b-8a29-4cbe-80c1-d9771e59f4e8" providerId="ADAL" clId="{92392368-3977-4AAB-9821-D88ED10C85A3}" dt="2022-08-05T07:32:17.436" v="42" actId="1076"/>
          <ac:cxnSpMkLst>
            <pc:docMk/>
            <pc:sldMk cId="3400765901" sldId="2145706002"/>
            <ac:cxnSpMk id="59" creationId="{B2E73EDE-6F19-E09F-E613-10B6EB7108A9}"/>
          </ac:cxnSpMkLst>
        </pc:cxnChg>
        <pc:cxnChg chg="mod">
          <ac:chgData name="Rahul Nair" userId="4a64821b-8a29-4cbe-80c1-d9771e59f4e8" providerId="ADAL" clId="{92392368-3977-4AAB-9821-D88ED10C85A3}" dt="2022-08-05T07:32:17.436" v="42" actId="1076"/>
          <ac:cxnSpMkLst>
            <pc:docMk/>
            <pc:sldMk cId="3400765901" sldId="2145706002"/>
            <ac:cxnSpMk id="69" creationId="{284B6C16-BD8F-87DB-4F94-DAE95DA636AA}"/>
          </ac:cxnSpMkLst>
        </pc:cxnChg>
      </pc:sldChg>
      <pc:sldChg chg="modSp add mod">
        <pc:chgData name="Rahul Nair" userId="4a64821b-8a29-4cbe-80c1-d9771e59f4e8" providerId="ADAL" clId="{92392368-3977-4AAB-9821-D88ED10C85A3}" dt="2022-08-05T07:43:41.782" v="215" actId="1076"/>
        <pc:sldMkLst>
          <pc:docMk/>
          <pc:sldMk cId="1442931623" sldId="2145706003"/>
        </pc:sldMkLst>
        <pc:spChg chg="mod">
          <ac:chgData name="Rahul Nair" userId="4a64821b-8a29-4cbe-80c1-d9771e59f4e8" providerId="ADAL" clId="{92392368-3977-4AAB-9821-D88ED10C85A3}" dt="2022-08-05T07:43:41.782" v="215" actId="1076"/>
          <ac:spMkLst>
            <pc:docMk/>
            <pc:sldMk cId="1442931623" sldId="2145706003"/>
            <ac:spMk id="2" creationId="{4F304022-06EF-CCF9-3C23-749EDCECBA99}"/>
          </ac:spMkLst>
        </pc:spChg>
      </pc:sldChg>
      <pc:sldChg chg="modSp add mod">
        <pc:chgData name="Rahul Nair" userId="4a64821b-8a29-4cbe-80c1-d9771e59f4e8" providerId="ADAL" clId="{92392368-3977-4AAB-9821-D88ED10C85A3}" dt="2022-08-05T10:32:40.886" v="340" actId="1076"/>
        <pc:sldMkLst>
          <pc:docMk/>
          <pc:sldMk cId="224629225" sldId="2145706005"/>
        </pc:sldMkLst>
        <pc:spChg chg="mod">
          <ac:chgData name="Rahul Nair" userId="4a64821b-8a29-4cbe-80c1-d9771e59f4e8" providerId="ADAL" clId="{92392368-3977-4AAB-9821-D88ED10C85A3}" dt="2022-08-05T10:24:19.079" v="249"/>
          <ac:spMkLst>
            <pc:docMk/>
            <pc:sldMk cId="224629225" sldId="2145706005"/>
            <ac:spMk id="2" creationId="{87314CC5-CEE2-F4DB-0B08-874235C6B3A7}"/>
          </ac:spMkLst>
        </pc:spChg>
        <pc:spChg chg="mod">
          <ac:chgData name="Rahul Nair" userId="4a64821b-8a29-4cbe-80c1-d9771e59f4e8" providerId="ADAL" clId="{92392368-3977-4AAB-9821-D88ED10C85A3}" dt="2022-08-05T10:30:09.939" v="321" actId="108"/>
          <ac:spMkLst>
            <pc:docMk/>
            <pc:sldMk cId="224629225" sldId="2145706005"/>
            <ac:spMk id="8" creationId="{B3B0879F-8F29-F229-0784-26B1F325ED68}"/>
          </ac:spMkLst>
        </pc:spChg>
        <pc:graphicFrameChg chg="mod">
          <ac:chgData name="Rahul Nair" userId="4a64821b-8a29-4cbe-80c1-d9771e59f4e8" providerId="ADAL" clId="{92392368-3977-4AAB-9821-D88ED10C85A3}" dt="2022-08-05T10:32:29.245" v="339" actId="1076"/>
          <ac:graphicFrameMkLst>
            <pc:docMk/>
            <pc:sldMk cId="224629225" sldId="2145706005"/>
            <ac:graphicFrameMk id="4" creationId="{B63E049D-2CEA-2242-7ACB-266375074763}"/>
          </ac:graphicFrameMkLst>
        </pc:graphicFrameChg>
        <pc:graphicFrameChg chg="mod">
          <ac:chgData name="Rahul Nair" userId="4a64821b-8a29-4cbe-80c1-d9771e59f4e8" providerId="ADAL" clId="{92392368-3977-4AAB-9821-D88ED10C85A3}" dt="2022-08-05T10:32:11.244" v="338" actId="1076"/>
          <ac:graphicFrameMkLst>
            <pc:docMk/>
            <pc:sldMk cId="224629225" sldId="2145706005"/>
            <ac:graphicFrameMk id="5" creationId="{F3AF53D4-52C5-3F92-A7D6-116E60A94ECF}"/>
          </ac:graphicFrameMkLst>
        </pc:graphicFrameChg>
        <pc:graphicFrameChg chg="mod">
          <ac:chgData name="Rahul Nair" userId="4a64821b-8a29-4cbe-80c1-d9771e59f4e8" providerId="ADAL" clId="{92392368-3977-4AAB-9821-D88ED10C85A3}" dt="2022-08-05T10:32:40.886" v="340" actId="1076"/>
          <ac:graphicFrameMkLst>
            <pc:docMk/>
            <pc:sldMk cId="224629225" sldId="2145706005"/>
            <ac:graphicFrameMk id="6" creationId="{88CAA198-B94F-ABDF-D346-A335E90B70FB}"/>
          </ac:graphicFrameMkLst>
        </pc:graphicFrameChg>
      </pc:sldChg>
      <pc:sldChg chg="del">
        <pc:chgData name="Rahul Nair" userId="4a64821b-8a29-4cbe-80c1-d9771e59f4e8" providerId="ADAL" clId="{92392368-3977-4AAB-9821-D88ED10C85A3}" dt="2022-08-05T07:07:45.197" v="5" actId="47"/>
        <pc:sldMkLst>
          <pc:docMk/>
          <pc:sldMk cId="2702629949" sldId="2145706005"/>
        </pc:sldMkLst>
      </pc:sldChg>
      <pc:sldChg chg="del">
        <pc:chgData name="Rahul Nair" userId="4a64821b-8a29-4cbe-80c1-d9771e59f4e8" providerId="ADAL" clId="{92392368-3977-4AAB-9821-D88ED10C85A3}" dt="2022-08-05T07:07:24.763" v="4" actId="47"/>
        <pc:sldMkLst>
          <pc:docMk/>
          <pc:sldMk cId="391949354" sldId="2145706006"/>
        </pc:sldMkLst>
      </pc:sldChg>
      <pc:sldChg chg="del">
        <pc:chgData name="Rahul Nair" userId="4a64821b-8a29-4cbe-80c1-d9771e59f4e8" providerId="ADAL" clId="{92392368-3977-4AAB-9821-D88ED10C85A3}" dt="2022-08-05T07:09:35.046" v="7" actId="47"/>
        <pc:sldMkLst>
          <pc:docMk/>
          <pc:sldMk cId="2720106902" sldId="2145706008"/>
        </pc:sldMkLst>
      </pc:sldChg>
      <pc:sldChg chg="modSp add mod">
        <pc:chgData name="Rahul Nair" userId="4a64821b-8a29-4cbe-80c1-d9771e59f4e8" providerId="ADAL" clId="{92392368-3977-4AAB-9821-D88ED10C85A3}" dt="2022-08-05T07:46:18.526" v="230" actId="1076"/>
        <pc:sldMkLst>
          <pc:docMk/>
          <pc:sldMk cId="3439715912" sldId="2145706008"/>
        </pc:sldMkLst>
        <pc:spChg chg="mod">
          <ac:chgData name="Rahul Nair" userId="4a64821b-8a29-4cbe-80c1-d9771e59f4e8" providerId="ADAL" clId="{92392368-3977-4AAB-9821-D88ED10C85A3}" dt="2022-08-05T07:46:18.526" v="230" actId="1076"/>
          <ac:spMkLst>
            <pc:docMk/>
            <pc:sldMk cId="3439715912" sldId="2145706008"/>
            <ac:spMk id="2" creationId="{D8F29ED5-5E62-59D9-925A-1CCCED170CF9}"/>
          </ac:spMkLst>
        </pc:spChg>
      </pc:sldChg>
      <pc:sldChg chg="del">
        <pc:chgData name="Rahul Nair" userId="4a64821b-8a29-4cbe-80c1-d9771e59f4e8" providerId="ADAL" clId="{92392368-3977-4AAB-9821-D88ED10C85A3}" dt="2022-08-05T07:07:24.763" v="4" actId="47"/>
        <pc:sldMkLst>
          <pc:docMk/>
          <pc:sldMk cId="1478676514" sldId="2145706014"/>
        </pc:sldMkLst>
      </pc:sldChg>
      <pc:sldChg chg="del">
        <pc:chgData name="Rahul Nair" userId="4a64821b-8a29-4cbe-80c1-d9771e59f4e8" providerId="ADAL" clId="{92392368-3977-4AAB-9821-D88ED10C85A3}" dt="2022-08-05T07:07:24.763" v="4" actId="47"/>
        <pc:sldMkLst>
          <pc:docMk/>
          <pc:sldMk cId="3441144845" sldId="2145706015"/>
        </pc:sldMkLst>
      </pc:sldChg>
      <pc:sldChg chg="modSp mod">
        <pc:chgData name="Rahul Nair" userId="4a64821b-8a29-4cbe-80c1-d9771e59f4e8" providerId="ADAL" clId="{92392368-3977-4AAB-9821-D88ED10C85A3}" dt="2022-08-05T07:36:02.522" v="84" actId="120"/>
        <pc:sldMkLst>
          <pc:docMk/>
          <pc:sldMk cId="1573523856" sldId="2145706018"/>
        </pc:sldMkLst>
        <pc:spChg chg="mod">
          <ac:chgData name="Rahul Nair" userId="4a64821b-8a29-4cbe-80c1-d9771e59f4e8" providerId="ADAL" clId="{92392368-3977-4AAB-9821-D88ED10C85A3}" dt="2022-08-05T07:36:02.522" v="84" actId="120"/>
          <ac:spMkLst>
            <pc:docMk/>
            <pc:sldMk cId="1573523856" sldId="2145706018"/>
            <ac:spMk id="2" creationId="{65727549-89EA-F234-D7A8-CA6401B50073}"/>
          </ac:spMkLst>
        </pc:spChg>
      </pc:sldChg>
      <pc:sldChg chg="modSp mod">
        <pc:chgData name="Rahul Nair" userId="4a64821b-8a29-4cbe-80c1-d9771e59f4e8" providerId="ADAL" clId="{92392368-3977-4AAB-9821-D88ED10C85A3}" dt="2022-08-05T07:35:47.730" v="80" actId="1076"/>
        <pc:sldMkLst>
          <pc:docMk/>
          <pc:sldMk cId="3840672151" sldId="2145706021"/>
        </pc:sldMkLst>
        <pc:spChg chg="mod">
          <ac:chgData name="Rahul Nair" userId="4a64821b-8a29-4cbe-80c1-d9771e59f4e8" providerId="ADAL" clId="{92392368-3977-4AAB-9821-D88ED10C85A3}" dt="2022-08-05T07:35:47.730" v="80" actId="1076"/>
          <ac:spMkLst>
            <pc:docMk/>
            <pc:sldMk cId="3840672151" sldId="2145706021"/>
            <ac:spMk id="7" creationId="{64554EA4-8FA8-2847-A306-25849FD8CFD7}"/>
          </ac:spMkLst>
        </pc:spChg>
      </pc:sldChg>
      <pc:sldChg chg="modSp mod">
        <pc:chgData name="Rahul Nair" userId="4a64821b-8a29-4cbe-80c1-d9771e59f4e8" providerId="ADAL" clId="{92392368-3977-4AAB-9821-D88ED10C85A3}" dt="2022-08-05T07:36:42.603" v="112" actId="20577"/>
        <pc:sldMkLst>
          <pc:docMk/>
          <pc:sldMk cId="173623038" sldId="2145706023"/>
        </pc:sldMkLst>
        <pc:spChg chg="mod">
          <ac:chgData name="Rahul Nair" userId="4a64821b-8a29-4cbe-80c1-d9771e59f4e8" providerId="ADAL" clId="{92392368-3977-4AAB-9821-D88ED10C85A3}" dt="2022-08-05T07:36:42.603" v="112" actId="20577"/>
          <ac:spMkLst>
            <pc:docMk/>
            <pc:sldMk cId="173623038" sldId="2145706023"/>
            <ac:spMk id="2" creationId="{B5D73C12-4F2B-237C-EA11-48AF6527B678}"/>
          </ac:spMkLst>
        </pc:spChg>
      </pc:sldChg>
      <pc:sldChg chg="del">
        <pc:chgData name="Rahul Nair" userId="4a64821b-8a29-4cbe-80c1-d9771e59f4e8" providerId="ADAL" clId="{92392368-3977-4AAB-9821-D88ED10C85A3}" dt="2022-08-05T07:10:25.721" v="8" actId="47"/>
        <pc:sldMkLst>
          <pc:docMk/>
          <pc:sldMk cId="2227918657" sldId="2145706024"/>
        </pc:sldMkLst>
      </pc:sldChg>
      <pc:sldChg chg="addSp delSp modSp del mod">
        <pc:chgData name="Rahul Nair" userId="4a64821b-8a29-4cbe-80c1-d9771e59f4e8" providerId="ADAL" clId="{92392368-3977-4AAB-9821-D88ED10C85A3}" dt="2022-08-05T07:35:25.701" v="79" actId="47"/>
        <pc:sldMkLst>
          <pc:docMk/>
          <pc:sldMk cId="3408604415" sldId="2145706025"/>
        </pc:sldMkLst>
        <pc:spChg chg="mod">
          <ac:chgData name="Rahul Nair" userId="4a64821b-8a29-4cbe-80c1-d9771e59f4e8" providerId="ADAL" clId="{92392368-3977-4AAB-9821-D88ED10C85A3}" dt="2022-08-05T07:33:01.577" v="63" actId="20577"/>
          <ac:spMkLst>
            <pc:docMk/>
            <pc:sldMk cId="3408604415" sldId="2145706025"/>
            <ac:spMk id="2" creationId="{0FF0D864-3AC7-0DF1-A92E-465BF9F3C4C5}"/>
          </ac:spMkLst>
        </pc:spChg>
        <pc:spChg chg="add mod">
          <ac:chgData name="Rahul Nair" userId="4a64821b-8a29-4cbe-80c1-d9771e59f4e8" providerId="ADAL" clId="{92392368-3977-4AAB-9821-D88ED10C85A3}" dt="2022-08-05T07:34:33.574" v="78" actId="20577"/>
          <ac:spMkLst>
            <pc:docMk/>
            <pc:sldMk cId="3408604415" sldId="2145706025"/>
            <ac:spMk id="3" creationId="{ECA1BFA2-1331-03C2-F8C4-1A88498DD699}"/>
          </ac:spMkLst>
        </pc:spChg>
        <pc:spChg chg="add mod">
          <ac:chgData name="Rahul Nair" userId="4a64821b-8a29-4cbe-80c1-d9771e59f4e8" providerId="ADAL" clId="{92392368-3977-4AAB-9821-D88ED10C85A3}" dt="2022-08-05T07:34:17.717" v="76" actId="1076"/>
          <ac:spMkLst>
            <pc:docMk/>
            <pc:sldMk cId="3408604415" sldId="2145706025"/>
            <ac:spMk id="4" creationId="{85AB42AF-BBAC-E8BA-97CF-F620369CD65B}"/>
          </ac:spMkLst>
        </pc:spChg>
        <pc:spChg chg="add del mod">
          <ac:chgData name="Rahul Nair" userId="4a64821b-8a29-4cbe-80c1-d9771e59f4e8" providerId="ADAL" clId="{92392368-3977-4AAB-9821-D88ED10C85A3}" dt="2022-08-05T07:33:47.684" v="67" actId="478"/>
          <ac:spMkLst>
            <pc:docMk/>
            <pc:sldMk cId="3408604415" sldId="2145706025"/>
            <ac:spMk id="5" creationId="{0ABEC2BB-7EDC-8BFC-A47C-707F01AC3A29}"/>
          </ac:spMkLst>
        </pc:spChg>
      </pc:sldChg>
      <pc:sldChg chg="del">
        <pc:chgData name="Rahul Nair" userId="4a64821b-8a29-4cbe-80c1-d9771e59f4e8" providerId="ADAL" clId="{92392368-3977-4AAB-9821-D88ED10C85A3}" dt="2022-08-05T07:38:41.621" v="180" actId="47"/>
        <pc:sldMkLst>
          <pc:docMk/>
          <pc:sldMk cId="3884170020" sldId="2145706026"/>
        </pc:sldMkLst>
      </pc:sldChg>
      <pc:sldChg chg="del">
        <pc:chgData name="Rahul Nair" userId="4a64821b-8a29-4cbe-80c1-d9771e59f4e8" providerId="ADAL" clId="{92392368-3977-4AAB-9821-D88ED10C85A3}" dt="2022-08-05T07:40:47.729" v="181" actId="47"/>
        <pc:sldMkLst>
          <pc:docMk/>
          <pc:sldMk cId="120217828" sldId="2145706027"/>
        </pc:sldMkLst>
      </pc:sldChg>
      <pc:sldChg chg="del">
        <pc:chgData name="Rahul Nair" userId="4a64821b-8a29-4cbe-80c1-d9771e59f4e8" providerId="ADAL" clId="{92392368-3977-4AAB-9821-D88ED10C85A3}" dt="2022-08-05T07:48:30.709" v="236" actId="47"/>
        <pc:sldMkLst>
          <pc:docMk/>
          <pc:sldMk cId="1544892184" sldId="2145706028"/>
        </pc:sldMkLst>
      </pc:sldChg>
      <pc:sldChg chg="modSp mod">
        <pc:chgData name="Rahul Nair" userId="4a64821b-8a29-4cbe-80c1-d9771e59f4e8" providerId="ADAL" clId="{92392368-3977-4AAB-9821-D88ED10C85A3}" dt="2022-08-05T07:36:07.559" v="86" actId="120"/>
        <pc:sldMkLst>
          <pc:docMk/>
          <pc:sldMk cId="674958232" sldId="2145706030"/>
        </pc:sldMkLst>
        <pc:spChg chg="mod">
          <ac:chgData name="Rahul Nair" userId="4a64821b-8a29-4cbe-80c1-d9771e59f4e8" providerId="ADAL" clId="{92392368-3977-4AAB-9821-D88ED10C85A3}" dt="2022-08-05T07:36:07.559" v="86" actId="120"/>
          <ac:spMkLst>
            <pc:docMk/>
            <pc:sldMk cId="674958232" sldId="2145706030"/>
            <ac:spMk id="2" creationId="{65727549-89EA-F234-D7A8-CA6401B50073}"/>
          </ac:spMkLst>
        </pc:spChg>
      </pc:sldChg>
      <pc:sldChg chg="modSp mod">
        <pc:chgData name="Rahul Nair" userId="4a64821b-8a29-4cbe-80c1-d9771e59f4e8" providerId="ADAL" clId="{92392368-3977-4AAB-9821-D88ED10C85A3}" dt="2022-08-05T07:36:14.218" v="88" actId="120"/>
        <pc:sldMkLst>
          <pc:docMk/>
          <pc:sldMk cId="2878730467" sldId="2145706031"/>
        </pc:sldMkLst>
        <pc:spChg chg="mod">
          <ac:chgData name="Rahul Nair" userId="4a64821b-8a29-4cbe-80c1-d9771e59f4e8" providerId="ADAL" clId="{92392368-3977-4AAB-9821-D88ED10C85A3}" dt="2022-08-05T07:36:14.218" v="88" actId="120"/>
          <ac:spMkLst>
            <pc:docMk/>
            <pc:sldMk cId="2878730467" sldId="2145706031"/>
            <ac:spMk id="2" creationId="{65727549-89EA-F234-D7A8-CA6401B50073}"/>
          </ac:spMkLst>
        </pc:spChg>
      </pc:sldChg>
      <pc:sldChg chg="modSp mod">
        <pc:chgData name="Rahul Nair" userId="4a64821b-8a29-4cbe-80c1-d9771e59f4e8" providerId="ADAL" clId="{92392368-3977-4AAB-9821-D88ED10C85A3}" dt="2022-08-05T07:36:56.078" v="136" actId="20577"/>
        <pc:sldMkLst>
          <pc:docMk/>
          <pc:sldMk cId="1491549801" sldId="2145706032"/>
        </pc:sldMkLst>
        <pc:spChg chg="mod">
          <ac:chgData name="Rahul Nair" userId="4a64821b-8a29-4cbe-80c1-d9771e59f4e8" providerId="ADAL" clId="{92392368-3977-4AAB-9821-D88ED10C85A3}" dt="2022-08-05T07:36:56.078" v="136" actId="20577"/>
          <ac:spMkLst>
            <pc:docMk/>
            <pc:sldMk cId="1491549801" sldId="2145706032"/>
            <ac:spMk id="2" creationId="{B5D73C12-4F2B-237C-EA11-48AF6527B678}"/>
          </ac:spMkLst>
        </pc:spChg>
      </pc:sldChg>
      <pc:sldChg chg="modSp mod">
        <pc:chgData name="Rahul Nair" userId="4a64821b-8a29-4cbe-80c1-d9771e59f4e8" providerId="ADAL" clId="{92392368-3977-4AAB-9821-D88ED10C85A3}" dt="2022-08-05T07:37:19.442" v="158" actId="1076"/>
        <pc:sldMkLst>
          <pc:docMk/>
          <pc:sldMk cId="2817019437" sldId="2145706033"/>
        </pc:sldMkLst>
        <pc:spChg chg="mod">
          <ac:chgData name="Rahul Nair" userId="4a64821b-8a29-4cbe-80c1-d9771e59f4e8" providerId="ADAL" clId="{92392368-3977-4AAB-9821-D88ED10C85A3}" dt="2022-08-05T07:37:19.442" v="158" actId="1076"/>
          <ac:spMkLst>
            <pc:docMk/>
            <pc:sldMk cId="2817019437" sldId="2145706033"/>
            <ac:spMk id="2" creationId="{B5D73C12-4F2B-237C-EA11-48AF6527B678}"/>
          </ac:spMkLst>
        </pc:spChg>
      </pc:sldChg>
      <pc:sldChg chg="modSp add mod">
        <pc:chgData name="Rahul Nair" userId="4a64821b-8a29-4cbe-80c1-d9771e59f4e8" providerId="ADAL" clId="{92392368-3977-4AAB-9821-D88ED10C85A3}" dt="2022-08-05T07:37:38.955" v="162" actId="1036"/>
        <pc:sldMkLst>
          <pc:docMk/>
          <pc:sldMk cId="427202649" sldId="2145706035"/>
        </pc:sldMkLst>
        <pc:spChg chg="mod">
          <ac:chgData name="Rahul Nair" userId="4a64821b-8a29-4cbe-80c1-d9771e59f4e8" providerId="ADAL" clId="{92392368-3977-4AAB-9821-D88ED10C85A3}" dt="2022-08-05T07:37:38.955" v="162" actId="1036"/>
          <ac:spMkLst>
            <pc:docMk/>
            <pc:sldMk cId="427202649" sldId="2145706035"/>
            <ac:spMk id="10" creationId="{BBA767C6-79A2-8EA4-1035-32C4FD0D0467}"/>
          </ac:spMkLst>
        </pc:spChg>
      </pc:sldChg>
      <pc:sldChg chg="add">
        <pc:chgData name="Rahul Nair" userId="4a64821b-8a29-4cbe-80c1-d9771e59f4e8" providerId="ADAL" clId="{92392368-3977-4AAB-9821-D88ED10C85A3}" dt="2022-08-05T07:40:50.741" v="182"/>
        <pc:sldMkLst>
          <pc:docMk/>
          <pc:sldMk cId="908109984" sldId="2145706036"/>
        </pc:sldMkLst>
      </pc:sldChg>
      <pc:sldChg chg="add del">
        <pc:chgData name="Rahul Nair" userId="4a64821b-8a29-4cbe-80c1-d9771e59f4e8" providerId="ADAL" clId="{92392368-3977-4AAB-9821-D88ED10C85A3}" dt="2022-08-05T07:32:26.955" v="44"/>
        <pc:sldMkLst>
          <pc:docMk/>
          <pc:sldMk cId="1014397111" sldId="2145706036"/>
        </pc:sldMkLst>
      </pc:sldChg>
      <pc:sldChg chg="modSp add mod">
        <pc:chgData name="Rahul Nair" userId="4a64821b-8a29-4cbe-80c1-d9771e59f4e8" providerId="ADAL" clId="{92392368-3977-4AAB-9821-D88ED10C85A3}" dt="2022-08-05T07:45:11.775" v="223" actId="14100"/>
        <pc:sldMkLst>
          <pc:docMk/>
          <pc:sldMk cId="1352804168" sldId="2145706037"/>
        </pc:sldMkLst>
        <pc:spChg chg="mod">
          <ac:chgData name="Rahul Nair" userId="4a64821b-8a29-4cbe-80c1-d9771e59f4e8" providerId="ADAL" clId="{92392368-3977-4AAB-9821-D88ED10C85A3}" dt="2022-08-05T07:42:03.135" v="206" actId="1035"/>
          <ac:spMkLst>
            <pc:docMk/>
            <pc:sldMk cId="1352804168" sldId="2145706037"/>
            <ac:spMk id="9" creationId="{FA9E1845-A6C3-EB7B-8D83-1577CB6A96AB}"/>
          </ac:spMkLst>
        </pc:spChg>
        <pc:graphicFrameChg chg="mod modGraphic">
          <ac:chgData name="Rahul Nair" userId="4a64821b-8a29-4cbe-80c1-d9771e59f4e8" providerId="ADAL" clId="{92392368-3977-4AAB-9821-D88ED10C85A3}" dt="2022-08-05T07:45:11.775" v="223" actId="14100"/>
          <ac:graphicFrameMkLst>
            <pc:docMk/>
            <pc:sldMk cId="1352804168" sldId="2145706037"/>
            <ac:graphicFrameMk id="4" creationId="{20CDA17D-D715-8889-012D-65BD00464C8D}"/>
          </ac:graphicFrameMkLst>
        </pc:graphicFrameChg>
      </pc:sldChg>
      <pc:sldChg chg="modSp add mod">
        <pc:chgData name="Rahul Nair" userId="4a64821b-8a29-4cbe-80c1-d9771e59f4e8" providerId="ADAL" clId="{92392368-3977-4AAB-9821-D88ED10C85A3}" dt="2022-08-05T07:46:27.109" v="232"/>
        <pc:sldMkLst>
          <pc:docMk/>
          <pc:sldMk cId="260632111" sldId="2145706038"/>
        </pc:sldMkLst>
        <pc:spChg chg="mod">
          <ac:chgData name="Rahul Nair" userId="4a64821b-8a29-4cbe-80c1-d9771e59f4e8" providerId="ADAL" clId="{92392368-3977-4AAB-9821-D88ED10C85A3}" dt="2022-08-05T07:46:27.109" v="232"/>
          <ac:spMkLst>
            <pc:docMk/>
            <pc:sldMk cId="260632111" sldId="2145706038"/>
            <ac:spMk id="2" creationId="{41CFA299-5CBD-D095-7BBE-99C37F97013D}"/>
          </ac:spMkLst>
        </pc:spChg>
      </pc:sldChg>
      <pc:sldChg chg="modSp add mod">
        <pc:chgData name="Rahul Nair" userId="4a64821b-8a29-4cbe-80c1-d9771e59f4e8" providerId="ADAL" clId="{92392368-3977-4AAB-9821-D88ED10C85A3}" dt="2022-08-05T07:46:33.415" v="235" actId="108"/>
        <pc:sldMkLst>
          <pc:docMk/>
          <pc:sldMk cId="860468654" sldId="2145706039"/>
        </pc:sldMkLst>
        <pc:spChg chg="mod">
          <ac:chgData name="Rahul Nair" userId="4a64821b-8a29-4cbe-80c1-d9771e59f4e8" providerId="ADAL" clId="{92392368-3977-4AAB-9821-D88ED10C85A3}" dt="2022-08-05T07:46:33.415" v="235" actId="108"/>
          <ac:spMkLst>
            <pc:docMk/>
            <pc:sldMk cId="860468654" sldId="2145706039"/>
            <ac:spMk id="2" creationId="{3B2E9191-9787-FA0A-94F3-D67A573D7098}"/>
          </ac:spMkLst>
        </pc:spChg>
      </pc:sldChg>
      <pc:sldChg chg="modSp add mod">
        <pc:chgData name="Rahul Nair" userId="4a64821b-8a29-4cbe-80c1-d9771e59f4e8" providerId="ADAL" clId="{92392368-3977-4AAB-9821-D88ED10C85A3}" dt="2022-08-05T10:28:17.945" v="299" actId="1035"/>
        <pc:sldMkLst>
          <pc:docMk/>
          <pc:sldMk cId="2906328491" sldId="2145706040"/>
        </pc:sldMkLst>
        <pc:spChg chg="mod">
          <ac:chgData name="Rahul Nair" userId="4a64821b-8a29-4cbe-80c1-d9771e59f4e8" providerId="ADAL" clId="{92392368-3977-4AAB-9821-D88ED10C85A3}" dt="2022-08-05T10:28:06.364" v="284" actId="108"/>
          <ac:spMkLst>
            <pc:docMk/>
            <pc:sldMk cId="2906328491" sldId="2145706040"/>
            <ac:spMk id="6" creationId="{DB31348E-3DDB-CDE1-2A06-AE8C74288F65}"/>
          </ac:spMkLst>
        </pc:spChg>
        <pc:spChg chg="mod">
          <ac:chgData name="Rahul Nair" userId="4a64821b-8a29-4cbe-80c1-d9771e59f4e8" providerId="ADAL" clId="{92392368-3977-4AAB-9821-D88ED10C85A3}" dt="2022-08-05T10:27:43.281" v="282" actId="2711"/>
          <ac:spMkLst>
            <pc:docMk/>
            <pc:sldMk cId="2906328491" sldId="2145706040"/>
            <ac:spMk id="22" creationId="{7894A346-66AE-BCE6-4341-D45C98DCCFD4}"/>
          </ac:spMkLst>
        </pc:spChg>
        <pc:spChg chg="mod">
          <ac:chgData name="Rahul Nair" userId="4a64821b-8a29-4cbe-80c1-d9771e59f4e8" providerId="ADAL" clId="{92392368-3977-4AAB-9821-D88ED10C85A3}" dt="2022-08-05T10:27:43.281" v="282" actId="2711"/>
          <ac:spMkLst>
            <pc:docMk/>
            <pc:sldMk cId="2906328491" sldId="2145706040"/>
            <ac:spMk id="26" creationId="{ED947FA7-5D50-B71E-B1D4-629B1628BBC0}"/>
          </ac:spMkLst>
        </pc:spChg>
        <pc:spChg chg="mod">
          <ac:chgData name="Rahul Nair" userId="4a64821b-8a29-4cbe-80c1-d9771e59f4e8" providerId="ADAL" clId="{92392368-3977-4AAB-9821-D88ED10C85A3}" dt="2022-08-05T10:28:17.945" v="299" actId="1035"/>
          <ac:spMkLst>
            <pc:docMk/>
            <pc:sldMk cId="2906328491" sldId="2145706040"/>
            <ac:spMk id="27" creationId="{0930FD2C-156C-6F4A-4131-1179FEF44FEB}"/>
          </ac:spMkLst>
        </pc:spChg>
        <pc:spChg chg="mod">
          <ac:chgData name="Rahul Nair" userId="4a64821b-8a29-4cbe-80c1-d9771e59f4e8" providerId="ADAL" clId="{92392368-3977-4AAB-9821-D88ED10C85A3}" dt="2022-08-05T10:27:43.281" v="282" actId="2711"/>
          <ac:spMkLst>
            <pc:docMk/>
            <pc:sldMk cId="2906328491" sldId="2145706040"/>
            <ac:spMk id="28" creationId="{3C064969-4488-0510-561F-08C0230E3E90}"/>
          </ac:spMkLst>
        </pc:spChg>
        <pc:spChg chg="mod">
          <ac:chgData name="Rahul Nair" userId="4a64821b-8a29-4cbe-80c1-d9771e59f4e8" providerId="ADAL" clId="{92392368-3977-4AAB-9821-D88ED10C85A3}" dt="2022-08-05T10:27:43.281" v="282" actId="2711"/>
          <ac:spMkLst>
            <pc:docMk/>
            <pc:sldMk cId="2906328491" sldId="2145706040"/>
            <ac:spMk id="29" creationId="{ADEDB6C8-23BD-C499-4E73-1580D109A390}"/>
          </ac:spMkLst>
        </pc:spChg>
      </pc:sldChg>
      <pc:sldChg chg="modSp add mod">
        <pc:chgData name="Rahul Nair" userId="4a64821b-8a29-4cbe-80c1-d9771e59f4e8" providerId="ADAL" clId="{92392368-3977-4AAB-9821-D88ED10C85A3}" dt="2022-08-05T10:25:02.517" v="261"/>
        <pc:sldMkLst>
          <pc:docMk/>
          <pc:sldMk cId="3903906131" sldId="2145706041"/>
        </pc:sldMkLst>
        <pc:spChg chg="mod">
          <ac:chgData name="Rahul Nair" userId="4a64821b-8a29-4cbe-80c1-d9771e59f4e8" providerId="ADAL" clId="{92392368-3977-4AAB-9821-D88ED10C85A3}" dt="2022-08-05T10:25:02.517" v="261"/>
          <ac:spMkLst>
            <pc:docMk/>
            <pc:sldMk cId="3903906131" sldId="2145706041"/>
            <ac:spMk id="2" creationId="{16DF9208-DF57-E3C2-3D3B-8529B6F61CCE}"/>
          </ac:spMkLst>
        </pc:spChg>
      </pc:sldChg>
      <pc:sldChg chg="modSp add mod">
        <pc:chgData name="Rahul Nair" userId="4a64821b-8a29-4cbe-80c1-d9771e59f4e8" providerId="ADAL" clId="{92392368-3977-4AAB-9821-D88ED10C85A3}" dt="2022-08-05T10:25:09.668" v="263"/>
        <pc:sldMkLst>
          <pc:docMk/>
          <pc:sldMk cId="1535125989" sldId="2145706042"/>
        </pc:sldMkLst>
        <pc:spChg chg="mod">
          <ac:chgData name="Rahul Nair" userId="4a64821b-8a29-4cbe-80c1-d9771e59f4e8" providerId="ADAL" clId="{92392368-3977-4AAB-9821-D88ED10C85A3}" dt="2022-08-05T10:25:09.668" v="263"/>
          <ac:spMkLst>
            <pc:docMk/>
            <pc:sldMk cId="1535125989" sldId="2145706042"/>
            <ac:spMk id="2" creationId="{6CBD7499-C4D5-9A6E-E120-15D1E6E6FFC3}"/>
          </ac:spMkLst>
        </pc:spChg>
      </pc:sldChg>
      <pc:sldMasterChg chg="delSldLayout">
        <pc:chgData name="Rahul Nair" userId="4a64821b-8a29-4cbe-80c1-d9771e59f4e8" providerId="ADAL" clId="{92392368-3977-4AAB-9821-D88ED10C85A3}" dt="2022-08-05T07:40:47.729" v="181" actId="47"/>
        <pc:sldMasterMkLst>
          <pc:docMk/>
          <pc:sldMasterMk cId="22084140" sldId="2147483675"/>
        </pc:sldMasterMkLst>
        <pc:sldLayoutChg chg="del">
          <pc:chgData name="Rahul Nair" userId="4a64821b-8a29-4cbe-80c1-d9771e59f4e8" providerId="ADAL" clId="{92392368-3977-4AAB-9821-D88ED10C85A3}" dt="2022-08-05T07:40:47.729" v="181" actId="47"/>
          <pc:sldLayoutMkLst>
            <pc:docMk/>
            <pc:sldMasterMk cId="22084140" sldId="2147483675"/>
            <pc:sldLayoutMk cId="845823006" sldId="2147483695"/>
          </pc:sldLayoutMkLst>
        </pc:sldLayoutChg>
      </pc:sldMasterChg>
    </pc:docChg>
  </pc:docChgLst>
  <pc:docChgLst>
    <pc:chgData name="Rahul Nair" userId="4a64821b-8a29-4cbe-80c1-d9771e59f4e8" providerId="ADAL" clId="{BF049277-56E7-4686-8371-C9D773247F0F}"/>
    <pc:docChg chg="custSel delSld modSld sldOrd">
      <pc:chgData name="Rahul Nair" userId="4a64821b-8a29-4cbe-80c1-d9771e59f4e8" providerId="ADAL" clId="{BF049277-56E7-4686-8371-C9D773247F0F}" dt="2024-02-27T07:16:22.793" v="218" actId="20577"/>
      <pc:docMkLst>
        <pc:docMk/>
      </pc:docMkLst>
      <pc:sldChg chg="del">
        <pc:chgData name="Rahul Nair" userId="4a64821b-8a29-4cbe-80c1-d9771e59f4e8" providerId="ADAL" clId="{BF049277-56E7-4686-8371-C9D773247F0F}" dt="2024-02-27T07:10:57.311" v="209" actId="47"/>
        <pc:sldMkLst>
          <pc:docMk/>
          <pc:sldMk cId="0" sldId="267"/>
        </pc:sldMkLst>
      </pc:sldChg>
      <pc:sldChg chg="modSp">
        <pc:chgData name="Rahul Nair" userId="4a64821b-8a29-4cbe-80c1-d9771e59f4e8" providerId="ADAL" clId="{BF049277-56E7-4686-8371-C9D773247F0F}" dt="2024-02-26T10:06:14.804" v="56" actId="20577"/>
        <pc:sldMkLst>
          <pc:docMk/>
          <pc:sldMk cId="1391031641" sldId="2146846701"/>
        </pc:sldMkLst>
        <pc:spChg chg="mod">
          <ac:chgData name="Rahul Nair" userId="4a64821b-8a29-4cbe-80c1-d9771e59f4e8" providerId="ADAL" clId="{BF049277-56E7-4686-8371-C9D773247F0F}" dt="2024-02-26T10:06:14.804" v="56" actId="20577"/>
          <ac:spMkLst>
            <pc:docMk/>
            <pc:sldMk cId="1391031641" sldId="2146846701"/>
            <ac:spMk id="7" creationId="{6A43D8F1-E9C4-78F7-54BF-265E51F4DDA3}"/>
          </ac:spMkLst>
        </pc:spChg>
      </pc:sldChg>
      <pc:sldChg chg="modSp">
        <pc:chgData name="Rahul Nair" userId="4a64821b-8a29-4cbe-80c1-d9771e59f4e8" providerId="ADAL" clId="{BF049277-56E7-4686-8371-C9D773247F0F}" dt="2024-02-27T07:16:22.793" v="218" actId="20577"/>
        <pc:sldMkLst>
          <pc:docMk/>
          <pc:sldMk cId="4126707442" sldId="2146846702"/>
        </pc:sldMkLst>
        <pc:graphicFrameChg chg="mod">
          <ac:chgData name="Rahul Nair" userId="4a64821b-8a29-4cbe-80c1-d9771e59f4e8" providerId="ADAL" clId="{BF049277-56E7-4686-8371-C9D773247F0F}" dt="2024-02-27T07:16:22.793" v="218" actId="20577"/>
          <ac:graphicFrameMkLst>
            <pc:docMk/>
            <pc:sldMk cId="4126707442" sldId="2146846702"/>
            <ac:graphicFrameMk id="2" creationId="{A83F0A34-5AA6-4D8C-B891-466A5691E0A9}"/>
          </ac:graphicFrameMkLst>
        </pc:graphicFrameChg>
      </pc:sldChg>
      <pc:sldChg chg="del">
        <pc:chgData name="Rahul Nair" userId="4a64821b-8a29-4cbe-80c1-d9771e59f4e8" providerId="ADAL" clId="{BF049277-56E7-4686-8371-C9D773247F0F}" dt="2024-02-26T10:09:12.735" v="70" actId="47"/>
        <pc:sldMkLst>
          <pc:docMk/>
          <pc:sldMk cId="3681249842" sldId="2146847382"/>
        </pc:sldMkLst>
      </pc:sldChg>
      <pc:sldChg chg="del">
        <pc:chgData name="Rahul Nair" userId="4a64821b-8a29-4cbe-80c1-d9771e59f4e8" providerId="ADAL" clId="{BF049277-56E7-4686-8371-C9D773247F0F}" dt="2024-02-26T10:08:12.672" v="57" actId="47"/>
        <pc:sldMkLst>
          <pc:docMk/>
          <pc:sldMk cId="1677424513" sldId="2146847406"/>
        </pc:sldMkLst>
      </pc:sldChg>
      <pc:sldChg chg="del">
        <pc:chgData name="Rahul Nair" userId="4a64821b-8a29-4cbe-80c1-d9771e59f4e8" providerId="ADAL" clId="{BF049277-56E7-4686-8371-C9D773247F0F}" dt="2024-02-26T10:08:12.672" v="57" actId="47"/>
        <pc:sldMkLst>
          <pc:docMk/>
          <pc:sldMk cId="1969067405" sldId="2146847407"/>
        </pc:sldMkLst>
      </pc:sldChg>
      <pc:sldChg chg="modSp mod ord setBg chgLayout">
        <pc:chgData name="Rahul Nair" userId="4a64821b-8a29-4cbe-80c1-d9771e59f4e8" providerId="ADAL" clId="{BF049277-56E7-4686-8371-C9D773247F0F}" dt="2024-02-27T07:11:16.360" v="213"/>
        <pc:sldMkLst>
          <pc:docMk/>
          <pc:sldMk cId="933635502" sldId="2146847408"/>
        </pc:sldMkLst>
        <pc:spChg chg="mod ord">
          <ac:chgData name="Rahul Nair" userId="4a64821b-8a29-4cbe-80c1-d9771e59f4e8" providerId="ADAL" clId="{BF049277-56E7-4686-8371-C9D773247F0F}" dt="2024-02-26T10:10:29.987" v="77" actId="700"/>
          <ac:spMkLst>
            <pc:docMk/>
            <pc:sldMk cId="933635502" sldId="2146847408"/>
            <ac:spMk id="2" creationId="{00000000-0000-0000-0000-000000000000}"/>
          </ac:spMkLst>
        </pc:spChg>
        <pc:graphicFrameChg chg="mod">
          <ac:chgData name="Rahul Nair" userId="4a64821b-8a29-4cbe-80c1-d9771e59f4e8" providerId="ADAL" clId="{BF049277-56E7-4686-8371-C9D773247F0F}" dt="2024-02-27T07:10:27.314" v="208" actId="113"/>
          <ac:graphicFrameMkLst>
            <pc:docMk/>
            <pc:sldMk cId="933635502" sldId="2146847408"/>
            <ac:graphicFrameMk id="3" creationId="{2E383860-4958-CCDE-364A-2E810C64EE31}"/>
          </ac:graphicFrameMkLst>
        </pc:graphicFrameChg>
      </pc:sldChg>
      <pc:sldChg chg="del">
        <pc:chgData name="Rahul Nair" userId="4a64821b-8a29-4cbe-80c1-d9771e59f4e8" providerId="ADAL" clId="{BF049277-56E7-4686-8371-C9D773247F0F}" dt="2024-02-26T10:08:16.840" v="58" actId="47"/>
        <pc:sldMkLst>
          <pc:docMk/>
          <pc:sldMk cId="1057611039" sldId="2146847409"/>
        </pc:sldMkLst>
      </pc:sldChg>
      <pc:sldChg chg="del">
        <pc:chgData name="Rahul Nair" userId="4a64821b-8a29-4cbe-80c1-d9771e59f4e8" providerId="ADAL" clId="{BF049277-56E7-4686-8371-C9D773247F0F}" dt="2024-02-26T10:08:17.488" v="59" actId="47"/>
        <pc:sldMkLst>
          <pc:docMk/>
          <pc:sldMk cId="1418409789" sldId="2146847410"/>
        </pc:sldMkLst>
      </pc:sldChg>
      <pc:sldChg chg="del">
        <pc:chgData name="Rahul Nair" userId="4a64821b-8a29-4cbe-80c1-d9771e59f4e8" providerId="ADAL" clId="{BF049277-56E7-4686-8371-C9D773247F0F}" dt="2024-02-26T10:08:21.249" v="62" actId="47"/>
        <pc:sldMkLst>
          <pc:docMk/>
          <pc:sldMk cId="4222149943" sldId="2146847411"/>
        </pc:sldMkLst>
      </pc:sldChg>
      <pc:sldChg chg="del">
        <pc:chgData name="Rahul Nair" userId="4a64821b-8a29-4cbe-80c1-d9771e59f4e8" providerId="ADAL" clId="{BF049277-56E7-4686-8371-C9D773247F0F}" dt="2024-02-26T10:08:22.151" v="63" actId="47"/>
        <pc:sldMkLst>
          <pc:docMk/>
          <pc:sldMk cId="2589941985" sldId="2146847412"/>
        </pc:sldMkLst>
      </pc:sldChg>
      <pc:sldChg chg="del">
        <pc:chgData name="Rahul Nair" userId="4a64821b-8a29-4cbe-80c1-d9771e59f4e8" providerId="ADAL" clId="{BF049277-56E7-4686-8371-C9D773247F0F}" dt="2024-02-26T10:09:24.286" v="72" actId="47"/>
        <pc:sldMkLst>
          <pc:docMk/>
          <pc:sldMk cId="3176677094" sldId="2147471084"/>
        </pc:sldMkLst>
      </pc:sldChg>
      <pc:sldChg chg="del">
        <pc:chgData name="Rahul Nair" userId="4a64821b-8a29-4cbe-80c1-d9771e59f4e8" providerId="ADAL" clId="{BF049277-56E7-4686-8371-C9D773247F0F}" dt="2024-02-26T10:09:26.981" v="74" actId="47"/>
        <pc:sldMkLst>
          <pc:docMk/>
          <pc:sldMk cId="3288345606" sldId="2147471085"/>
        </pc:sldMkLst>
      </pc:sldChg>
      <pc:sldChg chg="del">
        <pc:chgData name="Rahul Nair" userId="4a64821b-8a29-4cbe-80c1-d9771e59f4e8" providerId="ADAL" clId="{BF049277-56E7-4686-8371-C9D773247F0F}" dt="2024-02-26T10:09:27.827" v="75" actId="47"/>
        <pc:sldMkLst>
          <pc:docMk/>
          <pc:sldMk cId="3901717667" sldId="2147471086"/>
        </pc:sldMkLst>
      </pc:sldChg>
      <pc:sldChg chg="del">
        <pc:chgData name="Rahul Nair" userId="4a64821b-8a29-4cbe-80c1-d9771e59f4e8" providerId="ADAL" clId="{BF049277-56E7-4686-8371-C9D773247F0F}" dt="2024-02-26T10:09:25.380" v="73" actId="47"/>
        <pc:sldMkLst>
          <pc:docMk/>
          <pc:sldMk cId="2284130213" sldId="2147471090"/>
        </pc:sldMkLst>
      </pc:sldChg>
      <pc:sldChg chg="del">
        <pc:chgData name="Rahul Nair" userId="4a64821b-8a29-4cbe-80c1-d9771e59f4e8" providerId="ADAL" clId="{BF049277-56E7-4686-8371-C9D773247F0F}" dt="2024-02-26T10:08:48.319" v="64" actId="47"/>
        <pc:sldMkLst>
          <pc:docMk/>
          <pc:sldMk cId="1596231210" sldId="2147471092"/>
        </pc:sldMkLst>
      </pc:sldChg>
      <pc:sldChg chg="del">
        <pc:chgData name="Rahul Nair" userId="4a64821b-8a29-4cbe-80c1-d9771e59f4e8" providerId="ADAL" clId="{BF049277-56E7-4686-8371-C9D773247F0F}" dt="2024-02-26T10:08:19.570" v="61" actId="47"/>
        <pc:sldMkLst>
          <pc:docMk/>
          <pc:sldMk cId="3755835328" sldId="2147471093"/>
        </pc:sldMkLst>
      </pc:sldChg>
      <pc:sldChg chg="del">
        <pc:chgData name="Rahul Nair" userId="4a64821b-8a29-4cbe-80c1-d9771e59f4e8" providerId="ADAL" clId="{BF049277-56E7-4686-8371-C9D773247F0F}" dt="2024-02-26T10:08:18.234" v="60" actId="47"/>
        <pc:sldMkLst>
          <pc:docMk/>
          <pc:sldMk cId="1581772311" sldId="2147471094"/>
        </pc:sldMkLst>
      </pc:sldChg>
      <pc:sldChg chg="del">
        <pc:chgData name="Rahul Nair" userId="4a64821b-8a29-4cbe-80c1-d9771e59f4e8" providerId="ADAL" clId="{BF049277-56E7-4686-8371-C9D773247F0F}" dt="2024-02-26T10:09:21.830" v="71" actId="47"/>
        <pc:sldMkLst>
          <pc:docMk/>
          <pc:sldMk cId="2007994230" sldId="2147471097"/>
        </pc:sldMkLst>
      </pc:sldChg>
      <pc:sldChg chg="del">
        <pc:chgData name="Rahul Nair" userId="4a64821b-8a29-4cbe-80c1-d9771e59f4e8" providerId="ADAL" clId="{BF049277-56E7-4686-8371-C9D773247F0F}" dt="2024-02-26T10:09:06.859" v="65" actId="47"/>
        <pc:sldMkLst>
          <pc:docMk/>
          <pc:sldMk cId="2870227432" sldId="2147471098"/>
        </pc:sldMkLst>
      </pc:sldChg>
      <pc:sldChg chg="del">
        <pc:chgData name="Rahul Nair" userId="4a64821b-8a29-4cbe-80c1-d9771e59f4e8" providerId="ADAL" clId="{BF049277-56E7-4686-8371-C9D773247F0F}" dt="2024-02-26T10:09:07.749" v="66" actId="47"/>
        <pc:sldMkLst>
          <pc:docMk/>
          <pc:sldMk cId="2821255874" sldId="2147471099"/>
        </pc:sldMkLst>
      </pc:sldChg>
      <pc:sldChg chg="del">
        <pc:chgData name="Rahul Nair" userId="4a64821b-8a29-4cbe-80c1-d9771e59f4e8" providerId="ADAL" clId="{BF049277-56E7-4686-8371-C9D773247F0F}" dt="2024-02-26T10:09:08.532" v="67" actId="47"/>
        <pc:sldMkLst>
          <pc:docMk/>
          <pc:sldMk cId="2761283288" sldId="2147471100"/>
        </pc:sldMkLst>
      </pc:sldChg>
      <pc:sldChg chg="del">
        <pc:chgData name="Rahul Nair" userId="4a64821b-8a29-4cbe-80c1-d9771e59f4e8" providerId="ADAL" clId="{BF049277-56E7-4686-8371-C9D773247F0F}" dt="2024-02-26T10:09:09.563" v="68" actId="47"/>
        <pc:sldMkLst>
          <pc:docMk/>
          <pc:sldMk cId="2402582991" sldId="2147471101"/>
        </pc:sldMkLst>
      </pc:sldChg>
      <pc:sldChg chg="del">
        <pc:chgData name="Rahul Nair" userId="4a64821b-8a29-4cbe-80c1-d9771e59f4e8" providerId="ADAL" clId="{BF049277-56E7-4686-8371-C9D773247F0F}" dt="2024-02-26T10:09:10.297" v="69" actId="47"/>
        <pc:sldMkLst>
          <pc:docMk/>
          <pc:sldMk cId="2882828739" sldId="2147471102"/>
        </pc:sldMkLst>
      </pc:sldChg>
      <pc:sldChg chg="modSp">
        <pc:chgData name="Rahul Nair" userId="4a64821b-8a29-4cbe-80c1-d9771e59f4e8" providerId="ADAL" clId="{BF049277-56E7-4686-8371-C9D773247F0F}" dt="2024-02-26T10:10:45.198" v="78"/>
        <pc:sldMkLst>
          <pc:docMk/>
          <pc:sldMk cId="97085573" sldId="2147471109"/>
        </pc:sldMkLst>
        <pc:graphicFrameChg chg="mod">
          <ac:chgData name="Rahul Nair" userId="4a64821b-8a29-4cbe-80c1-d9771e59f4e8" providerId="ADAL" clId="{BF049277-56E7-4686-8371-C9D773247F0F}" dt="2024-02-26T10:10:45.198" v="78"/>
          <ac:graphicFrameMkLst>
            <pc:docMk/>
            <pc:sldMk cId="97085573" sldId="2147471109"/>
            <ac:graphicFrameMk id="3" creationId="{9E2F6CCA-F3BB-F3CD-2742-E30A3A72F1E6}"/>
          </ac:graphicFrameMkLst>
        </pc:graphicFrameChg>
      </pc:sldChg>
      <pc:sldMasterChg chg="delSldLayout">
        <pc:chgData name="Rahul Nair" userId="4a64821b-8a29-4cbe-80c1-d9771e59f4e8" providerId="ADAL" clId="{BF049277-56E7-4686-8371-C9D773247F0F}" dt="2024-02-27T07:10:57.311" v="209" actId="47"/>
        <pc:sldMasterMkLst>
          <pc:docMk/>
          <pc:sldMasterMk cId="2638158387" sldId="2147483872"/>
        </pc:sldMasterMkLst>
        <pc:sldLayoutChg chg="del">
          <pc:chgData name="Rahul Nair" userId="4a64821b-8a29-4cbe-80c1-d9771e59f4e8" providerId="ADAL" clId="{BF049277-56E7-4686-8371-C9D773247F0F}" dt="2024-02-27T07:10:57.311" v="209" actId="47"/>
          <pc:sldLayoutMkLst>
            <pc:docMk/>
            <pc:sldMasterMk cId="2638158387" sldId="2147483872"/>
            <pc:sldLayoutMk cId="1971390357" sldId="2147483966"/>
          </pc:sldLayoutMkLst>
        </pc:sldLayoutChg>
      </pc:sldMasterChg>
    </pc:docChg>
  </pc:docChgLst>
  <pc:docChgLst>
    <pc:chgData name="Rahul Nair" userId="4a64821b-8a29-4cbe-80c1-d9771e59f4e8" providerId="ADAL" clId="{00E9569A-38A0-468D-AE95-D1C90D511283}"/>
    <pc:docChg chg="undo redo custSel addSld delSld modSld">
      <pc:chgData name="Rahul Nair" userId="4a64821b-8a29-4cbe-80c1-d9771e59f4e8" providerId="ADAL" clId="{00E9569A-38A0-468D-AE95-D1C90D511283}" dt="2024-08-09T13:55:51.509" v="2024" actId="47"/>
      <pc:docMkLst>
        <pc:docMk/>
      </pc:docMkLst>
      <pc:sldChg chg="addSp modSp add mod modTransition modClrScheme chgLayout">
        <pc:chgData name="Rahul Nair" userId="4a64821b-8a29-4cbe-80c1-d9771e59f4e8" providerId="ADAL" clId="{00E9569A-38A0-468D-AE95-D1C90D511283}" dt="2024-08-09T11:56:21.325" v="1535" actId="1076"/>
        <pc:sldMkLst>
          <pc:docMk/>
          <pc:sldMk cId="3865391617" sldId="286"/>
        </pc:sldMkLst>
        <pc:spChg chg="add mod ord">
          <ac:chgData name="Rahul Nair" userId="4a64821b-8a29-4cbe-80c1-d9771e59f4e8" providerId="ADAL" clId="{00E9569A-38A0-468D-AE95-D1C90D511283}" dt="2024-08-09T11:56:04.357" v="1533" actId="164"/>
          <ac:spMkLst>
            <pc:docMk/>
            <pc:sldMk cId="3865391617" sldId="286"/>
            <ac:spMk id="2" creationId="{940B580F-4DAD-C996-CB86-9465EC922243}"/>
          </ac:spMkLst>
        </pc:spChg>
        <pc:spChg chg="mod ord">
          <ac:chgData name="Rahul Nair" userId="4a64821b-8a29-4cbe-80c1-d9771e59f4e8" providerId="ADAL" clId="{00E9569A-38A0-468D-AE95-D1C90D511283}" dt="2024-08-09T11:54:32.512" v="1525" actId="207"/>
          <ac:spMkLst>
            <pc:docMk/>
            <pc:sldMk cId="3865391617" sldId="286"/>
            <ac:spMk id="401" creationId="{FA4DA5BB-C25C-E4E3-8C59-A15B92B90D1F}"/>
          </ac:spMkLst>
        </pc:spChg>
        <pc:grpChg chg="add mod">
          <ac:chgData name="Rahul Nair" userId="4a64821b-8a29-4cbe-80c1-d9771e59f4e8" providerId="ADAL" clId="{00E9569A-38A0-468D-AE95-D1C90D511283}" dt="2024-08-09T11:56:21.325" v="1535" actId="1076"/>
          <ac:grpSpMkLst>
            <pc:docMk/>
            <pc:sldMk cId="3865391617" sldId="286"/>
            <ac:grpSpMk id="3" creationId="{E27B3F9B-E1D6-DF0D-8C94-AE07AA6DBD58}"/>
          </ac:grpSpMkLst>
        </pc:grpChg>
        <pc:picChg chg="mod">
          <ac:chgData name="Rahul Nair" userId="4a64821b-8a29-4cbe-80c1-d9771e59f4e8" providerId="ADAL" clId="{00E9569A-38A0-468D-AE95-D1C90D511283}" dt="2024-08-09T11:56:04.357" v="1533" actId="164"/>
          <ac:picMkLst>
            <pc:docMk/>
            <pc:sldMk cId="3865391617" sldId="286"/>
            <ac:picMk id="1261" creationId="{8FC03C7A-F5B2-E487-EF06-04243A1A1A73}"/>
          </ac:picMkLst>
        </pc:picChg>
      </pc:sldChg>
      <pc:sldChg chg="modSp new mod">
        <pc:chgData name="Rahul Nair" userId="4a64821b-8a29-4cbe-80c1-d9771e59f4e8" providerId="ADAL" clId="{00E9569A-38A0-468D-AE95-D1C90D511283}" dt="2024-08-09T08:28:50.611" v="10" actId="20577"/>
        <pc:sldMkLst>
          <pc:docMk/>
          <pc:sldMk cId="4277672100" sldId="2147471111"/>
        </pc:sldMkLst>
        <pc:spChg chg="mod">
          <ac:chgData name="Rahul Nair" userId="4a64821b-8a29-4cbe-80c1-d9771e59f4e8" providerId="ADAL" clId="{00E9569A-38A0-468D-AE95-D1C90D511283}" dt="2024-08-09T08:28:50.611" v="10" actId="20577"/>
          <ac:spMkLst>
            <pc:docMk/>
            <pc:sldMk cId="4277672100" sldId="2147471111"/>
            <ac:spMk id="2" creationId="{D70CF7A9-D87D-B5EE-584E-9FA7E05D2AB8}"/>
          </ac:spMkLst>
        </pc:spChg>
      </pc:sldChg>
      <pc:sldChg chg="addSp modSp new mod">
        <pc:chgData name="Rahul Nair" userId="4a64821b-8a29-4cbe-80c1-d9771e59f4e8" providerId="ADAL" clId="{00E9569A-38A0-468D-AE95-D1C90D511283}" dt="2024-08-09T08:37:29.510" v="65" actId="1076"/>
        <pc:sldMkLst>
          <pc:docMk/>
          <pc:sldMk cId="3982684320" sldId="2147471112"/>
        </pc:sldMkLst>
        <pc:spChg chg="mod">
          <ac:chgData name="Rahul Nair" userId="4a64821b-8a29-4cbe-80c1-d9771e59f4e8" providerId="ADAL" clId="{00E9569A-38A0-468D-AE95-D1C90D511283}" dt="2024-08-09T08:29:10.878" v="29" actId="20577"/>
          <ac:spMkLst>
            <pc:docMk/>
            <pc:sldMk cId="3982684320" sldId="2147471112"/>
            <ac:spMk id="2" creationId="{3C042D98-4994-3FC3-740D-DC84424F61BD}"/>
          </ac:spMkLst>
        </pc:spChg>
        <pc:spChg chg="add">
          <ac:chgData name="Rahul Nair" userId="4a64821b-8a29-4cbe-80c1-d9771e59f4e8" providerId="ADAL" clId="{00E9569A-38A0-468D-AE95-D1C90D511283}" dt="2024-08-09T08:31:54.301" v="30"/>
          <ac:spMkLst>
            <pc:docMk/>
            <pc:sldMk cId="3982684320" sldId="2147471112"/>
            <ac:spMk id="3" creationId="{70BA24FE-DA25-EC1A-2F55-FBA4A7A6E80C}"/>
          </ac:spMkLst>
        </pc:spChg>
        <pc:spChg chg="add mod">
          <ac:chgData name="Rahul Nair" userId="4a64821b-8a29-4cbe-80c1-d9771e59f4e8" providerId="ADAL" clId="{00E9569A-38A0-468D-AE95-D1C90D511283}" dt="2024-08-09T08:37:23.845" v="64" actId="1076"/>
          <ac:spMkLst>
            <pc:docMk/>
            <pc:sldMk cId="3982684320" sldId="2147471112"/>
            <ac:spMk id="5" creationId="{ABB12A66-7533-8D16-459D-35F60D4A034D}"/>
          </ac:spMkLst>
        </pc:spChg>
        <pc:spChg chg="add mod ord">
          <ac:chgData name="Rahul Nair" userId="4a64821b-8a29-4cbe-80c1-d9771e59f4e8" providerId="ADAL" clId="{00E9569A-38A0-468D-AE95-D1C90D511283}" dt="2024-08-09T08:36:36.885" v="58" actId="164"/>
          <ac:spMkLst>
            <pc:docMk/>
            <pc:sldMk cId="3982684320" sldId="2147471112"/>
            <ac:spMk id="8" creationId="{25322611-C0AC-4AAC-D36D-C8996FEF59FF}"/>
          </ac:spMkLst>
        </pc:spChg>
        <pc:grpChg chg="add mod">
          <ac:chgData name="Rahul Nair" userId="4a64821b-8a29-4cbe-80c1-d9771e59f4e8" providerId="ADAL" clId="{00E9569A-38A0-468D-AE95-D1C90D511283}" dt="2024-08-09T08:37:29.510" v="65" actId="1076"/>
          <ac:grpSpMkLst>
            <pc:docMk/>
            <pc:sldMk cId="3982684320" sldId="2147471112"/>
            <ac:grpSpMk id="9" creationId="{9E6640A4-E83E-4FE4-EB7B-7173B9DDED0C}"/>
          </ac:grpSpMkLst>
        </pc:grpChg>
        <pc:picChg chg="add mod">
          <ac:chgData name="Rahul Nair" userId="4a64821b-8a29-4cbe-80c1-d9771e59f4e8" providerId="ADAL" clId="{00E9569A-38A0-468D-AE95-D1C90D511283}" dt="2024-08-09T08:36:36.885" v="58" actId="164"/>
          <ac:picMkLst>
            <pc:docMk/>
            <pc:sldMk cId="3982684320" sldId="2147471112"/>
            <ac:picMk id="7" creationId="{21FFBDEA-BED5-438F-414F-3D94D8C8976E}"/>
          </ac:picMkLst>
        </pc:picChg>
      </pc:sldChg>
      <pc:sldChg chg="addSp delSp modSp new mod">
        <pc:chgData name="Rahul Nair" userId="4a64821b-8a29-4cbe-80c1-d9771e59f4e8" providerId="ADAL" clId="{00E9569A-38A0-468D-AE95-D1C90D511283}" dt="2024-08-09T13:30:30.963" v="1882" actId="20577"/>
        <pc:sldMkLst>
          <pc:docMk/>
          <pc:sldMk cId="2455911750" sldId="2147471113"/>
        </pc:sldMkLst>
        <pc:spChg chg="mod">
          <ac:chgData name="Rahul Nair" userId="4a64821b-8a29-4cbe-80c1-d9771e59f4e8" providerId="ADAL" clId="{00E9569A-38A0-468D-AE95-D1C90D511283}" dt="2024-08-09T08:45:58.881" v="181" actId="20577"/>
          <ac:spMkLst>
            <pc:docMk/>
            <pc:sldMk cId="2455911750" sldId="2147471113"/>
            <ac:spMk id="2" creationId="{96AFBB6D-F8D8-F143-7211-D52EF37211A1}"/>
          </ac:spMkLst>
        </pc:spChg>
        <pc:spChg chg="add mod">
          <ac:chgData name="Rahul Nair" userId="4a64821b-8a29-4cbe-80c1-d9771e59f4e8" providerId="ADAL" clId="{00E9569A-38A0-468D-AE95-D1C90D511283}" dt="2024-08-09T13:30:30.963" v="1882" actId="20577"/>
          <ac:spMkLst>
            <pc:docMk/>
            <pc:sldMk cId="2455911750" sldId="2147471113"/>
            <ac:spMk id="3" creationId="{77665E09-9D0B-BC59-A9D0-F88050F424DF}"/>
          </ac:spMkLst>
        </pc:spChg>
        <pc:spChg chg="add mod">
          <ac:chgData name="Rahul Nair" userId="4a64821b-8a29-4cbe-80c1-d9771e59f4e8" providerId="ADAL" clId="{00E9569A-38A0-468D-AE95-D1C90D511283}" dt="2024-08-09T12:04:08.355" v="1643" actId="20577"/>
          <ac:spMkLst>
            <pc:docMk/>
            <pc:sldMk cId="2455911750" sldId="2147471113"/>
            <ac:spMk id="4" creationId="{3BF5E8A8-0CEC-AB49-6EA5-89F82D00FB55}"/>
          </ac:spMkLst>
        </pc:spChg>
        <pc:spChg chg="add mod">
          <ac:chgData name="Rahul Nair" userId="4a64821b-8a29-4cbe-80c1-d9771e59f4e8" providerId="ADAL" clId="{00E9569A-38A0-468D-AE95-D1C90D511283}" dt="2024-08-09T12:00:51.302" v="1558" actId="123"/>
          <ac:spMkLst>
            <pc:docMk/>
            <pc:sldMk cId="2455911750" sldId="2147471113"/>
            <ac:spMk id="5" creationId="{27BE9D70-4817-9176-F7B6-2F5C3831F100}"/>
          </ac:spMkLst>
        </pc:spChg>
        <pc:spChg chg="mod topLvl">
          <ac:chgData name="Rahul Nair" userId="4a64821b-8a29-4cbe-80c1-d9771e59f4e8" providerId="ADAL" clId="{00E9569A-38A0-468D-AE95-D1C90D511283}" dt="2024-08-09T12:01:09.224" v="1562" actId="123"/>
          <ac:spMkLst>
            <pc:docMk/>
            <pc:sldMk cId="2455911750" sldId="2147471113"/>
            <ac:spMk id="10" creationId="{F3DD2EBF-F2D0-7CC2-3F69-ACB5B4E8850A}"/>
          </ac:spMkLst>
        </pc:spChg>
        <pc:spChg chg="add mod">
          <ac:chgData name="Rahul Nair" userId="4a64821b-8a29-4cbe-80c1-d9771e59f4e8" providerId="ADAL" clId="{00E9569A-38A0-468D-AE95-D1C90D511283}" dt="2024-08-09T12:04:28.757" v="1644" actId="1076"/>
          <ac:spMkLst>
            <pc:docMk/>
            <pc:sldMk cId="2455911750" sldId="2147471113"/>
            <ac:spMk id="12" creationId="{A6DD43A8-095B-91D2-79F6-6E985959454F}"/>
          </ac:spMkLst>
        </pc:spChg>
        <pc:grpChg chg="add del mod">
          <ac:chgData name="Rahul Nair" userId="4a64821b-8a29-4cbe-80c1-d9771e59f4e8" providerId="ADAL" clId="{00E9569A-38A0-468D-AE95-D1C90D511283}" dt="2024-08-09T08:53:31.823" v="377" actId="165"/>
          <ac:grpSpMkLst>
            <pc:docMk/>
            <pc:sldMk cId="2455911750" sldId="2147471113"/>
            <ac:grpSpMk id="9" creationId="{9EDE12CE-1682-49CC-73AF-098AF0FD11C6}"/>
          </ac:grpSpMkLst>
        </pc:grpChg>
        <pc:picChg chg="add mod">
          <ac:chgData name="Rahul Nair" userId="4a64821b-8a29-4cbe-80c1-d9771e59f4e8" providerId="ADAL" clId="{00E9569A-38A0-468D-AE95-D1C90D511283}" dt="2024-08-09T08:47:00.708" v="183" actId="1076"/>
          <ac:picMkLst>
            <pc:docMk/>
            <pc:sldMk cId="2455911750" sldId="2147471113"/>
            <ac:picMk id="6" creationId="{2757A228-CE32-32C5-7992-66B745D2897A}"/>
          </ac:picMkLst>
        </pc:picChg>
        <pc:picChg chg="add mod">
          <ac:chgData name="Rahul Nair" userId="4a64821b-8a29-4cbe-80c1-d9771e59f4e8" providerId="ADAL" clId="{00E9569A-38A0-468D-AE95-D1C90D511283}" dt="2024-08-09T10:47:22.477" v="1177" actId="1038"/>
          <ac:picMkLst>
            <pc:docMk/>
            <pc:sldMk cId="2455911750" sldId="2147471113"/>
            <ac:picMk id="7" creationId="{F9BCCDD2-9E08-2617-6A59-4EF5D084944E}"/>
          </ac:picMkLst>
        </pc:picChg>
        <pc:picChg chg="add mod">
          <ac:chgData name="Rahul Nair" userId="4a64821b-8a29-4cbe-80c1-d9771e59f4e8" providerId="ADAL" clId="{00E9569A-38A0-468D-AE95-D1C90D511283}" dt="2024-08-09T12:04:28.757" v="1644" actId="1076"/>
          <ac:picMkLst>
            <pc:docMk/>
            <pc:sldMk cId="2455911750" sldId="2147471113"/>
            <ac:picMk id="8" creationId="{12CD4A02-AF83-ABDF-972C-63765FADBC7E}"/>
          </ac:picMkLst>
        </pc:picChg>
        <pc:picChg chg="mod topLvl">
          <ac:chgData name="Rahul Nair" userId="4a64821b-8a29-4cbe-80c1-d9771e59f4e8" providerId="ADAL" clId="{00E9569A-38A0-468D-AE95-D1C90D511283}" dt="2024-08-09T10:48:00.322" v="1204" actId="1036"/>
          <ac:picMkLst>
            <pc:docMk/>
            <pc:sldMk cId="2455911750" sldId="2147471113"/>
            <ac:picMk id="11" creationId="{770058B2-0DEB-EDB8-6DD2-86470ECC78CE}"/>
          </ac:picMkLst>
        </pc:picChg>
        <pc:picChg chg="add mod">
          <ac:chgData name="Rahul Nair" userId="4a64821b-8a29-4cbe-80c1-d9771e59f4e8" providerId="ADAL" clId="{00E9569A-38A0-468D-AE95-D1C90D511283}" dt="2024-08-09T12:04:28.757" v="1644" actId="1076"/>
          <ac:picMkLst>
            <pc:docMk/>
            <pc:sldMk cId="2455911750" sldId="2147471113"/>
            <ac:picMk id="13" creationId="{CE04FD4E-A103-D399-2E4C-85A12EDFD2AA}"/>
          </ac:picMkLst>
        </pc:picChg>
      </pc:sldChg>
      <pc:sldChg chg="addSp delSp modSp new del mod">
        <pc:chgData name="Rahul Nair" userId="4a64821b-8a29-4cbe-80c1-d9771e59f4e8" providerId="ADAL" clId="{00E9569A-38A0-468D-AE95-D1C90D511283}" dt="2024-08-09T13:55:51.509" v="2024" actId="47"/>
        <pc:sldMkLst>
          <pc:docMk/>
          <pc:sldMk cId="92407352" sldId="2147471114"/>
        </pc:sldMkLst>
        <pc:spChg chg="mod">
          <ac:chgData name="Rahul Nair" userId="4a64821b-8a29-4cbe-80c1-d9771e59f4e8" providerId="ADAL" clId="{00E9569A-38A0-468D-AE95-D1C90D511283}" dt="2024-08-09T13:28:58.301" v="1876" actId="20577"/>
          <ac:spMkLst>
            <pc:docMk/>
            <pc:sldMk cId="92407352" sldId="2147471114"/>
            <ac:spMk id="2" creationId="{CB477703-5967-F0EA-A391-90734E15118F}"/>
          </ac:spMkLst>
        </pc:spChg>
        <pc:spChg chg="add mod">
          <ac:chgData name="Rahul Nair" userId="4a64821b-8a29-4cbe-80c1-d9771e59f4e8" providerId="ADAL" clId="{00E9569A-38A0-468D-AE95-D1C90D511283}" dt="2024-08-09T13:49:42.103" v="2020" actId="20577"/>
          <ac:spMkLst>
            <pc:docMk/>
            <pc:sldMk cId="92407352" sldId="2147471114"/>
            <ac:spMk id="3" creationId="{A6F18B58-6F14-B5C3-A226-7F6DD58C3268}"/>
          </ac:spMkLst>
        </pc:spChg>
        <pc:spChg chg="add mod">
          <ac:chgData name="Rahul Nair" userId="4a64821b-8a29-4cbe-80c1-d9771e59f4e8" providerId="ADAL" clId="{00E9569A-38A0-468D-AE95-D1C90D511283}" dt="2024-08-09T13:49:08.489" v="1996" actId="20577"/>
          <ac:spMkLst>
            <pc:docMk/>
            <pc:sldMk cId="92407352" sldId="2147471114"/>
            <ac:spMk id="10" creationId="{EB27D1E7-8AF7-A549-72C1-0F3F8705C7BC}"/>
          </ac:spMkLst>
        </pc:spChg>
        <pc:spChg chg="add mod">
          <ac:chgData name="Rahul Nair" userId="4a64821b-8a29-4cbe-80c1-d9771e59f4e8" providerId="ADAL" clId="{00E9569A-38A0-468D-AE95-D1C90D511283}" dt="2024-08-09T13:49:21.318" v="2012" actId="20577"/>
          <ac:spMkLst>
            <pc:docMk/>
            <pc:sldMk cId="92407352" sldId="2147471114"/>
            <ac:spMk id="13" creationId="{459149F7-C894-A129-47A9-844CAEE2F58C}"/>
          </ac:spMkLst>
        </pc:spChg>
        <pc:spChg chg="add mod">
          <ac:chgData name="Rahul Nair" userId="4a64821b-8a29-4cbe-80c1-d9771e59f4e8" providerId="ADAL" clId="{00E9569A-38A0-468D-AE95-D1C90D511283}" dt="2024-08-09T13:49:45.585" v="2023" actId="20577"/>
          <ac:spMkLst>
            <pc:docMk/>
            <pc:sldMk cId="92407352" sldId="2147471114"/>
            <ac:spMk id="18" creationId="{8DF11D05-D0A6-393E-B63F-70D482D0A21E}"/>
          </ac:spMkLst>
        </pc:spChg>
        <pc:spChg chg="add mod">
          <ac:chgData name="Rahul Nair" userId="4a64821b-8a29-4cbe-80c1-d9771e59f4e8" providerId="ADAL" clId="{00E9569A-38A0-468D-AE95-D1C90D511283}" dt="2024-08-09T13:49:12.756" v="2004" actId="20577"/>
          <ac:spMkLst>
            <pc:docMk/>
            <pc:sldMk cId="92407352" sldId="2147471114"/>
            <ac:spMk id="20" creationId="{F1E85ABC-A685-2E32-EAB2-4F567A4BA236}"/>
          </ac:spMkLst>
        </pc:spChg>
        <pc:spChg chg="add mod">
          <ac:chgData name="Rahul Nair" userId="4a64821b-8a29-4cbe-80c1-d9771e59f4e8" providerId="ADAL" clId="{00E9569A-38A0-468D-AE95-D1C90D511283}" dt="2024-08-09T13:42:41.937" v="1962" actId="1076"/>
          <ac:spMkLst>
            <pc:docMk/>
            <pc:sldMk cId="92407352" sldId="2147471114"/>
            <ac:spMk id="25" creationId="{6C533706-5158-B460-C5F8-F00A392527A8}"/>
          </ac:spMkLst>
        </pc:spChg>
        <pc:spChg chg="add mod">
          <ac:chgData name="Rahul Nair" userId="4a64821b-8a29-4cbe-80c1-d9771e59f4e8" providerId="ADAL" clId="{00E9569A-38A0-468D-AE95-D1C90D511283}" dt="2024-08-09T13:43:04.395" v="1963" actId="1076"/>
          <ac:spMkLst>
            <pc:docMk/>
            <pc:sldMk cId="92407352" sldId="2147471114"/>
            <ac:spMk id="32" creationId="{17F7B8F6-5B08-0426-531A-5C56F110059D}"/>
          </ac:spMkLst>
        </pc:spChg>
        <pc:picChg chg="add mod">
          <ac:chgData name="Rahul Nair" userId="4a64821b-8a29-4cbe-80c1-d9771e59f4e8" providerId="ADAL" clId="{00E9569A-38A0-468D-AE95-D1C90D511283}" dt="2024-08-09T13:44:04.825" v="1965" actId="1076"/>
          <ac:picMkLst>
            <pc:docMk/>
            <pc:sldMk cId="92407352" sldId="2147471114"/>
            <ac:picMk id="40" creationId="{56A75247-7756-4256-9416-B6BD1CE7A0EF}"/>
          </ac:picMkLst>
        </pc:picChg>
        <pc:picChg chg="add mod">
          <ac:chgData name="Rahul Nair" userId="4a64821b-8a29-4cbe-80c1-d9771e59f4e8" providerId="ADAL" clId="{00E9569A-38A0-468D-AE95-D1C90D511283}" dt="2024-08-09T13:44:36.836" v="1970" actId="1076"/>
          <ac:picMkLst>
            <pc:docMk/>
            <pc:sldMk cId="92407352" sldId="2147471114"/>
            <ac:picMk id="41" creationId="{22F19E58-0F13-25C8-FAF0-26F0A962B011}"/>
          </ac:picMkLst>
        </pc:picChg>
        <pc:picChg chg="add mod">
          <ac:chgData name="Rahul Nair" userId="4a64821b-8a29-4cbe-80c1-d9771e59f4e8" providerId="ADAL" clId="{00E9569A-38A0-468D-AE95-D1C90D511283}" dt="2024-08-09T13:44:29.555" v="1969" actId="1076"/>
          <ac:picMkLst>
            <pc:docMk/>
            <pc:sldMk cId="92407352" sldId="2147471114"/>
            <ac:picMk id="42" creationId="{86A099CA-F039-6105-187D-38BBFA469D71}"/>
          </ac:picMkLst>
        </pc:picChg>
        <pc:picChg chg="add mod">
          <ac:chgData name="Rahul Nair" userId="4a64821b-8a29-4cbe-80c1-d9771e59f4e8" providerId="ADAL" clId="{00E9569A-38A0-468D-AE95-D1C90D511283}" dt="2024-08-09T13:46:17.124" v="1985" actId="1076"/>
          <ac:picMkLst>
            <pc:docMk/>
            <pc:sldMk cId="92407352" sldId="2147471114"/>
            <ac:picMk id="44" creationId="{4CEE4EC5-A452-2C24-B8E0-98BF84D941EB}"/>
          </ac:picMkLst>
        </pc:picChg>
        <pc:picChg chg="add mod">
          <ac:chgData name="Rahul Nair" userId="4a64821b-8a29-4cbe-80c1-d9771e59f4e8" providerId="ADAL" clId="{00E9569A-38A0-468D-AE95-D1C90D511283}" dt="2024-08-09T13:46:42.522" v="1987" actId="1076"/>
          <ac:picMkLst>
            <pc:docMk/>
            <pc:sldMk cId="92407352" sldId="2147471114"/>
            <ac:picMk id="50" creationId="{74C599A9-C52F-5A51-B533-0FD555E94225}"/>
          </ac:picMkLst>
        </pc:picChg>
        <pc:cxnChg chg="add mod">
          <ac:chgData name="Rahul Nair" userId="4a64821b-8a29-4cbe-80c1-d9771e59f4e8" providerId="ADAL" clId="{00E9569A-38A0-468D-AE95-D1C90D511283}" dt="2024-08-09T13:46:59.471" v="1988" actId="1076"/>
          <ac:cxnSpMkLst>
            <pc:docMk/>
            <pc:sldMk cId="92407352" sldId="2147471114"/>
            <ac:cxnSpMk id="5" creationId="{DFF9E9A2-C2BA-3425-6278-39788F9AD838}"/>
          </ac:cxnSpMkLst>
        </pc:cxnChg>
        <pc:cxnChg chg="add mod">
          <ac:chgData name="Rahul Nair" userId="4a64821b-8a29-4cbe-80c1-d9771e59f4e8" providerId="ADAL" clId="{00E9569A-38A0-468D-AE95-D1C90D511283}" dt="2024-08-09T13:46:59.471" v="1988" actId="1076"/>
          <ac:cxnSpMkLst>
            <pc:docMk/>
            <pc:sldMk cId="92407352" sldId="2147471114"/>
            <ac:cxnSpMk id="7" creationId="{958D127E-BEAF-E62F-0663-98276ED27514}"/>
          </ac:cxnSpMkLst>
        </pc:cxnChg>
        <pc:cxnChg chg="add mod">
          <ac:chgData name="Rahul Nair" userId="4a64821b-8a29-4cbe-80c1-d9771e59f4e8" providerId="ADAL" clId="{00E9569A-38A0-468D-AE95-D1C90D511283}" dt="2024-08-09T13:46:59.471" v="1988" actId="1076"/>
          <ac:cxnSpMkLst>
            <pc:docMk/>
            <pc:sldMk cId="92407352" sldId="2147471114"/>
            <ac:cxnSpMk id="9" creationId="{8006D3F8-98AA-FEB5-474E-1ADFDF76A0C3}"/>
          </ac:cxnSpMkLst>
        </pc:cxnChg>
        <pc:cxnChg chg="add mod">
          <ac:chgData name="Rahul Nair" userId="4a64821b-8a29-4cbe-80c1-d9771e59f4e8" providerId="ADAL" clId="{00E9569A-38A0-468D-AE95-D1C90D511283}" dt="2024-08-09T13:37:47.753" v="1944" actId="14100"/>
          <ac:cxnSpMkLst>
            <pc:docMk/>
            <pc:sldMk cId="92407352" sldId="2147471114"/>
            <ac:cxnSpMk id="21" creationId="{E0D4565D-53EC-8ED3-2BB0-137167099523}"/>
          </ac:cxnSpMkLst>
        </pc:cxnChg>
        <pc:cxnChg chg="add mod">
          <ac:chgData name="Rahul Nair" userId="4a64821b-8a29-4cbe-80c1-d9771e59f4e8" providerId="ADAL" clId="{00E9569A-38A0-468D-AE95-D1C90D511283}" dt="2024-08-09T13:46:59.471" v="1988" actId="1076"/>
          <ac:cxnSpMkLst>
            <pc:docMk/>
            <pc:sldMk cId="92407352" sldId="2147471114"/>
            <ac:cxnSpMk id="24" creationId="{52D147C5-AE52-B32B-79C3-124C67BB8DDD}"/>
          </ac:cxnSpMkLst>
        </pc:cxnChg>
        <pc:cxnChg chg="add del mod">
          <ac:chgData name="Rahul Nair" userId="4a64821b-8a29-4cbe-80c1-d9771e59f4e8" providerId="ADAL" clId="{00E9569A-38A0-468D-AE95-D1C90D511283}" dt="2024-08-09T13:42:08.833" v="1960" actId="478"/>
          <ac:cxnSpMkLst>
            <pc:docMk/>
            <pc:sldMk cId="92407352" sldId="2147471114"/>
            <ac:cxnSpMk id="34" creationId="{F7A6D2F0-B7DA-4334-F7ED-EC9D321E56FA}"/>
          </ac:cxnSpMkLst>
        </pc:cxnChg>
        <pc:cxnChg chg="add mod">
          <ac:chgData name="Rahul Nair" userId="4a64821b-8a29-4cbe-80c1-d9771e59f4e8" providerId="ADAL" clId="{00E9569A-38A0-468D-AE95-D1C90D511283}" dt="2024-08-09T13:46:59.471" v="1988" actId="1076"/>
          <ac:cxnSpMkLst>
            <pc:docMk/>
            <pc:sldMk cId="92407352" sldId="2147471114"/>
            <ac:cxnSpMk id="36" creationId="{0A007AD9-65F6-A000-812D-187CABD4D5D0}"/>
          </ac:cxnSpMkLst>
        </pc:cxnChg>
      </pc:sldChg>
    </pc:docChg>
  </pc:docChgLst>
  <pc:docChgLst>
    <pc:chgData name="Rahul Nair" userId="4a64821b-8a29-4cbe-80c1-d9771e59f4e8" providerId="ADAL" clId="{19614909-E555-48FC-8643-79530AF10AD5}"/>
    <pc:docChg chg="undo custSel addSld modSld">
      <pc:chgData name="Rahul Nair" userId="4a64821b-8a29-4cbe-80c1-d9771e59f4e8" providerId="ADAL" clId="{19614909-E555-48FC-8643-79530AF10AD5}" dt="2023-07-07T15:37:08.382" v="77" actId="1076"/>
      <pc:docMkLst>
        <pc:docMk/>
      </pc:docMkLst>
      <pc:sldChg chg="modSp modTransition">
        <pc:chgData name="Rahul Nair" userId="4a64821b-8a29-4cbe-80c1-d9771e59f4e8" providerId="ADAL" clId="{19614909-E555-48FC-8643-79530AF10AD5}" dt="2023-07-07T14:08:50.767" v="19"/>
        <pc:sldMkLst>
          <pc:docMk/>
          <pc:sldMk cId="0" sldId="257"/>
        </pc:sldMkLst>
        <pc:spChg chg="mod">
          <ac:chgData name="Rahul Nair" userId="4a64821b-8a29-4cbe-80c1-d9771e59f4e8" providerId="ADAL" clId="{19614909-E555-48FC-8643-79530AF10AD5}" dt="2023-07-07T12:20:53.826" v="12" actId="404"/>
          <ac:spMkLst>
            <pc:docMk/>
            <pc:sldMk cId="0" sldId="257"/>
            <ac:spMk id="8" creationId="{5EB2AB0C-D761-CFD4-D997-97D8D84736C0}"/>
          </ac:spMkLst>
        </pc:spChg>
        <pc:spChg chg="mod">
          <ac:chgData name="Rahul Nair" userId="4a64821b-8a29-4cbe-80c1-d9771e59f4e8" providerId="ADAL" clId="{19614909-E555-48FC-8643-79530AF10AD5}" dt="2023-07-07T12:20:53.826" v="12" actId="404"/>
          <ac:spMkLst>
            <pc:docMk/>
            <pc:sldMk cId="0" sldId="257"/>
            <ac:spMk id="10" creationId="{332261CA-2C5D-4673-838A-55E04C6B47C7}"/>
          </ac:spMkLst>
        </pc:spChg>
        <pc:spChg chg="mod">
          <ac:chgData name="Rahul Nair" userId="4a64821b-8a29-4cbe-80c1-d9771e59f4e8" providerId="ADAL" clId="{19614909-E555-48FC-8643-79530AF10AD5}" dt="2023-07-07T12:20:53.826" v="12" actId="404"/>
          <ac:spMkLst>
            <pc:docMk/>
            <pc:sldMk cId="0" sldId="257"/>
            <ac:spMk id="11" creationId="{E351AD0B-F631-03E6-2D2A-9F49CA1A2965}"/>
          </ac:spMkLst>
        </pc:spChg>
        <pc:spChg chg="mod">
          <ac:chgData name="Rahul Nair" userId="4a64821b-8a29-4cbe-80c1-d9771e59f4e8" providerId="ADAL" clId="{19614909-E555-48FC-8643-79530AF10AD5}" dt="2023-07-07T12:20:53.826" v="12" actId="404"/>
          <ac:spMkLst>
            <pc:docMk/>
            <pc:sldMk cId="0" sldId="257"/>
            <ac:spMk id="12" creationId="{D01BB3A2-4E15-70C3-1603-FA0028F255D9}"/>
          </ac:spMkLst>
        </pc:spChg>
        <pc:spChg chg="mod">
          <ac:chgData name="Rahul Nair" userId="4a64821b-8a29-4cbe-80c1-d9771e59f4e8" providerId="ADAL" clId="{19614909-E555-48FC-8643-79530AF10AD5}" dt="2023-07-07T12:20:53.826" v="12" actId="404"/>
          <ac:spMkLst>
            <pc:docMk/>
            <pc:sldMk cId="0" sldId="257"/>
            <ac:spMk id="18" creationId="{0476BA9C-CE2E-8A90-58FB-EE8241ADE004}"/>
          </ac:spMkLst>
        </pc:spChg>
        <pc:spChg chg="mod">
          <ac:chgData name="Rahul Nair" userId="4a64821b-8a29-4cbe-80c1-d9771e59f4e8" providerId="ADAL" clId="{19614909-E555-48FC-8643-79530AF10AD5}" dt="2023-07-07T12:20:53.826" v="12" actId="404"/>
          <ac:spMkLst>
            <pc:docMk/>
            <pc:sldMk cId="0" sldId="257"/>
            <ac:spMk id="21" creationId="{3E2C7F15-261B-4FC2-A08C-EA99CD27E3FF}"/>
          </ac:spMkLst>
        </pc:spChg>
        <pc:spChg chg="mod">
          <ac:chgData name="Rahul Nair" userId="4a64821b-8a29-4cbe-80c1-d9771e59f4e8" providerId="ADAL" clId="{19614909-E555-48FC-8643-79530AF10AD5}" dt="2023-07-07T12:20:53.826" v="12" actId="404"/>
          <ac:spMkLst>
            <pc:docMk/>
            <pc:sldMk cId="0" sldId="257"/>
            <ac:spMk id="24" creationId="{840B6F35-EC40-8B07-8038-1CA3178AEB5B}"/>
          </ac:spMkLst>
        </pc:spChg>
        <pc:spChg chg="mod">
          <ac:chgData name="Rahul Nair" userId="4a64821b-8a29-4cbe-80c1-d9771e59f4e8" providerId="ADAL" clId="{19614909-E555-48FC-8643-79530AF10AD5}" dt="2023-07-07T12:20:53.826" v="12" actId="404"/>
          <ac:spMkLst>
            <pc:docMk/>
            <pc:sldMk cId="0" sldId="257"/>
            <ac:spMk id="27" creationId="{6FC9180D-4C7F-BDC0-D3FA-DDDD06CD8945}"/>
          </ac:spMkLst>
        </pc:spChg>
        <pc:spChg chg="mod">
          <ac:chgData name="Rahul Nair" userId="4a64821b-8a29-4cbe-80c1-d9771e59f4e8" providerId="ADAL" clId="{19614909-E555-48FC-8643-79530AF10AD5}" dt="2023-07-07T12:20:53.826" v="12" actId="404"/>
          <ac:spMkLst>
            <pc:docMk/>
            <pc:sldMk cId="0" sldId="257"/>
            <ac:spMk id="30" creationId="{D37F75CD-17A0-D460-BE67-67ED741229A4}"/>
          </ac:spMkLst>
        </pc:spChg>
        <pc:spChg chg="mod">
          <ac:chgData name="Rahul Nair" userId="4a64821b-8a29-4cbe-80c1-d9771e59f4e8" providerId="ADAL" clId="{19614909-E555-48FC-8643-79530AF10AD5}" dt="2023-07-07T12:20:53.826" v="12" actId="404"/>
          <ac:spMkLst>
            <pc:docMk/>
            <pc:sldMk cId="0" sldId="257"/>
            <ac:spMk id="31" creationId="{D22F4B11-E1D1-27A6-D1D9-E9FC74D8EF9D}"/>
          </ac:spMkLst>
        </pc:spChg>
        <pc:spChg chg="mod">
          <ac:chgData name="Rahul Nair" userId="4a64821b-8a29-4cbe-80c1-d9771e59f4e8" providerId="ADAL" clId="{19614909-E555-48FC-8643-79530AF10AD5}" dt="2023-07-07T12:20:53.826" v="12" actId="404"/>
          <ac:spMkLst>
            <pc:docMk/>
            <pc:sldMk cId="0" sldId="257"/>
            <ac:spMk id="32" creationId="{885675DF-4977-2AEC-6904-7E73E97E63F7}"/>
          </ac:spMkLst>
        </pc:spChg>
        <pc:spChg chg="mod">
          <ac:chgData name="Rahul Nair" userId="4a64821b-8a29-4cbe-80c1-d9771e59f4e8" providerId="ADAL" clId="{19614909-E555-48FC-8643-79530AF10AD5}" dt="2023-07-07T12:20:53.826" v="12" actId="404"/>
          <ac:spMkLst>
            <pc:docMk/>
            <pc:sldMk cId="0" sldId="257"/>
            <ac:spMk id="33" creationId="{8211510D-553C-E7F0-DD7A-1A5D54677625}"/>
          </ac:spMkLst>
        </pc:spChg>
        <pc:spChg chg="mod">
          <ac:chgData name="Rahul Nair" userId="4a64821b-8a29-4cbe-80c1-d9771e59f4e8" providerId="ADAL" clId="{19614909-E555-48FC-8643-79530AF10AD5}" dt="2023-07-07T12:20:53.826" v="12" actId="404"/>
          <ac:spMkLst>
            <pc:docMk/>
            <pc:sldMk cId="0" sldId="257"/>
            <ac:spMk id="37" creationId="{3BA158F2-3621-CC8E-4601-3307E4FD1BD7}"/>
          </ac:spMkLst>
        </pc:spChg>
        <pc:spChg chg="mod">
          <ac:chgData name="Rahul Nair" userId="4a64821b-8a29-4cbe-80c1-d9771e59f4e8" providerId="ADAL" clId="{19614909-E555-48FC-8643-79530AF10AD5}" dt="2023-07-07T12:20:53.826" v="12" actId="404"/>
          <ac:spMkLst>
            <pc:docMk/>
            <pc:sldMk cId="0" sldId="257"/>
            <ac:spMk id="38" creationId="{6E203EE4-17B1-A1FF-709B-1D0565C99A8E}"/>
          </ac:spMkLst>
        </pc:spChg>
        <pc:spChg chg="mod">
          <ac:chgData name="Rahul Nair" userId="4a64821b-8a29-4cbe-80c1-d9771e59f4e8" providerId="ADAL" clId="{19614909-E555-48FC-8643-79530AF10AD5}" dt="2023-07-07T12:20:53.826" v="12" actId="404"/>
          <ac:spMkLst>
            <pc:docMk/>
            <pc:sldMk cId="0" sldId="257"/>
            <ac:spMk id="118" creationId="{E36D333E-B8EF-92B5-1562-513484FD3791}"/>
          </ac:spMkLst>
        </pc:spChg>
        <pc:spChg chg="mod">
          <ac:chgData name="Rahul Nair" userId="4a64821b-8a29-4cbe-80c1-d9771e59f4e8" providerId="ADAL" clId="{19614909-E555-48FC-8643-79530AF10AD5}" dt="2023-07-07T12:20:53.826" v="12" actId="404"/>
          <ac:spMkLst>
            <pc:docMk/>
            <pc:sldMk cId="0" sldId="257"/>
            <ac:spMk id="121" creationId="{C9CF592F-35EB-DADD-40F3-38D1FAA4B890}"/>
          </ac:spMkLst>
        </pc:spChg>
        <pc:spChg chg="mod">
          <ac:chgData name="Rahul Nair" userId="4a64821b-8a29-4cbe-80c1-d9771e59f4e8" providerId="ADAL" clId="{19614909-E555-48FC-8643-79530AF10AD5}" dt="2023-07-07T12:20:53.826" v="12" actId="404"/>
          <ac:spMkLst>
            <pc:docMk/>
            <pc:sldMk cId="0" sldId="257"/>
            <ac:spMk id="124" creationId="{F15A7EBC-0736-94DE-E2FE-6617F38D4D24}"/>
          </ac:spMkLst>
        </pc:spChg>
        <pc:spChg chg="mod">
          <ac:chgData name="Rahul Nair" userId="4a64821b-8a29-4cbe-80c1-d9771e59f4e8" providerId="ADAL" clId="{19614909-E555-48FC-8643-79530AF10AD5}" dt="2023-07-07T12:20:53.826" v="12" actId="404"/>
          <ac:spMkLst>
            <pc:docMk/>
            <pc:sldMk cId="0" sldId="257"/>
            <ac:spMk id="127" creationId="{E8563CA1-6E7E-316F-AE95-FAF590844D32}"/>
          </ac:spMkLst>
        </pc:spChg>
        <pc:spChg chg="mod">
          <ac:chgData name="Rahul Nair" userId="4a64821b-8a29-4cbe-80c1-d9771e59f4e8" providerId="ADAL" clId="{19614909-E555-48FC-8643-79530AF10AD5}" dt="2023-07-07T12:20:53.826" v="12" actId="404"/>
          <ac:spMkLst>
            <pc:docMk/>
            <pc:sldMk cId="0" sldId="257"/>
            <ac:spMk id="3074" creationId="{8CA48AA9-66CF-517F-C22B-41137A8397AC}"/>
          </ac:spMkLst>
        </pc:spChg>
        <pc:spChg chg="mod">
          <ac:chgData name="Rahul Nair" userId="4a64821b-8a29-4cbe-80c1-d9771e59f4e8" providerId="ADAL" clId="{19614909-E555-48FC-8643-79530AF10AD5}" dt="2023-07-07T12:20:53.826" v="12" actId="404"/>
          <ac:spMkLst>
            <pc:docMk/>
            <pc:sldMk cId="0" sldId="257"/>
            <ac:spMk id="3079" creationId="{D082D89C-0D3D-3580-8BE1-2A3D8BB07A43}"/>
          </ac:spMkLst>
        </pc:spChg>
        <pc:spChg chg="mod">
          <ac:chgData name="Rahul Nair" userId="4a64821b-8a29-4cbe-80c1-d9771e59f4e8" providerId="ADAL" clId="{19614909-E555-48FC-8643-79530AF10AD5}" dt="2023-07-07T12:20:53.826" v="12" actId="404"/>
          <ac:spMkLst>
            <pc:docMk/>
            <pc:sldMk cId="0" sldId="257"/>
            <ac:spMk id="3080" creationId="{717F441A-DB2D-996D-35AB-271D3DCE9A9F}"/>
          </ac:spMkLst>
        </pc:spChg>
        <pc:spChg chg="mod">
          <ac:chgData name="Rahul Nair" userId="4a64821b-8a29-4cbe-80c1-d9771e59f4e8" providerId="ADAL" clId="{19614909-E555-48FC-8643-79530AF10AD5}" dt="2023-07-07T12:20:53.826" v="12" actId="404"/>
          <ac:spMkLst>
            <pc:docMk/>
            <pc:sldMk cId="0" sldId="257"/>
            <ac:spMk id="3101" creationId="{442D09E2-32C1-94C9-64C4-26C9B846DF7F}"/>
          </ac:spMkLst>
        </pc:spChg>
        <pc:spChg chg="mod">
          <ac:chgData name="Rahul Nair" userId="4a64821b-8a29-4cbe-80c1-d9771e59f4e8" providerId="ADAL" clId="{19614909-E555-48FC-8643-79530AF10AD5}" dt="2023-07-07T12:20:53.826" v="12" actId="404"/>
          <ac:spMkLst>
            <pc:docMk/>
            <pc:sldMk cId="0" sldId="257"/>
            <ac:spMk id="3103" creationId="{B9A0E6C0-F46A-6D78-0A54-AA94E6ECB95D}"/>
          </ac:spMkLst>
        </pc:spChg>
        <pc:spChg chg="mod">
          <ac:chgData name="Rahul Nair" userId="4a64821b-8a29-4cbe-80c1-d9771e59f4e8" providerId="ADAL" clId="{19614909-E555-48FC-8643-79530AF10AD5}" dt="2023-07-07T12:20:53.826" v="12" actId="404"/>
          <ac:spMkLst>
            <pc:docMk/>
            <pc:sldMk cId="0" sldId="257"/>
            <ac:spMk id="3105" creationId="{7FBA59E4-E400-6669-DF4F-0E00B3EBA451}"/>
          </ac:spMkLst>
        </pc:spChg>
        <pc:spChg chg="mod">
          <ac:chgData name="Rahul Nair" userId="4a64821b-8a29-4cbe-80c1-d9771e59f4e8" providerId="ADAL" clId="{19614909-E555-48FC-8643-79530AF10AD5}" dt="2023-07-07T12:20:53.826" v="12" actId="404"/>
          <ac:spMkLst>
            <pc:docMk/>
            <pc:sldMk cId="0" sldId="257"/>
            <ac:spMk id="3107" creationId="{8C0491B7-BFE9-7A4E-6DEC-EBE12D9F2979}"/>
          </ac:spMkLst>
        </pc:spChg>
        <pc:grpChg chg="mod">
          <ac:chgData name="Rahul Nair" userId="4a64821b-8a29-4cbe-80c1-d9771e59f4e8" providerId="ADAL" clId="{19614909-E555-48FC-8643-79530AF10AD5}" dt="2023-07-07T12:20:53.826" v="12" actId="404"/>
          <ac:grpSpMkLst>
            <pc:docMk/>
            <pc:sldMk cId="0" sldId="257"/>
            <ac:grpSpMk id="13" creationId="{DB8584E0-C1E5-E1AE-4E59-8D82BDBE8AA0}"/>
          </ac:grpSpMkLst>
        </pc:grpChg>
        <pc:cxnChg chg="mod">
          <ac:chgData name="Rahul Nair" userId="4a64821b-8a29-4cbe-80c1-d9771e59f4e8" providerId="ADAL" clId="{19614909-E555-48FC-8643-79530AF10AD5}" dt="2023-07-07T12:20:53.826" v="12" actId="404"/>
          <ac:cxnSpMkLst>
            <pc:docMk/>
            <pc:sldMk cId="0" sldId="257"/>
            <ac:cxnSpMk id="7" creationId="{6F1D27AD-107B-D1BD-3EDA-5DE66AFDE5AF}"/>
          </ac:cxnSpMkLst>
        </pc:cxnChg>
        <pc:cxnChg chg="mod">
          <ac:chgData name="Rahul Nair" userId="4a64821b-8a29-4cbe-80c1-d9771e59f4e8" providerId="ADAL" clId="{19614909-E555-48FC-8643-79530AF10AD5}" dt="2023-07-07T12:20:53.826" v="12" actId="404"/>
          <ac:cxnSpMkLst>
            <pc:docMk/>
            <pc:sldMk cId="0" sldId="257"/>
            <ac:cxnSpMk id="29" creationId="{541C2ADE-5656-FD59-4547-777635A63401}"/>
          </ac:cxnSpMkLst>
        </pc:cxnChg>
        <pc:cxnChg chg="mod">
          <ac:chgData name="Rahul Nair" userId="4a64821b-8a29-4cbe-80c1-d9771e59f4e8" providerId="ADAL" clId="{19614909-E555-48FC-8643-79530AF10AD5}" dt="2023-07-07T12:20:53.826" v="12" actId="404"/>
          <ac:cxnSpMkLst>
            <pc:docMk/>
            <pc:sldMk cId="0" sldId="257"/>
            <ac:cxnSpMk id="34" creationId="{FAE42580-1FB2-BFD0-F1F3-4FF49B7B5E61}"/>
          </ac:cxnSpMkLst>
        </pc:cxnChg>
        <pc:cxnChg chg="mod">
          <ac:chgData name="Rahul Nair" userId="4a64821b-8a29-4cbe-80c1-d9771e59f4e8" providerId="ADAL" clId="{19614909-E555-48FC-8643-79530AF10AD5}" dt="2023-07-07T12:20:53.826" v="12" actId="404"/>
          <ac:cxnSpMkLst>
            <pc:docMk/>
            <pc:sldMk cId="0" sldId="257"/>
            <ac:cxnSpMk id="35" creationId="{70FABA60-7B42-CA0B-951F-2D7EBD23534C}"/>
          </ac:cxnSpMkLst>
        </pc:cxnChg>
        <pc:cxnChg chg="mod">
          <ac:chgData name="Rahul Nair" userId="4a64821b-8a29-4cbe-80c1-d9771e59f4e8" providerId="ADAL" clId="{19614909-E555-48FC-8643-79530AF10AD5}" dt="2023-07-07T12:20:53.826" v="12" actId="404"/>
          <ac:cxnSpMkLst>
            <pc:docMk/>
            <pc:sldMk cId="0" sldId="257"/>
            <ac:cxnSpMk id="36" creationId="{888F9705-CF78-D7A2-E043-C0DDCCB0AD44}"/>
          </ac:cxnSpMkLst>
        </pc:cxnChg>
        <pc:cxnChg chg="mod">
          <ac:chgData name="Rahul Nair" userId="4a64821b-8a29-4cbe-80c1-d9771e59f4e8" providerId="ADAL" clId="{19614909-E555-48FC-8643-79530AF10AD5}" dt="2023-07-07T12:20:53.826" v="12" actId="404"/>
          <ac:cxnSpMkLst>
            <pc:docMk/>
            <pc:sldMk cId="0" sldId="257"/>
            <ac:cxnSpMk id="103" creationId="{DDE726F3-0EE0-4AA6-BB6B-FE64E7E9B620}"/>
          </ac:cxnSpMkLst>
        </pc:cxnChg>
        <pc:cxnChg chg="mod">
          <ac:chgData name="Rahul Nair" userId="4a64821b-8a29-4cbe-80c1-d9771e59f4e8" providerId="ADAL" clId="{19614909-E555-48FC-8643-79530AF10AD5}" dt="2023-07-07T12:20:53.826" v="12" actId="404"/>
          <ac:cxnSpMkLst>
            <pc:docMk/>
            <pc:sldMk cId="0" sldId="257"/>
            <ac:cxnSpMk id="105" creationId="{C980901C-55A4-F660-8684-FAF2F365695F}"/>
          </ac:cxnSpMkLst>
        </pc:cxnChg>
        <pc:cxnChg chg="mod">
          <ac:chgData name="Rahul Nair" userId="4a64821b-8a29-4cbe-80c1-d9771e59f4e8" providerId="ADAL" clId="{19614909-E555-48FC-8643-79530AF10AD5}" dt="2023-07-07T12:20:53.826" v="12" actId="404"/>
          <ac:cxnSpMkLst>
            <pc:docMk/>
            <pc:sldMk cId="0" sldId="257"/>
            <ac:cxnSpMk id="106" creationId="{A05F41F8-BD39-4497-A44E-0E71360B2F4C}"/>
          </ac:cxnSpMkLst>
        </pc:cxnChg>
        <pc:cxnChg chg="mod">
          <ac:chgData name="Rahul Nair" userId="4a64821b-8a29-4cbe-80c1-d9771e59f4e8" providerId="ADAL" clId="{19614909-E555-48FC-8643-79530AF10AD5}" dt="2023-07-07T12:20:53.826" v="12" actId="404"/>
          <ac:cxnSpMkLst>
            <pc:docMk/>
            <pc:sldMk cId="0" sldId="257"/>
            <ac:cxnSpMk id="3075" creationId="{D65D9048-9A7E-B7E4-EE67-E0B5DA8D4DF0}"/>
          </ac:cxnSpMkLst>
        </pc:cxnChg>
        <pc:cxnChg chg="mod">
          <ac:chgData name="Rahul Nair" userId="4a64821b-8a29-4cbe-80c1-d9771e59f4e8" providerId="ADAL" clId="{19614909-E555-48FC-8643-79530AF10AD5}" dt="2023-07-07T12:20:53.826" v="12" actId="404"/>
          <ac:cxnSpMkLst>
            <pc:docMk/>
            <pc:sldMk cId="0" sldId="257"/>
            <ac:cxnSpMk id="3076" creationId="{61AB2BFF-1764-2DCB-0A48-DD15CDAEC5B9}"/>
          </ac:cxnSpMkLst>
        </pc:cxnChg>
        <pc:cxnChg chg="mod">
          <ac:chgData name="Rahul Nair" userId="4a64821b-8a29-4cbe-80c1-d9771e59f4e8" providerId="ADAL" clId="{19614909-E555-48FC-8643-79530AF10AD5}" dt="2023-07-07T12:20:53.826" v="12" actId="404"/>
          <ac:cxnSpMkLst>
            <pc:docMk/>
            <pc:sldMk cId="0" sldId="257"/>
            <ac:cxnSpMk id="3077" creationId="{9E62C7D6-F7E7-0745-B4F4-5D3170561233}"/>
          </ac:cxnSpMkLst>
        </pc:cxnChg>
        <pc:cxnChg chg="mod">
          <ac:chgData name="Rahul Nair" userId="4a64821b-8a29-4cbe-80c1-d9771e59f4e8" providerId="ADAL" clId="{19614909-E555-48FC-8643-79530AF10AD5}" dt="2023-07-07T12:20:53.826" v="12" actId="404"/>
          <ac:cxnSpMkLst>
            <pc:docMk/>
            <pc:sldMk cId="0" sldId="257"/>
            <ac:cxnSpMk id="3078" creationId="{4FC449F8-613C-D98B-F4DF-E39241AB00A5}"/>
          </ac:cxnSpMkLst>
        </pc:cxnChg>
      </pc:sldChg>
      <pc:sldChg chg="modSp mod modTransition">
        <pc:chgData name="Rahul Nair" userId="4a64821b-8a29-4cbe-80c1-d9771e59f4e8" providerId="ADAL" clId="{19614909-E555-48FC-8643-79530AF10AD5}" dt="2023-07-07T14:08:50.767" v="19"/>
        <pc:sldMkLst>
          <pc:docMk/>
          <pc:sldMk cId="1366849876" sldId="765"/>
        </pc:sldMkLst>
        <pc:graphicFrameChg chg="mod">
          <ac:chgData name="Rahul Nair" userId="4a64821b-8a29-4cbe-80c1-d9771e59f4e8" providerId="ADAL" clId="{19614909-E555-48FC-8643-79530AF10AD5}" dt="2023-07-07T12:21:22.204" v="16" actId="1076"/>
          <ac:graphicFrameMkLst>
            <pc:docMk/>
            <pc:sldMk cId="1366849876" sldId="765"/>
            <ac:graphicFrameMk id="2" creationId="{85EB9DB0-982D-4A1C-8021-9930EB0AB1E3}"/>
          </ac:graphicFrameMkLst>
        </pc:graphicFrameChg>
      </pc:sldChg>
      <pc:sldChg chg="modTransition">
        <pc:chgData name="Rahul Nair" userId="4a64821b-8a29-4cbe-80c1-d9771e59f4e8" providerId="ADAL" clId="{19614909-E555-48FC-8643-79530AF10AD5}" dt="2023-07-07T14:08:50.767" v="19"/>
        <pc:sldMkLst>
          <pc:docMk/>
          <pc:sldMk cId="2974093297" sldId="768"/>
        </pc:sldMkLst>
      </pc:sldChg>
      <pc:sldChg chg="modSp add mod modTransition">
        <pc:chgData name="Rahul Nair" userId="4a64821b-8a29-4cbe-80c1-d9771e59f4e8" providerId="ADAL" clId="{19614909-E555-48FC-8643-79530AF10AD5}" dt="2023-07-07T14:16:40.478" v="70" actId="2711"/>
        <pc:sldMkLst>
          <pc:docMk/>
          <pc:sldMk cId="3950466681" sldId="769"/>
        </pc:sldMkLst>
        <pc:spChg chg="mod">
          <ac:chgData name="Rahul Nair" userId="4a64821b-8a29-4cbe-80c1-d9771e59f4e8" providerId="ADAL" clId="{19614909-E555-48FC-8643-79530AF10AD5}" dt="2023-07-07T14:15:57.168" v="65" actId="2711"/>
          <ac:spMkLst>
            <pc:docMk/>
            <pc:sldMk cId="3950466681" sldId="769"/>
            <ac:spMk id="2" creationId="{BE32B968-441A-47D5-9194-539A3F2DDEFE}"/>
          </ac:spMkLst>
        </pc:spChg>
        <pc:spChg chg="mod">
          <ac:chgData name="Rahul Nair" userId="4a64821b-8a29-4cbe-80c1-d9771e59f4e8" providerId="ADAL" clId="{19614909-E555-48FC-8643-79530AF10AD5}" dt="2023-07-07T14:15:57.168" v="65" actId="2711"/>
          <ac:spMkLst>
            <pc:docMk/>
            <pc:sldMk cId="3950466681" sldId="769"/>
            <ac:spMk id="11" creationId="{59EF6BA0-1994-4A24-8B0C-A603B195F7AB}"/>
          </ac:spMkLst>
        </pc:spChg>
        <pc:spChg chg="mod">
          <ac:chgData name="Rahul Nair" userId="4a64821b-8a29-4cbe-80c1-d9771e59f4e8" providerId="ADAL" clId="{19614909-E555-48FC-8643-79530AF10AD5}" dt="2023-07-07T14:15:57.168" v="65" actId="2711"/>
          <ac:spMkLst>
            <pc:docMk/>
            <pc:sldMk cId="3950466681" sldId="769"/>
            <ac:spMk id="12" creationId="{CF5E95C8-F160-47BC-8E98-7BF2EE4C42FD}"/>
          </ac:spMkLst>
        </pc:spChg>
        <pc:spChg chg="mod">
          <ac:chgData name="Rahul Nair" userId="4a64821b-8a29-4cbe-80c1-d9771e59f4e8" providerId="ADAL" clId="{19614909-E555-48FC-8643-79530AF10AD5}" dt="2023-07-07T14:15:57.168" v="65" actId="2711"/>
          <ac:spMkLst>
            <pc:docMk/>
            <pc:sldMk cId="3950466681" sldId="769"/>
            <ac:spMk id="13" creationId="{D340C70C-80EC-47CC-B416-8DB20B587BE8}"/>
          </ac:spMkLst>
        </pc:spChg>
        <pc:spChg chg="mod">
          <ac:chgData name="Rahul Nair" userId="4a64821b-8a29-4cbe-80c1-d9771e59f4e8" providerId="ADAL" clId="{19614909-E555-48FC-8643-79530AF10AD5}" dt="2023-07-07T14:15:57.168" v="65" actId="2711"/>
          <ac:spMkLst>
            <pc:docMk/>
            <pc:sldMk cId="3950466681" sldId="769"/>
            <ac:spMk id="14" creationId="{FDD6043E-57D0-4BC9-9513-3B8B5B5AE00A}"/>
          </ac:spMkLst>
        </pc:spChg>
        <pc:spChg chg="mod">
          <ac:chgData name="Rahul Nair" userId="4a64821b-8a29-4cbe-80c1-d9771e59f4e8" providerId="ADAL" clId="{19614909-E555-48FC-8643-79530AF10AD5}" dt="2023-07-07T14:15:57.168" v="65" actId="2711"/>
          <ac:spMkLst>
            <pc:docMk/>
            <pc:sldMk cId="3950466681" sldId="769"/>
            <ac:spMk id="15" creationId="{42492FDB-1723-43CE-9E16-0F3A5D1DC63D}"/>
          </ac:spMkLst>
        </pc:spChg>
        <pc:spChg chg="mod">
          <ac:chgData name="Rahul Nair" userId="4a64821b-8a29-4cbe-80c1-d9771e59f4e8" providerId="ADAL" clId="{19614909-E555-48FC-8643-79530AF10AD5}" dt="2023-07-07T14:15:57.168" v="65" actId="2711"/>
          <ac:spMkLst>
            <pc:docMk/>
            <pc:sldMk cId="3950466681" sldId="769"/>
            <ac:spMk id="16" creationId="{2B4493FB-CBD6-47AC-B46A-01D09544DE65}"/>
          </ac:spMkLst>
        </pc:spChg>
        <pc:spChg chg="mod">
          <ac:chgData name="Rahul Nair" userId="4a64821b-8a29-4cbe-80c1-d9771e59f4e8" providerId="ADAL" clId="{19614909-E555-48FC-8643-79530AF10AD5}" dt="2023-07-07T14:15:57.168" v="65" actId="2711"/>
          <ac:spMkLst>
            <pc:docMk/>
            <pc:sldMk cId="3950466681" sldId="769"/>
            <ac:spMk id="26" creationId="{12EFEE7C-DDBA-4CB8-8C0B-808C79D6D4A6}"/>
          </ac:spMkLst>
        </pc:spChg>
        <pc:spChg chg="mod">
          <ac:chgData name="Rahul Nair" userId="4a64821b-8a29-4cbe-80c1-d9771e59f4e8" providerId="ADAL" clId="{19614909-E555-48FC-8643-79530AF10AD5}" dt="2023-07-07T14:15:57.168" v="65" actId="2711"/>
          <ac:spMkLst>
            <pc:docMk/>
            <pc:sldMk cId="3950466681" sldId="769"/>
            <ac:spMk id="27" creationId="{12FB5D17-7973-4CD2-A63C-BDC3033922BB}"/>
          </ac:spMkLst>
        </pc:spChg>
        <pc:graphicFrameChg chg="mod">
          <ac:chgData name="Rahul Nair" userId="4a64821b-8a29-4cbe-80c1-d9771e59f4e8" providerId="ADAL" clId="{19614909-E555-48FC-8643-79530AF10AD5}" dt="2023-07-07T14:16:22.291" v="68" actId="2711"/>
          <ac:graphicFrameMkLst>
            <pc:docMk/>
            <pc:sldMk cId="3950466681" sldId="769"/>
            <ac:graphicFrameMk id="3" creationId="{9C2BD95A-84FD-AD3A-B017-27E0BD7B138C}"/>
          </ac:graphicFrameMkLst>
        </pc:graphicFrameChg>
        <pc:graphicFrameChg chg="mod">
          <ac:chgData name="Rahul Nair" userId="4a64821b-8a29-4cbe-80c1-d9771e59f4e8" providerId="ADAL" clId="{19614909-E555-48FC-8643-79530AF10AD5}" dt="2023-07-07T14:16:31.573" v="69" actId="2711"/>
          <ac:graphicFrameMkLst>
            <pc:docMk/>
            <pc:sldMk cId="3950466681" sldId="769"/>
            <ac:graphicFrameMk id="4" creationId="{FE6AE2F5-E817-DC11-0283-F3CD91CC4884}"/>
          </ac:graphicFrameMkLst>
        </pc:graphicFrameChg>
        <pc:graphicFrameChg chg="mod">
          <ac:chgData name="Rahul Nair" userId="4a64821b-8a29-4cbe-80c1-d9771e59f4e8" providerId="ADAL" clId="{19614909-E555-48FC-8643-79530AF10AD5}" dt="2023-07-07T14:16:40.478" v="70" actId="2711"/>
          <ac:graphicFrameMkLst>
            <pc:docMk/>
            <pc:sldMk cId="3950466681" sldId="769"/>
            <ac:graphicFrameMk id="5" creationId="{81B9CEA0-11B1-DC46-F050-7CD867166EE3}"/>
          </ac:graphicFrameMkLst>
        </pc:graphicFrameChg>
        <pc:picChg chg="mod">
          <ac:chgData name="Rahul Nair" userId="4a64821b-8a29-4cbe-80c1-d9771e59f4e8" providerId="ADAL" clId="{19614909-E555-48FC-8643-79530AF10AD5}" dt="2023-07-07T14:15:57.168" v="65" actId="2711"/>
          <ac:picMkLst>
            <pc:docMk/>
            <pc:sldMk cId="3950466681" sldId="769"/>
            <ac:picMk id="1026" creationId="{7B3C67E0-B556-41ED-B915-881CB9B0C92A}"/>
          </ac:picMkLst>
        </pc:picChg>
        <pc:picChg chg="mod">
          <ac:chgData name="Rahul Nair" userId="4a64821b-8a29-4cbe-80c1-d9771e59f4e8" providerId="ADAL" clId="{19614909-E555-48FC-8643-79530AF10AD5}" dt="2023-07-07T14:15:57.168" v="65" actId="2711"/>
          <ac:picMkLst>
            <pc:docMk/>
            <pc:sldMk cId="3950466681" sldId="769"/>
            <ac:picMk id="1028" creationId="{4ADB463C-3FFE-4DF7-A1C5-8E6EAAD4E88F}"/>
          </ac:picMkLst>
        </pc:picChg>
        <pc:picChg chg="mod">
          <ac:chgData name="Rahul Nair" userId="4a64821b-8a29-4cbe-80c1-d9771e59f4e8" providerId="ADAL" clId="{19614909-E555-48FC-8643-79530AF10AD5}" dt="2023-07-07T14:15:57.168" v="65" actId="2711"/>
          <ac:picMkLst>
            <pc:docMk/>
            <pc:sldMk cId="3950466681" sldId="769"/>
            <ac:picMk id="1032" creationId="{B93676B8-EFAB-4406-A366-15DC3BF75EC1}"/>
          </ac:picMkLst>
        </pc:picChg>
      </pc:sldChg>
      <pc:sldChg chg="modSp mod modTransition">
        <pc:chgData name="Rahul Nair" userId="4a64821b-8a29-4cbe-80c1-d9771e59f4e8" providerId="ADAL" clId="{19614909-E555-48FC-8643-79530AF10AD5}" dt="2023-07-07T14:08:50.767" v="19"/>
        <pc:sldMkLst>
          <pc:docMk/>
          <pc:sldMk cId="336814147" sldId="2113417228"/>
        </pc:sldMkLst>
        <pc:spChg chg="mod">
          <ac:chgData name="Rahul Nair" userId="4a64821b-8a29-4cbe-80c1-d9771e59f4e8" providerId="ADAL" clId="{19614909-E555-48FC-8643-79530AF10AD5}" dt="2023-07-07T12:19:44.610" v="4" actId="2711"/>
          <ac:spMkLst>
            <pc:docMk/>
            <pc:sldMk cId="336814147" sldId="2113417228"/>
            <ac:spMk id="2" creationId="{30814843-EE5E-0033-DD3A-B41E759EADCF}"/>
          </ac:spMkLst>
        </pc:spChg>
        <pc:spChg chg="mod">
          <ac:chgData name="Rahul Nair" userId="4a64821b-8a29-4cbe-80c1-d9771e59f4e8" providerId="ADAL" clId="{19614909-E555-48FC-8643-79530AF10AD5}" dt="2023-07-07T12:19:44.610" v="4" actId="2711"/>
          <ac:spMkLst>
            <pc:docMk/>
            <pc:sldMk cId="336814147" sldId="2113417228"/>
            <ac:spMk id="5" creationId="{A0B03A53-321F-17B4-ECEB-C3957D07BD79}"/>
          </ac:spMkLst>
        </pc:spChg>
        <pc:spChg chg="mod">
          <ac:chgData name="Rahul Nair" userId="4a64821b-8a29-4cbe-80c1-d9771e59f4e8" providerId="ADAL" clId="{19614909-E555-48FC-8643-79530AF10AD5}" dt="2023-07-07T12:19:44.610" v="4" actId="2711"/>
          <ac:spMkLst>
            <pc:docMk/>
            <pc:sldMk cId="336814147" sldId="2113417228"/>
            <ac:spMk id="7" creationId="{BDBF7942-5663-4CA5-EB0B-DE77AB635515}"/>
          </ac:spMkLst>
        </pc:spChg>
        <pc:spChg chg="mod">
          <ac:chgData name="Rahul Nair" userId="4a64821b-8a29-4cbe-80c1-d9771e59f4e8" providerId="ADAL" clId="{19614909-E555-48FC-8643-79530AF10AD5}" dt="2023-07-07T12:19:44.610" v="4" actId="2711"/>
          <ac:spMkLst>
            <pc:docMk/>
            <pc:sldMk cId="336814147" sldId="2113417228"/>
            <ac:spMk id="8" creationId="{09D32A72-A54A-6B15-5EF0-D71C135F6BDE}"/>
          </ac:spMkLst>
        </pc:spChg>
        <pc:spChg chg="mod">
          <ac:chgData name="Rahul Nair" userId="4a64821b-8a29-4cbe-80c1-d9771e59f4e8" providerId="ADAL" clId="{19614909-E555-48FC-8643-79530AF10AD5}" dt="2023-07-07T12:19:44.610" v="4" actId="2711"/>
          <ac:spMkLst>
            <pc:docMk/>
            <pc:sldMk cId="336814147" sldId="2113417228"/>
            <ac:spMk id="9" creationId="{E8617E56-F3D9-7134-71CD-95404D8911EB}"/>
          </ac:spMkLst>
        </pc:spChg>
        <pc:spChg chg="mod">
          <ac:chgData name="Rahul Nair" userId="4a64821b-8a29-4cbe-80c1-d9771e59f4e8" providerId="ADAL" clId="{19614909-E555-48FC-8643-79530AF10AD5}" dt="2023-07-07T12:19:44.610" v="4" actId="2711"/>
          <ac:spMkLst>
            <pc:docMk/>
            <pc:sldMk cId="336814147" sldId="2113417228"/>
            <ac:spMk id="10" creationId="{78FFC76F-6181-A5D2-1E16-6D21CD652997}"/>
          </ac:spMkLst>
        </pc:spChg>
        <pc:spChg chg="mod">
          <ac:chgData name="Rahul Nair" userId="4a64821b-8a29-4cbe-80c1-d9771e59f4e8" providerId="ADAL" clId="{19614909-E555-48FC-8643-79530AF10AD5}" dt="2023-07-07T12:19:44.610" v="4" actId="2711"/>
          <ac:spMkLst>
            <pc:docMk/>
            <pc:sldMk cId="336814147" sldId="2113417228"/>
            <ac:spMk id="11" creationId="{0A0BCE8A-0615-5D82-A87F-EE31B3106570}"/>
          </ac:spMkLst>
        </pc:spChg>
        <pc:spChg chg="mod">
          <ac:chgData name="Rahul Nair" userId="4a64821b-8a29-4cbe-80c1-d9771e59f4e8" providerId="ADAL" clId="{19614909-E555-48FC-8643-79530AF10AD5}" dt="2023-07-07T12:19:44.610" v="4" actId="2711"/>
          <ac:spMkLst>
            <pc:docMk/>
            <pc:sldMk cId="336814147" sldId="2113417228"/>
            <ac:spMk id="12" creationId="{74D3B171-2B90-03DC-D2C6-FC3D59FA6EDF}"/>
          </ac:spMkLst>
        </pc:spChg>
        <pc:spChg chg="mod">
          <ac:chgData name="Rahul Nair" userId="4a64821b-8a29-4cbe-80c1-d9771e59f4e8" providerId="ADAL" clId="{19614909-E555-48FC-8643-79530AF10AD5}" dt="2023-07-07T12:19:44.610" v="4" actId="2711"/>
          <ac:spMkLst>
            <pc:docMk/>
            <pc:sldMk cId="336814147" sldId="2113417228"/>
            <ac:spMk id="13" creationId="{FFA018D5-33B6-0851-CC9C-86EE700E3143}"/>
          </ac:spMkLst>
        </pc:spChg>
        <pc:spChg chg="mod">
          <ac:chgData name="Rahul Nair" userId="4a64821b-8a29-4cbe-80c1-d9771e59f4e8" providerId="ADAL" clId="{19614909-E555-48FC-8643-79530AF10AD5}" dt="2023-07-07T12:19:44.610" v="4" actId="2711"/>
          <ac:spMkLst>
            <pc:docMk/>
            <pc:sldMk cId="336814147" sldId="2113417228"/>
            <ac:spMk id="14" creationId="{77274724-6668-E68B-1435-C78C23D2A107}"/>
          </ac:spMkLst>
        </pc:spChg>
        <pc:spChg chg="mod">
          <ac:chgData name="Rahul Nair" userId="4a64821b-8a29-4cbe-80c1-d9771e59f4e8" providerId="ADAL" clId="{19614909-E555-48FC-8643-79530AF10AD5}" dt="2023-07-07T12:19:44.610" v="4" actId="2711"/>
          <ac:spMkLst>
            <pc:docMk/>
            <pc:sldMk cId="336814147" sldId="2113417228"/>
            <ac:spMk id="15" creationId="{19876AF4-9A45-4DCA-7C0A-FF8CF54C9199}"/>
          </ac:spMkLst>
        </pc:spChg>
        <pc:spChg chg="mod">
          <ac:chgData name="Rahul Nair" userId="4a64821b-8a29-4cbe-80c1-d9771e59f4e8" providerId="ADAL" clId="{19614909-E555-48FC-8643-79530AF10AD5}" dt="2023-07-07T12:19:44.610" v="4" actId="2711"/>
          <ac:spMkLst>
            <pc:docMk/>
            <pc:sldMk cId="336814147" sldId="2113417228"/>
            <ac:spMk id="23" creationId="{1288A609-695B-6EA4-107C-46D34853DC0F}"/>
          </ac:spMkLst>
        </pc:spChg>
        <pc:spChg chg="mod">
          <ac:chgData name="Rahul Nair" userId="4a64821b-8a29-4cbe-80c1-d9771e59f4e8" providerId="ADAL" clId="{19614909-E555-48FC-8643-79530AF10AD5}" dt="2023-07-07T12:19:44.610" v="4" actId="2711"/>
          <ac:spMkLst>
            <pc:docMk/>
            <pc:sldMk cId="336814147" sldId="2113417228"/>
            <ac:spMk id="24" creationId="{C0FE4DC1-6AFE-DE4F-85AD-33A1F9674286}"/>
          </ac:spMkLst>
        </pc:spChg>
        <pc:spChg chg="mod">
          <ac:chgData name="Rahul Nair" userId="4a64821b-8a29-4cbe-80c1-d9771e59f4e8" providerId="ADAL" clId="{19614909-E555-48FC-8643-79530AF10AD5}" dt="2023-07-07T12:19:44.610" v="4" actId="2711"/>
          <ac:spMkLst>
            <pc:docMk/>
            <pc:sldMk cId="336814147" sldId="2113417228"/>
            <ac:spMk id="25" creationId="{06CA1F48-CC71-A7B3-0A15-C4959B708837}"/>
          </ac:spMkLst>
        </pc:spChg>
        <pc:spChg chg="mod">
          <ac:chgData name="Rahul Nair" userId="4a64821b-8a29-4cbe-80c1-d9771e59f4e8" providerId="ADAL" clId="{19614909-E555-48FC-8643-79530AF10AD5}" dt="2023-07-07T12:19:44.610" v="4" actId="2711"/>
          <ac:spMkLst>
            <pc:docMk/>
            <pc:sldMk cId="336814147" sldId="2113417228"/>
            <ac:spMk id="26" creationId="{2AD3F5D5-E7DC-BA94-CD24-40AE6DA7AC78}"/>
          </ac:spMkLst>
        </pc:spChg>
        <pc:spChg chg="mod">
          <ac:chgData name="Rahul Nair" userId="4a64821b-8a29-4cbe-80c1-d9771e59f4e8" providerId="ADAL" clId="{19614909-E555-48FC-8643-79530AF10AD5}" dt="2023-07-07T12:19:44.610" v="4" actId="2711"/>
          <ac:spMkLst>
            <pc:docMk/>
            <pc:sldMk cId="336814147" sldId="2113417228"/>
            <ac:spMk id="28" creationId="{98CE42B2-8964-D9D1-75A3-CDA3EC4B9A9E}"/>
          </ac:spMkLst>
        </pc:spChg>
        <pc:spChg chg="mod">
          <ac:chgData name="Rahul Nair" userId="4a64821b-8a29-4cbe-80c1-d9771e59f4e8" providerId="ADAL" clId="{19614909-E555-48FC-8643-79530AF10AD5}" dt="2023-07-07T12:19:44.610" v="4" actId="2711"/>
          <ac:spMkLst>
            <pc:docMk/>
            <pc:sldMk cId="336814147" sldId="2113417228"/>
            <ac:spMk id="29" creationId="{D5157DD8-3D14-7438-4A1A-B7B5179D38DC}"/>
          </ac:spMkLst>
        </pc:spChg>
        <pc:spChg chg="mod">
          <ac:chgData name="Rahul Nair" userId="4a64821b-8a29-4cbe-80c1-d9771e59f4e8" providerId="ADAL" clId="{19614909-E555-48FC-8643-79530AF10AD5}" dt="2023-07-07T12:19:44.610" v="4" actId="2711"/>
          <ac:spMkLst>
            <pc:docMk/>
            <pc:sldMk cId="336814147" sldId="2113417228"/>
            <ac:spMk id="30" creationId="{C5F51AE0-DCBA-2767-956B-01BBF4595BB5}"/>
          </ac:spMkLst>
        </pc:spChg>
        <pc:spChg chg="mod">
          <ac:chgData name="Rahul Nair" userId="4a64821b-8a29-4cbe-80c1-d9771e59f4e8" providerId="ADAL" clId="{19614909-E555-48FC-8643-79530AF10AD5}" dt="2023-07-07T12:19:44.610" v="4" actId="2711"/>
          <ac:spMkLst>
            <pc:docMk/>
            <pc:sldMk cId="336814147" sldId="2113417228"/>
            <ac:spMk id="31" creationId="{9DC3E079-40FF-9C6B-4CEC-DCAE70286FC9}"/>
          </ac:spMkLst>
        </pc:spChg>
        <pc:graphicFrameChg chg="mod">
          <ac:chgData name="Rahul Nair" userId="4a64821b-8a29-4cbe-80c1-d9771e59f4e8" providerId="ADAL" clId="{19614909-E555-48FC-8643-79530AF10AD5}" dt="2023-07-07T12:20:03.053" v="6" actId="2711"/>
          <ac:graphicFrameMkLst>
            <pc:docMk/>
            <pc:sldMk cId="336814147" sldId="2113417228"/>
            <ac:graphicFrameMk id="22" creationId="{20F9A3B7-1B06-6881-4622-087E783135ED}"/>
          </ac:graphicFrameMkLst>
        </pc:graphicFrameChg>
        <pc:graphicFrameChg chg="mod">
          <ac:chgData name="Rahul Nair" userId="4a64821b-8a29-4cbe-80c1-d9771e59f4e8" providerId="ADAL" clId="{19614909-E555-48FC-8643-79530AF10AD5}" dt="2023-07-07T12:20:13.251" v="10" actId="2711"/>
          <ac:graphicFrameMkLst>
            <pc:docMk/>
            <pc:sldMk cId="336814147" sldId="2113417228"/>
            <ac:graphicFrameMk id="27" creationId="{F184DAA0-E35F-2C16-BC2A-819EA189AAE8}"/>
          </ac:graphicFrameMkLst>
        </pc:graphicFrameChg>
      </pc:sldChg>
      <pc:sldChg chg="modSp modTransition">
        <pc:chgData name="Rahul Nair" userId="4a64821b-8a29-4cbe-80c1-d9771e59f4e8" providerId="ADAL" clId="{19614909-E555-48FC-8643-79530AF10AD5}" dt="2023-07-07T14:08:50.767" v="19"/>
        <pc:sldMkLst>
          <pc:docMk/>
          <pc:sldMk cId="2059590757" sldId="2113417264"/>
        </pc:sldMkLst>
        <pc:spChg chg="mod">
          <ac:chgData name="Rahul Nair" userId="4a64821b-8a29-4cbe-80c1-d9771e59f4e8" providerId="ADAL" clId="{19614909-E555-48FC-8643-79530AF10AD5}" dt="2023-07-07T12:19:13.753" v="2" actId="2711"/>
          <ac:spMkLst>
            <pc:docMk/>
            <pc:sldMk cId="2059590757" sldId="2113417264"/>
            <ac:spMk id="2" creationId="{309BE855-6884-AB3C-324D-D6D91D4566C9}"/>
          </ac:spMkLst>
        </pc:spChg>
        <pc:grpChg chg="mod">
          <ac:chgData name="Rahul Nair" userId="4a64821b-8a29-4cbe-80c1-d9771e59f4e8" providerId="ADAL" clId="{19614909-E555-48FC-8643-79530AF10AD5}" dt="2023-07-07T12:19:13.753" v="2" actId="2711"/>
          <ac:grpSpMkLst>
            <pc:docMk/>
            <pc:sldMk cId="2059590757" sldId="2113417264"/>
            <ac:grpSpMk id="5" creationId="{9AA76158-0F15-0F3B-53BA-DB53B0CFA86E}"/>
          </ac:grpSpMkLst>
        </pc:grpChg>
        <pc:grpChg chg="mod">
          <ac:chgData name="Rahul Nair" userId="4a64821b-8a29-4cbe-80c1-d9771e59f4e8" providerId="ADAL" clId="{19614909-E555-48FC-8643-79530AF10AD5}" dt="2023-07-07T12:19:13.753" v="2" actId="2711"/>
          <ac:grpSpMkLst>
            <pc:docMk/>
            <pc:sldMk cId="2059590757" sldId="2113417264"/>
            <ac:grpSpMk id="6" creationId="{13CC2BD6-0E74-8A04-D011-0B67CDBCEE75}"/>
          </ac:grpSpMkLst>
        </pc:grpChg>
        <pc:grpChg chg="mod">
          <ac:chgData name="Rahul Nair" userId="4a64821b-8a29-4cbe-80c1-d9771e59f4e8" providerId="ADAL" clId="{19614909-E555-48FC-8643-79530AF10AD5}" dt="2023-07-07T12:19:13.753" v="2" actId="2711"/>
          <ac:grpSpMkLst>
            <pc:docMk/>
            <pc:sldMk cId="2059590757" sldId="2113417264"/>
            <ac:grpSpMk id="11" creationId="{6D63EA55-6751-D90D-7F03-0E1B9F145132}"/>
          </ac:grpSpMkLst>
        </pc:grpChg>
        <pc:grpChg chg="mod">
          <ac:chgData name="Rahul Nair" userId="4a64821b-8a29-4cbe-80c1-d9771e59f4e8" providerId="ADAL" clId="{19614909-E555-48FC-8643-79530AF10AD5}" dt="2023-07-07T12:19:13.753" v="2" actId="2711"/>
          <ac:grpSpMkLst>
            <pc:docMk/>
            <pc:sldMk cId="2059590757" sldId="2113417264"/>
            <ac:grpSpMk id="12" creationId="{C06321E7-181E-F9A1-BA8C-FD83600CF16C}"/>
          </ac:grpSpMkLst>
        </pc:grpChg>
        <pc:graphicFrameChg chg="mod">
          <ac:chgData name="Rahul Nair" userId="4a64821b-8a29-4cbe-80c1-d9771e59f4e8" providerId="ADAL" clId="{19614909-E555-48FC-8643-79530AF10AD5}" dt="2023-07-07T12:19:22.586" v="3" actId="2711"/>
          <ac:graphicFrameMkLst>
            <pc:docMk/>
            <pc:sldMk cId="2059590757" sldId="2113417264"/>
            <ac:graphicFrameMk id="4" creationId="{FA596115-6D56-249A-0C69-B0EF5C4DC29E}"/>
          </ac:graphicFrameMkLst>
        </pc:graphicFrameChg>
      </pc:sldChg>
      <pc:sldChg chg="modTransition">
        <pc:chgData name="Rahul Nair" userId="4a64821b-8a29-4cbe-80c1-d9771e59f4e8" providerId="ADAL" clId="{19614909-E555-48FC-8643-79530AF10AD5}" dt="2023-07-07T14:08:50.767" v="19"/>
        <pc:sldMkLst>
          <pc:docMk/>
          <pc:sldMk cId="1514509028" sldId="2145705690"/>
        </pc:sldMkLst>
      </pc:sldChg>
      <pc:sldChg chg="modSp add mod modTransition">
        <pc:chgData name="Rahul Nair" userId="4a64821b-8a29-4cbe-80c1-d9771e59f4e8" providerId="ADAL" clId="{19614909-E555-48FC-8643-79530AF10AD5}" dt="2023-07-07T14:11:50.248" v="37" actId="404"/>
        <pc:sldMkLst>
          <pc:docMk/>
          <pc:sldMk cId="4156477640" sldId="2145705696"/>
        </pc:sldMkLst>
        <pc:spChg chg="mod">
          <ac:chgData name="Rahul Nair" userId="4a64821b-8a29-4cbe-80c1-d9771e59f4e8" providerId="ADAL" clId="{19614909-E555-48FC-8643-79530AF10AD5}" dt="2023-07-07T14:11:33.667" v="36" actId="2711"/>
          <ac:spMkLst>
            <pc:docMk/>
            <pc:sldMk cId="4156477640" sldId="2145705696"/>
            <ac:spMk id="4" creationId="{FFF5119A-FE2B-4350-B9F4-617429A9CE86}"/>
          </ac:spMkLst>
        </pc:spChg>
        <pc:spChg chg="mod">
          <ac:chgData name="Rahul Nair" userId="4a64821b-8a29-4cbe-80c1-d9771e59f4e8" providerId="ADAL" clId="{19614909-E555-48FC-8643-79530AF10AD5}" dt="2023-07-07T14:11:50.248" v="37" actId="404"/>
          <ac:spMkLst>
            <pc:docMk/>
            <pc:sldMk cId="4156477640" sldId="2145705696"/>
            <ac:spMk id="8" creationId="{47218F2C-F58C-442E-BEF6-C9E7677374E0}"/>
          </ac:spMkLst>
        </pc:spChg>
        <pc:spChg chg="mod">
          <ac:chgData name="Rahul Nair" userId="4a64821b-8a29-4cbe-80c1-d9771e59f4e8" providerId="ADAL" clId="{19614909-E555-48FC-8643-79530AF10AD5}" dt="2023-07-07T14:11:50.248" v="37" actId="404"/>
          <ac:spMkLst>
            <pc:docMk/>
            <pc:sldMk cId="4156477640" sldId="2145705696"/>
            <ac:spMk id="120" creationId="{2E936DDC-7245-4F20-BD32-008A0DE3BD17}"/>
          </ac:spMkLst>
        </pc:spChg>
        <pc:spChg chg="mod">
          <ac:chgData name="Rahul Nair" userId="4a64821b-8a29-4cbe-80c1-d9771e59f4e8" providerId="ADAL" clId="{19614909-E555-48FC-8643-79530AF10AD5}" dt="2023-07-07T14:11:50.248" v="37" actId="404"/>
          <ac:spMkLst>
            <pc:docMk/>
            <pc:sldMk cId="4156477640" sldId="2145705696"/>
            <ac:spMk id="121" creationId="{E6FA33B7-0AFA-4F69-AC5B-DA9A00334FD9}"/>
          </ac:spMkLst>
        </pc:spChg>
        <pc:spChg chg="mod">
          <ac:chgData name="Rahul Nair" userId="4a64821b-8a29-4cbe-80c1-d9771e59f4e8" providerId="ADAL" clId="{19614909-E555-48FC-8643-79530AF10AD5}" dt="2023-07-07T14:11:50.248" v="37" actId="404"/>
          <ac:spMkLst>
            <pc:docMk/>
            <pc:sldMk cId="4156477640" sldId="2145705696"/>
            <ac:spMk id="122" creationId="{84C9B320-405C-488F-8373-5CD05BA52562}"/>
          </ac:spMkLst>
        </pc:spChg>
        <pc:spChg chg="mod">
          <ac:chgData name="Rahul Nair" userId="4a64821b-8a29-4cbe-80c1-d9771e59f4e8" providerId="ADAL" clId="{19614909-E555-48FC-8643-79530AF10AD5}" dt="2023-07-07T14:11:50.248" v="37" actId="404"/>
          <ac:spMkLst>
            <pc:docMk/>
            <pc:sldMk cId="4156477640" sldId="2145705696"/>
            <ac:spMk id="123" creationId="{BC2FFD32-64E2-4861-967A-C4D536082087}"/>
          </ac:spMkLst>
        </pc:spChg>
        <pc:spChg chg="mod">
          <ac:chgData name="Rahul Nair" userId="4a64821b-8a29-4cbe-80c1-d9771e59f4e8" providerId="ADAL" clId="{19614909-E555-48FC-8643-79530AF10AD5}" dt="2023-07-07T14:11:50.248" v="37" actId="404"/>
          <ac:spMkLst>
            <pc:docMk/>
            <pc:sldMk cId="4156477640" sldId="2145705696"/>
            <ac:spMk id="126" creationId="{E7E0B6A2-9CB7-4E8A-9462-0BAE447EB7D9}"/>
          </ac:spMkLst>
        </pc:spChg>
        <pc:spChg chg="mod">
          <ac:chgData name="Rahul Nair" userId="4a64821b-8a29-4cbe-80c1-d9771e59f4e8" providerId="ADAL" clId="{19614909-E555-48FC-8643-79530AF10AD5}" dt="2023-07-07T14:11:50.248" v="37" actId="404"/>
          <ac:spMkLst>
            <pc:docMk/>
            <pc:sldMk cId="4156477640" sldId="2145705696"/>
            <ac:spMk id="127" creationId="{0462C839-2396-4B59-AF16-B8E587459996}"/>
          </ac:spMkLst>
        </pc:spChg>
        <pc:spChg chg="mod">
          <ac:chgData name="Rahul Nair" userId="4a64821b-8a29-4cbe-80c1-d9771e59f4e8" providerId="ADAL" clId="{19614909-E555-48FC-8643-79530AF10AD5}" dt="2023-07-07T14:11:50.248" v="37" actId="404"/>
          <ac:spMkLst>
            <pc:docMk/>
            <pc:sldMk cId="4156477640" sldId="2145705696"/>
            <ac:spMk id="128" creationId="{0266CE4D-E8E4-4DE9-BB1E-9D03F9E6BF72}"/>
          </ac:spMkLst>
        </pc:spChg>
        <pc:spChg chg="mod">
          <ac:chgData name="Rahul Nair" userId="4a64821b-8a29-4cbe-80c1-d9771e59f4e8" providerId="ADAL" clId="{19614909-E555-48FC-8643-79530AF10AD5}" dt="2023-07-07T14:11:50.248" v="37" actId="404"/>
          <ac:spMkLst>
            <pc:docMk/>
            <pc:sldMk cId="4156477640" sldId="2145705696"/>
            <ac:spMk id="154" creationId="{2EE701CD-7EFF-4DFE-ABE5-1B755C56BCDF}"/>
          </ac:spMkLst>
        </pc:spChg>
        <pc:spChg chg="mod">
          <ac:chgData name="Rahul Nair" userId="4a64821b-8a29-4cbe-80c1-d9771e59f4e8" providerId="ADAL" clId="{19614909-E555-48FC-8643-79530AF10AD5}" dt="2023-07-07T14:11:50.248" v="37" actId="404"/>
          <ac:spMkLst>
            <pc:docMk/>
            <pc:sldMk cId="4156477640" sldId="2145705696"/>
            <ac:spMk id="156" creationId="{32E645BF-79DC-43D9-B5C4-4831AEC0C0CF}"/>
          </ac:spMkLst>
        </pc:spChg>
        <pc:spChg chg="mod">
          <ac:chgData name="Rahul Nair" userId="4a64821b-8a29-4cbe-80c1-d9771e59f4e8" providerId="ADAL" clId="{19614909-E555-48FC-8643-79530AF10AD5}" dt="2023-07-07T14:11:50.248" v="37" actId="404"/>
          <ac:spMkLst>
            <pc:docMk/>
            <pc:sldMk cId="4156477640" sldId="2145705696"/>
            <ac:spMk id="157" creationId="{1F07612B-7B77-4F55-BC6A-73096E915C00}"/>
          </ac:spMkLst>
        </pc:spChg>
        <pc:spChg chg="mod">
          <ac:chgData name="Rahul Nair" userId="4a64821b-8a29-4cbe-80c1-d9771e59f4e8" providerId="ADAL" clId="{19614909-E555-48FC-8643-79530AF10AD5}" dt="2023-07-07T14:11:50.248" v="37" actId="404"/>
          <ac:spMkLst>
            <pc:docMk/>
            <pc:sldMk cId="4156477640" sldId="2145705696"/>
            <ac:spMk id="158" creationId="{17DF79CA-81CC-4CFF-8025-2BBA345CA71F}"/>
          </ac:spMkLst>
        </pc:spChg>
        <pc:spChg chg="mod">
          <ac:chgData name="Rahul Nair" userId="4a64821b-8a29-4cbe-80c1-d9771e59f4e8" providerId="ADAL" clId="{19614909-E555-48FC-8643-79530AF10AD5}" dt="2023-07-07T14:11:50.248" v="37" actId="404"/>
          <ac:spMkLst>
            <pc:docMk/>
            <pc:sldMk cId="4156477640" sldId="2145705696"/>
            <ac:spMk id="166" creationId="{65415F45-F3B9-4C47-96E7-4F75B3FB5FC7}"/>
          </ac:spMkLst>
        </pc:spChg>
        <pc:spChg chg="mod">
          <ac:chgData name="Rahul Nair" userId="4a64821b-8a29-4cbe-80c1-d9771e59f4e8" providerId="ADAL" clId="{19614909-E555-48FC-8643-79530AF10AD5}" dt="2023-07-07T14:11:50.248" v="37" actId="404"/>
          <ac:spMkLst>
            <pc:docMk/>
            <pc:sldMk cId="4156477640" sldId="2145705696"/>
            <ac:spMk id="168" creationId="{F40F4AF4-B172-4EB3-9CA2-262396606285}"/>
          </ac:spMkLst>
        </pc:spChg>
        <pc:spChg chg="mod">
          <ac:chgData name="Rahul Nair" userId="4a64821b-8a29-4cbe-80c1-d9771e59f4e8" providerId="ADAL" clId="{19614909-E555-48FC-8643-79530AF10AD5}" dt="2023-07-07T14:11:50.248" v="37" actId="404"/>
          <ac:spMkLst>
            <pc:docMk/>
            <pc:sldMk cId="4156477640" sldId="2145705696"/>
            <ac:spMk id="170" creationId="{4A8BA8C6-D529-4B17-89CF-D6EE4983193F}"/>
          </ac:spMkLst>
        </pc:spChg>
        <pc:spChg chg="mod">
          <ac:chgData name="Rahul Nair" userId="4a64821b-8a29-4cbe-80c1-d9771e59f4e8" providerId="ADAL" clId="{19614909-E555-48FC-8643-79530AF10AD5}" dt="2023-07-07T14:11:50.248" v="37" actId="404"/>
          <ac:spMkLst>
            <pc:docMk/>
            <pc:sldMk cId="4156477640" sldId="2145705696"/>
            <ac:spMk id="172" creationId="{EBD54625-1256-4B14-B275-5C3F231EF6BE}"/>
          </ac:spMkLst>
        </pc:spChg>
        <pc:spChg chg="mod">
          <ac:chgData name="Rahul Nair" userId="4a64821b-8a29-4cbe-80c1-d9771e59f4e8" providerId="ADAL" clId="{19614909-E555-48FC-8643-79530AF10AD5}" dt="2023-07-07T14:11:50.248" v="37" actId="404"/>
          <ac:spMkLst>
            <pc:docMk/>
            <pc:sldMk cId="4156477640" sldId="2145705696"/>
            <ac:spMk id="173" creationId="{58BCA01E-15BD-43A8-B41B-5AEF56525DAB}"/>
          </ac:spMkLst>
        </pc:spChg>
        <pc:spChg chg="mod">
          <ac:chgData name="Rahul Nair" userId="4a64821b-8a29-4cbe-80c1-d9771e59f4e8" providerId="ADAL" clId="{19614909-E555-48FC-8643-79530AF10AD5}" dt="2023-07-07T14:11:50.248" v="37" actId="404"/>
          <ac:spMkLst>
            <pc:docMk/>
            <pc:sldMk cId="4156477640" sldId="2145705696"/>
            <ac:spMk id="174" creationId="{F7954BDC-889C-4522-9E5C-5C7AF4BACE87}"/>
          </ac:spMkLst>
        </pc:spChg>
        <pc:spChg chg="mod">
          <ac:chgData name="Rahul Nair" userId="4a64821b-8a29-4cbe-80c1-d9771e59f4e8" providerId="ADAL" clId="{19614909-E555-48FC-8643-79530AF10AD5}" dt="2023-07-07T14:11:50.248" v="37" actId="404"/>
          <ac:spMkLst>
            <pc:docMk/>
            <pc:sldMk cId="4156477640" sldId="2145705696"/>
            <ac:spMk id="175" creationId="{DBF954A6-09CD-41E0-9869-BB6072AD9070}"/>
          </ac:spMkLst>
        </pc:spChg>
        <pc:spChg chg="mod">
          <ac:chgData name="Rahul Nair" userId="4a64821b-8a29-4cbe-80c1-d9771e59f4e8" providerId="ADAL" clId="{19614909-E555-48FC-8643-79530AF10AD5}" dt="2023-07-07T14:11:50.248" v="37" actId="404"/>
          <ac:spMkLst>
            <pc:docMk/>
            <pc:sldMk cId="4156477640" sldId="2145705696"/>
            <ac:spMk id="176" creationId="{31CC89BD-1E87-4707-B812-9B7FD5382E24}"/>
          </ac:spMkLst>
        </pc:spChg>
        <pc:spChg chg="mod">
          <ac:chgData name="Rahul Nair" userId="4a64821b-8a29-4cbe-80c1-d9771e59f4e8" providerId="ADAL" clId="{19614909-E555-48FC-8643-79530AF10AD5}" dt="2023-07-07T14:11:50.248" v="37" actId="404"/>
          <ac:spMkLst>
            <pc:docMk/>
            <pc:sldMk cId="4156477640" sldId="2145705696"/>
            <ac:spMk id="177" creationId="{78A6A986-BD38-49C6-AC25-8D339715A3F1}"/>
          </ac:spMkLst>
        </pc:spChg>
        <pc:spChg chg="mod">
          <ac:chgData name="Rahul Nair" userId="4a64821b-8a29-4cbe-80c1-d9771e59f4e8" providerId="ADAL" clId="{19614909-E555-48FC-8643-79530AF10AD5}" dt="2023-07-07T14:11:50.248" v="37" actId="404"/>
          <ac:spMkLst>
            <pc:docMk/>
            <pc:sldMk cId="4156477640" sldId="2145705696"/>
            <ac:spMk id="178" creationId="{2CBBD79C-1253-4B80-9D53-F15B7159FE4E}"/>
          </ac:spMkLst>
        </pc:spChg>
        <pc:spChg chg="mod">
          <ac:chgData name="Rahul Nair" userId="4a64821b-8a29-4cbe-80c1-d9771e59f4e8" providerId="ADAL" clId="{19614909-E555-48FC-8643-79530AF10AD5}" dt="2023-07-07T14:11:50.248" v="37" actId="404"/>
          <ac:spMkLst>
            <pc:docMk/>
            <pc:sldMk cId="4156477640" sldId="2145705696"/>
            <ac:spMk id="179" creationId="{D2ED1DB2-C5D4-4945-8367-7FEA642F2392}"/>
          </ac:spMkLst>
        </pc:spChg>
        <pc:spChg chg="mod">
          <ac:chgData name="Rahul Nair" userId="4a64821b-8a29-4cbe-80c1-d9771e59f4e8" providerId="ADAL" clId="{19614909-E555-48FC-8643-79530AF10AD5}" dt="2023-07-07T14:11:50.248" v="37" actId="404"/>
          <ac:spMkLst>
            <pc:docMk/>
            <pc:sldMk cId="4156477640" sldId="2145705696"/>
            <ac:spMk id="180" creationId="{B7A2E323-3A9B-41CB-8199-DCC430587349}"/>
          </ac:spMkLst>
        </pc:spChg>
        <pc:spChg chg="mod">
          <ac:chgData name="Rahul Nair" userId="4a64821b-8a29-4cbe-80c1-d9771e59f4e8" providerId="ADAL" clId="{19614909-E555-48FC-8643-79530AF10AD5}" dt="2023-07-07T14:11:50.248" v="37" actId="404"/>
          <ac:spMkLst>
            <pc:docMk/>
            <pc:sldMk cId="4156477640" sldId="2145705696"/>
            <ac:spMk id="181" creationId="{08048AEA-673A-460F-A768-29AE613DDF3A}"/>
          </ac:spMkLst>
        </pc:spChg>
        <pc:spChg chg="mod">
          <ac:chgData name="Rahul Nair" userId="4a64821b-8a29-4cbe-80c1-d9771e59f4e8" providerId="ADAL" clId="{19614909-E555-48FC-8643-79530AF10AD5}" dt="2023-07-07T14:11:50.248" v="37" actId="404"/>
          <ac:spMkLst>
            <pc:docMk/>
            <pc:sldMk cId="4156477640" sldId="2145705696"/>
            <ac:spMk id="182" creationId="{570BB3A7-B12E-45C3-8892-EE5C06886EEC}"/>
          </ac:spMkLst>
        </pc:spChg>
        <pc:spChg chg="mod">
          <ac:chgData name="Rahul Nair" userId="4a64821b-8a29-4cbe-80c1-d9771e59f4e8" providerId="ADAL" clId="{19614909-E555-48FC-8643-79530AF10AD5}" dt="2023-07-07T14:11:50.248" v="37" actId="404"/>
          <ac:spMkLst>
            <pc:docMk/>
            <pc:sldMk cId="4156477640" sldId="2145705696"/>
            <ac:spMk id="183" creationId="{2B08ACD0-9575-47F6-9054-7129B4D92243}"/>
          </ac:spMkLst>
        </pc:spChg>
        <pc:spChg chg="mod">
          <ac:chgData name="Rahul Nair" userId="4a64821b-8a29-4cbe-80c1-d9771e59f4e8" providerId="ADAL" clId="{19614909-E555-48FC-8643-79530AF10AD5}" dt="2023-07-07T14:11:50.248" v="37" actId="404"/>
          <ac:spMkLst>
            <pc:docMk/>
            <pc:sldMk cId="4156477640" sldId="2145705696"/>
            <ac:spMk id="184" creationId="{0E99D35F-8E2D-422F-BBCB-556F229DFB7E}"/>
          </ac:spMkLst>
        </pc:spChg>
        <pc:spChg chg="mod">
          <ac:chgData name="Rahul Nair" userId="4a64821b-8a29-4cbe-80c1-d9771e59f4e8" providerId="ADAL" clId="{19614909-E555-48FC-8643-79530AF10AD5}" dt="2023-07-07T14:11:50.248" v="37" actId="404"/>
          <ac:spMkLst>
            <pc:docMk/>
            <pc:sldMk cId="4156477640" sldId="2145705696"/>
            <ac:spMk id="185" creationId="{F8791DA8-9E21-40BB-A03C-D33AF57D14EA}"/>
          </ac:spMkLst>
        </pc:spChg>
        <pc:spChg chg="mod">
          <ac:chgData name="Rahul Nair" userId="4a64821b-8a29-4cbe-80c1-d9771e59f4e8" providerId="ADAL" clId="{19614909-E555-48FC-8643-79530AF10AD5}" dt="2023-07-07T14:11:50.248" v="37" actId="404"/>
          <ac:spMkLst>
            <pc:docMk/>
            <pc:sldMk cId="4156477640" sldId="2145705696"/>
            <ac:spMk id="186" creationId="{39F9AB53-152B-484C-9138-39A6757B5FDD}"/>
          </ac:spMkLst>
        </pc:spChg>
        <pc:spChg chg="mod">
          <ac:chgData name="Rahul Nair" userId="4a64821b-8a29-4cbe-80c1-d9771e59f4e8" providerId="ADAL" clId="{19614909-E555-48FC-8643-79530AF10AD5}" dt="2023-07-07T14:11:50.248" v="37" actId="404"/>
          <ac:spMkLst>
            <pc:docMk/>
            <pc:sldMk cId="4156477640" sldId="2145705696"/>
            <ac:spMk id="187" creationId="{6B2BDE07-042A-4D59-8E2A-5DA029E05A60}"/>
          </ac:spMkLst>
        </pc:spChg>
        <pc:spChg chg="mod">
          <ac:chgData name="Rahul Nair" userId="4a64821b-8a29-4cbe-80c1-d9771e59f4e8" providerId="ADAL" clId="{19614909-E555-48FC-8643-79530AF10AD5}" dt="2023-07-07T14:11:50.248" v="37" actId="404"/>
          <ac:spMkLst>
            <pc:docMk/>
            <pc:sldMk cId="4156477640" sldId="2145705696"/>
            <ac:spMk id="188" creationId="{6F9A3A01-F377-4153-9F62-C20FA174D3BC}"/>
          </ac:spMkLst>
        </pc:spChg>
        <pc:spChg chg="mod">
          <ac:chgData name="Rahul Nair" userId="4a64821b-8a29-4cbe-80c1-d9771e59f4e8" providerId="ADAL" clId="{19614909-E555-48FC-8643-79530AF10AD5}" dt="2023-07-07T14:11:50.248" v="37" actId="404"/>
          <ac:spMkLst>
            <pc:docMk/>
            <pc:sldMk cId="4156477640" sldId="2145705696"/>
            <ac:spMk id="189" creationId="{64C5C8BD-EF9E-4F74-8180-DC843F0A4EB9}"/>
          </ac:spMkLst>
        </pc:spChg>
        <pc:spChg chg="mod">
          <ac:chgData name="Rahul Nair" userId="4a64821b-8a29-4cbe-80c1-d9771e59f4e8" providerId="ADAL" clId="{19614909-E555-48FC-8643-79530AF10AD5}" dt="2023-07-07T14:11:50.248" v="37" actId="404"/>
          <ac:spMkLst>
            <pc:docMk/>
            <pc:sldMk cId="4156477640" sldId="2145705696"/>
            <ac:spMk id="190" creationId="{9BDF6AE9-4796-4BC1-A199-0DC2D43BFA51}"/>
          </ac:spMkLst>
        </pc:spChg>
        <pc:spChg chg="mod">
          <ac:chgData name="Rahul Nair" userId="4a64821b-8a29-4cbe-80c1-d9771e59f4e8" providerId="ADAL" clId="{19614909-E555-48FC-8643-79530AF10AD5}" dt="2023-07-07T14:11:50.248" v="37" actId="404"/>
          <ac:spMkLst>
            <pc:docMk/>
            <pc:sldMk cId="4156477640" sldId="2145705696"/>
            <ac:spMk id="191" creationId="{2DC72A46-2E51-46CE-A616-6960340A197F}"/>
          </ac:spMkLst>
        </pc:spChg>
        <pc:spChg chg="mod">
          <ac:chgData name="Rahul Nair" userId="4a64821b-8a29-4cbe-80c1-d9771e59f4e8" providerId="ADAL" clId="{19614909-E555-48FC-8643-79530AF10AD5}" dt="2023-07-07T14:11:50.248" v="37" actId="404"/>
          <ac:spMkLst>
            <pc:docMk/>
            <pc:sldMk cId="4156477640" sldId="2145705696"/>
            <ac:spMk id="192" creationId="{2366F0E8-8D7C-4A05-B876-6613C0862A9D}"/>
          </ac:spMkLst>
        </pc:spChg>
        <pc:spChg chg="mod">
          <ac:chgData name="Rahul Nair" userId="4a64821b-8a29-4cbe-80c1-d9771e59f4e8" providerId="ADAL" clId="{19614909-E555-48FC-8643-79530AF10AD5}" dt="2023-07-07T14:11:50.248" v="37" actId="404"/>
          <ac:spMkLst>
            <pc:docMk/>
            <pc:sldMk cId="4156477640" sldId="2145705696"/>
            <ac:spMk id="193" creationId="{264616C6-0072-4FED-9293-ED646112C3B3}"/>
          </ac:spMkLst>
        </pc:spChg>
        <pc:spChg chg="mod">
          <ac:chgData name="Rahul Nair" userId="4a64821b-8a29-4cbe-80c1-d9771e59f4e8" providerId="ADAL" clId="{19614909-E555-48FC-8643-79530AF10AD5}" dt="2023-07-07T14:11:50.248" v="37" actId="404"/>
          <ac:spMkLst>
            <pc:docMk/>
            <pc:sldMk cId="4156477640" sldId="2145705696"/>
            <ac:spMk id="194" creationId="{264ED042-5AA8-4619-880B-E1827E2FA079}"/>
          </ac:spMkLst>
        </pc:spChg>
        <pc:spChg chg="mod">
          <ac:chgData name="Rahul Nair" userId="4a64821b-8a29-4cbe-80c1-d9771e59f4e8" providerId="ADAL" clId="{19614909-E555-48FC-8643-79530AF10AD5}" dt="2023-07-07T14:11:50.248" v="37" actId="404"/>
          <ac:spMkLst>
            <pc:docMk/>
            <pc:sldMk cId="4156477640" sldId="2145705696"/>
            <ac:spMk id="195" creationId="{3432988C-CA88-47A8-B23B-A5CCE373C166}"/>
          </ac:spMkLst>
        </pc:spChg>
        <pc:spChg chg="mod">
          <ac:chgData name="Rahul Nair" userId="4a64821b-8a29-4cbe-80c1-d9771e59f4e8" providerId="ADAL" clId="{19614909-E555-48FC-8643-79530AF10AD5}" dt="2023-07-07T14:11:50.248" v="37" actId="404"/>
          <ac:spMkLst>
            <pc:docMk/>
            <pc:sldMk cId="4156477640" sldId="2145705696"/>
            <ac:spMk id="196" creationId="{774D0D4F-2344-4B81-89C4-4B020C055882}"/>
          </ac:spMkLst>
        </pc:spChg>
        <pc:spChg chg="mod">
          <ac:chgData name="Rahul Nair" userId="4a64821b-8a29-4cbe-80c1-d9771e59f4e8" providerId="ADAL" clId="{19614909-E555-48FC-8643-79530AF10AD5}" dt="2023-07-07T14:11:50.248" v="37" actId="404"/>
          <ac:spMkLst>
            <pc:docMk/>
            <pc:sldMk cId="4156477640" sldId="2145705696"/>
            <ac:spMk id="197" creationId="{2BBBDA00-5E89-45E6-B63D-26A77432E21A}"/>
          </ac:spMkLst>
        </pc:spChg>
        <pc:spChg chg="mod">
          <ac:chgData name="Rahul Nair" userId="4a64821b-8a29-4cbe-80c1-d9771e59f4e8" providerId="ADAL" clId="{19614909-E555-48FC-8643-79530AF10AD5}" dt="2023-07-07T14:11:50.248" v="37" actId="404"/>
          <ac:spMkLst>
            <pc:docMk/>
            <pc:sldMk cId="4156477640" sldId="2145705696"/>
            <ac:spMk id="198" creationId="{8C37A267-7E53-4DE8-81D4-9C34B340058D}"/>
          </ac:spMkLst>
        </pc:spChg>
        <pc:spChg chg="mod">
          <ac:chgData name="Rahul Nair" userId="4a64821b-8a29-4cbe-80c1-d9771e59f4e8" providerId="ADAL" clId="{19614909-E555-48FC-8643-79530AF10AD5}" dt="2023-07-07T14:11:50.248" v="37" actId="404"/>
          <ac:spMkLst>
            <pc:docMk/>
            <pc:sldMk cId="4156477640" sldId="2145705696"/>
            <ac:spMk id="199" creationId="{31C4B05F-F8BA-449F-B735-E5C7F338E244}"/>
          </ac:spMkLst>
        </pc:spChg>
        <pc:spChg chg="mod">
          <ac:chgData name="Rahul Nair" userId="4a64821b-8a29-4cbe-80c1-d9771e59f4e8" providerId="ADAL" clId="{19614909-E555-48FC-8643-79530AF10AD5}" dt="2023-07-07T14:11:50.248" v="37" actId="404"/>
          <ac:spMkLst>
            <pc:docMk/>
            <pc:sldMk cId="4156477640" sldId="2145705696"/>
            <ac:spMk id="200" creationId="{419BB30E-1FD2-410C-A3F0-83FBAA67CE2D}"/>
          </ac:spMkLst>
        </pc:spChg>
        <pc:spChg chg="mod">
          <ac:chgData name="Rahul Nair" userId="4a64821b-8a29-4cbe-80c1-d9771e59f4e8" providerId="ADAL" clId="{19614909-E555-48FC-8643-79530AF10AD5}" dt="2023-07-07T14:11:50.248" v="37" actId="404"/>
          <ac:spMkLst>
            <pc:docMk/>
            <pc:sldMk cId="4156477640" sldId="2145705696"/>
            <ac:spMk id="201" creationId="{E1F2671E-B431-411C-AEDE-8888559E041F}"/>
          </ac:spMkLst>
        </pc:spChg>
        <pc:spChg chg="mod">
          <ac:chgData name="Rahul Nair" userId="4a64821b-8a29-4cbe-80c1-d9771e59f4e8" providerId="ADAL" clId="{19614909-E555-48FC-8643-79530AF10AD5}" dt="2023-07-07T14:11:50.248" v="37" actId="404"/>
          <ac:spMkLst>
            <pc:docMk/>
            <pc:sldMk cId="4156477640" sldId="2145705696"/>
            <ac:spMk id="202" creationId="{0739170E-8C68-448F-B1E7-AA51CE27EAC3}"/>
          </ac:spMkLst>
        </pc:spChg>
        <pc:spChg chg="mod">
          <ac:chgData name="Rahul Nair" userId="4a64821b-8a29-4cbe-80c1-d9771e59f4e8" providerId="ADAL" clId="{19614909-E555-48FC-8643-79530AF10AD5}" dt="2023-07-07T14:11:50.248" v="37" actId="404"/>
          <ac:spMkLst>
            <pc:docMk/>
            <pc:sldMk cId="4156477640" sldId="2145705696"/>
            <ac:spMk id="203" creationId="{DAE5316D-67E3-41A6-A32F-AFE4878DE9E5}"/>
          </ac:spMkLst>
        </pc:spChg>
        <pc:spChg chg="mod">
          <ac:chgData name="Rahul Nair" userId="4a64821b-8a29-4cbe-80c1-d9771e59f4e8" providerId="ADAL" clId="{19614909-E555-48FC-8643-79530AF10AD5}" dt="2023-07-07T14:11:50.248" v="37" actId="404"/>
          <ac:spMkLst>
            <pc:docMk/>
            <pc:sldMk cId="4156477640" sldId="2145705696"/>
            <ac:spMk id="204" creationId="{ABC4DD42-3FE6-4FE8-95E6-CD770742F619}"/>
          </ac:spMkLst>
        </pc:spChg>
        <pc:spChg chg="mod">
          <ac:chgData name="Rahul Nair" userId="4a64821b-8a29-4cbe-80c1-d9771e59f4e8" providerId="ADAL" clId="{19614909-E555-48FC-8643-79530AF10AD5}" dt="2023-07-07T14:11:50.248" v="37" actId="404"/>
          <ac:spMkLst>
            <pc:docMk/>
            <pc:sldMk cId="4156477640" sldId="2145705696"/>
            <ac:spMk id="205" creationId="{D380DC11-988B-4202-A707-3F3B871D08A7}"/>
          </ac:spMkLst>
        </pc:spChg>
        <pc:spChg chg="mod">
          <ac:chgData name="Rahul Nair" userId="4a64821b-8a29-4cbe-80c1-d9771e59f4e8" providerId="ADAL" clId="{19614909-E555-48FC-8643-79530AF10AD5}" dt="2023-07-07T14:11:50.248" v="37" actId="404"/>
          <ac:spMkLst>
            <pc:docMk/>
            <pc:sldMk cId="4156477640" sldId="2145705696"/>
            <ac:spMk id="206" creationId="{E316014F-D2B5-40D3-B6F3-C5CAA081623E}"/>
          </ac:spMkLst>
        </pc:spChg>
        <pc:spChg chg="mod">
          <ac:chgData name="Rahul Nair" userId="4a64821b-8a29-4cbe-80c1-d9771e59f4e8" providerId="ADAL" clId="{19614909-E555-48FC-8643-79530AF10AD5}" dt="2023-07-07T14:11:50.248" v="37" actId="404"/>
          <ac:spMkLst>
            <pc:docMk/>
            <pc:sldMk cId="4156477640" sldId="2145705696"/>
            <ac:spMk id="207" creationId="{7AFE8059-002F-4B63-A11F-76C5B4CE682E}"/>
          </ac:spMkLst>
        </pc:spChg>
        <pc:spChg chg="mod">
          <ac:chgData name="Rahul Nair" userId="4a64821b-8a29-4cbe-80c1-d9771e59f4e8" providerId="ADAL" clId="{19614909-E555-48FC-8643-79530AF10AD5}" dt="2023-07-07T14:11:50.248" v="37" actId="404"/>
          <ac:spMkLst>
            <pc:docMk/>
            <pc:sldMk cId="4156477640" sldId="2145705696"/>
            <ac:spMk id="208" creationId="{3A24D945-73EF-433C-AA99-47AB5A6BA046}"/>
          </ac:spMkLst>
        </pc:spChg>
        <pc:spChg chg="mod">
          <ac:chgData name="Rahul Nair" userId="4a64821b-8a29-4cbe-80c1-d9771e59f4e8" providerId="ADAL" clId="{19614909-E555-48FC-8643-79530AF10AD5}" dt="2023-07-07T14:11:50.248" v="37" actId="404"/>
          <ac:spMkLst>
            <pc:docMk/>
            <pc:sldMk cId="4156477640" sldId="2145705696"/>
            <ac:spMk id="209" creationId="{36DA4515-E257-4721-9941-274E4A74A1CC}"/>
          </ac:spMkLst>
        </pc:spChg>
        <pc:spChg chg="mod">
          <ac:chgData name="Rahul Nair" userId="4a64821b-8a29-4cbe-80c1-d9771e59f4e8" providerId="ADAL" clId="{19614909-E555-48FC-8643-79530AF10AD5}" dt="2023-07-07T14:11:50.248" v="37" actId="404"/>
          <ac:spMkLst>
            <pc:docMk/>
            <pc:sldMk cId="4156477640" sldId="2145705696"/>
            <ac:spMk id="210" creationId="{F7135E24-FDFE-4E9D-8062-1E63496CA50F}"/>
          </ac:spMkLst>
        </pc:spChg>
        <pc:spChg chg="mod">
          <ac:chgData name="Rahul Nair" userId="4a64821b-8a29-4cbe-80c1-d9771e59f4e8" providerId="ADAL" clId="{19614909-E555-48FC-8643-79530AF10AD5}" dt="2023-07-07T14:11:50.248" v="37" actId="404"/>
          <ac:spMkLst>
            <pc:docMk/>
            <pc:sldMk cId="4156477640" sldId="2145705696"/>
            <ac:spMk id="211" creationId="{62357C74-2EF8-4A45-B683-33464CB3F902}"/>
          </ac:spMkLst>
        </pc:spChg>
        <pc:spChg chg="mod">
          <ac:chgData name="Rahul Nair" userId="4a64821b-8a29-4cbe-80c1-d9771e59f4e8" providerId="ADAL" clId="{19614909-E555-48FC-8643-79530AF10AD5}" dt="2023-07-07T14:11:50.248" v="37" actId="404"/>
          <ac:spMkLst>
            <pc:docMk/>
            <pc:sldMk cId="4156477640" sldId="2145705696"/>
            <ac:spMk id="212" creationId="{3C137014-8E74-4621-9EDC-24081C30EF49}"/>
          </ac:spMkLst>
        </pc:spChg>
        <pc:spChg chg="mod">
          <ac:chgData name="Rahul Nair" userId="4a64821b-8a29-4cbe-80c1-d9771e59f4e8" providerId="ADAL" clId="{19614909-E555-48FC-8643-79530AF10AD5}" dt="2023-07-07T14:11:50.248" v="37" actId="404"/>
          <ac:spMkLst>
            <pc:docMk/>
            <pc:sldMk cId="4156477640" sldId="2145705696"/>
            <ac:spMk id="213" creationId="{581C9885-5311-407D-8BFB-013B27E9DF11}"/>
          </ac:spMkLst>
        </pc:spChg>
        <pc:spChg chg="mod">
          <ac:chgData name="Rahul Nair" userId="4a64821b-8a29-4cbe-80c1-d9771e59f4e8" providerId="ADAL" clId="{19614909-E555-48FC-8643-79530AF10AD5}" dt="2023-07-07T14:11:50.248" v="37" actId="404"/>
          <ac:spMkLst>
            <pc:docMk/>
            <pc:sldMk cId="4156477640" sldId="2145705696"/>
            <ac:spMk id="214" creationId="{FA3E3572-B327-4EA6-AA1E-FE52ACBF11ED}"/>
          </ac:spMkLst>
        </pc:spChg>
        <pc:spChg chg="mod">
          <ac:chgData name="Rahul Nair" userId="4a64821b-8a29-4cbe-80c1-d9771e59f4e8" providerId="ADAL" clId="{19614909-E555-48FC-8643-79530AF10AD5}" dt="2023-07-07T14:11:50.248" v="37" actId="404"/>
          <ac:spMkLst>
            <pc:docMk/>
            <pc:sldMk cId="4156477640" sldId="2145705696"/>
            <ac:spMk id="215" creationId="{91D3453C-7D7D-4823-9DD5-4BFD36BADC38}"/>
          </ac:spMkLst>
        </pc:spChg>
        <pc:spChg chg="mod">
          <ac:chgData name="Rahul Nair" userId="4a64821b-8a29-4cbe-80c1-d9771e59f4e8" providerId="ADAL" clId="{19614909-E555-48FC-8643-79530AF10AD5}" dt="2023-07-07T14:11:50.248" v="37" actId="404"/>
          <ac:spMkLst>
            <pc:docMk/>
            <pc:sldMk cId="4156477640" sldId="2145705696"/>
            <ac:spMk id="216" creationId="{1A944F8E-2A03-48B8-A7B3-6FF5E4355036}"/>
          </ac:spMkLst>
        </pc:spChg>
        <pc:spChg chg="mod">
          <ac:chgData name="Rahul Nair" userId="4a64821b-8a29-4cbe-80c1-d9771e59f4e8" providerId="ADAL" clId="{19614909-E555-48FC-8643-79530AF10AD5}" dt="2023-07-07T14:11:50.248" v="37" actId="404"/>
          <ac:spMkLst>
            <pc:docMk/>
            <pc:sldMk cId="4156477640" sldId="2145705696"/>
            <ac:spMk id="217" creationId="{FCC52966-E735-498C-9C4F-344A5E02474F}"/>
          </ac:spMkLst>
        </pc:spChg>
        <pc:spChg chg="mod">
          <ac:chgData name="Rahul Nair" userId="4a64821b-8a29-4cbe-80c1-d9771e59f4e8" providerId="ADAL" clId="{19614909-E555-48FC-8643-79530AF10AD5}" dt="2023-07-07T14:11:50.248" v="37" actId="404"/>
          <ac:spMkLst>
            <pc:docMk/>
            <pc:sldMk cId="4156477640" sldId="2145705696"/>
            <ac:spMk id="218" creationId="{47EC68BD-730D-47AE-B770-2357D614F660}"/>
          </ac:spMkLst>
        </pc:spChg>
        <pc:spChg chg="mod">
          <ac:chgData name="Rahul Nair" userId="4a64821b-8a29-4cbe-80c1-d9771e59f4e8" providerId="ADAL" clId="{19614909-E555-48FC-8643-79530AF10AD5}" dt="2023-07-07T14:11:50.248" v="37" actId="404"/>
          <ac:spMkLst>
            <pc:docMk/>
            <pc:sldMk cId="4156477640" sldId="2145705696"/>
            <ac:spMk id="219" creationId="{83B7386C-E065-4366-8086-786F26727D35}"/>
          </ac:spMkLst>
        </pc:spChg>
        <pc:spChg chg="mod">
          <ac:chgData name="Rahul Nair" userId="4a64821b-8a29-4cbe-80c1-d9771e59f4e8" providerId="ADAL" clId="{19614909-E555-48FC-8643-79530AF10AD5}" dt="2023-07-07T14:11:50.248" v="37" actId="404"/>
          <ac:spMkLst>
            <pc:docMk/>
            <pc:sldMk cId="4156477640" sldId="2145705696"/>
            <ac:spMk id="220" creationId="{0ED47C20-41B3-4BC2-AB7F-41EC01164296}"/>
          </ac:spMkLst>
        </pc:spChg>
        <pc:spChg chg="mod">
          <ac:chgData name="Rahul Nair" userId="4a64821b-8a29-4cbe-80c1-d9771e59f4e8" providerId="ADAL" clId="{19614909-E555-48FC-8643-79530AF10AD5}" dt="2023-07-07T14:11:50.248" v="37" actId="404"/>
          <ac:spMkLst>
            <pc:docMk/>
            <pc:sldMk cId="4156477640" sldId="2145705696"/>
            <ac:spMk id="221" creationId="{CBD4FA8E-5FBB-44E3-9535-F35B9D375088}"/>
          </ac:spMkLst>
        </pc:spChg>
        <pc:spChg chg="mod">
          <ac:chgData name="Rahul Nair" userId="4a64821b-8a29-4cbe-80c1-d9771e59f4e8" providerId="ADAL" clId="{19614909-E555-48FC-8643-79530AF10AD5}" dt="2023-07-07T14:11:50.248" v="37" actId="404"/>
          <ac:spMkLst>
            <pc:docMk/>
            <pc:sldMk cId="4156477640" sldId="2145705696"/>
            <ac:spMk id="222" creationId="{CBB99493-0C2C-4448-AE07-AC1D78984713}"/>
          </ac:spMkLst>
        </pc:spChg>
        <pc:spChg chg="mod">
          <ac:chgData name="Rahul Nair" userId="4a64821b-8a29-4cbe-80c1-d9771e59f4e8" providerId="ADAL" clId="{19614909-E555-48FC-8643-79530AF10AD5}" dt="2023-07-07T14:11:50.248" v="37" actId="404"/>
          <ac:spMkLst>
            <pc:docMk/>
            <pc:sldMk cId="4156477640" sldId="2145705696"/>
            <ac:spMk id="223" creationId="{7889F4D5-0A50-4C2E-91F6-090DA5D0D784}"/>
          </ac:spMkLst>
        </pc:spChg>
        <pc:spChg chg="mod">
          <ac:chgData name="Rahul Nair" userId="4a64821b-8a29-4cbe-80c1-d9771e59f4e8" providerId="ADAL" clId="{19614909-E555-48FC-8643-79530AF10AD5}" dt="2023-07-07T14:11:50.248" v="37" actId="404"/>
          <ac:spMkLst>
            <pc:docMk/>
            <pc:sldMk cId="4156477640" sldId="2145705696"/>
            <ac:spMk id="224" creationId="{09AF9201-A4A6-4329-BC52-0335E03926C0}"/>
          </ac:spMkLst>
        </pc:spChg>
        <pc:spChg chg="mod">
          <ac:chgData name="Rahul Nair" userId="4a64821b-8a29-4cbe-80c1-d9771e59f4e8" providerId="ADAL" clId="{19614909-E555-48FC-8643-79530AF10AD5}" dt="2023-07-07T14:11:50.248" v="37" actId="404"/>
          <ac:spMkLst>
            <pc:docMk/>
            <pc:sldMk cId="4156477640" sldId="2145705696"/>
            <ac:spMk id="225" creationId="{60C52158-4E33-4DE4-9FF9-FE2584F574D5}"/>
          </ac:spMkLst>
        </pc:spChg>
        <pc:spChg chg="mod">
          <ac:chgData name="Rahul Nair" userId="4a64821b-8a29-4cbe-80c1-d9771e59f4e8" providerId="ADAL" clId="{19614909-E555-48FC-8643-79530AF10AD5}" dt="2023-07-07T14:11:50.248" v="37" actId="404"/>
          <ac:spMkLst>
            <pc:docMk/>
            <pc:sldMk cId="4156477640" sldId="2145705696"/>
            <ac:spMk id="226" creationId="{4D4D7008-530E-4A06-A704-CD639118B68C}"/>
          </ac:spMkLst>
        </pc:spChg>
        <pc:spChg chg="mod">
          <ac:chgData name="Rahul Nair" userId="4a64821b-8a29-4cbe-80c1-d9771e59f4e8" providerId="ADAL" clId="{19614909-E555-48FC-8643-79530AF10AD5}" dt="2023-07-07T14:11:50.248" v="37" actId="404"/>
          <ac:spMkLst>
            <pc:docMk/>
            <pc:sldMk cId="4156477640" sldId="2145705696"/>
            <ac:spMk id="227" creationId="{7C602255-581D-419C-813F-134BA9DAC299}"/>
          </ac:spMkLst>
        </pc:spChg>
        <pc:spChg chg="mod">
          <ac:chgData name="Rahul Nair" userId="4a64821b-8a29-4cbe-80c1-d9771e59f4e8" providerId="ADAL" clId="{19614909-E555-48FC-8643-79530AF10AD5}" dt="2023-07-07T14:11:50.248" v="37" actId="404"/>
          <ac:spMkLst>
            <pc:docMk/>
            <pc:sldMk cId="4156477640" sldId="2145705696"/>
            <ac:spMk id="228" creationId="{0843BDA6-A4CB-402C-A4E7-4375EDD125DA}"/>
          </ac:spMkLst>
        </pc:spChg>
        <pc:spChg chg="mod">
          <ac:chgData name="Rahul Nair" userId="4a64821b-8a29-4cbe-80c1-d9771e59f4e8" providerId="ADAL" clId="{19614909-E555-48FC-8643-79530AF10AD5}" dt="2023-07-07T14:11:50.248" v="37" actId="404"/>
          <ac:spMkLst>
            <pc:docMk/>
            <pc:sldMk cId="4156477640" sldId="2145705696"/>
            <ac:spMk id="229" creationId="{1313981A-D794-4E8C-A13F-E9E7622F60F8}"/>
          </ac:spMkLst>
        </pc:spChg>
        <pc:spChg chg="mod">
          <ac:chgData name="Rahul Nair" userId="4a64821b-8a29-4cbe-80c1-d9771e59f4e8" providerId="ADAL" clId="{19614909-E555-48FC-8643-79530AF10AD5}" dt="2023-07-07T14:11:50.248" v="37" actId="404"/>
          <ac:spMkLst>
            <pc:docMk/>
            <pc:sldMk cId="4156477640" sldId="2145705696"/>
            <ac:spMk id="230" creationId="{84916C69-F3F8-48C0-9050-B54838C64A18}"/>
          </ac:spMkLst>
        </pc:spChg>
        <pc:spChg chg="mod">
          <ac:chgData name="Rahul Nair" userId="4a64821b-8a29-4cbe-80c1-d9771e59f4e8" providerId="ADAL" clId="{19614909-E555-48FC-8643-79530AF10AD5}" dt="2023-07-07T14:11:50.248" v="37" actId="404"/>
          <ac:spMkLst>
            <pc:docMk/>
            <pc:sldMk cId="4156477640" sldId="2145705696"/>
            <ac:spMk id="231" creationId="{C4F93B25-A494-49CE-99D4-CE4D3DE358B3}"/>
          </ac:spMkLst>
        </pc:spChg>
        <pc:spChg chg="mod">
          <ac:chgData name="Rahul Nair" userId="4a64821b-8a29-4cbe-80c1-d9771e59f4e8" providerId="ADAL" clId="{19614909-E555-48FC-8643-79530AF10AD5}" dt="2023-07-07T14:11:50.248" v="37" actId="404"/>
          <ac:spMkLst>
            <pc:docMk/>
            <pc:sldMk cId="4156477640" sldId="2145705696"/>
            <ac:spMk id="232" creationId="{BE8A10AC-507F-478B-88EB-24BA66011E26}"/>
          </ac:spMkLst>
        </pc:spChg>
        <pc:spChg chg="mod">
          <ac:chgData name="Rahul Nair" userId="4a64821b-8a29-4cbe-80c1-d9771e59f4e8" providerId="ADAL" clId="{19614909-E555-48FC-8643-79530AF10AD5}" dt="2023-07-07T14:11:50.248" v="37" actId="404"/>
          <ac:spMkLst>
            <pc:docMk/>
            <pc:sldMk cId="4156477640" sldId="2145705696"/>
            <ac:spMk id="233" creationId="{01BC7126-50A2-4C01-B25E-EE0BB516448C}"/>
          </ac:spMkLst>
        </pc:spChg>
        <pc:spChg chg="mod">
          <ac:chgData name="Rahul Nair" userId="4a64821b-8a29-4cbe-80c1-d9771e59f4e8" providerId="ADAL" clId="{19614909-E555-48FC-8643-79530AF10AD5}" dt="2023-07-07T14:11:50.248" v="37" actId="404"/>
          <ac:spMkLst>
            <pc:docMk/>
            <pc:sldMk cId="4156477640" sldId="2145705696"/>
            <ac:spMk id="234" creationId="{F2614889-5E9A-400F-A99E-49233F9D120D}"/>
          </ac:spMkLst>
        </pc:spChg>
        <pc:spChg chg="mod">
          <ac:chgData name="Rahul Nair" userId="4a64821b-8a29-4cbe-80c1-d9771e59f4e8" providerId="ADAL" clId="{19614909-E555-48FC-8643-79530AF10AD5}" dt="2023-07-07T14:11:50.248" v="37" actId="404"/>
          <ac:spMkLst>
            <pc:docMk/>
            <pc:sldMk cId="4156477640" sldId="2145705696"/>
            <ac:spMk id="235" creationId="{6CF40376-CE7E-41AC-9573-92192EF9BD73}"/>
          </ac:spMkLst>
        </pc:spChg>
        <pc:spChg chg="mod">
          <ac:chgData name="Rahul Nair" userId="4a64821b-8a29-4cbe-80c1-d9771e59f4e8" providerId="ADAL" clId="{19614909-E555-48FC-8643-79530AF10AD5}" dt="2023-07-07T14:11:50.248" v="37" actId="404"/>
          <ac:spMkLst>
            <pc:docMk/>
            <pc:sldMk cId="4156477640" sldId="2145705696"/>
            <ac:spMk id="236" creationId="{ED15B9B6-C860-4370-97DC-24650FABC457}"/>
          </ac:spMkLst>
        </pc:spChg>
        <pc:spChg chg="mod">
          <ac:chgData name="Rahul Nair" userId="4a64821b-8a29-4cbe-80c1-d9771e59f4e8" providerId="ADAL" clId="{19614909-E555-48FC-8643-79530AF10AD5}" dt="2023-07-07T14:11:50.248" v="37" actId="404"/>
          <ac:spMkLst>
            <pc:docMk/>
            <pc:sldMk cId="4156477640" sldId="2145705696"/>
            <ac:spMk id="237" creationId="{0C4E063B-AE1E-4A61-8B50-FBFDA00FBDDF}"/>
          </ac:spMkLst>
        </pc:spChg>
        <pc:spChg chg="mod">
          <ac:chgData name="Rahul Nair" userId="4a64821b-8a29-4cbe-80c1-d9771e59f4e8" providerId="ADAL" clId="{19614909-E555-48FC-8643-79530AF10AD5}" dt="2023-07-07T14:11:50.248" v="37" actId="404"/>
          <ac:spMkLst>
            <pc:docMk/>
            <pc:sldMk cId="4156477640" sldId="2145705696"/>
            <ac:spMk id="265" creationId="{C8AFD08D-AFF5-4E20-832D-2E5B20F7671B}"/>
          </ac:spMkLst>
        </pc:spChg>
        <pc:spChg chg="mod">
          <ac:chgData name="Rahul Nair" userId="4a64821b-8a29-4cbe-80c1-d9771e59f4e8" providerId="ADAL" clId="{19614909-E555-48FC-8643-79530AF10AD5}" dt="2023-07-07T14:11:50.248" v="37" actId="404"/>
          <ac:spMkLst>
            <pc:docMk/>
            <pc:sldMk cId="4156477640" sldId="2145705696"/>
            <ac:spMk id="266" creationId="{CA9979CF-EA3E-4B1C-956A-0D0AFD8D8E93}"/>
          </ac:spMkLst>
        </pc:spChg>
        <pc:spChg chg="mod">
          <ac:chgData name="Rahul Nair" userId="4a64821b-8a29-4cbe-80c1-d9771e59f4e8" providerId="ADAL" clId="{19614909-E555-48FC-8643-79530AF10AD5}" dt="2023-07-07T14:11:50.248" v="37" actId="404"/>
          <ac:spMkLst>
            <pc:docMk/>
            <pc:sldMk cId="4156477640" sldId="2145705696"/>
            <ac:spMk id="267" creationId="{84B2523D-17A0-452E-B5C8-9A397D86E8D0}"/>
          </ac:spMkLst>
        </pc:spChg>
        <pc:spChg chg="mod">
          <ac:chgData name="Rahul Nair" userId="4a64821b-8a29-4cbe-80c1-d9771e59f4e8" providerId="ADAL" clId="{19614909-E555-48FC-8643-79530AF10AD5}" dt="2023-07-07T14:11:50.248" v="37" actId="404"/>
          <ac:spMkLst>
            <pc:docMk/>
            <pc:sldMk cId="4156477640" sldId="2145705696"/>
            <ac:spMk id="268" creationId="{C0BA352A-9A8B-4FCB-A422-D528042C1DE6}"/>
          </ac:spMkLst>
        </pc:spChg>
        <pc:spChg chg="mod">
          <ac:chgData name="Rahul Nair" userId="4a64821b-8a29-4cbe-80c1-d9771e59f4e8" providerId="ADAL" clId="{19614909-E555-48FC-8643-79530AF10AD5}" dt="2023-07-07T14:11:33.667" v="36" actId="2711"/>
          <ac:spMkLst>
            <pc:docMk/>
            <pc:sldMk cId="4156477640" sldId="2145705696"/>
            <ac:spMk id="269" creationId="{1D96CBED-EAE6-4864-B635-02070FEB9891}"/>
          </ac:spMkLst>
        </pc:spChg>
      </pc:sldChg>
      <pc:sldChg chg="modTransition">
        <pc:chgData name="Rahul Nair" userId="4a64821b-8a29-4cbe-80c1-d9771e59f4e8" providerId="ADAL" clId="{19614909-E555-48FC-8643-79530AF10AD5}" dt="2023-07-07T14:08:50.767" v="19"/>
        <pc:sldMkLst>
          <pc:docMk/>
          <pc:sldMk cId="3417418619" sldId="2145705932"/>
        </pc:sldMkLst>
      </pc:sldChg>
      <pc:sldChg chg="modTransition">
        <pc:chgData name="Rahul Nair" userId="4a64821b-8a29-4cbe-80c1-d9771e59f4e8" providerId="ADAL" clId="{19614909-E555-48FC-8643-79530AF10AD5}" dt="2023-07-07T14:08:50.767" v="19"/>
        <pc:sldMkLst>
          <pc:docMk/>
          <pc:sldMk cId="2704317515" sldId="2145705976"/>
        </pc:sldMkLst>
      </pc:sldChg>
      <pc:sldChg chg="modTransition">
        <pc:chgData name="Rahul Nair" userId="4a64821b-8a29-4cbe-80c1-d9771e59f4e8" providerId="ADAL" clId="{19614909-E555-48FC-8643-79530AF10AD5}" dt="2023-07-07T14:08:50.767" v="19"/>
        <pc:sldMkLst>
          <pc:docMk/>
          <pc:sldMk cId="2557743094" sldId="2145705977"/>
        </pc:sldMkLst>
      </pc:sldChg>
      <pc:sldChg chg="modTransition">
        <pc:chgData name="Rahul Nair" userId="4a64821b-8a29-4cbe-80c1-d9771e59f4e8" providerId="ADAL" clId="{19614909-E555-48FC-8643-79530AF10AD5}" dt="2023-07-07T14:08:50.767" v="19"/>
        <pc:sldMkLst>
          <pc:docMk/>
          <pc:sldMk cId="1078936963" sldId="2145705978"/>
        </pc:sldMkLst>
      </pc:sldChg>
      <pc:sldChg chg="modTransition">
        <pc:chgData name="Rahul Nair" userId="4a64821b-8a29-4cbe-80c1-d9771e59f4e8" providerId="ADAL" clId="{19614909-E555-48FC-8643-79530AF10AD5}" dt="2023-07-07T14:08:50.767" v="19"/>
        <pc:sldMkLst>
          <pc:docMk/>
          <pc:sldMk cId="565947683" sldId="2145705990"/>
        </pc:sldMkLst>
      </pc:sldChg>
      <pc:sldChg chg="modTransition">
        <pc:chgData name="Rahul Nair" userId="4a64821b-8a29-4cbe-80c1-d9771e59f4e8" providerId="ADAL" clId="{19614909-E555-48FC-8643-79530AF10AD5}" dt="2023-07-07T14:08:50.767" v="19"/>
        <pc:sldMkLst>
          <pc:docMk/>
          <pc:sldMk cId="1100929388" sldId="2145705992"/>
        </pc:sldMkLst>
      </pc:sldChg>
      <pc:sldChg chg="modTransition">
        <pc:chgData name="Rahul Nair" userId="4a64821b-8a29-4cbe-80c1-d9771e59f4e8" providerId="ADAL" clId="{19614909-E555-48FC-8643-79530AF10AD5}" dt="2023-07-07T14:08:50.767" v="19"/>
        <pc:sldMkLst>
          <pc:docMk/>
          <pc:sldMk cId="2520844747" sldId="2145705993"/>
        </pc:sldMkLst>
      </pc:sldChg>
      <pc:sldChg chg="modTransition">
        <pc:chgData name="Rahul Nair" userId="4a64821b-8a29-4cbe-80c1-d9771e59f4e8" providerId="ADAL" clId="{19614909-E555-48FC-8643-79530AF10AD5}" dt="2023-07-07T14:08:50.767" v="19"/>
        <pc:sldMkLst>
          <pc:docMk/>
          <pc:sldMk cId="2372538155" sldId="2145705994"/>
        </pc:sldMkLst>
      </pc:sldChg>
      <pc:sldChg chg="modTransition">
        <pc:chgData name="Rahul Nair" userId="4a64821b-8a29-4cbe-80c1-d9771e59f4e8" providerId="ADAL" clId="{19614909-E555-48FC-8643-79530AF10AD5}" dt="2023-07-07T14:08:50.767" v="19"/>
        <pc:sldMkLst>
          <pc:docMk/>
          <pc:sldMk cId="1282969616" sldId="2145705995"/>
        </pc:sldMkLst>
      </pc:sldChg>
      <pc:sldChg chg="modTransition">
        <pc:chgData name="Rahul Nair" userId="4a64821b-8a29-4cbe-80c1-d9771e59f4e8" providerId="ADAL" clId="{19614909-E555-48FC-8643-79530AF10AD5}" dt="2023-07-07T14:08:50.767" v="19"/>
        <pc:sldMkLst>
          <pc:docMk/>
          <pc:sldMk cId="1442931623" sldId="2145706003"/>
        </pc:sldMkLst>
      </pc:sldChg>
      <pc:sldChg chg="modTransition">
        <pc:chgData name="Rahul Nair" userId="4a64821b-8a29-4cbe-80c1-d9771e59f4e8" providerId="ADAL" clId="{19614909-E555-48FC-8643-79530AF10AD5}" dt="2023-07-07T14:08:50.767" v="19"/>
        <pc:sldMkLst>
          <pc:docMk/>
          <pc:sldMk cId="2878730467" sldId="2145706031"/>
        </pc:sldMkLst>
      </pc:sldChg>
      <pc:sldChg chg="modTransition">
        <pc:chgData name="Rahul Nair" userId="4a64821b-8a29-4cbe-80c1-d9771e59f4e8" providerId="ADAL" clId="{19614909-E555-48FC-8643-79530AF10AD5}" dt="2023-07-07T14:08:50.767" v="19"/>
        <pc:sldMkLst>
          <pc:docMk/>
          <pc:sldMk cId="908109984" sldId="2145706036"/>
        </pc:sldMkLst>
      </pc:sldChg>
      <pc:sldChg chg="modTransition">
        <pc:chgData name="Rahul Nair" userId="4a64821b-8a29-4cbe-80c1-d9771e59f4e8" providerId="ADAL" clId="{19614909-E555-48FC-8643-79530AF10AD5}" dt="2023-07-07T14:08:50.767" v="19"/>
        <pc:sldMkLst>
          <pc:docMk/>
          <pc:sldMk cId="1391031641" sldId="2146846701"/>
        </pc:sldMkLst>
      </pc:sldChg>
      <pc:sldChg chg="modSp mod modTransition">
        <pc:chgData name="Rahul Nair" userId="4a64821b-8a29-4cbe-80c1-d9771e59f4e8" providerId="ADAL" clId="{19614909-E555-48FC-8643-79530AF10AD5}" dt="2023-07-07T14:09:17.175" v="24" actId="1036"/>
        <pc:sldMkLst>
          <pc:docMk/>
          <pc:sldMk cId="4126707442" sldId="2146846702"/>
        </pc:sldMkLst>
        <pc:spChg chg="mod">
          <ac:chgData name="Rahul Nair" userId="4a64821b-8a29-4cbe-80c1-d9771e59f4e8" providerId="ADAL" clId="{19614909-E555-48FC-8643-79530AF10AD5}" dt="2023-07-07T14:09:17.175" v="24" actId="1036"/>
          <ac:spMkLst>
            <pc:docMk/>
            <pc:sldMk cId="4126707442" sldId="2146846702"/>
            <ac:spMk id="3" creationId="{00000000-0000-0000-0000-000000000000}"/>
          </ac:spMkLst>
        </pc:spChg>
      </pc:sldChg>
      <pc:sldChg chg="addSp modSp add mod modTransition">
        <pc:chgData name="Rahul Nair" userId="4a64821b-8a29-4cbe-80c1-d9771e59f4e8" providerId="ADAL" clId="{19614909-E555-48FC-8643-79530AF10AD5}" dt="2023-07-07T14:15:41.594" v="64" actId="164"/>
        <pc:sldMkLst>
          <pc:docMk/>
          <pc:sldMk cId="1563682679" sldId="2146846703"/>
        </pc:sldMkLst>
        <pc:spChg chg="mod">
          <ac:chgData name="Rahul Nair" userId="4a64821b-8a29-4cbe-80c1-d9771e59f4e8" providerId="ADAL" clId="{19614909-E555-48FC-8643-79530AF10AD5}" dt="2023-07-07T14:15:41.594" v="64" actId="164"/>
          <ac:spMkLst>
            <pc:docMk/>
            <pc:sldMk cId="1563682679" sldId="2146846703"/>
            <ac:spMk id="2" creationId="{AD38F894-EEEC-369D-E9BF-14B1FD254258}"/>
          </ac:spMkLst>
        </pc:spChg>
        <pc:spChg chg="mod">
          <ac:chgData name="Rahul Nair" userId="4a64821b-8a29-4cbe-80c1-d9771e59f4e8" providerId="ADAL" clId="{19614909-E555-48FC-8643-79530AF10AD5}" dt="2023-07-07T14:15:41.594" v="64" actId="164"/>
          <ac:spMkLst>
            <pc:docMk/>
            <pc:sldMk cId="1563682679" sldId="2146846703"/>
            <ac:spMk id="3" creationId="{FD351653-7C3C-90A1-B330-7A4744B7E003}"/>
          </ac:spMkLst>
        </pc:spChg>
        <pc:spChg chg="mod">
          <ac:chgData name="Rahul Nair" userId="4a64821b-8a29-4cbe-80c1-d9771e59f4e8" providerId="ADAL" clId="{19614909-E555-48FC-8643-79530AF10AD5}" dt="2023-07-07T14:15:41.594" v="64" actId="164"/>
          <ac:spMkLst>
            <pc:docMk/>
            <pc:sldMk cId="1563682679" sldId="2146846703"/>
            <ac:spMk id="4" creationId="{011A28C1-D437-A4ED-525A-0E082C73F169}"/>
          </ac:spMkLst>
        </pc:spChg>
        <pc:spChg chg="mod">
          <ac:chgData name="Rahul Nair" userId="4a64821b-8a29-4cbe-80c1-d9771e59f4e8" providerId="ADAL" clId="{19614909-E555-48FC-8643-79530AF10AD5}" dt="2023-07-07T14:15:41.594" v="64" actId="164"/>
          <ac:spMkLst>
            <pc:docMk/>
            <pc:sldMk cId="1563682679" sldId="2146846703"/>
            <ac:spMk id="5" creationId="{9F42364B-245C-F5ED-F366-8FC29D73751C}"/>
          </ac:spMkLst>
        </pc:spChg>
        <pc:spChg chg="mod">
          <ac:chgData name="Rahul Nair" userId="4a64821b-8a29-4cbe-80c1-d9771e59f4e8" providerId="ADAL" clId="{19614909-E555-48FC-8643-79530AF10AD5}" dt="2023-07-07T14:15:41.594" v="64" actId="164"/>
          <ac:spMkLst>
            <pc:docMk/>
            <pc:sldMk cId="1563682679" sldId="2146846703"/>
            <ac:spMk id="7" creationId="{4EF282C8-2D6E-FCB9-EE6E-864428140FCA}"/>
          </ac:spMkLst>
        </pc:spChg>
        <pc:spChg chg="mod">
          <ac:chgData name="Rahul Nair" userId="4a64821b-8a29-4cbe-80c1-d9771e59f4e8" providerId="ADAL" clId="{19614909-E555-48FC-8643-79530AF10AD5}" dt="2023-07-07T14:15:41.594" v="64" actId="164"/>
          <ac:spMkLst>
            <pc:docMk/>
            <pc:sldMk cId="1563682679" sldId="2146846703"/>
            <ac:spMk id="8" creationId="{0D1DC135-3749-EF69-00FF-989146DB3555}"/>
          </ac:spMkLst>
        </pc:spChg>
        <pc:spChg chg="mod">
          <ac:chgData name="Rahul Nair" userId="4a64821b-8a29-4cbe-80c1-d9771e59f4e8" providerId="ADAL" clId="{19614909-E555-48FC-8643-79530AF10AD5}" dt="2023-07-07T14:15:41.594" v="64" actId="164"/>
          <ac:spMkLst>
            <pc:docMk/>
            <pc:sldMk cId="1563682679" sldId="2146846703"/>
            <ac:spMk id="9" creationId="{5E95D908-40D9-0350-597C-003ECAF07A01}"/>
          </ac:spMkLst>
        </pc:spChg>
        <pc:spChg chg="mod">
          <ac:chgData name="Rahul Nair" userId="4a64821b-8a29-4cbe-80c1-d9771e59f4e8" providerId="ADAL" clId="{19614909-E555-48FC-8643-79530AF10AD5}" dt="2023-07-07T14:15:41.594" v="64" actId="164"/>
          <ac:spMkLst>
            <pc:docMk/>
            <pc:sldMk cId="1563682679" sldId="2146846703"/>
            <ac:spMk id="10" creationId="{75DA7080-407E-C28F-C335-E79576AD8370}"/>
          </ac:spMkLst>
        </pc:spChg>
        <pc:spChg chg="mod">
          <ac:chgData name="Rahul Nair" userId="4a64821b-8a29-4cbe-80c1-d9771e59f4e8" providerId="ADAL" clId="{19614909-E555-48FC-8643-79530AF10AD5}" dt="2023-07-07T14:15:41.594" v="64" actId="164"/>
          <ac:spMkLst>
            <pc:docMk/>
            <pc:sldMk cId="1563682679" sldId="2146846703"/>
            <ac:spMk id="11" creationId="{6308D12C-EBD2-8912-1B0E-BB8ADD099664}"/>
          </ac:spMkLst>
        </pc:spChg>
        <pc:spChg chg="mod">
          <ac:chgData name="Rahul Nair" userId="4a64821b-8a29-4cbe-80c1-d9771e59f4e8" providerId="ADAL" clId="{19614909-E555-48FC-8643-79530AF10AD5}" dt="2023-07-07T14:15:41.594" v="64" actId="164"/>
          <ac:spMkLst>
            <pc:docMk/>
            <pc:sldMk cId="1563682679" sldId="2146846703"/>
            <ac:spMk id="44" creationId="{6FBA1625-5850-8C7E-0A4A-7B69948167EB}"/>
          </ac:spMkLst>
        </pc:spChg>
        <pc:spChg chg="mod">
          <ac:chgData name="Rahul Nair" userId="4a64821b-8a29-4cbe-80c1-d9771e59f4e8" providerId="ADAL" clId="{19614909-E555-48FC-8643-79530AF10AD5}" dt="2023-07-07T14:15:41.594" v="64" actId="164"/>
          <ac:spMkLst>
            <pc:docMk/>
            <pc:sldMk cId="1563682679" sldId="2146846703"/>
            <ac:spMk id="45" creationId="{EB94F308-53B6-8792-11AE-1E7766FBB130}"/>
          </ac:spMkLst>
        </pc:spChg>
        <pc:spChg chg="mod">
          <ac:chgData name="Rahul Nair" userId="4a64821b-8a29-4cbe-80c1-d9771e59f4e8" providerId="ADAL" clId="{19614909-E555-48FC-8643-79530AF10AD5}" dt="2023-07-07T14:15:41.594" v="64" actId="164"/>
          <ac:spMkLst>
            <pc:docMk/>
            <pc:sldMk cId="1563682679" sldId="2146846703"/>
            <ac:spMk id="46" creationId="{1B8CB323-6C83-5DC1-3B9D-1B7E1FF8CA46}"/>
          </ac:spMkLst>
        </pc:spChg>
        <pc:spChg chg="mod">
          <ac:chgData name="Rahul Nair" userId="4a64821b-8a29-4cbe-80c1-d9771e59f4e8" providerId="ADAL" clId="{19614909-E555-48FC-8643-79530AF10AD5}" dt="2023-07-07T14:15:41.594" v="64" actId="164"/>
          <ac:spMkLst>
            <pc:docMk/>
            <pc:sldMk cId="1563682679" sldId="2146846703"/>
            <ac:spMk id="47" creationId="{1F75CB59-4CE9-2238-3C17-A6B3EB03A096}"/>
          </ac:spMkLst>
        </pc:spChg>
        <pc:spChg chg="mod">
          <ac:chgData name="Rahul Nair" userId="4a64821b-8a29-4cbe-80c1-d9771e59f4e8" providerId="ADAL" clId="{19614909-E555-48FC-8643-79530AF10AD5}" dt="2023-07-07T14:15:41.594" v="64" actId="164"/>
          <ac:spMkLst>
            <pc:docMk/>
            <pc:sldMk cId="1563682679" sldId="2146846703"/>
            <ac:spMk id="57" creationId="{DF48C86E-5663-B85A-5110-A7090BA3264D}"/>
          </ac:spMkLst>
        </pc:spChg>
        <pc:spChg chg="mod">
          <ac:chgData name="Rahul Nair" userId="4a64821b-8a29-4cbe-80c1-d9771e59f4e8" providerId="ADAL" clId="{19614909-E555-48FC-8643-79530AF10AD5}" dt="2023-07-07T14:15:41.594" v="64" actId="164"/>
          <ac:spMkLst>
            <pc:docMk/>
            <pc:sldMk cId="1563682679" sldId="2146846703"/>
            <ac:spMk id="58" creationId="{EDCEAE50-60DC-5320-0A2D-808A1530F213}"/>
          </ac:spMkLst>
        </pc:spChg>
        <pc:spChg chg="mod">
          <ac:chgData name="Rahul Nair" userId="4a64821b-8a29-4cbe-80c1-d9771e59f4e8" providerId="ADAL" clId="{19614909-E555-48FC-8643-79530AF10AD5}" dt="2023-07-07T14:15:41.594" v="64" actId="164"/>
          <ac:spMkLst>
            <pc:docMk/>
            <pc:sldMk cId="1563682679" sldId="2146846703"/>
            <ac:spMk id="59" creationId="{C3731FC6-C9AE-3155-6E32-FD4B4925E5C0}"/>
          </ac:spMkLst>
        </pc:spChg>
        <pc:spChg chg="mod">
          <ac:chgData name="Rahul Nair" userId="4a64821b-8a29-4cbe-80c1-d9771e59f4e8" providerId="ADAL" clId="{19614909-E555-48FC-8643-79530AF10AD5}" dt="2023-07-07T14:15:41.594" v="64" actId="164"/>
          <ac:spMkLst>
            <pc:docMk/>
            <pc:sldMk cId="1563682679" sldId="2146846703"/>
            <ac:spMk id="60" creationId="{A691ED24-D48C-802A-5745-79E3A7A5BFB0}"/>
          </ac:spMkLst>
        </pc:spChg>
        <pc:spChg chg="mod">
          <ac:chgData name="Rahul Nair" userId="4a64821b-8a29-4cbe-80c1-d9771e59f4e8" providerId="ADAL" clId="{19614909-E555-48FC-8643-79530AF10AD5}" dt="2023-07-07T14:15:41.594" v="64" actId="164"/>
          <ac:spMkLst>
            <pc:docMk/>
            <pc:sldMk cId="1563682679" sldId="2146846703"/>
            <ac:spMk id="61" creationId="{8C654DF5-F169-A691-CA77-7CB5F82EF270}"/>
          </ac:spMkLst>
        </pc:spChg>
        <pc:spChg chg="mod">
          <ac:chgData name="Rahul Nair" userId="4a64821b-8a29-4cbe-80c1-d9771e59f4e8" providerId="ADAL" clId="{19614909-E555-48FC-8643-79530AF10AD5}" dt="2023-07-07T14:15:41.594" v="64" actId="164"/>
          <ac:spMkLst>
            <pc:docMk/>
            <pc:sldMk cId="1563682679" sldId="2146846703"/>
            <ac:spMk id="62" creationId="{310FB397-E9CE-32C8-36F9-0699C29A8E32}"/>
          </ac:spMkLst>
        </pc:spChg>
        <pc:spChg chg="mod">
          <ac:chgData name="Rahul Nair" userId="4a64821b-8a29-4cbe-80c1-d9771e59f4e8" providerId="ADAL" clId="{19614909-E555-48FC-8643-79530AF10AD5}" dt="2023-07-07T14:15:41.594" v="64" actId="164"/>
          <ac:spMkLst>
            <pc:docMk/>
            <pc:sldMk cId="1563682679" sldId="2146846703"/>
            <ac:spMk id="63" creationId="{AACC4B7A-76E5-6728-9E1F-E1392924A68C}"/>
          </ac:spMkLst>
        </pc:spChg>
        <pc:spChg chg="mod">
          <ac:chgData name="Rahul Nair" userId="4a64821b-8a29-4cbe-80c1-d9771e59f4e8" providerId="ADAL" clId="{19614909-E555-48FC-8643-79530AF10AD5}" dt="2023-07-07T14:15:41.594" v="64" actId="164"/>
          <ac:spMkLst>
            <pc:docMk/>
            <pc:sldMk cId="1563682679" sldId="2146846703"/>
            <ac:spMk id="64" creationId="{450F6922-A32B-9A69-0CE8-895EB81E26B2}"/>
          </ac:spMkLst>
        </pc:spChg>
        <pc:spChg chg="mod">
          <ac:chgData name="Rahul Nair" userId="4a64821b-8a29-4cbe-80c1-d9771e59f4e8" providerId="ADAL" clId="{19614909-E555-48FC-8643-79530AF10AD5}" dt="2023-07-07T14:12:36.867" v="52" actId="1035"/>
          <ac:spMkLst>
            <pc:docMk/>
            <pc:sldMk cId="1563682679" sldId="2146846703"/>
            <ac:spMk id="65" creationId="{D2A19290-862F-11A1-2E06-741FBD53B083}"/>
          </ac:spMkLst>
        </pc:spChg>
        <pc:spChg chg="mod">
          <ac:chgData name="Rahul Nair" userId="4a64821b-8a29-4cbe-80c1-d9771e59f4e8" providerId="ADAL" clId="{19614909-E555-48FC-8643-79530AF10AD5}" dt="2023-07-07T14:15:41.594" v="64" actId="164"/>
          <ac:spMkLst>
            <pc:docMk/>
            <pc:sldMk cId="1563682679" sldId="2146846703"/>
            <ac:spMk id="66" creationId="{FE3FDB71-E982-F7B3-399D-DB4A05532F7B}"/>
          </ac:spMkLst>
        </pc:spChg>
        <pc:spChg chg="mod">
          <ac:chgData name="Rahul Nair" userId="4a64821b-8a29-4cbe-80c1-d9771e59f4e8" providerId="ADAL" clId="{19614909-E555-48FC-8643-79530AF10AD5}" dt="2023-07-07T14:15:41.594" v="64" actId="164"/>
          <ac:spMkLst>
            <pc:docMk/>
            <pc:sldMk cId="1563682679" sldId="2146846703"/>
            <ac:spMk id="67" creationId="{178F0BEF-C233-4CA3-7D33-E4D917EF70DF}"/>
          </ac:spMkLst>
        </pc:spChg>
        <pc:spChg chg="mod">
          <ac:chgData name="Rahul Nair" userId="4a64821b-8a29-4cbe-80c1-d9771e59f4e8" providerId="ADAL" clId="{19614909-E555-48FC-8643-79530AF10AD5}" dt="2023-07-07T14:15:41.594" v="64" actId="164"/>
          <ac:spMkLst>
            <pc:docMk/>
            <pc:sldMk cId="1563682679" sldId="2146846703"/>
            <ac:spMk id="68" creationId="{BC9D61FE-6DE2-A4FA-7C64-6628AA57C50F}"/>
          </ac:spMkLst>
        </pc:spChg>
        <pc:spChg chg="mod">
          <ac:chgData name="Rahul Nair" userId="4a64821b-8a29-4cbe-80c1-d9771e59f4e8" providerId="ADAL" clId="{19614909-E555-48FC-8643-79530AF10AD5}" dt="2023-07-07T14:15:41.594" v="64" actId="164"/>
          <ac:spMkLst>
            <pc:docMk/>
            <pc:sldMk cId="1563682679" sldId="2146846703"/>
            <ac:spMk id="69" creationId="{83F4DBFD-AAEE-C164-DE04-6C57DF2F35D3}"/>
          </ac:spMkLst>
        </pc:spChg>
        <pc:spChg chg="mod">
          <ac:chgData name="Rahul Nair" userId="4a64821b-8a29-4cbe-80c1-d9771e59f4e8" providerId="ADAL" clId="{19614909-E555-48FC-8643-79530AF10AD5}" dt="2023-07-07T14:15:41.594" v="64" actId="164"/>
          <ac:spMkLst>
            <pc:docMk/>
            <pc:sldMk cId="1563682679" sldId="2146846703"/>
            <ac:spMk id="70" creationId="{C1C31D56-FCAA-14EE-F9A0-17169D891F6A}"/>
          </ac:spMkLst>
        </pc:spChg>
        <pc:spChg chg="mod">
          <ac:chgData name="Rahul Nair" userId="4a64821b-8a29-4cbe-80c1-d9771e59f4e8" providerId="ADAL" clId="{19614909-E555-48FC-8643-79530AF10AD5}" dt="2023-07-07T14:15:41.594" v="64" actId="164"/>
          <ac:spMkLst>
            <pc:docMk/>
            <pc:sldMk cId="1563682679" sldId="2146846703"/>
            <ac:spMk id="71" creationId="{019D14E7-2647-36AD-729E-8EE6F5C8CEB9}"/>
          </ac:spMkLst>
        </pc:spChg>
        <pc:spChg chg="mod">
          <ac:chgData name="Rahul Nair" userId="4a64821b-8a29-4cbe-80c1-d9771e59f4e8" providerId="ADAL" clId="{19614909-E555-48FC-8643-79530AF10AD5}" dt="2023-07-07T14:15:41.594" v="64" actId="164"/>
          <ac:spMkLst>
            <pc:docMk/>
            <pc:sldMk cId="1563682679" sldId="2146846703"/>
            <ac:spMk id="72" creationId="{547D63C8-E222-27EC-1938-E2B0C77B59A0}"/>
          </ac:spMkLst>
        </pc:spChg>
        <pc:spChg chg="mod">
          <ac:chgData name="Rahul Nair" userId="4a64821b-8a29-4cbe-80c1-d9771e59f4e8" providerId="ADAL" clId="{19614909-E555-48FC-8643-79530AF10AD5}" dt="2023-07-07T14:15:41.594" v="64" actId="164"/>
          <ac:spMkLst>
            <pc:docMk/>
            <pc:sldMk cId="1563682679" sldId="2146846703"/>
            <ac:spMk id="73" creationId="{4D2D2F34-9D08-B8F8-ADB0-9B6EC27FF518}"/>
          </ac:spMkLst>
        </pc:spChg>
        <pc:spChg chg="mod">
          <ac:chgData name="Rahul Nair" userId="4a64821b-8a29-4cbe-80c1-d9771e59f4e8" providerId="ADAL" clId="{19614909-E555-48FC-8643-79530AF10AD5}" dt="2023-07-07T14:15:41.594" v="64" actId="164"/>
          <ac:spMkLst>
            <pc:docMk/>
            <pc:sldMk cId="1563682679" sldId="2146846703"/>
            <ac:spMk id="74" creationId="{99787A32-1A4E-E295-6872-30A6DC256197}"/>
          </ac:spMkLst>
        </pc:spChg>
        <pc:spChg chg="mod">
          <ac:chgData name="Rahul Nair" userId="4a64821b-8a29-4cbe-80c1-d9771e59f4e8" providerId="ADAL" clId="{19614909-E555-48FC-8643-79530AF10AD5}" dt="2023-07-07T14:15:41.594" v="64" actId="164"/>
          <ac:spMkLst>
            <pc:docMk/>
            <pc:sldMk cId="1563682679" sldId="2146846703"/>
            <ac:spMk id="75" creationId="{1A3A0B53-3C80-E205-3381-24E3BF23942A}"/>
          </ac:spMkLst>
        </pc:spChg>
        <pc:spChg chg="mod">
          <ac:chgData name="Rahul Nair" userId="4a64821b-8a29-4cbe-80c1-d9771e59f4e8" providerId="ADAL" clId="{19614909-E555-48FC-8643-79530AF10AD5}" dt="2023-07-07T14:15:41.594" v="64" actId="164"/>
          <ac:spMkLst>
            <pc:docMk/>
            <pc:sldMk cId="1563682679" sldId="2146846703"/>
            <ac:spMk id="76" creationId="{C592F653-DA1D-F04F-75A3-0BC09A3D1A21}"/>
          </ac:spMkLst>
        </pc:spChg>
        <pc:spChg chg="mod">
          <ac:chgData name="Rahul Nair" userId="4a64821b-8a29-4cbe-80c1-d9771e59f4e8" providerId="ADAL" clId="{19614909-E555-48FC-8643-79530AF10AD5}" dt="2023-07-07T14:15:41.594" v="64" actId="164"/>
          <ac:spMkLst>
            <pc:docMk/>
            <pc:sldMk cId="1563682679" sldId="2146846703"/>
            <ac:spMk id="77" creationId="{3C599387-C8DE-F163-382C-B05C2EA8B3D8}"/>
          </ac:spMkLst>
        </pc:spChg>
        <pc:spChg chg="mod">
          <ac:chgData name="Rahul Nair" userId="4a64821b-8a29-4cbe-80c1-d9771e59f4e8" providerId="ADAL" clId="{19614909-E555-48FC-8643-79530AF10AD5}" dt="2023-07-07T14:15:41.594" v="64" actId="164"/>
          <ac:spMkLst>
            <pc:docMk/>
            <pc:sldMk cId="1563682679" sldId="2146846703"/>
            <ac:spMk id="78" creationId="{47A71F84-2A01-CBA4-27A6-7AFE973A732A}"/>
          </ac:spMkLst>
        </pc:spChg>
        <pc:spChg chg="mod">
          <ac:chgData name="Rahul Nair" userId="4a64821b-8a29-4cbe-80c1-d9771e59f4e8" providerId="ADAL" clId="{19614909-E555-48FC-8643-79530AF10AD5}" dt="2023-07-07T14:15:41.594" v="64" actId="164"/>
          <ac:spMkLst>
            <pc:docMk/>
            <pc:sldMk cId="1563682679" sldId="2146846703"/>
            <ac:spMk id="79" creationId="{9DC30EC1-7A57-90AF-C289-0CCCCC303B76}"/>
          </ac:spMkLst>
        </pc:spChg>
        <pc:spChg chg="mod">
          <ac:chgData name="Rahul Nair" userId="4a64821b-8a29-4cbe-80c1-d9771e59f4e8" providerId="ADAL" clId="{19614909-E555-48FC-8643-79530AF10AD5}" dt="2023-07-07T14:15:41.594" v="64" actId="164"/>
          <ac:spMkLst>
            <pc:docMk/>
            <pc:sldMk cId="1563682679" sldId="2146846703"/>
            <ac:spMk id="80" creationId="{D845DF0E-69E4-9631-9C42-0798168C591B}"/>
          </ac:spMkLst>
        </pc:spChg>
        <pc:spChg chg="mod">
          <ac:chgData name="Rahul Nair" userId="4a64821b-8a29-4cbe-80c1-d9771e59f4e8" providerId="ADAL" clId="{19614909-E555-48FC-8643-79530AF10AD5}" dt="2023-07-07T14:15:41.594" v="64" actId="164"/>
          <ac:spMkLst>
            <pc:docMk/>
            <pc:sldMk cId="1563682679" sldId="2146846703"/>
            <ac:spMk id="81" creationId="{084683F1-932E-6677-2BE9-A347644D4611}"/>
          </ac:spMkLst>
        </pc:spChg>
        <pc:spChg chg="mod">
          <ac:chgData name="Rahul Nair" userId="4a64821b-8a29-4cbe-80c1-d9771e59f4e8" providerId="ADAL" clId="{19614909-E555-48FC-8643-79530AF10AD5}" dt="2023-07-07T14:15:41.594" v="64" actId="164"/>
          <ac:spMkLst>
            <pc:docMk/>
            <pc:sldMk cId="1563682679" sldId="2146846703"/>
            <ac:spMk id="82" creationId="{0A0A3D14-EB4A-B040-7C97-111FCC20EBD1}"/>
          </ac:spMkLst>
        </pc:spChg>
        <pc:spChg chg="mod">
          <ac:chgData name="Rahul Nair" userId="4a64821b-8a29-4cbe-80c1-d9771e59f4e8" providerId="ADAL" clId="{19614909-E555-48FC-8643-79530AF10AD5}" dt="2023-07-07T14:15:41.594" v="64" actId="164"/>
          <ac:spMkLst>
            <pc:docMk/>
            <pc:sldMk cId="1563682679" sldId="2146846703"/>
            <ac:spMk id="83" creationId="{CF8772BB-C852-A4B1-8837-2C1CF07E5595}"/>
          </ac:spMkLst>
        </pc:spChg>
        <pc:grpChg chg="add mod">
          <ac:chgData name="Rahul Nair" userId="4a64821b-8a29-4cbe-80c1-d9771e59f4e8" providerId="ADAL" clId="{19614909-E555-48FC-8643-79530AF10AD5}" dt="2023-07-07T14:13:22.654" v="54" actId="164"/>
          <ac:grpSpMkLst>
            <pc:docMk/>
            <pc:sldMk cId="1563682679" sldId="2146846703"/>
            <ac:grpSpMk id="13" creationId="{ABD873BE-BE63-F706-854F-E1DE802D2ECA}"/>
          </ac:grpSpMkLst>
        </pc:grpChg>
        <pc:grpChg chg="add mod">
          <ac:chgData name="Rahul Nair" userId="4a64821b-8a29-4cbe-80c1-d9771e59f4e8" providerId="ADAL" clId="{19614909-E555-48FC-8643-79530AF10AD5}" dt="2023-07-07T14:15:41.594" v="64" actId="164"/>
          <ac:grpSpMkLst>
            <pc:docMk/>
            <pc:sldMk cId="1563682679" sldId="2146846703"/>
            <ac:grpSpMk id="14" creationId="{97DD65B3-620D-798B-5F08-5645E49FAEC7}"/>
          </ac:grpSpMkLst>
        </pc:grpChg>
        <pc:picChg chg="mod">
          <ac:chgData name="Rahul Nair" userId="4a64821b-8a29-4cbe-80c1-d9771e59f4e8" providerId="ADAL" clId="{19614909-E555-48FC-8643-79530AF10AD5}" dt="2023-07-07T14:15:41.594" v="64" actId="164"/>
          <ac:picMkLst>
            <pc:docMk/>
            <pc:sldMk cId="1563682679" sldId="2146846703"/>
            <ac:picMk id="6" creationId="{19722F05-7020-4614-1AA4-0F8ABA24A734}"/>
          </ac:picMkLst>
        </pc:picChg>
        <pc:picChg chg="mod">
          <ac:chgData name="Rahul Nair" userId="4a64821b-8a29-4cbe-80c1-d9771e59f4e8" providerId="ADAL" clId="{19614909-E555-48FC-8643-79530AF10AD5}" dt="2023-07-07T14:15:41.594" v="64" actId="164"/>
          <ac:picMkLst>
            <pc:docMk/>
            <pc:sldMk cId="1563682679" sldId="2146846703"/>
            <ac:picMk id="12" creationId="{40C80F3C-F0B8-C464-E944-FD990CA7E09F}"/>
          </ac:picMkLst>
        </pc:picChg>
        <pc:picChg chg="mod">
          <ac:chgData name="Rahul Nair" userId="4a64821b-8a29-4cbe-80c1-d9771e59f4e8" providerId="ADAL" clId="{19614909-E555-48FC-8643-79530AF10AD5}" dt="2023-07-07T14:15:41.594" v="64" actId="164"/>
          <ac:picMkLst>
            <pc:docMk/>
            <pc:sldMk cId="1563682679" sldId="2146846703"/>
            <ac:picMk id="84" creationId="{D0496844-0A7C-4CB4-B7CC-076A3E26152F}"/>
          </ac:picMkLst>
        </pc:picChg>
        <pc:picChg chg="mod">
          <ac:chgData name="Rahul Nair" userId="4a64821b-8a29-4cbe-80c1-d9771e59f4e8" providerId="ADAL" clId="{19614909-E555-48FC-8643-79530AF10AD5}" dt="2023-07-07T14:15:41.594" v="64" actId="164"/>
          <ac:picMkLst>
            <pc:docMk/>
            <pc:sldMk cId="1563682679" sldId="2146846703"/>
            <ac:picMk id="85" creationId="{017815D5-D15B-0966-5AAF-D3C0D7EBA108}"/>
          </ac:picMkLst>
        </pc:picChg>
        <pc:picChg chg="mod">
          <ac:chgData name="Rahul Nair" userId="4a64821b-8a29-4cbe-80c1-d9771e59f4e8" providerId="ADAL" clId="{19614909-E555-48FC-8643-79530AF10AD5}" dt="2023-07-07T14:15:41.594" v="64" actId="164"/>
          <ac:picMkLst>
            <pc:docMk/>
            <pc:sldMk cId="1563682679" sldId="2146846703"/>
            <ac:picMk id="86" creationId="{560812BC-D67C-C3FC-05D6-2591911B7C96}"/>
          </ac:picMkLst>
        </pc:picChg>
        <pc:picChg chg="mod">
          <ac:chgData name="Rahul Nair" userId="4a64821b-8a29-4cbe-80c1-d9771e59f4e8" providerId="ADAL" clId="{19614909-E555-48FC-8643-79530AF10AD5}" dt="2023-07-07T14:15:41.594" v="64" actId="164"/>
          <ac:picMkLst>
            <pc:docMk/>
            <pc:sldMk cId="1563682679" sldId="2146846703"/>
            <ac:picMk id="87" creationId="{35B1B530-E7BF-7AD6-D86F-83D2D1AC7525}"/>
          </ac:picMkLst>
        </pc:picChg>
        <pc:picChg chg="mod">
          <ac:chgData name="Rahul Nair" userId="4a64821b-8a29-4cbe-80c1-d9771e59f4e8" providerId="ADAL" clId="{19614909-E555-48FC-8643-79530AF10AD5}" dt="2023-07-07T14:15:41.594" v="64" actId="164"/>
          <ac:picMkLst>
            <pc:docMk/>
            <pc:sldMk cId="1563682679" sldId="2146846703"/>
            <ac:picMk id="88" creationId="{95EA9F79-EFE4-9985-EE91-B09C070910A9}"/>
          </ac:picMkLst>
        </pc:picChg>
        <pc:picChg chg="mod">
          <ac:chgData name="Rahul Nair" userId="4a64821b-8a29-4cbe-80c1-d9771e59f4e8" providerId="ADAL" clId="{19614909-E555-48FC-8643-79530AF10AD5}" dt="2023-07-07T14:15:41.594" v="64" actId="164"/>
          <ac:picMkLst>
            <pc:docMk/>
            <pc:sldMk cId="1563682679" sldId="2146846703"/>
            <ac:picMk id="89" creationId="{E1B9347E-19A0-AB54-42B6-F83530B34D3B}"/>
          </ac:picMkLst>
        </pc:picChg>
      </pc:sldChg>
      <pc:sldChg chg="modSp mod modTransition">
        <pc:chgData name="Rahul Nair" userId="4a64821b-8a29-4cbe-80c1-d9771e59f4e8" providerId="ADAL" clId="{19614909-E555-48FC-8643-79530AF10AD5}" dt="2023-07-07T14:10:04.919" v="34" actId="108"/>
        <pc:sldMkLst>
          <pc:docMk/>
          <pc:sldMk cId="3001922305" sldId="2146846704"/>
        </pc:sldMkLst>
        <pc:spChg chg="mod">
          <ac:chgData name="Rahul Nair" userId="4a64821b-8a29-4cbe-80c1-d9771e59f4e8" providerId="ADAL" clId="{19614909-E555-48FC-8643-79530AF10AD5}" dt="2023-07-07T14:10:04.919" v="34" actId="108"/>
          <ac:spMkLst>
            <pc:docMk/>
            <pc:sldMk cId="3001922305" sldId="2146846704"/>
            <ac:spMk id="7" creationId="{64554EA4-8FA8-2847-A306-25849FD8CFD7}"/>
          </ac:spMkLst>
        </pc:spChg>
      </pc:sldChg>
      <pc:sldChg chg="modTransition">
        <pc:chgData name="Rahul Nair" userId="4a64821b-8a29-4cbe-80c1-d9771e59f4e8" providerId="ADAL" clId="{19614909-E555-48FC-8643-79530AF10AD5}" dt="2023-07-07T14:08:50.767" v="19"/>
        <pc:sldMkLst>
          <pc:docMk/>
          <pc:sldMk cId="2330516176" sldId="2146846705"/>
        </pc:sldMkLst>
      </pc:sldChg>
      <pc:sldChg chg="modTransition">
        <pc:chgData name="Rahul Nair" userId="4a64821b-8a29-4cbe-80c1-d9771e59f4e8" providerId="ADAL" clId="{19614909-E555-48FC-8643-79530AF10AD5}" dt="2023-07-07T14:08:50.767" v="19"/>
        <pc:sldMkLst>
          <pc:docMk/>
          <pc:sldMk cId="1704650608" sldId="2146846706"/>
        </pc:sldMkLst>
      </pc:sldChg>
      <pc:sldChg chg="modTransition">
        <pc:chgData name="Rahul Nair" userId="4a64821b-8a29-4cbe-80c1-d9771e59f4e8" providerId="ADAL" clId="{19614909-E555-48FC-8643-79530AF10AD5}" dt="2023-07-07T14:08:50.767" v="19"/>
        <pc:sldMkLst>
          <pc:docMk/>
          <pc:sldMk cId="392853722" sldId="2146846707"/>
        </pc:sldMkLst>
      </pc:sldChg>
      <pc:sldChg chg="modTransition">
        <pc:chgData name="Rahul Nair" userId="4a64821b-8a29-4cbe-80c1-d9771e59f4e8" providerId="ADAL" clId="{19614909-E555-48FC-8643-79530AF10AD5}" dt="2023-07-07T14:08:50.767" v="19"/>
        <pc:sldMkLst>
          <pc:docMk/>
          <pc:sldMk cId="1438822461" sldId="2146846708"/>
        </pc:sldMkLst>
      </pc:sldChg>
      <pc:sldChg chg="modSp mod modTransition">
        <pc:chgData name="Rahul Nair" userId="4a64821b-8a29-4cbe-80c1-d9771e59f4e8" providerId="ADAL" clId="{19614909-E555-48FC-8643-79530AF10AD5}" dt="2023-07-07T15:37:08.382" v="77" actId="1076"/>
        <pc:sldMkLst>
          <pc:docMk/>
          <pc:sldMk cId="3976454359" sldId="2146846709"/>
        </pc:sldMkLst>
        <pc:spChg chg="mod">
          <ac:chgData name="Rahul Nair" userId="4a64821b-8a29-4cbe-80c1-d9771e59f4e8" providerId="ADAL" clId="{19614909-E555-48FC-8643-79530AF10AD5}" dt="2023-07-07T15:37:08.382" v="77" actId="1076"/>
          <ac:spMkLst>
            <pc:docMk/>
            <pc:sldMk cId="3976454359" sldId="2146846709"/>
            <ac:spMk id="19" creationId="{042E9FDE-BD43-D3C9-897A-731CDD826F6C}"/>
          </ac:spMkLst>
        </pc:spChg>
        <pc:spChg chg="mod">
          <ac:chgData name="Rahul Nair" userId="4a64821b-8a29-4cbe-80c1-d9771e59f4e8" providerId="ADAL" clId="{19614909-E555-48FC-8643-79530AF10AD5}" dt="2023-07-07T12:13:10.462" v="0" actId="207"/>
          <ac:spMkLst>
            <pc:docMk/>
            <pc:sldMk cId="3976454359" sldId="2146846709"/>
            <ac:spMk id="20" creationId="{58B9538E-2589-47F6-E4EC-5DB3F0C8D5EE}"/>
          </ac:spMkLst>
        </pc:spChg>
        <pc:spChg chg="mod">
          <ac:chgData name="Rahul Nair" userId="4a64821b-8a29-4cbe-80c1-d9771e59f4e8" providerId="ADAL" clId="{19614909-E555-48FC-8643-79530AF10AD5}" dt="2023-07-07T12:13:10.462" v="0" actId="207"/>
          <ac:spMkLst>
            <pc:docMk/>
            <pc:sldMk cId="3976454359" sldId="2146846709"/>
            <ac:spMk id="21" creationId="{71B85C1F-AC23-7B66-3F45-C464C90FABD9}"/>
          </ac:spMkLst>
        </pc:spChg>
        <pc:spChg chg="mod">
          <ac:chgData name="Rahul Nair" userId="4a64821b-8a29-4cbe-80c1-d9771e59f4e8" providerId="ADAL" clId="{19614909-E555-48FC-8643-79530AF10AD5}" dt="2023-07-07T12:13:10.462" v="0" actId="207"/>
          <ac:spMkLst>
            <pc:docMk/>
            <pc:sldMk cId="3976454359" sldId="2146846709"/>
            <ac:spMk id="22" creationId="{19D57466-9716-8BE6-0C6F-980E17284324}"/>
          </ac:spMkLst>
        </pc:spChg>
        <pc:spChg chg="mod">
          <ac:chgData name="Rahul Nair" userId="4a64821b-8a29-4cbe-80c1-d9771e59f4e8" providerId="ADAL" clId="{19614909-E555-48FC-8643-79530AF10AD5}" dt="2023-07-07T12:13:10.462" v="0" actId="207"/>
          <ac:spMkLst>
            <pc:docMk/>
            <pc:sldMk cId="3976454359" sldId="2146846709"/>
            <ac:spMk id="23" creationId="{A250121E-B89B-3BA3-E99A-216602294B83}"/>
          </ac:spMkLst>
        </pc:spChg>
        <pc:spChg chg="mod">
          <ac:chgData name="Rahul Nair" userId="4a64821b-8a29-4cbe-80c1-d9771e59f4e8" providerId="ADAL" clId="{19614909-E555-48FC-8643-79530AF10AD5}" dt="2023-07-07T12:13:10.462" v="0" actId="207"/>
          <ac:spMkLst>
            <pc:docMk/>
            <pc:sldMk cId="3976454359" sldId="2146846709"/>
            <ac:spMk id="24" creationId="{8A60CFF5-ABF2-46F6-92D3-3FD0A62D227F}"/>
          </ac:spMkLst>
        </pc:spChg>
        <pc:spChg chg="mod">
          <ac:chgData name="Rahul Nair" userId="4a64821b-8a29-4cbe-80c1-d9771e59f4e8" providerId="ADAL" clId="{19614909-E555-48FC-8643-79530AF10AD5}" dt="2023-07-07T12:13:10.462" v="0" actId="207"/>
          <ac:spMkLst>
            <pc:docMk/>
            <pc:sldMk cId="3976454359" sldId="2146846709"/>
            <ac:spMk id="25" creationId="{6B9C2707-4CBD-4CD2-E72B-8D0FF1950787}"/>
          </ac:spMkLst>
        </pc:spChg>
        <pc:spChg chg="mod">
          <ac:chgData name="Rahul Nair" userId="4a64821b-8a29-4cbe-80c1-d9771e59f4e8" providerId="ADAL" clId="{19614909-E555-48FC-8643-79530AF10AD5}" dt="2023-07-07T12:13:10.462" v="0" actId="207"/>
          <ac:spMkLst>
            <pc:docMk/>
            <pc:sldMk cId="3976454359" sldId="2146846709"/>
            <ac:spMk id="31" creationId="{BB6A17D7-8040-6E57-576A-2A043C4CC5B6}"/>
          </ac:spMkLst>
        </pc:spChg>
        <pc:spChg chg="mod">
          <ac:chgData name="Rahul Nair" userId="4a64821b-8a29-4cbe-80c1-d9771e59f4e8" providerId="ADAL" clId="{19614909-E555-48FC-8643-79530AF10AD5}" dt="2023-07-07T12:13:10.462" v="0" actId="207"/>
          <ac:spMkLst>
            <pc:docMk/>
            <pc:sldMk cId="3976454359" sldId="2146846709"/>
            <ac:spMk id="32" creationId="{00C70141-9E62-5A45-817B-6E20B6C1FEF6}"/>
          </ac:spMkLst>
        </pc:spChg>
        <pc:spChg chg="mod">
          <ac:chgData name="Rahul Nair" userId="4a64821b-8a29-4cbe-80c1-d9771e59f4e8" providerId="ADAL" clId="{19614909-E555-48FC-8643-79530AF10AD5}" dt="2023-07-07T12:13:10.462" v="0" actId="207"/>
          <ac:spMkLst>
            <pc:docMk/>
            <pc:sldMk cId="3976454359" sldId="2146846709"/>
            <ac:spMk id="33" creationId="{D6D05B28-16CF-DAB0-690A-36E940CC6853}"/>
          </ac:spMkLst>
        </pc:spChg>
        <pc:spChg chg="mod">
          <ac:chgData name="Rahul Nair" userId="4a64821b-8a29-4cbe-80c1-d9771e59f4e8" providerId="ADAL" clId="{19614909-E555-48FC-8643-79530AF10AD5}" dt="2023-07-07T12:13:10.462" v="0" actId="207"/>
          <ac:spMkLst>
            <pc:docMk/>
            <pc:sldMk cId="3976454359" sldId="2146846709"/>
            <ac:spMk id="34" creationId="{E3CBEFBC-DB3F-39AB-272B-A80AF5D9349E}"/>
          </ac:spMkLst>
        </pc:spChg>
        <pc:spChg chg="mod">
          <ac:chgData name="Rahul Nair" userId="4a64821b-8a29-4cbe-80c1-d9771e59f4e8" providerId="ADAL" clId="{19614909-E555-48FC-8643-79530AF10AD5}" dt="2023-07-07T12:13:10.462" v="0" actId="207"/>
          <ac:spMkLst>
            <pc:docMk/>
            <pc:sldMk cId="3976454359" sldId="2146846709"/>
            <ac:spMk id="37" creationId="{94EE04D2-8F35-996E-881A-295602FE5286}"/>
          </ac:spMkLst>
        </pc:spChg>
        <pc:spChg chg="mod">
          <ac:chgData name="Rahul Nair" userId="4a64821b-8a29-4cbe-80c1-d9771e59f4e8" providerId="ADAL" clId="{19614909-E555-48FC-8643-79530AF10AD5}" dt="2023-07-07T12:13:10.462" v="0" actId="207"/>
          <ac:spMkLst>
            <pc:docMk/>
            <pc:sldMk cId="3976454359" sldId="2146846709"/>
            <ac:spMk id="38" creationId="{37944AC8-EDDE-2883-7C4C-27DD66A893B7}"/>
          </ac:spMkLst>
        </pc:spChg>
        <pc:spChg chg="mod">
          <ac:chgData name="Rahul Nair" userId="4a64821b-8a29-4cbe-80c1-d9771e59f4e8" providerId="ADAL" clId="{19614909-E555-48FC-8643-79530AF10AD5}" dt="2023-07-07T12:13:10.462" v="0" actId="207"/>
          <ac:spMkLst>
            <pc:docMk/>
            <pc:sldMk cId="3976454359" sldId="2146846709"/>
            <ac:spMk id="39" creationId="{161BBDEC-23D8-0C46-54C4-4F5CA7AEAA58}"/>
          </ac:spMkLst>
        </pc:spChg>
        <pc:spChg chg="mod">
          <ac:chgData name="Rahul Nair" userId="4a64821b-8a29-4cbe-80c1-d9771e59f4e8" providerId="ADAL" clId="{19614909-E555-48FC-8643-79530AF10AD5}" dt="2023-07-07T12:13:10.462" v="0" actId="207"/>
          <ac:spMkLst>
            <pc:docMk/>
            <pc:sldMk cId="3976454359" sldId="2146846709"/>
            <ac:spMk id="40" creationId="{78AA701A-292B-6E3B-0DBF-82AD2BBA78C6}"/>
          </ac:spMkLst>
        </pc:spChg>
        <pc:spChg chg="mod">
          <ac:chgData name="Rahul Nair" userId="4a64821b-8a29-4cbe-80c1-d9771e59f4e8" providerId="ADAL" clId="{19614909-E555-48FC-8643-79530AF10AD5}" dt="2023-07-07T12:13:10.462" v="0" actId="207"/>
          <ac:spMkLst>
            <pc:docMk/>
            <pc:sldMk cId="3976454359" sldId="2146846709"/>
            <ac:spMk id="41" creationId="{1F4D8F91-6022-36A3-50D1-90936C18CFC1}"/>
          </ac:spMkLst>
        </pc:spChg>
        <pc:spChg chg="mod">
          <ac:chgData name="Rahul Nair" userId="4a64821b-8a29-4cbe-80c1-d9771e59f4e8" providerId="ADAL" clId="{19614909-E555-48FC-8643-79530AF10AD5}" dt="2023-07-07T12:13:10.462" v="0" actId="207"/>
          <ac:spMkLst>
            <pc:docMk/>
            <pc:sldMk cId="3976454359" sldId="2146846709"/>
            <ac:spMk id="42" creationId="{7F93736B-FDB9-050F-DE16-82595E49FE95}"/>
          </ac:spMkLst>
        </pc:spChg>
        <pc:spChg chg="mod">
          <ac:chgData name="Rahul Nair" userId="4a64821b-8a29-4cbe-80c1-d9771e59f4e8" providerId="ADAL" clId="{19614909-E555-48FC-8643-79530AF10AD5}" dt="2023-07-07T12:13:10.462" v="0" actId="207"/>
          <ac:spMkLst>
            <pc:docMk/>
            <pc:sldMk cId="3976454359" sldId="2146846709"/>
            <ac:spMk id="43" creationId="{EA03F4B6-2B28-527E-15E3-0E12D63DBF4E}"/>
          </ac:spMkLst>
        </pc:spChg>
        <pc:spChg chg="mod">
          <ac:chgData name="Rahul Nair" userId="4a64821b-8a29-4cbe-80c1-d9771e59f4e8" providerId="ADAL" clId="{19614909-E555-48FC-8643-79530AF10AD5}" dt="2023-07-07T12:13:10.462" v="0" actId="207"/>
          <ac:spMkLst>
            <pc:docMk/>
            <pc:sldMk cId="3976454359" sldId="2146846709"/>
            <ac:spMk id="44" creationId="{97BCC8E2-6AC2-D585-B93A-35EF8C6340C6}"/>
          </ac:spMkLst>
        </pc:spChg>
        <pc:spChg chg="mod">
          <ac:chgData name="Rahul Nair" userId="4a64821b-8a29-4cbe-80c1-d9771e59f4e8" providerId="ADAL" clId="{19614909-E555-48FC-8643-79530AF10AD5}" dt="2023-07-07T12:13:10.462" v="0" actId="207"/>
          <ac:spMkLst>
            <pc:docMk/>
            <pc:sldMk cId="3976454359" sldId="2146846709"/>
            <ac:spMk id="45" creationId="{8A747AAA-A8A5-6BCA-44A0-25C34164E95C}"/>
          </ac:spMkLst>
        </pc:spChg>
        <pc:spChg chg="mod">
          <ac:chgData name="Rahul Nair" userId="4a64821b-8a29-4cbe-80c1-d9771e59f4e8" providerId="ADAL" clId="{19614909-E555-48FC-8643-79530AF10AD5}" dt="2023-07-07T12:13:10.462" v="0" actId="207"/>
          <ac:spMkLst>
            <pc:docMk/>
            <pc:sldMk cId="3976454359" sldId="2146846709"/>
            <ac:spMk id="46" creationId="{6B20E154-9801-0860-9561-113EDA6DECCD}"/>
          </ac:spMkLst>
        </pc:spChg>
        <pc:spChg chg="mod">
          <ac:chgData name="Rahul Nair" userId="4a64821b-8a29-4cbe-80c1-d9771e59f4e8" providerId="ADAL" clId="{19614909-E555-48FC-8643-79530AF10AD5}" dt="2023-07-07T12:13:10.462" v="0" actId="207"/>
          <ac:spMkLst>
            <pc:docMk/>
            <pc:sldMk cId="3976454359" sldId="2146846709"/>
            <ac:spMk id="47" creationId="{EABF4056-D0DE-612C-E329-19E86A6DB0A6}"/>
          </ac:spMkLst>
        </pc:spChg>
        <pc:cxnChg chg="mod">
          <ac:chgData name="Rahul Nair" userId="4a64821b-8a29-4cbe-80c1-d9771e59f4e8" providerId="ADAL" clId="{19614909-E555-48FC-8643-79530AF10AD5}" dt="2023-07-07T12:13:10.462" v="0" actId="207"/>
          <ac:cxnSpMkLst>
            <pc:docMk/>
            <pc:sldMk cId="3976454359" sldId="2146846709"/>
            <ac:cxnSpMk id="26" creationId="{E8F557DF-3BEB-9577-A9F4-C632CD4193F4}"/>
          </ac:cxnSpMkLst>
        </pc:cxnChg>
        <pc:cxnChg chg="mod">
          <ac:chgData name="Rahul Nair" userId="4a64821b-8a29-4cbe-80c1-d9771e59f4e8" providerId="ADAL" clId="{19614909-E555-48FC-8643-79530AF10AD5}" dt="2023-07-07T12:13:10.462" v="0" actId="207"/>
          <ac:cxnSpMkLst>
            <pc:docMk/>
            <pc:sldMk cId="3976454359" sldId="2146846709"/>
            <ac:cxnSpMk id="27" creationId="{76D3DEF8-893A-6455-23D6-22509ED9F09A}"/>
          </ac:cxnSpMkLst>
        </pc:cxnChg>
        <pc:cxnChg chg="mod">
          <ac:chgData name="Rahul Nair" userId="4a64821b-8a29-4cbe-80c1-d9771e59f4e8" providerId="ADAL" clId="{19614909-E555-48FC-8643-79530AF10AD5}" dt="2023-07-07T12:13:10.462" v="0" actId="207"/>
          <ac:cxnSpMkLst>
            <pc:docMk/>
            <pc:sldMk cId="3976454359" sldId="2146846709"/>
            <ac:cxnSpMk id="28" creationId="{6A8FE4C9-DDF1-3DE7-9766-99518CC7C377}"/>
          </ac:cxnSpMkLst>
        </pc:cxnChg>
        <pc:cxnChg chg="mod">
          <ac:chgData name="Rahul Nair" userId="4a64821b-8a29-4cbe-80c1-d9771e59f4e8" providerId="ADAL" clId="{19614909-E555-48FC-8643-79530AF10AD5}" dt="2023-07-07T12:13:10.462" v="0" actId="207"/>
          <ac:cxnSpMkLst>
            <pc:docMk/>
            <pc:sldMk cId="3976454359" sldId="2146846709"/>
            <ac:cxnSpMk id="29" creationId="{1763F9DA-FCA2-87E3-8C99-55F7D0515CA5}"/>
          </ac:cxnSpMkLst>
        </pc:cxnChg>
        <pc:cxnChg chg="mod">
          <ac:chgData name="Rahul Nair" userId="4a64821b-8a29-4cbe-80c1-d9771e59f4e8" providerId="ADAL" clId="{19614909-E555-48FC-8643-79530AF10AD5}" dt="2023-07-07T12:13:10.462" v="0" actId="207"/>
          <ac:cxnSpMkLst>
            <pc:docMk/>
            <pc:sldMk cId="3976454359" sldId="2146846709"/>
            <ac:cxnSpMk id="30" creationId="{8AEFA2F9-BC5B-63DC-9CDF-BEA5D999673D}"/>
          </ac:cxnSpMkLst>
        </pc:cxnChg>
        <pc:cxnChg chg="mod">
          <ac:chgData name="Rahul Nair" userId="4a64821b-8a29-4cbe-80c1-d9771e59f4e8" providerId="ADAL" clId="{19614909-E555-48FC-8643-79530AF10AD5}" dt="2023-07-07T12:13:10.462" v="0" actId="207"/>
          <ac:cxnSpMkLst>
            <pc:docMk/>
            <pc:sldMk cId="3976454359" sldId="2146846709"/>
            <ac:cxnSpMk id="35" creationId="{B3CA00E4-FA23-5B0E-96CD-BC1CCD9C3E55}"/>
          </ac:cxnSpMkLst>
        </pc:cxnChg>
        <pc:cxnChg chg="mod">
          <ac:chgData name="Rahul Nair" userId="4a64821b-8a29-4cbe-80c1-d9771e59f4e8" providerId="ADAL" clId="{19614909-E555-48FC-8643-79530AF10AD5}" dt="2023-07-07T12:13:10.462" v="0" actId="207"/>
          <ac:cxnSpMkLst>
            <pc:docMk/>
            <pc:sldMk cId="3976454359" sldId="2146846709"/>
            <ac:cxnSpMk id="36" creationId="{1B41CA12-6DF4-900C-EC55-DEC56F8DAD4B}"/>
          </ac:cxnSpMkLst>
        </pc:cxnChg>
      </pc:sldChg>
      <pc:sldChg chg="modTransition">
        <pc:chgData name="Rahul Nair" userId="4a64821b-8a29-4cbe-80c1-d9771e59f4e8" providerId="ADAL" clId="{19614909-E555-48FC-8643-79530AF10AD5}" dt="2023-07-07T14:08:50.767" v="19"/>
        <pc:sldMkLst>
          <pc:docMk/>
          <pc:sldMk cId="2907796175" sldId="2146846710"/>
        </pc:sldMkLst>
      </pc:sldChg>
      <pc:sldChg chg="modTransition">
        <pc:chgData name="Rahul Nair" userId="4a64821b-8a29-4cbe-80c1-d9771e59f4e8" providerId="ADAL" clId="{19614909-E555-48FC-8643-79530AF10AD5}" dt="2023-07-07T14:08:50.767" v="19"/>
        <pc:sldMkLst>
          <pc:docMk/>
          <pc:sldMk cId="1345940659" sldId="2146846711"/>
        </pc:sldMkLst>
      </pc:sldChg>
      <pc:sldChg chg="modTransition">
        <pc:chgData name="Rahul Nair" userId="4a64821b-8a29-4cbe-80c1-d9771e59f4e8" providerId="ADAL" clId="{19614909-E555-48FC-8643-79530AF10AD5}" dt="2023-07-07T14:08:50.767" v="19"/>
        <pc:sldMkLst>
          <pc:docMk/>
          <pc:sldMk cId="250992459" sldId="2146846712"/>
        </pc:sldMkLst>
      </pc:sldChg>
      <pc:sldChg chg="modTransition">
        <pc:chgData name="Rahul Nair" userId="4a64821b-8a29-4cbe-80c1-d9771e59f4e8" providerId="ADAL" clId="{19614909-E555-48FC-8643-79530AF10AD5}" dt="2023-07-07T14:08:50.767" v="19"/>
        <pc:sldMkLst>
          <pc:docMk/>
          <pc:sldMk cId="19049602" sldId="2146846713"/>
        </pc:sldMkLst>
      </pc:sldChg>
      <pc:sldChg chg="modTransition">
        <pc:chgData name="Rahul Nair" userId="4a64821b-8a29-4cbe-80c1-d9771e59f4e8" providerId="ADAL" clId="{19614909-E555-48FC-8643-79530AF10AD5}" dt="2023-07-07T14:08:50.767" v="19"/>
        <pc:sldMkLst>
          <pc:docMk/>
          <pc:sldMk cId="1753836023" sldId="2146847323"/>
        </pc:sldMkLst>
      </pc:sldChg>
      <pc:sldChg chg="modSp add mod modTransition">
        <pc:chgData name="Rahul Nair" userId="4a64821b-8a29-4cbe-80c1-d9771e59f4e8" providerId="ADAL" clId="{19614909-E555-48FC-8643-79530AF10AD5}" dt="2023-07-07T14:12:05.954" v="38" actId="2711"/>
        <pc:sldMkLst>
          <pc:docMk/>
          <pc:sldMk cId="3759176695" sldId="2147311211"/>
        </pc:sldMkLst>
        <pc:spChg chg="mod">
          <ac:chgData name="Rahul Nair" userId="4a64821b-8a29-4cbe-80c1-d9771e59f4e8" providerId="ADAL" clId="{19614909-E555-48FC-8643-79530AF10AD5}" dt="2023-07-07T14:09:34.984" v="27" actId="108"/>
          <ac:spMkLst>
            <pc:docMk/>
            <pc:sldMk cId="3759176695" sldId="2147311211"/>
            <ac:spMk id="2" creationId="{385CF399-4F01-D6BB-228A-CE36502477FE}"/>
          </ac:spMkLst>
        </pc:spChg>
        <pc:graphicFrameChg chg="mod">
          <ac:chgData name="Rahul Nair" userId="4a64821b-8a29-4cbe-80c1-d9771e59f4e8" providerId="ADAL" clId="{19614909-E555-48FC-8643-79530AF10AD5}" dt="2023-07-07T14:12:05.954" v="38" actId="2711"/>
          <ac:graphicFrameMkLst>
            <pc:docMk/>
            <pc:sldMk cId="3759176695" sldId="2147311211"/>
            <ac:graphicFrameMk id="3" creationId="{F679B385-662D-4DF9-6637-DD1C9082826E}"/>
          </ac:graphicFrameMkLst>
        </pc:graphicFrameChg>
      </pc:sldChg>
      <pc:sldChg chg="modSp add mod modTransition">
        <pc:chgData name="Rahul Nair" userId="4a64821b-8a29-4cbe-80c1-d9771e59f4e8" providerId="ADAL" clId="{19614909-E555-48FC-8643-79530AF10AD5}" dt="2023-07-07T14:18:57.547" v="73" actId="2711"/>
        <pc:sldMkLst>
          <pc:docMk/>
          <pc:sldMk cId="283327184" sldId="2147311224"/>
        </pc:sldMkLst>
        <pc:spChg chg="mod">
          <ac:chgData name="Rahul Nair" userId="4a64821b-8a29-4cbe-80c1-d9771e59f4e8" providerId="ADAL" clId="{19614909-E555-48FC-8643-79530AF10AD5}" dt="2023-07-07T14:09:59.579" v="33" actId="108"/>
          <ac:spMkLst>
            <pc:docMk/>
            <pc:sldMk cId="283327184" sldId="2147311224"/>
            <ac:spMk id="2" creationId="{6C2F8772-C2A4-41FD-A6D4-336A248B031B}"/>
          </ac:spMkLst>
        </pc:spChg>
        <pc:graphicFrameChg chg="mod">
          <ac:chgData name="Rahul Nair" userId="4a64821b-8a29-4cbe-80c1-d9771e59f4e8" providerId="ADAL" clId="{19614909-E555-48FC-8643-79530AF10AD5}" dt="2023-07-07T14:18:42.492" v="71" actId="2711"/>
          <ac:graphicFrameMkLst>
            <pc:docMk/>
            <pc:sldMk cId="283327184" sldId="2147311224"/>
            <ac:graphicFrameMk id="7" creationId="{C38FA886-3297-E388-F5B9-FDA6317E87BD}"/>
          </ac:graphicFrameMkLst>
        </pc:graphicFrameChg>
        <pc:graphicFrameChg chg="mod">
          <ac:chgData name="Rahul Nair" userId="4a64821b-8a29-4cbe-80c1-d9771e59f4e8" providerId="ADAL" clId="{19614909-E555-48FC-8643-79530AF10AD5}" dt="2023-07-07T14:18:51.074" v="72" actId="2711"/>
          <ac:graphicFrameMkLst>
            <pc:docMk/>
            <pc:sldMk cId="283327184" sldId="2147311224"/>
            <ac:graphicFrameMk id="10" creationId="{40C4DA7B-BD6F-5A56-AD0D-E8A922804810}"/>
          </ac:graphicFrameMkLst>
        </pc:graphicFrameChg>
        <pc:graphicFrameChg chg="mod">
          <ac:chgData name="Rahul Nair" userId="4a64821b-8a29-4cbe-80c1-d9771e59f4e8" providerId="ADAL" clId="{19614909-E555-48FC-8643-79530AF10AD5}" dt="2023-07-07T14:18:57.547" v="73" actId="2711"/>
          <ac:graphicFrameMkLst>
            <pc:docMk/>
            <pc:sldMk cId="283327184" sldId="2147311224"/>
            <ac:graphicFrameMk id="12" creationId="{4AF59120-AE10-715F-C8F6-17C223185B68}"/>
          </ac:graphicFrameMkLst>
        </pc:graphicFrameChg>
      </pc:sldChg>
      <pc:sldChg chg="modSp add mod modTransition">
        <pc:chgData name="Rahul Nair" userId="4a64821b-8a29-4cbe-80c1-d9771e59f4e8" providerId="ADAL" clId="{19614909-E555-48FC-8643-79530AF10AD5}" dt="2023-07-07T14:11:12.527" v="35" actId="2711"/>
        <pc:sldMkLst>
          <pc:docMk/>
          <pc:sldMk cId="3310002733" sldId="2147311235"/>
        </pc:sldMkLst>
        <pc:spChg chg="mod">
          <ac:chgData name="Rahul Nair" userId="4a64821b-8a29-4cbe-80c1-d9771e59f4e8" providerId="ADAL" clId="{19614909-E555-48FC-8643-79530AF10AD5}" dt="2023-07-07T14:11:12.527" v="35" actId="2711"/>
          <ac:spMkLst>
            <pc:docMk/>
            <pc:sldMk cId="3310002733" sldId="2147311235"/>
            <ac:spMk id="2" creationId="{6C2F8772-C2A4-41FD-A6D4-336A248B031B}"/>
          </ac:spMkLst>
        </pc:spChg>
        <pc:spChg chg="mod">
          <ac:chgData name="Rahul Nair" userId="4a64821b-8a29-4cbe-80c1-d9771e59f4e8" providerId="ADAL" clId="{19614909-E555-48FC-8643-79530AF10AD5}" dt="2023-07-07T14:11:12.527" v="35" actId="2711"/>
          <ac:spMkLst>
            <pc:docMk/>
            <pc:sldMk cId="3310002733" sldId="2147311235"/>
            <ac:spMk id="3" creationId="{56E7D3A3-A8D9-3EB6-FA98-B90548A11DDF}"/>
          </ac:spMkLst>
        </pc:spChg>
        <pc:spChg chg="mod">
          <ac:chgData name="Rahul Nair" userId="4a64821b-8a29-4cbe-80c1-d9771e59f4e8" providerId="ADAL" clId="{19614909-E555-48FC-8643-79530AF10AD5}" dt="2023-07-07T14:11:12.527" v="35" actId="2711"/>
          <ac:spMkLst>
            <pc:docMk/>
            <pc:sldMk cId="3310002733" sldId="2147311235"/>
            <ac:spMk id="6" creationId="{E97AE585-8EEB-94AB-AFAA-64AD69A74684}"/>
          </ac:spMkLst>
        </pc:spChg>
        <pc:spChg chg="mod">
          <ac:chgData name="Rahul Nair" userId="4a64821b-8a29-4cbe-80c1-d9771e59f4e8" providerId="ADAL" clId="{19614909-E555-48FC-8643-79530AF10AD5}" dt="2023-07-07T14:11:12.527" v="35" actId="2711"/>
          <ac:spMkLst>
            <pc:docMk/>
            <pc:sldMk cId="3310002733" sldId="2147311235"/>
            <ac:spMk id="7" creationId="{1890727D-DB3E-6BE0-1967-6630E6CD8EA2}"/>
          </ac:spMkLst>
        </pc:spChg>
        <pc:spChg chg="mod">
          <ac:chgData name="Rahul Nair" userId="4a64821b-8a29-4cbe-80c1-d9771e59f4e8" providerId="ADAL" clId="{19614909-E555-48FC-8643-79530AF10AD5}" dt="2023-07-07T14:11:12.527" v="35" actId="2711"/>
          <ac:spMkLst>
            <pc:docMk/>
            <pc:sldMk cId="3310002733" sldId="2147311235"/>
            <ac:spMk id="8" creationId="{F82F432D-4424-6794-2624-6C1E5F9E805B}"/>
          </ac:spMkLst>
        </pc:spChg>
        <pc:spChg chg="mod">
          <ac:chgData name="Rahul Nair" userId="4a64821b-8a29-4cbe-80c1-d9771e59f4e8" providerId="ADAL" clId="{19614909-E555-48FC-8643-79530AF10AD5}" dt="2023-07-07T14:11:12.527" v="35" actId="2711"/>
          <ac:spMkLst>
            <pc:docMk/>
            <pc:sldMk cId="3310002733" sldId="2147311235"/>
            <ac:spMk id="10" creationId="{2143DEC3-B8CA-5002-93B4-A55937A9ABA6}"/>
          </ac:spMkLst>
        </pc:spChg>
        <pc:spChg chg="mod">
          <ac:chgData name="Rahul Nair" userId="4a64821b-8a29-4cbe-80c1-d9771e59f4e8" providerId="ADAL" clId="{19614909-E555-48FC-8643-79530AF10AD5}" dt="2023-07-07T14:11:12.527" v="35" actId="2711"/>
          <ac:spMkLst>
            <pc:docMk/>
            <pc:sldMk cId="3310002733" sldId="2147311235"/>
            <ac:spMk id="11" creationId="{F8525CA2-423C-393E-1998-F2C0B61DD20B}"/>
          </ac:spMkLst>
        </pc:spChg>
        <pc:spChg chg="mod">
          <ac:chgData name="Rahul Nair" userId="4a64821b-8a29-4cbe-80c1-d9771e59f4e8" providerId="ADAL" clId="{19614909-E555-48FC-8643-79530AF10AD5}" dt="2023-07-07T14:11:12.527" v="35" actId="2711"/>
          <ac:spMkLst>
            <pc:docMk/>
            <pc:sldMk cId="3310002733" sldId="2147311235"/>
            <ac:spMk id="14" creationId="{A6E1034D-0539-08A3-2046-6EBE0BC84076}"/>
          </ac:spMkLst>
        </pc:spChg>
      </pc:sldChg>
      <pc:sldChg chg="modSp add mod modTransition">
        <pc:chgData name="Rahul Nair" userId="4a64821b-8a29-4cbe-80c1-d9771e59f4e8" providerId="ADAL" clId="{19614909-E555-48FC-8643-79530AF10AD5}" dt="2023-07-07T14:09:55.053" v="32" actId="108"/>
        <pc:sldMkLst>
          <pc:docMk/>
          <pc:sldMk cId="2137579190" sldId="2147311305"/>
        </pc:sldMkLst>
        <pc:spChg chg="mod">
          <ac:chgData name="Rahul Nair" userId="4a64821b-8a29-4cbe-80c1-d9771e59f4e8" providerId="ADAL" clId="{19614909-E555-48FC-8643-79530AF10AD5}" dt="2023-07-07T14:09:55.053" v="32" actId="108"/>
          <ac:spMkLst>
            <pc:docMk/>
            <pc:sldMk cId="2137579190" sldId="2147311305"/>
            <ac:spMk id="2" creationId="{CFC1AF74-6187-71A6-8B89-B5A5351DC9CB}"/>
          </ac:spMkLst>
        </pc:spChg>
      </pc:sldChg>
    </pc:docChg>
  </pc:docChgLst>
  <pc:docChgLst>
    <pc:chgData name="Rahul Nair" userId="4a64821b-8a29-4cbe-80c1-d9771e59f4e8" providerId="ADAL" clId="{2C51A340-D18B-4761-8D0E-7AE68EDCA1BA}"/>
    <pc:docChg chg="undo redo custSel addSld delSld modSld sldOrd">
      <pc:chgData name="Rahul Nair" userId="4a64821b-8a29-4cbe-80c1-d9771e59f4e8" providerId="ADAL" clId="{2C51A340-D18B-4761-8D0E-7AE68EDCA1BA}" dt="2023-12-25T17:28:55.924" v="2887" actId="729"/>
      <pc:docMkLst>
        <pc:docMk/>
      </pc:docMkLst>
      <pc:sldChg chg="del">
        <pc:chgData name="Rahul Nair" userId="4a64821b-8a29-4cbe-80c1-d9771e59f4e8" providerId="ADAL" clId="{2C51A340-D18B-4761-8D0E-7AE68EDCA1BA}" dt="2023-12-14T05:41:19.391" v="6" actId="47"/>
        <pc:sldMkLst>
          <pc:docMk/>
          <pc:sldMk cId="0" sldId="257"/>
        </pc:sldMkLst>
      </pc:sldChg>
      <pc:sldChg chg="del">
        <pc:chgData name="Rahul Nair" userId="4a64821b-8a29-4cbe-80c1-d9771e59f4e8" providerId="ADAL" clId="{2C51A340-D18B-4761-8D0E-7AE68EDCA1BA}" dt="2023-12-14T05:41:19.391" v="6" actId="47"/>
        <pc:sldMkLst>
          <pc:docMk/>
          <pc:sldMk cId="1366849876" sldId="765"/>
        </pc:sldMkLst>
      </pc:sldChg>
      <pc:sldChg chg="del">
        <pc:chgData name="Rahul Nair" userId="4a64821b-8a29-4cbe-80c1-d9771e59f4e8" providerId="ADAL" clId="{2C51A340-D18B-4761-8D0E-7AE68EDCA1BA}" dt="2023-12-14T05:41:19.391" v="6" actId="47"/>
        <pc:sldMkLst>
          <pc:docMk/>
          <pc:sldMk cId="2974093297" sldId="768"/>
        </pc:sldMkLst>
      </pc:sldChg>
      <pc:sldChg chg="del">
        <pc:chgData name="Rahul Nair" userId="4a64821b-8a29-4cbe-80c1-d9771e59f4e8" providerId="ADAL" clId="{2C51A340-D18B-4761-8D0E-7AE68EDCA1BA}" dt="2023-12-14T05:41:13.530" v="5" actId="47"/>
        <pc:sldMkLst>
          <pc:docMk/>
          <pc:sldMk cId="3950466681" sldId="769"/>
        </pc:sldMkLst>
      </pc:sldChg>
      <pc:sldChg chg="del">
        <pc:chgData name="Rahul Nair" userId="4a64821b-8a29-4cbe-80c1-d9771e59f4e8" providerId="ADAL" clId="{2C51A340-D18B-4761-8D0E-7AE68EDCA1BA}" dt="2023-12-14T05:41:19.391" v="6" actId="47"/>
        <pc:sldMkLst>
          <pc:docMk/>
          <pc:sldMk cId="336814147" sldId="2113417228"/>
        </pc:sldMkLst>
      </pc:sldChg>
      <pc:sldChg chg="del">
        <pc:chgData name="Rahul Nair" userId="4a64821b-8a29-4cbe-80c1-d9771e59f4e8" providerId="ADAL" clId="{2C51A340-D18B-4761-8D0E-7AE68EDCA1BA}" dt="2023-12-14T05:41:10.170" v="1" actId="47"/>
        <pc:sldMkLst>
          <pc:docMk/>
          <pc:sldMk cId="2262806279" sldId="2145705683"/>
        </pc:sldMkLst>
      </pc:sldChg>
      <pc:sldChg chg="modTransition">
        <pc:chgData name="Rahul Nair" userId="4a64821b-8a29-4cbe-80c1-d9771e59f4e8" providerId="ADAL" clId="{2C51A340-D18B-4761-8D0E-7AE68EDCA1BA}" dt="2023-12-14T14:28:26.350" v="2082"/>
        <pc:sldMkLst>
          <pc:docMk/>
          <pc:sldMk cId="1514509028" sldId="2145705690"/>
        </pc:sldMkLst>
      </pc:sldChg>
      <pc:sldChg chg="del">
        <pc:chgData name="Rahul Nair" userId="4a64821b-8a29-4cbe-80c1-d9771e59f4e8" providerId="ADAL" clId="{2C51A340-D18B-4761-8D0E-7AE68EDCA1BA}" dt="2023-12-14T05:41:10.170" v="1" actId="47"/>
        <pc:sldMkLst>
          <pc:docMk/>
          <pc:sldMk cId="4156477640" sldId="2145705696"/>
        </pc:sldMkLst>
      </pc:sldChg>
      <pc:sldChg chg="del">
        <pc:chgData name="Rahul Nair" userId="4a64821b-8a29-4cbe-80c1-d9771e59f4e8" providerId="ADAL" clId="{2C51A340-D18B-4761-8D0E-7AE68EDCA1BA}" dt="2023-12-14T05:41:10.170" v="1" actId="47"/>
        <pc:sldMkLst>
          <pc:docMk/>
          <pc:sldMk cId="561378684" sldId="2145705786"/>
        </pc:sldMkLst>
      </pc:sldChg>
      <pc:sldChg chg="del">
        <pc:chgData name="Rahul Nair" userId="4a64821b-8a29-4cbe-80c1-d9771e59f4e8" providerId="ADAL" clId="{2C51A340-D18B-4761-8D0E-7AE68EDCA1BA}" dt="2023-12-14T05:41:19.391" v="6" actId="47"/>
        <pc:sldMkLst>
          <pc:docMk/>
          <pc:sldMk cId="3417418619" sldId="2145705932"/>
        </pc:sldMkLst>
      </pc:sldChg>
      <pc:sldChg chg="del">
        <pc:chgData name="Rahul Nair" userId="4a64821b-8a29-4cbe-80c1-d9771e59f4e8" providerId="ADAL" clId="{2C51A340-D18B-4761-8D0E-7AE68EDCA1BA}" dt="2023-12-14T05:41:19.391" v="6" actId="47"/>
        <pc:sldMkLst>
          <pc:docMk/>
          <pc:sldMk cId="1078936963" sldId="2145705978"/>
        </pc:sldMkLst>
      </pc:sldChg>
      <pc:sldChg chg="del">
        <pc:chgData name="Rahul Nair" userId="4a64821b-8a29-4cbe-80c1-d9771e59f4e8" providerId="ADAL" clId="{2C51A340-D18B-4761-8D0E-7AE68EDCA1BA}" dt="2023-12-14T05:41:19.391" v="6" actId="47"/>
        <pc:sldMkLst>
          <pc:docMk/>
          <pc:sldMk cId="565947683" sldId="2145705990"/>
        </pc:sldMkLst>
      </pc:sldChg>
      <pc:sldChg chg="del">
        <pc:chgData name="Rahul Nair" userId="4a64821b-8a29-4cbe-80c1-d9771e59f4e8" providerId="ADAL" clId="{2C51A340-D18B-4761-8D0E-7AE68EDCA1BA}" dt="2023-12-14T05:41:19.391" v="6" actId="47"/>
        <pc:sldMkLst>
          <pc:docMk/>
          <pc:sldMk cId="1100929388" sldId="2145705992"/>
        </pc:sldMkLst>
      </pc:sldChg>
      <pc:sldChg chg="del">
        <pc:chgData name="Rahul Nair" userId="4a64821b-8a29-4cbe-80c1-d9771e59f4e8" providerId="ADAL" clId="{2C51A340-D18B-4761-8D0E-7AE68EDCA1BA}" dt="2023-12-14T05:41:10.170" v="1" actId="47"/>
        <pc:sldMkLst>
          <pc:docMk/>
          <pc:sldMk cId="1282969616" sldId="2145705995"/>
        </pc:sldMkLst>
      </pc:sldChg>
      <pc:sldChg chg="del">
        <pc:chgData name="Rahul Nair" userId="4a64821b-8a29-4cbe-80c1-d9771e59f4e8" providerId="ADAL" clId="{2C51A340-D18B-4761-8D0E-7AE68EDCA1BA}" dt="2023-12-14T05:41:19.391" v="6" actId="47"/>
        <pc:sldMkLst>
          <pc:docMk/>
          <pc:sldMk cId="1442931623" sldId="2145706003"/>
        </pc:sldMkLst>
      </pc:sldChg>
      <pc:sldChg chg="del">
        <pc:chgData name="Rahul Nair" userId="4a64821b-8a29-4cbe-80c1-d9771e59f4e8" providerId="ADAL" clId="{2C51A340-D18B-4761-8D0E-7AE68EDCA1BA}" dt="2023-12-14T05:41:19.391" v="6" actId="47"/>
        <pc:sldMkLst>
          <pc:docMk/>
          <pc:sldMk cId="908109984" sldId="2145706036"/>
        </pc:sldMkLst>
      </pc:sldChg>
      <pc:sldChg chg="del">
        <pc:chgData name="Rahul Nair" userId="4a64821b-8a29-4cbe-80c1-d9771e59f4e8" providerId="ADAL" clId="{2C51A340-D18B-4761-8D0E-7AE68EDCA1BA}" dt="2023-12-14T05:41:10.170" v="1" actId="47"/>
        <pc:sldMkLst>
          <pc:docMk/>
          <pc:sldMk cId="1740469748" sldId="2146846700"/>
        </pc:sldMkLst>
      </pc:sldChg>
      <pc:sldChg chg="modSp modTransition modAnim">
        <pc:chgData name="Rahul Nair" userId="4a64821b-8a29-4cbe-80c1-d9771e59f4e8" providerId="ADAL" clId="{2C51A340-D18B-4761-8D0E-7AE68EDCA1BA}" dt="2023-12-14T14:28:44.759" v="2083" actId="20577"/>
        <pc:sldMkLst>
          <pc:docMk/>
          <pc:sldMk cId="1391031641" sldId="2146846701"/>
        </pc:sldMkLst>
        <pc:spChg chg="mod">
          <ac:chgData name="Rahul Nair" userId="4a64821b-8a29-4cbe-80c1-d9771e59f4e8" providerId="ADAL" clId="{2C51A340-D18B-4761-8D0E-7AE68EDCA1BA}" dt="2023-12-14T14:28:44.759" v="2083" actId="20577"/>
          <ac:spMkLst>
            <pc:docMk/>
            <pc:sldMk cId="1391031641" sldId="2146846701"/>
            <ac:spMk id="7" creationId="{6A43D8F1-E9C4-78F7-54BF-265E51F4DDA3}"/>
          </ac:spMkLst>
        </pc:spChg>
      </pc:sldChg>
      <pc:sldChg chg="modSp mod modTransition">
        <pc:chgData name="Rahul Nair" userId="4a64821b-8a29-4cbe-80c1-d9771e59f4e8" providerId="ADAL" clId="{2C51A340-D18B-4761-8D0E-7AE68EDCA1BA}" dt="2023-12-14T14:28:26.350" v="2082"/>
        <pc:sldMkLst>
          <pc:docMk/>
          <pc:sldMk cId="4126707442" sldId="2146846702"/>
        </pc:sldMkLst>
        <pc:graphicFrameChg chg="mod modGraphic">
          <ac:chgData name="Rahul Nair" userId="4a64821b-8a29-4cbe-80c1-d9771e59f4e8" providerId="ADAL" clId="{2C51A340-D18B-4761-8D0E-7AE68EDCA1BA}" dt="2023-12-14T11:36:38.150" v="1462"/>
          <ac:graphicFrameMkLst>
            <pc:docMk/>
            <pc:sldMk cId="4126707442" sldId="2146846702"/>
            <ac:graphicFrameMk id="2" creationId="{A83F0A34-5AA6-4D8C-B891-466A5691E0A9}"/>
          </ac:graphicFrameMkLst>
        </pc:graphicFrameChg>
      </pc:sldChg>
      <pc:sldChg chg="addSp delSp modSp add mod modTransition">
        <pc:chgData name="Rahul Nair" userId="4a64821b-8a29-4cbe-80c1-d9771e59f4e8" providerId="ADAL" clId="{2C51A340-D18B-4761-8D0E-7AE68EDCA1BA}" dt="2023-12-14T14:28:26.350" v="2082"/>
        <pc:sldMkLst>
          <pc:docMk/>
          <pc:sldMk cId="720824225" sldId="2146846703"/>
        </pc:sldMkLst>
        <pc:spChg chg="del mod">
          <ac:chgData name="Rahul Nair" userId="4a64821b-8a29-4cbe-80c1-d9771e59f4e8" providerId="ADAL" clId="{2C51A340-D18B-4761-8D0E-7AE68EDCA1BA}" dt="2023-12-14T05:54:59.011" v="129" actId="478"/>
          <ac:spMkLst>
            <pc:docMk/>
            <pc:sldMk cId="720824225" sldId="2146846703"/>
            <ac:spMk id="3" creationId="{00000000-0000-0000-0000-000000000000}"/>
          </ac:spMkLst>
        </pc:spChg>
        <pc:spChg chg="add del mod">
          <ac:chgData name="Rahul Nair" userId="4a64821b-8a29-4cbe-80c1-d9771e59f4e8" providerId="ADAL" clId="{2C51A340-D18B-4761-8D0E-7AE68EDCA1BA}" dt="2023-12-14T05:55:00.206" v="130" actId="478"/>
          <ac:spMkLst>
            <pc:docMk/>
            <pc:sldMk cId="720824225" sldId="2146846703"/>
            <ac:spMk id="5" creationId="{AEB78A0B-0A03-F273-BE65-F9EBD4B501EC}"/>
          </ac:spMkLst>
        </pc:spChg>
        <pc:spChg chg="add mod">
          <ac:chgData name="Rahul Nair" userId="4a64821b-8a29-4cbe-80c1-d9771e59f4e8" providerId="ADAL" clId="{2C51A340-D18B-4761-8D0E-7AE68EDCA1BA}" dt="2023-12-14T05:55:08.533" v="132" actId="2711"/>
          <ac:spMkLst>
            <pc:docMk/>
            <pc:sldMk cId="720824225" sldId="2146846703"/>
            <ac:spMk id="9" creationId="{9AA47AF3-F3C0-DABC-A316-24A904417F25}"/>
          </ac:spMkLst>
        </pc:spChg>
        <pc:spChg chg="add mod">
          <ac:chgData name="Rahul Nair" userId="4a64821b-8a29-4cbe-80c1-d9771e59f4e8" providerId="ADAL" clId="{2C51A340-D18B-4761-8D0E-7AE68EDCA1BA}" dt="2023-12-14T05:55:08.533" v="132" actId="2711"/>
          <ac:spMkLst>
            <pc:docMk/>
            <pc:sldMk cId="720824225" sldId="2146846703"/>
            <ac:spMk id="10" creationId="{A5655940-DF19-8BE0-9702-2559EB939FFD}"/>
          </ac:spMkLst>
        </pc:spChg>
        <pc:spChg chg="mod">
          <ac:chgData name="Rahul Nair" userId="4a64821b-8a29-4cbe-80c1-d9771e59f4e8" providerId="ADAL" clId="{2C51A340-D18B-4761-8D0E-7AE68EDCA1BA}" dt="2023-12-14T05:55:08.533" v="132" actId="2711"/>
          <ac:spMkLst>
            <pc:docMk/>
            <pc:sldMk cId="720824225" sldId="2146846703"/>
            <ac:spMk id="13" creationId="{2EF3D5CE-64A5-2C7A-1CE0-BADD54057024}"/>
          </ac:spMkLst>
        </pc:spChg>
        <pc:spChg chg="mod">
          <ac:chgData name="Rahul Nair" userId="4a64821b-8a29-4cbe-80c1-d9771e59f4e8" providerId="ADAL" clId="{2C51A340-D18B-4761-8D0E-7AE68EDCA1BA}" dt="2023-12-14T05:55:08.533" v="132" actId="2711"/>
          <ac:spMkLst>
            <pc:docMk/>
            <pc:sldMk cId="720824225" sldId="2146846703"/>
            <ac:spMk id="14" creationId="{8A84EE85-6FE2-BB40-F65A-7D1B9A47C6F1}"/>
          </ac:spMkLst>
        </pc:spChg>
        <pc:spChg chg="mod">
          <ac:chgData name="Rahul Nair" userId="4a64821b-8a29-4cbe-80c1-d9771e59f4e8" providerId="ADAL" clId="{2C51A340-D18B-4761-8D0E-7AE68EDCA1BA}" dt="2023-12-14T05:55:08.533" v="132" actId="2711"/>
          <ac:spMkLst>
            <pc:docMk/>
            <pc:sldMk cId="720824225" sldId="2146846703"/>
            <ac:spMk id="15" creationId="{400EBCCA-14D4-5E7E-4D27-221E82D2C382}"/>
          </ac:spMkLst>
        </pc:spChg>
        <pc:spChg chg="add mod">
          <ac:chgData name="Rahul Nair" userId="4a64821b-8a29-4cbe-80c1-d9771e59f4e8" providerId="ADAL" clId="{2C51A340-D18B-4761-8D0E-7AE68EDCA1BA}" dt="2023-12-14T05:56:12.691" v="137" actId="108"/>
          <ac:spMkLst>
            <pc:docMk/>
            <pc:sldMk cId="720824225" sldId="2146846703"/>
            <ac:spMk id="16" creationId="{ECF38424-8407-9F28-9E5E-C0C63B2076CC}"/>
          </ac:spMkLst>
        </pc:spChg>
        <pc:grpChg chg="add mod">
          <ac:chgData name="Rahul Nair" userId="4a64821b-8a29-4cbe-80c1-d9771e59f4e8" providerId="ADAL" clId="{2C51A340-D18B-4761-8D0E-7AE68EDCA1BA}" dt="2023-12-14T05:55:01.885" v="131"/>
          <ac:grpSpMkLst>
            <pc:docMk/>
            <pc:sldMk cId="720824225" sldId="2146846703"/>
            <ac:grpSpMk id="11" creationId="{40B6C086-C8F3-E2FE-3A0C-C07C66705CCF}"/>
          </ac:grpSpMkLst>
        </pc:grpChg>
        <pc:graphicFrameChg chg="del">
          <ac:chgData name="Rahul Nair" userId="4a64821b-8a29-4cbe-80c1-d9771e59f4e8" providerId="ADAL" clId="{2C51A340-D18B-4761-8D0E-7AE68EDCA1BA}" dt="2023-12-14T05:54:57.517" v="128" actId="478"/>
          <ac:graphicFrameMkLst>
            <pc:docMk/>
            <pc:sldMk cId="720824225" sldId="2146846703"/>
            <ac:graphicFrameMk id="2" creationId="{A83F0A34-5AA6-4D8C-B891-466A5691E0A9}"/>
          </ac:graphicFrameMkLst>
        </pc:graphicFrameChg>
        <pc:graphicFrameChg chg="add mod modGraphic">
          <ac:chgData name="Rahul Nair" userId="4a64821b-8a29-4cbe-80c1-d9771e59f4e8" providerId="ADAL" clId="{2C51A340-D18B-4761-8D0E-7AE68EDCA1BA}" dt="2023-12-14T14:23:18.183" v="2049" actId="14100"/>
          <ac:graphicFrameMkLst>
            <pc:docMk/>
            <pc:sldMk cId="720824225" sldId="2146846703"/>
            <ac:graphicFrameMk id="6" creationId="{8D7DEE4D-9EEF-ED5A-D832-183EEDA377F3}"/>
          </ac:graphicFrameMkLst>
        </pc:graphicFrameChg>
        <pc:picChg chg="add mod">
          <ac:chgData name="Rahul Nair" userId="4a64821b-8a29-4cbe-80c1-d9771e59f4e8" providerId="ADAL" clId="{2C51A340-D18B-4761-8D0E-7AE68EDCA1BA}" dt="2023-12-14T05:55:01.885" v="131"/>
          <ac:picMkLst>
            <pc:docMk/>
            <pc:sldMk cId="720824225" sldId="2146846703"/>
            <ac:picMk id="7" creationId="{4639C66E-3444-5D9C-0A24-E71A73D79C7B}"/>
          </ac:picMkLst>
        </pc:picChg>
        <pc:picChg chg="add mod">
          <ac:chgData name="Rahul Nair" userId="4a64821b-8a29-4cbe-80c1-d9771e59f4e8" providerId="ADAL" clId="{2C51A340-D18B-4761-8D0E-7AE68EDCA1BA}" dt="2023-12-14T05:55:01.885" v="131"/>
          <ac:picMkLst>
            <pc:docMk/>
            <pc:sldMk cId="720824225" sldId="2146846703"/>
            <ac:picMk id="8" creationId="{1625D379-0D03-C714-4C62-B5DB25B98400}"/>
          </ac:picMkLst>
        </pc:picChg>
        <pc:cxnChg chg="mod">
          <ac:chgData name="Rahul Nair" userId="4a64821b-8a29-4cbe-80c1-d9771e59f4e8" providerId="ADAL" clId="{2C51A340-D18B-4761-8D0E-7AE68EDCA1BA}" dt="2023-12-14T05:55:01.885" v="131"/>
          <ac:cxnSpMkLst>
            <pc:docMk/>
            <pc:sldMk cId="720824225" sldId="2146846703"/>
            <ac:cxnSpMk id="12" creationId="{7D3D025F-D872-049B-4CD3-267DD2D2E8C9}"/>
          </ac:cxnSpMkLst>
        </pc:cxnChg>
      </pc:sldChg>
      <pc:sldChg chg="del">
        <pc:chgData name="Rahul Nair" userId="4a64821b-8a29-4cbe-80c1-d9771e59f4e8" providerId="ADAL" clId="{2C51A340-D18B-4761-8D0E-7AE68EDCA1BA}" dt="2023-12-14T05:41:12.726" v="4" actId="47"/>
        <pc:sldMkLst>
          <pc:docMk/>
          <pc:sldMk cId="1563682679" sldId="2146846703"/>
        </pc:sldMkLst>
      </pc:sldChg>
      <pc:sldChg chg="addSp delSp modSp new mod modTransition">
        <pc:chgData name="Rahul Nair" userId="4a64821b-8a29-4cbe-80c1-d9771e59f4e8" providerId="ADAL" clId="{2C51A340-D18B-4761-8D0E-7AE68EDCA1BA}" dt="2023-12-14T14:28:26.350" v="2082"/>
        <pc:sldMkLst>
          <pc:docMk/>
          <pc:sldMk cId="3453173220" sldId="2146846704"/>
        </pc:sldMkLst>
        <pc:spChg chg="mod">
          <ac:chgData name="Rahul Nair" userId="4a64821b-8a29-4cbe-80c1-d9771e59f4e8" providerId="ADAL" clId="{2C51A340-D18B-4761-8D0E-7AE68EDCA1BA}" dt="2023-12-14T06:05:37.290" v="207" actId="1076"/>
          <ac:spMkLst>
            <pc:docMk/>
            <pc:sldMk cId="3453173220" sldId="2146846704"/>
            <ac:spMk id="2" creationId="{1EE6A589-26E9-79B9-75B0-48BE9BEED4C7}"/>
          </ac:spMkLst>
        </pc:spChg>
        <pc:spChg chg="add del mod">
          <ac:chgData name="Rahul Nair" userId="4a64821b-8a29-4cbe-80c1-d9771e59f4e8" providerId="ADAL" clId="{2C51A340-D18B-4761-8D0E-7AE68EDCA1BA}" dt="2023-12-14T05:57:26.862" v="139" actId="478"/>
          <ac:spMkLst>
            <pc:docMk/>
            <pc:sldMk cId="3453173220" sldId="2146846704"/>
            <ac:spMk id="3" creationId="{F7A205E2-5514-8B9F-1BA8-3FD1B8956C73}"/>
          </ac:spMkLst>
        </pc:spChg>
        <pc:spChg chg="add mod">
          <ac:chgData name="Rahul Nair" userId="4a64821b-8a29-4cbe-80c1-d9771e59f4e8" providerId="ADAL" clId="{2C51A340-D18B-4761-8D0E-7AE68EDCA1BA}" dt="2023-12-14T06:04:58.688" v="202" actId="164"/>
          <ac:spMkLst>
            <pc:docMk/>
            <pc:sldMk cId="3453173220" sldId="2146846704"/>
            <ac:spMk id="4" creationId="{1E99EA5D-42AB-4EA4-70F4-E9C2795FF14B}"/>
          </ac:spMkLst>
        </pc:spChg>
        <pc:spChg chg="add mod">
          <ac:chgData name="Rahul Nair" userId="4a64821b-8a29-4cbe-80c1-d9771e59f4e8" providerId="ADAL" clId="{2C51A340-D18B-4761-8D0E-7AE68EDCA1BA}" dt="2023-12-14T06:04:58.688" v="202" actId="164"/>
          <ac:spMkLst>
            <pc:docMk/>
            <pc:sldMk cId="3453173220" sldId="2146846704"/>
            <ac:spMk id="5" creationId="{7D4B4F3B-A46D-004F-34B8-CF4040EAC44E}"/>
          </ac:spMkLst>
        </pc:spChg>
        <pc:spChg chg="add mod">
          <ac:chgData name="Rahul Nair" userId="4a64821b-8a29-4cbe-80c1-d9771e59f4e8" providerId="ADAL" clId="{2C51A340-D18B-4761-8D0E-7AE68EDCA1BA}" dt="2023-12-14T06:04:58.688" v="202" actId="164"/>
          <ac:spMkLst>
            <pc:docMk/>
            <pc:sldMk cId="3453173220" sldId="2146846704"/>
            <ac:spMk id="6" creationId="{8F5333DA-DBF0-1B47-78C9-2DAD854CFFB9}"/>
          </ac:spMkLst>
        </pc:spChg>
        <pc:spChg chg="add mod">
          <ac:chgData name="Rahul Nair" userId="4a64821b-8a29-4cbe-80c1-d9771e59f4e8" providerId="ADAL" clId="{2C51A340-D18B-4761-8D0E-7AE68EDCA1BA}" dt="2023-12-14T06:04:58.688" v="202" actId="164"/>
          <ac:spMkLst>
            <pc:docMk/>
            <pc:sldMk cId="3453173220" sldId="2146846704"/>
            <ac:spMk id="7" creationId="{8FC9ABBD-4A5C-8A93-A30C-758E625F7463}"/>
          </ac:spMkLst>
        </pc:spChg>
        <pc:spChg chg="mod">
          <ac:chgData name="Rahul Nair" userId="4a64821b-8a29-4cbe-80c1-d9771e59f4e8" providerId="ADAL" clId="{2C51A340-D18B-4761-8D0E-7AE68EDCA1BA}" dt="2023-12-14T06:04:46.503" v="201" actId="164"/>
          <ac:spMkLst>
            <pc:docMk/>
            <pc:sldMk cId="3453173220" sldId="2146846704"/>
            <ac:spMk id="9" creationId="{43386A23-54F2-94A1-F814-4942A14F1988}"/>
          </ac:spMkLst>
        </pc:spChg>
        <pc:spChg chg="mod">
          <ac:chgData name="Rahul Nair" userId="4a64821b-8a29-4cbe-80c1-d9771e59f4e8" providerId="ADAL" clId="{2C51A340-D18B-4761-8D0E-7AE68EDCA1BA}" dt="2023-12-14T06:04:46.503" v="201" actId="164"/>
          <ac:spMkLst>
            <pc:docMk/>
            <pc:sldMk cId="3453173220" sldId="2146846704"/>
            <ac:spMk id="12" creationId="{6651998E-0B7C-D09A-D754-9E4B6B134D07}"/>
          </ac:spMkLst>
        </pc:spChg>
        <pc:spChg chg="mod">
          <ac:chgData name="Rahul Nair" userId="4a64821b-8a29-4cbe-80c1-d9771e59f4e8" providerId="ADAL" clId="{2C51A340-D18B-4761-8D0E-7AE68EDCA1BA}" dt="2023-12-14T06:04:46.503" v="201" actId="164"/>
          <ac:spMkLst>
            <pc:docMk/>
            <pc:sldMk cId="3453173220" sldId="2146846704"/>
            <ac:spMk id="13" creationId="{98AF22F2-19E1-2FFD-6649-321A162F379B}"/>
          </ac:spMkLst>
        </pc:spChg>
        <pc:spChg chg="mod">
          <ac:chgData name="Rahul Nair" userId="4a64821b-8a29-4cbe-80c1-d9771e59f4e8" providerId="ADAL" clId="{2C51A340-D18B-4761-8D0E-7AE68EDCA1BA}" dt="2023-12-14T06:04:46.503" v="201" actId="164"/>
          <ac:spMkLst>
            <pc:docMk/>
            <pc:sldMk cId="3453173220" sldId="2146846704"/>
            <ac:spMk id="14" creationId="{20596D58-941D-C771-5C51-402CDA885B23}"/>
          </ac:spMkLst>
        </pc:spChg>
        <pc:spChg chg="mod">
          <ac:chgData name="Rahul Nair" userId="4a64821b-8a29-4cbe-80c1-d9771e59f4e8" providerId="ADAL" clId="{2C51A340-D18B-4761-8D0E-7AE68EDCA1BA}" dt="2023-12-14T06:04:46.503" v="201" actId="164"/>
          <ac:spMkLst>
            <pc:docMk/>
            <pc:sldMk cId="3453173220" sldId="2146846704"/>
            <ac:spMk id="15" creationId="{965A1759-9A70-1258-1024-51CE3C724031}"/>
          </ac:spMkLst>
        </pc:spChg>
        <pc:spChg chg="mod">
          <ac:chgData name="Rahul Nair" userId="4a64821b-8a29-4cbe-80c1-d9771e59f4e8" providerId="ADAL" clId="{2C51A340-D18B-4761-8D0E-7AE68EDCA1BA}" dt="2023-12-14T06:04:46.503" v="201" actId="164"/>
          <ac:spMkLst>
            <pc:docMk/>
            <pc:sldMk cId="3453173220" sldId="2146846704"/>
            <ac:spMk id="16" creationId="{7AD71E53-B783-2559-FA0D-D69E99CB83A2}"/>
          </ac:spMkLst>
        </pc:spChg>
        <pc:spChg chg="mod">
          <ac:chgData name="Rahul Nair" userId="4a64821b-8a29-4cbe-80c1-d9771e59f4e8" providerId="ADAL" clId="{2C51A340-D18B-4761-8D0E-7AE68EDCA1BA}" dt="2023-12-14T06:04:46.503" v="201" actId="164"/>
          <ac:spMkLst>
            <pc:docMk/>
            <pc:sldMk cId="3453173220" sldId="2146846704"/>
            <ac:spMk id="18" creationId="{CA91C59A-7949-35D5-44BD-2FC5D7FBC932}"/>
          </ac:spMkLst>
        </pc:spChg>
        <pc:spChg chg="mod">
          <ac:chgData name="Rahul Nair" userId="4a64821b-8a29-4cbe-80c1-d9771e59f4e8" providerId="ADAL" clId="{2C51A340-D18B-4761-8D0E-7AE68EDCA1BA}" dt="2023-12-14T06:04:46.503" v="201" actId="164"/>
          <ac:spMkLst>
            <pc:docMk/>
            <pc:sldMk cId="3453173220" sldId="2146846704"/>
            <ac:spMk id="20" creationId="{2400B4E8-B978-BF37-2B6F-C8D0F64F30BA}"/>
          </ac:spMkLst>
        </pc:spChg>
        <pc:spChg chg="mod">
          <ac:chgData name="Rahul Nair" userId="4a64821b-8a29-4cbe-80c1-d9771e59f4e8" providerId="ADAL" clId="{2C51A340-D18B-4761-8D0E-7AE68EDCA1BA}" dt="2023-12-14T06:04:46.503" v="201" actId="164"/>
          <ac:spMkLst>
            <pc:docMk/>
            <pc:sldMk cId="3453173220" sldId="2146846704"/>
            <ac:spMk id="23" creationId="{185FFE1A-4D47-C2D1-CA60-9EADDA0524EF}"/>
          </ac:spMkLst>
        </pc:spChg>
        <pc:spChg chg="mod">
          <ac:chgData name="Rahul Nair" userId="4a64821b-8a29-4cbe-80c1-d9771e59f4e8" providerId="ADAL" clId="{2C51A340-D18B-4761-8D0E-7AE68EDCA1BA}" dt="2023-12-14T06:32:56.861" v="547" actId="255"/>
          <ac:spMkLst>
            <pc:docMk/>
            <pc:sldMk cId="3453173220" sldId="2146846704"/>
            <ac:spMk id="25" creationId="{118113DF-F064-4C99-F34B-A658EBBCBFF5}"/>
          </ac:spMkLst>
        </pc:spChg>
        <pc:spChg chg="mod">
          <ac:chgData name="Rahul Nair" userId="4a64821b-8a29-4cbe-80c1-d9771e59f4e8" providerId="ADAL" clId="{2C51A340-D18B-4761-8D0E-7AE68EDCA1BA}" dt="2023-12-14T06:33:37.631" v="551" actId="255"/>
          <ac:spMkLst>
            <pc:docMk/>
            <pc:sldMk cId="3453173220" sldId="2146846704"/>
            <ac:spMk id="26" creationId="{C500FF84-66AA-54BB-8DD1-13CE276A165B}"/>
          </ac:spMkLst>
        </pc:spChg>
        <pc:spChg chg="mod">
          <ac:chgData name="Rahul Nair" userId="4a64821b-8a29-4cbe-80c1-d9771e59f4e8" providerId="ADAL" clId="{2C51A340-D18B-4761-8D0E-7AE68EDCA1BA}" dt="2023-12-14T06:04:46.503" v="201" actId="164"/>
          <ac:spMkLst>
            <pc:docMk/>
            <pc:sldMk cId="3453173220" sldId="2146846704"/>
            <ac:spMk id="28" creationId="{AD35E4F5-A9CC-7970-E6F8-5507F2A82461}"/>
          </ac:spMkLst>
        </pc:spChg>
        <pc:spChg chg="mod">
          <ac:chgData name="Rahul Nair" userId="4a64821b-8a29-4cbe-80c1-d9771e59f4e8" providerId="ADAL" clId="{2C51A340-D18B-4761-8D0E-7AE68EDCA1BA}" dt="2023-12-14T06:04:46.503" v="201" actId="164"/>
          <ac:spMkLst>
            <pc:docMk/>
            <pc:sldMk cId="3453173220" sldId="2146846704"/>
            <ac:spMk id="29" creationId="{F30C2343-A466-0485-E295-3AEC3B4AEA83}"/>
          </ac:spMkLst>
        </pc:spChg>
        <pc:spChg chg="mod">
          <ac:chgData name="Rahul Nair" userId="4a64821b-8a29-4cbe-80c1-d9771e59f4e8" providerId="ADAL" clId="{2C51A340-D18B-4761-8D0E-7AE68EDCA1BA}" dt="2023-12-14T06:04:46.503" v="201" actId="164"/>
          <ac:spMkLst>
            <pc:docMk/>
            <pc:sldMk cId="3453173220" sldId="2146846704"/>
            <ac:spMk id="32" creationId="{A6C102FA-E6DC-6627-1DEC-E5675B96F76C}"/>
          </ac:spMkLst>
        </pc:spChg>
        <pc:spChg chg="mod">
          <ac:chgData name="Rahul Nair" userId="4a64821b-8a29-4cbe-80c1-d9771e59f4e8" providerId="ADAL" clId="{2C51A340-D18B-4761-8D0E-7AE68EDCA1BA}" dt="2023-12-14T06:04:46.503" v="201" actId="164"/>
          <ac:spMkLst>
            <pc:docMk/>
            <pc:sldMk cId="3453173220" sldId="2146846704"/>
            <ac:spMk id="35" creationId="{9F836574-C73B-A31D-E956-AB09F262DAE1}"/>
          </ac:spMkLst>
        </pc:spChg>
        <pc:spChg chg="mod">
          <ac:chgData name="Rahul Nair" userId="4a64821b-8a29-4cbe-80c1-d9771e59f4e8" providerId="ADAL" clId="{2C51A340-D18B-4761-8D0E-7AE68EDCA1BA}" dt="2023-12-14T06:04:46.503" v="201" actId="164"/>
          <ac:spMkLst>
            <pc:docMk/>
            <pc:sldMk cId="3453173220" sldId="2146846704"/>
            <ac:spMk id="36" creationId="{D8690A1C-4CB8-BDE9-1FDA-C7F10138EA16}"/>
          </ac:spMkLst>
        </pc:spChg>
        <pc:spChg chg="mod">
          <ac:chgData name="Rahul Nair" userId="4a64821b-8a29-4cbe-80c1-d9771e59f4e8" providerId="ADAL" clId="{2C51A340-D18B-4761-8D0E-7AE68EDCA1BA}" dt="2023-12-14T06:33:37.631" v="551" actId="255"/>
          <ac:spMkLst>
            <pc:docMk/>
            <pc:sldMk cId="3453173220" sldId="2146846704"/>
            <ac:spMk id="38" creationId="{F600FF9B-EA8D-E9C9-BBA6-10A5898ED492}"/>
          </ac:spMkLst>
        </pc:spChg>
        <pc:spChg chg="mod">
          <ac:chgData name="Rahul Nair" userId="4a64821b-8a29-4cbe-80c1-d9771e59f4e8" providerId="ADAL" clId="{2C51A340-D18B-4761-8D0E-7AE68EDCA1BA}" dt="2023-12-14T06:04:46.503" v="201" actId="164"/>
          <ac:spMkLst>
            <pc:docMk/>
            <pc:sldMk cId="3453173220" sldId="2146846704"/>
            <ac:spMk id="39" creationId="{3B238997-8EAC-8B72-28AF-4286DA1DBC87}"/>
          </ac:spMkLst>
        </pc:spChg>
        <pc:spChg chg="mod">
          <ac:chgData name="Rahul Nair" userId="4a64821b-8a29-4cbe-80c1-d9771e59f4e8" providerId="ADAL" clId="{2C51A340-D18B-4761-8D0E-7AE68EDCA1BA}" dt="2023-12-14T06:04:46.503" v="201" actId="164"/>
          <ac:spMkLst>
            <pc:docMk/>
            <pc:sldMk cId="3453173220" sldId="2146846704"/>
            <ac:spMk id="40" creationId="{181D8238-5DC1-9512-3054-464AF782A43D}"/>
          </ac:spMkLst>
        </pc:spChg>
        <pc:spChg chg="mod">
          <ac:chgData name="Rahul Nair" userId="4a64821b-8a29-4cbe-80c1-d9771e59f4e8" providerId="ADAL" clId="{2C51A340-D18B-4761-8D0E-7AE68EDCA1BA}" dt="2023-12-14T06:04:46.503" v="201" actId="164"/>
          <ac:spMkLst>
            <pc:docMk/>
            <pc:sldMk cId="3453173220" sldId="2146846704"/>
            <ac:spMk id="42" creationId="{75C25DD7-BC19-35D9-F81D-2B1003994848}"/>
          </ac:spMkLst>
        </pc:spChg>
        <pc:spChg chg="mod">
          <ac:chgData name="Rahul Nair" userId="4a64821b-8a29-4cbe-80c1-d9771e59f4e8" providerId="ADAL" clId="{2C51A340-D18B-4761-8D0E-7AE68EDCA1BA}" dt="2023-12-14T06:04:46.503" v="201" actId="164"/>
          <ac:spMkLst>
            <pc:docMk/>
            <pc:sldMk cId="3453173220" sldId="2146846704"/>
            <ac:spMk id="45" creationId="{CFCCF377-1C49-9AE7-16ED-093DD710E23A}"/>
          </ac:spMkLst>
        </pc:spChg>
        <pc:spChg chg="mod">
          <ac:chgData name="Rahul Nair" userId="4a64821b-8a29-4cbe-80c1-d9771e59f4e8" providerId="ADAL" clId="{2C51A340-D18B-4761-8D0E-7AE68EDCA1BA}" dt="2023-12-14T06:04:46.503" v="201" actId="164"/>
          <ac:spMkLst>
            <pc:docMk/>
            <pc:sldMk cId="3453173220" sldId="2146846704"/>
            <ac:spMk id="48" creationId="{41C93B34-5B38-F90D-5C59-B56C16C3B5E4}"/>
          </ac:spMkLst>
        </pc:spChg>
        <pc:spChg chg="mod">
          <ac:chgData name="Rahul Nair" userId="4a64821b-8a29-4cbe-80c1-d9771e59f4e8" providerId="ADAL" clId="{2C51A340-D18B-4761-8D0E-7AE68EDCA1BA}" dt="2023-12-14T06:04:46.503" v="201" actId="164"/>
          <ac:spMkLst>
            <pc:docMk/>
            <pc:sldMk cId="3453173220" sldId="2146846704"/>
            <ac:spMk id="49" creationId="{4F1D1737-AD15-DB30-DB83-277AC26A1BD2}"/>
          </ac:spMkLst>
        </pc:spChg>
        <pc:spChg chg="mod">
          <ac:chgData name="Rahul Nair" userId="4a64821b-8a29-4cbe-80c1-d9771e59f4e8" providerId="ADAL" clId="{2C51A340-D18B-4761-8D0E-7AE68EDCA1BA}" dt="2023-12-14T06:04:46.503" v="201" actId="164"/>
          <ac:spMkLst>
            <pc:docMk/>
            <pc:sldMk cId="3453173220" sldId="2146846704"/>
            <ac:spMk id="52" creationId="{18A488DD-25A8-4BC2-65E5-FADBA527FB09}"/>
          </ac:spMkLst>
        </pc:spChg>
        <pc:spChg chg="mod">
          <ac:chgData name="Rahul Nair" userId="4a64821b-8a29-4cbe-80c1-d9771e59f4e8" providerId="ADAL" clId="{2C51A340-D18B-4761-8D0E-7AE68EDCA1BA}" dt="2023-12-14T06:33:37.631" v="551" actId="255"/>
          <ac:spMkLst>
            <pc:docMk/>
            <pc:sldMk cId="3453173220" sldId="2146846704"/>
            <ac:spMk id="53" creationId="{820015CD-0CAB-3887-CA33-B337EBB04BF1}"/>
          </ac:spMkLst>
        </pc:spChg>
        <pc:spChg chg="mod">
          <ac:chgData name="Rahul Nair" userId="4a64821b-8a29-4cbe-80c1-d9771e59f4e8" providerId="ADAL" clId="{2C51A340-D18B-4761-8D0E-7AE68EDCA1BA}" dt="2023-12-14T06:05:25.325" v="206" actId="14100"/>
          <ac:spMkLst>
            <pc:docMk/>
            <pc:sldMk cId="3453173220" sldId="2146846704"/>
            <ac:spMk id="55" creationId="{FB366F9C-8405-52BC-6942-E769AAC121F3}"/>
          </ac:spMkLst>
        </pc:spChg>
        <pc:spChg chg="mod">
          <ac:chgData name="Rahul Nair" userId="4a64821b-8a29-4cbe-80c1-d9771e59f4e8" providerId="ADAL" clId="{2C51A340-D18B-4761-8D0E-7AE68EDCA1BA}" dt="2023-12-14T06:04:46.503" v="201" actId="164"/>
          <ac:spMkLst>
            <pc:docMk/>
            <pc:sldMk cId="3453173220" sldId="2146846704"/>
            <ac:spMk id="56" creationId="{4CA65A50-40CE-57D1-D6B8-1B8FAA0B4D1D}"/>
          </ac:spMkLst>
        </pc:spChg>
        <pc:spChg chg="add mod">
          <ac:chgData name="Rahul Nair" userId="4a64821b-8a29-4cbe-80c1-d9771e59f4e8" providerId="ADAL" clId="{2C51A340-D18B-4761-8D0E-7AE68EDCA1BA}" dt="2023-12-14T06:06:01.182" v="208" actId="2085"/>
          <ac:spMkLst>
            <pc:docMk/>
            <pc:sldMk cId="3453173220" sldId="2146846704"/>
            <ac:spMk id="58" creationId="{AD18C47E-CDAE-B5F3-14F7-B3B87E9C8BE7}"/>
          </ac:spMkLst>
        </pc:spChg>
        <pc:spChg chg="add mod">
          <ac:chgData name="Rahul Nair" userId="4a64821b-8a29-4cbe-80c1-d9771e59f4e8" providerId="ADAL" clId="{2C51A340-D18B-4761-8D0E-7AE68EDCA1BA}" dt="2023-12-14T06:06:01.182" v="208" actId="2085"/>
          <ac:spMkLst>
            <pc:docMk/>
            <pc:sldMk cId="3453173220" sldId="2146846704"/>
            <ac:spMk id="59" creationId="{F508F08B-3182-BCF7-E8CD-D5FD120AAE29}"/>
          </ac:spMkLst>
        </pc:spChg>
        <pc:spChg chg="add mod">
          <ac:chgData name="Rahul Nair" userId="4a64821b-8a29-4cbe-80c1-d9771e59f4e8" providerId="ADAL" clId="{2C51A340-D18B-4761-8D0E-7AE68EDCA1BA}" dt="2023-12-14T06:06:01.182" v="208" actId="2085"/>
          <ac:spMkLst>
            <pc:docMk/>
            <pc:sldMk cId="3453173220" sldId="2146846704"/>
            <ac:spMk id="60" creationId="{A18B7C2D-F9F5-0D84-CD6C-9B5796FBF725}"/>
          </ac:spMkLst>
        </pc:spChg>
        <pc:spChg chg="add mod">
          <ac:chgData name="Rahul Nair" userId="4a64821b-8a29-4cbe-80c1-d9771e59f4e8" providerId="ADAL" clId="{2C51A340-D18B-4761-8D0E-7AE68EDCA1BA}" dt="2023-12-14T06:06:01.182" v="208" actId="2085"/>
          <ac:spMkLst>
            <pc:docMk/>
            <pc:sldMk cId="3453173220" sldId="2146846704"/>
            <ac:spMk id="61" creationId="{477275B4-D826-3BE4-AF81-E32B2BB11824}"/>
          </ac:spMkLst>
        </pc:spChg>
        <pc:spChg chg="add mod">
          <ac:chgData name="Rahul Nair" userId="4a64821b-8a29-4cbe-80c1-d9771e59f4e8" providerId="ADAL" clId="{2C51A340-D18B-4761-8D0E-7AE68EDCA1BA}" dt="2023-12-14T06:06:01.182" v="208" actId="2085"/>
          <ac:spMkLst>
            <pc:docMk/>
            <pc:sldMk cId="3453173220" sldId="2146846704"/>
            <ac:spMk id="62" creationId="{1BA7A5EA-18B3-BA0A-4BD1-0C7EA0C1A1E1}"/>
          </ac:spMkLst>
        </pc:spChg>
        <pc:spChg chg="add mod">
          <ac:chgData name="Rahul Nair" userId="4a64821b-8a29-4cbe-80c1-d9771e59f4e8" providerId="ADAL" clId="{2C51A340-D18B-4761-8D0E-7AE68EDCA1BA}" dt="2023-12-14T06:06:01.182" v="208" actId="2085"/>
          <ac:spMkLst>
            <pc:docMk/>
            <pc:sldMk cId="3453173220" sldId="2146846704"/>
            <ac:spMk id="63" creationId="{E60A7489-A5F6-C1AF-2185-88019C18118E}"/>
          </ac:spMkLst>
        </pc:spChg>
        <pc:spChg chg="add mod">
          <ac:chgData name="Rahul Nair" userId="4a64821b-8a29-4cbe-80c1-d9771e59f4e8" providerId="ADAL" clId="{2C51A340-D18B-4761-8D0E-7AE68EDCA1BA}" dt="2023-12-14T06:06:01.182" v="208" actId="2085"/>
          <ac:spMkLst>
            <pc:docMk/>
            <pc:sldMk cId="3453173220" sldId="2146846704"/>
            <ac:spMk id="64" creationId="{CC53218E-FB9D-E5A1-72F0-1039A6801972}"/>
          </ac:spMkLst>
        </pc:spChg>
        <pc:grpChg chg="add mod">
          <ac:chgData name="Rahul Nair" userId="4a64821b-8a29-4cbe-80c1-d9771e59f4e8" providerId="ADAL" clId="{2C51A340-D18B-4761-8D0E-7AE68EDCA1BA}" dt="2023-12-14T06:04:58.688" v="202" actId="164"/>
          <ac:grpSpMkLst>
            <pc:docMk/>
            <pc:sldMk cId="3453173220" sldId="2146846704"/>
            <ac:grpSpMk id="8" creationId="{646A3647-6C54-F712-6631-05EFA80388B6}"/>
          </ac:grpSpMkLst>
        </pc:grpChg>
        <pc:grpChg chg="mod">
          <ac:chgData name="Rahul Nair" userId="4a64821b-8a29-4cbe-80c1-d9771e59f4e8" providerId="ADAL" clId="{2C51A340-D18B-4761-8D0E-7AE68EDCA1BA}" dt="2023-12-14T06:04:46.503" v="201" actId="164"/>
          <ac:grpSpMkLst>
            <pc:docMk/>
            <pc:sldMk cId="3453173220" sldId="2146846704"/>
            <ac:grpSpMk id="10" creationId="{5E3CB8FF-3B5C-292C-0CD8-930C1372C29D}"/>
          </ac:grpSpMkLst>
        </pc:grpChg>
        <pc:grpChg chg="add mod">
          <ac:chgData name="Rahul Nair" userId="4a64821b-8a29-4cbe-80c1-d9771e59f4e8" providerId="ADAL" clId="{2C51A340-D18B-4761-8D0E-7AE68EDCA1BA}" dt="2023-12-14T06:04:58.688" v="202" actId="164"/>
          <ac:grpSpMkLst>
            <pc:docMk/>
            <pc:sldMk cId="3453173220" sldId="2146846704"/>
            <ac:grpSpMk id="17" creationId="{B4239337-3788-8182-C27D-2BD866E851EA}"/>
          </ac:grpSpMkLst>
        </pc:grpChg>
        <pc:grpChg chg="mod">
          <ac:chgData name="Rahul Nair" userId="4a64821b-8a29-4cbe-80c1-d9771e59f4e8" providerId="ADAL" clId="{2C51A340-D18B-4761-8D0E-7AE68EDCA1BA}" dt="2023-12-14T06:04:46.503" v="201" actId="164"/>
          <ac:grpSpMkLst>
            <pc:docMk/>
            <pc:sldMk cId="3453173220" sldId="2146846704"/>
            <ac:grpSpMk id="19" creationId="{0470171D-EDEC-1C6D-9B41-6D7DEC4F50B9}"/>
          </ac:grpSpMkLst>
        </pc:grpChg>
        <pc:grpChg chg="mod">
          <ac:chgData name="Rahul Nair" userId="4a64821b-8a29-4cbe-80c1-d9771e59f4e8" providerId="ADAL" clId="{2C51A340-D18B-4761-8D0E-7AE68EDCA1BA}" dt="2023-12-14T06:04:46.503" v="201" actId="164"/>
          <ac:grpSpMkLst>
            <pc:docMk/>
            <pc:sldMk cId="3453173220" sldId="2146846704"/>
            <ac:grpSpMk id="21" creationId="{A8B88402-6B2D-91FA-04FF-E25FF44C7A90}"/>
          </ac:grpSpMkLst>
        </pc:grpChg>
        <pc:grpChg chg="mod">
          <ac:chgData name="Rahul Nair" userId="4a64821b-8a29-4cbe-80c1-d9771e59f4e8" providerId="ADAL" clId="{2C51A340-D18B-4761-8D0E-7AE68EDCA1BA}" dt="2023-12-14T06:04:46.503" v="201" actId="164"/>
          <ac:grpSpMkLst>
            <pc:docMk/>
            <pc:sldMk cId="3453173220" sldId="2146846704"/>
            <ac:grpSpMk id="22" creationId="{BF48C0BF-9266-EDC5-E17D-D66CA0A73C3C}"/>
          </ac:grpSpMkLst>
        </pc:grpChg>
        <pc:grpChg chg="mod">
          <ac:chgData name="Rahul Nair" userId="4a64821b-8a29-4cbe-80c1-d9771e59f4e8" providerId="ADAL" clId="{2C51A340-D18B-4761-8D0E-7AE68EDCA1BA}" dt="2023-12-14T06:04:46.503" v="201" actId="164"/>
          <ac:grpSpMkLst>
            <pc:docMk/>
            <pc:sldMk cId="3453173220" sldId="2146846704"/>
            <ac:grpSpMk id="24" creationId="{CFC04256-DB37-78DB-D47B-98F53819DD15}"/>
          </ac:grpSpMkLst>
        </pc:grpChg>
        <pc:grpChg chg="mod">
          <ac:chgData name="Rahul Nair" userId="4a64821b-8a29-4cbe-80c1-d9771e59f4e8" providerId="ADAL" clId="{2C51A340-D18B-4761-8D0E-7AE68EDCA1BA}" dt="2023-12-14T06:04:46.503" v="201" actId="164"/>
          <ac:grpSpMkLst>
            <pc:docMk/>
            <pc:sldMk cId="3453173220" sldId="2146846704"/>
            <ac:grpSpMk id="27" creationId="{3578047A-B3E3-E7F9-4EF9-F282B3FA7573}"/>
          </ac:grpSpMkLst>
        </pc:grpChg>
        <pc:grpChg chg="add mod">
          <ac:chgData name="Rahul Nair" userId="4a64821b-8a29-4cbe-80c1-d9771e59f4e8" providerId="ADAL" clId="{2C51A340-D18B-4761-8D0E-7AE68EDCA1BA}" dt="2023-12-14T06:04:58.688" v="202" actId="164"/>
          <ac:grpSpMkLst>
            <pc:docMk/>
            <pc:sldMk cId="3453173220" sldId="2146846704"/>
            <ac:grpSpMk id="31" creationId="{DC69E99B-E85D-A708-E547-00A61EBA9496}"/>
          </ac:grpSpMkLst>
        </pc:grpChg>
        <pc:grpChg chg="mod">
          <ac:chgData name="Rahul Nair" userId="4a64821b-8a29-4cbe-80c1-d9771e59f4e8" providerId="ADAL" clId="{2C51A340-D18B-4761-8D0E-7AE68EDCA1BA}" dt="2023-12-14T06:04:46.503" v="201" actId="164"/>
          <ac:grpSpMkLst>
            <pc:docMk/>
            <pc:sldMk cId="3453173220" sldId="2146846704"/>
            <ac:grpSpMk id="33" creationId="{48299093-0A5E-4220-8865-FF6A67182051}"/>
          </ac:grpSpMkLst>
        </pc:grpChg>
        <pc:grpChg chg="mod">
          <ac:chgData name="Rahul Nair" userId="4a64821b-8a29-4cbe-80c1-d9771e59f4e8" providerId="ADAL" clId="{2C51A340-D18B-4761-8D0E-7AE68EDCA1BA}" dt="2023-12-14T06:04:46.503" v="201" actId="164"/>
          <ac:grpSpMkLst>
            <pc:docMk/>
            <pc:sldMk cId="3453173220" sldId="2146846704"/>
            <ac:grpSpMk id="34" creationId="{CE769376-6850-1309-08D8-09F138F92BFA}"/>
          </ac:grpSpMkLst>
        </pc:grpChg>
        <pc:grpChg chg="mod">
          <ac:chgData name="Rahul Nair" userId="4a64821b-8a29-4cbe-80c1-d9771e59f4e8" providerId="ADAL" clId="{2C51A340-D18B-4761-8D0E-7AE68EDCA1BA}" dt="2023-12-14T06:04:46.503" v="201" actId="164"/>
          <ac:grpSpMkLst>
            <pc:docMk/>
            <pc:sldMk cId="3453173220" sldId="2146846704"/>
            <ac:grpSpMk id="37" creationId="{A72A9A86-4303-97D5-79D7-E0531526AD1E}"/>
          </ac:grpSpMkLst>
        </pc:grpChg>
        <pc:grpChg chg="mod">
          <ac:chgData name="Rahul Nair" userId="4a64821b-8a29-4cbe-80c1-d9771e59f4e8" providerId="ADAL" clId="{2C51A340-D18B-4761-8D0E-7AE68EDCA1BA}" dt="2023-12-14T06:04:46.503" v="201" actId="164"/>
          <ac:grpSpMkLst>
            <pc:docMk/>
            <pc:sldMk cId="3453173220" sldId="2146846704"/>
            <ac:grpSpMk id="41" creationId="{810068BC-8CB3-21B1-9AB2-5A2DD6180658}"/>
          </ac:grpSpMkLst>
        </pc:grpChg>
        <pc:grpChg chg="add mod">
          <ac:chgData name="Rahul Nair" userId="4a64821b-8a29-4cbe-80c1-d9771e59f4e8" providerId="ADAL" clId="{2C51A340-D18B-4761-8D0E-7AE68EDCA1BA}" dt="2023-12-14T06:04:58.688" v="202" actId="164"/>
          <ac:grpSpMkLst>
            <pc:docMk/>
            <pc:sldMk cId="3453173220" sldId="2146846704"/>
            <ac:grpSpMk id="44" creationId="{3701E90D-C457-10C8-1A65-4F4934CE29C5}"/>
          </ac:grpSpMkLst>
        </pc:grpChg>
        <pc:grpChg chg="mod">
          <ac:chgData name="Rahul Nair" userId="4a64821b-8a29-4cbe-80c1-d9771e59f4e8" providerId="ADAL" clId="{2C51A340-D18B-4761-8D0E-7AE68EDCA1BA}" dt="2023-12-14T06:04:46.503" v="201" actId="164"/>
          <ac:grpSpMkLst>
            <pc:docMk/>
            <pc:sldMk cId="3453173220" sldId="2146846704"/>
            <ac:grpSpMk id="46" creationId="{C4B29C43-7922-9E94-DA0E-3F95734507C2}"/>
          </ac:grpSpMkLst>
        </pc:grpChg>
        <pc:grpChg chg="mod">
          <ac:chgData name="Rahul Nair" userId="4a64821b-8a29-4cbe-80c1-d9771e59f4e8" providerId="ADAL" clId="{2C51A340-D18B-4761-8D0E-7AE68EDCA1BA}" dt="2023-12-14T06:04:46.503" v="201" actId="164"/>
          <ac:grpSpMkLst>
            <pc:docMk/>
            <pc:sldMk cId="3453173220" sldId="2146846704"/>
            <ac:grpSpMk id="47" creationId="{2BF340F6-BC32-AAE5-9B3C-ECB0EBE39D34}"/>
          </ac:grpSpMkLst>
        </pc:grpChg>
        <pc:grpChg chg="mod">
          <ac:chgData name="Rahul Nair" userId="4a64821b-8a29-4cbe-80c1-d9771e59f4e8" providerId="ADAL" clId="{2C51A340-D18B-4761-8D0E-7AE68EDCA1BA}" dt="2023-12-14T06:04:46.503" v="201" actId="164"/>
          <ac:grpSpMkLst>
            <pc:docMk/>
            <pc:sldMk cId="3453173220" sldId="2146846704"/>
            <ac:grpSpMk id="50" creationId="{33791506-0216-037A-5476-290ABE8656E5}"/>
          </ac:grpSpMkLst>
        </pc:grpChg>
        <pc:grpChg chg="mod">
          <ac:chgData name="Rahul Nair" userId="4a64821b-8a29-4cbe-80c1-d9771e59f4e8" providerId="ADAL" clId="{2C51A340-D18B-4761-8D0E-7AE68EDCA1BA}" dt="2023-12-14T06:04:46.503" v="201" actId="164"/>
          <ac:grpSpMkLst>
            <pc:docMk/>
            <pc:sldMk cId="3453173220" sldId="2146846704"/>
            <ac:grpSpMk id="54" creationId="{A5A89066-5A8E-2B1B-9638-34105428941C}"/>
          </ac:grpSpMkLst>
        </pc:grpChg>
        <pc:grpChg chg="add mod">
          <ac:chgData name="Rahul Nair" userId="4a64821b-8a29-4cbe-80c1-d9771e59f4e8" providerId="ADAL" clId="{2C51A340-D18B-4761-8D0E-7AE68EDCA1BA}" dt="2023-12-14T06:04:46.503" v="201" actId="164"/>
          <ac:grpSpMkLst>
            <pc:docMk/>
            <pc:sldMk cId="3453173220" sldId="2146846704"/>
            <ac:grpSpMk id="68" creationId="{23C7FC2F-48A0-E42D-A7A4-19FF2E60DFCA}"/>
          </ac:grpSpMkLst>
        </pc:grpChg>
        <pc:grpChg chg="add mod">
          <ac:chgData name="Rahul Nair" userId="4a64821b-8a29-4cbe-80c1-d9771e59f4e8" providerId="ADAL" clId="{2C51A340-D18B-4761-8D0E-7AE68EDCA1BA}" dt="2023-12-14T06:05:18.480" v="205" actId="1076"/>
          <ac:grpSpMkLst>
            <pc:docMk/>
            <pc:sldMk cId="3453173220" sldId="2146846704"/>
            <ac:grpSpMk id="69" creationId="{84E3E7C3-3D31-AFE7-9D77-7869F794610C}"/>
          </ac:grpSpMkLst>
        </pc:grpChg>
        <pc:picChg chg="mod">
          <ac:chgData name="Rahul Nair" userId="4a64821b-8a29-4cbe-80c1-d9771e59f4e8" providerId="ADAL" clId="{2C51A340-D18B-4761-8D0E-7AE68EDCA1BA}" dt="2023-12-14T06:04:46.503" v="201" actId="164"/>
          <ac:picMkLst>
            <pc:docMk/>
            <pc:sldMk cId="3453173220" sldId="2146846704"/>
            <ac:picMk id="11" creationId="{0E803CA9-74E4-47A0-7F89-ADA4E3E4006C}"/>
          </ac:picMkLst>
        </pc:picChg>
        <pc:picChg chg="mod">
          <ac:chgData name="Rahul Nair" userId="4a64821b-8a29-4cbe-80c1-d9771e59f4e8" providerId="ADAL" clId="{2C51A340-D18B-4761-8D0E-7AE68EDCA1BA}" dt="2023-12-14T06:04:46.503" v="201" actId="164"/>
          <ac:picMkLst>
            <pc:docMk/>
            <pc:sldMk cId="3453173220" sldId="2146846704"/>
            <ac:picMk id="30" creationId="{FDC8F018-D0F3-D789-9455-9BD3B42901BC}"/>
          </ac:picMkLst>
        </pc:picChg>
        <pc:picChg chg="mod">
          <ac:chgData name="Rahul Nair" userId="4a64821b-8a29-4cbe-80c1-d9771e59f4e8" providerId="ADAL" clId="{2C51A340-D18B-4761-8D0E-7AE68EDCA1BA}" dt="2023-12-14T06:04:46.503" v="201" actId="164"/>
          <ac:picMkLst>
            <pc:docMk/>
            <pc:sldMk cId="3453173220" sldId="2146846704"/>
            <ac:picMk id="43" creationId="{B47891D3-C79F-8DEA-88C0-D3B513321F7E}"/>
          </ac:picMkLst>
        </pc:picChg>
        <pc:picChg chg="mod">
          <ac:chgData name="Rahul Nair" userId="4a64821b-8a29-4cbe-80c1-d9771e59f4e8" providerId="ADAL" clId="{2C51A340-D18B-4761-8D0E-7AE68EDCA1BA}" dt="2023-12-14T06:04:46.503" v="201" actId="164"/>
          <ac:picMkLst>
            <pc:docMk/>
            <pc:sldMk cId="3453173220" sldId="2146846704"/>
            <ac:picMk id="51" creationId="{A69CF1E2-BCBA-3C0F-0C23-0C52847CDAA9}"/>
          </ac:picMkLst>
        </pc:picChg>
        <pc:picChg chg="mod">
          <ac:chgData name="Rahul Nair" userId="4a64821b-8a29-4cbe-80c1-d9771e59f4e8" providerId="ADAL" clId="{2C51A340-D18B-4761-8D0E-7AE68EDCA1BA}" dt="2023-12-14T06:04:46.503" v="201" actId="164"/>
          <ac:picMkLst>
            <pc:docMk/>
            <pc:sldMk cId="3453173220" sldId="2146846704"/>
            <ac:picMk id="57" creationId="{F3185CCD-FD8B-0674-D9EA-027A7641C04F}"/>
          </ac:picMkLst>
        </pc:picChg>
        <pc:picChg chg="add mod">
          <ac:chgData name="Rahul Nair" userId="4a64821b-8a29-4cbe-80c1-d9771e59f4e8" providerId="ADAL" clId="{2C51A340-D18B-4761-8D0E-7AE68EDCA1BA}" dt="2023-12-14T06:04:58.688" v="202" actId="164"/>
          <ac:picMkLst>
            <pc:docMk/>
            <pc:sldMk cId="3453173220" sldId="2146846704"/>
            <ac:picMk id="65" creationId="{35C018BF-3F67-16ED-A268-23D2611C3BF2}"/>
          </ac:picMkLst>
        </pc:picChg>
        <pc:picChg chg="add mod">
          <ac:chgData name="Rahul Nair" userId="4a64821b-8a29-4cbe-80c1-d9771e59f4e8" providerId="ADAL" clId="{2C51A340-D18B-4761-8D0E-7AE68EDCA1BA}" dt="2023-12-14T06:04:58.688" v="202" actId="164"/>
          <ac:picMkLst>
            <pc:docMk/>
            <pc:sldMk cId="3453173220" sldId="2146846704"/>
            <ac:picMk id="66" creationId="{E8869020-17D8-C6F2-3332-3C0BD4F12EA3}"/>
          </ac:picMkLst>
        </pc:picChg>
        <pc:picChg chg="add mod">
          <ac:chgData name="Rahul Nair" userId="4a64821b-8a29-4cbe-80c1-d9771e59f4e8" providerId="ADAL" clId="{2C51A340-D18B-4761-8D0E-7AE68EDCA1BA}" dt="2023-12-14T06:04:58.688" v="202" actId="164"/>
          <ac:picMkLst>
            <pc:docMk/>
            <pc:sldMk cId="3453173220" sldId="2146846704"/>
            <ac:picMk id="67" creationId="{0952E8AD-C954-7727-F925-C8AEA084E273}"/>
          </ac:picMkLst>
        </pc:picChg>
      </pc:sldChg>
      <pc:sldChg chg="addSp delSp modSp new mod ord modTransition">
        <pc:chgData name="Rahul Nair" userId="4a64821b-8a29-4cbe-80c1-d9771e59f4e8" providerId="ADAL" clId="{2C51A340-D18B-4761-8D0E-7AE68EDCA1BA}" dt="2023-12-19T07:01:53.498" v="2236" actId="2711"/>
        <pc:sldMkLst>
          <pc:docMk/>
          <pc:sldMk cId="3509812877" sldId="2146846705"/>
        </pc:sldMkLst>
        <pc:spChg chg="del mod">
          <ac:chgData name="Rahul Nair" userId="4a64821b-8a29-4cbe-80c1-d9771e59f4e8" providerId="ADAL" clId="{2C51A340-D18B-4761-8D0E-7AE68EDCA1BA}" dt="2023-12-14T06:00:51.810" v="179" actId="478"/>
          <ac:spMkLst>
            <pc:docMk/>
            <pc:sldMk cId="3509812877" sldId="2146846705"/>
            <ac:spMk id="2" creationId="{24BC7F4F-6B22-CED2-4A90-81A205869E19}"/>
          </ac:spMkLst>
        </pc:spChg>
        <pc:spChg chg="add del mod">
          <ac:chgData name="Rahul Nair" userId="4a64821b-8a29-4cbe-80c1-d9771e59f4e8" providerId="ADAL" clId="{2C51A340-D18B-4761-8D0E-7AE68EDCA1BA}" dt="2023-12-14T05:59:41.804" v="173" actId="478"/>
          <ac:spMkLst>
            <pc:docMk/>
            <pc:sldMk cId="3509812877" sldId="2146846705"/>
            <ac:spMk id="3" creationId="{57A88960-E222-7066-A858-4173731BE051}"/>
          </ac:spMkLst>
        </pc:spChg>
        <pc:spChg chg="add del mod">
          <ac:chgData name="Rahul Nair" userId="4a64821b-8a29-4cbe-80c1-d9771e59f4e8" providerId="ADAL" clId="{2C51A340-D18B-4761-8D0E-7AE68EDCA1BA}" dt="2023-12-14T06:00:51.810" v="179" actId="478"/>
          <ac:spMkLst>
            <pc:docMk/>
            <pc:sldMk cId="3509812877" sldId="2146846705"/>
            <ac:spMk id="4" creationId="{A6209E25-3DD9-E793-B83F-C26683F7F320}"/>
          </ac:spMkLst>
        </pc:spChg>
        <pc:spChg chg="add del mod">
          <ac:chgData name="Rahul Nair" userId="4a64821b-8a29-4cbe-80c1-d9771e59f4e8" providerId="ADAL" clId="{2C51A340-D18B-4761-8D0E-7AE68EDCA1BA}" dt="2023-12-14T06:00:51.810" v="179" actId="478"/>
          <ac:spMkLst>
            <pc:docMk/>
            <pc:sldMk cId="3509812877" sldId="2146846705"/>
            <ac:spMk id="5" creationId="{F1B68914-E267-0A7F-9A0E-08B9830DA169}"/>
          </ac:spMkLst>
        </pc:spChg>
        <pc:spChg chg="add del mod">
          <ac:chgData name="Rahul Nair" userId="4a64821b-8a29-4cbe-80c1-d9771e59f4e8" providerId="ADAL" clId="{2C51A340-D18B-4761-8D0E-7AE68EDCA1BA}" dt="2023-12-14T06:00:51.810" v="179" actId="478"/>
          <ac:spMkLst>
            <pc:docMk/>
            <pc:sldMk cId="3509812877" sldId="2146846705"/>
            <ac:spMk id="6" creationId="{4A18A321-3465-E09B-7329-39EB653A3EA2}"/>
          </ac:spMkLst>
        </pc:spChg>
        <pc:spChg chg="add del mod">
          <ac:chgData name="Rahul Nair" userId="4a64821b-8a29-4cbe-80c1-d9771e59f4e8" providerId="ADAL" clId="{2C51A340-D18B-4761-8D0E-7AE68EDCA1BA}" dt="2023-12-14T06:00:51.810" v="179" actId="478"/>
          <ac:spMkLst>
            <pc:docMk/>
            <pc:sldMk cId="3509812877" sldId="2146846705"/>
            <ac:spMk id="7" creationId="{94C2018C-E151-F5E4-7246-BA2DD038B9C5}"/>
          </ac:spMkLst>
        </pc:spChg>
        <pc:spChg chg="add del mod">
          <ac:chgData name="Rahul Nair" userId="4a64821b-8a29-4cbe-80c1-d9771e59f4e8" providerId="ADAL" clId="{2C51A340-D18B-4761-8D0E-7AE68EDCA1BA}" dt="2023-12-14T06:00:51.810" v="179" actId="478"/>
          <ac:spMkLst>
            <pc:docMk/>
            <pc:sldMk cId="3509812877" sldId="2146846705"/>
            <ac:spMk id="8" creationId="{C7DD078A-E20C-1ABD-7B5C-4C5C85727E62}"/>
          </ac:spMkLst>
        </pc:spChg>
        <pc:spChg chg="add del mod">
          <ac:chgData name="Rahul Nair" userId="4a64821b-8a29-4cbe-80c1-d9771e59f4e8" providerId="ADAL" clId="{2C51A340-D18B-4761-8D0E-7AE68EDCA1BA}" dt="2023-12-14T06:00:51.810" v="179" actId="478"/>
          <ac:spMkLst>
            <pc:docMk/>
            <pc:sldMk cId="3509812877" sldId="2146846705"/>
            <ac:spMk id="9" creationId="{561CE8DC-20D5-0C5A-1CE1-75D6E8374893}"/>
          </ac:spMkLst>
        </pc:spChg>
        <pc:spChg chg="add del mod">
          <ac:chgData name="Rahul Nair" userId="4a64821b-8a29-4cbe-80c1-d9771e59f4e8" providerId="ADAL" clId="{2C51A340-D18B-4761-8D0E-7AE68EDCA1BA}" dt="2023-12-14T06:00:51.810" v="179" actId="478"/>
          <ac:spMkLst>
            <pc:docMk/>
            <pc:sldMk cId="3509812877" sldId="2146846705"/>
            <ac:spMk id="10" creationId="{E1E5ECC2-980E-AB90-FA7C-1024A4AFC920}"/>
          </ac:spMkLst>
        </pc:spChg>
        <pc:spChg chg="add del mod">
          <ac:chgData name="Rahul Nair" userId="4a64821b-8a29-4cbe-80c1-d9771e59f4e8" providerId="ADAL" clId="{2C51A340-D18B-4761-8D0E-7AE68EDCA1BA}" dt="2023-12-14T06:00:51.810" v="179" actId="478"/>
          <ac:spMkLst>
            <pc:docMk/>
            <pc:sldMk cId="3509812877" sldId="2146846705"/>
            <ac:spMk id="11" creationId="{64B5FF33-924C-248C-ACE9-132E97884DBB}"/>
          </ac:spMkLst>
        </pc:spChg>
        <pc:spChg chg="add del mod">
          <ac:chgData name="Rahul Nair" userId="4a64821b-8a29-4cbe-80c1-d9771e59f4e8" providerId="ADAL" clId="{2C51A340-D18B-4761-8D0E-7AE68EDCA1BA}" dt="2023-12-14T06:00:51.810" v="179" actId="478"/>
          <ac:spMkLst>
            <pc:docMk/>
            <pc:sldMk cId="3509812877" sldId="2146846705"/>
            <ac:spMk id="12" creationId="{5E7A9296-FD5F-8D68-FB2F-C6C09A8CD299}"/>
          </ac:spMkLst>
        </pc:spChg>
        <pc:spChg chg="add del mod">
          <ac:chgData name="Rahul Nair" userId="4a64821b-8a29-4cbe-80c1-d9771e59f4e8" providerId="ADAL" clId="{2C51A340-D18B-4761-8D0E-7AE68EDCA1BA}" dt="2023-12-14T06:00:51.810" v="179" actId="478"/>
          <ac:spMkLst>
            <pc:docMk/>
            <pc:sldMk cId="3509812877" sldId="2146846705"/>
            <ac:spMk id="13" creationId="{B52B8811-459C-1FE6-05E1-AE51007EDE0F}"/>
          </ac:spMkLst>
        </pc:spChg>
        <pc:spChg chg="add mod">
          <ac:chgData name="Rahul Nair" userId="4a64821b-8a29-4cbe-80c1-d9771e59f4e8" providerId="ADAL" clId="{2C51A340-D18B-4761-8D0E-7AE68EDCA1BA}" dt="2023-12-14T08:21:53.152" v="809" actId="20577"/>
          <ac:spMkLst>
            <pc:docMk/>
            <pc:sldMk cId="3509812877" sldId="2146846705"/>
            <ac:spMk id="15" creationId="{F1BDFB46-DF48-8CC2-5D96-EE961347F680}"/>
          </ac:spMkLst>
        </pc:spChg>
        <pc:spChg chg="add mod">
          <ac:chgData name="Rahul Nair" userId="4a64821b-8a29-4cbe-80c1-d9771e59f4e8" providerId="ADAL" clId="{2C51A340-D18B-4761-8D0E-7AE68EDCA1BA}" dt="2023-12-14T10:14:25.684" v="1268" actId="20577"/>
          <ac:spMkLst>
            <pc:docMk/>
            <pc:sldMk cId="3509812877" sldId="2146846705"/>
            <ac:spMk id="18" creationId="{1C534812-58EF-0CD3-732D-E6EE04C43068}"/>
          </ac:spMkLst>
        </pc:spChg>
        <pc:graphicFrameChg chg="add del mod">
          <ac:chgData name="Rahul Nair" userId="4a64821b-8a29-4cbe-80c1-d9771e59f4e8" providerId="ADAL" clId="{2C51A340-D18B-4761-8D0E-7AE68EDCA1BA}" dt="2023-12-14T06:01:00.007" v="183"/>
          <ac:graphicFrameMkLst>
            <pc:docMk/>
            <pc:sldMk cId="3509812877" sldId="2146846705"/>
            <ac:graphicFrameMk id="16" creationId="{903BDEEE-59CB-B495-178E-142A56703347}"/>
          </ac:graphicFrameMkLst>
        </pc:graphicFrameChg>
        <pc:graphicFrameChg chg="add mod modGraphic">
          <ac:chgData name="Rahul Nair" userId="4a64821b-8a29-4cbe-80c1-d9771e59f4e8" providerId="ADAL" clId="{2C51A340-D18B-4761-8D0E-7AE68EDCA1BA}" dt="2023-12-19T07:01:53.498" v="2236" actId="2711"/>
          <ac:graphicFrameMkLst>
            <pc:docMk/>
            <pc:sldMk cId="3509812877" sldId="2146846705"/>
            <ac:graphicFrameMk id="17" creationId="{6C472E02-C0E5-B39F-1BAE-607BD43D6BA4}"/>
          </ac:graphicFrameMkLst>
        </pc:graphicFrameChg>
        <pc:picChg chg="add mod">
          <ac:chgData name="Rahul Nair" userId="4a64821b-8a29-4cbe-80c1-d9771e59f4e8" providerId="ADAL" clId="{2C51A340-D18B-4761-8D0E-7AE68EDCA1BA}" dt="2023-12-14T10:56:00.152" v="1272" actId="208"/>
          <ac:picMkLst>
            <pc:docMk/>
            <pc:sldMk cId="3509812877" sldId="2146846705"/>
            <ac:picMk id="20" creationId="{77051D90-1EC6-0564-30A6-A4F92925158A}"/>
          </ac:picMkLst>
        </pc:picChg>
      </pc:sldChg>
      <pc:sldChg chg="addSp delSp modSp new mod modTransition">
        <pc:chgData name="Rahul Nair" userId="4a64821b-8a29-4cbe-80c1-d9771e59f4e8" providerId="ADAL" clId="{2C51A340-D18B-4761-8D0E-7AE68EDCA1BA}" dt="2023-12-14T14:28:26.350" v="2082"/>
        <pc:sldMkLst>
          <pc:docMk/>
          <pc:sldMk cId="295602314" sldId="2146846706"/>
        </pc:sldMkLst>
        <pc:spChg chg="mod">
          <ac:chgData name="Rahul Nair" userId="4a64821b-8a29-4cbe-80c1-d9771e59f4e8" providerId="ADAL" clId="{2C51A340-D18B-4761-8D0E-7AE68EDCA1BA}" dt="2023-12-14T06:38:35.676" v="571" actId="20577"/>
          <ac:spMkLst>
            <pc:docMk/>
            <pc:sldMk cId="295602314" sldId="2146846706"/>
            <ac:spMk id="2" creationId="{2BC6A64C-91C3-B1FE-EB5C-D89F42A2997F}"/>
          </ac:spMkLst>
        </pc:spChg>
        <pc:spChg chg="add del mod">
          <ac:chgData name="Rahul Nair" userId="4a64821b-8a29-4cbe-80c1-d9771e59f4e8" providerId="ADAL" clId="{2C51A340-D18B-4761-8D0E-7AE68EDCA1BA}" dt="2023-12-14T06:12:06.473" v="232"/>
          <ac:spMkLst>
            <pc:docMk/>
            <pc:sldMk cId="295602314" sldId="2146846706"/>
            <ac:spMk id="3" creationId="{B19E1AEF-7CDC-2A1A-EB16-76A93C413779}"/>
          </ac:spMkLst>
        </pc:spChg>
        <pc:spChg chg="add del mod">
          <ac:chgData name="Rahul Nair" userId="4a64821b-8a29-4cbe-80c1-d9771e59f4e8" providerId="ADAL" clId="{2C51A340-D18B-4761-8D0E-7AE68EDCA1BA}" dt="2023-12-14T06:14:55.689" v="262" actId="12084"/>
          <ac:spMkLst>
            <pc:docMk/>
            <pc:sldMk cId="295602314" sldId="2146846706"/>
            <ac:spMk id="4" creationId="{4C92352E-C90B-CCAF-A8B8-835CBD468F8E}"/>
          </ac:spMkLst>
        </pc:spChg>
        <pc:spChg chg="add del">
          <ac:chgData name="Rahul Nair" userId="4a64821b-8a29-4cbe-80c1-d9771e59f4e8" providerId="ADAL" clId="{2C51A340-D18B-4761-8D0E-7AE68EDCA1BA}" dt="2023-12-14T06:12:18.298" v="237"/>
          <ac:spMkLst>
            <pc:docMk/>
            <pc:sldMk cId="295602314" sldId="2146846706"/>
            <ac:spMk id="5" creationId="{BB0FC306-2664-BEDA-0504-C49F81776AD3}"/>
          </ac:spMkLst>
        </pc:spChg>
        <pc:spChg chg="mod">
          <ac:chgData name="Rahul Nair" userId="4a64821b-8a29-4cbe-80c1-d9771e59f4e8" providerId="ADAL" clId="{2C51A340-D18B-4761-8D0E-7AE68EDCA1BA}" dt="2023-12-14T06:17:07.122" v="278" actId="18245"/>
          <ac:spMkLst>
            <pc:docMk/>
            <pc:sldMk cId="295602314" sldId="2146846706"/>
            <ac:spMk id="8" creationId="{4D356135-795E-CC7A-EB4F-6EECA89BC925}"/>
          </ac:spMkLst>
        </pc:spChg>
        <pc:spChg chg="mod">
          <ac:chgData name="Rahul Nair" userId="4a64821b-8a29-4cbe-80c1-d9771e59f4e8" providerId="ADAL" clId="{2C51A340-D18B-4761-8D0E-7AE68EDCA1BA}" dt="2023-12-14T06:17:07.122" v="278" actId="18245"/>
          <ac:spMkLst>
            <pc:docMk/>
            <pc:sldMk cId="295602314" sldId="2146846706"/>
            <ac:spMk id="9" creationId="{99E05325-4AE9-7B73-A4C1-3B1352A42329}"/>
          </ac:spMkLst>
        </pc:spChg>
        <pc:spChg chg="mod">
          <ac:chgData name="Rahul Nair" userId="4a64821b-8a29-4cbe-80c1-d9771e59f4e8" providerId="ADAL" clId="{2C51A340-D18B-4761-8D0E-7AE68EDCA1BA}" dt="2023-12-14T06:17:07.122" v="278" actId="18245"/>
          <ac:spMkLst>
            <pc:docMk/>
            <pc:sldMk cId="295602314" sldId="2146846706"/>
            <ac:spMk id="10" creationId="{A155C063-E241-9D52-4691-CCF98DB57C62}"/>
          </ac:spMkLst>
        </pc:spChg>
        <pc:spChg chg="mod">
          <ac:chgData name="Rahul Nair" userId="4a64821b-8a29-4cbe-80c1-d9771e59f4e8" providerId="ADAL" clId="{2C51A340-D18B-4761-8D0E-7AE68EDCA1BA}" dt="2023-12-14T06:17:07.122" v="278" actId="18245"/>
          <ac:spMkLst>
            <pc:docMk/>
            <pc:sldMk cId="295602314" sldId="2146846706"/>
            <ac:spMk id="11" creationId="{5F821B6F-2A5F-B40C-CDA6-2DE691EFD68F}"/>
          </ac:spMkLst>
        </pc:spChg>
        <pc:spChg chg="mod">
          <ac:chgData name="Rahul Nair" userId="4a64821b-8a29-4cbe-80c1-d9771e59f4e8" providerId="ADAL" clId="{2C51A340-D18B-4761-8D0E-7AE68EDCA1BA}" dt="2023-12-14T06:16:44.791" v="275" actId="18245"/>
          <ac:spMkLst>
            <pc:docMk/>
            <pc:sldMk cId="295602314" sldId="2146846706"/>
            <ac:spMk id="12" creationId="{31C7AADF-7CFF-E8F1-E784-2321E5B6E381}"/>
          </ac:spMkLst>
        </pc:spChg>
        <pc:spChg chg="add del mod">
          <ac:chgData name="Rahul Nair" userId="4a64821b-8a29-4cbe-80c1-d9771e59f4e8" providerId="ADAL" clId="{2C51A340-D18B-4761-8D0E-7AE68EDCA1BA}" dt="2023-12-14T06:24:10.766" v="470" actId="478"/>
          <ac:spMkLst>
            <pc:docMk/>
            <pc:sldMk cId="295602314" sldId="2146846706"/>
            <ac:spMk id="15" creationId="{48CA035F-3ACC-CFC7-94C0-3F898945CEDE}"/>
          </ac:spMkLst>
        </pc:spChg>
        <pc:grpChg chg="mod">
          <ac:chgData name="Rahul Nair" userId="4a64821b-8a29-4cbe-80c1-d9771e59f4e8" providerId="ADAL" clId="{2C51A340-D18B-4761-8D0E-7AE68EDCA1BA}" dt="2023-12-14T06:17:07.122" v="278" actId="18245"/>
          <ac:grpSpMkLst>
            <pc:docMk/>
            <pc:sldMk cId="295602314" sldId="2146846706"/>
            <ac:grpSpMk id="7" creationId="{9DA12D5C-575A-417C-0726-018652FCF6AD}"/>
          </ac:grpSpMkLst>
        </pc:grpChg>
        <pc:graphicFrameChg chg="add del mod modGraphic">
          <ac:chgData name="Rahul Nair" userId="4a64821b-8a29-4cbe-80c1-d9771e59f4e8" providerId="ADAL" clId="{2C51A340-D18B-4761-8D0E-7AE68EDCA1BA}" dt="2023-12-14T06:32:00.225" v="541"/>
          <ac:graphicFrameMkLst>
            <pc:docMk/>
            <pc:sldMk cId="295602314" sldId="2146846706"/>
            <ac:graphicFrameMk id="6" creationId="{BCE22EF8-9580-9CB1-BF94-982A325D995E}"/>
          </ac:graphicFrameMkLst>
        </pc:graphicFrameChg>
        <pc:picChg chg="add mod">
          <ac:chgData name="Rahul Nair" userId="4a64821b-8a29-4cbe-80c1-d9771e59f4e8" providerId="ADAL" clId="{2C51A340-D18B-4761-8D0E-7AE68EDCA1BA}" dt="2023-12-14T06:31:29.977" v="537" actId="1076"/>
          <ac:picMkLst>
            <pc:docMk/>
            <pc:sldMk cId="295602314" sldId="2146846706"/>
            <ac:picMk id="14" creationId="{E94D6F96-1B5C-2919-9794-2825C6EEC2C5}"/>
          </ac:picMkLst>
        </pc:picChg>
      </pc:sldChg>
      <pc:sldChg chg="addSp modSp new mod modTransition">
        <pc:chgData name="Rahul Nair" userId="4a64821b-8a29-4cbe-80c1-d9771e59f4e8" providerId="ADAL" clId="{2C51A340-D18B-4761-8D0E-7AE68EDCA1BA}" dt="2023-12-14T14:28:26.350" v="2082"/>
        <pc:sldMkLst>
          <pc:docMk/>
          <pc:sldMk cId="3510283239" sldId="2146846707"/>
        </pc:sldMkLst>
        <pc:spChg chg="mod">
          <ac:chgData name="Rahul Nair" userId="4a64821b-8a29-4cbe-80c1-d9771e59f4e8" providerId="ADAL" clId="{2C51A340-D18B-4761-8D0E-7AE68EDCA1BA}" dt="2023-12-14T07:07:30.817" v="766" actId="20577"/>
          <ac:spMkLst>
            <pc:docMk/>
            <pc:sldMk cId="3510283239" sldId="2146846707"/>
            <ac:spMk id="2" creationId="{74AF14FF-4EC8-A4CB-E9C4-14A10F17693E}"/>
          </ac:spMkLst>
        </pc:spChg>
        <pc:graphicFrameChg chg="add mod modGraphic">
          <ac:chgData name="Rahul Nair" userId="4a64821b-8a29-4cbe-80c1-d9771e59f4e8" providerId="ADAL" clId="{2C51A340-D18B-4761-8D0E-7AE68EDCA1BA}" dt="2023-12-14T06:54:43.935" v="674" actId="404"/>
          <ac:graphicFrameMkLst>
            <pc:docMk/>
            <pc:sldMk cId="3510283239" sldId="2146846707"/>
            <ac:graphicFrameMk id="3" creationId="{ECF1CB04-11E2-99AE-3C4E-D6FCC013CD2C}"/>
          </ac:graphicFrameMkLst>
        </pc:graphicFrameChg>
      </pc:sldChg>
      <pc:sldChg chg="del">
        <pc:chgData name="Rahul Nair" userId="4a64821b-8a29-4cbe-80c1-d9771e59f4e8" providerId="ADAL" clId="{2C51A340-D18B-4761-8D0E-7AE68EDCA1BA}" dt="2023-12-14T05:41:19.391" v="6" actId="47"/>
        <pc:sldMkLst>
          <pc:docMk/>
          <pc:sldMk cId="1438822461" sldId="2146846708"/>
        </pc:sldMkLst>
      </pc:sldChg>
      <pc:sldChg chg="modSp add mod modTransition">
        <pc:chgData name="Rahul Nair" userId="4a64821b-8a29-4cbe-80c1-d9771e59f4e8" providerId="ADAL" clId="{2C51A340-D18B-4761-8D0E-7AE68EDCA1BA}" dt="2023-12-14T14:28:26.350" v="2082"/>
        <pc:sldMkLst>
          <pc:docMk/>
          <pc:sldMk cId="3753266886" sldId="2146846708"/>
        </pc:sldMkLst>
        <pc:spChg chg="mod">
          <ac:chgData name="Rahul Nair" userId="4a64821b-8a29-4cbe-80c1-d9771e59f4e8" providerId="ADAL" clId="{2C51A340-D18B-4761-8D0E-7AE68EDCA1BA}" dt="2023-12-14T07:07:38.587" v="768" actId="20577"/>
          <ac:spMkLst>
            <pc:docMk/>
            <pc:sldMk cId="3753266886" sldId="2146846708"/>
            <ac:spMk id="2" creationId="{74AF14FF-4EC8-A4CB-E9C4-14A10F17693E}"/>
          </ac:spMkLst>
        </pc:spChg>
        <pc:graphicFrameChg chg="mod modGraphic">
          <ac:chgData name="Rahul Nair" userId="4a64821b-8a29-4cbe-80c1-d9771e59f4e8" providerId="ADAL" clId="{2C51A340-D18B-4761-8D0E-7AE68EDCA1BA}" dt="2023-12-14T06:54:50.277" v="675" actId="404"/>
          <ac:graphicFrameMkLst>
            <pc:docMk/>
            <pc:sldMk cId="3753266886" sldId="2146846708"/>
            <ac:graphicFrameMk id="3" creationId="{ECF1CB04-11E2-99AE-3C4E-D6FCC013CD2C}"/>
          </ac:graphicFrameMkLst>
        </pc:graphicFrameChg>
      </pc:sldChg>
      <pc:sldChg chg="modSp add mod modTransition">
        <pc:chgData name="Rahul Nair" userId="4a64821b-8a29-4cbe-80c1-d9771e59f4e8" providerId="ADAL" clId="{2C51A340-D18B-4761-8D0E-7AE68EDCA1BA}" dt="2023-12-14T14:28:26.350" v="2082"/>
        <pc:sldMkLst>
          <pc:docMk/>
          <pc:sldMk cId="3927976013" sldId="2146846709"/>
        </pc:sldMkLst>
        <pc:spChg chg="mod">
          <ac:chgData name="Rahul Nair" userId="4a64821b-8a29-4cbe-80c1-d9771e59f4e8" providerId="ADAL" clId="{2C51A340-D18B-4761-8D0E-7AE68EDCA1BA}" dt="2023-12-14T07:07:23.797" v="764" actId="20577"/>
          <ac:spMkLst>
            <pc:docMk/>
            <pc:sldMk cId="3927976013" sldId="2146846709"/>
            <ac:spMk id="2" creationId="{74AF14FF-4EC8-A4CB-E9C4-14A10F17693E}"/>
          </ac:spMkLst>
        </pc:spChg>
        <pc:graphicFrameChg chg="mod modGraphic">
          <ac:chgData name="Rahul Nair" userId="4a64821b-8a29-4cbe-80c1-d9771e59f4e8" providerId="ADAL" clId="{2C51A340-D18B-4761-8D0E-7AE68EDCA1BA}" dt="2023-12-14T07:06:37.832" v="748" actId="113"/>
          <ac:graphicFrameMkLst>
            <pc:docMk/>
            <pc:sldMk cId="3927976013" sldId="2146846709"/>
            <ac:graphicFrameMk id="3" creationId="{ECF1CB04-11E2-99AE-3C4E-D6FCC013CD2C}"/>
          </ac:graphicFrameMkLst>
        </pc:graphicFrameChg>
      </pc:sldChg>
      <pc:sldChg chg="addSp delSp modSp new mod ord modTransition">
        <pc:chgData name="Rahul Nair" userId="4a64821b-8a29-4cbe-80c1-d9771e59f4e8" providerId="ADAL" clId="{2C51A340-D18B-4761-8D0E-7AE68EDCA1BA}" dt="2023-12-14T14:28:26.350" v="2082"/>
        <pc:sldMkLst>
          <pc:docMk/>
          <pc:sldMk cId="2230636864" sldId="2146846710"/>
        </pc:sldMkLst>
        <pc:spChg chg="mod">
          <ac:chgData name="Rahul Nair" userId="4a64821b-8a29-4cbe-80c1-d9771e59f4e8" providerId="ADAL" clId="{2C51A340-D18B-4761-8D0E-7AE68EDCA1BA}" dt="2023-12-14T08:31:18.480" v="908" actId="20577"/>
          <ac:spMkLst>
            <pc:docMk/>
            <pc:sldMk cId="2230636864" sldId="2146846710"/>
            <ac:spMk id="2" creationId="{42831650-31FA-165B-81B3-659784A8E36C}"/>
          </ac:spMkLst>
        </pc:spChg>
        <pc:spChg chg="add del mod">
          <ac:chgData name="Rahul Nair" userId="4a64821b-8a29-4cbe-80c1-d9771e59f4e8" providerId="ADAL" clId="{2C51A340-D18B-4761-8D0E-7AE68EDCA1BA}" dt="2023-12-14T08:23:48.759" v="814"/>
          <ac:spMkLst>
            <pc:docMk/>
            <pc:sldMk cId="2230636864" sldId="2146846710"/>
            <ac:spMk id="3" creationId="{A8C79884-A02C-FB1F-E636-77FBAC0D4937}"/>
          </ac:spMkLst>
        </pc:spChg>
        <pc:spChg chg="add del mod">
          <ac:chgData name="Rahul Nair" userId="4a64821b-8a29-4cbe-80c1-d9771e59f4e8" providerId="ADAL" clId="{2C51A340-D18B-4761-8D0E-7AE68EDCA1BA}" dt="2023-12-14T08:23:53.490" v="818"/>
          <ac:spMkLst>
            <pc:docMk/>
            <pc:sldMk cId="2230636864" sldId="2146846710"/>
            <ac:spMk id="4" creationId="{E96B7025-21E9-4487-643F-8BAF7B886A82}"/>
          </ac:spMkLst>
        </pc:spChg>
        <pc:spChg chg="add del mod">
          <ac:chgData name="Rahul Nair" userId="4a64821b-8a29-4cbe-80c1-d9771e59f4e8" providerId="ADAL" clId="{2C51A340-D18B-4761-8D0E-7AE68EDCA1BA}" dt="2023-12-14T08:26:38.193" v="868" actId="12084"/>
          <ac:spMkLst>
            <pc:docMk/>
            <pc:sldMk cId="2230636864" sldId="2146846710"/>
            <ac:spMk id="5" creationId="{0AFD24EB-7F70-9686-0050-54249997187E}"/>
          </ac:spMkLst>
        </pc:spChg>
        <pc:graphicFrameChg chg="add mod modGraphic">
          <ac:chgData name="Rahul Nair" userId="4a64821b-8a29-4cbe-80c1-d9771e59f4e8" providerId="ADAL" clId="{2C51A340-D18B-4761-8D0E-7AE68EDCA1BA}" dt="2023-12-14T08:36:27.562" v="970" actId="13782"/>
          <ac:graphicFrameMkLst>
            <pc:docMk/>
            <pc:sldMk cId="2230636864" sldId="2146846710"/>
            <ac:graphicFrameMk id="6" creationId="{EF19F569-8F53-6A64-46B6-4F481F4946BF}"/>
          </ac:graphicFrameMkLst>
        </pc:graphicFrameChg>
      </pc:sldChg>
      <pc:sldChg chg="del">
        <pc:chgData name="Rahul Nair" userId="4a64821b-8a29-4cbe-80c1-d9771e59f4e8" providerId="ADAL" clId="{2C51A340-D18B-4761-8D0E-7AE68EDCA1BA}" dt="2023-12-14T05:41:19.391" v="6" actId="47"/>
        <pc:sldMkLst>
          <pc:docMk/>
          <pc:sldMk cId="2907796175" sldId="2146846710"/>
        </pc:sldMkLst>
      </pc:sldChg>
      <pc:sldChg chg="del">
        <pc:chgData name="Rahul Nair" userId="4a64821b-8a29-4cbe-80c1-d9771e59f4e8" providerId="ADAL" clId="{2C51A340-D18B-4761-8D0E-7AE68EDCA1BA}" dt="2023-12-14T05:41:19.391" v="6" actId="47"/>
        <pc:sldMkLst>
          <pc:docMk/>
          <pc:sldMk cId="1345940659" sldId="2146846711"/>
        </pc:sldMkLst>
      </pc:sldChg>
      <pc:sldChg chg="addSp delSp modSp new mod modTransition">
        <pc:chgData name="Rahul Nair" userId="4a64821b-8a29-4cbe-80c1-d9771e59f4e8" providerId="ADAL" clId="{2C51A340-D18B-4761-8D0E-7AE68EDCA1BA}" dt="2023-12-15T09:56:36.772" v="2114" actId="478"/>
        <pc:sldMkLst>
          <pc:docMk/>
          <pc:sldMk cId="3580265042" sldId="2146846711"/>
        </pc:sldMkLst>
        <pc:spChg chg="del mod">
          <ac:chgData name="Rahul Nair" userId="4a64821b-8a29-4cbe-80c1-d9771e59f4e8" providerId="ADAL" clId="{2C51A340-D18B-4761-8D0E-7AE68EDCA1BA}" dt="2023-12-14T08:57:37.937" v="1058" actId="478"/>
          <ac:spMkLst>
            <pc:docMk/>
            <pc:sldMk cId="3580265042" sldId="2146846711"/>
            <ac:spMk id="2" creationId="{ED68F8AD-0534-A8E7-261A-0E53DD43D186}"/>
          </ac:spMkLst>
        </pc:spChg>
        <pc:spChg chg="add del mod">
          <ac:chgData name="Rahul Nair" userId="4a64821b-8a29-4cbe-80c1-d9771e59f4e8" providerId="ADAL" clId="{2C51A340-D18B-4761-8D0E-7AE68EDCA1BA}" dt="2023-12-14T08:38:51.951" v="973" actId="478"/>
          <ac:spMkLst>
            <pc:docMk/>
            <pc:sldMk cId="3580265042" sldId="2146846711"/>
            <ac:spMk id="3" creationId="{C7E2B6D4-EAA3-DD9A-31ED-811F2C2ECF4F}"/>
          </ac:spMkLst>
        </pc:spChg>
        <pc:spChg chg="mod">
          <ac:chgData name="Rahul Nair" userId="4a64821b-8a29-4cbe-80c1-d9771e59f4e8" providerId="ADAL" clId="{2C51A340-D18B-4761-8D0E-7AE68EDCA1BA}" dt="2023-12-14T08:38:43.686" v="972"/>
          <ac:spMkLst>
            <pc:docMk/>
            <pc:sldMk cId="3580265042" sldId="2146846711"/>
            <ac:spMk id="6" creationId="{1525DBAC-0675-EE83-0E00-9A3AA7C556BE}"/>
          </ac:spMkLst>
        </pc:spChg>
        <pc:spChg chg="mod">
          <ac:chgData name="Rahul Nair" userId="4a64821b-8a29-4cbe-80c1-d9771e59f4e8" providerId="ADAL" clId="{2C51A340-D18B-4761-8D0E-7AE68EDCA1BA}" dt="2023-12-14T08:38:43.686" v="972"/>
          <ac:spMkLst>
            <pc:docMk/>
            <pc:sldMk cId="3580265042" sldId="2146846711"/>
            <ac:spMk id="7" creationId="{62754B8C-F9C1-FC45-2548-A9AA5E6AE97A}"/>
          </ac:spMkLst>
        </pc:spChg>
        <pc:spChg chg="add del mod">
          <ac:chgData name="Rahul Nair" userId="4a64821b-8a29-4cbe-80c1-d9771e59f4e8" providerId="ADAL" clId="{2C51A340-D18B-4761-8D0E-7AE68EDCA1BA}" dt="2023-12-14T08:39:22.221" v="985" actId="478"/>
          <ac:spMkLst>
            <pc:docMk/>
            <pc:sldMk cId="3580265042" sldId="2146846711"/>
            <ac:spMk id="8" creationId="{639B9A0C-A389-1E19-2716-2EF1DDD69E1D}"/>
          </ac:spMkLst>
        </pc:spChg>
        <pc:spChg chg="mod">
          <ac:chgData name="Rahul Nair" userId="4a64821b-8a29-4cbe-80c1-d9771e59f4e8" providerId="ADAL" clId="{2C51A340-D18B-4761-8D0E-7AE68EDCA1BA}" dt="2023-12-14T08:38:43.686" v="972"/>
          <ac:spMkLst>
            <pc:docMk/>
            <pc:sldMk cId="3580265042" sldId="2146846711"/>
            <ac:spMk id="10" creationId="{965F6097-11F9-DDD7-9CC6-27EDA802757D}"/>
          </ac:spMkLst>
        </pc:spChg>
        <pc:spChg chg="mod">
          <ac:chgData name="Rahul Nair" userId="4a64821b-8a29-4cbe-80c1-d9771e59f4e8" providerId="ADAL" clId="{2C51A340-D18B-4761-8D0E-7AE68EDCA1BA}" dt="2023-12-14T08:38:43.686" v="972"/>
          <ac:spMkLst>
            <pc:docMk/>
            <pc:sldMk cId="3580265042" sldId="2146846711"/>
            <ac:spMk id="11" creationId="{CCBC25A0-7EA9-0BCE-EFDF-373E97368D72}"/>
          </ac:spMkLst>
        </pc:spChg>
        <pc:spChg chg="mod">
          <ac:chgData name="Rahul Nair" userId="4a64821b-8a29-4cbe-80c1-d9771e59f4e8" providerId="ADAL" clId="{2C51A340-D18B-4761-8D0E-7AE68EDCA1BA}" dt="2023-12-14T08:38:43.686" v="972"/>
          <ac:spMkLst>
            <pc:docMk/>
            <pc:sldMk cId="3580265042" sldId="2146846711"/>
            <ac:spMk id="12" creationId="{1EAD5714-8F5A-C833-563F-A16F42335641}"/>
          </ac:spMkLst>
        </pc:spChg>
        <pc:spChg chg="mod">
          <ac:chgData name="Rahul Nair" userId="4a64821b-8a29-4cbe-80c1-d9771e59f4e8" providerId="ADAL" clId="{2C51A340-D18B-4761-8D0E-7AE68EDCA1BA}" dt="2023-12-14T08:38:43.686" v="972"/>
          <ac:spMkLst>
            <pc:docMk/>
            <pc:sldMk cId="3580265042" sldId="2146846711"/>
            <ac:spMk id="13" creationId="{70F1D9D2-9913-BF65-F415-1E379CA15776}"/>
          </ac:spMkLst>
        </pc:spChg>
        <pc:spChg chg="add del mod">
          <ac:chgData name="Rahul Nair" userId="4a64821b-8a29-4cbe-80c1-d9771e59f4e8" providerId="ADAL" clId="{2C51A340-D18B-4761-8D0E-7AE68EDCA1BA}" dt="2023-12-14T08:41:12.876" v="997" actId="478"/>
          <ac:spMkLst>
            <pc:docMk/>
            <pc:sldMk cId="3580265042" sldId="2146846711"/>
            <ac:spMk id="14" creationId="{78CE6F0A-0EFC-B91A-9021-2338A9499BE8}"/>
          </ac:spMkLst>
        </pc:spChg>
        <pc:spChg chg="mod">
          <ac:chgData name="Rahul Nair" userId="4a64821b-8a29-4cbe-80c1-d9771e59f4e8" providerId="ADAL" clId="{2C51A340-D18B-4761-8D0E-7AE68EDCA1BA}" dt="2023-12-14T08:40:01.327" v="990" actId="207"/>
          <ac:spMkLst>
            <pc:docMk/>
            <pc:sldMk cId="3580265042" sldId="2146846711"/>
            <ac:spMk id="17" creationId="{EB66819F-79D8-4888-2937-FF773566C624}"/>
          </ac:spMkLst>
        </pc:spChg>
        <pc:spChg chg="mod">
          <ac:chgData name="Rahul Nair" userId="4a64821b-8a29-4cbe-80c1-d9771e59f4e8" providerId="ADAL" clId="{2C51A340-D18B-4761-8D0E-7AE68EDCA1BA}" dt="2023-12-14T08:39:55.024" v="989" actId="207"/>
          <ac:spMkLst>
            <pc:docMk/>
            <pc:sldMk cId="3580265042" sldId="2146846711"/>
            <ac:spMk id="20" creationId="{FC0601BB-5E69-F834-4AB8-9A555A5E8CC7}"/>
          </ac:spMkLst>
        </pc:spChg>
        <pc:spChg chg="add del mod">
          <ac:chgData name="Rahul Nair" userId="4a64821b-8a29-4cbe-80c1-d9771e59f4e8" providerId="ADAL" clId="{2C51A340-D18B-4761-8D0E-7AE68EDCA1BA}" dt="2023-12-14T08:39:00.649" v="974" actId="478"/>
          <ac:spMkLst>
            <pc:docMk/>
            <pc:sldMk cId="3580265042" sldId="2146846711"/>
            <ac:spMk id="21" creationId="{B9B7FEC9-7175-E54D-7B49-A2288B76FC7B}"/>
          </ac:spMkLst>
        </pc:spChg>
        <pc:spChg chg="add del mod">
          <ac:chgData name="Rahul Nair" userId="4a64821b-8a29-4cbe-80c1-d9771e59f4e8" providerId="ADAL" clId="{2C51A340-D18B-4761-8D0E-7AE68EDCA1BA}" dt="2023-12-14T08:57:37.937" v="1058" actId="478"/>
          <ac:spMkLst>
            <pc:docMk/>
            <pc:sldMk cId="3580265042" sldId="2146846711"/>
            <ac:spMk id="22" creationId="{6DF5AE90-7D87-65D7-C814-8CCC31584134}"/>
          </ac:spMkLst>
        </pc:spChg>
        <pc:spChg chg="add del mod">
          <ac:chgData name="Rahul Nair" userId="4a64821b-8a29-4cbe-80c1-d9771e59f4e8" providerId="ADAL" clId="{2C51A340-D18B-4761-8D0E-7AE68EDCA1BA}" dt="2023-12-14T08:57:37.937" v="1058" actId="478"/>
          <ac:spMkLst>
            <pc:docMk/>
            <pc:sldMk cId="3580265042" sldId="2146846711"/>
            <ac:spMk id="23" creationId="{C76DFB89-097C-D26D-8F7E-F14D5C599D0F}"/>
          </ac:spMkLst>
        </pc:spChg>
        <pc:spChg chg="add mod">
          <ac:chgData name="Rahul Nair" userId="4a64821b-8a29-4cbe-80c1-d9771e59f4e8" providerId="ADAL" clId="{2C51A340-D18B-4761-8D0E-7AE68EDCA1BA}" dt="2023-12-14T09:02:24.425" v="1092" actId="1076"/>
          <ac:spMkLst>
            <pc:docMk/>
            <pc:sldMk cId="3580265042" sldId="2146846711"/>
            <ac:spMk id="25" creationId="{E2B13D50-6682-D040-4734-7E2F242074DA}"/>
          </ac:spMkLst>
        </pc:spChg>
        <pc:spChg chg="add del mod">
          <ac:chgData name="Rahul Nair" userId="4a64821b-8a29-4cbe-80c1-d9771e59f4e8" providerId="ADAL" clId="{2C51A340-D18B-4761-8D0E-7AE68EDCA1BA}" dt="2023-12-14T08:57:45.544" v="1060" actId="478"/>
          <ac:spMkLst>
            <pc:docMk/>
            <pc:sldMk cId="3580265042" sldId="2146846711"/>
            <ac:spMk id="26" creationId="{1F8EDF27-6150-D295-73D0-8DE1367F6881}"/>
          </ac:spMkLst>
        </pc:spChg>
        <pc:spChg chg="mod">
          <ac:chgData name="Rahul Nair" userId="4a64821b-8a29-4cbe-80c1-d9771e59f4e8" providerId="ADAL" clId="{2C51A340-D18B-4761-8D0E-7AE68EDCA1BA}" dt="2023-12-14T08:57:39.422" v="1059"/>
          <ac:spMkLst>
            <pc:docMk/>
            <pc:sldMk cId="3580265042" sldId="2146846711"/>
            <ac:spMk id="29" creationId="{38021B6B-99B2-376C-0923-0CC1CC6BA1F5}"/>
          </ac:spMkLst>
        </pc:spChg>
        <pc:spChg chg="mod">
          <ac:chgData name="Rahul Nair" userId="4a64821b-8a29-4cbe-80c1-d9771e59f4e8" providerId="ADAL" clId="{2C51A340-D18B-4761-8D0E-7AE68EDCA1BA}" dt="2023-12-14T08:57:39.422" v="1059"/>
          <ac:spMkLst>
            <pc:docMk/>
            <pc:sldMk cId="3580265042" sldId="2146846711"/>
            <ac:spMk id="30" creationId="{811F73D0-CF11-3C6E-FA3E-59AF3313430B}"/>
          </ac:spMkLst>
        </pc:spChg>
        <pc:spChg chg="mod">
          <ac:chgData name="Rahul Nair" userId="4a64821b-8a29-4cbe-80c1-d9771e59f4e8" providerId="ADAL" clId="{2C51A340-D18B-4761-8D0E-7AE68EDCA1BA}" dt="2023-12-14T08:57:39.422" v="1059"/>
          <ac:spMkLst>
            <pc:docMk/>
            <pc:sldMk cId="3580265042" sldId="2146846711"/>
            <ac:spMk id="31" creationId="{3372E24F-B1E7-090B-563B-ED2D9FFC4532}"/>
          </ac:spMkLst>
        </pc:spChg>
        <pc:spChg chg="add del mod">
          <ac:chgData name="Rahul Nair" userId="4a64821b-8a29-4cbe-80c1-d9771e59f4e8" providerId="ADAL" clId="{2C51A340-D18B-4761-8D0E-7AE68EDCA1BA}" dt="2023-12-14T08:58:15.810" v="1070" actId="478"/>
          <ac:spMkLst>
            <pc:docMk/>
            <pc:sldMk cId="3580265042" sldId="2146846711"/>
            <ac:spMk id="32" creationId="{4895CB49-4EF1-079A-1CB8-9C2781786684}"/>
          </ac:spMkLst>
        </pc:spChg>
        <pc:spChg chg="mod">
          <ac:chgData name="Rahul Nair" userId="4a64821b-8a29-4cbe-80c1-d9771e59f4e8" providerId="ADAL" clId="{2C51A340-D18B-4761-8D0E-7AE68EDCA1BA}" dt="2023-12-14T08:57:39.422" v="1059"/>
          <ac:spMkLst>
            <pc:docMk/>
            <pc:sldMk cId="3580265042" sldId="2146846711"/>
            <ac:spMk id="34" creationId="{8B42D1E1-8562-F519-096D-EA3E15806B0F}"/>
          </ac:spMkLst>
        </pc:spChg>
        <pc:spChg chg="mod">
          <ac:chgData name="Rahul Nair" userId="4a64821b-8a29-4cbe-80c1-d9771e59f4e8" providerId="ADAL" clId="{2C51A340-D18B-4761-8D0E-7AE68EDCA1BA}" dt="2023-12-14T08:57:39.422" v="1059"/>
          <ac:spMkLst>
            <pc:docMk/>
            <pc:sldMk cId="3580265042" sldId="2146846711"/>
            <ac:spMk id="35" creationId="{F8C05814-3157-2A05-C39A-D4DBC4BEF029}"/>
          </ac:spMkLst>
        </pc:spChg>
        <pc:spChg chg="mod">
          <ac:chgData name="Rahul Nair" userId="4a64821b-8a29-4cbe-80c1-d9771e59f4e8" providerId="ADAL" clId="{2C51A340-D18B-4761-8D0E-7AE68EDCA1BA}" dt="2023-12-14T08:57:39.422" v="1059"/>
          <ac:spMkLst>
            <pc:docMk/>
            <pc:sldMk cId="3580265042" sldId="2146846711"/>
            <ac:spMk id="36" creationId="{30DBC961-F625-7F61-1FA1-4AF9676CD898}"/>
          </ac:spMkLst>
        </pc:spChg>
        <pc:spChg chg="mod">
          <ac:chgData name="Rahul Nair" userId="4a64821b-8a29-4cbe-80c1-d9771e59f4e8" providerId="ADAL" clId="{2C51A340-D18B-4761-8D0E-7AE68EDCA1BA}" dt="2023-12-14T08:57:39.422" v="1059"/>
          <ac:spMkLst>
            <pc:docMk/>
            <pc:sldMk cId="3580265042" sldId="2146846711"/>
            <ac:spMk id="37" creationId="{3F6FD28D-FEDE-8D6C-D043-D115E1E5626D}"/>
          </ac:spMkLst>
        </pc:spChg>
        <pc:spChg chg="add del mod">
          <ac:chgData name="Rahul Nair" userId="4a64821b-8a29-4cbe-80c1-d9771e59f4e8" providerId="ADAL" clId="{2C51A340-D18B-4761-8D0E-7AE68EDCA1BA}" dt="2023-12-15T09:56:36.772" v="2114" actId="478"/>
          <ac:spMkLst>
            <pc:docMk/>
            <pc:sldMk cId="3580265042" sldId="2146846711"/>
            <ac:spMk id="38" creationId="{00C07412-6116-FE57-BCCD-5AD500722E42}"/>
          </ac:spMkLst>
        </pc:spChg>
        <pc:spChg chg="mod">
          <ac:chgData name="Rahul Nair" userId="4a64821b-8a29-4cbe-80c1-d9771e59f4e8" providerId="ADAL" clId="{2C51A340-D18B-4761-8D0E-7AE68EDCA1BA}" dt="2023-12-14T09:00:20.413" v="1079" actId="2711"/>
          <ac:spMkLst>
            <pc:docMk/>
            <pc:sldMk cId="3580265042" sldId="2146846711"/>
            <ac:spMk id="41" creationId="{F75D7998-4373-EB8A-E22F-8A6647A0EF40}"/>
          </ac:spMkLst>
        </pc:spChg>
        <pc:spChg chg="add mod">
          <ac:chgData name="Rahul Nair" userId="4a64821b-8a29-4cbe-80c1-d9771e59f4e8" providerId="ADAL" clId="{2C51A340-D18B-4761-8D0E-7AE68EDCA1BA}" dt="2023-12-14T09:00:12.117" v="1078" actId="2711"/>
          <ac:spMkLst>
            <pc:docMk/>
            <pc:sldMk cId="3580265042" sldId="2146846711"/>
            <ac:spMk id="43" creationId="{0759DAD8-F73C-E36A-3F14-B1AB4E10819E}"/>
          </ac:spMkLst>
        </pc:spChg>
        <pc:spChg chg="mod">
          <ac:chgData name="Rahul Nair" userId="4a64821b-8a29-4cbe-80c1-d9771e59f4e8" providerId="ADAL" clId="{2C51A340-D18B-4761-8D0E-7AE68EDCA1BA}" dt="2023-12-14T09:00:01.140" v="1077" actId="2711"/>
          <ac:spMkLst>
            <pc:docMk/>
            <pc:sldMk cId="3580265042" sldId="2146846711"/>
            <ac:spMk id="46" creationId="{F852BD45-C7E0-47BD-CF29-9EF6509A1D5E}"/>
          </ac:spMkLst>
        </pc:spChg>
        <pc:spChg chg="add del mod">
          <ac:chgData name="Rahul Nair" userId="4a64821b-8a29-4cbe-80c1-d9771e59f4e8" providerId="ADAL" clId="{2C51A340-D18B-4761-8D0E-7AE68EDCA1BA}" dt="2023-12-14T08:58:09.402" v="1069" actId="478"/>
          <ac:spMkLst>
            <pc:docMk/>
            <pc:sldMk cId="3580265042" sldId="2146846711"/>
            <ac:spMk id="47" creationId="{16AB4F0A-C84B-A9A3-EE78-CE1036CF3BD0}"/>
          </ac:spMkLst>
        </pc:spChg>
        <pc:spChg chg="add mod">
          <ac:chgData name="Rahul Nair" userId="4a64821b-8a29-4cbe-80c1-d9771e59f4e8" providerId="ADAL" clId="{2C51A340-D18B-4761-8D0E-7AE68EDCA1BA}" dt="2023-12-14T09:02:05.001" v="1090" actId="1076"/>
          <ac:spMkLst>
            <pc:docMk/>
            <pc:sldMk cId="3580265042" sldId="2146846711"/>
            <ac:spMk id="48" creationId="{E0975FC1-E1DA-013F-FC20-8B347220D1CA}"/>
          </ac:spMkLst>
        </pc:spChg>
        <pc:spChg chg="add mod">
          <ac:chgData name="Rahul Nair" userId="4a64821b-8a29-4cbe-80c1-d9771e59f4e8" providerId="ADAL" clId="{2C51A340-D18B-4761-8D0E-7AE68EDCA1BA}" dt="2023-12-14T09:02:10.932" v="1091" actId="1076"/>
          <ac:spMkLst>
            <pc:docMk/>
            <pc:sldMk cId="3580265042" sldId="2146846711"/>
            <ac:spMk id="49" creationId="{91339AF8-3A48-0F30-3246-79ED348F0EE0}"/>
          </ac:spMkLst>
        </pc:spChg>
        <pc:grpChg chg="add del mod">
          <ac:chgData name="Rahul Nair" userId="4a64821b-8a29-4cbe-80c1-d9771e59f4e8" providerId="ADAL" clId="{2C51A340-D18B-4761-8D0E-7AE68EDCA1BA}" dt="2023-12-14T08:57:37.937" v="1058" actId="478"/>
          <ac:grpSpMkLst>
            <pc:docMk/>
            <pc:sldMk cId="3580265042" sldId="2146846711"/>
            <ac:grpSpMk id="5" creationId="{D15C72F8-5DAE-163C-ED36-A32C792CF060}"/>
          </ac:grpSpMkLst>
        </pc:grpChg>
        <pc:grpChg chg="add del mod">
          <ac:chgData name="Rahul Nair" userId="4a64821b-8a29-4cbe-80c1-d9771e59f4e8" providerId="ADAL" clId="{2C51A340-D18B-4761-8D0E-7AE68EDCA1BA}" dt="2023-12-14T08:39:29.134" v="986" actId="478"/>
          <ac:grpSpMkLst>
            <pc:docMk/>
            <pc:sldMk cId="3580265042" sldId="2146846711"/>
            <ac:grpSpMk id="9" creationId="{BBC6994A-2144-8624-D7BF-EDE11EB5BA12}"/>
          </ac:grpSpMkLst>
        </pc:grpChg>
        <pc:grpChg chg="add del mod">
          <ac:chgData name="Rahul Nair" userId="4a64821b-8a29-4cbe-80c1-d9771e59f4e8" providerId="ADAL" clId="{2C51A340-D18B-4761-8D0E-7AE68EDCA1BA}" dt="2023-12-14T08:57:37.937" v="1058" actId="478"/>
          <ac:grpSpMkLst>
            <pc:docMk/>
            <pc:sldMk cId="3580265042" sldId="2146846711"/>
            <ac:grpSpMk id="15" creationId="{B939B630-172E-CA06-A97F-F6A59F1CC4AA}"/>
          </ac:grpSpMkLst>
        </pc:grpChg>
        <pc:grpChg chg="add del mod">
          <ac:chgData name="Rahul Nair" userId="4a64821b-8a29-4cbe-80c1-d9771e59f4e8" providerId="ADAL" clId="{2C51A340-D18B-4761-8D0E-7AE68EDCA1BA}" dt="2023-12-14T08:57:37.937" v="1058" actId="478"/>
          <ac:grpSpMkLst>
            <pc:docMk/>
            <pc:sldMk cId="3580265042" sldId="2146846711"/>
            <ac:grpSpMk id="18" creationId="{6AA669BE-6CED-B224-66DA-47BA664004B3}"/>
          </ac:grpSpMkLst>
        </pc:grpChg>
        <pc:grpChg chg="add mod">
          <ac:chgData name="Rahul Nair" userId="4a64821b-8a29-4cbe-80c1-d9771e59f4e8" providerId="ADAL" clId="{2C51A340-D18B-4761-8D0E-7AE68EDCA1BA}" dt="2023-12-14T08:57:39.422" v="1059"/>
          <ac:grpSpMkLst>
            <pc:docMk/>
            <pc:sldMk cId="3580265042" sldId="2146846711"/>
            <ac:grpSpMk id="28" creationId="{789B0CD0-0D4F-611D-3323-F98B327D81B9}"/>
          </ac:grpSpMkLst>
        </pc:grpChg>
        <pc:grpChg chg="add del mod">
          <ac:chgData name="Rahul Nair" userId="4a64821b-8a29-4cbe-80c1-d9771e59f4e8" providerId="ADAL" clId="{2C51A340-D18B-4761-8D0E-7AE68EDCA1BA}" dt="2023-12-14T08:58:19.263" v="1071" actId="478"/>
          <ac:grpSpMkLst>
            <pc:docMk/>
            <pc:sldMk cId="3580265042" sldId="2146846711"/>
            <ac:grpSpMk id="33" creationId="{E48B9CED-3EF6-8B81-2DEA-B87A9D5777A9}"/>
          </ac:grpSpMkLst>
        </pc:grpChg>
        <pc:grpChg chg="add mod">
          <ac:chgData name="Rahul Nair" userId="4a64821b-8a29-4cbe-80c1-d9771e59f4e8" providerId="ADAL" clId="{2C51A340-D18B-4761-8D0E-7AE68EDCA1BA}" dt="2023-12-14T08:57:39.422" v="1059"/>
          <ac:grpSpMkLst>
            <pc:docMk/>
            <pc:sldMk cId="3580265042" sldId="2146846711"/>
            <ac:grpSpMk id="39" creationId="{724E51D4-91A5-8FEC-B224-5B6818CB7C0A}"/>
          </ac:grpSpMkLst>
        </pc:grpChg>
        <pc:grpChg chg="add mod">
          <ac:chgData name="Rahul Nair" userId="4a64821b-8a29-4cbe-80c1-d9771e59f4e8" providerId="ADAL" clId="{2C51A340-D18B-4761-8D0E-7AE68EDCA1BA}" dt="2023-12-14T08:57:39.422" v="1059"/>
          <ac:grpSpMkLst>
            <pc:docMk/>
            <pc:sldMk cId="3580265042" sldId="2146846711"/>
            <ac:grpSpMk id="44" creationId="{EAD03CCA-7121-3641-5DFB-D077E8E8333E}"/>
          </ac:grpSpMkLst>
        </pc:grpChg>
        <pc:graphicFrameChg chg="add del mod modGraphic">
          <ac:chgData name="Rahul Nair" userId="4a64821b-8a29-4cbe-80c1-d9771e59f4e8" providerId="ADAL" clId="{2C51A340-D18B-4761-8D0E-7AE68EDCA1BA}" dt="2023-12-14T08:57:37.937" v="1058" actId="478"/>
          <ac:graphicFrameMkLst>
            <pc:docMk/>
            <pc:sldMk cId="3580265042" sldId="2146846711"/>
            <ac:graphicFrameMk id="4" creationId="{FF3EA4F7-BAAE-2725-D8A1-A23F024F36DD}"/>
          </ac:graphicFrameMkLst>
        </pc:graphicFrameChg>
        <pc:graphicFrameChg chg="add mod modGraphic">
          <ac:chgData name="Rahul Nair" userId="4a64821b-8a29-4cbe-80c1-d9771e59f4e8" providerId="ADAL" clId="{2C51A340-D18B-4761-8D0E-7AE68EDCA1BA}" dt="2023-12-14T08:59:33.236" v="1076" actId="2711"/>
          <ac:graphicFrameMkLst>
            <pc:docMk/>
            <pc:sldMk cId="3580265042" sldId="2146846711"/>
            <ac:graphicFrameMk id="27" creationId="{496A25DC-AD7B-8768-7735-0DC1CEC8C7CB}"/>
          </ac:graphicFrameMkLst>
        </pc:graphicFrameChg>
        <pc:picChg chg="mod">
          <ac:chgData name="Rahul Nair" userId="4a64821b-8a29-4cbe-80c1-d9771e59f4e8" providerId="ADAL" clId="{2C51A340-D18B-4761-8D0E-7AE68EDCA1BA}" dt="2023-12-14T08:38:43.686" v="972"/>
          <ac:picMkLst>
            <pc:docMk/>
            <pc:sldMk cId="3580265042" sldId="2146846711"/>
            <ac:picMk id="16" creationId="{576D594A-71CF-49AB-5079-1BB597467FC0}"/>
          </ac:picMkLst>
        </pc:picChg>
        <pc:picChg chg="mod">
          <ac:chgData name="Rahul Nair" userId="4a64821b-8a29-4cbe-80c1-d9771e59f4e8" providerId="ADAL" clId="{2C51A340-D18B-4761-8D0E-7AE68EDCA1BA}" dt="2023-12-14T08:38:43.686" v="972"/>
          <ac:picMkLst>
            <pc:docMk/>
            <pc:sldMk cId="3580265042" sldId="2146846711"/>
            <ac:picMk id="19" creationId="{30D1D99B-2060-A1F8-16E9-908573AEAD3D}"/>
          </ac:picMkLst>
        </pc:picChg>
        <pc:picChg chg="mod">
          <ac:chgData name="Rahul Nair" userId="4a64821b-8a29-4cbe-80c1-d9771e59f4e8" providerId="ADAL" clId="{2C51A340-D18B-4761-8D0E-7AE68EDCA1BA}" dt="2023-12-14T08:57:39.422" v="1059"/>
          <ac:picMkLst>
            <pc:docMk/>
            <pc:sldMk cId="3580265042" sldId="2146846711"/>
            <ac:picMk id="40" creationId="{31BB2DCF-E2A0-0A60-8F0E-E3041A0F84BF}"/>
          </ac:picMkLst>
        </pc:picChg>
        <pc:picChg chg="add mod">
          <ac:chgData name="Rahul Nair" userId="4a64821b-8a29-4cbe-80c1-d9771e59f4e8" providerId="ADAL" clId="{2C51A340-D18B-4761-8D0E-7AE68EDCA1BA}" dt="2023-12-14T08:57:39.422" v="1059"/>
          <ac:picMkLst>
            <pc:docMk/>
            <pc:sldMk cId="3580265042" sldId="2146846711"/>
            <ac:picMk id="42" creationId="{44298195-C334-12CF-28EB-D20FE2B8D1F1}"/>
          </ac:picMkLst>
        </pc:picChg>
        <pc:picChg chg="mod">
          <ac:chgData name="Rahul Nair" userId="4a64821b-8a29-4cbe-80c1-d9771e59f4e8" providerId="ADAL" clId="{2C51A340-D18B-4761-8D0E-7AE68EDCA1BA}" dt="2023-12-14T08:57:39.422" v="1059"/>
          <ac:picMkLst>
            <pc:docMk/>
            <pc:sldMk cId="3580265042" sldId="2146846711"/>
            <ac:picMk id="45" creationId="{71CC0A39-7AD8-08DD-BE41-7BE8CBE83FAD}"/>
          </ac:picMkLst>
        </pc:picChg>
      </pc:sldChg>
      <pc:sldChg chg="del">
        <pc:chgData name="Rahul Nair" userId="4a64821b-8a29-4cbe-80c1-d9771e59f4e8" providerId="ADAL" clId="{2C51A340-D18B-4761-8D0E-7AE68EDCA1BA}" dt="2023-12-14T05:41:19.391" v="6" actId="47"/>
        <pc:sldMkLst>
          <pc:docMk/>
          <pc:sldMk cId="250992459" sldId="2146846712"/>
        </pc:sldMkLst>
      </pc:sldChg>
      <pc:sldChg chg="del">
        <pc:chgData name="Rahul Nair" userId="4a64821b-8a29-4cbe-80c1-d9771e59f4e8" providerId="ADAL" clId="{2C51A340-D18B-4761-8D0E-7AE68EDCA1BA}" dt="2023-12-14T05:41:12.280" v="3" actId="47"/>
        <pc:sldMkLst>
          <pc:docMk/>
          <pc:sldMk cId="3759176695" sldId="2147311211"/>
        </pc:sldMkLst>
      </pc:sldChg>
      <pc:sldChg chg="del">
        <pc:chgData name="Rahul Nair" userId="4a64821b-8a29-4cbe-80c1-d9771e59f4e8" providerId="ADAL" clId="{2C51A340-D18B-4761-8D0E-7AE68EDCA1BA}" dt="2023-12-14T05:41:19.391" v="6" actId="47"/>
        <pc:sldMkLst>
          <pc:docMk/>
          <pc:sldMk cId="283327184" sldId="2147311224"/>
        </pc:sldMkLst>
      </pc:sldChg>
      <pc:sldChg chg="del">
        <pc:chgData name="Rahul Nair" userId="4a64821b-8a29-4cbe-80c1-d9771e59f4e8" providerId="ADAL" clId="{2C51A340-D18B-4761-8D0E-7AE68EDCA1BA}" dt="2023-12-14T05:41:11.766" v="2" actId="47"/>
        <pc:sldMkLst>
          <pc:docMk/>
          <pc:sldMk cId="3310002733" sldId="2147311235"/>
        </pc:sldMkLst>
      </pc:sldChg>
      <pc:sldChg chg="del">
        <pc:chgData name="Rahul Nair" userId="4a64821b-8a29-4cbe-80c1-d9771e59f4e8" providerId="ADAL" clId="{2C51A340-D18B-4761-8D0E-7AE68EDCA1BA}" dt="2023-12-14T05:41:19.391" v="6" actId="47"/>
        <pc:sldMkLst>
          <pc:docMk/>
          <pc:sldMk cId="2137579190" sldId="2147311305"/>
        </pc:sldMkLst>
      </pc:sldChg>
      <pc:sldChg chg="addSp delSp modSp add mod modTransition modClrScheme chgLayout">
        <pc:chgData name="Rahul Nair" userId="4a64821b-8a29-4cbe-80c1-d9771e59f4e8" providerId="ADAL" clId="{2C51A340-D18B-4761-8D0E-7AE68EDCA1BA}" dt="2023-12-14T14:28:26.350" v="2082"/>
        <pc:sldMkLst>
          <pc:docMk/>
          <pc:sldMk cId="2242863728" sldId="2147471069"/>
        </pc:sldMkLst>
        <pc:spChg chg="add del mod ord">
          <ac:chgData name="Rahul Nair" userId="4a64821b-8a29-4cbe-80c1-d9771e59f4e8" providerId="ADAL" clId="{2C51A340-D18B-4761-8D0E-7AE68EDCA1BA}" dt="2023-12-14T11:52:25.509" v="1469" actId="478"/>
          <ac:spMkLst>
            <pc:docMk/>
            <pc:sldMk cId="2242863728" sldId="2147471069"/>
            <ac:spMk id="2" creationId="{364145D6-E48C-C17E-F982-8A0A28386E5D}"/>
          </ac:spMkLst>
        </pc:spChg>
        <pc:spChg chg="add mod">
          <ac:chgData name="Rahul Nair" userId="4a64821b-8a29-4cbe-80c1-d9771e59f4e8" providerId="ADAL" clId="{2C51A340-D18B-4761-8D0E-7AE68EDCA1BA}" dt="2023-12-14T11:59:07.344" v="1542" actId="20577"/>
          <ac:spMkLst>
            <pc:docMk/>
            <pc:sldMk cId="2242863728" sldId="2147471069"/>
            <ac:spMk id="3" creationId="{D7F73A27-210D-9E15-D091-91C6BDB1E218}"/>
          </ac:spMkLst>
        </pc:spChg>
        <pc:spChg chg="del mod ord">
          <ac:chgData name="Rahul Nair" userId="4a64821b-8a29-4cbe-80c1-d9771e59f4e8" providerId="ADAL" clId="{2C51A340-D18B-4761-8D0E-7AE68EDCA1BA}" dt="2023-12-14T11:53:21.317" v="1474" actId="478"/>
          <ac:spMkLst>
            <pc:docMk/>
            <pc:sldMk cId="2242863728" sldId="2147471069"/>
            <ac:spMk id="4" creationId="{2BA06678-D4AF-8212-2804-9D6D1B15548A}"/>
          </ac:spMkLst>
        </pc:spChg>
        <pc:spChg chg="del mod ord">
          <ac:chgData name="Rahul Nair" userId="4a64821b-8a29-4cbe-80c1-d9771e59f4e8" providerId="ADAL" clId="{2C51A340-D18B-4761-8D0E-7AE68EDCA1BA}" dt="2023-12-14T11:53:14.342" v="1473" actId="478"/>
          <ac:spMkLst>
            <pc:docMk/>
            <pc:sldMk cId="2242863728" sldId="2147471069"/>
            <ac:spMk id="5" creationId="{D6A6219C-6B6F-CB0A-50AA-DC3CD879E3F2}"/>
          </ac:spMkLst>
        </pc:spChg>
        <pc:graphicFrameChg chg="mod modGraphic">
          <ac:chgData name="Rahul Nair" userId="4a64821b-8a29-4cbe-80c1-d9771e59f4e8" providerId="ADAL" clId="{2C51A340-D18B-4761-8D0E-7AE68EDCA1BA}" dt="2023-12-14T11:58:59.250" v="1539" actId="1076"/>
          <ac:graphicFrameMkLst>
            <pc:docMk/>
            <pc:sldMk cId="2242863728" sldId="2147471069"/>
            <ac:graphicFrameMk id="12" creationId="{6C375CCA-B27F-E36C-74DD-C4A4B4A86DF8}"/>
          </ac:graphicFrameMkLst>
        </pc:graphicFrameChg>
      </pc:sldChg>
      <pc:sldChg chg="addSp delSp modSp add mod modTransition modClrScheme chgLayout">
        <pc:chgData name="Rahul Nair" userId="4a64821b-8a29-4cbe-80c1-d9771e59f4e8" providerId="ADAL" clId="{2C51A340-D18B-4761-8D0E-7AE68EDCA1BA}" dt="2023-12-14T14:28:26.350" v="2082"/>
        <pc:sldMkLst>
          <pc:docMk/>
          <pc:sldMk cId="1940719477" sldId="2147471072"/>
        </pc:sldMkLst>
        <pc:spChg chg="add mod ord">
          <ac:chgData name="Rahul Nair" userId="4a64821b-8a29-4cbe-80c1-d9771e59f4e8" providerId="ADAL" clId="{2C51A340-D18B-4761-8D0E-7AE68EDCA1BA}" dt="2023-12-14T11:58:50.227" v="1538" actId="1035"/>
          <ac:spMkLst>
            <pc:docMk/>
            <pc:sldMk cId="1940719477" sldId="2147471072"/>
            <ac:spMk id="2" creationId="{429D2FBC-7AAE-D67E-842F-CA99D8958876}"/>
          </ac:spMkLst>
        </pc:spChg>
        <pc:spChg chg="del mod ord">
          <ac:chgData name="Rahul Nair" userId="4a64821b-8a29-4cbe-80c1-d9771e59f4e8" providerId="ADAL" clId="{2C51A340-D18B-4761-8D0E-7AE68EDCA1BA}" dt="2023-12-14T11:56:31.778" v="1494" actId="478"/>
          <ac:spMkLst>
            <pc:docMk/>
            <pc:sldMk cId="1940719477" sldId="2147471072"/>
            <ac:spMk id="4" creationId="{2BA06678-D4AF-8212-2804-9D6D1B15548A}"/>
          </ac:spMkLst>
        </pc:spChg>
        <pc:spChg chg="del mod ord">
          <ac:chgData name="Rahul Nair" userId="4a64821b-8a29-4cbe-80c1-d9771e59f4e8" providerId="ADAL" clId="{2C51A340-D18B-4761-8D0E-7AE68EDCA1BA}" dt="2023-12-14T11:56:29.275" v="1493" actId="478"/>
          <ac:spMkLst>
            <pc:docMk/>
            <pc:sldMk cId="1940719477" sldId="2147471072"/>
            <ac:spMk id="5" creationId="{D6A6219C-6B6F-CB0A-50AA-DC3CD879E3F2}"/>
          </ac:spMkLst>
        </pc:spChg>
        <pc:graphicFrameChg chg="mod modGraphic">
          <ac:chgData name="Rahul Nair" userId="4a64821b-8a29-4cbe-80c1-d9771e59f4e8" providerId="ADAL" clId="{2C51A340-D18B-4761-8D0E-7AE68EDCA1BA}" dt="2023-12-14T11:59:45.009" v="1546" actId="404"/>
          <ac:graphicFrameMkLst>
            <pc:docMk/>
            <pc:sldMk cId="1940719477" sldId="2147471072"/>
            <ac:graphicFrameMk id="12" creationId="{6C375CCA-B27F-E36C-74DD-C4A4B4A86DF8}"/>
          </ac:graphicFrameMkLst>
        </pc:graphicFrameChg>
      </pc:sldChg>
      <pc:sldChg chg="addSp delSp modSp add mod modTransition setBg chgLayout">
        <pc:chgData name="Rahul Nair" userId="4a64821b-8a29-4cbe-80c1-d9771e59f4e8" providerId="ADAL" clId="{2C51A340-D18B-4761-8D0E-7AE68EDCA1BA}" dt="2023-12-14T14:28:26.350" v="2082"/>
        <pc:sldMkLst>
          <pc:docMk/>
          <pc:sldMk cId="3150246619" sldId="2147471076"/>
        </pc:sldMkLst>
        <pc:spChg chg="del mod ord">
          <ac:chgData name="Rahul Nair" userId="4a64821b-8a29-4cbe-80c1-d9771e59f4e8" providerId="ADAL" clId="{2C51A340-D18B-4761-8D0E-7AE68EDCA1BA}" dt="2023-12-14T08:51:24.021" v="1030" actId="478"/>
          <ac:spMkLst>
            <pc:docMk/>
            <pc:sldMk cId="3150246619" sldId="2147471076"/>
            <ac:spMk id="2" creationId="{CB02DA4C-CE2F-DA6D-AAEB-46A1BABF4E2D}"/>
          </ac:spMkLst>
        </pc:spChg>
        <pc:spChg chg="del mod ord">
          <ac:chgData name="Rahul Nair" userId="4a64821b-8a29-4cbe-80c1-d9771e59f4e8" providerId="ADAL" clId="{2C51A340-D18B-4761-8D0E-7AE68EDCA1BA}" dt="2023-12-14T08:49:10.423" v="1011" actId="478"/>
          <ac:spMkLst>
            <pc:docMk/>
            <pc:sldMk cId="3150246619" sldId="2147471076"/>
            <ac:spMk id="3" creationId="{7CB0F091-E2FB-7DA2-E3A2-FDBB316DCF47}"/>
          </ac:spMkLst>
        </pc:spChg>
        <pc:spChg chg="add mod ord">
          <ac:chgData name="Rahul Nair" userId="4a64821b-8a29-4cbe-80c1-d9771e59f4e8" providerId="ADAL" clId="{2C51A340-D18B-4761-8D0E-7AE68EDCA1BA}" dt="2023-12-14T08:49:01.033" v="1009" actId="20577"/>
          <ac:spMkLst>
            <pc:docMk/>
            <pc:sldMk cId="3150246619" sldId="2147471076"/>
            <ac:spMk id="4" creationId="{4D8FB227-1B0B-0889-C284-3D1ABE760346}"/>
          </ac:spMkLst>
        </pc:spChg>
        <pc:spChg chg="del">
          <ac:chgData name="Rahul Nair" userId="4a64821b-8a29-4cbe-80c1-d9771e59f4e8" providerId="ADAL" clId="{2C51A340-D18B-4761-8D0E-7AE68EDCA1BA}" dt="2023-12-14T08:48:57.340" v="1007" actId="478"/>
          <ac:spMkLst>
            <pc:docMk/>
            <pc:sldMk cId="3150246619" sldId="2147471076"/>
            <ac:spMk id="7" creationId="{13B6BAF0-8FF4-6180-6FAE-9C9E6F0820B5}"/>
          </ac:spMkLst>
        </pc:spChg>
        <pc:graphicFrameChg chg="mod modGraphic">
          <ac:chgData name="Rahul Nair" userId="4a64821b-8a29-4cbe-80c1-d9771e59f4e8" providerId="ADAL" clId="{2C51A340-D18B-4761-8D0E-7AE68EDCA1BA}" dt="2023-12-14T08:52:09.272" v="1036" actId="207"/>
          <ac:graphicFrameMkLst>
            <pc:docMk/>
            <pc:sldMk cId="3150246619" sldId="2147471076"/>
            <ac:graphicFrameMk id="6" creationId="{6D045AA8-A299-3776-4190-1AF11EF92194}"/>
          </ac:graphicFrameMkLst>
        </pc:graphicFrameChg>
      </pc:sldChg>
      <pc:sldChg chg="addSp delSp modSp add mod ord modTransition modClrScheme modShow chgLayout modNotesTx">
        <pc:chgData name="Rahul Nair" userId="4a64821b-8a29-4cbe-80c1-d9771e59f4e8" providerId="ADAL" clId="{2C51A340-D18B-4761-8D0E-7AE68EDCA1BA}" dt="2023-12-25T17:28:55.924" v="2887" actId="729"/>
        <pc:sldMkLst>
          <pc:docMk/>
          <pc:sldMk cId="2100213624" sldId="2147471079"/>
        </pc:sldMkLst>
        <pc:spChg chg="del mod ord">
          <ac:chgData name="Rahul Nair" userId="4a64821b-8a29-4cbe-80c1-d9771e59f4e8" providerId="ADAL" clId="{2C51A340-D18B-4761-8D0E-7AE68EDCA1BA}" dt="2023-12-14T09:07:42.658" v="1107" actId="478"/>
          <ac:spMkLst>
            <pc:docMk/>
            <pc:sldMk cId="2100213624" sldId="2147471079"/>
            <ac:spMk id="2" creationId="{9D9BD766-AF49-B892-A72A-5ECBFA85F16A}"/>
          </ac:spMkLst>
        </pc:spChg>
        <pc:spChg chg="del mod ord">
          <ac:chgData name="Rahul Nair" userId="4a64821b-8a29-4cbe-80c1-d9771e59f4e8" providerId="ADAL" clId="{2C51A340-D18B-4761-8D0E-7AE68EDCA1BA}" dt="2023-12-14T09:06:56.226" v="1102" actId="478"/>
          <ac:spMkLst>
            <pc:docMk/>
            <pc:sldMk cId="2100213624" sldId="2147471079"/>
            <ac:spMk id="3" creationId="{B502B4A2-114D-2D21-9367-D29977C52CDC}"/>
          </ac:spMkLst>
        </pc:spChg>
        <pc:spChg chg="add del mod ord">
          <ac:chgData name="Rahul Nair" userId="4a64821b-8a29-4cbe-80c1-d9771e59f4e8" providerId="ADAL" clId="{2C51A340-D18B-4761-8D0E-7AE68EDCA1BA}" dt="2023-12-14T09:06:42.345" v="1099" actId="478"/>
          <ac:spMkLst>
            <pc:docMk/>
            <pc:sldMk cId="2100213624" sldId="2147471079"/>
            <ac:spMk id="4" creationId="{74EAB274-4861-3652-86AD-30C466139D64}"/>
          </ac:spMkLst>
        </pc:spChg>
        <pc:spChg chg="add mod">
          <ac:chgData name="Rahul Nair" userId="4a64821b-8a29-4cbe-80c1-d9771e59f4e8" providerId="ADAL" clId="{2C51A340-D18B-4761-8D0E-7AE68EDCA1BA}" dt="2023-12-14T10:59:02.886" v="1292" actId="1076"/>
          <ac:spMkLst>
            <pc:docMk/>
            <pc:sldMk cId="2100213624" sldId="2147471079"/>
            <ac:spMk id="5" creationId="{F7F0EA6B-6DDC-2286-C7DB-3D98EF3FFACD}"/>
          </ac:spMkLst>
        </pc:spChg>
        <pc:spChg chg="add del">
          <ac:chgData name="Rahul Nair" userId="4a64821b-8a29-4cbe-80c1-d9771e59f4e8" providerId="ADAL" clId="{2C51A340-D18B-4761-8D0E-7AE68EDCA1BA}" dt="2023-12-14T09:06:39.856" v="1098" actId="21"/>
          <ac:spMkLst>
            <pc:docMk/>
            <pc:sldMk cId="2100213624" sldId="2147471079"/>
            <ac:spMk id="31" creationId="{2BFC8EC4-9690-3732-E046-716B98A172CD}"/>
          </ac:spMkLst>
        </pc:spChg>
        <pc:spChg chg="mod">
          <ac:chgData name="Rahul Nair" userId="4a64821b-8a29-4cbe-80c1-d9771e59f4e8" providerId="ADAL" clId="{2C51A340-D18B-4761-8D0E-7AE68EDCA1BA}" dt="2023-12-14T09:08:56.999" v="1110" actId="207"/>
          <ac:spMkLst>
            <pc:docMk/>
            <pc:sldMk cId="2100213624" sldId="2147471079"/>
            <ac:spMk id="33" creationId="{9B7A4718-B215-0327-6BFE-9DA5B97FBBE8}"/>
          </ac:spMkLst>
        </pc:spChg>
        <pc:spChg chg="mod">
          <ac:chgData name="Rahul Nair" userId="4a64821b-8a29-4cbe-80c1-d9771e59f4e8" providerId="ADAL" clId="{2C51A340-D18B-4761-8D0E-7AE68EDCA1BA}" dt="2023-12-14T09:08:56.999" v="1110" actId="207"/>
          <ac:spMkLst>
            <pc:docMk/>
            <pc:sldMk cId="2100213624" sldId="2147471079"/>
            <ac:spMk id="36" creationId="{7AAB2EC4-1994-C72A-A352-B242788373EE}"/>
          </ac:spMkLst>
        </pc:spChg>
        <pc:spChg chg="mod">
          <ac:chgData name="Rahul Nair" userId="4a64821b-8a29-4cbe-80c1-d9771e59f4e8" providerId="ADAL" clId="{2C51A340-D18B-4761-8D0E-7AE68EDCA1BA}" dt="2023-12-14T09:08:56.999" v="1110" actId="207"/>
          <ac:spMkLst>
            <pc:docMk/>
            <pc:sldMk cId="2100213624" sldId="2147471079"/>
            <ac:spMk id="37" creationId="{5EC32B95-460F-D07C-C251-C2BD2752D0BC}"/>
          </ac:spMkLst>
        </pc:spChg>
        <pc:spChg chg="mod">
          <ac:chgData name="Rahul Nair" userId="4a64821b-8a29-4cbe-80c1-d9771e59f4e8" providerId="ADAL" clId="{2C51A340-D18B-4761-8D0E-7AE68EDCA1BA}" dt="2023-12-15T09:39:22.449" v="2086" actId="108"/>
          <ac:spMkLst>
            <pc:docMk/>
            <pc:sldMk cId="2100213624" sldId="2147471079"/>
            <ac:spMk id="38" creationId="{8E57781E-B459-0AA3-7CD3-475A08998A28}"/>
          </ac:spMkLst>
        </pc:spChg>
        <pc:spChg chg="mod">
          <ac:chgData name="Rahul Nair" userId="4a64821b-8a29-4cbe-80c1-d9771e59f4e8" providerId="ADAL" clId="{2C51A340-D18B-4761-8D0E-7AE68EDCA1BA}" dt="2023-12-15T09:39:20.847" v="2085" actId="108"/>
          <ac:spMkLst>
            <pc:docMk/>
            <pc:sldMk cId="2100213624" sldId="2147471079"/>
            <ac:spMk id="39" creationId="{E94173DC-4E97-234E-D8C3-B9DD00B641E7}"/>
          </ac:spMkLst>
        </pc:spChg>
        <pc:spChg chg="mod">
          <ac:chgData name="Rahul Nair" userId="4a64821b-8a29-4cbe-80c1-d9771e59f4e8" providerId="ADAL" clId="{2C51A340-D18B-4761-8D0E-7AE68EDCA1BA}" dt="2023-12-15T09:39:23.402" v="2087" actId="108"/>
          <ac:spMkLst>
            <pc:docMk/>
            <pc:sldMk cId="2100213624" sldId="2147471079"/>
            <ac:spMk id="40" creationId="{3862E701-CF5E-DA4B-B5F6-06AEF754D9F7}"/>
          </ac:spMkLst>
        </pc:spChg>
        <pc:spChg chg="mod">
          <ac:chgData name="Rahul Nair" userId="4a64821b-8a29-4cbe-80c1-d9771e59f4e8" providerId="ADAL" clId="{2C51A340-D18B-4761-8D0E-7AE68EDCA1BA}" dt="2023-12-15T09:39:24.889" v="2088" actId="108"/>
          <ac:spMkLst>
            <pc:docMk/>
            <pc:sldMk cId="2100213624" sldId="2147471079"/>
            <ac:spMk id="41" creationId="{6995D6FF-77AF-A002-0C3A-6D1DC31736FB}"/>
          </ac:spMkLst>
        </pc:spChg>
        <pc:spChg chg="mod">
          <ac:chgData name="Rahul Nair" userId="4a64821b-8a29-4cbe-80c1-d9771e59f4e8" providerId="ADAL" clId="{2C51A340-D18B-4761-8D0E-7AE68EDCA1BA}" dt="2023-12-14T09:08:56.999" v="1110" actId="207"/>
          <ac:spMkLst>
            <pc:docMk/>
            <pc:sldMk cId="2100213624" sldId="2147471079"/>
            <ac:spMk id="42" creationId="{2263AE0F-2C4C-1BA7-DA6C-63C187C6F93E}"/>
          </ac:spMkLst>
        </pc:spChg>
        <pc:spChg chg="mod">
          <ac:chgData name="Rahul Nair" userId="4a64821b-8a29-4cbe-80c1-d9771e59f4e8" providerId="ADAL" clId="{2C51A340-D18B-4761-8D0E-7AE68EDCA1BA}" dt="2023-12-14T09:08:56.999" v="1110" actId="207"/>
          <ac:spMkLst>
            <pc:docMk/>
            <pc:sldMk cId="2100213624" sldId="2147471079"/>
            <ac:spMk id="43" creationId="{28B48A3A-FFC7-BED9-1537-5B83BAEB7BD7}"/>
          </ac:spMkLst>
        </pc:spChg>
        <pc:spChg chg="mod">
          <ac:chgData name="Rahul Nair" userId="4a64821b-8a29-4cbe-80c1-d9771e59f4e8" providerId="ADAL" clId="{2C51A340-D18B-4761-8D0E-7AE68EDCA1BA}" dt="2023-12-14T09:08:14.300" v="1108" actId="2711"/>
          <ac:spMkLst>
            <pc:docMk/>
            <pc:sldMk cId="2100213624" sldId="2147471079"/>
            <ac:spMk id="45" creationId="{E3E8484F-643B-6366-D509-B0B33FB488D0}"/>
          </ac:spMkLst>
        </pc:spChg>
        <pc:spChg chg="mod">
          <ac:chgData name="Rahul Nair" userId="4a64821b-8a29-4cbe-80c1-d9771e59f4e8" providerId="ADAL" clId="{2C51A340-D18B-4761-8D0E-7AE68EDCA1BA}" dt="2023-12-14T09:08:14.300" v="1108" actId="2711"/>
          <ac:spMkLst>
            <pc:docMk/>
            <pc:sldMk cId="2100213624" sldId="2147471079"/>
            <ac:spMk id="48" creationId="{8306D8AA-54F6-B55B-B980-CA57E93BB9E5}"/>
          </ac:spMkLst>
        </pc:spChg>
        <pc:spChg chg="mod">
          <ac:chgData name="Rahul Nair" userId="4a64821b-8a29-4cbe-80c1-d9771e59f4e8" providerId="ADAL" clId="{2C51A340-D18B-4761-8D0E-7AE68EDCA1BA}" dt="2023-12-15T09:40:45.406" v="2090" actId="108"/>
          <ac:spMkLst>
            <pc:docMk/>
            <pc:sldMk cId="2100213624" sldId="2147471079"/>
            <ac:spMk id="51" creationId="{E032BAAA-DCA7-EDAD-275B-9996541C6FDB}"/>
          </ac:spMkLst>
        </pc:spChg>
        <pc:spChg chg="mod">
          <ac:chgData name="Rahul Nair" userId="4a64821b-8a29-4cbe-80c1-d9771e59f4e8" providerId="ADAL" clId="{2C51A340-D18B-4761-8D0E-7AE68EDCA1BA}" dt="2023-12-15T09:40:46.692" v="2091" actId="108"/>
          <ac:spMkLst>
            <pc:docMk/>
            <pc:sldMk cId="2100213624" sldId="2147471079"/>
            <ac:spMk id="52" creationId="{D6756F0C-74FE-03AA-2EF2-2B57B6A151F6}"/>
          </ac:spMkLst>
        </pc:spChg>
        <pc:spChg chg="mod">
          <ac:chgData name="Rahul Nair" userId="4a64821b-8a29-4cbe-80c1-d9771e59f4e8" providerId="ADAL" clId="{2C51A340-D18B-4761-8D0E-7AE68EDCA1BA}" dt="2023-12-15T09:40:43.988" v="2089" actId="108"/>
          <ac:spMkLst>
            <pc:docMk/>
            <pc:sldMk cId="2100213624" sldId="2147471079"/>
            <ac:spMk id="53" creationId="{B944A29B-25AA-E884-BEFB-0906CA826B76}"/>
          </ac:spMkLst>
        </pc:spChg>
        <pc:spChg chg="mod">
          <ac:chgData name="Rahul Nair" userId="4a64821b-8a29-4cbe-80c1-d9771e59f4e8" providerId="ADAL" clId="{2C51A340-D18B-4761-8D0E-7AE68EDCA1BA}" dt="2023-12-15T09:39:13.446" v="2084" actId="207"/>
          <ac:spMkLst>
            <pc:docMk/>
            <pc:sldMk cId="2100213624" sldId="2147471079"/>
            <ac:spMk id="54" creationId="{3FBA5D35-1533-2166-A76B-24D85E1224E7}"/>
          </ac:spMkLst>
        </pc:spChg>
        <pc:grpChg chg="add mod">
          <ac:chgData name="Rahul Nair" userId="4a64821b-8a29-4cbe-80c1-d9771e59f4e8" providerId="ADAL" clId="{2C51A340-D18B-4761-8D0E-7AE68EDCA1BA}" dt="2023-12-14T11:06:05.651" v="1397" actId="164"/>
          <ac:grpSpMkLst>
            <pc:docMk/>
            <pc:sldMk cId="2100213624" sldId="2147471079"/>
            <ac:grpSpMk id="6" creationId="{35A2D869-B61E-BEA1-20CE-D2F5799067AA}"/>
          </ac:grpSpMkLst>
        </pc:grpChg>
        <pc:grpChg chg="add mod">
          <ac:chgData name="Rahul Nair" userId="4a64821b-8a29-4cbe-80c1-d9771e59f4e8" providerId="ADAL" clId="{2C51A340-D18B-4761-8D0E-7AE68EDCA1BA}" dt="2023-12-14T11:06:05.651" v="1397" actId="164"/>
          <ac:grpSpMkLst>
            <pc:docMk/>
            <pc:sldMk cId="2100213624" sldId="2147471079"/>
            <ac:grpSpMk id="8" creationId="{32F2367D-9888-7729-328C-1C09875518F0}"/>
          </ac:grpSpMkLst>
        </pc:grpChg>
        <pc:grpChg chg="mod">
          <ac:chgData name="Rahul Nair" userId="4a64821b-8a29-4cbe-80c1-d9771e59f4e8" providerId="ADAL" clId="{2C51A340-D18B-4761-8D0E-7AE68EDCA1BA}" dt="2023-12-14T10:59:19.343" v="1293" actId="164"/>
          <ac:grpSpMkLst>
            <pc:docMk/>
            <pc:sldMk cId="2100213624" sldId="2147471079"/>
            <ac:grpSpMk id="32" creationId="{E8787546-BBC4-9745-CF32-13D8B159CD83}"/>
          </ac:grpSpMkLst>
        </pc:grpChg>
        <pc:grpChg chg="mod">
          <ac:chgData name="Rahul Nair" userId="4a64821b-8a29-4cbe-80c1-d9771e59f4e8" providerId="ADAL" clId="{2C51A340-D18B-4761-8D0E-7AE68EDCA1BA}" dt="2023-12-14T10:59:19.343" v="1293" actId="164"/>
          <ac:grpSpMkLst>
            <pc:docMk/>
            <pc:sldMk cId="2100213624" sldId="2147471079"/>
            <ac:grpSpMk id="44" creationId="{1B610E55-766F-3B91-7649-FA4A0E09CA85}"/>
          </ac:grpSpMkLst>
        </pc:grpChg>
        <pc:grpChg chg="mod">
          <ac:chgData name="Rahul Nair" userId="4a64821b-8a29-4cbe-80c1-d9771e59f4e8" providerId="ADAL" clId="{2C51A340-D18B-4761-8D0E-7AE68EDCA1BA}" dt="2023-12-14T10:59:19.343" v="1293" actId="164"/>
          <ac:grpSpMkLst>
            <pc:docMk/>
            <pc:sldMk cId="2100213624" sldId="2147471079"/>
            <ac:grpSpMk id="47" creationId="{A4348E6D-4966-7269-4313-D078D30F0ECD}"/>
          </ac:grpSpMkLst>
        </pc:grpChg>
        <pc:grpChg chg="mod">
          <ac:chgData name="Rahul Nair" userId="4a64821b-8a29-4cbe-80c1-d9771e59f4e8" providerId="ADAL" clId="{2C51A340-D18B-4761-8D0E-7AE68EDCA1BA}" dt="2023-12-14T10:59:19.343" v="1293" actId="164"/>
          <ac:grpSpMkLst>
            <pc:docMk/>
            <pc:sldMk cId="2100213624" sldId="2147471079"/>
            <ac:grpSpMk id="50" creationId="{558436FE-06D1-695F-092A-25A6107829C2}"/>
          </ac:grpSpMkLst>
        </pc:grpChg>
        <pc:graphicFrameChg chg="add mod modGraphic">
          <ac:chgData name="Rahul Nair" userId="4a64821b-8a29-4cbe-80c1-d9771e59f4e8" providerId="ADAL" clId="{2C51A340-D18B-4761-8D0E-7AE68EDCA1BA}" dt="2023-12-14T12:04:11.209" v="1547"/>
          <ac:graphicFrameMkLst>
            <pc:docMk/>
            <pc:sldMk cId="2100213624" sldId="2147471079"/>
            <ac:graphicFrameMk id="7" creationId="{B571FB54-2524-8CB5-4A7F-681AFD911013}"/>
          </ac:graphicFrameMkLst>
        </pc:graphicFrameChg>
        <pc:picChg chg="mod">
          <ac:chgData name="Rahul Nair" userId="4a64821b-8a29-4cbe-80c1-d9771e59f4e8" providerId="ADAL" clId="{2C51A340-D18B-4761-8D0E-7AE68EDCA1BA}" dt="2023-12-14T10:59:19.343" v="1293" actId="164"/>
          <ac:picMkLst>
            <pc:docMk/>
            <pc:sldMk cId="2100213624" sldId="2147471079"/>
            <ac:picMk id="55" creationId="{56AF3C8F-E345-2242-CE25-BCB661752986}"/>
          </ac:picMkLst>
        </pc:picChg>
      </pc:sldChg>
      <pc:sldChg chg="addSp delSp modSp add mod ord modTransition modClrScheme chgLayout">
        <pc:chgData name="Rahul Nair" userId="4a64821b-8a29-4cbe-80c1-d9771e59f4e8" providerId="ADAL" clId="{2C51A340-D18B-4761-8D0E-7AE68EDCA1BA}" dt="2023-12-14T14:28:26.350" v="2082"/>
        <pc:sldMkLst>
          <pc:docMk/>
          <pc:sldMk cId="1737669456" sldId="2147471080"/>
        </pc:sldMkLst>
        <pc:spChg chg="del mod ord">
          <ac:chgData name="Rahul Nair" userId="4a64821b-8a29-4cbe-80c1-d9771e59f4e8" providerId="ADAL" clId="{2C51A340-D18B-4761-8D0E-7AE68EDCA1BA}" dt="2023-12-14T08:54:51.581" v="1056" actId="478"/>
          <ac:spMkLst>
            <pc:docMk/>
            <pc:sldMk cId="1737669456" sldId="2147471080"/>
            <ac:spMk id="2" creationId="{CB02DA4C-CE2F-DA6D-AAEB-46A1BABF4E2D}"/>
          </ac:spMkLst>
        </pc:spChg>
        <pc:spChg chg="del mod ord">
          <ac:chgData name="Rahul Nair" userId="4a64821b-8a29-4cbe-80c1-d9771e59f4e8" providerId="ADAL" clId="{2C51A340-D18B-4761-8D0E-7AE68EDCA1BA}" dt="2023-12-14T08:53:16.639" v="1041" actId="478"/>
          <ac:spMkLst>
            <pc:docMk/>
            <pc:sldMk cId="1737669456" sldId="2147471080"/>
            <ac:spMk id="3" creationId="{7CB0F091-E2FB-7DA2-E3A2-FDBB316DCF47}"/>
          </ac:spMkLst>
        </pc:spChg>
        <pc:spChg chg="add mod ord">
          <ac:chgData name="Rahul Nair" userId="4a64821b-8a29-4cbe-80c1-d9771e59f4e8" providerId="ADAL" clId="{2C51A340-D18B-4761-8D0E-7AE68EDCA1BA}" dt="2023-12-14T08:53:09.103" v="1039" actId="20577"/>
          <ac:spMkLst>
            <pc:docMk/>
            <pc:sldMk cId="1737669456" sldId="2147471080"/>
            <ac:spMk id="4" creationId="{A0C0306D-C69F-E3C3-4F04-796256EB940C}"/>
          </ac:spMkLst>
        </pc:spChg>
        <pc:spChg chg="del">
          <ac:chgData name="Rahul Nair" userId="4a64821b-8a29-4cbe-80c1-d9771e59f4e8" providerId="ADAL" clId="{2C51A340-D18B-4761-8D0E-7AE68EDCA1BA}" dt="2023-12-14T08:53:06.031" v="1037" actId="478"/>
          <ac:spMkLst>
            <pc:docMk/>
            <pc:sldMk cId="1737669456" sldId="2147471080"/>
            <ac:spMk id="7" creationId="{13B6BAF0-8FF4-6180-6FAE-9C9E6F0820B5}"/>
          </ac:spMkLst>
        </pc:spChg>
        <pc:spChg chg="mod">
          <ac:chgData name="Rahul Nair" userId="4a64821b-8a29-4cbe-80c1-d9771e59f4e8" providerId="ADAL" clId="{2C51A340-D18B-4761-8D0E-7AE68EDCA1BA}" dt="2023-12-14T08:55:01.372" v="1057" actId="207"/>
          <ac:spMkLst>
            <pc:docMk/>
            <pc:sldMk cId="1737669456" sldId="2147471080"/>
            <ac:spMk id="8" creationId="{C17EB385-8759-A038-1EFA-6E5D4EF5F415}"/>
          </ac:spMkLst>
        </pc:spChg>
        <pc:spChg chg="mod">
          <ac:chgData name="Rahul Nair" userId="4a64821b-8a29-4cbe-80c1-d9771e59f4e8" providerId="ADAL" clId="{2C51A340-D18B-4761-8D0E-7AE68EDCA1BA}" dt="2023-12-14T08:55:01.372" v="1057" actId="207"/>
          <ac:spMkLst>
            <pc:docMk/>
            <pc:sldMk cId="1737669456" sldId="2147471080"/>
            <ac:spMk id="9" creationId="{13C29D54-7A28-95D9-0671-64829F51FD5D}"/>
          </ac:spMkLst>
        </pc:spChg>
        <pc:spChg chg="mod">
          <ac:chgData name="Rahul Nair" userId="4a64821b-8a29-4cbe-80c1-d9771e59f4e8" providerId="ADAL" clId="{2C51A340-D18B-4761-8D0E-7AE68EDCA1BA}" dt="2023-12-14T08:55:01.372" v="1057" actId="207"/>
          <ac:spMkLst>
            <pc:docMk/>
            <pc:sldMk cId="1737669456" sldId="2147471080"/>
            <ac:spMk id="10" creationId="{A81C65E3-F3EA-7E0C-4C7D-50A44937AC15}"/>
          </ac:spMkLst>
        </pc:spChg>
        <pc:graphicFrameChg chg="mod modGraphic">
          <ac:chgData name="Rahul Nair" userId="4a64821b-8a29-4cbe-80c1-d9771e59f4e8" providerId="ADAL" clId="{2C51A340-D18B-4761-8D0E-7AE68EDCA1BA}" dt="2023-12-14T08:54:15.681" v="1050" actId="403"/>
          <ac:graphicFrameMkLst>
            <pc:docMk/>
            <pc:sldMk cId="1737669456" sldId="2147471080"/>
            <ac:graphicFrameMk id="6" creationId="{6D045AA8-A299-3776-4190-1AF11EF92194}"/>
          </ac:graphicFrameMkLst>
        </pc:graphicFrameChg>
      </pc:sldChg>
      <pc:sldChg chg="addSp delSp modSp new mod ord modTransition modShow">
        <pc:chgData name="Rahul Nair" userId="4a64821b-8a29-4cbe-80c1-d9771e59f4e8" providerId="ADAL" clId="{2C51A340-D18B-4761-8D0E-7AE68EDCA1BA}" dt="2023-12-25T17:28:55.924" v="2887" actId="729"/>
        <pc:sldMkLst>
          <pc:docMk/>
          <pc:sldMk cId="2808423982" sldId="2147471081"/>
        </pc:sldMkLst>
        <pc:spChg chg="del">
          <ac:chgData name="Rahul Nair" userId="4a64821b-8a29-4cbe-80c1-d9771e59f4e8" providerId="ADAL" clId="{2C51A340-D18B-4761-8D0E-7AE68EDCA1BA}" dt="2023-12-14T10:57:11.900" v="1274" actId="478"/>
          <ac:spMkLst>
            <pc:docMk/>
            <pc:sldMk cId="2808423982" sldId="2147471081"/>
            <ac:spMk id="2" creationId="{4E9F528A-2566-4592-BCFD-8D5CA277A5F0}"/>
          </ac:spMkLst>
        </pc:spChg>
        <pc:spChg chg="add del mod">
          <ac:chgData name="Rahul Nair" userId="4a64821b-8a29-4cbe-80c1-d9771e59f4e8" providerId="ADAL" clId="{2C51A340-D18B-4761-8D0E-7AE68EDCA1BA}" dt="2023-12-14T10:57:11.900" v="1274" actId="478"/>
          <ac:spMkLst>
            <pc:docMk/>
            <pc:sldMk cId="2808423982" sldId="2147471081"/>
            <ac:spMk id="3" creationId="{197390B2-91FA-7C56-A939-AC01C1DD02FB}"/>
          </ac:spMkLst>
        </pc:spChg>
        <pc:spChg chg="add del mod">
          <ac:chgData name="Rahul Nair" userId="4a64821b-8a29-4cbe-80c1-d9771e59f4e8" providerId="ADAL" clId="{2C51A340-D18B-4761-8D0E-7AE68EDCA1BA}" dt="2023-12-14T10:57:11.900" v="1274" actId="478"/>
          <ac:spMkLst>
            <pc:docMk/>
            <pc:sldMk cId="2808423982" sldId="2147471081"/>
            <ac:spMk id="4" creationId="{7342D1AE-2CC5-10BF-EF81-66B5FFB63F6A}"/>
          </ac:spMkLst>
        </pc:spChg>
        <pc:spChg chg="add del mod">
          <ac:chgData name="Rahul Nair" userId="4a64821b-8a29-4cbe-80c1-d9771e59f4e8" providerId="ADAL" clId="{2C51A340-D18B-4761-8D0E-7AE68EDCA1BA}" dt="2023-12-14T10:57:11.900" v="1274" actId="478"/>
          <ac:spMkLst>
            <pc:docMk/>
            <pc:sldMk cId="2808423982" sldId="2147471081"/>
            <ac:spMk id="5" creationId="{ED163941-7BAD-C196-04FE-86EA535A6F12}"/>
          </ac:spMkLst>
        </pc:spChg>
        <pc:spChg chg="mod">
          <ac:chgData name="Rahul Nair" userId="4a64821b-8a29-4cbe-80c1-d9771e59f4e8" providerId="ADAL" clId="{2C51A340-D18B-4761-8D0E-7AE68EDCA1BA}" dt="2023-12-14T10:56:39.726" v="1273"/>
          <ac:spMkLst>
            <pc:docMk/>
            <pc:sldMk cId="2808423982" sldId="2147471081"/>
            <ac:spMk id="7" creationId="{D1C38EC5-881D-D4A2-9403-04918FF6A255}"/>
          </ac:spMkLst>
        </pc:spChg>
        <pc:spChg chg="mod">
          <ac:chgData name="Rahul Nair" userId="4a64821b-8a29-4cbe-80c1-d9771e59f4e8" providerId="ADAL" clId="{2C51A340-D18B-4761-8D0E-7AE68EDCA1BA}" dt="2023-12-14T10:56:39.726" v="1273"/>
          <ac:spMkLst>
            <pc:docMk/>
            <pc:sldMk cId="2808423982" sldId="2147471081"/>
            <ac:spMk id="10" creationId="{1D196A11-9B69-223A-1C17-21666D959276}"/>
          </ac:spMkLst>
        </pc:spChg>
        <pc:spChg chg="mod">
          <ac:chgData name="Rahul Nair" userId="4a64821b-8a29-4cbe-80c1-d9771e59f4e8" providerId="ADAL" clId="{2C51A340-D18B-4761-8D0E-7AE68EDCA1BA}" dt="2023-12-14T10:56:39.726" v="1273"/>
          <ac:spMkLst>
            <pc:docMk/>
            <pc:sldMk cId="2808423982" sldId="2147471081"/>
            <ac:spMk id="11" creationId="{63741F8A-A587-8FAB-5905-C42F271A578D}"/>
          </ac:spMkLst>
        </pc:spChg>
        <pc:spChg chg="mod">
          <ac:chgData name="Rahul Nair" userId="4a64821b-8a29-4cbe-80c1-d9771e59f4e8" providerId="ADAL" clId="{2C51A340-D18B-4761-8D0E-7AE68EDCA1BA}" dt="2023-12-14T10:56:39.726" v="1273"/>
          <ac:spMkLst>
            <pc:docMk/>
            <pc:sldMk cId="2808423982" sldId="2147471081"/>
            <ac:spMk id="12" creationId="{3FFF0AB6-5A2E-50F5-4299-3BE55C972D86}"/>
          </ac:spMkLst>
        </pc:spChg>
        <pc:spChg chg="mod">
          <ac:chgData name="Rahul Nair" userId="4a64821b-8a29-4cbe-80c1-d9771e59f4e8" providerId="ADAL" clId="{2C51A340-D18B-4761-8D0E-7AE68EDCA1BA}" dt="2023-12-14T10:56:39.726" v="1273"/>
          <ac:spMkLst>
            <pc:docMk/>
            <pc:sldMk cId="2808423982" sldId="2147471081"/>
            <ac:spMk id="13" creationId="{600DD134-3B0B-15BA-C331-CC35E7C7A980}"/>
          </ac:spMkLst>
        </pc:spChg>
        <pc:spChg chg="mod">
          <ac:chgData name="Rahul Nair" userId="4a64821b-8a29-4cbe-80c1-d9771e59f4e8" providerId="ADAL" clId="{2C51A340-D18B-4761-8D0E-7AE68EDCA1BA}" dt="2023-12-14T10:56:39.726" v="1273"/>
          <ac:spMkLst>
            <pc:docMk/>
            <pc:sldMk cId="2808423982" sldId="2147471081"/>
            <ac:spMk id="14" creationId="{846EF9D8-95B0-1263-811B-C24A4681A15A}"/>
          </ac:spMkLst>
        </pc:spChg>
        <pc:spChg chg="mod">
          <ac:chgData name="Rahul Nair" userId="4a64821b-8a29-4cbe-80c1-d9771e59f4e8" providerId="ADAL" clId="{2C51A340-D18B-4761-8D0E-7AE68EDCA1BA}" dt="2023-12-14T10:56:39.726" v="1273"/>
          <ac:spMkLst>
            <pc:docMk/>
            <pc:sldMk cId="2808423982" sldId="2147471081"/>
            <ac:spMk id="15" creationId="{0ABC920F-F025-3B11-9EAC-AD8C9E62A8FB}"/>
          </ac:spMkLst>
        </pc:spChg>
        <pc:spChg chg="mod">
          <ac:chgData name="Rahul Nair" userId="4a64821b-8a29-4cbe-80c1-d9771e59f4e8" providerId="ADAL" clId="{2C51A340-D18B-4761-8D0E-7AE68EDCA1BA}" dt="2023-12-14T10:56:39.726" v="1273"/>
          <ac:spMkLst>
            <pc:docMk/>
            <pc:sldMk cId="2808423982" sldId="2147471081"/>
            <ac:spMk id="16" creationId="{A2A5739E-7F85-CDCC-E5BE-49E58680D77B}"/>
          </ac:spMkLst>
        </pc:spChg>
        <pc:spChg chg="mod">
          <ac:chgData name="Rahul Nair" userId="4a64821b-8a29-4cbe-80c1-d9771e59f4e8" providerId="ADAL" clId="{2C51A340-D18B-4761-8D0E-7AE68EDCA1BA}" dt="2023-12-14T10:56:39.726" v="1273"/>
          <ac:spMkLst>
            <pc:docMk/>
            <pc:sldMk cId="2808423982" sldId="2147471081"/>
            <ac:spMk id="17" creationId="{BBD58E16-0B4D-2313-34DD-4029A8ADEFEE}"/>
          </ac:spMkLst>
        </pc:spChg>
        <pc:spChg chg="mod">
          <ac:chgData name="Rahul Nair" userId="4a64821b-8a29-4cbe-80c1-d9771e59f4e8" providerId="ADAL" clId="{2C51A340-D18B-4761-8D0E-7AE68EDCA1BA}" dt="2023-12-14T10:56:39.726" v="1273"/>
          <ac:spMkLst>
            <pc:docMk/>
            <pc:sldMk cId="2808423982" sldId="2147471081"/>
            <ac:spMk id="19" creationId="{5E87F0D1-5F29-5F15-09D6-3A9E21BFCB9A}"/>
          </ac:spMkLst>
        </pc:spChg>
        <pc:spChg chg="mod">
          <ac:chgData name="Rahul Nair" userId="4a64821b-8a29-4cbe-80c1-d9771e59f4e8" providerId="ADAL" clId="{2C51A340-D18B-4761-8D0E-7AE68EDCA1BA}" dt="2023-12-14T10:56:39.726" v="1273"/>
          <ac:spMkLst>
            <pc:docMk/>
            <pc:sldMk cId="2808423982" sldId="2147471081"/>
            <ac:spMk id="22" creationId="{63746F11-4659-F714-C90A-A759A28A75DF}"/>
          </ac:spMkLst>
        </pc:spChg>
        <pc:spChg chg="mod">
          <ac:chgData name="Rahul Nair" userId="4a64821b-8a29-4cbe-80c1-d9771e59f4e8" providerId="ADAL" clId="{2C51A340-D18B-4761-8D0E-7AE68EDCA1BA}" dt="2023-12-14T10:56:39.726" v="1273"/>
          <ac:spMkLst>
            <pc:docMk/>
            <pc:sldMk cId="2808423982" sldId="2147471081"/>
            <ac:spMk id="25" creationId="{B2880703-A0E9-3636-247A-15D8D6F21480}"/>
          </ac:spMkLst>
        </pc:spChg>
        <pc:spChg chg="mod">
          <ac:chgData name="Rahul Nair" userId="4a64821b-8a29-4cbe-80c1-d9771e59f4e8" providerId="ADAL" clId="{2C51A340-D18B-4761-8D0E-7AE68EDCA1BA}" dt="2023-12-14T10:56:39.726" v="1273"/>
          <ac:spMkLst>
            <pc:docMk/>
            <pc:sldMk cId="2808423982" sldId="2147471081"/>
            <ac:spMk id="26" creationId="{85D9932D-743A-B9C0-38A4-31E961CE3563}"/>
          </ac:spMkLst>
        </pc:spChg>
        <pc:spChg chg="mod">
          <ac:chgData name="Rahul Nair" userId="4a64821b-8a29-4cbe-80c1-d9771e59f4e8" providerId="ADAL" clId="{2C51A340-D18B-4761-8D0E-7AE68EDCA1BA}" dt="2023-12-14T10:56:39.726" v="1273"/>
          <ac:spMkLst>
            <pc:docMk/>
            <pc:sldMk cId="2808423982" sldId="2147471081"/>
            <ac:spMk id="27" creationId="{FB4EEAE3-42D8-BFF1-5DD7-85C3EFFA1745}"/>
          </ac:spMkLst>
        </pc:spChg>
        <pc:spChg chg="add del mod">
          <ac:chgData name="Rahul Nair" userId="4a64821b-8a29-4cbe-80c1-d9771e59f4e8" providerId="ADAL" clId="{2C51A340-D18B-4761-8D0E-7AE68EDCA1BA}" dt="2023-12-14T10:57:11.900" v="1274" actId="478"/>
          <ac:spMkLst>
            <pc:docMk/>
            <pc:sldMk cId="2808423982" sldId="2147471081"/>
            <ac:spMk id="28" creationId="{4C8129D6-865A-B033-C5C4-80EBA3245200}"/>
          </ac:spMkLst>
        </pc:spChg>
        <pc:spChg chg="add mod">
          <ac:chgData name="Rahul Nair" userId="4a64821b-8a29-4cbe-80c1-d9771e59f4e8" providerId="ADAL" clId="{2C51A340-D18B-4761-8D0E-7AE68EDCA1BA}" dt="2023-12-14T11:16:13.641" v="1434" actId="1076"/>
          <ac:spMkLst>
            <pc:docMk/>
            <pc:sldMk cId="2808423982" sldId="2147471081"/>
            <ac:spMk id="30" creationId="{3C2397AA-8751-81CC-1018-0B3AD6C1038E}"/>
          </ac:spMkLst>
        </pc:spChg>
        <pc:spChg chg="add del mod">
          <ac:chgData name="Rahul Nair" userId="4a64821b-8a29-4cbe-80c1-d9771e59f4e8" providerId="ADAL" clId="{2C51A340-D18B-4761-8D0E-7AE68EDCA1BA}" dt="2023-12-14T11:18:05.343" v="1440" actId="478"/>
          <ac:spMkLst>
            <pc:docMk/>
            <pc:sldMk cId="2808423982" sldId="2147471081"/>
            <ac:spMk id="31" creationId="{107EB3E1-BB40-6C95-0F0D-BE8404768C13}"/>
          </ac:spMkLst>
        </pc:spChg>
        <pc:spChg chg="add mod">
          <ac:chgData name="Rahul Nair" userId="4a64821b-8a29-4cbe-80c1-d9771e59f4e8" providerId="ADAL" clId="{2C51A340-D18B-4761-8D0E-7AE68EDCA1BA}" dt="2023-12-14T11:16:43.838" v="1435" actId="164"/>
          <ac:spMkLst>
            <pc:docMk/>
            <pc:sldMk cId="2808423982" sldId="2147471081"/>
            <ac:spMk id="32" creationId="{29B78F11-A45D-CC75-E71F-5AA5B1C4F054}"/>
          </ac:spMkLst>
        </pc:spChg>
        <pc:spChg chg="add mod">
          <ac:chgData name="Rahul Nair" userId="4a64821b-8a29-4cbe-80c1-d9771e59f4e8" providerId="ADAL" clId="{2C51A340-D18B-4761-8D0E-7AE68EDCA1BA}" dt="2023-12-14T11:16:43.838" v="1435" actId="164"/>
          <ac:spMkLst>
            <pc:docMk/>
            <pc:sldMk cId="2808423982" sldId="2147471081"/>
            <ac:spMk id="33" creationId="{645C91D2-7D53-D319-D966-BCFC8096D0DC}"/>
          </ac:spMkLst>
        </pc:spChg>
        <pc:spChg chg="add mod">
          <ac:chgData name="Rahul Nair" userId="4a64821b-8a29-4cbe-80c1-d9771e59f4e8" providerId="ADAL" clId="{2C51A340-D18B-4761-8D0E-7AE68EDCA1BA}" dt="2023-12-14T11:16:43.838" v="1435" actId="164"/>
          <ac:spMkLst>
            <pc:docMk/>
            <pc:sldMk cId="2808423982" sldId="2147471081"/>
            <ac:spMk id="34" creationId="{4E95B09B-4D3A-4B8C-D270-5B75D487C460}"/>
          </ac:spMkLst>
        </pc:spChg>
        <pc:spChg chg="add mod">
          <ac:chgData name="Rahul Nair" userId="4a64821b-8a29-4cbe-80c1-d9771e59f4e8" providerId="ADAL" clId="{2C51A340-D18B-4761-8D0E-7AE68EDCA1BA}" dt="2023-12-14T11:16:43.838" v="1435" actId="164"/>
          <ac:spMkLst>
            <pc:docMk/>
            <pc:sldMk cId="2808423982" sldId="2147471081"/>
            <ac:spMk id="35" creationId="{2534B6B4-B3C5-695D-5075-9CD272168693}"/>
          </ac:spMkLst>
        </pc:spChg>
        <pc:spChg chg="add mod">
          <ac:chgData name="Rahul Nair" userId="4a64821b-8a29-4cbe-80c1-d9771e59f4e8" providerId="ADAL" clId="{2C51A340-D18B-4761-8D0E-7AE68EDCA1BA}" dt="2023-12-14T11:16:43.838" v="1435" actId="164"/>
          <ac:spMkLst>
            <pc:docMk/>
            <pc:sldMk cId="2808423982" sldId="2147471081"/>
            <ac:spMk id="36" creationId="{FC7E70E1-03F8-090B-E98F-7AAA13D8706D}"/>
          </ac:spMkLst>
        </pc:spChg>
        <pc:spChg chg="add mod">
          <ac:chgData name="Rahul Nair" userId="4a64821b-8a29-4cbe-80c1-d9771e59f4e8" providerId="ADAL" clId="{2C51A340-D18B-4761-8D0E-7AE68EDCA1BA}" dt="2023-12-25T16:42:53.641" v="2384" actId="113"/>
          <ac:spMkLst>
            <pc:docMk/>
            <pc:sldMk cId="2808423982" sldId="2147471081"/>
            <ac:spMk id="37" creationId="{F072CD5D-FB9F-D397-3DE3-A3E882E64CFF}"/>
          </ac:spMkLst>
        </pc:spChg>
        <pc:spChg chg="add mod">
          <ac:chgData name="Rahul Nair" userId="4a64821b-8a29-4cbe-80c1-d9771e59f4e8" providerId="ADAL" clId="{2C51A340-D18B-4761-8D0E-7AE68EDCA1BA}" dt="2023-12-14T11:16:43.838" v="1435" actId="164"/>
          <ac:spMkLst>
            <pc:docMk/>
            <pc:sldMk cId="2808423982" sldId="2147471081"/>
            <ac:spMk id="38" creationId="{6401F015-8451-F042-33AD-EB6AD1CCECBF}"/>
          </ac:spMkLst>
        </pc:spChg>
        <pc:spChg chg="add mod">
          <ac:chgData name="Rahul Nair" userId="4a64821b-8a29-4cbe-80c1-d9771e59f4e8" providerId="ADAL" clId="{2C51A340-D18B-4761-8D0E-7AE68EDCA1BA}" dt="2023-12-14T11:16:43.838" v="1435" actId="164"/>
          <ac:spMkLst>
            <pc:docMk/>
            <pc:sldMk cId="2808423982" sldId="2147471081"/>
            <ac:spMk id="39" creationId="{2D94D3DA-212B-0015-CD62-094097CDCBB1}"/>
          </ac:spMkLst>
        </pc:spChg>
        <pc:spChg chg="add mod">
          <ac:chgData name="Rahul Nair" userId="4a64821b-8a29-4cbe-80c1-d9771e59f4e8" providerId="ADAL" clId="{2C51A340-D18B-4761-8D0E-7AE68EDCA1BA}" dt="2023-12-25T16:42:53.641" v="2384" actId="113"/>
          <ac:spMkLst>
            <pc:docMk/>
            <pc:sldMk cId="2808423982" sldId="2147471081"/>
            <ac:spMk id="40" creationId="{05B30704-58F9-5EF9-B31E-BF817302A487}"/>
          </ac:spMkLst>
        </pc:spChg>
        <pc:spChg chg="add mod">
          <ac:chgData name="Rahul Nair" userId="4a64821b-8a29-4cbe-80c1-d9771e59f4e8" providerId="ADAL" clId="{2C51A340-D18B-4761-8D0E-7AE68EDCA1BA}" dt="2023-12-14T11:16:43.838" v="1435" actId="164"/>
          <ac:spMkLst>
            <pc:docMk/>
            <pc:sldMk cId="2808423982" sldId="2147471081"/>
            <ac:spMk id="41" creationId="{E91F4D1D-FB1B-FE13-E9E7-982C2AD9DDAD}"/>
          </ac:spMkLst>
        </pc:spChg>
        <pc:spChg chg="add mod">
          <ac:chgData name="Rahul Nair" userId="4a64821b-8a29-4cbe-80c1-d9771e59f4e8" providerId="ADAL" clId="{2C51A340-D18B-4761-8D0E-7AE68EDCA1BA}" dt="2023-12-14T11:16:43.838" v="1435" actId="164"/>
          <ac:spMkLst>
            <pc:docMk/>
            <pc:sldMk cId="2808423982" sldId="2147471081"/>
            <ac:spMk id="42" creationId="{0AC9E776-0FF6-1863-1A18-A6386069B153}"/>
          </ac:spMkLst>
        </pc:spChg>
        <pc:spChg chg="add mod">
          <ac:chgData name="Rahul Nair" userId="4a64821b-8a29-4cbe-80c1-d9771e59f4e8" providerId="ADAL" clId="{2C51A340-D18B-4761-8D0E-7AE68EDCA1BA}" dt="2023-12-25T16:42:53.641" v="2384" actId="113"/>
          <ac:spMkLst>
            <pc:docMk/>
            <pc:sldMk cId="2808423982" sldId="2147471081"/>
            <ac:spMk id="43" creationId="{E31B6CBD-B1F4-8534-38DA-1002A90C2684}"/>
          </ac:spMkLst>
        </pc:spChg>
        <pc:spChg chg="add mod">
          <ac:chgData name="Rahul Nair" userId="4a64821b-8a29-4cbe-80c1-d9771e59f4e8" providerId="ADAL" clId="{2C51A340-D18B-4761-8D0E-7AE68EDCA1BA}" dt="2023-12-14T11:16:43.838" v="1435" actId="164"/>
          <ac:spMkLst>
            <pc:docMk/>
            <pc:sldMk cId="2808423982" sldId="2147471081"/>
            <ac:spMk id="44" creationId="{8421DABF-AA94-9C66-5908-5445F7DEB20C}"/>
          </ac:spMkLst>
        </pc:spChg>
        <pc:spChg chg="add mod">
          <ac:chgData name="Rahul Nair" userId="4a64821b-8a29-4cbe-80c1-d9771e59f4e8" providerId="ADAL" clId="{2C51A340-D18B-4761-8D0E-7AE68EDCA1BA}" dt="2023-12-14T11:16:43.838" v="1435" actId="164"/>
          <ac:spMkLst>
            <pc:docMk/>
            <pc:sldMk cId="2808423982" sldId="2147471081"/>
            <ac:spMk id="45" creationId="{3559CD6E-C051-C341-C3AD-2051545972BD}"/>
          </ac:spMkLst>
        </pc:spChg>
        <pc:spChg chg="add mod">
          <ac:chgData name="Rahul Nair" userId="4a64821b-8a29-4cbe-80c1-d9771e59f4e8" providerId="ADAL" clId="{2C51A340-D18B-4761-8D0E-7AE68EDCA1BA}" dt="2023-12-25T16:42:53.641" v="2384" actId="113"/>
          <ac:spMkLst>
            <pc:docMk/>
            <pc:sldMk cId="2808423982" sldId="2147471081"/>
            <ac:spMk id="46" creationId="{EFCEF40D-8504-F193-247B-B4959E4C1093}"/>
          </ac:spMkLst>
        </pc:spChg>
        <pc:spChg chg="add mod">
          <ac:chgData name="Rahul Nair" userId="4a64821b-8a29-4cbe-80c1-d9771e59f4e8" providerId="ADAL" clId="{2C51A340-D18B-4761-8D0E-7AE68EDCA1BA}" dt="2023-12-14T11:16:43.838" v="1435" actId="164"/>
          <ac:spMkLst>
            <pc:docMk/>
            <pc:sldMk cId="2808423982" sldId="2147471081"/>
            <ac:spMk id="47" creationId="{71B0CB78-E894-9A8C-DA0F-49EEA9C79373}"/>
          </ac:spMkLst>
        </pc:spChg>
        <pc:spChg chg="add mod">
          <ac:chgData name="Rahul Nair" userId="4a64821b-8a29-4cbe-80c1-d9771e59f4e8" providerId="ADAL" clId="{2C51A340-D18B-4761-8D0E-7AE68EDCA1BA}" dt="2023-12-14T11:16:43.838" v="1435" actId="164"/>
          <ac:spMkLst>
            <pc:docMk/>
            <pc:sldMk cId="2808423982" sldId="2147471081"/>
            <ac:spMk id="48" creationId="{25E12453-44B3-15C1-AD0B-624FAA1B7E91}"/>
          </ac:spMkLst>
        </pc:spChg>
        <pc:spChg chg="add mod">
          <ac:chgData name="Rahul Nair" userId="4a64821b-8a29-4cbe-80c1-d9771e59f4e8" providerId="ADAL" clId="{2C51A340-D18B-4761-8D0E-7AE68EDCA1BA}" dt="2023-12-14T11:16:43.838" v="1435" actId="164"/>
          <ac:spMkLst>
            <pc:docMk/>
            <pc:sldMk cId="2808423982" sldId="2147471081"/>
            <ac:spMk id="49" creationId="{E95F8DFD-B31F-527E-975B-03E43DDEC042}"/>
          </ac:spMkLst>
        </pc:spChg>
        <pc:spChg chg="add mod">
          <ac:chgData name="Rahul Nair" userId="4a64821b-8a29-4cbe-80c1-d9771e59f4e8" providerId="ADAL" clId="{2C51A340-D18B-4761-8D0E-7AE68EDCA1BA}" dt="2023-12-14T11:16:43.838" v="1435" actId="164"/>
          <ac:spMkLst>
            <pc:docMk/>
            <pc:sldMk cId="2808423982" sldId="2147471081"/>
            <ac:spMk id="50" creationId="{D941569B-982D-0D49-D687-3A1BCD8DE2DF}"/>
          </ac:spMkLst>
        </pc:spChg>
        <pc:spChg chg="add mod">
          <ac:chgData name="Rahul Nair" userId="4a64821b-8a29-4cbe-80c1-d9771e59f4e8" providerId="ADAL" clId="{2C51A340-D18B-4761-8D0E-7AE68EDCA1BA}" dt="2023-12-14T11:16:43.838" v="1435" actId="164"/>
          <ac:spMkLst>
            <pc:docMk/>
            <pc:sldMk cId="2808423982" sldId="2147471081"/>
            <ac:spMk id="51" creationId="{114C66E6-466D-92D8-5C70-AB5666814FD0}"/>
          </ac:spMkLst>
        </pc:spChg>
        <pc:spChg chg="add mod">
          <ac:chgData name="Rahul Nair" userId="4a64821b-8a29-4cbe-80c1-d9771e59f4e8" providerId="ADAL" clId="{2C51A340-D18B-4761-8D0E-7AE68EDCA1BA}" dt="2023-12-14T11:16:43.838" v="1435" actId="164"/>
          <ac:spMkLst>
            <pc:docMk/>
            <pc:sldMk cId="2808423982" sldId="2147471081"/>
            <ac:spMk id="52" creationId="{2BE1E3C0-2291-3D5A-5CC8-541CD7E72D41}"/>
          </ac:spMkLst>
        </pc:spChg>
        <pc:spChg chg="add mod">
          <ac:chgData name="Rahul Nair" userId="4a64821b-8a29-4cbe-80c1-d9771e59f4e8" providerId="ADAL" clId="{2C51A340-D18B-4761-8D0E-7AE68EDCA1BA}" dt="2023-12-14T11:16:43.838" v="1435" actId="164"/>
          <ac:spMkLst>
            <pc:docMk/>
            <pc:sldMk cId="2808423982" sldId="2147471081"/>
            <ac:spMk id="53" creationId="{BB0152BD-0A8A-5CCE-0789-E5018D083D26}"/>
          </ac:spMkLst>
        </pc:spChg>
        <pc:spChg chg="add mod">
          <ac:chgData name="Rahul Nair" userId="4a64821b-8a29-4cbe-80c1-d9771e59f4e8" providerId="ADAL" clId="{2C51A340-D18B-4761-8D0E-7AE68EDCA1BA}" dt="2023-12-14T11:16:43.838" v="1435" actId="164"/>
          <ac:spMkLst>
            <pc:docMk/>
            <pc:sldMk cId="2808423982" sldId="2147471081"/>
            <ac:spMk id="54" creationId="{D19582B3-59FD-B582-DD12-1FE6B32BEC01}"/>
          </ac:spMkLst>
        </pc:spChg>
        <pc:spChg chg="add mod">
          <ac:chgData name="Rahul Nair" userId="4a64821b-8a29-4cbe-80c1-d9771e59f4e8" providerId="ADAL" clId="{2C51A340-D18B-4761-8D0E-7AE68EDCA1BA}" dt="2023-12-14T11:16:43.838" v="1435" actId="164"/>
          <ac:spMkLst>
            <pc:docMk/>
            <pc:sldMk cId="2808423982" sldId="2147471081"/>
            <ac:spMk id="55" creationId="{C350D407-7428-71D6-1741-579154D4AECF}"/>
          </ac:spMkLst>
        </pc:spChg>
        <pc:spChg chg="add mod">
          <ac:chgData name="Rahul Nair" userId="4a64821b-8a29-4cbe-80c1-d9771e59f4e8" providerId="ADAL" clId="{2C51A340-D18B-4761-8D0E-7AE68EDCA1BA}" dt="2023-12-14T11:16:43.838" v="1435" actId="164"/>
          <ac:spMkLst>
            <pc:docMk/>
            <pc:sldMk cId="2808423982" sldId="2147471081"/>
            <ac:spMk id="56" creationId="{5E190496-C0D3-324F-5795-5538C880AADA}"/>
          </ac:spMkLst>
        </pc:spChg>
        <pc:spChg chg="add mod">
          <ac:chgData name="Rahul Nair" userId="4a64821b-8a29-4cbe-80c1-d9771e59f4e8" providerId="ADAL" clId="{2C51A340-D18B-4761-8D0E-7AE68EDCA1BA}" dt="2023-12-14T11:16:43.838" v="1435" actId="164"/>
          <ac:spMkLst>
            <pc:docMk/>
            <pc:sldMk cId="2808423982" sldId="2147471081"/>
            <ac:spMk id="57" creationId="{80A4E109-C321-0D10-1D78-26DEA8CBA8AE}"/>
          </ac:spMkLst>
        </pc:spChg>
        <pc:spChg chg="add mod">
          <ac:chgData name="Rahul Nair" userId="4a64821b-8a29-4cbe-80c1-d9771e59f4e8" providerId="ADAL" clId="{2C51A340-D18B-4761-8D0E-7AE68EDCA1BA}" dt="2023-12-14T11:16:43.838" v="1435" actId="164"/>
          <ac:spMkLst>
            <pc:docMk/>
            <pc:sldMk cId="2808423982" sldId="2147471081"/>
            <ac:spMk id="58" creationId="{271C2FDD-81BE-CD31-7282-56DB5B9FE127}"/>
          </ac:spMkLst>
        </pc:spChg>
        <pc:spChg chg="add mod">
          <ac:chgData name="Rahul Nair" userId="4a64821b-8a29-4cbe-80c1-d9771e59f4e8" providerId="ADAL" clId="{2C51A340-D18B-4761-8D0E-7AE68EDCA1BA}" dt="2023-12-14T11:16:43.838" v="1435" actId="164"/>
          <ac:spMkLst>
            <pc:docMk/>
            <pc:sldMk cId="2808423982" sldId="2147471081"/>
            <ac:spMk id="59" creationId="{B4F84A24-E1A9-50E0-A65D-A89554A6CCB9}"/>
          </ac:spMkLst>
        </pc:spChg>
        <pc:spChg chg="add mod">
          <ac:chgData name="Rahul Nair" userId="4a64821b-8a29-4cbe-80c1-d9771e59f4e8" providerId="ADAL" clId="{2C51A340-D18B-4761-8D0E-7AE68EDCA1BA}" dt="2023-12-14T11:16:43.838" v="1435" actId="164"/>
          <ac:spMkLst>
            <pc:docMk/>
            <pc:sldMk cId="2808423982" sldId="2147471081"/>
            <ac:spMk id="60" creationId="{FF2E2E7A-F1CA-1856-1170-B96E275BF87C}"/>
          </ac:spMkLst>
        </pc:spChg>
        <pc:spChg chg="add mod">
          <ac:chgData name="Rahul Nair" userId="4a64821b-8a29-4cbe-80c1-d9771e59f4e8" providerId="ADAL" clId="{2C51A340-D18B-4761-8D0E-7AE68EDCA1BA}" dt="2023-12-14T11:16:43.838" v="1435" actId="164"/>
          <ac:spMkLst>
            <pc:docMk/>
            <pc:sldMk cId="2808423982" sldId="2147471081"/>
            <ac:spMk id="61" creationId="{09212660-7219-0549-DB65-F074F713C4B1}"/>
          </ac:spMkLst>
        </pc:spChg>
        <pc:spChg chg="add mod">
          <ac:chgData name="Rahul Nair" userId="4a64821b-8a29-4cbe-80c1-d9771e59f4e8" providerId="ADAL" clId="{2C51A340-D18B-4761-8D0E-7AE68EDCA1BA}" dt="2023-12-14T11:16:43.838" v="1435" actId="164"/>
          <ac:spMkLst>
            <pc:docMk/>
            <pc:sldMk cId="2808423982" sldId="2147471081"/>
            <ac:spMk id="62" creationId="{1F4A1E1F-9E23-D6EC-C018-8D16FCD6E870}"/>
          </ac:spMkLst>
        </pc:spChg>
        <pc:spChg chg="add mod">
          <ac:chgData name="Rahul Nair" userId="4a64821b-8a29-4cbe-80c1-d9771e59f4e8" providerId="ADAL" clId="{2C51A340-D18B-4761-8D0E-7AE68EDCA1BA}" dt="2023-12-14T11:16:43.838" v="1435" actId="164"/>
          <ac:spMkLst>
            <pc:docMk/>
            <pc:sldMk cId="2808423982" sldId="2147471081"/>
            <ac:spMk id="63" creationId="{2BDA1C4A-4C94-FF36-FB2C-42201DFB4B09}"/>
          </ac:spMkLst>
        </pc:spChg>
        <pc:spChg chg="add mod">
          <ac:chgData name="Rahul Nair" userId="4a64821b-8a29-4cbe-80c1-d9771e59f4e8" providerId="ADAL" clId="{2C51A340-D18B-4761-8D0E-7AE68EDCA1BA}" dt="2023-12-14T11:16:43.838" v="1435" actId="164"/>
          <ac:spMkLst>
            <pc:docMk/>
            <pc:sldMk cId="2808423982" sldId="2147471081"/>
            <ac:spMk id="64" creationId="{3832AFFB-BD9A-C5C8-A76C-AC232DC2156A}"/>
          </ac:spMkLst>
        </pc:spChg>
        <pc:spChg chg="add mod">
          <ac:chgData name="Rahul Nair" userId="4a64821b-8a29-4cbe-80c1-d9771e59f4e8" providerId="ADAL" clId="{2C51A340-D18B-4761-8D0E-7AE68EDCA1BA}" dt="2023-12-14T11:16:43.838" v="1435" actId="164"/>
          <ac:spMkLst>
            <pc:docMk/>
            <pc:sldMk cId="2808423982" sldId="2147471081"/>
            <ac:spMk id="65" creationId="{04E4D423-42A1-B5E1-9732-CEBD1F39BE29}"/>
          </ac:spMkLst>
        </pc:spChg>
        <pc:spChg chg="add mod">
          <ac:chgData name="Rahul Nair" userId="4a64821b-8a29-4cbe-80c1-d9771e59f4e8" providerId="ADAL" clId="{2C51A340-D18B-4761-8D0E-7AE68EDCA1BA}" dt="2023-12-14T11:16:43.838" v="1435" actId="164"/>
          <ac:spMkLst>
            <pc:docMk/>
            <pc:sldMk cId="2808423982" sldId="2147471081"/>
            <ac:spMk id="66" creationId="{ECE8F400-5336-DCB8-336E-11A95071D069}"/>
          </ac:spMkLst>
        </pc:spChg>
        <pc:spChg chg="add mod">
          <ac:chgData name="Rahul Nair" userId="4a64821b-8a29-4cbe-80c1-d9771e59f4e8" providerId="ADAL" clId="{2C51A340-D18B-4761-8D0E-7AE68EDCA1BA}" dt="2023-12-25T16:42:53.641" v="2384" actId="113"/>
          <ac:spMkLst>
            <pc:docMk/>
            <pc:sldMk cId="2808423982" sldId="2147471081"/>
            <ac:spMk id="67" creationId="{19B45454-2A77-DD10-F5AD-4AA5D32157FC}"/>
          </ac:spMkLst>
        </pc:spChg>
        <pc:spChg chg="add mod">
          <ac:chgData name="Rahul Nair" userId="4a64821b-8a29-4cbe-80c1-d9771e59f4e8" providerId="ADAL" clId="{2C51A340-D18B-4761-8D0E-7AE68EDCA1BA}" dt="2023-12-14T11:16:43.838" v="1435" actId="164"/>
          <ac:spMkLst>
            <pc:docMk/>
            <pc:sldMk cId="2808423982" sldId="2147471081"/>
            <ac:spMk id="68" creationId="{306734FB-3658-B5AD-B1A0-3820CDA0E758}"/>
          </ac:spMkLst>
        </pc:spChg>
        <pc:spChg chg="add mod">
          <ac:chgData name="Rahul Nair" userId="4a64821b-8a29-4cbe-80c1-d9771e59f4e8" providerId="ADAL" clId="{2C51A340-D18B-4761-8D0E-7AE68EDCA1BA}" dt="2023-12-14T11:16:43.838" v="1435" actId="164"/>
          <ac:spMkLst>
            <pc:docMk/>
            <pc:sldMk cId="2808423982" sldId="2147471081"/>
            <ac:spMk id="69" creationId="{A0F016D5-1AFA-929D-432B-74ACCA3AB0F8}"/>
          </ac:spMkLst>
        </pc:spChg>
        <pc:spChg chg="add del mod">
          <ac:chgData name="Rahul Nair" userId="4a64821b-8a29-4cbe-80c1-d9771e59f4e8" providerId="ADAL" clId="{2C51A340-D18B-4761-8D0E-7AE68EDCA1BA}" dt="2023-12-14T11:11:57.781" v="1406" actId="478"/>
          <ac:spMkLst>
            <pc:docMk/>
            <pc:sldMk cId="2808423982" sldId="2147471081"/>
            <ac:spMk id="70" creationId="{F9C42C58-597C-2B86-99A4-8C272A6CFE08}"/>
          </ac:spMkLst>
        </pc:spChg>
        <pc:grpChg chg="add del mod">
          <ac:chgData name="Rahul Nair" userId="4a64821b-8a29-4cbe-80c1-d9771e59f4e8" providerId="ADAL" clId="{2C51A340-D18B-4761-8D0E-7AE68EDCA1BA}" dt="2023-12-14T10:57:11.900" v="1274" actId="478"/>
          <ac:grpSpMkLst>
            <pc:docMk/>
            <pc:sldMk cId="2808423982" sldId="2147471081"/>
            <ac:grpSpMk id="6" creationId="{F3F1E600-D04D-D223-D416-1B3672D47EE0}"/>
          </ac:grpSpMkLst>
        </pc:grpChg>
        <pc:grpChg chg="mod">
          <ac:chgData name="Rahul Nair" userId="4a64821b-8a29-4cbe-80c1-d9771e59f4e8" providerId="ADAL" clId="{2C51A340-D18B-4761-8D0E-7AE68EDCA1BA}" dt="2023-12-14T10:56:39.726" v="1273"/>
          <ac:grpSpMkLst>
            <pc:docMk/>
            <pc:sldMk cId="2808423982" sldId="2147471081"/>
            <ac:grpSpMk id="8" creationId="{AFE6E433-085F-54C0-C71A-8E224062E2CA}"/>
          </ac:grpSpMkLst>
        </pc:grpChg>
        <pc:grpChg chg="mod">
          <ac:chgData name="Rahul Nair" userId="4a64821b-8a29-4cbe-80c1-d9771e59f4e8" providerId="ADAL" clId="{2C51A340-D18B-4761-8D0E-7AE68EDCA1BA}" dt="2023-12-14T10:56:39.726" v="1273"/>
          <ac:grpSpMkLst>
            <pc:docMk/>
            <pc:sldMk cId="2808423982" sldId="2147471081"/>
            <ac:grpSpMk id="9" creationId="{11876A92-5AE4-366F-059B-0C1ACEE6145B}"/>
          </ac:grpSpMkLst>
        </pc:grpChg>
        <pc:grpChg chg="add del mod">
          <ac:chgData name="Rahul Nair" userId="4a64821b-8a29-4cbe-80c1-d9771e59f4e8" providerId="ADAL" clId="{2C51A340-D18B-4761-8D0E-7AE68EDCA1BA}" dt="2023-12-14T10:57:11.900" v="1274" actId="478"/>
          <ac:grpSpMkLst>
            <pc:docMk/>
            <pc:sldMk cId="2808423982" sldId="2147471081"/>
            <ac:grpSpMk id="18" creationId="{FBBBDDF7-71EB-9BF0-B0DE-35BEF4FA2E05}"/>
          </ac:grpSpMkLst>
        </pc:grpChg>
        <pc:grpChg chg="add del mod">
          <ac:chgData name="Rahul Nair" userId="4a64821b-8a29-4cbe-80c1-d9771e59f4e8" providerId="ADAL" clId="{2C51A340-D18B-4761-8D0E-7AE68EDCA1BA}" dt="2023-12-14T10:57:11.900" v="1274" actId="478"/>
          <ac:grpSpMkLst>
            <pc:docMk/>
            <pc:sldMk cId="2808423982" sldId="2147471081"/>
            <ac:grpSpMk id="21" creationId="{0576C872-8A6D-951B-45EF-A1DAF5EE182F}"/>
          </ac:grpSpMkLst>
        </pc:grpChg>
        <pc:grpChg chg="add del mod">
          <ac:chgData name="Rahul Nair" userId="4a64821b-8a29-4cbe-80c1-d9771e59f4e8" providerId="ADAL" clId="{2C51A340-D18B-4761-8D0E-7AE68EDCA1BA}" dt="2023-12-14T10:57:11.900" v="1274" actId="478"/>
          <ac:grpSpMkLst>
            <pc:docMk/>
            <pc:sldMk cId="2808423982" sldId="2147471081"/>
            <ac:grpSpMk id="24" creationId="{2CF57F14-6C3B-2E8F-D1A6-2E9611EB14B1}"/>
          </ac:grpSpMkLst>
        </pc:grpChg>
        <pc:grpChg chg="add mod">
          <ac:chgData name="Rahul Nair" userId="4a64821b-8a29-4cbe-80c1-d9771e59f4e8" providerId="ADAL" clId="{2C51A340-D18B-4761-8D0E-7AE68EDCA1BA}" dt="2023-12-14T11:16:43.838" v="1435" actId="164"/>
          <ac:grpSpMkLst>
            <pc:docMk/>
            <pc:sldMk cId="2808423982" sldId="2147471081"/>
            <ac:grpSpMk id="71" creationId="{2306AC41-E4FF-2647-47DB-EEB2C3F2D854}"/>
          </ac:grpSpMkLst>
        </pc:grpChg>
        <pc:picChg chg="add del mod">
          <ac:chgData name="Rahul Nair" userId="4a64821b-8a29-4cbe-80c1-d9771e59f4e8" providerId="ADAL" clId="{2C51A340-D18B-4761-8D0E-7AE68EDCA1BA}" dt="2023-12-14T10:57:11.900" v="1274" actId="478"/>
          <ac:picMkLst>
            <pc:docMk/>
            <pc:sldMk cId="2808423982" sldId="2147471081"/>
            <ac:picMk id="29" creationId="{91296244-BE91-D33A-9911-3B36E0B35098}"/>
          </ac:picMkLst>
        </pc:picChg>
        <pc:cxnChg chg="mod">
          <ac:chgData name="Rahul Nair" userId="4a64821b-8a29-4cbe-80c1-d9771e59f4e8" providerId="ADAL" clId="{2C51A340-D18B-4761-8D0E-7AE68EDCA1BA}" dt="2023-12-14T10:57:11.900" v="1274" actId="478"/>
          <ac:cxnSpMkLst>
            <pc:docMk/>
            <pc:sldMk cId="2808423982" sldId="2147471081"/>
            <ac:cxnSpMk id="20" creationId="{5D292790-78A3-B99B-6B47-9C5B7FEEBAF9}"/>
          </ac:cxnSpMkLst>
        </pc:cxnChg>
        <pc:cxnChg chg="mod">
          <ac:chgData name="Rahul Nair" userId="4a64821b-8a29-4cbe-80c1-d9771e59f4e8" providerId="ADAL" clId="{2C51A340-D18B-4761-8D0E-7AE68EDCA1BA}" dt="2023-12-14T10:57:11.900" v="1274" actId="478"/>
          <ac:cxnSpMkLst>
            <pc:docMk/>
            <pc:sldMk cId="2808423982" sldId="2147471081"/>
            <ac:cxnSpMk id="23" creationId="{F3AC2469-6C5D-A88F-8E0F-63A7E51A84F3}"/>
          </ac:cxnSpMkLst>
        </pc:cxnChg>
      </pc:sldChg>
      <pc:sldChg chg="addSp delSp modSp new mod modTransition modShow">
        <pc:chgData name="Rahul Nair" userId="4a64821b-8a29-4cbe-80c1-d9771e59f4e8" providerId="ADAL" clId="{2C51A340-D18B-4761-8D0E-7AE68EDCA1BA}" dt="2023-12-25T17:28:55.924" v="2887" actId="729"/>
        <pc:sldMkLst>
          <pc:docMk/>
          <pc:sldMk cId="3799133818" sldId="2147471082"/>
        </pc:sldMkLst>
        <pc:spChg chg="mod">
          <ac:chgData name="Rahul Nair" userId="4a64821b-8a29-4cbe-80c1-d9771e59f4e8" providerId="ADAL" clId="{2C51A340-D18B-4761-8D0E-7AE68EDCA1BA}" dt="2023-12-14T11:19:39.229" v="1451" actId="2711"/>
          <ac:spMkLst>
            <pc:docMk/>
            <pc:sldMk cId="3799133818" sldId="2147471082"/>
            <ac:spMk id="2" creationId="{CE7F9C8F-8CF7-F656-1B9C-07A570ADCCF1}"/>
          </ac:spMkLst>
        </pc:spChg>
        <pc:spChg chg="add mod">
          <ac:chgData name="Rahul Nair" userId="4a64821b-8a29-4cbe-80c1-d9771e59f4e8" providerId="ADAL" clId="{2C51A340-D18B-4761-8D0E-7AE68EDCA1BA}" dt="2023-12-14T11:19:39.229" v="1451" actId="2711"/>
          <ac:spMkLst>
            <pc:docMk/>
            <pc:sldMk cId="3799133818" sldId="2147471082"/>
            <ac:spMk id="3" creationId="{2EACDC5E-496A-3AA3-C33A-24DA9D60A584}"/>
          </ac:spMkLst>
        </pc:spChg>
        <pc:spChg chg="add mod">
          <ac:chgData name="Rahul Nair" userId="4a64821b-8a29-4cbe-80c1-d9771e59f4e8" providerId="ADAL" clId="{2C51A340-D18B-4761-8D0E-7AE68EDCA1BA}" dt="2023-12-25T17:22:27.429" v="2838" actId="1035"/>
          <ac:spMkLst>
            <pc:docMk/>
            <pc:sldMk cId="3799133818" sldId="2147471082"/>
            <ac:spMk id="4" creationId="{656AE778-5540-39F8-35A8-8BDBED245F5F}"/>
          </ac:spMkLst>
        </pc:spChg>
        <pc:spChg chg="add mod">
          <ac:chgData name="Rahul Nair" userId="4a64821b-8a29-4cbe-80c1-d9771e59f4e8" providerId="ADAL" clId="{2C51A340-D18B-4761-8D0E-7AE68EDCA1BA}" dt="2023-12-25T17:22:27.429" v="2838" actId="1035"/>
          <ac:spMkLst>
            <pc:docMk/>
            <pc:sldMk cId="3799133818" sldId="2147471082"/>
            <ac:spMk id="5" creationId="{141D7348-EF43-4A60-ADDF-B7DA1689C519}"/>
          </ac:spMkLst>
        </pc:spChg>
        <pc:spChg chg="add mod">
          <ac:chgData name="Rahul Nair" userId="4a64821b-8a29-4cbe-80c1-d9771e59f4e8" providerId="ADAL" clId="{2C51A340-D18B-4761-8D0E-7AE68EDCA1BA}" dt="2023-12-25T17:22:27.429" v="2838" actId="1035"/>
          <ac:spMkLst>
            <pc:docMk/>
            <pc:sldMk cId="3799133818" sldId="2147471082"/>
            <ac:spMk id="6" creationId="{0E5D0C2E-AFC9-8591-AA12-B5F08F1840C4}"/>
          </ac:spMkLst>
        </pc:spChg>
        <pc:spChg chg="add mod">
          <ac:chgData name="Rahul Nair" userId="4a64821b-8a29-4cbe-80c1-d9771e59f4e8" providerId="ADAL" clId="{2C51A340-D18B-4761-8D0E-7AE68EDCA1BA}" dt="2023-12-25T17:22:27.429" v="2838" actId="1035"/>
          <ac:spMkLst>
            <pc:docMk/>
            <pc:sldMk cId="3799133818" sldId="2147471082"/>
            <ac:spMk id="7" creationId="{6C5CF163-B7D4-5BD1-70FE-0750907D80F9}"/>
          </ac:spMkLst>
        </pc:spChg>
        <pc:spChg chg="add mod">
          <ac:chgData name="Rahul Nair" userId="4a64821b-8a29-4cbe-80c1-d9771e59f4e8" providerId="ADAL" clId="{2C51A340-D18B-4761-8D0E-7AE68EDCA1BA}" dt="2023-12-25T17:22:27.429" v="2838" actId="1035"/>
          <ac:spMkLst>
            <pc:docMk/>
            <pc:sldMk cId="3799133818" sldId="2147471082"/>
            <ac:spMk id="8" creationId="{70CFB5A1-6DBA-4EB7-98AE-3ADB9102271E}"/>
          </ac:spMkLst>
        </pc:spChg>
        <pc:spChg chg="add mod">
          <ac:chgData name="Rahul Nair" userId="4a64821b-8a29-4cbe-80c1-d9771e59f4e8" providerId="ADAL" clId="{2C51A340-D18B-4761-8D0E-7AE68EDCA1BA}" dt="2023-12-25T17:22:27.429" v="2838" actId="1035"/>
          <ac:spMkLst>
            <pc:docMk/>
            <pc:sldMk cId="3799133818" sldId="2147471082"/>
            <ac:spMk id="9" creationId="{5F943FB8-A33C-D663-A639-00F9C998F624}"/>
          </ac:spMkLst>
        </pc:spChg>
        <pc:spChg chg="add mod">
          <ac:chgData name="Rahul Nair" userId="4a64821b-8a29-4cbe-80c1-d9771e59f4e8" providerId="ADAL" clId="{2C51A340-D18B-4761-8D0E-7AE68EDCA1BA}" dt="2023-12-25T17:22:27.429" v="2838" actId="1035"/>
          <ac:spMkLst>
            <pc:docMk/>
            <pc:sldMk cId="3799133818" sldId="2147471082"/>
            <ac:spMk id="10" creationId="{2E7D6529-EE9C-1ABC-A3F8-6FE4DBDE8A50}"/>
          </ac:spMkLst>
        </pc:spChg>
        <pc:spChg chg="add mod">
          <ac:chgData name="Rahul Nair" userId="4a64821b-8a29-4cbe-80c1-d9771e59f4e8" providerId="ADAL" clId="{2C51A340-D18B-4761-8D0E-7AE68EDCA1BA}" dt="2023-12-25T17:22:27.429" v="2838" actId="1035"/>
          <ac:spMkLst>
            <pc:docMk/>
            <pc:sldMk cId="3799133818" sldId="2147471082"/>
            <ac:spMk id="11" creationId="{A31D58B1-CB6A-DA41-E6DF-E6CDB81AAE91}"/>
          </ac:spMkLst>
        </pc:spChg>
        <pc:spChg chg="add mod">
          <ac:chgData name="Rahul Nair" userId="4a64821b-8a29-4cbe-80c1-d9771e59f4e8" providerId="ADAL" clId="{2C51A340-D18B-4761-8D0E-7AE68EDCA1BA}" dt="2023-12-25T17:22:27.429" v="2838" actId="1035"/>
          <ac:spMkLst>
            <pc:docMk/>
            <pc:sldMk cId="3799133818" sldId="2147471082"/>
            <ac:spMk id="12" creationId="{18BED6CA-9F15-34D9-F622-E71B2AB553D4}"/>
          </ac:spMkLst>
        </pc:spChg>
        <pc:spChg chg="add mod">
          <ac:chgData name="Rahul Nair" userId="4a64821b-8a29-4cbe-80c1-d9771e59f4e8" providerId="ADAL" clId="{2C51A340-D18B-4761-8D0E-7AE68EDCA1BA}" dt="2023-12-25T17:22:27.429" v="2838" actId="1035"/>
          <ac:spMkLst>
            <pc:docMk/>
            <pc:sldMk cId="3799133818" sldId="2147471082"/>
            <ac:spMk id="13" creationId="{07C3E572-3F62-0B19-3FD4-E62A2D9B7249}"/>
          </ac:spMkLst>
        </pc:spChg>
        <pc:spChg chg="add mod">
          <ac:chgData name="Rahul Nair" userId="4a64821b-8a29-4cbe-80c1-d9771e59f4e8" providerId="ADAL" clId="{2C51A340-D18B-4761-8D0E-7AE68EDCA1BA}" dt="2023-12-25T17:22:27.429" v="2838" actId="1035"/>
          <ac:spMkLst>
            <pc:docMk/>
            <pc:sldMk cId="3799133818" sldId="2147471082"/>
            <ac:spMk id="14" creationId="{72E2E48C-DC01-7972-37D6-1E54FBD4C3B3}"/>
          </ac:spMkLst>
        </pc:spChg>
        <pc:spChg chg="add mod">
          <ac:chgData name="Rahul Nair" userId="4a64821b-8a29-4cbe-80c1-d9771e59f4e8" providerId="ADAL" clId="{2C51A340-D18B-4761-8D0E-7AE68EDCA1BA}" dt="2023-12-25T17:22:27.429" v="2838" actId="1035"/>
          <ac:spMkLst>
            <pc:docMk/>
            <pc:sldMk cId="3799133818" sldId="2147471082"/>
            <ac:spMk id="15" creationId="{5227C9E5-70FB-41CC-6297-1CC204C7F2B2}"/>
          </ac:spMkLst>
        </pc:spChg>
        <pc:spChg chg="add mod">
          <ac:chgData name="Rahul Nair" userId="4a64821b-8a29-4cbe-80c1-d9771e59f4e8" providerId="ADAL" clId="{2C51A340-D18B-4761-8D0E-7AE68EDCA1BA}" dt="2023-12-25T17:22:27.429" v="2838" actId="1035"/>
          <ac:spMkLst>
            <pc:docMk/>
            <pc:sldMk cId="3799133818" sldId="2147471082"/>
            <ac:spMk id="16" creationId="{C160756A-F162-96C5-598B-BCC28AB890A0}"/>
          </ac:spMkLst>
        </pc:spChg>
        <pc:spChg chg="add mod">
          <ac:chgData name="Rahul Nair" userId="4a64821b-8a29-4cbe-80c1-d9771e59f4e8" providerId="ADAL" clId="{2C51A340-D18B-4761-8D0E-7AE68EDCA1BA}" dt="2023-12-25T17:22:27.429" v="2838" actId="1035"/>
          <ac:spMkLst>
            <pc:docMk/>
            <pc:sldMk cId="3799133818" sldId="2147471082"/>
            <ac:spMk id="17" creationId="{5440C845-7AB2-AC3D-C0CF-B96A7769D03E}"/>
          </ac:spMkLst>
        </pc:spChg>
        <pc:spChg chg="add mod">
          <ac:chgData name="Rahul Nair" userId="4a64821b-8a29-4cbe-80c1-d9771e59f4e8" providerId="ADAL" clId="{2C51A340-D18B-4761-8D0E-7AE68EDCA1BA}" dt="2023-12-25T17:22:27.429" v="2838" actId="1035"/>
          <ac:spMkLst>
            <pc:docMk/>
            <pc:sldMk cId="3799133818" sldId="2147471082"/>
            <ac:spMk id="18" creationId="{775C63F5-31A9-DB88-EDE7-4C1B4055DD61}"/>
          </ac:spMkLst>
        </pc:spChg>
        <pc:spChg chg="add mod">
          <ac:chgData name="Rahul Nair" userId="4a64821b-8a29-4cbe-80c1-d9771e59f4e8" providerId="ADAL" clId="{2C51A340-D18B-4761-8D0E-7AE68EDCA1BA}" dt="2023-12-25T17:22:27.429" v="2838" actId="1035"/>
          <ac:spMkLst>
            <pc:docMk/>
            <pc:sldMk cId="3799133818" sldId="2147471082"/>
            <ac:spMk id="19" creationId="{CB85997D-385F-D142-1696-FC4AF8656BD2}"/>
          </ac:spMkLst>
        </pc:spChg>
        <pc:spChg chg="add mod">
          <ac:chgData name="Rahul Nair" userId="4a64821b-8a29-4cbe-80c1-d9771e59f4e8" providerId="ADAL" clId="{2C51A340-D18B-4761-8D0E-7AE68EDCA1BA}" dt="2023-12-25T17:22:27.429" v="2838" actId="1035"/>
          <ac:spMkLst>
            <pc:docMk/>
            <pc:sldMk cId="3799133818" sldId="2147471082"/>
            <ac:spMk id="20" creationId="{0398BEA6-9534-A49B-4DFC-58EF7C9916BD}"/>
          </ac:spMkLst>
        </pc:spChg>
        <pc:spChg chg="add mod">
          <ac:chgData name="Rahul Nair" userId="4a64821b-8a29-4cbe-80c1-d9771e59f4e8" providerId="ADAL" clId="{2C51A340-D18B-4761-8D0E-7AE68EDCA1BA}" dt="2023-12-25T17:22:27.429" v="2838" actId="1035"/>
          <ac:spMkLst>
            <pc:docMk/>
            <pc:sldMk cId="3799133818" sldId="2147471082"/>
            <ac:spMk id="21" creationId="{D5FDD881-650B-68DB-8243-38641AA50DBF}"/>
          </ac:spMkLst>
        </pc:spChg>
        <pc:spChg chg="add mod">
          <ac:chgData name="Rahul Nair" userId="4a64821b-8a29-4cbe-80c1-d9771e59f4e8" providerId="ADAL" clId="{2C51A340-D18B-4761-8D0E-7AE68EDCA1BA}" dt="2023-12-25T17:22:27.429" v="2838" actId="1035"/>
          <ac:spMkLst>
            <pc:docMk/>
            <pc:sldMk cId="3799133818" sldId="2147471082"/>
            <ac:spMk id="22" creationId="{80EB8D19-3314-B031-0B50-512377830872}"/>
          </ac:spMkLst>
        </pc:spChg>
        <pc:spChg chg="add mod">
          <ac:chgData name="Rahul Nair" userId="4a64821b-8a29-4cbe-80c1-d9771e59f4e8" providerId="ADAL" clId="{2C51A340-D18B-4761-8D0E-7AE68EDCA1BA}" dt="2023-12-25T17:22:27.429" v="2838" actId="1035"/>
          <ac:spMkLst>
            <pc:docMk/>
            <pc:sldMk cId="3799133818" sldId="2147471082"/>
            <ac:spMk id="23" creationId="{EEE31862-61DF-C62E-417E-A47109CBEE96}"/>
          </ac:spMkLst>
        </pc:spChg>
        <pc:spChg chg="add mod">
          <ac:chgData name="Rahul Nair" userId="4a64821b-8a29-4cbe-80c1-d9771e59f4e8" providerId="ADAL" clId="{2C51A340-D18B-4761-8D0E-7AE68EDCA1BA}" dt="2023-12-25T17:22:27.429" v="2838" actId="1035"/>
          <ac:spMkLst>
            <pc:docMk/>
            <pc:sldMk cId="3799133818" sldId="2147471082"/>
            <ac:spMk id="24" creationId="{C794A6E9-D0EE-EC01-820A-A93845CB5241}"/>
          </ac:spMkLst>
        </pc:spChg>
        <pc:spChg chg="add mod">
          <ac:chgData name="Rahul Nair" userId="4a64821b-8a29-4cbe-80c1-d9771e59f4e8" providerId="ADAL" clId="{2C51A340-D18B-4761-8D0E-7AE68EDCA1BA}" dt="2023-12-25T17:22:27.429" v="2838" actId="1035"/>
          <ac:spMkLst>
            <pc:docMk/>
            <pc:sldMk cId="3799133818" sldId="2147471082"/>
            <ac:spMk id="25" creationId="{FB6031E4-CD05-7CEC-2AE0-3813667FD851}"/>
          </ac:spMkLst>
        </pc:spChg>
        <pc:spChg chg="add del mod">
          <ac:chgData name="Rahul Nair" userId="4a64821b-8a29-4cbe-80c1-d9771e59f4e8" providerId="ADAL" clId="{2C51A340-D18B-4761-8D0E-7AE68EDCA1BA}" dt="2023-12-14T11:19:15.446" v="1444" actId="478"/>
          <ac:spMkLst>
            <pc:docMk/>
            <pc:sldMk cId="3799133818" sldId="2147471082"/>
            <ac:spMk id="26" creationId="{08BAEB27-5DC3-0E91-090E-52C108CFA0DD}"/>
          </ac:spMkLst>
        </pc:spChg>
        <pc:spChg chg="add mod">
          <ac:chgData name="Rahul Nair" userId="4a64821b-8a29-4cbe-80c1-d9771e59f4e8" providerId="ADAL" clId="{2C51A340-D18B-4761-8D0E-7AE68EDCA1BA}" dt="2023-12-25T17:22:27.429" v="2838" actId="1035"/>
          <ac:spMkLst>
            <pc:docMk/>
            <pc:sldMk cId="3799133818" sldId="2147471082"/>
            <ac:spMk id="27" creationId="{3C32983D-737A-25EE-425D-B6F76D196165}"/>
          </ac:spMkLst>
        </pc:spChg>
        <pc:spChg chg="add mod">
          <ac:chgData name="Rahul Nair" userId="4a64821b-8a29-4cbe-80c1-d9771e59f4e8" providerId="ADAL" clId="{2C51A340-D18B-4761-8D0E-7AE68EDCA1BA}" dt="2023-12-25T17:22:27.429" v="2838" actId="1035"/>
          <ac:spMkLst>
            <pc:docMk/>
            <pc:sldMk cId="3799133818" sldId="2147471082"/>
            <ac:spMk id="28" creationId="{A2473FD9-C123-9ED7-A05B-1CD42C3ECFFE}"/>
          </ac:spMkLst>
        </pc:spChg>
        <pc:spChg chg="add mod">
          <ac:chgData name="Rahul Nair" userId="4a64821b-8a29-4cbe-80c1-d9771e59f4e8" providerId="ADAL" clId="{2C51A340-D18B-4761-8D0E-7AE68EDCA1BA}" dt="2023-12-25T17:22:27.429" v="2838" actId="1035"/>
          <ac:spMkLst>
            <pc:docMk/>
            <pc:sldMk cId="3799133818" sldId="2147471082"/>
            <ac:spMk id="29" creationId="{D6D3FA9B-BB13-87F9-FE32-9550A66421D7}"/>
          </ac:spMkLst>
        </pc:spChg>
        <pc:spChg chg="add mod">
          <ac:chgData name="Rahul Nair" userId="4a64821b-8a29-4cbe-80c1-d9771e59f4e8" providerId="ADAL" clId="{2C51A340-D18B-4761-8D0E-7AE68EDCA1BA}" dt="2023-12-25T17:22:27.429" v="2838" actId="1035"/>
          <ac:spMkLst>
            <pc:docMk/>
            <pc:sldMk cId="3799133818" sldId="2147471082"/>
            <ac:spMk id="30" creationId="{8CB45CE9-41CF-9FBA-D07C-4F19720115CC}"/>
          </ac:spMkLst>
        </pc:spChg>
        <pc:spChg chg="add mod">
          <ac:chgData name="Rahul Nair" userId="4a64821b-8a29-4cbe-80c1-d9771e59f4e8" providerId="ADAL" clId="{2C51A340-D18B-4761-8D0E-7AE68EDCA1BA}" dt="2023-12-25T17:22:27.429" v="2838" actId="1035"/>
          <ac:spMkLst>
            <pc:docMk/>
            <pc:sldMk cId="3799133818" sldId="2147471082"/>
            <ac:spMk id="31" creationId="{DE2FDE87-179B-B09B-2B9F-B763144EBA70}"/>
          </ac:spMkLst>
        </pc:spChg>
        <pc:spChg chg="add mod">
          <ac:chgData name="Rahul Nair" userId="4a64821b-8a29-4cbe-80c1-d9771e59f4e8" providerId="ADAL" clId="{2C51A340-D18B-4761-8D0E-7AE68EDCA1BA}" dt="2023-12-25T17:22:27.429" v="2838" actId="1035"/>
          <ac:spMkLst>
            <pc:docMk/>
            <pc:sldMk cId="3799133818" sldId="2147471082"/>
            <ac:spMk id="32" creationId="{B30238A9-97BC-C4B9-8E35-B04170E918E7}"/>
          </ac:spMkLst>
        </pc:spChg>
        <pc:spChg chg="add del mod">
          <ac:chgData name="Rahul Nair" userId="4a64821b-8a29-4cbe-80c1-d9771e59f4e8" providerId="ADAL" clId="{2C51A340-D18B-4761-8D0E-7AE68EDCA1BA}" dt="2023-12-25T17:22:08.843" v="2798" actId="478"/>
          <ac:spMkLst>
            <pc:docMk/>
            <pc:sldMk cId="3799133818" sldId="2147471082"/>
            <ac:spMk id="33" creationId="{573195F2-137A-AF1E-3E16-95FDA183897A}"/>
          </ac:spMkLst>
        </pc:spChg>
      </pc:sldChg>
      <pc:sldChg chg="addSp modSp new mod modTransition">
        <pc:chgData name="Rahul Nair" userId="4a64821b-8a29-4cbe-80c1-d9771e59f4e8" providerId="ADAL" clId="{2C51A340-D18B-4761-8D0E-7AE68EDCA1BA}" dt="2023-12-14T14:28:26.350" v="2082"/>
        <pc:sldMkLst>
          <pc:docMk/>
          <pc:sldMk cId="3142790328" sldId="2147471083"/>
        </pc:sldMkLst>
        <pc:spChg chg="mod">
          <ac:chgData name="Rahul Nair" userId="4a64821b-8a29-4cbe-80c1-d9771e59f4e8" providerId="ADAL" clId="{2C51A340-D18B-4761-8D0E-7AE68EDCA1BA}" dt="2023-12-14T12:16:45.804" v="1658" actId="1076"/>
          <ac:spMkLst>
            <pc:docMk/>
            <pc:sldMk cId="3142790328" sldId="2147471083"/>
            <ac:spMk id="2" creationId="{CBE8C977-56EB-2B87-B5F8-257A1457DF70}"/>
          </ac:spMkLst>
        </pc:spChg>
        <pc:graphicFrameChg chg="add mod modGraphic">
          <ac:chgData name="Rahul Nair" userId="4a64821b-8a29-4cbe-80c1-d9771e59f4e8" providerId="ADAL" clId="{2C51A340-D18B-4761-8D0E-7AE68EDCA1BA}" dt="2023-12-14T12:19:19.926" v="1669" actId="207"/>
          <ac:graphicFrameMkLst>
            <pc:docMk/>
            <pc:sldMk cId="3142790328" sldId="2147471083"/>
            <ac:graphicFrameMk id="3" creationId="{15CFC5A4-3A8C-AB5F-6812-0A96B2EDF5DD}"/>
          </ac:graphicFrameMkLst>
        </pc:graphicFrameChg>
      </pc:sldChg>
      <pc:sldChg chg="modSp add mod ord modTransition">
        <pc:chgData name="Rahul Nair" userId="4a64821b-8a29-4cbe-80c1-d9771e59f4e8" providerId="ADAL" clId="{2C51A340-D18B-4761-8D0E-7AE68EDCA1BA}" dt="2023-12-14T14:28:26.350" v="2082"/>
        <pc:sldMkLst>
          <pc:docMk/>
          <pc:sldMk cId="3176677094" sldId="2147471084"/>
        </pc:sldMkLst>
        <pc:spChg chg="mod">
          <ac:chgData name="Rahul Nair" userId="4a64821b-8a29-4cbe-80c1-d9771e59f4e8" providerId="ADAL" clId="{2C51A340-D18B-4761-8D0E-7AE68EDCA1BA}" dt="2023-12-14T12:10:01.771" v="1591" actId="20577"/>
          <ac:spMkLst>
            <pc:docMk/>
            <pc:sldMk cId="3176677094" sldId="2147471084"/>
            <ac:spMk id="2" creationId="{CBE8C977-56EB-2B87-B5F8-257A1457DF70}"/>
          </ac:spMkLst>
        </pc:spChg>
        <pc:graphicFrameChg chg="mod modGraphic">
          <ac:chgData name="Rahul Nair" userId="4a64821b-8a29-4cbe-80c1-d9771e59f4e8" providerId="ADAL" clId="{2C51A340-D18B-4761-8D0E-7AE68EDCA1BA}" dt="2023-12-14T12:18:58.198" v="1666" actId="207"/>
          <ac:graphicFrameMkLst>
            <pc:docMk/>
            <pc:sldMk cId="3176677094" sldId="2147471084"/>
            <ac:graphicFrameMk id="3" creationId="{15CFC5A4-3A8C-AB5F-6812-0A96B2EDF5DD}"/>
          </ac:graphicFrameMkLst>
        </pc:graphicFrameChg>
      </pc:sldChg>
      <pc:sldChg chg="addSp delSp modSp new mod modTransition modNotesTx">
        <pc:chgData name="Rahul Nair" userId="4a64821b-8a29-4cbe-80c1-d9771e59f4e8" providerId="ADAL" clId="{2C51A340-D18B-4761-8D0E-7AE68EDCA1BA}" dt="2023-12-15T10:14:48.556" v="2213" actId="20577"/>
        <pc:sldMkLst>
          <pc:docMk/>
          <pc:sldMk cId="3288345606" sldId="2147471085"/>
        </pc:sldMkLst>
        <pc:spChg chg="mod">
          <ac:chgData name="Rahul Nair" userId="4a64821b-8a29-4cbe-80c1-d9771e59f4e8" providerId="ADAL" clId="{2C51A340-D18B-4761-8D0E-7AE68EDCA1BA}" dt="2023-12-14T12:35:40.468" v="1890" actId="1035"/>
          <ac:spMkLst>
            <pc:docMk/>
            <pc:sldMk cId="3288345606" sldId="2147471085"/>
            <ac:spMk id="2" creationId="{D202B081-0B77-ABB9-2301-062746955DCE}"/>
          </ac:spMkLst>
        </pc:spChg>
        <pc:spChg chg="add del">
          <ac:chgData name="Rahul Nair" userId="4a64821b-8a29-4cbe-80c1-d9771e59f4e8" providerId="ADAL" clId="{2C51A340-D18B-4761-8D0E-7AE68EDCA1BA}" dt="2023-12-14T12:22:03.601" v="1690" actId="22"/>
          <ac:spMkLst>
            <pc:docMk/>
            <pc:sldMk cId="3288345606" sldId="2147471085"/>
            <ac:spMk id="4" creationId="{9FEA5028-C72C-E8C1-9ACF-C213A6689664}"/>
          </ac:spMkLst>
        </pc:spChg>
        <pc:spChg chg="add del mod">
          <ac:chgData name="Rahul Nair" userId="4a64821b-8a29-4cbe-80c1-d9771e59f4e8" providerId="ADAL" clId="{2C51A340-D18B-4761-8D0E-7AE68EDCA1BA}" dt="2023-12-14T12:31:24.782" v="1799" actId="21"/>
          <ac:spMkLst>
            <pc:docMk/>
            <pc:sldMk cId="3288345606" sldId="2147471085"/>
            <ac:spMk id="6" creationId="{5BF17596-7323-3596-DA66-1843E286ED96}"/>
          </ac:spMkLst>
        </pc:spChg>
        <pc:spChg chg="add mod">
          <ac:chgData name="Rahul Nair" userId="4a64821b-8a29-4cbe-80c1-d9771e59f4e8" providerId="ADAL" clId="{2C51A340-D18B-4761-8D0E-7AE68EDCA1BA}" dt="2023-12-14T12:39:19.489" v="1898" actId="20577"/>
          <ac:spMkLst>
            <pc:docMk/>
            <pc:sldMk cId="3288345606" sldId="2147471085"/>
            <ac:spMk id="11" creationId="{8033D3A6-4B24-038A-CE8C-E246A9476059}"/>
          </ac:spMkLst>
        </pc:spChg>
        <pc:graphicFrameChg chg="add del mod modGraphic">
          <ac:chgData name="Rahul Nair" userId="4a64821b-8a29-4cbe-80c1-d9771e59f4e8" providerId="ADAL" clId="{2C51A340-D18B-4761-8D0E-7AE68EDCA1BA}" dt="2023-12-14T12:25:43.629" v="1727" actId="21"/>
          <ac:graphicFrameMkLst>
            <pc:docMk/>
            <pc:sldMk cId="3288345606" sldId="2147471085"/>
            <ac:graphicFrameMk id="7" creationId="{B0224956-9008-8DC6-D94E-C34554A23532}"/>
          </ac:graphicFrameMkLst>
        </pc:graphicFrameChg>
        <pc:graphicFrameChg chg="add del mod">
          <ac:chgData name="Rahul Nair" userId="4a64821b-8a29-4cbe-80c1-d9771e59f4e8" providerId="ADAL" clId="{2C51A340-D18B-4761-8D0E-7AE68EDCA1BA}" dt="2023-12-14T12:29:20.201" v="1761" actId="478"/>
          <ac:graphicFrameMkLst>
            <pc:docMk/>
            <pc:sldMk cId="3288345606" sldId="2147471085"/>
            <ac:graphicFrameMk id="8" creationId="{CF74D858-712E-5938-2E09-DF8B1596A473}"/>
          </ac:graphicFrameMkLst>
        </pc:graphicFrameChg>
        <pc:graphicFrameChg chg="add mod modGraphic">
          <ac:chgData name="Rahul Nair" userId="4a64821b-8a29-4cbe-80c1-d9771e59f4e8" providerId="ADAL" clId="{2C51A340-D18B-4761-8D0E-7AE68EDCA1BA}" dt="2023-12-14T12:32:24.191" v="1801" actId="14100"/>
          <ac:graphicFrameMkLst>
            <pc:docMk/>
            <pc:sldMk cId="3288345606" sldId="2147471085"/>
            <ac:graphicFrameMk id="9" creationId="{D11D3E2D-A4F4-5C56-C0FA-55CE0C323708}"/>
          </ac:graphicFrameMkLst>
        </pc:graphicFrameChg>
      </pc:sldChg>
      <pc:sldChg chg="addSp delSp modSp new mod modTransition">
        <pc:chgData name="Rahul Nair" userId="4a64821b-8a29-4cbe-80c1-d9771e59f4e8" providerId="ADAL" clId="{2C51A340-D18B-4761-8D0E-7AE68EDCA1BA}" dt="2023-12-14T14:28:26.350" v="2082"/>
        <pc:sldMkLst>
          <pc:docMk/>
          <pc:sldMk cId="3901717667" sldId="2147471086"/>
        </pc:sldMkLst>
        <pc:spChg chg="mod">
          <ac:chgData name="Rahul Nair" userId="4a64821b-8a29-4cbe-80c1-d9771e59f4e8" providerId="ADAL" clId="{2C51A340-D18B-4761-8D0E-7AE68EDCA1BA}" dt="2023-12-14T12:44:36.107" v="1922" actId="20577"/>
          <ac:spMkLst>
            <pc:docMk/>
            <pc:sldMk cId="3901717667" sldId="2147471086"/>
            <ac:spMk id="2" creationId="{C6252666-C940-BCCC-6A82-37AC70BF2338}"/>
          </ac:spMkLst>
        </pc:spChg>
        <pc:spChg chg="add del mod">
          <ac:chgData name="Rahul Nair" userId="4a64821b-8a29-4cbe-80c1-d9771e59f4e8" providerId="ADAL" clId="{2C51A340-D18B-4761-8D0E-7AE68EDCA1BA}" dt="2023-12-14T12:50:59.135" v="1954" actId="12084"/>
          <ac:spMkLst>
            <pc:docMk/>
            <pc:sldMk cId="3901717667" sldId="2147471086"/>
            <ac:spMk id="4" creationId="{D0E970F6-D03C-D0D1-A8BF-FEF38EEDBACE}"/>
          </ac:spMkLst>
        </pc:spChg>
        <pc:spChg chg="add mod">
          <ac:chgData name="Rahul Nair" userId="4a64821b-8a29-4cbe-80c1-d9771e59f4e8" providerId="ADAL" clId="{2C51A340-D18B-4761-8D0E-7AE68EDCA1BA}" dt="2023-12-14T12:54:05.168" v="2044" actId="403"/>
          <ac:spMkLst>
            <pc:docMk/>
            <pc:sldMk cId="3901717667" sldId="2147471086"/>
            <ac:spMk id="7" creationId="{827AB543-DC51-478F-8E23-AFC3A35EA6EA}"/>
          </ac:spMkLst>
        </pc:spChg>
        <pc:graphicFrameChg chg="add mod">
          <ac:chgData name="Rahul Nair" userId="4a64821b-8a29-4cbe-80c1-d9771e59f4e8" providerId="ADAL" clId="{2C51A340-D18B-4761-8D0E-7AE68EDCA1BA}" dt="2023-12-14T12:52:17.010" v="1962" actId="1582"/>
          <ac:graphicFrameMkLst>
            <pc:docMk/>
            <pc:sldMk cId="3901717667" sldId="2147471086"/>
            <ac:graphicFrameMk id="5" creationId="{F7B5218F-7E26-6F83-FDB9-86589CD1E4AC}"/>
          </ac:graphicFrameMkLst>
        </pc:graphicFrameChg>
      </pc:sldChg>
      <pc:sldChg chg="addSp delSp modSp add mod ord">
        <pc:chgData name="Rahul Nair" userId="4a64821b-8a29-4cbe-80c1-d9771e59f4e8" providerId="ADAL" clId="{2C51A340-D18B-4761-8D0E-7AE68EDCA1BA}" dt="2023-12-25T17:05:17.269" v="2626"/>
        <pc:sldMkLst>
          <pc:docMk/>
          <pc:sldMk cId="3724839286" sldId="2147471087"/>
        </pc:sldMkLst>
        <pc:spChg chg="mod">
          <ac:chgData name="Rahul Nair" userId="4a64821b-8a29-4cbe-80c1-d9771e59f4e8" providerId="ADAL" clId="{2C51A340-D18B-4761-8D0E-7AE68EDCA1BA}" dt="2023-12-25T17:02:55.192" v="2553" actId="20577"/>
          <ac:spMkLst>
            <pc:docMk/>
            <pc:sldMk cId="3724839286" sldId="2147471087"/>
            <ac:spMk id="5" creationId="{F7F0EA6B-6DDC-2286-C7DB-3D98EF3FFACD}"/>
          </ac:spMkLst>
        </pc:spChg>
        <pc:grpChg chg="del topLvl">
          <ac:chgData name="Rahul Nair" userId="4a64821b-8a29-4cbe-80c1-d9771e59f4e8" providerId="ADAL" clId="{2C51A340-D18B-4761-8D0E-7AE68EDCA1BA}" dt="2023-12-19T06:50:50.093" v="2216" actId="478"/>
          <ac:grpSpMkLst>
            <pc:docMk/>
            <pc:sldMk cId="3724839286" sldId="2147471087"/>
            <ac:grpSpMk id="6" creationId="{35A2D869-B61E-BEA1-20CE-D2F5799067AA}"/>
          </ac:grpSpMkLst>
        </pc:grpChg>
        <pc:grpChg chg="del">
          <ac:chgData name="Rahul Nair" userId="4a64821b-8a29-4cbe-80c1-d9771e59f4e8" providerId="ADAL" clId="{2C51A340-D18B-4761-8D0E-7AE68EDCA1BA}" dt="2023-12-19T06:50:44.448" v="2215" actId="21"/>
          <ac:grpSpMkLst>
            <pc:docMk/>
            <pc:sldMk cId="3724839286" sldId="2147471087"/>
            <ac:grpSpMk id="8" creationId="{32F2367D-9888-7729-328C-1C09875518F0}"/>
          </ac:grpSpMkLst>
        </pc:grpChg>
        <pc:graphicFrameChg chg="add del mod modGraphic">
          <ac:chgData name="Rahul Nair" userId="4a64821b-8a29-4cbe-80c1-d9771e59f4e8" providerId="ADAL" clId="{2C51A340-D18B-4761-8D0E-7AE68EDCA1BA}" dt="2023-12-19T07:02:33.014" v="2239" actId="478"/>
          <ac:graphicFrameMkLst>
            <pc:docMk/>
            <pc:sldMk cId="3724839286" sldId="2147471087"/>
            <ac:graphicFrameMk id="2" creationId="{0F698008-CDC3-6B3E-38F1-45278F44C385}"/>
          </ac:graphicFrameMkLst>
        </pc:graphicFrameChg>
        <pc:graphicFrameChg chg="add mod modGraphic">
          <ac:chgData name="Rahul Nair" userId="4a64821b-8a29-4cbe-80c1-d9771e59f4e8" providerId="ADAL" clId="{2C51A340-D18B-4761-8D0E-7AE68EDCA1BA}" dt="2023-12-25T17:05:17.269" v="2626"/>
          <ac:graphicFrameMkLst>
            <pc:docMk/>
            <pc:sldMk cId="3724839286" sldId="2147471087"/>
            <ac:graphicFrameMk id="3" creationId="{89A29166-E0C7-0C95-EF2A-1A57C4F07737}"/>
          </ac:graphicFrameMkLst>
        </pc:graphicFrameChg>
        <pc:graphicFrameChg chg="del topLvl">
          <ac:chgData name="Rahul Nair" userId="4a64821b-8a29-4cbe-80c1-d9771e59f4e8" providerId="ADAL" clId="{2C51A340-D18B-4761-8D0E-7AE68EDCA1BA}" dt="2023-12-19T06:50:44.448" v="2215" actId="21"/>
          <ac:graphicFrameMkLst>
            <pc:docMk/>
            <pc:sldMk cId="3724839286" sldId="2147471087"/>
            <ac:graphicFrameMk id="7" creationId="{B571FB54-2524-8CB5-4A7F-681AFD911013}"/>
          </ac:graphicFrameMkLst>
        </pc:graphicFrameChg>
        <pc:cxnChg chg="mod">
          <ac:chgData name="Rahul Nair" userId="4a64821b-8a29-4cbe-80c1-d9771e59f4e8" providerId="ADAL" clId="{2C51A340-D18B-4761-8D0E-7AE68EDCA1BA}" dt="2023-12-19T06:50:50.093" v="2216" actId="478"/>
          <ac:cxnSpMkLst>
            <pc:docMk/>
            <pc:sldMk cId="3724839286" sldId="2147471087"/>
            <ac:cxnSpMk id="46" creationId="{07E388A2-096E-4F77-CB43-9EC387518479}"/>
          </ac:cxnSpMkLst>
        </pc:cxnChg>
        <pc:cxnChg chg="mod">
          <ac:chgData name="Rahul Nair" userId="4a64821b-8a29-4cbe-80c1-d9771e59f4e8" providerId="ADAL" clId="{2C51A340-D18B-4761-8D0E-7AE68EDCA1BA}" dt="2023-12-19T06:50:50.093" v="2216" actId="478"/>
          <ac:cxnSpMkLst>
            <pc:docMk/>
            <pc:sldMk cId="3724839286" sldId="2147471087"/>
            <ac:cxnSpMk id="49" creationId="{44753974-0904-F147-92D4-341AC80FDFA6}"/>
          </ac:cxnSpMkLst>
        </pc:cxnChg>
      </pc:sldChg>
      <pc:sldChg chg="addSp delSp modSp add mod">
        <pc:chgData name="Rahul Nair" userId="4a64821b-8a29-4cbe-80c1-d9771e59f4e8" providerId="ADAL" clId="{2C51A340-D18B-4761-8D0E-7AE68EDCA1BA}" dt="2023-12-25T17:27:49.346" v="2883" actId="207"/>
        <pc:sldMkLst>
          <pc:docMk/>
          <pc:sldMk cId="2239370033" sldId="2147471088"/>
        </pc:sldMkLst>
        <pc:spChg chg="add mod">
          <ac:chgData name="Rahul Nair" userId="4a64821b-8a29-4cbe-80c1-d9771e59f4e8" providerId="ADAL" clId="{2C51A340-D18B-4761-8D0E-7AE68EDCA1BA}" dt="2023-12-25T17:27:40.047" v="2881" actId="207"/>
          <ac:spMkLst>
            <pc:docMk/>
            <pc:sldMk cId="2239370033" sldId="2147471088"/>
            <ac:spMk id="4" creationId="{004E4FAD-4F1A-0E3C-8EFA-AAED582D7797}"/>
          </ac:spMkLst>
        </pc:spChg>
        <pc:spChg chg="mod">
          <ac:chgData name="Rahul Nair" userId="4a64821b-8a29-4cbe-80c1-d9771e59f4e8" providerId="ADAL" clId="{2C51A340-D18B-4761-8D0E-7AE68EDCA1BA}" dt="2023-12-25T17:09:19.773" v="2653" actId="20577"/>
          <ac:spMkLst>
            <pc:docMk/>
            <pc:sldMk cId="2239370033" sldId="2147471088"/>
            <ac:spMk id="5" creationId="{F7F0EA6B-6DDC-2286-C7DB-3D98EF3FFACD}"/>
          </ac:spMkLst>
        </pc:spChg>
        <pc:spChg chg="add mod">
          <ac:chgData name="Rahul Nair" userId="4a64821b-8a29-4cbe-80c1-d9771e59f4e8" providerId="ADAL" clId="{2C51A340-D18B-4761-8D0E-7AE68EDCA1BA}" dt="2023-12-25T17:27:28.417" v="2880"/>
          <ac:spMkLst>
            <pc:docMk/>
            <pc:sldMk cId="2239370033" sldId="2147471088"/>
            <ac:spMk id="7" creationId="{730BDB63-E5C9-6375-8E99-78CB98316BB9}"/>
          </ac:spMkLst>
        </pc:spChg>
        <pc:spChg chg="add mod">
          <ac:chgData name="Rahul Nair" userId="4a64821b-8a29-4cbe-80c1-d9771e59f4e8" providerId="ADAL" clId="{2C51A340-D18B-4761-8D0E-7AE68EDCA1BA}" dt="2023-12-25T17:27:28.417" v="2880"/>
          <ac:spMkLst>
            <pc:docMk/>
            <pc:sldMk cId="2239370033" sldId="2147471088"/>
            <ac:spMk id="8" creationId="{F77060EF-2402-8458-EE90-4C36C4D52CE5}"/>
          </ac:spMkLst>
        </pc:spChg>
        <pc:grpChg chg="add del mod">
          <ac:chgData name="Rahul Nair" userId="4a64821b-8a29-4cbe-80c1-d9771e59f4e8" providerId="ADAL" clId="{2C51A340-D18B-4761-8D0E-7AE68EDCA1BA}" dt="2023-12-25T17:27:43.730" v="2882" actId="478"/>
          <ac:grpSpMkLst>
            <pc:docMk/>
            <pc:sldMk cId="2239370033" sldId="2147471088"/>
            <ac:grpSpMk id="6" creationId="{4F823837-3F95-FAAD-F8C6-1A2815FAD98E}"/>
          </ac:grpSpMkLst>
        </pc:grpChg>
        <pc:graphicFrameChg chg="add mod modGraphic">
          <ac:chgData name="Rahul Nair" userId="4a64821b-8a29-4cbe-80c1-d9771e59f4e8" providerId="ADAL" clId="{2C51A340-D18B-4761-8D0E-7AE68EDCA1BA}" dt="2023-12-25T17:27:49.346" v="2883" actId="207"/>
          <ac:graphicFrameMkLst>
            <pc:docMk/>
            <pc:sldMk cId="2239370033" sldId="2147471088"/>
            <ac:graphicFrameMk id="2" creationId="{00DF2448-926E-C136-5CAB-CB98ED90A52B}"/>
          </ac:graphicFrameMkLst>
        </pc:graphicFrameChg>
        <pc:graphicFrameChg chg="del">
          <ac:chgData name="Rahul Nair" userId="4a64821b-8a29-4cbe-80c1-d9771e59f4e8" providerId="ADAL" clId="{2C51A340-D18B-4761-8D0E-7AE68EDCA1BA}" dt="2023-12-25T17:08:55.353" v="2628" actId="478"/>
          <ac:graphicFrameMkLst>
            <pc:docMk/>
            <pc:sldMk cId="2239370033" sldId="2147471088"/>
            <ac:graphicFrameMk id="3" creationId="{89A29166-E0C7-0C95-EF2A-1A57C4F07737}"/>
          </ac:graphicFrameMkLst>
        </pc:graphicFrameChg>
      </pc:sldChg>
      <pc:sldChg chg="addSp delSp modSp add mod">
        <pc:chgData name="Rahul Nair" userId="4a64821b-8a29-4cbe-80c1-d9771e59f4e8" providerId="ADAL" clId="{2C51A340-D18B-4761-8D0E-7AE68EDCA1BA}" dt="2023-12-25T17:27:11.642" v="2878" actId="113"/>
        <pc:sldMkLst>
          <pc:docMk/>
          <pc:sldMk cId="3844780750" sldId="2147471089"/>
        </pc:sldMkLst>
        <pc:spChg chg="mod">
          <ac:chgData name="Rahul Nair" userId="4a64821b-8a29-4cbe-80c1-d9771e59f4e8" providerId="ADAL" clId="{2C51A340-D18B-4761-8D0E-7AE68EDCA1BA}" dt="2023-12-25T17:27:03.753" v="2877" actId="2085"/>
          <ac:spMkLst>
            <pc:docMk/>
            <pc:sldMk cId="3844780750" sldId="2147471089"/>
            <ac:spMk id="4" creationId="{004E4FAD-4F1A-0E3C-8EFA-AAED582D7797}"/>
          </ac:spMkLst>
        </pc:spChg>
        <pc:spChg chg="mod">
          <ac:chgData name="Rahul Nair" userId="4a64821b-8a29-4cbe-80c1-d9771e59f4e8" providerId="ADAL" clId="{2C51A340-D18B-4761-8D0E-7AE68EDCA1BA}" dt="2023-12-25T17:18:43.250" v="2770" actId="20577"/>
          <ac:spMkLst>
            <pc:docMk/>
            <pc:sldMk cId="3844780750" sldId="2147471089"/>
            <ac:spMk id="5" creationId="{F7F0EA6B-6DDC-2286-C7DB-3D98EF3FFACD}"/>
          </ac:spMkLst>
        </pc:spChg>
        <pc:spChg chg="add mod">
          <ac:chgData name="Rahul Nair" userId="4a64821b-8a29-4cbe-80c1-d9771e59f4e8" providerId="ADAL" clId="{2C51A340-D18B-4761-8D0E-7AE68EDCA1BA}" dt="2023-12-25T17:21:16.631" v="2794"/>
          <ac:spMkLst>
            <pc:docMk/>
            <pc:sldMk cId="3844780750" sldId="2147471089"/>
            <ac:spMk id="6" creationId="{AA9D4515-1528-BCBF-61A5-7E6A0BB06335}"/>
          </ac:spMkLst>
        </pc:spChg>
        <pc:spChg chg="add mod">
          <ac:chgData name="Rahul Nair" userId="4a64821b-8a29-4cbe-80c1-d9771e59f4e8" providerId="ADAL" clId="{2C51A340-D18B-4761-8D0E-7AE68EDCA1BA}" dt="2023-12-25T17:21:16.631" v="2794"/>
          <ac:spMkLst>
            <pc:docMk/>
            <pc:sldMk cId="3844780750" sldId="2147471089"/>
            <ac:spMk id="7" creationId="{DE7D3D7F-F7CC-315E-B7B3-87F21EF5C662}"/>
          </ac:spMkLst>
        </pc:spChg>
        <pc:grpChg chg="add del mod">
          <ac:chgData name="Rahul Nair" userId="4a64821b-8a29-4cbe-80c1-d9771e59f4e8" providerId="ADAL" clId="{2C51A340-D18B-4761-8D0E-7AE68EDCA1BA}" dt="2023-12-25T17:21:36.239" v="2796" actId="478"/>
          <ac:grpSpMkLst>
            <pc:docMk/>
            <pc:sldMk cId="3844780750" sldId="2147471089"/>
            <ac:grpSpMk id="3" creationId="{8EC5023D-DB42-738A-221F-486F31D25849}"/>
          </ac:grpSpMkLst>
        </pc:grpChg>
        <pc:graphicFrameChg chg="mod modGraphic">
          <ac:chgData name="Rahul Nair" userId="4a64821b-8a29-4cbe-80c1-d9771e59f4e8" providerId="ADAL" clId="{2C51A340-D18B-4761-8D0E-7AE68EDCA1BA}" dt="2023-12-25T17:27:11.642" v="2878" actId="113"/>
          <ac:graphicFrameMkLst>
            <pc:docMk/>
            <pc:sldMk cId="3844780750" sldId="2147471089"/>
            <ac:graphicFrameMk id="2" creationId="{00DF2448-926E-C136-5CAB-CB98ED90A52B}"/>
          </ac:graphicFrameMkLst>
        </pc:graphicFrameChg>
      </pc:sldChg>
      <pc:sldChg chg="addSp delSp modSp add mod">
        <pc:chgData name="Rahul Nair" userId="4a64821b-8a29-4cbe-80c1-d9771e59f4e8" providerId="ADAL" clId="{2C51A340-D18B-4761-8D0E-7AE68EDCA1BA}" dt="2023-12-25T17:28:15.541" v="2886" actId="113"/>
        <pc:sldMkLst>
          <pc:docMk/>
          <pc:sldMk cId="1537694384" sldId="2147471090"/>
        </pc:sldMkLst>
        <pc:spChg chg="mod">
          <ac:chgData name="Rahul Nair" userId="4a64821b-8a29-4cbe-80c1-d9771e59f4e8" providerId="ADAL" clId="{2C51A340-D18B-4761-8D0E-7AE68EDCA1BA}" dt="2023-12-25T17:28:07.143" v="2885" actId="2085"/>
          <ac:spMkLst>
            <pc:docMk/>
            <pc:sldMk cId="1537694384" sldId="2147471090"/>
            <ac:spMk id="4" creationId="{004E4FAD-4F1A-0E3C-8EFA-AAED582D7797}"/>
          </ac:spMkLst>
        </pc:spChg>
        <pc:spChg chg="add mod">
          <ac:chgData name="Rahul Nair" userId="4a64821b-8a29-4cbe-80c1-d9771e59f4e8" providerId="ADAL" clId="{2C51A340-D18B-4761-8D0E-7AE68EDCA1BA}" dt="2023-12-25T17:25:30.450" v="2866"/>
          <ac:spMkLst>
            <pc:docMk/>
            <pc:sldMk cId="1537694384" sldId="2147471090"/>
            <ac:spMk id="6" creationId="{F79106FD-04DF-70E5-BADC-0F15A24F4C2C}"/>
          </ac:spMkLst>
        </pc:spChg>
        <pc:spChg chg="add mod">
          <ac:chgData name="Rahul Nair" userId="4a64821b-8a29-4cbe-80c1-d9771e59f4e8" providerId="ADAL" clId="{2C51A340-D18B-4761-8D0E-7AE68EDCA1BA}" dt="2023-12-25T17:25:30.450" v="2866"/>
          <ac:spMkLst>
            <pc:docMk/>
            <pc:sldMk cId="1537694384" sldId="2147471090"/>
            <ac:spMk id="7" creationId="{E084C188-3A66-908D-7ED2-63AA1AFC233F}"/>
          </ac:spMkLst>
        </pc:spChg>
        <pc:grpChg chg="add del mod">
          <ac:chgData name="Rahul Nair" userId="4a64821b-8a29-4cbe-80c1-d9771e59f4e8" providerId="ADAL" clId="{2C51A340-D18B-4761-8D0E-7AE68EDCA1BA}" dt="2023-12-25T17:25:44.541" v="2868" actId="478"/>
          <ac:grpSpMkLst>
            <pc:docMk/>
            <pc:sldMk cId="1537694384" sldId="2147471090"/>
            <ac:grpSpMk id="3" creationId="{BE9018AE-F491-7CC4-0FFA-3CF74ADEDD01}"/>
          </ac:grpSpMkLst>
        </pc:grpChg>
        <pc:graphicFrameChg chg="mod modGraphic">
          <ac:chgData name="Rahul Nair" userId="4a64821b-8a29-4cbe-80c1-d9771e59f4e8" providerId="ADAL" clId="{2C51A340-D18B-4761-8D0E-7AE68EDCA1BA}" dt="2023-12-25T17:28:15.541" v="2886" actId="113"/>
          <ac:graphicFrameMkLst>
            <pc:docMk/>
            <pc:sldMk cId="1537694384" sldId="2147471090"/>
            <ac:graphicFrameMk id="2" creationId="{00DF2448-926E-C136-5CAB-CB98ED90A52B}"/>
          </ac:graphicFrameMkLst>
        </pc:graphicFrameChg>
      </pc:sldChg>
      <pc:sldMasterChg chg="delSldLayout">
        <pc:chgData name="Rahul Nair" userId="4a64821b-8a29-4cbe-80c1-d9771e59f4e8" providerId="ADAL" clId="{2C51A340-D18B-4761-8D0E-7AE68EDCA1BA}" dt="2023-12-14T05:41:19.391" v="6" actId="47"/>
        <pc:sldMasterMkLst>
          <pc:docMk/>
          <pc:sldMasterMk cId="4043783876" sldId="2147483732"/>
        </pc:sldMasterMkLst>
        <pc:sldLayoutChg chg="del">
          <pc:chgData name="Rahul Nair" userId="4a64821b-8a29-4cbe-80c1-d9771e59f4e8" providerId="ADAL" clId="{2C51A340-D18B-4761-8D0E-7AE68EDCA1BA}" dt="2023-12-14T05:41:19.391" v="6" actId="47"/>
          <pc:sldLayoutMkLst>
            <pc:docMk/>
            <pc:sldMasterMk cId="4043783876" sldId="2147483732"/>
            <pc:sldLayoutMk cId="2701536560" sldId="2147483748"/>
          </pc:sldLayoutMkLst>
        </pc:sldLayoutChg>
      </pc:sldMasterChg>
    </pc:docChg>
  </pc:docChgLst>
  <pc:docChgLst>
    <pc:chgData name="Suresh  Gummaraju" userId="958874a2-3a43-4e93-ac7e-14cf179bc775" providerId="ADAL" clId="{08FAB946-2F4B-4D2F-9993-E94BE7471FF7}"/>
    <pc:docChg chg="undo custSel addSld delSld modSld sldOrd">
      <pc:chgData name="Suresh  Gummaraju" userId="958874a2-3a43-4e93-ac7e-14cf179bc775" providerId="ADAL" clId="{08FAB946-2F4B-4D2F-9993-E94BE7471FF7}" dt="2022-07-27T03:16:49.530" v="335" actId="20577"/>
      <pc:docMkLst>
        <pc:docMk/>
      </pc:docMkLst>
      <pc:sldChg chg="modNotesTx">
        <pc:chgData name="Suresh  Gummaraju" userId="958874a2-3a43-4e93-ac7e-14cf179bc775" providerId="ADAL" clId="{08FAB946-2F4B-4D2F-9993-E94BE7471FF7}" dt="2022-07-27T02:57:00.406" v="130" actId="20577"/>
        <pc:sldMkLst>
          <pc:docMk/>
          <pc:sldMk cId="2523478046" sldId="716"/>
        </pc:sldMkLst>
      </pc:sldChg>
      <pc:sldChg chg="modSp mod">
        <pc:chgData name="Suresh  Gummaraju" userId="958874a2-3a43-4e93-ac7e-14cf179bc775" providerId="ADAL" clId="{08FAB946-2F4B-4D2F-9993-E94BE7471FF7}" dt="2022-07-27T03:10:21.917" v="236" actId="1037"/>
        <pc:sldMkLst>
          <pc:docMk/>
          <pc:sldMk cId="336814147" sldId="2113417228"/>
        </pc:sldMkLst>
        <pc:spChg chg="mod">
          <ac:chgData name="Suresh  Gummaraju" userId="958874a2-3a43-4e93-ac7e-14cf179bc775" providerId="ADAL" clId="{08FAB946-2F4B-4D2F-9993-E94BE7471FF7}" dt="2022-07-27T03:10:21.917" v="236" actId="1037"/>
          <ac:spMkLst>
            <pc:docMk/>
            <pc:sldMk cId="336814147" sldId="2113417228"/>
            <ac:spMk id="29" creationId="{D5157DD8-3D14-7438-4A1A-B7B5179D38DC}"/>
          </ac:spMkLst>
        </pc:spChg>
      </pc:sldChg>
      <pc:sldChg chg="modNotesTx">
        <pc:chgData name="Suresh  Gummaraju" userId="958874a2-3a43-4e93-ac7e-14cf179bc775" providerId="ADAL" clId="{08FAB946-2F4B-4D2F-9993-E94BE7471FF7}" dt="2022-07-27T03:15:29.298" v="266" actId="20577"/>
        <pc:sldMkLst>
          <pc:docMk/>
          <pc:sldMk cId="2538570832" sldId="2113417231"/>
        </pc:sldMkLst>
      </pc:sldChg>
      <pc:sldChg chg="mod modShow">
        <pc:chgData name="Suresh  Gummaraju" userId="958874a2-3a43-4e93-ac7e-14cf179bc775" providerId="ADAL" clId="{08FAB946-2F4B-4D2F-9993-E94BE7471FF7}" dt="2022-07-27T03:13:46.608" v="238" actId="729"/>
        <pc:sldMkLst>
          <pc:docMk/>
          <pc:sldMk cId="164124484" sldId="2113417252"/>
        </pc:sldMkLst>
      </pc:sldChg>
      <pc:sldChg chg="mod modShow">
        <pc:chgData name="Suresh  Gummaraju" userId="958874a2-3a43-4e93-ac7e-14cf179bc775" providerId="ADAL" clId="{08FAB946-2F4B-4D2F-9993-E94BE7471FF7}" dt="2022-07-27T03:13:49.974" v="239" actId="729"/>
        <pc:sldMkLst>
          <pc:docMk/>
          <pc:sldMk cId="3018782950" sldId="2113417253"/>
        </pc:sldMkLst>
      </pc:sldChg>
      <pc:sldChg chg="mod modShow">
        <pc:chgData name="Suresh  Gummaraju" userId="958874a2-3a43-4e93-ac7e-14cf179bc775" providerId="ADAL" clId="{08FAB946-2F4B-4D2F-9993-E94BE7471FF7}" dt="2022-07-27T03:13:58.826" v="241" actId="729"/>
        <pc:sldMkLst>
          <pc:docMk/>
          <pc:sldMk cId="3894089869" sldId="2113417254"/>
        </pc:sldMkLst>
      </pc:sldChg>
      <pc:sldChg chg="delSp modSp mod">
        <pc:chgData name="Suresh  Gummaraju" userId="958874a2-3a43-4e93-ac7e-14cf179bc775" providerId="ADAL" clId="{08FAB946-2F4B-4D2F-9993-E94BE7471FF7}" dt="2022-07-27T03:06:15.045" v="227" actId="1076"/>
        <pc:sldMkLst>
          <pc:docMk/>
          <pc:sldMk cId="4216511749" sldId="2113417260"/>
        </pc:sldMkLst>
        <pc:spChg chg="del topLvl">
          <ac:chgData name="Suresh  Gummaraju" userId="958874a2-3a43-4e93-ac7e-14cf179bc775" providerId="ADAL" clId="{08FAB946-2F4B-4D2F-9993-E94BE7471FF7}" dt="2022-07-27T03:06:08.190" v="224" actId="478"/>
          <ac:spMkLst>
            <pc:docMk/>
            <pc:sldMk cId="4216511749" sldId="2113417260"/>
            <ac:spMk id="3" creationId="{CE4B3F60-80C6-3A21-D1C8-55DF44864A65}"/>
          </ac:spMkLst>
        </pc:spChg>
        <pc:spChg chg="mod">
          <ac:chgData name="Suresh  Gummaraju" userId="958874a2-3a43-4e93-ac7e-14cf179bc775" providerId="ADAL" clId="{08FAB946-2F4B-4D2F-9993-E94BE7471FF7}" dt="2022-07-27T03:06:04.066" v="223" actId="20577"/>
          <ac:spMkLst>
            <pc:docMk/>
            <pc:sldMk cId="4216511749" sldId="2113417260"/>
            <ac:spMk id="10" creationId="{BBA767C6-79A2-8EA4-1035-32C4FD0D0467}"/>
          </ac:spMkLst>
        </pc:spChg>
        <pc:spChg chg="mod topLvl">
          <ac:chgData name="Suresh  Gummaraju" userId="958874a2-3a43-4e93-ac7e-14cf179bc775" providerId="ADAL" clId="{08FAB946-2F4B-4D2F-9993-E94BE7471FF7}" dt="2022-07-27T03:06:15.045" v="227" actId="1076"/>
          <ac:spMkLst>
            <pc:docMk/>
            <pc:sldMk cId="4216511749" sldId="2113417260"/>
            <ac:spMk id="23" creationId="{94AFF147-7FE7-F8D0-8889-F5DBDA392127}"/>
          </ac:spMkLst>
        </pc:spChg>
        <pc:grpChg chg="del">
          <ac:chgData name="Suresh  Gummaraju" userId="958874a2-3a43-4e93-ac7e-14cf179bc775" providerId="ADAL" clId="{08FAB946-2F4B-4D2F-9993-E94BE7471FF7}" dt="2022-07-27T03:06:08.190" v="224" actId="478"/>
          <ac:grpSpMkLst>
            <pc:docMk/>
            <pc:sldMk cId="4216511749" sldId="2113417260"/>
            <ac:grpSpMk id="6" creationId="{E4D1B316-1C02-57C9-1A2A-D51CABEC8463}"/>
          </ac:grpSpMkLst>
        </pc:grpChg>
      </pc:sldChg>
      <pc:sldChg chg="mod modShow">
        <pc:chgData name="Suresh  Gummaraju" userId="958874a2-3a43-4e93-ac7e-14cf179bc775" providerId="ADAL" clId="{08FAB946-2F4B-4D2F-9993-E94BE7471FF7}" dt="2022-07-27T03:13:55.503" v="240" actId="729"/>
        <pc:sldMkLst>
          <pc:docMk/>
          <pc:sldMk cId="2702629949" sldId="2145706005"/>
        </pc:sldMkLst>
      </pc:sldChg>
      <pc:sldChg chg="modSp mod modShow">
        <pc:chgData name="Suresh  Gummaraju" userId="958874a2-3a43-4e93-ac7e-14cf179bc775" providerId="ADAL" clId="{08FAB946-2F4B-4D2F-9993-E94BE7471FF7}" dt="2022-07-27T03:08:16.943" v="231" actId="729"/>
        <pc:sldMkLst>
          <pc:docMk/>
          <pc:sldMk cId="391949354" sldId="2145706006"/>
        </pc:sldMkLst>
        <pc:spChg chg="mod">
          <ac:chgData name="Suresh  Gummaraju" userId="958874a2-3a43-4e93-ac7e-14cf179bc775" providerId="ADAL" clId="{08FAB946-2F4B-4D2F-9993-E94BE7471FF7}" dt="2022-07-27T03:07:21.166" v="228" actId="1076"/>
          <ac:spMkLst>
            <pc:docMk/>
            <pc:sldMk cId="391949354" sldId="2145706006"/>
            <ac:spMk id="13" creationId="{A0A7AFDE-D781-6FBA-8532-7D0D6BFDDECD}"/>
          </ac:spMkLst>
        </pc:spChg>
      </pc:sldChg>
      <pc:sldChg chg="modSp mod">
        <pc:chgData name="Suresh  Gummaraju" userId="958874a2-3a43-4e93-ac7e-14cf179bc775" providerId="ADAL" clId="{08FAB946-2F4B-4D2F-9993-E94BE7471FF7}" dt="2022-07-27T03:02:27.175" v="134" actId="1076"/>
        <pc:sldMkLst>
          <pc:docMk/>
          <pc:sldMk cId="2720106902" sldId="2145706008"/>
        </pc:sldMkLst>
        <pc:grpChg chg="mod">
          <ac:chgData name="Suresh  Gummaraju" userId="958874a2-3a43-4e93-ac7e-14cf179bc775" providerId="ADAL" clId="{08FAB946-2F4B-4D2F-9993-E94BE7471FF7}" dt="2022-07-27T03:02:27.175" v="134" actId="1076"/>
          <ac:grpSpMkLst>
            <pc:docMk/>
            <pc:sldMk cId="2720106902" sldId="2145706008"/>
            <ac:grpSpMk id="3" creationId="{890B5547-FA2F-A6E7-D623-230872368691}"/>
          </ac:grpSpMkLst>
        </pc:grpChg>
      </pc:sldChg>
      <pc:sldChg chg="mod modShow">
        <pc:chgData name="Suresh  Gummaraju" userId="958874a2-3a43-4e93-ac7e-14cf179bc775" providerId="ADAL" clId="{08FAB946-2F4B-4D2F-9993-E94BE7471FF7}" dt="2022-07-27T03:08:10.163" v="229" actId="729"/>
        <pc:sldMkLst>
          <pc:docMk/>
          <pc:sldMk cId="1478676514" sldId="2145706014"/>
        </pc:sldMkLst>
      </pc:sldChg>
      <pc:sldChg chg="mod modShow">
        <pc:chgData name="Suresh  Gummaraju" userId="958874a2-3a43-4e93-ac7e-14cf179bc775" providerId="ADAL" clId="{08FAB946-2F4B-4D2F-9993-E94BE7471FF7}" dt="2022-07-27T03:08:13.031" v="230" actId="729"/>
        <pc:sldMkLst>
          <pc:docMk/>
          <pc:sldMk cId="3441144845" sldId="2145706015"/>
        </pc:sldMkLst>
      </pc:sldChg>
      <pc:sldChg chg="addSp modSp mod">
        <pc:chgData name="Suresh  Gummaraju" userId="958874a2-3a43-4e93-ac7e-14cf179bc775" providerId="ADAL" clId="{08FAB946-2F4B-4D2F-9993-E94BE7471FF7}" dt="2022-07-27T02:55:56.198" v="87" actId="1076"/>
        <pc:sldMkLst>
          <pc:docMk/>
          <pc:sldMk cId="3973971160" sldId="2145706016"/>
        </pc:sldMkLst>
        <pc:spChg chg="mod">
          <ac:chgData name="Suresh  Gummaraju" userId="958874a2-3a43-4e93-ac7e-14cf179bc775" providerId="ADAL" clId="{08FAB946-2F4B-4D2F-9993-E94BE7471FF7}" dt="2022-07-27T02:13:05.119" v="39" actId="14100"/>
          <ac:spMkLst>
            <pc:docMk/>
            <pc:sldMk cId="3973971160" sldId="2145706016"/>
            <ac:spMk id="7" creationId="{64554EA4-8FA8-2847-A306-25849FD8CFD7}"/>
          </ac:spMkLst>
        </pc:spChg>
        <pc:spChg chg="mod">
          <ac:chgData name="Suresh  Gummaraju" userId="958874a2-3a43-4e93-ac7e-14cf179bc775" providerId="ADAL" clId="{08FAB946-2F4B-4D2F-9993-E94BE7471FF7}" dt="2022-07-27T02:55:48.166" v="85" actId="207"/>
          <ac:spMkLst>
            <pc:docMk/>
            <pc:sldMk cId="3973971160" sldId="2145706016"/>
            <ac:spMk id="41" creationId="{8076538E-CDF2-47C8-D42E-0D28D1DB9F4A}"/>
          </ac:spMkLst>
        </pc:spChg>
        <pc:spChg chg="add mod">
          <ac:chgData name="Suresh  Gummaraju" userId="958874a2-3a43-4e93-ac7e-14cf179bc775" providerId="ADAL" clId="{08FAB946-2F4B-4D2F-9993-E94BE7471FF7}" dt="2022-07-27T02:55:54.004" v="86" actId="1076"/>
          <ac:spMkLst>
            <pc:docMk/>
            <pc:sldMk cId="3973971160" sldId="2145706016"/>
            <ac:spMk id="43" creationId="{F0D5C0F7-971D-0AE4-B657-20259E357BFA}"/>
          </ac:spMkLst>
        </pc:spChg>
        <pc:picChg chg="add mod">
          <ac:chgData name="Suresh  Gummaraju" userId="958874a2-3a43-4e93-ac7e-14cf179bc775" providerId="ADAL" clId="{08FAB946-2F4B-4D2F-9993-E94BE7471FF7}" dt="2022-07-27T02:54:57.162" v="73" actId="207"/>
          <ac:picMkLst>
            <pc:docMk/>
            <pc:sldMk cId="3973971160" sldId="2145706016"/>
            <ac:picMk id="10" creationId="{7521ACBD-C995-747D-8449-55E0DC6249EE}"/>
          </ac:picMkLst>
        </pc:picChg>
        <pc:picChg chg="add mod">
          <ac:chgData name="Suresh  Gummaraju" userId="958874a2-3a43-4e93-ac7e-14cf179bc775" providerId="ADAL" clId="{08FAB946-2F4B-4D2F-9993-E94BE7471FF7}" dt="2022-07-27T02:55:56.198" v="87" actId="1076"/>
          <ac:picMkLst>
            <pc:docMk/>
            <pc:sldMk cId="3973971160" sldId="2145706016"/>
            <ac:picMk id="42" creationId="{A4A9D46D-D5BD-0ECB-33D0-72B49D624C58}"/>
          </ac:picMkLst>
        </pc:picChg>
      </pc:sldChg>
      <pc:sldChg chg="delSp modSp add mod">
        <pc:chgData name="Suresh  Gummaraju" userId="958874a2-3a43-4e93-ac7e-14cf179bc775" providerId="ADAL" clId="{08FAB946-2F4B-4D2F-9993-E94BE7471FF7}" dt="2022-07-27T02:59:25.790" v="131" actId="478"/>
        <pc:sldMkLst>
          <pc:docMk/>
          <pc:sldMk cId="1959495888" sldId="2145706017"/>
        </pc:sldMkLst>
        <pc:spChg chg="mod">
          <ac:chgData name="Suresh  Gummaraju" userId="958874a2-3a43-4e93-ac7e-14cf179bc775" providerId="ADAL" clId="{08FAB946-2F4B-4D2F-9993-E94BE7471FF7}" dt="2022-07-27T02:17:35.379" v="64" actId="20577"/>
          <ac:spMkLst>
            <pc:docMk/>
            <pc:sldMk cId="1959495888" sldId="2145706017"/>
            <ac:spMk id="7" creationId="{64554EA4-8FA8-2847-A306-25849FD8CFD7}"/>
          </ac:spMkLst>
        </pc:spChg>
        <pc:spChg chg="del">
          <ac:chgData name="Suresh  Gummaraju" userId="958874a2-3a43-4e93-ac7e-14cf179bc775" providerId="ADAL" clId="{08FAB946-2F4B-4D2F-9993-E94BE7471FF7}" dt="2022-07-27T02:59:25.790" v="131" actId="478"/>
          <ac:spMkLst>
            <pc:docMk/>
            <pc:sldMk cId="1959495888" sldId="2145706017"/>
            <ac:spMk id="41" creationId="{8076538E-CDF2-47C8-D42E-0D28D1DB9F4A}"/>
          </ac:spMkLst>
        </pc:spChg>
      </pc:sldChg>
      <pc:sldChg chg="new">
        <pc:chgData name="Suresh  Gummaraju" userId="958874a2-3a43-4e93-ac7e-14cf179bc775" providerId="ADAL" clId="{08FAB946-2F4B-4D2F-9993-E94BE7471FF7}" dt="2022-07-27T03:01:42.722" v="132" actId="680"/>
        <pc:sldMkLst>
          <pc:docMk/>
          <pc:sldMk cId="1573523856" sldId="2145706018"/>
        </pc:sldMkLst>
      </pc:sldChg>
      <pc:sldChg chg="new">
        <pc:chgData name="Suresh  Gummaraju" userId="958874a2-3a43-4e93-ac7e-14cf179bc775" providerId="ADAL" clId="{08FAB946-2F4B-4D2F-9993-E94BE7471FF7}" dt="2022-07-27T03:02:29.707" v="135" actId="680"/>
        <pc:sldMkLst>
          <pc:docMk/>
          <pc:sldMk cId="117682333" sldId="2145706019"/>
        </pc:sldMkLst>
      </pc:sldChg>
      <pc:sldChg chg="modSp add mod">
        <pc:chgData name="Suresh  Gummaraju" userId="958874a2-3a43-4e93-ac7e-14cf179bc775" providerId="ADAL" clId="{08FAB946-2F4B-4D2F-9993-E94BE7471FF7}" dt="2022-07-27T03:02:59.357" v="170" actId="20577"/>
        <pc:sldMkLst>
          <pc:docMk/>
          <pc:sldMk cId="114263767" sldId="2145706020"/>
        </pc:sldMkLst>
        <pc:spChg chg="mod">
          <ac:chgData name="Suresh  Gummaraju" userId="958874a2-3a43-4e93-ac7e-14cf179bc775" providerId="ADAL" clId="{08FAB946-2F4B-4D2F-9993-E94BE7471FF7}" dt="2022-07-27T03:02:59.357" v="170" actId="20577"/>
          <ac:spMkLst>
            <pc:docMk/>
            <pc:sldMk cId="114263767" sldId="2145706020"/>
            <ac:spMk id="7" creationId="{64554EA4-8FA8-2847-A306-25849FD8CFD7}"/>
          </ac:spMkLst>
        </pc:spChg>
      </pc:sldChg>
      <pc:sldChg chg="modSp add mod">
        <pc:chgData name="Suresh  Gummaraju" userId="958874a2-3a43-4e93-ac7e-14cf179bc775" providerId="ADAL" clId="{08FAB946-2F4B-4D2F-9993-E94BE7471FF7}" dt="2022-07-27T03:03:17.831" v="187" actId="14100"/>
        <pc:sldMkLst>
          <pc:docMk/>
          <pc:sldMk cId="3840672151" sldId="2145706021"/>
        </pc:sldMkLst>
        <pc:spChg chg="mod">
          <ac:chgData name="Suresh  Gummaraju" userId="958874a2-3a43-4e93-ac7e-14cf179bc775" providerId="ADAL" clId="{08FAB946-2F4B-4D2F-9993-E94BE7471FF7}" dt="2022-07-27T03:03:17.831" v="187" actId="14100"/>
          <ac:spMkLst>
            <pc:docMk/>
            <pc:sldMk cId="3840672151" sldId="2145706021"/>
            <ac:spMk id="7" creationId="{64554EA4-8FA8-2847-A306-25849FD8CFD7}"/>
          </ac:spMkLst>
        </pc:spChg>
      </pc:sldChg>
      <pc:sldChg chg="new">
        <pc:chgData name="Suresh  Gummaraju" userId="958874a2-3a43-4e93-ac7e-14cf179bc775" providerId="ADAL" clId="{08FAB946-2F4B-4D2F-9993-E94BE7471FF7}" dt="2022-07-27T03:04:41.494" v="188" actId="680"/>
        <pc:sldMkLst>
          <pc:docMk/>
          <pc:sldMk cId="3535419968" sldId="2145706022"/>
        </pc:sldMkLst>
      </pc:sldChg>
      <pc:sldChg chg="new">
        <pc:chgData name="Suresh  Gummaraju" userId="958874a2-3a43-4e93-ac7e-14cf179bc775" providerId="ADAL" clId="{08FAB946-2F4B-4D2F-9993-E94BE7471FF7}" dt="2022-07-27T03:04:53.541" v="189" actId="680"/>
        <pc:sldMkLst>
          <pc:docMk/>
          <pc:sldMk cId="173623038" sldId="2145706023"/>
        </pc:sldMkLst>
      </pc:sldChg>
      <pc:sldChg chg="new">
        <pc:chgData name="Suresh  Gummaraju" userId="958874a2-3a43-4e93-ac7e-14cf179bc775" providerId="ADAL" clId="{08FAB946-2F4B-4D2F-9993-E94BE7471FF7}" dt="2022-07-27T03:08:27.165" v="232" actId="680"/>
        <pc:sldMkLst>
          <pc:docMk/>
          <pc:sldMk cId="2227918657" sldId="2145706024"/>
        </pc:sldMkLst>
      </pc:sldChg>
      <pc:sldChg chg="new">
        <pc:chgData name="Suresh  Gummaraju" userId="958874a2-3a43-4e93-ac7e-14cf179bc775" providerId="ADAL" clId="{08FAB946-2F4B-4D2F-9993-E94BE7471FF7}" dt="2022-07-27T03:08:40.115" v="233" actId="680"/>
        <pc:sldMkLst>
          <pc:docMk/>
          <pc:sldMk cId="3408604415" sldId="2145706025"/>
        </pc:sldMkLst>
      </pc:sldChg>
      <pc:sldChg chg="new">
        <pc:chgData name="Suresh  Gummaraju" userId="958874a2-3a43-4e93-ac7e-14cf179bc775" providerId="ADAL" clId="{08FAB946-2F4B-4D2F-9993-E94BE7471FF7}" dt="2022-07-27T03:13:29.273" v="237" actId="680"/>
        <pc:sldMkLst>
          <pc:docMk/>
          <pc:sldMk cId="3884170020" sldId="2145706026"/>
        </pc:sldMkLst>
      </pc:sldChg>
      <pc:sldChg chg="new">
        <pc:chgData name="Suresh  Gummaraju" userId="958874a2-3a43-4e93-ac7e-14cf179bc775" providerId="ADAL" clId="{08FAB946-2F4B-4D2F-9993-E94BE7471FF7}" dt="2022-07-27T03:14:21.473" v="242" actId="680"/>
        <pc:sldMkLst>
          <pc:docMk/>
          <pc:sldMk cId="120217828" sldId="2145706027"/>
        </pc:sldMkLst>
      </pc:sldChg>
      <pc:sldChg chg="new del">
        <pc:chgData name="Suresh  Gummaraju" userId="958874a2-3a43-4e93-ac7e-14cf179bc775" providerId="ADAL" clId="{08FAB946-2F4B-4D2F-9993-E94BE7471FF7}" dt="2022-07-27T03:16:16.303" v="268" actId="680"/>
        <pc:sldMkLst>
          <pc:docMk/>
          <pc:sldMk cId="372432521" sldId="2145706028"/>
        </pc:sldMkLst>
      </pc:sldChg>
      <pc:sldChg chg="modSp new mod ord">
        <pc:chgData name="Suresh  Gummaraju" userId="958874a2-3a43-4e93-ac7e-14cf179bc775" providerId="ADAL" clId="{08FAB946-2F4B-4D2F-9993-E94BE7471FF7}" dt="2022-07-27T03:16:49.530" v="335" actId="20577"/>
        <pc:sldMkLst>
          <pc:docMk/>
          <pc:sldMk cId="1544892184" sldId="2145706028"/>
        </pc:sldMkLst>
        <pc:spChg chg="mod">
          <ac:chgData name="Suresh  Gummaraju" userId="958874a2-3a43-4e93-ac7e-14cf179bc775" providerId="ADAL" clId="{08FAB946-2F4B-4D2F-9993-E94BE7471FF7}" dt="2022-07-27T03:16:49.530" v="335" actId="20577"/>
          <ac:spMkLst>
            <pc:docMk/>
            <pc:sldMk cId="1544892184" sldId="2145706028"/>
            <ac:spMk id="2" creationId="{F6B3E02E-6BEA-5CDC-32D6-F93B1A605482}"/>
          </ac:spMkLst>
        </pc:spChg>
      </pc:sldChg>
    </pc:docChg>
  </pc:docChgLst>
  <pc:docChgLst>
    <pc:chgData name="Rahul Nair" userId="4a64821b-8a29-4cbe-80c1-d9771e59f4e8" providerId="ADAL" clId="{C7162C08-4CDB-40D5-A0F0-8C236660CBAB}"/>
    <pc:docChg chg="addSld delSld modSld sldOrd">
      <pc:chgData name="Rahul Nair" userId="4a64821b-8a29-4cbe-80c1-d9771e59f4e8" providerId="ADAL" clId="{C7162C08-4CDB-40D5-A0F0-8C236660CBAB}" dt="2023-07-08T04:33:50.517" v="17" actId="20577"/>
      <pc:docMkLst>
        <pc:docMk/>
      </pc:docMkLst>
      <pc:sldChg chg="mod modShow">
        <pc:chgData name="Rahul Nair" userId="4a64821b-8a29-4cbe-80c1-d9771e59f4e8" providerId="ADAL" clId="{C7162C08-4CDB-40D5-A0F0-8C236660CBAB}" dt="2023-07-08T04:28:26.649" v="15" actId="729"/>
        <pc:sldMkLst>
          <pc:docMk/>
          <pc:sldMk cId="2059590757" sldId="2113417264"/>
        </pc:sldMkLst>
      </pc:sldChg>
      <pc:sldChg chg="add">
        <pc:chgData name="Rahul Nair" userId="4a64821b-8a29-4cbe-80c1-d9771e59f4e8" providerId="ADAL" clId="{C7162C08-4CDB-40D5-A0F0-8C236660CBAB}" dt="2023-07-08T04:22:03.377" v="4"/>
        <pc:sldMkLst>
          <pc:docMk/>
          <pc:sldMk cId="2262806279" sldId="2145705683"/>
        </pc:sldMkLst>
      </pc:sldChg>
      <pc:sldChg chg="ord">
        <pc:chgData name="Rahul Nair" userId="4a64821b-8a29-4cbe-80c1-d9771e59f4e8" providerId="ADAL" clId="{C7162C08-4CDB-40D5-A0F0-8C236660CBAB}" dt="2023-07-08T04:11:00.649" v="2"/>
        <pc:sldMkLst>
          <pc:docMk/>
          <pc:sldMk cId="4156477640" sldId="2145705696"/>
        </pc:sldMkLst>
      </pc:sldChg>
      <pc:sldChg chg="add">
        <pc:chgData name="Rahul Nair" userId="4a64821b-8a29-4cbe-80c1-d9771e59f4e8" providerId="ADAL" clId="{C7162C08-4CDB-40D5-A0F0-8C236660CBAB}" dt="2023-07-08T04:22:03.377" v="4"/>
        <pc:sldMkLst>
          <pc:docMk/>
          <pc:sldMk cId="561378684" sldId="2145705786"/>
        </pc:sldMkLst>
      </pc:sldChg>
      <pc:sldChg chg="mod modShow">
        <pc:chgData name="Rahul Nair" userId="4a64821b-8a29-4cbe-80c1-d9771e59f4e8" providerId="ADAL" clId="{C7162C08-4CDB-40D5-A0F0-8C236660CBAB}" dt="2023-07-08T04:27:48.617" v="12" actId="729"/>
        <pc:sldMkLst>
          <pc:docMk/>
          <pc:sldMk cId="2704317515" sldId="2145705976"/>
        </pc:sldMkLst>
      </pc:sldChg>
      <pc:sldChg chg="mod modShow">
        <pc:chgData name="Rahul Nair" userId="4a64821b-8a29-4cbe-80c1-d9771e59f4e8" providerId="ADAL" clId="{C7162C08-4CDB-40D5-A0F0-8C236660CBAB}" dt="2023-07-08T04:28:26.649" v="15" actId="729"/>
        <pc:sldMkLst>
          <pc:docMk/>
          <pc:sldMk cId="2557743094" sldId="2145705977"/>
        </pc:sldMkLst>
      </pc:sldChg>
      <pc:sldChg chg="mod modShow">
        <pc:chgData name="Rahul Nair" userId="4a64821b-8a29-4cbe-80c1-d9771e59f4e8" providerId="ADAL" clId="{C7162C08-4CDB-40D5-A0F0-8C236660CBAB}" dt="2023-07-08T04:28:26.649" v="15" actId="729"/>
        <pc:sldMkLst>
          <pc:docMk/>
          <pc:sldMk cId="2520844747" sldId="2145705993"/>
        </pc:sldMkLst>
      </pc:sldChg>
      <pc:sldChg chg="mod modShow">
        <pc:chgData name="Rahul Nair" userId="4a64821b-8a29-4cbe-80c1-d9771e59f4e8" providerId="ADAL" clId="{C7162C08-4CDB-40D5-A0F0-8C236660CBAB}" dt="2023-07-08T04:27:31.866" v="10" actId="729"/>
        <pc:sldMkLst>
          <pc:docMk/>
          <pc:sldMk cId="2372538155" sldId="2145705994"/>
        </pc:sldMkLst>
      </pc:sldChg>
      <pc:sldChg chg="mod modShow">
        <pc:chgData name="Rahul Nair" userId="4a64821b-8a29-4cbe-80c1-d9771e59f4e8" providerId="ADAL" clId="{C7162C08-4CDB-40D5-A0F0-8C236660CBAB}" dt="2023-07-08T04:26:56.354" v="8" actId="729"/>
        <pc:sldMkLst>
          <pc:docMk/>
          <pc:sldMk cId="2878730467" sldId="2145706031"/>
        </pc:sldMkLst>
      </pc:sldChg>
      <pc:sldChg chg="add">
        <pc:chgData name="Rahul Nair" userId="4a64821b-8a29-4cbe-80c1-d9771e59f4e8" providerId="ADAL" clId="{C7162C08-4CDB-40D5-A0F0-8C236660CBAB}" dt="2023-07-08T04:16:36.893" v="3"/>
        <pc:sldMkLst>
          <pc:docMk/>
          <pc:sldMk cId="1740469748" sldId="2146846700"/>
        </pc:sldMkLst>
      </pc:sldChg>
      <pc:sldChg chg="modSp">
        <pc:chgData name="Rahul Nair" userId="4a64821b-8a29-4cbe-80c1-d9771e59f4e8" providerId="ADAL" clId="{C7162C08-4CDB-40D5-A0F0-8C236660CBAB}" dt="2023-07-08T04:33:50.517" v="17" actId="20577"/>
        <pc:sldMkLst>
          <pc:docMk/>
          <pc:sldMk cId="4126707442" sldId="2146846702"/>
        </pc:sldMkLst>
        <pc:graphicFrameChg chg="mod">
          <ac:chgData name="Rahul Nair" userId="4a64821b-8a29-4cbe-80c1-d9771e59f4e8" providerId="ADAL" clId="{C7162C08-4CDB-40D5-A0F0-8C236660CBAB}" dt="2023-07-08T04:33:50.517" v="17" actId="20577"/>
          <ac:graphicFrameMkLst>
            <pc:docMk/>
            <pc:sldMk cId="4126707442" sldId="2146846702"/>
            <ac:graphicFrameMk id="2" creationId="{A83F0A34-5AA6-4D8C-B891-466A5691E0A9}"/>
          </ac:graphicFrameMkLst>
        </pc:graphicFrameChg>
      </pc:sldChg>
      <pc:sldChg chg="mod modShow">
        <pc:chgData name="Rahul Nair" userId="4a64821b-8a29-4cbe-80c1-d9771e59f4e8" providerId="ADAL" clId="{C7162C08-4CDB-40D5-A0F0-8C236660CBAB}" dt="2023-07-08T04:26:06.228" v="7" actId="729"/>
        <pc:sldMkLst>
          <pc:docMk/>
          <pc:sldMk cId="3001922305" sldId="2146846704"/>
        </pc:sldMkLst>
      </pc:sldChg>
      <pc:sldChg chg="mod modShow">
        <pc:chgData name="Rahul Nair" userId="4a64821b-8a29-4cbe-80c1-d9771e59f4e8" providerId="ADAL" clId="{C7162C08-4CDB-40D5-A0F0-8C236660CBAB}" dt="2023-07-08T04:27:19.040" v="9" actId="729"/>
        <pc:sldMkLst>
          <pc:docMk/>
          <pc:sldMk cId="2330516176" sldId="2146846705"/>
        </pc:sldMkLst>
      </pc:sldChg>
      <pc:sldChg chg="mod modShow">
        <pc:chgData name="Rahul Nair" userId="4a64821b-8a29-4cbe-80c1-d9771e59f4e8" providerId="ADAL" clId="{C7162C08-4CDB-40D5-A0F0-8C236660CBAB}" dt="2023-07-08T04:27:36.794" v="11" actId="729"/>
        <pc:sldMkLst>
          <pc:docMk/>
          <pc:sldMk cId="1704650608" sldId="2146846706"/>
        </pc:sldMkLst>
      </pc:sldChg>
      <pc:sldChg chg="mod modShow">
        <pc:chgData name="Rahul Nair" userId="4a64821b-8a29-4cbe-80c1-d9771e59f4e8" providerId="ADAL" clId="{C7162C08-4CDB-40D5-A0F0-8C236660CBAB}" dt="2023-07-08T04:28:03.292" v="14" actId="729"/>
        <pc:sldMkLst>
          <pc:docMk/>
          <pc:sldMk cId="392853722" sldId="2146846707"/>
        </pc:sldMkLst>
      </pc:sldChg>
      <pc:sldChg chg="mod modShow">
        <pc:chgData name="Rahul Nair" userId="4a64821b-8a29-4cbe-80c1-d9771e59f4e8" providerId="ADAL" clId="{C7162C08-4CDB-40D5-A0F0-8C236660CBAB}" dt="2023-07-08T04:27:58.620" v="13" actId="729"/>
        <pc:sldMkLst>
          <pc:docMk/>
          <pc:sldMk cId="3976454359" sldId="2146846709"/>
        </pc:sldMkLst>
      </pc:sldChg>
      <pc:sldChg chg="mod modShow">
        <pc:chgData name="Rahul Nair" userId="4a64821b-8a29-4cbe-80c1-d9771e59f4e8" providerId="ADAL" clId="{C7162C08-4CDB-40D5-A0F0-8C236660CBAB}" dt="2023-07-08T04:31:07.910" v="16" actId="729"/>
        <pc:sldMkLst>
          <pc:docMk/>
          <pc:sldMk cId="19049602" sldId="2146846713"/>
        </pc:sldMkLst>
      </pc:sldChg>
      <pc:sldChg chg="del">
        <pc:chgData name="Rahul Nair" userId="4a64821b-8a29-4cbe-80c1-d9771e59f4e8" providerId="ADAL" clId="{C7162C08-4CDB-40D5-A0F0-8C236660CBAB}" dt="2023-07-08T04:08:46.753" v="0" actId="47"/>
        <pc:sldMkLst>
          <pc:docMk/>
          <pc:sldMk cId="1753836023" sldId="2146847323"/>
        </pc:sldMkLst>
      </pc:sldChg>
      <pc:sldChg chg="ord">
        <pc:chgData name="Rahul Nair" userId="4a64821b-8a29-4cbe-80c1-d9771e59f4e8" providerId="ADAL" clId="{C7162C08-4CDB-40D5-A0F0-8C236660CBAB}" dt="2023-07-08T04:25:30.721" v="6"/>
        <pc:sldMkLst>
          <pc:docMk/>
          <pc:sldMk cId="283327184" sldId="2147311224"/>
        </pc:sldMkLst>
      </pc:sldChg>
    </pc:docChg>
  </pc:docChgLst>
  <pc:docChgLst>
    <pc:chgData name="Rahul Nair" userId="4a64821b-8a29-4cbe-80c1-d9771e59f4e8" providerId="ADAL" clId="{C714E564-C42B-41D9-B92D-52F93ED1AB61}"/>
    <pc:docChg chg="undo redo custSel addSld delSld modSld sldOrd">
      <pc:chgData name="Rahul Nair" userId="4a64821b-8a29-4cbe-80c1-d9771e59f4e8" providerId="ADAL" clId="{C714E564-C42B-41D9-B92D-52F93ED1AB61}" dt="2022-08-04T06:47:57.425" v="3097" actId="729"/>
      <pc:docMkLst>
        <pc:docMk/>
      </pc:docMkLst>
      <pc:sldChg chg="modTransition">
        <pc:chgData name="Rahul Nair" userId="4a64821b-8a29-4cbe-80c1-d9771e59f4e8" providerId="ADAL" clId="{C714E564-C42B-41D9-B92D-52F93ED1AB61}" dt="2022-08-04T06:47:37.945" v="3096"/>
        <pc:sldMkLst>
          <pc:docMk/>
          <pc:sldMk cId="1672174842" sldId="258"/>
        </pc:sldMkLst>
      </pc:sldChg>
      <pc:sldChg chg="modTransition">
        <pc:chgData name="Rahul Nair" userId="4a64821b-8a29-4cbe-80c1-d9771e59f4e8" providerId="ADAL" clId="{C714E564-C42B-41D9-B92D-52F93ED1AB61}" dt="2022-08-04T06:47:37.945" v="3096"/>
        <pc:sldMkLst>
          <pc:docMk/>
          <pc:sldMk cId="3764198807" sldId="273"/>
        </pc:sldMkLst>
      </pc:sldChg>
      <pc:sldChg chg="modTransition">
        <pc:chgData name="Rahul Nair" userId="4a64821b-8a29-4cbe-80c1-d9771e59f4e8" providerId="ADAL" clId="{C714E564-C42B-41D9-B92D-52F93ED1AB61}" dt="2022-08-04T06:47:37.945" v="3096"/>
        <pc:sldMkLst>
          <pc:docMk/>
          <pc:sldMk cId="285714517" sldId="274"/>
        </pc:sldMkLst>
      </pc:sldChg>
      <pc:sldChg chg="modTransition">
        <pc:chgData name="Rahul Nair" userId="4a64821b-8a29-4cbe-80c1-d9771e59f4e8" providerId="ADAL" clId="{C714E564-C42B-41D9-B92D-52F93ED1AB61}" dt="2022-08-04T06:47:37.945" v="3096"/>
        <pc:sldMkLst>
          <pc:docMk/>
          <pc:sldMk cId="3586252681" sldId="278"/>
        </pc:sldMkLst>
      </pc:sldChg>
      <pc:sldChg chg="modTransition">
        <pc:chgData name="Rahul Nair" userId="4a64821b-8a29-4cbe-80c1-d9771e59f4e8" providerId="ADAL" clId="{C714E564-C42B-41D9-B92D-52F93ED1AB61}" dt="2022-08-04T06:47:37.945" v="3096"/>
        <pc:sldMkLst>
          <pc:docMk/>
          <pc:sldMk cId="4276935527" sldId="675"/>
        </pc:sldMkLst>
      </pc:sldChg>
      <pc:sldChg chg="mod modTransition modShow">
        <pc:chgData name="Rahul Nair" userId="4a64821b-8a29-4cbe-80c1-d9771e59f4e8" providerId="ADAL" clId="{C714E564-C42B-41D9-B92D-52F93ED1AB61}" dt="2022-08-04T06:47:37.945" v="3096"/>
        <pc:sldMkLst>
          <pc:docMk/>
          <pc:sldMk cId="2523478046" sldId="716"/>
        </pc:sldMkLst>
      </pc:sldChg>
      <pc:sldChg chg="modTransition">
        <pc:chgData name="Rahul Nair" userId="4a64821b-8a29-4cbe-80c1-d9771e59f4e8" providerId="ADAL" clId="{C714E564-C42B-41D9-B92D-52F93ED1AB61}" dt="2022-08-04T06:47:37.945" v="3096"/>
        <pc:sldMkLst>
          <pc:docMk/>
          <pc:sldMk cId="1366849876" sldId="765"/>
        </pc:sldMkLst>
      </pc:sldChg>
      <pc:sldChg chg="modTransition">
        <pc:chgData name="Rahul Nair" userId="4a64821b-8a29-4cbe-80c1-d9771e59f4e8" providerId="ADAL" clId="{C714E564-C42B-41D9-B92D-52F93ED1AB61}" dt="2022-08-04T06:47:37.945" v="3096"/>
        <pc:sldMkLst>
          <pc:docMk/>
          <pc:sldMk cId="2974093297" sldId="768"/>
        </pc:sldMkLst>
      </pc:sldChg>
      <pc:sldChg chg="modTransition">
        <pc:chgData name="Rahul Nair" userId="4a64821b-8a29-4cbe-80c1-d9771e59f4e8" providerId="ADAL" clId="{C714E564-C42B-41D9-B92D-52F93ED1AB61}" dt="2022-08-04T06:47:37.945" v="3096"/>
        <pc:sldMkLst>
          <pc:docMk/>
          <pc:sldMk cId="2040020151" sldId="3312"/>
        </pc:sldMkLst>
      </pc:sldChg>
      <pc:sldChg chg="mod modTransition modShow">
        <pc:chgData name="Rahul Nair" userId="4a64821b-8a29-4cbe-80c1-d9771e59f4e8" providerId="ADAL" clId="{C714E564-C42B-41D9-B92D-52F93ED1AB61}" dt="2022-08-04T06:47:57.425" v="3097" actId="729"/>
        <pc:sldMkLst>
          <pc:docMk/>
          <pc:sldMk cId="1593780772" sldId="3314"/>
        </pc:sldMkLst>
      </pc:sldChg>
      <pc:sldChg chg="modTransition">
        <pc:chgData name="Rahul Nair" userId="4a64821b-8a29-4cbe-80c1-d9771e59f4e8" providerId="ADAL" clId="{C714E564-C42B-41D9-B92D-52F93ED1AB61}" dt="2022-08-04T06:47:37.945" v="3096"/>
        <pc:sldMkLst>
          <pc:docMk/>
          <pc:sldMk cId="2391640842" sldId="3413"/>
        </pc:sldMkLst>
      </pc:sldChg>
      <pc:sldChg chg="modTransition">
        <pc:chgData name="Rahul Nair" userId="4a64821b-8a29-4cbe-80c1-d9771e59f4e8" providerId="ADAL" clId="{C714E564-C42B-41D9-B92D-52F93ED1AB61}" dt="2022-08-04T06:47:37.945" v="3096"/>
        <pc:sldMkLst>
          <pc:docMk/>
          <pc:sldMk cId="181746459" sldId="3414"/>
        </pc:sldMkLst>
      </pc:sldChg>
      <pc:sldChg chg="modTransition">
        <pc:chgData name="Rahul Nair" userId="4a64821b-8a29-4cbe-80c1-d9771e59f4e8" providerId="ADAL" clId="{C714E564-C42B-41D9-B92D-52F93ED1AB61}" dt="2022-08-04T06:47:37.945" v="3096"/>
        <pc:sldMkLst>
          <pc:docMk/>
          <pc:sldMk cId="2927812640" sldId="2076137220"/>
        </pc:sldMkLst>
      </pc:sldChg>
      <pc:sldChg chg="modTransition">
        <pc:chgData name="Rahul Nair" userId="4a64821b-8a29-4cbe-80c1-d9771e59f4e8" providerId="ADAL" clId="{C714E564-C42B-41D9-B92D-52F93ED1AB61}" dt="2022-08-04T06:47:37.945" v="3096"/>
        <pc:sldMkLst>
          <pc:docMk/>
          <pc:sldMk cId="793805576" sldId="2113417138"/>
        </pc:sldMkLst>
      </pc:sldChg>
      <pc:sldChg chg="modTransition">
        <pc:chgData name="Rahul Nair" userId="4a64821b-8a29-4cbe-80c1-d9771e59f4e8" providerId="ADAL" clId="{C714E564-C42B-41D9-B92D-52F93ED1AB61}" dt="2022-08-04T06:47:37.945" v="3096"/>
        <pc:sldMkLst>
          <pc:docMk/>
          <pc:sldMk cId="1072923168" sldId="2113417227"/>
        </pc:sldMkLst>
      </pc:sldChg>
      <pc:sldChg chg="modTransition">
        <pc:chgData name="Rahul Nair" userId="4a64821b-8a29-4cbe-80c1-d9771e59f4e8" providerId="ADAL" clId="{C714E564-C42B-41D9-B92D-52F93ED1AB61}" dt="2022-08-04T06:47:37.945" v="3096"/>
        <pc:sldMkLst>
          <pc:docMk/>
          <pc:sldMk cId="336814147" sldId="2113417228"/>
        </pc:sldMkLst>
      </pc:sldChg>
      <pc:sldChg chg="modTransition">
        <pc:chgData name="Rahul Nair" userId="4a64821b-8a29-4cbe-80c1-d9771e59f4e8" providerId="ADAL" clId="{C714E564-C42B-41D9-B92D-52F93ED1AB61}" dt="2022-08-04T06:47:37.945" v="3096"/>
        <pc:sldMkLst>
          <pc:docMk/>
          <pc:sldMk cId="748545554" sldId="2113417229"/>
        </pc:sldMkLst>
      </pc:sldChg>
      <pc:sldChg chg="modTransition">
        <pc:chgData name="Rahul Nair" userId="4a64821b-8a29-4cbe-80c1-d9771e59f4e8" providerId="ADAL" clId="{C714E564-C42B-41D9-B92D-52F93ED1AB61}" dt="2022-08-04T06:47:37.945" v="3096"/>
        <pc:sldMkLst>
          <pc:docMk/>
          <pc:sldMk cId="2538570832" sldId="2113417231"/>
        </pc:sldMkLst>
      </pc:sldChg>
      <pc:sldChg chg="modTransition">
        <pc:chgData name="Rahul Nair" userId="4a64821b-8a29-4cbe-80c1-d9771e59f4e8" providerId="ADAL" clId="{C714E564-C42B-41D9-B92D-52F93ED1AB61}" dt="2022-08-04T06:47:37.945" v="3096"/>
        <pc:sldMkLst>
          <pc:docMk/>
          <pc:sldMk cId="4012638270" sldId="2113417240"/>
        </pc:sldMkLst>
      </pc:sldChg>
      <pc:sldChg chg="modTransition">
        <pc:chgData name="Rahul Nair" userId="4a64821b-8a29-4cbe-80c1-d9771e59f4e8" providerId="ADAL" clId="{C714E564-C42B-41D9-B92D-52F93ED1AB61}" dt="2022-08-04T06:47:37.945" v="3096"/>
        <pc:sldMkLst>
          <pc:docMk/>
          <pc:sldMk cId="164124484" sldId="2113417252"/>
        </pc:sldMkLst>
      </pc:sldChg>
      <pc:sldChg chg="modTransition">
        <pc:chgData name="Rahul Nair" userId="4a64821b-8a29-4cbe-80c1-d9771e59f4e8" providerId="ADAL" clId="{C714E564-C42B-41D9-B92D-52F93ED1AB61}" dt="2022-08-04T06:47:37.945" v="3096"/>
        <pc:sldMkLst>
          <pc:docMk/>
          <pc:sldMk cId="3018782950" sldId="2113417253"/>
        </pc:sldMkLst>
      </pc:sldChg>
      <pc:sldChg chg="modTransition">
        <pc:chgData name="Rahul Nair" userId="4a64821b-8a29-4cbe-80c1-d9771e59f4e8" providerId="ADAL" clId="{C714E564-C42B-41D9-B92D-52F93ED1AB61}" dt="2022-08-04T06:47:37.945" v="3096"/>
        <pc:sldMkLst>
          <pc:docMk/>
          <pc:sldMk cId="3894089869" sldId="2113417254"/>
        </pc:sldMkLst>
      </pc:sldChg>
      <pc:sldChg chg="modTransition">
        <pc:chgData name="Rahul Nair" userId="4a64821b-8a29-4cbe-80c1-d9771e59f4e8" providerId="ADAL" clId="{C714E564-C42B-41D9-B92D-52F93ED1AB61}" dt="2022-08-04T06:47:37.945" v="3096"/>
        <pc:sldMkLst>
          <pc:docMk/>
          <pc:sldMk cId="1845799277" sldId="2113417255"/>
        </pc:sldMkLst>
      </pc:sldChg>
      <pc:sldChg chg="modSp mod modTransition modShow">
        <pc:chgData name="Rahul Nair" userId="4a64821b-8a29-4cbe-80c1-d9771e59f4e8" providerId="ADAL" clId="{C714E564-C42B-41D9-B92D-52F93ED1AB61}" dt="2022-08-04T06:47:37.945" v="3096"/>
        <pc:sldMkLst>
          <pc:docMk/>
          <pc:sldMk cId="1020788601" sldId="2113417257"/>
        </pc:sldMkLst>
        <pc:spChg chg="mod">
          <ac:chgData name="Rahul Nair" userId="4a64821b-8a29-4cbe-80c1-d9771e59f4e8" providerId="ADAL" clId="{C714E564-C42B-41D9-B92D-52F93ED1AB61}" dt="2022-07-27T05:42:58.373" v="1904" actId="1076"/>
          <ac:spMkLst>
            <pc:docMk/>
            <pc:sldMk cId="1020788601" sldId="2113417257"/>
            <ac:spMk id="52" creationId="{5BE57F09-3535-51EF-4F24-A4C84ECE5DF4}"/>
          </ac:spMkLst>
        </pc:spChg>
        <pc:grpChg chg="mod">
          <ac:chgData name="Rahul Nair" userId="4a64821b-8a29-4cbe-80c1-d9771e59f4e8" providerId="ADAL" clId="{C714E564-C42B-41D9-B92D-52F93ED1AB61}" dt="2022-07-27T05:42:50.677" v="1902" actId="1076"/>
          <ac:grpSpMkLst>
            <pc:docMk/>
            <pc:sldMk cId="1020788601" sldId="2113417257"/>
            <ac:grpSpMk id="17" creationId="{F4F58673-D197-6515-563C-8E00AC83BC66}"/>
          </ac:grpSpMkLst>
        </pc:grpChg>
      </pc:sldChg>
      <pc:sldChg chg="modTransition">
        <pc:chgData name="Rahul Nair" userId="4a64821b-8a29-4cbe-80c1-d9771e59f4e8" providerId="ADAL" clId="{C714E564-C42B-41D9-B92D-52F93ED1AB61}" dt="2022-08-04T06:47:37.945" v="3096"/>
        <pc:sldMkLst>
          <pc:docMk/>
          <pc:sldMk cId="4216511749" sldId="2113417260"/>
        </pc:sldMkLst>
      </pc:sldChg>
      <pc:sldChg chg="addSp delSp modSp mod modTransition modAnim modShow">
        <pc:chgData name="Rahul Nair" userId="4a64821b-8a29-4cbe-80c1-d9771e59f4e8" providerId="ADAL" clId="{C714E564-C42B-41D9-B92D-52F93ED1AB61}" dt="2022-08-04T06:47:37.945" v="3096"/>
        <pc:sldMkLst>
          <pc:docMk/>
          <pc:sldMk cId="1563208282" sldId="2113417262"/>
        </pc:sldMkLst>
        <pc:spChg chg="mod topLvl">
          <ac:chgData name="Rahul Nair" userId="4a64821b-8a29-4cbe-80c1-d9771e59f4e8" providerId="ADAL" clId="{C714E564-C42B-41D9-B92D-52F93ED1AB61}" dt="2022-07-30T06:58:27.708" v="2714" actId="165"/>
          <ac:spMkLst>
            <pc:docMk/>
            <pc:sldMk cId="1563208282" sldId="2113417262"/>
            <ac:spMk id="6" creationId="{12D99D92-9681-3E4E-AAFF-F6AFC24DE98D}"/>
          </ac:spMkLst>
        </pc:spChg>
        <pc:spChg chg="mod topLvl">
          <ac:chgData name="Rahul Nair" userId="4a64821b-8a29-4cbe-80c1-d9771e59f4e8" providerId="ADAL" clId="{C714E564-C42B-41D9-B92D-52F93ED1AB61}" dt="2022-07-30T06:58:27.708" v="2714" actId="165"/>
          <ac:spMkLst>
            <pc:docMk/>
            <pc:sldMk cId="1563208282" sldId="2113417262"/>
            <ac:spMk id="7" creationId="{3AB919CF-A47C-B043-8AB4-F37580424AB9}"/>
          </ac:spMkLst>
        </pc:spChg>
        <pc:spChg chg="mod">
          <ac:chgData name="Rahul Nair" userId="4a64821b-8a29-4cbe-80c1-d9771e59f4e8" providerId="ADAL" clId="{C714E564-C42B-41D9-B92D-52F93ED1AB61}" dt="2022-07-30T07:03:55.639" v="2771" actId="18245"/>
          <ac:spMkLst>
            <pc:docMk/>
            <pc:sldMk cId="1563208282" sldId="2113417262"/>
            <ac:spMk id="13" creationId="{B9993B59-3310-7393-6E25-B0EF7DE3599C}"/>
          </ac:spMkLst>
        </pc:spChg>
        <pc:spChg chg="add mod">
          <ac:chgData name="Rahul Nair" userId="4a64821b-8a29-4cbe-80c1-d9771e59f4e8" providerId="ADAL" clId="{C714E564-C42B-41D9-B92D-52F93ED1AB61}" dt="2022-07-30T06:58:39.854" v="2715" actId="571"/>
          <ac:spMkLst>
            <pc:docMk/>
            <pc:sldMk cId="1563208282" sldId="2113417262"/>
            <ac:spMk id="19" creationId="{082AC492-022E-8C07-2612-B662D8012EB3}"/>
          </ac:spMkLst>
        </pc:spChg>
        <pc:spChg chg="mod">
          <ac:chgData name="Rahul Nair" userId="4a64821b-8a29-4cbe-80c1-d9771e59f4e8" providerId="ADAL" clId="{C714E564-C42B-41D9-B92D-52F93ED1AB61}" dt="2022-07-30T07:03:55.639" v="2771" actId="18245"/>
          <ac:spMkLst>
            <pc:docMk/>
            <pc:sldMk cId="1563208282" sldId="2113417262"/>
            <ac:spMk id="20" creationId="{CA7D57AB-2678-A6A8-C703-3DD0729B7096}"/>
          </ac:spMkLst>
        </pc:spChg>
        <pc:spChg chg="mod">
          <ac:chgData name="Rahul Nair" userId="4a64821b-8a29-4cbe-80c1-d9771e59f4e8" providerId="ADAL" clId="{C714E564-C42B-41D9-B92D-52F93ED1AB61}" dt="2022-07-30T07:03:55.639" v="2771" actId="18245"/>
          <ac:spMkLst>
            <pc:docMk/>
            <pc:sldMk cId="1563208282" sldId="2113417262"/>
            <ac:spMk id="21" creationId="{84EA3E41-12DF-DA18-987C-64E5B0E8B9D8}"/>
          </ac:spMkLst>
        </pc:spChg>
        <pc:spChg chg="mod">
          <ac:chgData name="Rahul Nair" userId="4a64821b-8a29-4cbe-80c1-d9771e59f4e8" providerId="ADAL" clId="{C714E564-C42B-41D9-B92D-52F93ED1AB61}" dt="2022-07-30T07:03:55.639" v="2771" actId="18245"/>
          <ac:spMkLst>
            <pc:docMk/>
            <pc:sldMk cId="1563208282" sldId="2113417262"/>
            <ac:spMk id="22" creationId="{DAA7B731-34C2-569C-2DE9-82DCD612F3A2}"/>
          </ac:spMkLst>
        </pc:spChg>
        <pc:spChg chg="mod">
          <ac:chgData name="Rahul Nair" userId="4a64821b-8a29-4cbe-80c1-d9771e59f4e8" providerId="ADAL" clId="{C714E564-C42B-41D9-B92D-52F93ED1AB61}" dt="2022-07-30T07:03:55.639" v="2771" actId="18245"/>
          <ac:spMkLst>
            <pc:docMk/>
            <pc:sldMk cId="1563208282" sldId="2113417262"/>
            <ac:spMk id="23" creationId="{0C5F9149-A95D-C7A5-C0EF-1A33F38D16EA}"/>
          </ac:spMkLst>
        </pc:spChg>
        <pc:spChg chg="mod">
          <ac:chgData name="Rahul Nair" userId="4a64821b-8a29-4cbe-80c1-d9771e59f4e8" providerId="ADAL" clId="{C714E564-C42B-41D9-B92D-52F93ED1AB61}" dt="2022-07-30T07:03:55.639" v="2771" actId="18245"/>
          <ac:spMkLst>
            <pc:docMk/>
            <pc:sldMk cId="1563208282" sldId="2113417262"/>
            <ac:spMk id="24" creationId="{B9AF31AE-4CE9-2492-7C6C-68A93A59F779}"/>
          </ac:spMkLst>
        </pc:spChg>
        <pc:spChg chg="mod">
          <ac:chgData name="Rahul Nair" userId="4a64821b-8a29-4cbe-80c1-d9771e59f4e8" providerId="ADAL" clId="{C714E564-C42B-41D9-B92D-52F93ED1AB61}" dt="2022-07-30T07:03:55.639" v="2771" actId="18245"/>
          <ac:spMkLst>
            <pc:docMk/>
            <pc:sldMk cId="1563208282" sldId="2113417262"/>
            <ac:spMk id="25" creationId="{49AB96CD-DB9A-A252-E449-014AFB3FC4ED}"/>
          </ac:spMkLst>
        </pc:spChg>
        <pc:spChg chg="mod">
          <ac:chgData name="Rahul Nair" userId="4a64821b-8a29-4cbe-80c1-d9771e59f4e8" providerId="ADAL" clId="{C714E564-C42B-41D9-B92D-52F93ED1AB61}" dt="2022-07-30T07:03:55.639" v="2771" actId="18245"/>
          <ac:spMkLst>
            <pc:docMk/>
            <pc:sldMk cId="1563208282" sldId="2113417262"/>
            <ac:spMk id="26" creationId="{706A0C5A-B8EF-F515-4F1E-23B18504352F}"/>
          </ac:spMkLst>
        </pc:spChg>
        <pc:grpChg chg="mod">
          <ac:chgData name="Rahul Nair" userId="4a64821b-8a29-4cbe-80c1-d9771e59f4e8" providerId="ADAL" clId="{C714E564-C42B-41D9-B92D-52F93ED1AB61}" dt="2022-07-30T07:03:55.639" v="2771" actId="18245"/>
          <ac:grpSpMkLst>
            <pc:docMk/>
            <pc:sldMk cId="1563208282" sldId="2113417262"/>
            <ac:grpSpMk id="2" creationId="{58E3EF35-02DC-CC99-539C-413E74DEC21A}"/>
          </ac:grpSpMkLst>
        </pc:grpChg>
        <pc:grpChg chg="del">
          <ac:chgData name="Rahul Nair" userId="4a64821b-8a29-4cbe-80c1-d9771e59f4e8" providerId="ADAL" clId="{C714E564-C42B-41D9-B92D-52F93ED1AB61}" dt="2022-07-30T06:58:27.708" v="2714" actId="165"/>
          <ac:grpSpMkLst>
            <pc:docMk/>
            <pc:sldMk cId="1563208282" sldId="2113417262"/>
            <ac:grpSpMk id="8" creationId="{F95E69D7-948F-1B4D-A9A7-E70DAB8ECCA3}"/>
          </ac:grpSpMkLst>
        </pc:grpChg>
        <pc:graphicFrameChg chg="mod topLvl">
          <ac:chgData name="Rahul Nair" userId="4a64821b-8a29-4cbe-80c1-d9771e59f4e8" providerId="ADAL" clId="{C714E564-C42B-41D9-B92D-52F93ED1AB61}" dt="2022-07-30T06:58:27.708" v="2714" actId="165"/>
          <ac:graphicFrameMkLst>
            <pc:docMk/>
            <pc:sldMk cId="1563208282" sldId="2113417262"/>
            <ac:graphicFrameMk id="5" creationId="{EB97E76B-8F38-8545-93F0-401D2D80F44F}"/>
          </ac:graphicFrameMkLst>
        </pc:graphicFrameChg>
        <pc:graphicFrameChg chg="add del mod">
          <ac:chgData name="Rahul Nair" userId="4a64821b-8a29-4cbe-80c1-d9771e59f4e8" providerId="ADAL" clId="{C714E564-C42B-41D9-B92D-52F93ED1AB61}" dt="2022-07-30T07:03:55.639" v="2771" actId="18245"/>
          <ac:graphicFrameMkLst>
            <pc:docMk/>
            <pc:sldMk cId="1563208282" sldId="2113417262"/>
            <ac:graphicFrameMk id="18" creationId="{455FCD28-1F52-8ABE-5880-6DE75716B68D}"/>
          </ac:graphicFrameMkLst>
        </pc:graphicFrameChg>
      </pc:sldChg>
      <pc:sldChg chg="modTransition">
        <pc:chgData name="Rahul Nair" userId="4a64821b-8a29-4cbe-80c1-d9771e59f4e8" providerId="ADAL" clId="{C714E564-C42B-41D9-B92D-52F93ED1AB61}" dt="2022-08-04T06:47:37.945" v="3096"/>
        <pc:sldMkLst>
          <pc:docMk/>
          <pc:sldMk cId="2059590757" sldId="2113417264"/>
        </pc:sldMkLst>
      </pc:sldChg>
      <pc:sldChg chg="modTransition">
        <pc:chgData name="Rahul Nair" userId="4a64821b-8a29-4cbe-80c1-d9771e59f4e8" providerId="ADAL" clId="{C714E564-C42B-41D9-B92D-52F93ED1AB61}" dt="2022-08-04T06:47:37.945" v="3096"/>
        <pc:sldMkLst>
          <pc:docMk/>
          <pc:sldMk cId="2605246971" sldId="2113417265"/>
        </pc:sldMkLst>
      </pc:sldChg>
      <pc:sldChg chg="modTransition">
        <pc:chgData name="Rahul Nair" userId="4a64821b-8a29-4cbe-80c1-d9771e59f4e8" providerId="ADAL" clId="{C714E564-C42B-41D9-B92D-52F93ED1AB61}" dt="2022-08-04T06:47:37.945" v="3096"/>
        <pc:sldMkLst>
          <pc:docMk/>
          <pc:sldMk cId="641254401" sldId="2113417375"/>
        </pc:sldMkLst>
      </pc:sldChg>
      <pc:sldChg chg="modTransition">
        <pc:chgData name="Rahul Nair" userId="4a64821b-8a29-4cbe-80c1-d9771e59f4e8" providerId="ADAL" clId="{C714E564-C42B-41D9-B92D-52F93ED1AB61}" dt="2022-08-04T06:47:37.945" v="3096"/>
        <pc:sldMkLst>
          <pc:docMk/>
          <pc:sldMk cId="3929462360" sldId="2113417477"/>
        </pc:sldMkLst>
      </pc:sldChg>
      <pc:sldChg chg="modTransition">
        <pc:chgData name="Rahul Nair" userId="4a64821b-8a29-4cbe-80c1-d9771e59f4e8" providerId="ADAL" clId="{C714E564-C42B-41D9-B92D-52F93ED1AB61}" dt="2022-08-04T06:47:37.945" v="3096"/>
        <pc:sldMkLst>
          <pc:docMk/>
          <pc:sldMk cId="3417418619" sldId="2145705932"/>
        </pc:sldMkLst>
      </pc:sldChg>
      <pc:sldChg chg="modTransition">
        <pc:chgData name="Rahul Nair" userId="4a64821b-8a29-4cbe-80c1-d9771e59f4e8" providerId="ADAL" clId="{C714E564-C42B-41D9-B92D-52F93ED1AB61}" dt="2022-08-04T06:47:37.945" v="3096"/>
        <pc:sldMkLst>
          <pc:docMk/>
          <pc:sldMk cId="67991579" sldId="2145705963"/>
        </pc:sldMkLst>
      </pc:sldChg>
      <pc:sldChg chg="modTransition">
        <pc:chgData name="Rahul Nair" userId="4a64821b-8a29-4cbe-80c1-d9771e59f4e8" providerId="ADAL" clId="{C714E564-C42B-41D9-B92D-52F93ED1AB61}" dt="2022-08-04T06:47:37.945" v="3096"/>
        <pc:sldMkLst>
          <pc:docMk/>
          <pc:sldMk cId="2666775323" sldId="2145705969"/>
        </pc:sldMkLst>
      </pc:sldChg>
      <pc:sldChg chg="modTransition">
        <pc:chgData name="Rahul Nair" userId="4a64821b-8a29-4cbe-80c1-d9771e59f4e8" providerId="ADAL" clId="{C714E564-C42B-41D9-B92D-52F93ED1AB61}" dt="2022-08-04T06:47:37.945" v="3096"/>
        <pc:sldMkLst>
          <pc:docMk/>
          <pc:sldMk cId="996981243" sldId="2145705971"/>
        </pc:sldMkLst>
      </pc:sldChg>
      <pc:sldChg chg="modTransition">
        <pc:chgData name="Rahul Nair" userId="4a64821b-8a29-4cbe-80c1-d9771e59f4e8" providerId="ADAL" clId="{C714E564-C42B-41D9-B92D-52F93ED1AB61}" dt="2022-08-04T06:47:37.945" v="3096"/>
        <pc:sldMkLst>
          <pc:docMk/>
          <pc:sldMk cId="3917233477" sldId="2145705973"/>
        </pc:sldMkLst>
      </pc:sldChg>
      <pc:sldChg chg="modTransition">
        <pc:chgData name="Rahul Nair" userId="4a64821b-8a29-4cbe-80c1-d9771e59f4e8" providerId="ADAL" clId="{C714E564-C42B-41D9-B92D-52F93ED1AB61}" dt="2022-08-04T06:47:37.945" v="3096"/>
        <pc:sldMkLst>
          <pc:docMk/>
          <pc:sldMk cId="3010327949" sldId="2145705975"/>
        </pc:sldMkLst>
      </pc:sldChg>
      <pc:sldChg chg="modSp mod modTransition modShow">
        <pc:chgData name="Rahul Nair" userId="4a64821b-8a29-4cbe-80c1-d9771e59f4e8" providerId="ADAL" clId="{C714E564-C42B-41D9-B92D-52F93ED1AB61}" dt="2022-08-04T06:47:37.945" v="3096"/>
        <pc:sldMkLst>
          <pc:docMk/>
          <pc:sldMk cId="2704317515" sldId="2145705976"/>
        </pc:sldMkLst>
        <pc:spChg chg="mod">
          <ac:chgData name="Rahul Nair" userId="4a64821b-8a29-4cbe-80c1-d9771e59f4e8" providerId="ADAL" clId="{C714E564-C42B-41D9-B92D-52F93ED1AB61}" dt="2022-07-27T06:15:01.176" v="2253" actId="20577"/>
          <ac:spMkLst>
            <pc:docMk/>
            <pc:sldMk cId="2704317515" sldId="2145705976"/>
            <ac:spMk id="12" creationId="{E0547532-A1E0-84BD-CDF2-AF9E0B5DAACE}"/>
          </ac:spMkLst>
        </pc:spChg>
      </pc:sldChg>
      <pc:sldChg chg="modTransition">
        <pc:chgData name="Rahul Nair" userId="4a64821b-8a29-4cbe-80c1-d9771e59f4e8" providerId="ADAL" clId="{C714E564-C42B-41D9-B92D-52F93ED1AB61}" dt="2022-08-04T06:47:37.945" v="3096"/>
        <pc:sldMkLst>
          <pc:docMk/>
          <pc:sldMk cId="2557743094" sldId="2145705977"/>
        </pc:sldMkLst>
      </pc:sldChg>
      <pc:sldChg chg="modTransition">
        <pc:chgData name="Rahul Nair" userId="4a64821b-8a29-4cbe-80c1-d9771e59f4e8" providerId="ADAL" clId="{C714E564-C42B-41D9-B92D-52F93ED1AB61}" dt="2022-08-04T06:47:37.945" v="3096"/>
        <pc:sldMkLst>
          <pc:docMk/>
          <pc:sldMk cId="1078936963" sldId="2145705978"/>
        </pc:sldMkLst>
      </pc:sldChg>
      <pc:sldChg chg="modTransition">
        <pc:chgData name="Rahul Nair" userId="4a64821b-8a29-4cbe-80c1-d9771e59f4e8" providerId="ADAL" clId="{C714E564-C42B-41D9-B92D-52F93ED1AB61}" dt="2022-08-04T06:47:37.945" v="3096"/>
        <pc:sldMkLst>
          <pc:docMk/>
          <pc:sldMk cId="914305661" sldId="2145705979"/>
        </pc:sldMkLst>
      </pc:sldChg>
      <pc:sldChg chg="modTransition">
        <pc:chgData name="Rahul Nair" userId="4a64821b-8a29-4cbe-80c1-d9771e59f4e8" providerId="ADAL" clId="{C714E564-C42B-41D9-B92D-52F93ED1AB61}" dt="2022-08-04T06:47:37.945" v="3096"/>
        <pc:sldMkLst>
          <pc:docMk/>
          <pc:sldMk cId="2676097567" sldId="2145705987"/>
        </pc:sldMkLst>
      </pc:sldChg>
      <pc:sldChg chg="modTransition">
        <pc:chgData name="Rahul Nair" userId="4a64821b-8a29-4cbe-80c1-d9771e59f4e8" providerId="ADAL" clId="{C714E564-C42B-41D9-B92D-52F93ED1AB61}" dt="2022-08-04T06:47:37.945" v="3096"/>
        <pc:sldMkLst>
          <pc:docMk/>
          <pc:sldMk cId="1335454052" sldId="2145705989"/>
        </pc:sldMkLst>
      </pc:sldChg>
      <pc:sldChg chg="modTransition">
        <pc:chgData name="Rahul Nair" userId="4a64821b-8a29-4cbe-80c1-d9771e59f4e8" providerId="ADAL" clId="{C714E564-C42B-41D9-B92D-52F93ED1AB61}" dt="2022-08-04T06:47:37.945" v="3096"/>
        <pc:sldMkLst>
          <pc:docMk/>
          <pc:sldMk cId="565947683" sldId="2145705990"/>
        </pc:sldMkLst>
      </pc:sldChg>
      <pc:sldChg chg="modTransition">
        <pc:chgData name="Rahul Nair" userId="4a64821b-8a29-4cbe-80c1-d9771e59f4e8" providerId="ADAL" clId="{C714E564-C42B-41D9-B92D-52F93ED1AB61}" dt="2022-08-04T06:47:37.945" v="3096"/>
        <pc:sldMkLst>
          <pc:docMk/>
          <pc:sldMk cId="1366660148" sldId="2145705991"/>
        </pc:sldMkLst>
      </pc:sldChg>
      <pc:sldChg chg="modTransition">
        <pc:chgData name="Rahul Nair" userId="4a64821b-8a29-4cbe-80c1-d9771e59f4e8" providerId="ADAL" clId="{C714E564-C42B-41D9-B92D-52F93ED1AB61}" dt="2022-08-04T06:47:37.945" v="3096"/>
        <pc:sldMkLst>
          <pc:docMk/>
          <pc:sldMk cId="1100929388" sldId="2145705992"/>
        </pc:sldMkLst>
      </pc:sldChg>
      <pc:sldChg chg="modTransition">
        <pc:chgData name="Rahul Nair" userId="4a64821b-8a29-4cbe-80c1-d9771e59f4e8" providerId="ADAL" clId="{C714E564-C42B-41D9-B92D-52F93ED1AB61}" dt="2022-08-04T06:47:37.945" v="3096"/>
        <pc:sldMkLst>
          <pc:docMk/>
          <pc:sldMk cId="2520844747" sldId="2145705993"/>
        </pc:sldMkLst>
      </pc:sldChg>
      <pc:sldChg chg="ord modTransition">
        <pc:chgData name="Rahul Nair" userId="4a64821b-8a29-4cbe-80c1-d9771e59f4e8" providerId="ADAL" clId="{C714E564-C42B-41D9-B92D-52F93ED1AB61}" dt="2022-08-04T06:47:37.945" v="3096"/>
        <pc:sldMkLst>
          <pc:docMk/>
          <pc:sldMk cId="2372538155" sldId="2145705994"/>
        </pc:sldMkLst>
      </pc:sldChg>
      <pc:sldChg chg="modTransition">
        <pc:chgData name="Rahul Nair" userId="4a64821b-8a29-4cbe-80c1-d9771e59f4e8" providerId="ADAL" clId="{C714E564-C42B-41D9-B92D-52F93ED1AB61}" dt="2022-08-04T06:47:37.945" v="3096"/>
        <pc:sldMkLst>
          <pc:docMk/>
          <pc:sldMk cId="1282969616" sldId="2145705995"/>
        </pc:sldMkLst>
      </pc:sldChg>
      <pc:sldChg chg="modTransition">
        <pc:chgData name="Rahul Nair" userId="4a64821b-8a29-4cbe-80c1-d9771e59f4e8" providerId="ADAL" clId="{C714E564-C42B-41D9-B92D-52F93ED1AB61}" dt="2022-08-04T06:47:37.945" v="3096"/>
        <pc:sldMkLst>
          <pc:docMk/>
          <pc:sldMk cId="1556998005" sldId="2145705999"/>
        </pc:sldMkLst>
      </pc:sldChg>
      <pc:sldChg chg="modTransition">
        <pc:chgData name="Rahul Nair" userId="4a64821b-8a29-4cbe-80c1-d9771e59f4e8" providerId="ADAL" clId="{C714E564-C42B-41D9-B92D-52F93ED1AB61}" dt="2022-08-04T06:47:37.945" v="3096"/>
        <pc:sldMkLst>
          <pc:docMk/>
          <pc:sldMk cId="3400765901" sldId="2145706002"/>
        </pc:sldMkLst>
      </pc:sldChg>
      <pc:sldChg chg="modTransition">
        <pc:chgData name="Rahul Nair" userId="4a64821b-8a29-4cbe-80c1-d9771e59f4e8" providerId="ADAL" clId="{C714E564-C42B-41D9-B92D-52F93ED1AB61}" dt="2022-08-04T06:47:37.945" v="3096"/>
        <pc:sldMkLst>
          <pc:docMk/>
          <pc:sldMk cId="2702629949" sldId="2145706005"/>
        </pc:sldMkLst>
      </pc:sldChg>
      <pc:sldChg chg="modTransition">
        <pc:chgData name="Rahul Nair" userId="4a64821b-8a29-4cbe-80c1-d9771e59f4e8" providerId="ADAL" clId="{C714E564-C42B-41D9-B92D-52F93ED1AB61}" dt="2022-08-04T06:47:37.945" v="3096"/>
        <pc:sldMkLst>
          <pc:docMk/>
          <pc:sldMk cId="391949354" sldId="2145706006"/>
        </pc:sldMkLst>
      </pc:sldChg>
      <pc:sldChg chg="modTransition">
        <pc:chgData name="Rahul Nair" userId="4a64821b-8a29-4cbe-80c1-d9771e59f4e8" providerId="ADAL" clId="{C714E564-C42B-41D9-B92D-52F93ED1AB61}" dt="2022-08-04T06:47:37.945" v="3096"/>
        <pc:sldMkLst>
          <pc:docMk/>
          <pc:sldMk cId="1109710069" sldId="2145706007"/>
        </pc:sldMkLst>
      </pc:sldChg>
      <pc:sldChg chg="delSp modSp mod modTransition modAnim">
        <pc:chgData name="Rahul Nair" userId="4a64821b-8a29-4cbe-80c1-d9771e59f4e8" providerId="ADAL" clId="{C714E564-C42B-41D9-B92D-52F93ED1AB61}" dt="2022-08-04T06:47:37.945" v="3096"/>
        <pc:sldMkLst>
          <pc:docMk/>
          <pc:sldMk cId="2720106902" sldId="2145706008"/>
        </pc:sldMkLst>
        <pc:spChg chg="mod topLvl">
          <ac:chgData name="Rahul Nair" userId="4a64821b-8a29-4cbe-80c1-d9771e59f4e8" providerId="ADAL" clId="{C714E564-C42B-41D9-B92D-52F93ED1AB61}" dt="2022-08-01T12:59:08.751" v="3094" actId="165"/>
          <ac:spMkLst>
            <pc:docMk/>
            <pc:sldMk cId="2720106902" sldId="2145706008"/>
            <ac:spMk id="5" creationId="{5B0FCAE6-218D-48C0-7ED1-D1EEB82153A8}"/>
          </ac:spMkLst>
        </pc:spChg>
        <pc:grpChg chg="del">
          <ac:chgData name="Rahul Nair" userId="4a64821b-8a29-4cbe-80c1-d9771e59f4e8" providerId="ADAL" clId="{C714E564-C42B-41D9-B92D-52F93ED1AB61}" dt="2022-08-01T12:59:08.751" v="3094" actId="165"/>
          <ac:grpSpMkLst>
            <pc:docMk/>
            <pc:sldMk cId="2720106902" sldId="2145706008"/>
            <ac:grpSpMk id="2" creationId="{90E939E4-66A0-25D8-CB00-326E4429483D}"/>
          </ac:grpSpMkLst>
        </pc:grpChg>
        <pc:picChg chg="mod topLvl">
          <ac:chgData name="Rahul Nair" userId="4a64821b-8a29-4cbe-80c1-d9771e59f4e8" providerId="ADAL" clId="{C714E564-C42B-41D9-B92D-52F93ED1AB61}" dt="2022-08-01T12:59:08.751" v="3094" actId="165"/>
          <ac:picMkLst>
            <pc:docMk/>
            <pc:sldMk cId="2720106902" sldId="2145706008"/>
            <ac:picMk id="4" creationId="{4267674A-531D-3F27-172A-343E6FF22874}"/>
          </ac:picMkLst>
        </pc:picChg>
      </pc:sldChg>
      <pc:sldChg chg="modTransition">
        <pc:chgData name="Rahul Nair" userId="4a64821b-8a29-4cbe-80c1-d9771e59f4e8" providerId="ADAL" clId="{C714E564-C42B-41D9-B92D-52F93ED1AB61}" dt="2022-08-04T06:47:37.945" v="3096"/>
        <pc:sldMkLst>
          <pc:docMk/>
          <pc:sldMk cId="453102675" sldId="2145706009"/>
        </pc:sldMkLst>
      </pc:sldChg>
      <pc:sldChg chg="modTransition">
        <pc:chgData name="Rahul Nair" userId="4a64821b-8a29-4cbe-80c1-d9771e59f4e8" providerId="ADAL" clId="{C714E564-C42B-41D9-B92D-52F93ED1AB61}" dt="2022-08-04T06:47:37.945" v="3096"/>
        <pc:sldMkLst>
          <pc:docMk/>
          <pc:sldMk cId="101635878" sldId="2145706010"/>
        </pc:sldMkLst>
      </pc:sldChg>
      <pc:sldChg chg="modTransition">
        <pc:chgData name="Rahul Nair" userId="4a64821b-8a29-4cbe-80c1-d9771e59f4e8" providerId="ADAL" clId="{C714E564-C42B-41D9-B92D-52F93ED1AB61}" dt="2022-08-04T06:47:37.945" v="3096"/>
        <pc:sldMkLst>
          <pc:docMk/>
          <pc:sldMk cId="44992939" sldId="2145706011"/>
        </pc:sldMkLst>
      </pc:sldChg>
      <pc:sldChg chg="modTransition">
        <pc:chgData name="Rahul Nair" userId="4a64821b-8a29-4cbe-80c1-d9771e59f4e8" providerId="ADAL" clId="{C714E564-C42B-41D9-B92D-52F93ED1AB61}" dt="2022-08-04T06:47:37.945" v="3096"/>
        <pc:sldMkLst>
          <pc:docMk/>
          <pc:sldMk cId="1983386020" sldId="2145706012"/>
        </pc:sldMkLst>
      </pc:sldChg>
      <pc:sldChg chg="modTransition">
        <pc:chgData name="Rahul Nair" userId="4a64821b-8a29-4cbe-80c1-d9771e59f4e8" providerId="ADAL" clId="{C714E564-C42B-41D9-B92D-52F93ED1AB61}" dt="2022-08-04T06:47:37.945" v="3096"/>
        <pc:sldMkLst>
          <pc:docMk/>
          <pc:sldMk cId="4081961837" sldId="2145706013"/>
        </pc:sldMkLst>
      </pc:sldChg>
      <pc:sldChg chg="modTransition">
        <pc:chgData name="Rahul Nair" userId="4a64821b-8a29-4cbe-80c1-d9771e59f4e8" providerId="ADAL" clId="{C714E564-C42B-41D9-B92D-52F93ED1AB61}" dt="2022-08-04T06:47:37.945" v="3096"/>
        <pc:sldMkLst>
          <pc:docMk/>
          <pc:sldMk cId="1478676514" sldId="2145706014"/>
        </pc:sldMkLst>
      </pc:sldChg>
      <pc:sldChg chg="modTransition">
        <pc:chgData name="Rahul Nair" userId="4a64821b-8a29-4cbe-80c1-d9771e59f4e8" providerId="ADAL" clId="{C714E564-C42B-41D9-B92D-52F93ED1AB61}" dt="2022-08-04T06:47:37.945" v="3096"/>
        <pc:sldMkLst>
          <pc:docMk/>
          <pc:sldMk cId="3441144845" sldId="2145706015"/>
        </pc:sldMkLst>
      </pc:sldChg>
      <pc:sldChg chg="modTransition">
        <pc:chgData name="Rahul Nair" userId="4a64821b-8a29-4cbe-80c1-d9771e59f4e8" providerId="ADAL" clId="{C714E564-C42B-41D9-B92D-52F93ED1AB61}" dt="2022-08-04T06:47:37.945" v="3096"/>
        <pc:sldMkLst>
          <pc:docMk/>
          <pc:sldMk cId="3973971160" sldId="2145706016"/>
        </pc:sldMkLst>
      </pc:sldChg>
      <pc:sldChg chg="addSp modSp add del mod modTransition">
        <pc:chgData name="Rahul Nair" userId="4a64821b-8a29-4cbe-80c1-d9771e59f4e8" providerId="ADAL" clId="{C714E564-C42B-41D9-B92D-52F93ED1AB61}" dt="2022-08-04T06:47:37.945" v="3096"/>
        <pc:sldMkLst>
          <pc:docMk/>
          <pc:sldMk cId="1959495888" sldId="2145706017"/>
        </pc:sldMkLst>
        <pc:spChg chg="add mod">
          <ac:chgData name="Rahul Nair" userId="4a64821b-8a29-4cbe-80c1-d9771e59f4e8" providerId="ADAL" clId="{C714E564-C42B-41D9-B92D-52F93ED1AB61}" dt="2022-07-27T04:43:30.969" v="289" actId="20577"/>
          <ac:spMkLst>
            <pc:docMk/>
            <pc:sldMk cId="1959495888" sldId="2145706017"/>
            <ac:spMk id="3" creationId="{20420849-112A-2FEE-047B-F6D7A73DAA6C}"/>
          </ac:spMkLst>
        </pc:spChg>
        <pc:spChg chg="add mod">
          <ac:chgData name="Rahul Nair" userId="4a64821b-8a29-4cbe-80c1-d9771e59f4e8" providerId="ADAL" clId="{C714E564-C42B-41D9-B92D-52F93ED1AB61}" dt="2022-07-27T05:34:58.075" v="1851" actId="120"/>
          <ac:spMkLst>
            <pc:docMk/>
            <pc:sldMk cId="1959495888" sldId="2145706017"/>
            <ac:spMk id="6" creationId="{99727C3E-B894-B2A5-C2AC-2032B274C960}"/>
          </ac:spMkLst>
        </pc:spChg>
        <pc:picChg chg="add mod">
          <ac:chgData name="Rahul Nair" userId="4a64821b-8a29-4cbe-80c1-d9771e59f4e8" providerId="ADAL" clId="{C714E564-C42B-41D9-B92D-52F93ED1AB61}" dt="2022-07-27T03:56:04.117" v="0"/>
          <ac:picMkLst>
            <pc:docMk/>
            <pc:sldMk cId="1959495888" sldId="2145706017"/>
            <ac:picMk id="4" creationId="{B66AB637-8371-5DFC-47FE-4B8F9567B6DE}"/>
          </ac:picMkLst>
        </pc:picChg>
        <pc:picChg chg="add mod">
          <ac:chgData name="Rahul Nair" userId="4a64821b-8a29-4cbe-80c1-d9771e59f4e8" providerId="ADAL" clId="{C714E564-C42B-41D9-B92D-52F93ED1AB61}" dt="2022-07-27T03:56:04.117" v="0"/>
          <ac:picMkLst>
            <pc:docMk/>
            <pc:sldMk cId="1959495888" sldId="2145706017"/>
            <ac:picMk id="5" creationId="{67692AA8-7019-BCAA-AACD-5D997A8D5CD6}"/>
          </ac:picMkLst>
        </pc:picChg>
      </pc:sldChg>
      <pc:sldChg chg="addSp modSp mod modTransition modAnim">
        <pc:chgData name="Rahul Nair" userId="4a64821b-8a29-4cbe-80c1-d9771e59f4e8" providerId="ADAL" clId="{C714E564-C42B-41D9-B92D-52F93ED1AB61}" dt="2022-08-04T06:47:37.945" v="3096"/>
        <pc:sldMkLst>
          <pc:docMk/>
          <pc:sldMk cId="1573523856" sldId="2145706018"/>
        </pc:sldMkLst>
        <pc:spChg chg="mod">
          <ac:chgData name="Rahul Nair" userId="4a64821b-8a29-4cbe-80c1-d9771e59f4e8" providerId="ADAL" clId="{C714E564-C42B-41D9-B92D-52F93ED1AB61}" dt="2022-07-27T05:36:58.084" v="1864" actId="108"/>
          <ac:spMkLst>
            <pc:docMk/>
            <pc:sldMk cId="1573523856" sldId="2145706018"/>
            <ac:spMk id="2" creationId="{65727549-89EA-F234-D7A8-CA6401B50073}"/>
          </ac:spMkLst>
        </pc:spChg>
        <pc:spChg chg="mod">
          <ac:chgData name="Rahul Nair" userId="4a64821b-8a29-4cbe-80c1-d9771e59f4e8" providerId="ADAL" clId="{C714E564-C42B-41D9-B92D-52F93ED1AB61}" dt="2022-07-27T05:49:13.811" v="2023" actId="14100"/>
          <ac:spMkLst>
            <pc:docMk/>
            <pc:sldMk cId="1573523856" sldId="2145706018"/>
            <ac:spMk id="3" creationId="{12F82F5A-06DB-74C8-E63A-C58EB03F0014}"/>
          </ac:spMkLst>
        </pc:spChg>
        <pc:spChg chg="mod">
          <ac:chgData name="Rahul Nair" userId="4a64821b-8a29-4cbe-80c1-d9771e59f4e8" providerId="ADAL" clId="{C714E564-C42B-41D9-B92D-52F93ED1AB61}" dt="2022-07-27T05:37:08.840" v="1865"/>
          <ac:spMkLst>
            <pc:docMk/>
            <pc:sldMk cId="1573523856" sldId="2145706018"/>
            <ac:spMk id="5" creationId="{C04E1FC0-5BB7-1CA2-153F-64EEF1BC0B7C}"/>
          </ac:spMkLst>
        </pc:spChg>
        <pc:spChg chg="mod">
          <ac:chgData name="Rahul Nair" userId="4a64821b-8a29-4cbe-80c1-d9771e59f4e8" providerId="ADAL" clId="{C714E564-C42B-41D9-B92D-52F93ED1AB61}" dt="2022-07-27T05:37:08.840" v="1865"/>
          <ac:spMkLst>
            <pc:docMk/>
            <pc:sldMk cId="1573523856" sldId="2145706018"/>
            <ac:spMk id="7" creationId="{33B4B168-31B1-B99C-8742-6FA9E94E3A97}"/>
          </ac:spMkLst>
        </pc:spChg>
        <pc:spChg chg="mod">
          <ac:chgData name="Rahul Nair" userId="4a64821b-8a29-4cbe-80c1-d9771e59f4e8" providerId="ADAL" clId="{C714E564-C42B-41D9-B92D-52F93ED1AB61}" dt="2022-07-27T05:37:08.840" v="1865"/>
          <ac:spMkLst>
            <pc:docMk/>
            <pc:sldMk cId="1573523856" sldId="2145706018"/>
            <ac:spMk id="8" creationId="{0C0C610F-FFA5-DC4E-11DC-12FAFC2E49B8}"/>
          </ac:spMkLst>
        </pc:spChg>
        <pc:spChg chg="mod">
          <ac:chgData name="Rahul Nair" userId="4a64821b-8a29-4cbe-80c1-d9771e59f4e8" providerId="ADAL" clId="{C714E564-C42B-41D9-B92D-52F93ED1AB61}" dt="2022-07-27T05:37:08.840" v="1865"/>
          <ac:spMkLst>
            <pc:docMk/>
            <pc:sldMk cId="1573523856" sldId="2145706018"/>
            <ac:spMk id="10" creationId="{890066DF-FD29-D03D-1C87-4AD954A62B1E}"/>
          </ac:spMkLst>
        </pc:spChg>
        <pc:spChg chg="mod">
          <ac:chgData name="Rahul Nair" userId="4a64821b-8a29-4cbe-80c1-d9771e59f4e8" providerId="ADAL" clId="{C714E564-C42B-41D9-B92D-52F93ED1AB61}" dt="2022-07-27T05:37:08.840" v="1865"/>
          <ac:spMkLst>
            <pc:docMk/>
            <pc:sldMk cId="1573523856" sldId="2145706018"/>
            <ac:spMk id="11" creationId="{8E270E3F-F91F-0146-BA77-5894B5669643}"/>
          </ac:spMkLst>
        </pc:spChg>
        <pc:spChg chg="mod">
          <ac:chgData name="Rahul Nair" userId="4a64821b-8a29-4cbe-80c1-d9771e59f4e8" providerId="ADAL" clId="{C714E564-C42B-41D9-B92D-52F93ED1AB61}" dt="2022-07-27T05:37:08.840" v="1865"/>
          <ac:spMkLst>
            <pc:docMk/>
            <pc:sldMk cId="1573523856" sldId="2145706018"/>
            <ac:spMk id="13" creationId="{045317A3-05B6-3799-5E3C-F204BAC7C662}"/>
          </ac:spMkLst>
        </pc:spChg>
        <pc:spChg chg="mod">
          <ac:chgData name="Rahul Nair" userId="4a64821b-8a29-4cbe-80c1-d9771e59f4e8" providerId="ADAL" clId="{C714E564-C42B-41D9-B92D-52F93ED1AB61}" dt="2022-07-27T05:37:08.840" v="1865"/>
          <ac:spMkLst>
            <pc:docMk/>
            <pc:sldMk cId="1573523856" sldId="2145706018"/>
            <ac:spMk id="14" creationId="{AC28EEA1-6536-156E-40A4-9FE46A7EFC83}"/>
          </ac:spMkLst>
        </pc:spChg>
        <pc:grpChg chg="add mod">
          <ac:chgData name="Rahul Nair" userId="4a64821b-8a29-4cbe-80c1-d9771e59f4e8" providerId="ADAL" clId="{C714E564-C42B-41D9-B92D-52F93ED1AB61}" dt="2022-07-27T05:49:07.286" v="2021" actId="1076"/>
          <ac:grpSpMkLst>
            <pc:docMk/>
            <pc:sldMk cId="1573523856" sldId="2145706018"/>
            <ac:grpSpMk id="4" creationId="{BE24A531-959D-56BB-0481-B38D4FA479B5}"/>
          </ac:grpSpMkLst>
        </pc:grpChg>
        <pc:picChg chg="mod">
          <ac:chgData name="Rahul Nair" userId="4a64821b-8a29-4cbe-80c1-d9771e59f4e8" providerId="ADAL" clId="{C714E564-C42B-41D9-B92D-52F93ED1AB61}" dt="2022-07-27T05:37:08.840" v="1865"/>
          <ac:picMkLst>
            <pc:docMk/>
            <pc:sldMk cId="1573523856" sldId="2145706018"/>
            <ac:picMk id="6" creationId="{C402082A-C190-95CF-414C-C96786457CE5}"/>
          </ac:picMkLst>
        </pc:picChg>
        <pc:picChg chg="mod">
          <ac:chgData name="Rahul Nair" userId="4a64821b-8a29-4cbe-80c1-d9771e59f4e8" providerId="ADAL" clId="{C714E564-C42B-41D9-B92D-52F93ED1AB61}" dt="2022-07-27T05:37:08.840" v="1865"/>
          <ac:picMkLst>
            <pc:docMk/>
            <pc:sldMk cId="1573523856" sldId="2145706018"/>
            <ac:picMk id="9" creationId="{11E167CA-6022-D221-6A83-38A89830D86A}"/>
          </ac:picMkLst>
        </pc:picChg>
        <pc:picChg chg="mod">
          <ac:chgData name="Rahul Nair" userId="4a64821b-8a29-4cbe-80c1-d9771e59f4e8" providerId="ADAL" clId="{C714E564-C42B-41D9-B92D-52F93ED1AB61}" dt="2022-07-27T05:37:08.840" v="1865"/>
          <ac:picMkLst>
            <pc:docMk/>
            <pc:sldMk cId="1573523856" sldId="2145706018"/>
            <ac:picMk id="12" creationId="{FCA869A0-EB15-A0A7-4083-72FDA3A38CF1}"/>
          </ac:picMkLst>
        </pc:picChg>
      </pc:sldChg>
      <pc:sldChg chg="del">
        <pc:chgData name="Rahul Nair" userId="4a64821b-8a29-4cbe-80c1-d9771e59f4e8" providerId="ADAL" clId="{C714E564-C42B-41D9-B92D-52F93ED1AB61}" dt="2022-08-04T06:47:30.345" v="3095" actId="47"/>
        <pc:sldMkLst>
          <pc:docMk/>
          <pc:sldMk cId="117682333" sldId="2145706019"/>
        </pc:sldMkLst>
      </pc:sldChg>
      <pc:sldChg chg="addSp modSp add del mod modTransition">
        <pc:chgData name="Rahul Nair" userId="4a64821b-8a29-4cbe-80c1-d9771e59f4e8" providerId="ADAL" clId="{C714E564-C42B-41D9-B92D-52F93ED1AB61}" dt="2022-08-04T06:47:37.945" v="3096"/>
        <pc:sldMkLst>
          <pc:docMk/>
          <pc:sldMk cId="114263767" sldId="2145706020"/>
        </pc:sldMkLst>
        <pc:spChg chg="add mod">
          <ac:chgData name="Rahul Nair" userId="4a64821b-8a29-4cbe-80c1-d9771e59f4e8" providerId="ADAL" clId="{C714E564-C42B-41D9-B92D-52F93ED1AB61}" dt="2022-07-27T05:00:24.020" v="889" actId="20577"/>
          <ac:spMkLst>
            <pc:docMk/>
            <pc:sldMk cId="114263767" sldId="2145706020"/>
            <ac:spMk id="3" creationId="{564AF7B8-8E47-62E4-CAC0-D98DB94516E2}"/>
          </ac:spMkLst>
        </pc:spChg>
        <pc:spChg chg="add mod">
          <ac:chgData name="Rahul Nair" userId="4a64821b-8a29-4cbe-80c1-d9771e59f4e8" providerId="ADAL" clId="{C714E564-C42B-41D9-B92D-52F93ED1AB61}" dt="2022-07-27T05:13:41.386" v="1075" actId="120"/>
          <ac:spMkLst>
            <pc:docMk/>
            <pc:sldMk cId="114263767" sldId="2145706020"/>
            <ac:spMk id="6" creationId="{0F95BD01-EE9B-5A16-E172-9B437E54AD52}"/>
          </ac:spMkLst>
        </pc:spChg>
        <pc:picChg chg="add mod">
          <ac:chgData name="Rahul Nair" userId="4a64821b-8a29-4cbe-80c1-d9771e59f4e8" providerId="ADAL" clId="{C714E564-C42B-41D9-B92D-52F93ED1AB61}" dt="2022-07-27T03:56:08.834" v="1"/>
          <ac:picMkLst>
            <pc:docMk/>
            <pc:sldMk cId="114263767" sldId="2145706020"/>
            <ac:picMk id="4" creationId="{65D102EE-5064-F1E0-F03B-62C034C28961}"/>
          </ac:picMkLst>
        </pc:picChg>
        <pc:picChg chg="add mod">
          <ac:chgData name="Rahul Nair" userId="4a64821b-8a29-4cbe-80c1-d9771e59f4e8" providerId="ADAL" clId="{C714E564-C42B-41D9-B92D-52F93ED1AB61}" dt="2022-07-27T03:56:08.834" v="1"/>
          <ac:picMkLst>
            <pc:docMk/>
            <pc:sldMk cId="114263767" sldId="2145706020"/>
            <ac:picMk id="5" creationId="{52640C7C-79A5-A85E-9945-8832B3588ACD}"/>
          </ac:picMkLst>
        </pc:picChg>
      </pc:sldChg>
      <pc:sldChg chg="addSp modSp mod modTransition">
        <pc:chgData name="Rahul Nair" userId="4a64821b-8a29-4cbe-80c1-d9771e59f4e8" providerId="ADAL" clId="{C714E564-C42B-41D9-B92D-52F93ED1AB61}" dt="2022-08-04T06:47:37.945" v="3096"/>
        <pc:sldMkLst>
          <pc:docMk/>
          <pc:sldMk cId="3840672151" sldId="2145706021"/>
        </pc:sldMkLst>
        <pc:spChg chg="add mod">
          <ac:chgData name="Rahul Nair" userId="4a64821b-8a29-4cbe-80c1-d9771e59f4e8" providerId="ADAL" clId="{C714E564-C42B-41D9-B92D-52F93ED1AB61}" dt="2022-07-27T05:23:00.275" v="1440" actId="20577"/>
          <ac:spMkLst>
            <pc:docMk/>
            <pc:sldMk cId="3840672151" sldId="2145706021"/>
            <ac:spMk id="3" creationId="{3CD3CD7E-D73C-E191-F862-BCDD26503C8D}"/>
          </ac:spMkLst>
        </pc:spChg>
        <pc:spChg chg="add mod">
          <ac:chgData name="Rahul Nair" userId="4a64821b-8a29-4cbe-80c1-d9771e59f4e8" providerId="ADAL" clId="{C714E564-C42B-41D9-B92D-52F93ED1AB61}" dt="2022-07-27T05:32:52.717" v="1849" actId="120"/>
          <ac:spMkLst>
            <pc:docMk/>
            <pc:sldMk cId="3840672151" sldId="2145706021"/>
            <ac:spMk id="6" creationId="{3FA8E4BA-A45A-1B2D-721A-AE62C54F8FEF}"/>
          </ac:spMkLst>
        </pc:spChg>
        <pc:picChg chg="add mod">
          <ac:chgData name="Rahul Nair" userId="4a64821b-8a29-4cbe-80c1-d9771e59f4e8" providerId="ADAL" clId="{C714E564-C42B-41D9-B92D-52F93ED1AB61}" dt="2022-07-27T03:56:12.011" v="2"/>
          <ac:picMkLst>
            <pc:docMk/>
            <pc:sldMk cId="3840672151" sldId="2145706021"/>
            <ac:picMk id="4" creationId="{61D0326F-A11B-26F9-2572-FE6707AAD302}"/>
          </ac:picMkLst>
        </pc:picChg>
        <pc:picChg chg="add mod">
          <ac:chgData name="Rahul Nair" userId="4a64821b-8a29-4cbe-80c1-d9771e59f4e8" providerId="ADAL" clId="{C714E564-C42B-41D9-B92D-52F93ED1AB61}" dt="2022-07-27T03:56:12.011" v="2"/>
          <ac:picMkLst>
            <pc:docMk/>
            <pc:sldMk cId="3840672151" sldId="2145706021"/>
            <ac:picMk id="5" creationId="{7E1508F6-A631-C276-9113-E7BF08B76E31}"/>
          </ac:picMkLst>
        </pc:picChg>
      </pc:sldChg>
      <pc:sldChg chg="addSp delSp modSp mod modTransition">
        <pc:chgData name="Rahul Nair" userId="4a64821b-8a29-4cbe-80c1-d9771e59f4e8" providerId="ADAL" clId="{C714E564-C42B-41D9-B92D-52F93ED1AB61}" dt="2022-08-04T06:47:37.945" v="3096"/>
        <pc:sldMkLst>
          <pc:docMk/>
          <pc:sldMk cId="3535419968" sldId="2145706022"/>
        </pc:sldMkLst>
        <pc:spChg chg="mod">
          <ac:chgData name="Rahul Nair" userId="4a64821b-8a29-4cbe-80c1-d9771e59f4e8" providerId="ADAL" clId="{C714E564-C42B-41D9-B92D-52F93ED1AB61}" dt="2022-07-30T05:52:50.053" v="2710" actId="20577"/>
          <ac:spMkLst>
            <pc:docMk/>
            <pc:sldMk cId="3535419968" sldId="2145706022"/>
            <ac:spMk id="2" creationId="{633B4ED2-75B8-686C-AB49-AAA45EF99577}"/>
          </ac:spMkLst>
        </pc:spChg>
        <pc:spChg chg="mod">
          <ac:chgData name="Rahul Nair" userId="4a64821b-8a29-4cbe-80c1-d9771e59f4e8" providerId="ADAL" clId="{C714E564-C42B-41D9-B92D-52F93ED1AB61}" dt="2022-07-30T07:20:49.101" v="2929" actId="14100"/>
          <ac:spMkLst>
            <pc:docMk/>
            <pc:sldMk cId="3535419968" sldId="2145706022"/>
            <ac:spMk id="3" creationId="{694D8B2A-DD44-ADBF-D5F6-6D6CAD2B853D}"/>
          </ac:spMkLst>
        </pc:spChg>
        <pc:spChg chg="add del mod">
          <ac:chgData name="Rahul Nair" userId="4a64821b-8a29-4cbe-80c1-d9771e59f4e8" providerId="ADAL" clId="{C714E564-C42B-41D9-B92D-52F93ED1AB61}" dt="2022-07-30T06:57:41.666" v="2713" actId="478"/>
          <ac:spMkLst>
            <pc:docMk/>
            <pc:sldMk cId="3535419968" sldId="2145706022"/>
            <ac:spMk id="4" creationId="{8D2E1742-63D2-12C7-EE44-D23E020EAC38}"/>
          </ac:spMkLst>
        </pc:spChg>
        <pc:spChg chg="add mod topLvl">
          <ac:chgData name="Rahul Nair" userId="4a64821b-8a29-4cbe-80c1-d9771e59f4e8" providerId="ADAL" clId="{C714E564-C42B-41D9-B92D-52F93ED1AB61}" dt="2022-07-30T07:16:43.157" v="2874" actId="14100"/>
          <ac:spMkLst>
            <pc:docMk/>
            <pc:sldMk cId="3535419968" sldId="2145706022"/>
            <ac:spMk id="6" creationId="{82AB94C5-C394-BAAD-1272-0723BD451347}"/>
          </ac:spMkLst>
        </pc:spChg>
        <pc:spChg chg="add mod topLvl">
          <ac:chgData name="Rahul Nair" userId="4a64821b-8a29-4cbe-80c1-d9771e59f4e8" providerId="ADAL" clId="{C714E564-C42B-41D9-B92D-52F93ED1AB61}" dt="2022-07-30T07:19:30.898" v="2924" actId="1076"/>
          <ac:spMkLst>
            <pc:docMk/>
            <pc:sldMk cId="3535419968" sldId="2145706022"/>
            <ac:spMk id="8" creationId="{1010F992-CB46-E50D-A470-778A51882A03}"/>
          </ac:spMkLst>
        </pc:spChg>
        <pc:grpChg chg="add del mod">
          <ac:chgData name="Rahul Nair" userId="4a64821b-8a29-4cbe-80c1-d9771e59f4e8" providerId="ADAL" clId="{C714E564-C42B-41D9-B92D-52F93ED1AB61}" dt="2022-07-30T07:11:51.598" v="2815" actId="165"/>
          <ac:grpSpMkLst>
            <pc:docMk/>
            <pc:sldMk cId="3535419968" sldId="2145706022"/>
            <ac:grpSpMk id="9" creationId="{79DAFD43-7722-5FCC-109B-2A8BF88C21A0}"/>
          </ac:grpSpMkLst>
        </pc:grpChg>
        <pc:graphicFrameChg chg="add mod topLvl modGraphic">
          <ac:chgData name="Rahul Nair" userId="4a64821b-8a29-4cbe-80c1-d9771e59f4e8" providerId="ADAL" clId="{C714E564-C42B-41D9-B92D-52F93ED1AB61}" dt="2022-07-30T07:19:55.726" v="2926" actId="2711"/>
          <ac:graphicFrameMkLst>
            <pc:docMk/>
            <pc:sldMk cId="3535419968" sldId="2145706022"/>
            <ac:graphicFrameMk id="5" creationId="{AFEE8A79-3866-064C-3768-A2CE232AFC28}"/>
          </ac:graphicFrameMkLst>
        </pc:graphicFrameChg>
        <pc:graphicFrameChg chg="add mod topLvl">
          <ac:chgData name="Rahul Nair" userId="4a64821b-8a29-4cbe-80c1-d9771e59f4e8" providerId="ADAL" clId="{C714E564-C42B-41D9-B92D-52F93ED1AB61}" dt="2022-07-30T07:20:05.750" v="2927" actId="2711"/>
          <ac:graphicFrameMkLst>
            <pc:docMk/>
            <pc:sldMk cId="3535419968" sldId="2145706022"/>
            <ac:graphicFrameMk id="7" creationId="{0049346E-5ECA-BFD0-51C9-7CD396450F4E}"/>
          </ac:graphicFrameMkLst>
        </pc:graphicFrameChg>
      </pc:sldChg>
      <pc:sldChg chg="addSp delSp modSp mod modTransition">
        <pc:chgData name="Rahul Nair" userId="4a64821b-8a29-4cbe-80c1-d9771e59f4e8" providerId="ADAL" clId="{C714E564-C42B-41D9-B92D-52F93ED1AB61}" dt="2022-08-04T06:47:37.945" v="3096"/>
        <pc:sldMkLst>
          <pc:docMk/>
          <pc:sldMk cId="173623038" sldId="2145706023"/>
        </pc:sldMkLst>
        <pc:spChg chg="mod">
          <ac:chgData name="Rahul Nair" userId="4a64821b-8a29-4cbe-80c1-d9771e59f4e8" providerId="ADAL" clId="{C714E564-C42B-41D9-B92D-52F93ED1AB61}" dt="2022-07-27T06:23:13.219" v="2306" actId="120"/>
          <ac:spMkLst>
            <pc:docMk/>
            <pc:sldMk cId="173623038" sldId="2145706023"/>
            <ac:spMk id="2" creationId="{B5D73C12-4F2B-237C-EA11-48AF6527B678}"/>
          </ac:spMkLst>
        </pc:spChg>
        <pc:spChg chg="del mod">
          <ac:chgData name="Rahul Nair" userId="4a64821b-8a29-4cbe-80c1-d9771e59f4e8" providerId="ADAL" clId="{C714E564-C42B-41D9-B92D-52F93ED1AB61}" dt="2022-07-27T06:22:11.143" v="2265" actId="1032"/>
          <ac:spMkLst>
            <pc:docMk/>
            <pc:sldMk cId="173623038" sldId="2145706023"/>
            <ac:spMk id="3" creationId="{3D26E757-EAB8-C353-2C73-6B2B80D94393}"/>
          </ac:spMkLst>
        </pc:spChg>
        <pc:graphicFrameChg chg="add mod modGraphic">
          <ac:chgData name="Rahul Nair" userId="4a64821b-8a29-4cbe-80c1-d9771e59f4e8" providerId="ADAL" clId="{C714E564-C42B-41D9-B92D-52F93ED1AB61}" dt="2022-07-27T06:36:17.324" v="2510" actId="207"/>
          <ac:graphicFrameMkLst>
            <pc:docMk/>
            <pc:sldMk cId="173623038" sldId="2145706023"/>
            <ac:graphicFrameMk id="4" creationId="{CFBBE7D8-252D-EEE7-3298-7FAB58FA00B7}"/>
          </ac:graphicFrameMkLst>
        </pc:graphicFrameChg>
      </pc:sldChg>
      <pc:sldChg chg="modTransition">
        <pc:chgData name="Rahul Nair" userId="4a64821b-8a29-4cbe-80c1-d9771e59f4e8" providerId="ADAL" clId="{C714E564-C42B-41D9-B92D-52F93ED1AB61}" dt="2022-08-04T06:47:37.945" v="3096"/>
        <pc:sldMkLst>
          <pc:docMk/>
          <pc:sldMk cId="2227918657" sldId="2145706024"/>
        </pc:sldMkLst>
      </pc:sldChg>
      <pc:sldChg chg="modTransition">
        <pc:chgData name="Rahul Nair" userId="4a64821b-8a29-4cbe-80c1-d9771e59f4e8" providerId="ADAL" clId="{C714E564-C42B-41D9-B92D-52F93ED1AB61}" dt="2022-08-04T06:47:37.945" v="3096"/>
        <pc:sldMkLst>
          <pc:docMk/>
          <pc:sldMk cId="3408604415" sldId="2145706025"/>
        </pc:sldMkLst>
      </pc:sldChg>
      <pc:sldChg chg="modTransition">
        <pc:chgData name="Rahul Nair" userId="4a64821b-8a29-4cbe-80c1-d9771e59f4e8" providerId="ADAL" clId="{C714E564-C42B-41D9-B92D-52F93ED1AB61}" dt="2022-08-04T06:47:37.945" v="3096"/>
        <pc:sldMkLst>
          <pc:docMk/>
          <pc:sldMk cId="3884170020" sldId="2145706026"/>
        </pc:sldMkLst>
      </pc:sldChg>
      <pc:sldChg chg="modTransition">
        <pc:chgData name="Rahul Nair" userId="4a64821b-8a29-4cbe-80c1-d9771e59f4e8" providerId="ADAL" clId="{C714E564-C42B-41D9-B92D-52F93ED1AB61}" dt="2022-08-04T06:47:37.945" v="3096"/>
        <pc:sldMkLst>
          <pc:docMk/>
          <pc:sldMk cId="120217828" sldId="2145706027"/>
        </pc:sldMkLst>
      </pc:sldChg>
      <pc:sldChg chg="modTransition">
        <pc:chgData name="Rahul Nair" userId="4a64821b-8a29-4cbe-80c1-d9771e59f4e8" providerId="ADAL" clId="{C714E564-C42B-41D9-B92D-52F93ED1AB61}" dt="2022-08-04T06:47:37.945" v="3096"/>
        <pc:sldMkLst>
          <pc:docMk/>
          <pc:sldMk cId="1544892184" sldId="2145706028"/>
        </pc:sldMkLst>
      </pc:sldChg>
      <pc:sldChg chg="modSp add mod modTransition">
        <pc:chgData name="Rahul Nair" userId="4a64821b-8a29-4cbe-80c1-d9771e59f4e8" providerId="ADAL" clId="{C714E564-C42B-41D9-B92D-52F93ED1AB61}" dt="2022-08-04T06:47:37.945" v="3096"/>
        <pc:sldMkLst>
          <pc:docMk/>
          <pc:sldMk cId="1032894341" sldId="2145706029"/>
        </pc:sldMkLst>
        <pc:spChg chg="mod">
          <ac:chgData name="Rahul Nair" userId="4a64821b-8a29-4cbe-80c1-d9771e59f4e8" providerId="ADAL" clId="{C714E564-C42B-41D9-B92D-52F93ED1AB61}" dt="2022-07-27T05:36:18.211" v="1857"/>
          <ac:spMkLst>
            <pc:docMk/>
            <pc:sldMk cId="1032894341" sldId="2145706029"/>
            <ac:spMk id="2" creationId="{B00B0A1F-FFB6-417D-AA7D-DCC2B6AC389E}"/>
          </ac:spMkLst>
        </pc:spChg>
      </pc:sldChg>
      <pc:sldChg chg="addSp delSp modSp add mod modTransition delAnim modAnim">
        <pc:chgData name="Rahul Nair" userId="4a64821b-8a29-4cbe-80c1-d9771e59f4e8" providerId="ADAL" clId="{C714E564-C42B-41D9-B92D-52F93ED1AB61}" dt="2022-08-04T06:47:37.945" v="3096"/>
        <pc:sldMkLst>
          <pc:docMk/>
          <pc:sldMk cId="674958232" sldId="2145706030"/>
        </pc:sldMkLst>
        <pc:spChg chg="mod">
          <ac:chgData name="Rahul Nair" userId="4a64821b-8a29-4cbe-80c1-d9771e59f4e8" providerId="ADAL" clId="{C714E564-C42B-41D9-B92D-52F93ED1AB61}" dt="2022-07-27T05:40:47.553" v="1887"/>
          <ac:spMkLst>
            <pc:docMk/>
            <pc:sldMk cId="674958232" sldId="2145706030"/>
            <ac:spMk id="2" creationId="{65727549-89EA-F234-D7A8-CA6401B50073}"/>
          </ac:spMkLst>
        </pc:spChg>
        <pc:spChg chg="mod">
          <ac:chgData name="Rahul Nair" userId="4a64821b-8a29-4cbe-80c1-d9771e59f4e8" providerId="ADAL" clId="{C714E564-C42B-41D9-B92D-52F93ED1AB61}" dt="2022-07-27T05:55:18.717" v="2129" actId="27636"/>
          <ac:spMkLst>
            <pc:docMk/>
            <pc:sldMk cId="674958232" sldId="2145706030"/>
            <ac:spMk id="3" creationId="{12F82F5A-06DB-74C8-E63A-C58EB03F0014}"/>
          </ac:spMkLst>
        </pc:spChg>
        <pc:spChg chg="mod">
          <ac:chgData name="Rahul Nair" userId="4a64821b-8a29-4cbe-80c1-d9771e59f4e8" providerId="ADAL" clId="{C714E564-C42B-41D9-B92D-52F93ED1AB61}" dt="2022-07-27T05:41:07.194" v="1889"/>
          <ac:spMkLst>
            <pc:docMk/>
            <pc:sldMk cId="674958232" sldId="2145706030"/>
            <ac:spMk id="18" creationId="{E9F04728-EEB7-CF83-9183-A15DF1583220}"/>
          </ac:spMkLst>
        </pc:spChg>
        <pc:spChg chg="mod">
          <ac:chgData name="Rahul Nair" userId="4a64821b-8a29-4cbe-80c1-d9771e59f4e8" providerId="ADAL" clId="{C714E564-C42B-41D9-B92D-52F93ED1AB61}" dt="2022-07-27T05:41:07.194" v="1889"/>
          <ac:spMkLst>
            <pc:docMk/>
            <pc:sldMk cId="674958232" sldId="2145706030"/>
            <ac:spMk id="22" creationId="{A04598A5-3DB1-178A-65E5-AC9F29B2B092}"/>
          </ac:spMkLst>
        </pc:spChg>
        <pc:spChg chg="mod">
          <ac:chgData name="Rahul Nair" userId="4a64821b-8a29-4cbe-80c1-d9771e59f4e8" providerId="ADAL" clId="{C714E564-C42B-41D9-B92D-52F93ED1AB61}" dt="2022-07-27T05:41:07.194" v="1889"/>
          <ac:spMkLst>
            <pc:docMk/>
            <pc:sldMk cId="674958232" sldId="2145706030"/>
            <ac:spMk id="23" creationId="{FA96FAED-E9A6-A0A5-8792-209D16EA00D8}"/>
          </ac:spMkLst>
        </pc:spChg>
        <pc:spChg chg="mod">
          <ac:chgData name="Rahul Nair" userId="4a64821b-8a29-4cbe-80c1-d9771e59f4e8" providerId="ADAL" clId="{C714E564-C42B-41D9-B92D-52F93ED1AB61}" dt="2022-07-27T05:41:07.194" v="1889"/>
          <ac:spMkLst>
            <pc:docMk/>
            <pc:sldMk cId="674958232" sldId="2145706030"/>
            <ac:spMk id="25" creationId="{559CC72D-C316-372D-B956-BC37DBE56CA4}"/>
          </ac:spMkLst>
        </pc:spChg>
        <pc:spChg chg="mod">
          <ac:chgData name="Rahul Nair" userId="4a64821b-8a29-4cbe-80c1-d9771e59f4e8" providerId="ADAL" clId="{C714E564-C42B-41D9-B92D-52F93ED1AB61}" dt="2022-07-27T05:41:07.194" v="1889"/>
          <ac:spMkLst>
            <pc:docMk/>
            <pc:sldMk cId="674958232" sldId="2145706030"/>
            <ac:spMk id="26" creationId="{EF5E86EA-60D6-6E8F-1860-85A1901D49D4}"/>
          </ac:spMkLst>
        </pc:spChg>
        <pc:spChg chg="mod">
          <ac:chgData name="Rahul Nair" userId="4a64821b-8a29-4cbe-80c1-d9771e59f4e8" providerId="ADAL" clId="{C714E564-C42B-41D9-B92D-52F93ED1AB61}" dt="2022-07-27T05:41:07.194" v="1889"/>
          <ac:spMkLst>
            <pc:docMk/>
            <pc:sldMk cId="674958232" sldId="2145706030"/>
            <ac:spMk id="28" creationId="{ADEA4633-45D2-634A-F798-AE8C1C3E5269}"/>
          </ac:spMkLst>
        </pc:spChg>
        <pc:spChg chg="mod">
          <ac:chgData name="Rahul Nair" userId="4a64821b-8a29-4cbe-80c1-d9771e59f4e8" providerId="ADAL" clId="{C714E564-C42B-41D9-B92D-52F93ED1AB61}" dt="2022-07-27T05:41:07.194" v="1889"/>
          <ac:spMkLst>
            <pc:docMk/>
            <pc:sldMk cId="674958232" sldId="2145706030"/>
            <ac:spMk id="29" creationId="{3E84C50F-9CD5-C7CA-1CF3-8A23245C8709}"/>
          </ac:spMkLst>
        </pc:spChg>
        <pc:grpChg chg="del">
          <ac:chgData name="Rahul Nair" userId="4a64821b-8a29-4cbe-80c1-d9771e59f4e8" providerId="ADAL" clId="{C714E564-C42B-41D9-B92D-52F93ED1AB61}" dt="2022-07-27T05:41:05.656" v="1888" actId="478"/>
          <ac:grpSpMkLst>
            <pc:docMk/>
            <pc:sldMk cId="674958232" sldId="2145706030"/>
            <ac:grpSpMk id="4" creationId="{BE24A531-959D-56BB-0481-B38D4FA479B5}"/>
          </ac:grpSpMkLst>
        </pc:grpChg>
        <pc:grpChg chg="add mod">
          <ac:chgData name="Rahul Nair" userId="4a64821b-8a29-4cbe-80c1-d9771e59f4e8" providerId="ADAL" clId="{C714E564-C42B-41D9-B92D-52F93ED1AB61}" dt="2022-07-27T05:55:00.810" v="2126" actId="1076"/>
          <ac:grpSpMkLst>
            <pc:docMk/>
            <pc:sldMk cId="674958232" sldId="2145706030"/>
            <ac:grpSpMk id="15" creationId="{4886552B-0883-E707-04D4-5FEFA9A9042D}"/>
          </ac:grpSpMkLst>
        </pc:grpChg>
        <pc:grpChg chg="mod">
          <ac:chgData name="Rahul Nair" userId="4a64821b-8a29-4cbe-80c1-d9771e59f4e8" providerId="ADAL" clId="{C714E564-C42B-41D9-B92D-52F93ED1AB61}" dt="2022-07-27T05:41:07.194" v="1889"/>
          <ac:grpSpMkLst>
            <pc:docMk/>
            <pc:sldMk cId="674958232" sldId="2145706030"/>
            <ac:grpSpMk id="16" creationId="{870D836A-3EC1-5D7C-DCC2-844289F6A5E9}"/>
          </ac:grpSpMkLst>
        </pc:grpChg>
        <pc:grpChg chg="mod">
          <ac:chgData name="Rahul Nair" userId="4a64821b-8a29-4cbe-80c1-d9771e59f4e8" providerId="ADAL" clId="{C714E564-C42B-41D9-B92D-52F93ED1AB61}" dt="2022-07-27T05:41:07.194" v="1889"/>
          <ac:grpSpMkLst>
            <pc:docMk/>
            <pc:sldMk cId="674958232" sldId="2145706030"/>
            <ac:grpSpMk id="17" creationId="{F0A3FF75-D1B7-64BD-B534-FD76747BB8E3}"/>
          </ac:grpSpMkLst>
        </pc:grpChg>
        <pc:grpChg chg="mod">
          <ac:chgData name="Rahul Nair" userId="4a64821b-8a29-4cbe-80c1-d9771e59f4e8" providerId="ADAL" clId="{C714E564-C42B-41D9-B92D-52F93ED1AB61}" dt="2022-07-27T05:41:07.194" v="1889"/>
          <ac:grpSpMkLst>
            <pc:docMk/>
            <pc:sldMk cId="674958232" sldId="2145706030"/>
            <ac:grpSpMk id="19" creationId="{3D5981EE-3E72-FB14-986A-8C1843A48B4A}"/>
          </ac:grpSpMkLst>
        </pc:grpChg>
        <pc:grpChg chg="mod">
          <ac:chgData name="Rahul Nair" userId="4a64821b-8a29-4cbe-80c1-d9771e59f4e8" providerId="ADAL" clId="{C714E564-C42B-41D9-B92D-52F93ED1AB61}" dt="2022-07-27T05:41:07.194" v="1889"/>
          <ac:grpSpMkLst>
            <pc:docMk/>
            <pc:sldMk cId="674958232" sldId="2145706030"/>
            <ac:grpSpMk id="21" creationId="{4EB7AC5C-2182-CC84-FAC6-3C2EB0EDA14D}"/>
          </ac:grpSpMkLst>
        </pc:grpChg>
        <pc:grpChg chg="mod">
          <ac:chgData name="Rahul Nair" userId="4a64821b-8a29-4cbe-80c1-d9771e59f4e8" providerId="ADAL" clId="{C714E564-C42B-41D9-B92D-52F93ED1AB61}" dt="2022-07-27T05:41:07.194" v="1889"/>
          <ac:grpSpMkLst>
            <pc:docMk/>
            <pc:sldMk cId="674958232" sldId="2145706030"/>
            <ac:grpSpMk id="24" creationId="{6FA5D2DF-4054-457F-ADB0-28C91474E02C}"/>
          </ac:grpSpMkLst>
        </pc:grpChg>
        <pc:picChg chg="mod">
          <ac:chgData name="Rahul Nair" userId="4a64821b-8a29-4cbe-80c1-d9771e59f4e8" providerId="ADAL" clId="{C714E564-C42B-41D9-B92D-52F93ED1AB61}" dt="2022-07-27T05:41:07.194" v="1889"/>
          <ac:picMkLst>
            <pc:docMk/>
            <pc:sldMk cId="674958232" sldId="2145706030"/>
            <ac:picMk id="20" creationId="{376658D8-E67A-7F6C-1FF5-660B54113AAD}"/>
          </ac:picMkLst>
        </pc:picChg>
        <pc:picChg chg="mod">
          <ac:chgData name="Rahul Nair" userId="4a64821b-8a29-4cbe-80c1-d9771e59f4e8" providerId="ADAL" clId="{C714E564-C42B-41D9-B92D-52F93ED1AB61}" dt="2022-07-27T05:41:07.194" v="1889"/>
          <ac:picMkLst>
            <pc:docMk/>
            <pc:sldMk cId="674958232" sldId="2145706030"/>
            <ac:picMk id="27" creationId="{0CD5725C-9F2B-7776-529D-F8D6BC4EB69A}"/>
          </ac:picMkLst>
        </pc:picChg>
      </pc:sldChg>
      <pc:sldChg chg="addSp delSp modSp add mod modTransition delAnim modAnim">
        <pc:chgData name="Rahul Nair" userId="4a64821b-8a29-4cbe-80c1-d9771e59f4e8" providerId="ADAL" clId="{C714E564-C42B-41D9-B92D-52F93ED1AB61}" dt="2022-08-04T06:47:37.945" v="3096"/>
        <pc:sldMkLst>
          <pc:docMk/>
          <pc:sldMk cId="2878730467" sldId="2145706031"/>
        </pc:sldMkLst>
        <pc:spChg chg="mod">
          <ac:chgData name="Rahul Nair" userId="4a64821b-8a29-4cbe-80c1-d9771e59f4e8" providerId="ADAL" clId="{C714E564-C42B-41D9-B92D-52F93ED1AB61}" dt="2022-07-27T05:44:40.517" v="1913" actId="1076"/>
          <ac:spMkLst>
            <pc:docMk/>
            <pc:sldMk cId="2878730467" sldId="2145706031"/>
            <ac:spMk id="2" creationId="{65727549-89EA-F234-D7A8-CA6401B50073}"/>
          </ac:spMkLst>
        </pc:spChg>
        <pc:spChg chg="mod">
          <ac:chgData name="Rahul Nair" userId="4a64821b-8a29-4cbe-80c1-d9771e59f4e8" providerId="ADAL" clId="{C714E564-C42B-41D9-B92D-52F93ED1AB61}" dt="2022-07-27T05:59:32.107" v="2249" actId="20577"/>
          <ac:spMkLst>
            <pc:docMk/>
            <pc:sldMk cId="2878730467" sldId="2145706031"/>
            <ac:spMk id="3" creationId="{12F82F5A-06DB-74C8-E63A-C58EB03F0014}"/>
          </ac:spMkLst>
        </pc:spChg>
        <pc:spChg chg="add del mod">
          <ac:chgData name="Rahul Nair" userId="4a64821b-8a29-4cbe-80c1-d9771e59f4e8" providerId="ADAL" clId="{C714E564-C42B-41D9-B92D-52F93ED1AB61}" dt="2022-07-27T05:42:32.059" v="1900" actId="478"/>
          <ac:spMkLst>
            <pc:docMk/>
            <pc:sldMk cId="2878730467" sldId="2145706031"/>
            <ac:spMk id="15" creationId="{736C74C0-601C-2BFE-EE40-BD8F2D6ED918}"/>
          </ac:spMkLst>
        </pc:spChg>
        <pc:spChg chg="add mod">
          <ac:chgData name="Rahul Nair" userId="4a64821b-8a29-4cbe-80c1-d9771e59f4e8" providerId="ADAL" clId="{C714E564-C42B-41D9-B92D-52F93ED1AB61}" dt="2022-07-27T05:43:48.300" v="1907" actId="1076"/>
          <ac:spMkLst>
            <pc:docMk/>
            <pc:sldMk cId="2878730467" sldId="2145706031"/>
            <ac:spMk id="16" creationId="{6F034BAB-8250-7484-89B6-A35FC3A4F879}"/>
          </ac:spMkLst>
        </pc:spChg>
        <pc:spChg chg="add mod">
          <ac:chgData name="Rahul Nair" userId="4a64821b-8a29-4cbe-80c1-d9771e59f4e8" providerId="ADAL" clId="{C714E564-C42B-41D9-B92D-52F93ED1AB61}" dt="2022-07-27T05:43:48.300" v="1907" actId="1076"/>
          <ac:spMkLst>
            <pc:docMk/>
            <pc:sldMk cId="2878730467" sldId="2145706031"/>
            <ac:spMk id="20" creationId="{93D48723-075C-125E-36D6-7BA3DD0D852D}"/>
          </ac:spMkLst>
        </pc:spChg>
        <pc:spChg chg="add mod">
          <ac:chgData name="Rahul Nair" userId="4a64821b-8a29-4cbe-80c1-d9771e59f4e8" providerId="ADAL" clId="{C714E564-C42B-41D9-B92D-52F93ED1AB61}" dt="2022-07-27T05:43:48.300" v="1907" actId="1076"/>
          <ac:spMkLst>
            <pc:docMk/>
            <pc:sldMk cId="2878730467" sldId="2145706031"/>
            <ac:spMk id="21" creationId="{2C7F2E75-58BA-1D65-7FBE-22FBEA10C7C8}"/>
          </ac:spMkLst>
        </pc:spChg>
        <pc:spChg chg="add mod">
          <ac:chgData name="Rahul Nair" userId="4a64821b-8a29-4cbe-80c1-d9771e59f4e8" providerId="ADAL" clId="{C714E564-C42B-41D9-B92D-52F93ED1AB61}" dt="2022-07-27T05:43:48.300" v="1907" actId="1076"/>
          <ac:spMkLst>
            <pc:docMk/>
            <pc:sldMk cId="2878730467" sldId="2145706031"/>
            <ac:spMk id="22" creationId="{8C1510BF-FAEB-E655-0984-51A589EE8831}"/>
          </ac:spMkLst>
        </pc:spChg>
        <pc:spChg chg="add mod">
          <ac:chgData name="Rahul Nair" userId="4a64821b-8a29-4cbe-80c1-d9771e59f4e8" providerId="ADAL" clId="{C714E564-C42B-41D9-B92D-52F93ED1AB61}" dt="2022-07-27T05:43:48.300" v="1907" actId="1076"/>
          <ac:spMkLst>
            <pc:docMk/>
            <pc:sldMk cId="2878730467" sldId="2145706031"/>
            <ac:spMk id="23" creationId="{4443C47F-A3BF-BD40-BC7C-69FA23C1BC0F}"/>
          </ac:spMkLst>
        </pc:spChg>
        <pc:spChg chg="add mod">
          <ac:chgData name="Rahul Nair" userId="4a64821b-8a29-4cbe-80c1-d9771e59f4e8" providerId="ADAL" clId="{C714E564-C42B-41D9-B92D-52F93ED1AB61}" dt="2022-07-27T05:43:48.300" v="1907" actId="1076"/>
          <ac:spMkLst>
            <pc:docMk/>
            <pc:sldMk cId="2878730467" sldId="2145706031"/>
            <ac:spMk id="24" creationId="{6DB671D6-006B-9087-0F5C-92B4CF926CF0}"/>
          </ac:spMkLst>
        </pc:spChg>
        <pc:spChg chg="add mod">
          <ac:chgData name="Rahul Nair" userId="4a64821b-8a29-4cbe-80c1-d9771e59f4e8" providerId="ADAL" clId="{C714E564-C42B-41D9-B92D-52F93ED1AB61}" dt="2022-07-27T05:43:48.300" v="1907" actId="1076"/>
          <ac:spMkLst>
            <pc:docMk/>
            <pc:sldMk cId="2878730467" sldId="2145706031"/>
            <ac:spMk id="25" creationId="{756AD6BC-55CC-862C-1607-27F64E92AD30}"/>
          </ac:spMkLst>
        </pc:spChg>
        <pc:grpChg chg="del">
          <ac:chgData name="Rahul Nair" userId="4a64821b-8a29-4cbe-80c1-d9771e59f4e8" providerId="ADAL" clId="{C714E564-C42B-41D9-B92D-52F93ED1AB61}" dt="2022-07-27T05:42:25.387" v="1898" actId="478"/>
          <ac:grpSpMkLst>
            <pc:docMk/>
            <pc:sldMk cId="2878730467" sldId="2145706031"/>
            <ac:grpSpMk id="4" creationId="{BE24A531-959D-56BB-0481-B38D4FA479B5}"/>
          </ac:grpSpMkLst>
        </pc:grpChg>
        <pc:picChg chg="add mod">
          <ac:chgData name="Rahul Nair" userId="4a64821b-8a29-4cbe-80c1-d9771e59f4e8" providerId="ADAL" clId="{C714E564-C42B-41D9-B92D-52F93ED1AB61}" dt="2022-07-27T05:43:48.300" v="1907" actId="1076"/>
          <ac:picMkLst>
            <pc:docMk/>
            <pc:sldMk cId="2878730467" sldId="2145706031"/>
            <ac:picMk id="17" creationId="{57C1E484-73BE-C023-EEA7-D4287650E7DF}"/>
          </ac:picMkLst>
        </pc:picChg>
        <pc:picChg chg="add mod">
          <ac:chgData name="Rahul Nair" userId="4a64821b-8a29-4cbe-80c1-d9771e59f4e8" providerId="ADAL" clId="{C714E564-C42B-41D9-B92D-52F93ED1AB61}" dt="2022-07-27T05:43:48.300" v="1907" actId="1076"/>
          <ac:picMkLst>
            <pc:docMk/>
            <pc:sldMk cId="2878730467" sldId="2145706031"/>
            <ac:picMk id="18" creationId="{4A6787D8-F5C6-D4FB-5242-39AD1665852B}"/>
          </ac:picMkLst>
        </pc:picChg>
        <pc:picChg chg="add mod">
          <ac:chgData name="Rahul Nair" userId="4a64821b-8a29-4cbe-80c1-d9771e59f4e8" providerId="ADAL" clId="{C714E564-C42B-41D9-B92D-52F93ED1AB61}" dt="2022-07-27T05:43:48.300" v="1907" actId="1076"/>
          <ac:picMkLst>
            <pc:docMk/>
            <pc:sldMk cId="2878730467" sldId="2145706031"/>
            <ac:picMk id="19" creationId="{FFFB2FEF-1BE8-66DB-2474-A47D90F91B39}"/>
          </ac:picMkLst>
        </pc:picChg>
      </pc:sldChg>
      <pc:sldChg chg="modSp add mod modTransition">
        <pc:chgData name="Rahul Nair" userId="4a64821b-8a29-4cbe-80c1-d9771e59f4e8" providerId="ADAL" clId="{C714E564-C42B-41D9-B92D-52F93ED1AB61}" dt="2022-08-04T06:47:37.945" v="3096"/>
        <pc:sldMkLst>
          <pc:docMk/>
          <pc:sldMk cId="1491549801" sldId="2145706032"/>
        </pc:sldMkLst>
        <pc:spChg chg="mod">
          <ac:chgData name="Rahul Nair" userId="4a64821b-8a29-4cbe-80c1-d9771e59f4e8" providerId="ADAL" clId="{C714E564-C42B-41D9-B92D-52F93ED1AB61}" dt="2022-07-27T06:24:49.304" v="2316"/>
          <ac:spMkLst>
            <pc:docMk/>
            <pc:sldMk cId="1491549801" sldId="2145706032"/>
            <ac:spMk id="2" creationId="{B5D73C12-4F2B-237C-EA11-48AF6527B678}"/>
          </ac:spMkLst>
        </pc:spChg>
        <pc:graphicFrameChg chg="mod">
          <ac:chgData name="Rahul Nair" userId="4a64821b-8a29-4cbe-80c1-d9771e59f4e8" providerId="ADAL" clId="{C714E564-C42B-41D9-B92D-52F93ED1AB61}" dt="2022-07-27T06:36:31.784" v="2511" actId="207"/>
          <ac:graphicFrameMkLst>
            <pc:docMk/>
            <pc:sldMk cId="1491549801" sldId="2145706032"/>
            <ac:graphicFrameMk id="4" creationId="{CFBBE7D8-252D-EEE7-3298-7FAB58FA00B7}"/>
          </ac:graphicFrameMkLst>
        </pc:graphicFrameChg>
      </pc:sldChg>
      <pc:sldChg chg="modSp add mod modTransition">
        <pc:chgData name="Rahul Nair" userId="4a64821b-8a29-4cbe-80c1-d9771e59f4e8" providerId="ADAL" clId="{C714E564-C42B-41D9-B92D-52F93ED1AB61}" dt="2022-08-04T06:47:37.945" v="3096"/>
        <pc:sldMkLst>
          <pc:docMk/>
          <pc:sldMk cId="2817019437" sldId="2145706033"/>
        </pc:sldMkLst>
        <pc:spChg chg="mod">
          <ac:chgData name="Rahul Nair" userId="4a64821b-8a29-4cbe-80c1-d9771e59f4e8" providerId="ADAL" clId="{C714E564-C42B-41D9-B92D-52F93ED1AB61}" dt="2022-07-27T06:25:08.293" v="2321" actId="1076"/>
          <ac:spMkLst>
            <pc:docMk/>
            <pc:sldMk cId="2817019437" sldId="2145706033"/>
            <ac:spMk id="2" creationId="{B5D73C12-4F2B-237C-EA11-48AF6527B678}"/>
          </ac:spMkLst>
        </pc:spChg>
        <pc:graphicFrameChg chg="mod">
          <ac:chgData name="Rahul Nair" userId="4a64821b-8a29-4cbe-80c1-d9771e59f4e8" providerId="ADAL" clId="{C714E564-C42B-41D9-B92D-52F93ED1AB61}" dt="2022-07-27T06:38:57.636" v="2601" actId="20577"/>
          <ac:graphicFrameMkLst>
            <pc:docMk/>
            <pc:sldMk cId="2817019437" sldId="2145706033"/>
            <ac:graphicFrameMk id="4" creationId="{CFBBE7D8-252D-EEE7-3298-7FAB58FA00B7}"/>
          </ac:graphicFrameMkLst>
        </pc:graphicFrameChg>
      </pc:sldChg>
      <pc:sldChg chg="addSp delSp modSp add mod modTransition modAnim">
        <pc:chgData name="Rahul Nair" userId="4a64821b-8a29-4cbe-80c1-d9771e59f4e8" providerId="ADAL" clId="{C714E564-C42B-41D9-B92D-52F93ED1AB61}" dt="2022-08-04T06:47:37.945" v="3096"/>
        <pc:sldMkLst>
          <pc:docMk/>
          <pc:sldMk cId="2608838011" sldId="2145706034"/>
        </pc:sldMkLst>
        <pc:spChg chg="mod">
          <ac:chgData name="Rahul Nair" userId="4a64821b-8a29-4cbe-80c1-d9771e59f4e8" providerId="ADAL" clId="{C714E564-C42B-41D9-B92D-52F93ED1AB61}" dt="2022-07-30T07:25:35.500" v="3014" actId="20577"/>
          <ac:spMkLst>
            <pc:docMk/>
            <pc:sldMk cId="2608838011" sldId="2145706034"/>
            <ac:spMk id="2" creationId="{633B4ED2-75B8-686C-AB49-AAA45EF99577}"/>
          </ac:spMkLst>
        </pc:spChg>
        <pc:spChg chg="mod">
          <ac:chgData name="Rahul Nair" userId="4a64821b-8a29-4cbe-80c1-d9771e59f4e8" providerId="ADAL" clId="{C714E564-C42B-41D9-B92D-52F93ED1AB61}" dt="2022-07-30T07:36:42.662" v="3083" actId="20577"/>
          <ac:spMkLst>
            <pc:docMk/>
            <pc:sldMk cId="2608838011" sldId="2145706034"/>
            <ac:spMk id="3" creationId="{694D8B2A-DD44-ADBF-D5F6-6D6CAD2B853D}"/>
          </ac:spMkLst>
        </pc:spChg>
        <pc:spChg chg="del">
          <ac:chgData name="Rahul Nair" userId="4a64821b-8a29-4cbe-80c1-d9771e59f4e8" providerId="ADAL" clId="{C714E564-C42B-41D9-B92D-52F93ED1AB61}" dt="2022-07-30T07:23:08.879" v="2993" actId="478"/>
          <ac:spMkLst>
            <pc:docMk/>
            <pc:sldMk cId="2608838011" sldId="2145706034"/>
            <ac:spMk id="6" creationId="{82AB94C5-C394-BAAD-1272-0723BD451347}"/>
          </ac:spMkLst>
        </pc:spChg>
        <pc:spChg chg="del">
          <ac:chgData name="Rahul Nair" userId="4a64821b-8a29-4cbe-80c1-d9771e59f4e8" providerId="ADAL" clId="{C714E564-C42B-41D9-B92D-52F93ED1AB61}" dt="2022-07-30T07:23:06.542" v="2992" actId="478"/>
          <ac:spMkLst>
            <pc:docMk/>
            <pc:sldMk cId="2608838011" sldId="2145706034"/>
            <ac:spMk id="8" creationId="{1010F992-CB46-E50D-A470-778A51882A03}"/>
          </ac:spMkLst>
        </pc:spChg>
        <pc:spChg chg="add mod">
          <ac:chgData name="Rahul Nair" userId="4a64821b-8a29-4cbe-80c1-d9771e59f4e8" providerId="ADAL" clId="{C714E564-C42B-41D9-B92D-52F93ED1AB61}" dt="2022-07-30T07:34:19.802" v="3064" actId="20577"/>
          <ac:spMkLst>
            <pc:docMk/>
            <pc:sldMk cId="2608838011" sldId="2145706034"/>
            <ac:spMk id="10" creationId="{2066127E-1E12-34DE-9C35-9CD6F7FBC107}"/>
          </ac:spMkLst>
        </pc:spChg>
        <pc:graphicFrameChg chg="del mod">
          <ac:chgData name="Rahul Nair" userId="4a64821b-8a29-4cbe-80c1-d9771e59f4e8" providerId="ADAL" clId="{C714E564-C42B-41D9-B92D-52F93ED1AB61}" dt="2022-07-30T07:23:03.235" v="2991" actId="478"/>
          <ac:graphicFrameMkLst>
            <pc:docMk/>
            <pc:sldMk cId="2608838011" sldId="2145706034"/>
            <ac:graphicFrameMk id="5" creationId="{AFEE8A79-3866-064C-3768-A2CE232AFC28}"/>
          </ac:graphicFrameMkLst>
        </pc:graphicFrameChg>
        <pc:graphicFrameChg chg="del">
          <ac:chgData name="Rahul Nair" userId="4a64821b-8a29-4cbe-80c1-d9771e59f4e8" providerId="ADAL" clId="{C714E564-C42B-41D9-B92D-52F93ED1AB61}" dt="2022-07-30T07:23:10.611" v="2994" actId="478"/>
          <ac:graphicFrameMkLst>
            <pc:docMk/>
            <pc:sldMk cId="2608838011" sldId="2145706034"/>
            <ac:graphicFrameMk id="7" creationId="{0049346E-5ECA-BFD0-51C9-7CD396450F4E}"/>
          </ac:graphicFrameMkLst>
        </pc:graphicFrameChg>
        <pc:graphicFrameChg chg="add mod modGraphic">
          <ac:chgData name="Rahul Nair" userId="4a64821b-8a29-4cbe-80c1-d9771e59f4e8" providerId="ADAL" clId="{C714E564-C42B-41D9-B92D-52F93ED1AB61}" dt="2022-07-30T07:33:34.920" v="3058"/>
          <ac:graphicFrameMkLst>
            <pc:docMk/>
            <pc:sldMk cId="2608838011" sldId="2145706034"/>
            <ac:graphicFrameMk id="9" creationId="{2A434274-AB15-2E2D-4FC8-204D24A0F224}"/>
          </ac:graphicFrameMkLst>
        </pc:graphicFrameChg>
      </pc:sldChg>
    </pc:docChg>
  </pc:docChgLst>
  <pc:docChgLst>
    <pc:chgData name="Rahul Nair" userId="4a64821b-8a29-4cbe-80c1-d9771e59f4e8" providerId="ADAL" clId="{566F42A0-69A5-437A-9793-71E485773CCB}"/>
    <pc:docChg chg="undo custSel addSld delSld modSld sldOrd modMainMaster">
      <pc:chgData name="Rahul Nair" userId="4a64821b-8a29-4cbe-80c1-d9771e59f4e8" providerId="ADAL" clId="{566F42A0-69A5-437A-9793-71E485773CCB}" dt="2023-07-06T10:19:52.895" v="946" actId="47"/>
      <pc:docMkLst>
        <pc:docMk/>
      </pc:docMkLst>
      <pc:sldChg chg="modSp">
        <pc:chgData name="Rahul Nair" userId="4a64821b-8a29-4cbe-80c1-d9771e59f4e8" providerId="ADAL" clId="{566F42A0-69A5-437A-9793-71E485773CCB}" dt="2023-07-06T09:58:20.900" v="758" actId="207"/>
        <pc:sldMkLst>
          <pc:docMk/>
          <pc:sldMk cId="0" sldId="257"/>
        </pc:sldMkLst>
        <pc:spChg chg="mod">
          <ac:chgData name="Rahul Nair" userId="4a64821b-8a29-4cbe-80c1-d9771e59f4e8" providerId="ADAL" clId="{566F42A0-69A5-437A-9793-71E485773CCB}" dt="2023-07-06T09:58:15.042" v="757" actId="207"/>
          <ac:spMkLst>
            <pc:docMk/>
            <pc:sldMk cId="0" sldId="257"/>
            <ac:spMk id="21" creationId="{3E2C7F15-261B-4FC2-A08C-EA99CD27E3FF}"/>
          </ac:spMkLst>
        </pc:spChg>
        <pc:spChg chg="mod">
          <ac:chgData name="Rahul Nair" userId="4a64821b-8a29-4cbe-80c1-d9771e59f4e8" providerId="ADAL" clId="{566F42A0-69A5-437A-9793-71E485773CCB}" dt="2023-07-06T09:58:09.418" v="755" actId="207"/>
          <ac:spMkLst>
            <pc:docMk/>
            <pc:sldMk cId="0" sldId="257"/>
            <ac:spMk id="124" creationId="{F15A7EBC-0736-94DE-E2FE-6617F38D4D24}"/>
          </ac:spMkLst>
        </pc:spChg>
        <pc:spChg chg="mod">
          <ac:chgData name="Rahul Nair" userId="4a64821b-8a29-4cbe-80c1-d9771e59f4e8" providerId="ADAL" clId="{566F42A0-69A5-437A-9793-71E485773CCB}" dt="2023-07-06T09:58:20.900" v="758" actId="207"/>
          <ac:spMkLst>
            <pc:docMk/>
            <pc:sldMk cId="0" sldId="257"/>
            <ac:spMk id="3105" creationId="{7FBA59E4-E400-6669-DF4F-0E00B3EBA451}"/>
          </ac:spMkLst>
        </pc:spChg>
      </pc:sldChg>
      <pc:sldChg chg="del">
        <pc:chgData name="Rahul Nair" userId="4a64821b-8a29-4cbe-80c1-d9771e59f4e8" providerId="ADAL" clId="{566F42A0-69A5-437A-9793-71E485773CCB}" dt="2023-07-06T10:19:52.895" v="946" actId="47"/>
        <pc:sldMkLst>
          <pc:docMk/>
          <pc:sldMk cId="4276935527" sldId="675"/>
        </pc:sldMkLst>
      </pc:sldChg>
      <pc:sldChg chg="modSp mod modClrScheme chgLayout">
        <pc:chgData name="Rahul Nair" userId="4a64821b-8a29-4cbe-80c1-d9771e59f4e8" providerId="ADAL" clId="{566F42A0-69A5-437A-9793-71E485773CCB}" dt="2023-07-06T10:07:35.329" v="890" actId="1076"/>
        <pc:sldMkLst>
          <pc:docMk/>
          <pc:sldMk cId="1366849876" sldId="765"/>
        </pc:sldMkLst>
        <pc:spChg chg="mod ord">
          <ac:chgData name="Rahul Nair" userId="4a64821b-8a29-4cbe-80c1-d9771e59f4e8" providerId="ADAL" clId="{566F42A0-69A5-437A-9793-71E485773CCB}" dt="2023-07-06T10:07:35.329" v="890" actId="1076"/>
          <ac:spMkLst>
            <pc:docMk/>
            <pc:sldMk cId="1366849876" sldId="765"/>
            <ac:spMk id="3" creationId="{1D0CD1DA-E8CB-4B60-9119-DFBD95F93C54}"/>
          </ac:spMkLst>
        </pc:spChg>
        <pc:spChg chg="mod">
          <ac:chgData name="Rahul Nair" userId="4a64821b-8a29-4cbe-80c1-d9771e59f4e8" providerId="ADAL" clId="{566F42A0-69A5-437A-9793-71E485773CCB}" dt="2023-07-06T09:59:32.754" v="763" actId="403"/>
          <ac:spMkLst>
            <pc:docMk/>
            <pc:sldMk cId="1366849876" sldId="765"/>
            <ac:spMk id="5" creationId="{1EDDDD80-41C9-4A68-9B40-BF964ED829C1}"/>
          </ac:spMkLst>
        </pc:spChg>
        <pc:spChg chg="mod">
          <ac:chgData name="Rahul Nair" userId="4a64821b-8a29-4cbe-80c1-d9771e59f4e8" providerId="ADAL" clId="{566F42A0-69A5-437A-9793-71E485773CCB}" dt="2023-07-06T09:59:32.754" v="763" actId="403"/>
          <ac:spMkLst>
            <pc:docMk/>
            <pc:sldMk cId="1366849876" sldId="765"/>
            <ac:spMk id="6" creationId="{E0D8A976-3CFE-4B48-9C8B-CDC81AD5680A}"/>
          </ac:spMkLst>
        </pc:spChg>
        <pc:spChg chg="mod">
          <ac:chgData name="Rahul Nair" userId="4a64821b-8a29-4cbe-80c1-d9771e59f4e8" providerId="ADAL" clId="{566F42A0-69A5-437A-9793-71E485773CCB}" dt="2023-07-06T09:59:32.754" v="763" actId="403"/>
          <ac:spMkLst>
            <pc:docMk/>
            <pc:sldMk cId="1366849876" sldId="765"/>
            <ac:spMk id="7" creationId="{AC8F3119-C744-41C6-95B2-3AFE988E1AE5}"/>
          </ac:spMkLst>
        </pc:spChg>
        <pc:spChg chg="mod">
          <ac:chgData name="Rahul Nair" userId="4a64821b-8a29-4cbe-80c1-d9771e59f4e8" providerId="ADAL" clId="{566F42A0-69A5-437A-9793-71E485773CCB}" dt="2023-07-06T09:59:32.754" v="763" actId="403"/>
          <ac:spMkLst>
            <pc:docMk/>
            <pc:sldMk cId="1366849876" sldId="765"/>
            <ac:spMk id="8" creationId="{80FC633B-FDE5-49C6-ACDD-1805C5B703BA}"/>
          </ac:spMkLst>
        </pc:spChg>
        <pc:spChg chg="mod">
          <ac:chgData name="Rahul Nair" userId="4a64821b-8a29-4cbe-80c1-d9771e59f4e8" providerId="ADAL" clId="{566F42A0-69A5-437A-9793-71E485773CCB}" dt="2023-07-06T09:59:32.754" v="763" actId="403"/>
          <ac:spMkLst>
            <pc:docMk/>
            <pc:sldMk cId="1366849876" sldId="765"/>
            <ac:spMk id="9" creationId="{EEE9CB7C-6CA5-4051-966E-D5EDC16D77F8}"/>
          </ac:spMkLst>
        </pc:spChg>
        <pc:spChg chg="mod">
          <ac:chgData name="Rahul Nair" userId="4a64821b-8a29-4cbe-80c1-d9771e59f4e8" providerId="ADAL" clId="{566F42A0-69A5-437A-9793-71E485773CCB}" dt="2023-07-06T09:59:32.754" v="763" actId="403"/>
          <ac:spMkLst>
            <pc:docMk/>
            <pc:sldMk cId="1366849876" sldId="765"/>
            <ac:spMk id="10" creationId="{8ADEA51E-55FD-4FC2-87F5-4DCF75AEE576}"/>
          </ac:spMkLst>
        </pc:spChg>
        <pc:spChg chg="mod">
          <ac:chgData name="Rahul Nair" userId="4a64821b-8a29-4cbe-80c1-d9771e59f4e8" providerId="ADAL" clId="{566F42A0-69A5-437A-9793-71E485773CCB}" dt="2023-07-06T09:59:32.754" v="763" actId="403"/>
          <ac:spMkLst>
            <pc:docMk/>
            <pc:sldMk cId="1366849876" sldId="765"/>
            <ac:spMk id="11" creationId="{BB783ACE-EF62-4231-A860-6C992FF086B8}"/>
          </ac:spMkLst>
        </pc:spChg>
        <pc:spChg chg="mod">
          <ac:chgData name="Rahul Nair" userId="4a64821b-8a29-4cbe-80c1-d9771e59f4e8" providerId="ADAL" clId="{566F42A0-69A5-437A-9793-71E485773CCB}" dt="2023-07-06T09:59:32.754" v="763" actId="403"/>
          <ac:spMkLst>
            <pc:docMk/>
            <pc:sldMk cId="1366849876" sldId="765"/>
            <ac:spMk id="12" creationId="{A0A87CEE-74AC-4453-96FA-6325247DC277}"/>
          </ac:spMkLst>
        </pc:spChg>
        <pc:spChg chg="mod">
          <ac:chgData name="Rahul Nair" userId="4a64821b-8a29-4cbe-80c1-d9771e59f4e8" providerId="ADAL" clId="{566F42A0-69A5-437A-9793-71E485773CCB}" dt="2023-07-06T09:59:32.754" v="763" actId="403"/>
          <ac:spMkLst>
            <pc:docMk/>
            <pc:sldMk cId="1366849876" sldId="765"/>
            <ac:spMk id="13" creationId="{D2A2F5EC-AE3D-42F8-B646-CB537720B460}"/>
          </ac:spMkLst>
        </pc:spChg>
        <pc:spChg chg="mod">
          <ac:chgData name="Rahul Nair" userId="4a64821b-8a29-4cbe-80c1-d9771e59f4e8" providerId="ADAL" clId="{566F42A0-69A5-437A-9793-71E485773CCB}" dt="2023-07-06T09:59:32.754" v="763" actId="403"/>
          <ac:spMkLst>
            <pc:docMk/>
            <pc:sldMk cId="1366849876" sldId="765"/>
            <ac:spMk id="14" creationId="{F591778B-D5FF-44DA-8106-4E5B7CD9C06D}"/>
          </ac:spMkLst>
        </pc:spChg>
        <pc:spChg chg="mod">
          <ac:chgData name="Rahul Nair" userId="4a64821b-8a29-4cbe-80c1-d9771e59f4e8" providerId="ADAL" clId="{566F42A0-69A5-437A-9793-71E485773CCB}" dt="2023-07-06T09:59:32.754" v="763" actId="403"/>
          <ac:spMkLst>
            <pc:docMk/>
            <pc:sldMk cId="1366849876" sldId="765"/>
            <ac:spMk id="15" creationId="{35115EA0-E775-42CA-AAF6-FCDA084F1F5C}"/>
          </ac:spMkLst>
        </pc:spChg>
        <pc:spChg chg="mod">
          <ac:chgData name="Rahul Nair" userId="4a64821b-8a29-4cbe-80c1-d9771e59f4e8" providerId="ADAL" clId="{566F42A0-69A5-437A-9793-71E485773CCB}" dt="2023-07-06T09:59:32.754" v="763" actId="403"/>
          <ac:spMkLst>
            <pc:docMk/>
            <pc:sldMk cId="1366849876" sldId="765"/>
            <ac:spMk id="16" creationId="{453B84D5-3400-431E-9E1A-2F561692E1E1}"/>
          </ac:spMkLst>
        </pc:spChg>
        <pc:spChg chg="mod">
          <ac:chgData name="Rahul Nair" userId="4a64821b-8a29-4cbe-80c1-d9771e59f4e8" providerId="ADAL" clId="{566F42A0-69A5-437A-9793-71E485773CCB}" dt="2023-07-06T09:59:32.754" v="763" actId="403"/>
          <ac:spMkLst>
            <pc:docMk/>
            <pc:sldMk cId="1366849876" sldId="765"/>
            <ac:spMk id="17" creationId="{4DB571E3-7803-4A16-9C99-6C6DEA1A0D13}"/>
          </ac:spMkLst>
        </pc:spChg>
        <pc:graphicFrameChg chg="mod ord">
          <ac:chgData name="Rahul Nair" userId="4a64821b-8a29-4cbe-80c1-d9771e59f4e8" providerId="ADAL" clId="{566F42A0-69A5-437A-9793-71E485773CCB}" dt="2023-07-06T09:59:29.406" v="762" actId="2711"/>
          <ac:graphicFrameMkLst>
            <pc:docMk/>
            <pc:sldMk cId="1366849876" sldId="765"/>
            <ac:graphicFrameMk id="2" creationId="{85EB9DB0-982D-4A1C-8021-9930EB0AB1E3}"/>
          </ac:graphicFrameMkLst>
        </pc:graphicFrameChg>
      </pc:sldChg>
      <pc:sldChg chg="addSp delSp modSp mod modClrScheme chgLayout">
        <pc:chgData name="Rahul Nair" userId="4a64821b-8a29-4cbe-80c1-d9771e59f4e8" providerId="ADAL" clId="{566F42A0-69A5-437A-9793-71E485773CCB}" dt="2023-07-06T10:07:21.406" v="888" actId="1076"/>
        <pc:sldMkLst>
          <pc:docMk/>
          <pc:sldMk cId="2974093297" sldId="768"/>
        </pc:sldMkLst>
        <pc:spChg chg="add mod">
          <ac:chgData name="Rahul Nair" userId="4a64821b-8a29-4cbe-80c1-d9771e59f4e8" providerId="ADAL" clId="{566F42A0-69A5-437A-9793-71E485773CCB}" dt="2023-07-06T10:02:07.813" v="774" actId="571"/>
          <ac:spMkLst>
            <pc:docMk/>
            <pc:sldMk cId="2974093297" sldId="768"/>
            <ac:spMk id="2" creationId="{3F7365DA-1579-C9FD-9C78-5876133AE9D9}"/>
          </ac:spMkLst>
        </pc:spChg>
        <pc:spChg chg="mod ord">
          <ac:chgData name="Rahul Nair" userId="4a64821b-8a29-4cbe-80c1-d9771e59f4e8" providerId="ADAL" clId="{566F42A0-69A5-437A-9793-71E485773CCB}" dt="2023-07-06T10:07:21.406" v="888" actId="1076"/>
          <ac:spMkLst>
            <pc:docMk/>
            <pc:sldMk cId="2974093297" sldId="768"/>
            <ac:spMk id="3" creationId="{1D0CD1DA-E8CB-4B60-9119-DFBD95F93C54}"/>
          </ac:spMkLst>
        </pc:spChg>
        <pc:spChg chg="add mod">
          <ac:chgData name="Rahul Nair" userId="4a64821b-8a29-4cbe-80c1-d9771e59f4e8" providerId="ADAL" clId="{566F42A0-69A5-437A-9793-71E485773CCB}" dt="2023-07-06T10:02:07.813" v="774" actId="571"/>
          <ac:spMkLst>
            <pc:docMk/>
            <pc:sldMk cId="2974093297" sldId="768"/>
            <ac:spMk id="4" creationId="{2F6E7476-4096-DDB0-7DD3-2893A732ED62}"/>
          </ac:spMkLst>
        </pc:spChg>
        <pc:spChg chg="mod">
          <ac:chgData name="Rahul Nair" userId="4a64821b-8a29-4cbe-80c1-d9771e59f4e8" providerId="ADAL" clId="{566F42A0-69A5-437A-9793-71E485773CCB}" dt="2023-07-06T10:05:08.175" v="883" actId="2711"/>
          <ac:spMkLst>
            <pc:docMk/>
            <pc:sldMk cId="2974093297" sldId="768"/>
            <ac:spMk id="5" creationId="{7AC099E0-3A57-4EA3-BCC4-7547CD899CBA}"/>
          </ac:spMkLst>
        </pc:spChg>
        <pc:spChg chg="mod">
          <ac:chgData name="Rahul Nair" userId="4a64821b-8a29-4cbe-80c1-d9771e59f4e8" providerId="ADAL" clId="{566F42A0-69A5-437A-9793-71E485773CCB}" dt="2023-07-06T10:05:08.175" v="883" actId="2711"/>
          <ac:spMkLst>
            <pc:docMk/>
            <pc:sldMk cId="2974093297" sldId="768"/>
            <ac:spMk id="6" creationId="{BBF0EBBC-C7AD-4D48-A333-2CE25B6B7275}"/>
          </ac:spMkLst>
        </pc:spChg>
        <pc:spChg chg="mod">
          <ac:chgData name="Rahul Nair" userId="4a64821b-8a29-4cbe-80c1-d9771e59f4e8" providerId="ADAL" clId="{566F42A0-69A5-437A-9793-71E485773CCB}" dt="2023-07-06T10:05:08.175" v="883" actId="2711"/>
          <ac:spMkLst>
            <pc:docMk/>
            <pc:sldMk cId="2974093297" sldId="768"/>
            <ac:spMk id="7" creationId="{0CBA2597-3C07-451D-82F3-FABEA6200258}"/>
          </ac:spMkLst>
        </pc:spChg>
        <pc:spChg chg="mod">
          <ac:chgData name="Rahul Nair" userId="4a64821b-8a29-4cbe-80c1-d9771e59f4e8" providerId="ADAL" clId="{566F42A0-69A5-437A-9793-71E485773CCB}" dt="2023-07-06T10:05:08.175" v="883" actId="2711"/>
          <ac:spMkLst>
            <pc:docMk/>
            <pc:sldMk cId="2974093297" sldId="768"/>
            <ac:spMk id="8" creationId="{C424CB9C-316E-46C5-B410-C08D9E3CC771}"/>
          </ac:spMkLst>
        </pc:spChg>
        <pc:spChg chg="mod">
          <ac:chgData name="Rahul Nair" userId="4a64821b-8a29-4cbe-80c1-d9771e59f4e8" providerId="ADAL" clId="{566F42A0-69A5-437A-9793-71E485773CCB}" dt="2023-07-06T10:05:08.175" v="883" actId="2711"/>
          <ac:spMkLst>
            <pc:docMk/>
            <pc:sldMk cId="2974093297" sldId="768"/>
            <ac:spMk id="9" creationId="{9ADCFFED-318E-4663-8B14-1A6A8015ADA0}"/>
          </ac:spMkLst>
        </pc:spChg>
        <pc:spChg chg="mod">
          <ac:chgData name="Rahul Nair" userId="4a64821b-8a29-4cbe-80c1-d9771e59f4e8" providerId="ADAL" clId="{566F42A0-69A5-437A-9793-71E485773CCB}" dt="2023-07-06T10:05:08.175" v="883" actId="2711"/>
          <ac:spMkLst>
            <pc:docMk/>
            <pc:sldMk cId="2974093297" sldId="768"/>
            <ac:spMk id="10" creationId="{0189066E-6EA4-40DE-89FC-4574A6FFFD20}"/>
          </ac:spMkLst>
        </pc:spChg>
        <pc:spChg chg="mod">
          <ac:chgData name="Rahul Nair" userId="4a64821b-8a29-4cbe-80c1-d9771e59f4e8" providerId="ADAL" clId="{566F42A0-69A5-437A-9793-71E485773CCB}" dt="2023-07-06T10:05:08.175" v="883" actId="2711"/>
          <ac:spMkLst>
            <pc:docMk/>
            <pc:sldMk cId="2974093297" sldId="768"/>
            <ac:spMk id="11" creationId="{1850B5BD-7E6C-4124-8822-62FF82A6FD84}"/>
          </ac:spMkLst>
        </pc:spChg>
        <pc:spChg chg="mod">
          <ac:chgData name="Rahul Nair" userId="4a64821b-8a29-4cbe-80c1-d9771e59f4e8" providerId="ADAL" clId="{566F42A0-69A5-437A-9793-71E485773CCB}" dt="2023-07-06T10:05:08.175" v="883" actId="2711"/>
          <ac:spMkLst>
            <pc:docMk/>
            <pc:sldMk cId="2974093297" sldId="768"/>
            <ac:spMk id="12" creationId="{C40DA083-EAC0-4BF5-BBD7-C77234A1ECFC}"/>
          </ac:spMkLst>
        </pc:spChg>
        <pc:spChg chg="mod">
          <ac:chgData name="Rahul Nair" userId="4a64821b-8a29-4cbe-80c1-d9771e59f4e8" providerId="ADAL" clId="{566F42A0-69A5-437A-9793-71E485773CCB}" dt="2023-07-06T10:05:08.175" v="883" actId="2711"/>
          <ac:spMkLst>
            <pc:docMk/>
            <pc:sldMk cId="2974093297" sldId="768"/>
            <ac:spMk id="13" creationId="{A073B50C-3EB4-4283-907A-53AC44D0DB25}"/>
          </ac:spMkLst>
        </pc:spChg>
        <pc:spChg chg="mod">
          <ac:chgData name="Rahul Nair" userId="4a64821b-8a29-4cbe-80c1-d9771e59f4e8" providerId="ADAL" clId="{566F42A0-69A5-437A-9793-71E485773CCB}" dt="2023-07-06T10:05:08.175" v="883" actId="2711"/>
          <ac:spMkLst>
            <pc:docMk/>
            <pc:sldMk cId="2974093297" sldId="768"/>
            <ac:spMk id="14" creationId="{D4654830-60DE-41A5-A569-FE260F55855E}"/>
          </ac:spMkLst>
        </pc:spChg>
        <pc:spChg chg="mod">
          <ac:chgData name="Rahul Nair" userId="4a64821b-8a29-4cbe-80c1-d9771e59f4e8" providerId="ADAL" clId="{566F42A0-69A5-437A-9793-71E485773CCB}" dt="2023-07-06T10:05:08.175" v="883" actId="2711"/>
          <ac:spMkLst>
            <pc:docMk/>
            <pc:sldMk cId="2974093297" sldId="768"/>
            <ac:spMk id="15" creationId="{28FA0424-3FDE-4EEC-A37F-C11416A97711}"/>
          </ac:spMkLst>
        </pc:spChg>
        <pc:spChg chg="mod">
          <ac:chgData name="Rahul Nair" userId="4a64821b-8a29-4cbe-80c1-d9771e59f4e8" providerId="ADAL" clId="{566F42A0-69A5-437A-9793-71E485773CCB}" dt="2023-07-06T10:05:08.175" v="883" actId="2711"/>
          <ac:spMkLst>
            <pc:docMk/>
            <pc:sldMk cId="2974093297" sldId="768"/>
            <ac:spMk id="16" creationId="{5F0422BB-AC94-4DC6-85CC-762FD5C5714F}"/>
          </ac:spMkLst>
        </pc:spChg>
        <pc:spChg chg="mod">
          <ac:chgData name="Rahul Nair" userId="4a64821b-8a29-4cbe-80c1-d9771e59f4e8" providerId="ADAL" clId="{566F42A0-69A5-437A-9793-71E485773CCB}" dt="2023-07-06T10:05:08.175" v="883" actId="2711"/>
          <ac:spMkLst>
            <pc:docMk/>
            <pc:sldMk cId="2974093297" sldId="768"/>
            <ac:spMk id="17" creationId="{9CC9541B-F2FE-4682-A131-7F78B4B5E205}"/>
          </ac:spMkLst>
        </pc:spChg>
        <pc:spChg chg="add del mod">
          <ac:chgData name="Rahul Nair" userId="4a64821b-8a29-4cbe-80c1-d9771e59f4e8" providerId="ADAL" clId="{566F42A0-69A5-437A-9793-71E485773CCB}" dt="2023-07-06T10:05:08.175" v="883" actId="2711"/>
          <ac:spMkLst>
            <pc:docMk/>
            <pc:sldMk cId="2974093297" sldId="768"/>
            <ac:spMk id="18" creationId="{C643EA10-9F01-4291-B5D3-BA2805970299}"/>
          </ac:spMkLst>
        </pc:spChg>
        <pc:spChg chg="mod">
          <ac:chgData name="Rahul Nair" userId="4a64821b-8a29-4cbe-80c1-d9771e59f4e8" providerId="ADAL" clId="{566F42A0-69A5-437A-9793-71E485773CCB}" dt="2023-07-06T10:05:08.175" v="883" actId="2711"/>
          <ac:spMkLst>
            <pc:docMk/>
            <pc:sldMk cId="2974093297" sldId="768"/>
            <ac:spMk id="19" creationId="{2B6E2ABE-EF74-4648-BC26-2C975BE34740}"/>
          </ac:spMkLst>
        </pc:spChg>
        <pc:spChg chg="del mod">
          <ac:chgData name="Rahul Nair" userId="4a64821b-8a29-4cbe-80c1-d9771e59f4e8" providerId="ADAL" clId="{566F42A0-69A5-437A-9793-71E485773CCB}" dt="2023-07-06T10:02:46.604" v="783" actId="478"/>
          <ac:spMkLst>
            <pc:docMk/>
            <pc:sldMk cId="2974093297" sldId="768"/>
            <ac:spMk id="20" creationId="{20846A01-2A31-43D8-A6D1-043785822BF0}"/>
          </ac:spMkLst>
        </pc:spChg>
        <pc:spChg chg="mod ord">
          <ac:chgData name="Rahul Nair" userId="4a64821b-8a29-4cbe-80c1-d9771e59f4e8" providerId="ADAL" clId="{566F42A0-69A5-437A-9793-71E485773CCB}" dt="2023-07-06T10:05:08.175" v="883" actId="2711"/>
          <ac:spMkLst>
            <pc:docMk/>
            <pc:sldMk cId="2974093297" sldId="768"/>
            <ac:spMk id="21" creationId="{019BF03D-2D21-4B62-9408-320540A64801}"/>
          </ac:spMkLst>
        </pc:spChg>
        <pc:spChg chg="add del mod">
          <ac:chgData name="Rahul Nair" userId="4a64821b-8a29-4cbe-80c1-d9771e59f4e8" providerId="ADAL" clId="{566F42A0-69A5-437A-9793-71E485773CCB}" dt="2023-07-06T10:05:08.175" v="883" actId="2711"/>
          <ac:spMkLst>
            <pc:docMk/>
            <pc:sldMk cId="2974093297" sldId="768"/>
            <ac:spMk id="22" creationId="{2B2D92AE-AFF5-4115-A891-2CE165B9DD1C}"/>
          </ac:spMkLst>
        </pc:spChg>
        <pc:spChg chg="mod">
          <ac:chgData name="Rahul Nair" userId="4a64821b-8a29-4cbe-80c1-d9771e59f4e8" providerId="ADAL" clId="{566F42A0-69A5-437A-9793-71E485773CCB}" dt="2023-07-06T10:05:08.175" v="883" actId="2711"/>
          <ac:spMkLst>
            <pc:docMk/>
            <pc:sldMk cId="2974093297" sldId="768"/>
            <ac:spMk id="23" creationId="{507967C2-DAFC-49C8-93DB-61AE7E1C4794}"/>
          </ac:spMkLst>
        </pc:spChg>
        <pc:spChg chg="add del mod">
          <ac:chgData name="Rahul Nair" userId="4a64821b-8a29-4cbe-80c1-d9771e59f4e8" providerId="ADAL" clId="{566F42A0-69A5-437A-9793-71E485773CCB}" dt="2023-07-06T10:05:08.175" v="883" actId="2711"/>
          <ac:spMkLst>
            <pc:docMk/>
            <pc:sldMk cId="2974093297" sldId="768"/>
            <ac:spMk id="24" creationId="{C5958F5D-463B-468F-B474-41D8DF370DF5}"/>
          </ac:spMkLst>
        </pc:spChg>
        <pc:spChg chg="mod">
          <ac:chgData name="Rahul Nair" userId="4a64821b-8a29-4cbe-80c1-d9771e59f4e8" providerId="ADAL" clId="{566F42A0-69A5-437A-9793-71E485773CCB}" dt="2023-07-06T10:05:08.175" v="883" actId="2711"/>
          <ac:spMkLst>
            <pc:docMk/>
            <pc:sldMk cId="2974093297" sldId="768"/>
            <ac:spMk id="25" creationId="{6A4338B3-3DA6-427A-ABDB-B7856E2ECAC9}"/>
          </ac:spMkLst>
        </pc:spChg>
        <pc:spChg chg="add mod">
          <ac:chgData name="Rahul Nair" userId="4a64821b-8a29-4cbe-80c1-d9771e59f4e8" providerId="ADAL" clId="{566F42A0-69A5-437A-9793-71E485773CCB}" dt="2023-07-06T10:02:07.166" v="773" actId="571"/>
          <ac:spMkLst>
            <pc:docMk/>
            <pc:sldMk cId="2974093297" sldId="768"/>
            <ac:spMk id="26" creationId="{45840135-D85F-1F00-9FD1-98791F140785}"/>
          </ac:spMkLst>
        </pc:spChg>
        <pc:spChg chg="add mod">
          <ac:chgData name="Rahul Nair" userId="4a64821b-8a29-4cbe-80c1-d9771e59f4e8" providerId="ADAL" clId="{566F42A0-69A5-437A-9793-71E485773CCB}" dt="2023-07-06T10:02:07.166" v="773" actId="571"/>
          <ac:spMkLst>
            <pc:docMk/>
            <pc:sldMk cId="2974093297" sldId="768"/>
            <ac:spMk id="27" creationId="{9FD7B6F3-7666-A08A-C93B-D12D415FAFFC}"/>
          </ac:spMkLst>
        </pc:spChg>
        <pc:spChg chg="add del mod">
          <ac:chgData name="Rahul Nair" userId="4a64821b-8a29-4cbe-80c1-d9771e59f4e8" providerId="ADAL" clId="{566F42A0-69A5-437A-9793-71E485773CCB}" dt="2023-07-06T10:02:51.083" v="784" actId="478"/>
          <ac:spMkLst>
            <pc:docMk/>
            <pc:sldMk cId="2974093297" sldId="768"/>
            <ac:spMk id="28" creationId="{8625BE3C-2293-EFA2-2F3E-8807361CE790}"/>
          </ac:spMkLst>
        </pc:spChg>
        <pc:spChg chg="add del mod">
          <ac:chgData name="Rahul Nair" userId="4a64821b-8a29-4cbe-80c1-d9771e59f4e8" providerId="ADAL" clId="{566F42A0-69A5-437A-9793-71E485773CCB}" dt="2023-07-06T10:05:08.175" v="883" actId="2711"/>
          <ac:spMkLst>
            <pc:docMk/>
            <pc:sldMk cId="2974093297" sldId="768"/>
            <ac:spMk id="29" creationId="{45116A77-7BEB-CF80-E67B-5EF212CE50D5}"/>
          </ac:spMkLst>
        </pc:spChg>
      </pc:sldChg>
      <pc:sldChg chg="modSp mod modClrScheme modAnim chgLayout">
        <pc:chgData name="Rahul Nair" userId="4a64821b-8a29-4cbe-80c1-d9771e59f4e8" providerId="ADAL" clId="{566F42A0-69A5-437A-9793-71E485773CCB}" dt="2023-07-06T09:52:42.009" v="737" actId="207"/>
        <pc:sldMkLst>
          <pc:docMk/>
          <pc:sldMk cId="336814147" sldId="2113417228"/>
        </pc:sldMkLst>
        <pc:spChg chg="mod ord">
          <ac:chgData name="Rahul Nair" userId="4a64821b-8a29-4cbe-80c1-d9771e59f4e8" providerId="ADAL" clId="{566F42A0-69A5-437A-9793-71E485773CCB}" dt="2023-07-06T09:48:36.087" v="709" actId="2085"/>
          <ac:spMkLst>
            <pc:docMk/>
            <pc:sldMk cId="336814147" sldId="2113417228"/>
            <ac:spMk id="2" creationId="{30814843-EE5E-0033-DD3A-B41E759EADCF}"/>
          </ac:spMkLst>
        </pc:spChg>
        <pc:spChg chg="mod">
          <ac:chgData name="Rahul Nair" userId="4a64821b-8a29-4cbe-80c1-d9771e59f4e8" providerId="ADAL" clId="{566F42A0-69A5-437A-9793-71E485773CCB}" dt="2023-07-06T09:48:36.087" v="709" actId="2085"/>
          <ac:spMkLst>
            <pc:docMk/>
            <pc:sldMk cId="336814147" sldId="2113417228"/>
            <ac:spMk id="5" creationId="{A0B03A53-321F-17B4-ECEB-C3957D07BD79}"/>
          </ac:spMkLst>
        </pc:spChg>
        <pc:spChg chg="mod">
          <ac:chgData name="Rahul Nair" userId="4a64821b-8a29-4cbe-80c1-d9771e59f4e8" providerId="ADAL" clId="{566F42A0-69A5-437A-9793-71E485773CCB}" dt="2023-07-06T09:48:36.087" v="709" actId="2085"/>
          <ac:spMkLst>
            <pc:docMk/>
            <pc:sldMk cId="336814147" sldId="2113417228"/>
            <ac:spMk id="7" creationId="{BDBF7942-5663-4CA5-EB0B-DE77AB635515}"/>
          </ac:spMkLst>
        </pc:spChg>
        <pc:spChg chg="mod">
          <ac:chgData name="Rahul Nair" userId="4a64821b-8a29-4cbe-80c1-d9771e59f4e8" providerId="ADAL" clId="{566F42A0-69A5-437A-9793-71E485773CCB}" dt="2023-07-06T09:48:36.087" v="709" actId="2085"/>
          <ac:spMkLst>
            <pc:docMk/>
            <pc:sldMk cId="336814147" sldId="2113417228"/>
            <ac:spMk id="8" creationId="{09D32A72-A54A-6B15-5EF0-D71C135F6BDE}"/>
          </ac:spMkLst>
        </pc:spChg>
        <pc:spChg chg="mod">
          <ac:chgData name="Rahul Nair" userId="4a64821b-8a29-4cbe-80c1-d9771e59f4e8" providerId="ADAL" clId="{566F42A0-69A5-437A-9793-71E485773CCB}" dt="2023-07-06T09:48:36.087" v="709" actId="2085"/>
          <ac:spMkLst>
            <pc:docMk/>
            <pc:sldMk cId="336814147" sldId="2113417228"/>
            <ac:spMk id="9" creationId="{E8617E56-F3D9-7134-71CD-95404D8911EB}"/>
          </ac:spMkLst>
        </pc:spChg>
        <pc:spChg chg="mod">
          <ac:chgData name="Rahul Nair" userId="4a64821b-8a29-4cbe-80c1-d9771e59f4e8" providerId="ADAL" clId="{566F42A0-69A5-437A-9793-71E485773CCB}" dt="2023-07-06T09:48:36.087" v="709" actId="2085"/>
          <ac:spMkLst>
            <pc:docMk/>
            <pc:sldMk cId="336814147" sldId="2113417228"/>
            <ac:spMk id="10" creationId="{78FFC76F-6181-A5D2-1E16-6D21CD652997}"/>
          </ac:spMkLst>
        </pc:spChg>
        <pc:spChg chg="mod">
          <ac:chgData name="Rahul Nair" userId="4a64821b-8a29-4cbe-80c1-d9771e59f4e8" providerId="ADAL" clId="{566F42A0-69A5-437A-9793-71E485773CCB}" dt="2023-07-06T09:48:36.087" v="709" actId="2085"/>
          <ac:spMkLst>
            <pc:docMk/>
            <pc:sldMk cId="336814147" sldId="2113417228"/>
            <ac:spMk id="11" creationId="{0A0BCE8A-0615-5D82-A87F-EE31B3106570}"/>
          </ac:spMkLst>
        </pc:spChg>
        <pc:spChg chg="mod">
          <ac:chgData name="Rahul Nair" userId="4a64821b-8a29-4cbe-80c1-d9771e59f4e8" providerId="ADAL" clId="{566F42A0-69A5-437A-9793-71E485773CCB}" dt="2023-07-06T09:48:36.087" v="709" actId="2085"/>
          <ac:spMkLst>
            <pc:docMk/>
            <pc:sldMk cId="336814147" sldId="2113417228"/>
            <ac:spMk id="12" creationId="{74D3B171-2B90-03DC-D2C6-FC3D59FA6EDF}"/>
          </ac:spMkLst>
        </pc:spChg>
        <pc:spChg chg="mod">
          <ac:chgData name="Rahul Nair" userId="4a64821b-8a29-4cbe-80c1-d9771e59f4e8" providerId="ADAL" clId="{566F42A0-69A5-437A-9793-71E485773CCB}" dt="2023-07-06T09:48:36.087" v="709" actId="2085"/>
          <ac:spMkLst>
            <pc:docMk/>
            <pc:sldMk cId="336814147" sldId="2113417228"/>
            <ac:spMk id="13" creationId="{FFA018D5-33B6-0851-CC9C-86EE700E3143}"/>
          </ac:spMkLst>
        </pc:spChg>
        <pc:spChg chg="mod">
          <ac:chgData name="Rahul Nair" userId="4a64821b-8a29-4cbe-80c1-d9771e59f4e8" providerId="ADAL" clId="{566F42A0-69A5-437A-9793-71E485773CCB}" dt="2023-07-06T09:48:36.087" v="709" actId="2085"/>
          <ac:spMkLst>
            <pc:docMk/>
            <pc:sldMk cId="336814147" sldId="2113417228"/>
            <ac:spMk id="14" creationId="{77274724-6668-E68B-1435-C78C23D2A107}"/>
          </ac:spMkLst>
        </pc:spChg>
        <pc:spChg chg="mod">
          <ac:chgData name="Rahul Nair" userId="4a64821b-8a29-4cbe-80c1-d9771e59f4e8" providerId="ADAL" clId="{566F42A0-69A5-437A-9793-71E485773CCB}" dt="2023-07-06T09:48:36.087" v="709" actId="2085"/>
          <ac:spMkLst>
            <pc:docMk/>
            <pc:sldMk cId="336814147" sldId="2113417228"/>
            <ac:spMk id="15" creationId="{19876AF4-9A45-4DCA-7C0A-FF8CF54C9199}"/>
          </ac:spMkLst>
        </pc:spChg>
        <pc:spChg chg="mod">
          <ac:chgData name="Rahul Nair" userId="4a64821b-8a29-4cbe-80c1-d9771e59f4e8" providerId="ADAL" clId="{566F42A0-69A5-437A-9793-71E485773CCB}" dt="2023-07-06T09:48:36.087" v="709" actId="2085"/>
          <ac:spMkLst>
            <pc:docMk/>
            <pc:sldMk cId="336814147" sldId="2113417228"/>
            <ac:spMk id="23" creationId="{1288A609-695B-6EA4-107C-46D34853DC0F}"/>
          </ac:spMkLst>
        </pc:spChg>
        <pc:spChg chg="mod">
          <ac:chgData name="Rahul Nair" userId="4a64821b-8a29-4cbe-80c1-d9771e59f4e8" providerId="ADAL" clId="{566F42A0-69A5-437A-9793-71E485773CCB}" dt="2023-07-06T09:48:36.087" v="709" actId="2085"/>
          <ac:spMkLst>
            <pc:docMk/>
            <pc:sldMk cId="336814147" sldId="2113417228"/>
            <ac:spMk id="24" creationId="{C0FE4DC1-6AFE-DE4F-85AD-33A1F9674286}"/>
          </ac:spMkLst>
        </pc:spChg>
        <pc:spChg chg="mod">
          <ac:chgData name="Rahul Nair" userId="4a64821b-8a29-4cbe-80c1-d9771e59f4e8" providerId="ADAL" clId="{566F42A0-69A5-437A-9793-71E485773CCB}" dt="2023-07-06T09:52:20.980" v="732" actId="14100"/>
          <ac:spMkLst>
            <pc:docMk/>
            <pc:sldMk cId="336814147" sldId="2113417228"/>
            <ac:spMk id="25" creationId="{06CA1F48-CC71-A7B3-0A15-C4959B708837}"/>
          </ac:spMkLst>
        </pc:spChg>
        <pc:spChg chg="mod">
          <ac:chgData name="Rahul Nair" userId="4a64821b-8a29-4cbe-80c1-d9771e59f4e8" providerId="ADAL" clId="{566F42A0-69A5-437A-9793-71E485773CCB}" dt="2023-07-06T09:52:42.009" v="737" actId="207"/>
          <ac:spMkLst>
            <pc:docMk/>
            <pc:sldMk cId="336814147" sldId="2113417228"/>
            <ac:spMk id="26" creationId="{2AD3F5D5-E7DC-BA94-CD24-40AE6DA7AC78}"/>
          </ac:spMkLst>
        </pc:spChg>
        <pc:spChg chg="mod">
          <ac:chgData name="Rahul Nair" userId="4a64821b-8a29-4cbe-80c1-d9771e59f4e8" providerId="ADAL" clId="{566F42A0-69A5-437A-9793-71E485773CCB}" dt="2023-07-06T09:48:51.419" v="711" actId="208"/>
          <ac:spMkLst>
            <pc:docMk/>
            <pc:sldMk cId="336814147" sldId="2113417228"/>
            <ac:spMk id="28" creationId="{98CE42B2-8964-D9D1-75A3-CDA3EC4B9A9E}"/>
          </ac:spMkLst>
        </pc:spChg>
        <pc:spChg chg="mod">
          <ac:chgData name="Rahul Nair" userId="4a64821b-8a29-4cbe-80c1-d9771e59f4e8" providerId="ADAL" clId="{566F42A0-69A5-437A-9793-71E485773CCB}" dt="2023-07-06T09:49:23.379" v="716" actId="1076"/>
          <ac:spMkLst>
            <pc:docMk/>
            <pc:sldMk cId="336814147" sldId="2113417228"/>
            <ac:spMk id="29" creationId="{D5157DD8-3D14-7438-4A1A-B7B5179D38DC}"/>
          </ac:spMkLst>
        </pc:spChg>
        <pc:spChg chg="mod">
          <ac:chgData name="Rahul Nair" userId="4a64821b-8a29-4cbe-80c1-d9771e59f4e8" providerId="ADAL" clId="{566F42A0-69A5-437A-9793-71E485773CCB}" dt="2023-07-06T09:52:31.826" v="733" actId="207"/>
          <ac:spMkLst>
            <pc:docMk/>
            <pc:sldMk cId="336814147" sldId="2113417228"/>
            <ac:spMk id="30" creationId="{C5F51AE0-DCBA-2767-956B-01BBF4595BB5}"/>
          </ac:spMkLst>
        </pc:spChg>
        <pc:spChg chg="mod">
          <ac:chgData name="Rahul Nair" userId="4a64821b-8a29-4cbe-80c1-d9771e59f4e8" providerId="ADAL" clId="{566F42A0-69A5-437A-9793-71E485773CCB}" dt="2023-07-06T09:52:38.454" v="736" actId="207"/>
          <ac:spMkLst>
            <pc:docMk/>
            <pc:sldMk cId="336814147" sldId="2113417228"/>
            <ac:spMk id="31" creationId="{9DC3E079-40FF-9C6B-4CEC-DCAE70286FC9}"/>
          </ac:spMkLst>
        </pc:spChg>
        <pc:graphicFrameChg chg="mod">
          <ac:chgData name="Rahul Nair" userId="4a64821b-8a29-4cbe-80c1-d9771e59f4e8" providerId="ADAL" clId="{566F42A0-69A5-437A-9793-71E485773CCB}" dt="2023-07-06T09:52:03.415" v="730" actId="1582"/>
          <ac:graphicFrameMkLst>
            <pc:docMk/>
            <pc:sldMk cId="336814147" sldId="2113417228"/>
            <ac:graphicFrameMk id="22" creationId="{20F9A3B7-1B06-6881-4622-087E783135ED}"/>
          </ac:graphicFrameMkLst>
        </pc:graphicFrameChg>
        <pc:graphicFrameChg chg="mod">
          <ac:chgData name="Rahul Nair" userId="4a64821b-8a29-4cbe-80c1-d9771e59f4e8" providerId="ADAL" clId="{566F42A0-69A5-437A-9793-71E485773CCB}" dt="2023-07-06T09:51:43.375" v="728"/>
          <ac:graphicFrameMkLst>
            <pc:docMk/>
            <pc:sldMk cId="336814147" sldId="2113417228"/>
            <ac:graphicFrameMk id="27" creationId="{F184DAA0-E35F-2C16-BC2A-819EA189AAE8}"/>
          </ac:graphicFrameMkLst>
        </pc:graphicFrameChg>
      </pc:sldChg>
      <pc:sldChg chg="modSp mod modClrScheme chgLayout">
        <pc:chgData name="Rahul Nair" userId="4a64821b-8a29-4cbe-80c1-d9771e59f4e8" providerId="ADAL" clId="{566F42A0-69A5-437A-9793-71E485773CCB}" dt="2023-07-06T09:43:35.755" v="676" actId="108"/>
        <pc:sldMkLst>
          <pc:docMk/>
          <pc:sldMk cId="2059590757" sldId="2113417264"/>
        </pc:sldMkLst>
        <pc:spChg chg="mod ord">
          <ac:chgData name="Rahul Nair" userId="4a64821b-8a29-4cbe-80c1-d9771e59f4e8" providerId="ADAL" clId="{566F42A0-69A5-437A-9793-71E485773CCB}" dt="2023-07-06T09:43:35.755" v="676" actId="108"/>
          <ac:spMkLst>
            <pc:docMk/>
            <pc:sldMk cId="2059590757" sldId="2113417264"/>
            <ac:spMk id="2" creationId="{309BE855-6884-AB3C-324D-D6D91D4566C9}"/>
          </ac:spMkLst>
        </pc:spChg>
        <pc:grpChg chg="mod">
          <ac:chgData name="Rahul Nair" userId="4a64821b-8a29-4cbe-80c1-d9771e59f4e8" providerId="ADAL" clId="{566F42A0-69A5-437A-9793-71E485773CCB}" dt="2023-07-06T09:43:01.242" v="663" actId="1038"/>
          <ac:grpSpMkLst>
            <pc:docMk/>
            <pc:sldMk cId="2059590757" sldId="2113417264"/>
            <ac:grpSpMk id="5" creationId="{9AA76158-0F15-0F3B-53BA-DB53B0CFA86E}"/>
          </ac:grpSpMkLst>
        </pc:grpChg>
        <pc:grpChg chg="mod">
          <ac:chgData name="Rahul Nair" userId="4a64821b-8a29-4cbe-80c1-d9771e59f4e8" providerId="ADAL" clId="{566F42A0-69A5-437A-9793-71E485773CCB}" dt="2023-07-06T09:43:01.242" v="663" actId="1038"/>
          <ac:grpSpMkLst>
            <pc:docMk/>
            <pc:sldMk cId="2059590757" sldId="2113417264"/>
            <ac:grpSpMk id="6" creationId="{13CC2BD6-0E74-8A04-D011-0B67CDBCEE75}"/>
          </ac:grpSpMkLst>
        </pc:grpChg>
        <pc:graphicFrameChg chg="mod ord modGraphic">
          <ac:chgData name="Rahul Nair" userId="4a64821b-8a29-4cbe-80c1-d9771e59f4e8" providerId="ADAL" clId="{566F42A0-69A5-437A-9793-71E485773CCB}" dt="2023-07-06T09:43:19.981" v="674" actId="404"/>
          <ac:graphicFrameMkLst>
            <pc:docMk/>
            <pc:sldMk cId="2059590757" sldId="2113417264"/>
            <ac:graphicFrameMk id="4" creationId="{FA596115-6D56-249A-0C69-B0EF5C4DC29E}"/>
          </ac:graphicFrameMkLst>
        </pc:graphicFrameChg>
      </pc:sldChg>
      <pc:sldChg chg="add">
        <pc:chgData name="Rahul Nair" userId="4a64821b-8a29-4cbe-80c1-d9771e59f4e8" providerId="ADAL" clId="{566F42A0-69A5-437A-9793-71E485773CCB}" dt="2023-07-06T10:19:45.692" v="945"/>
        <pc:sldMkLst>
          <pc:docMk/>
          <pc:sldMk cId="1514509028" sldId="2145705690"/>
        </pc:sldMkLst>
      </pc:sldChg>
      <pc:sldChg chg="modSp setBg">
        <pc:chgData name="Rahul Nair" userId="4a64821b-8a29-4cbe-80c1-d9771e59f4e8" providerId="ADAL" clId="{566F42A0-69A5-437A-9793-71E485773CCB}" dt="2023-07-06T10:05:38.154" v="884"/>
        <pc:sldMkLst>
          <pc:docMk/>
          <pc:sldMk cId="3417418619" sldId="2145705932"/>
        </pc:sldMkLst>
        <pc:spChg chg="mod">
          <ac:chgData name="Rahul Nair" userId="4a64821b-8a29-4cbe-80c1-d9771e59f4e8" providerId="ADAL" clId="{566F42A0-69A5-437A-9793-71E485773CCB}" dt="2023-07-06T10:05:38.154" v="884"/>
          <ac:spMkLst>
            <pc:docMk/>
            <pc:sldMk cId="3417418619" sldId="2145705932"/>
            <ac:spMk id="2" creationId="{B00B0A1F-FFB6-417D-AA7D-DCC2B6AC389E}"/>
          </ac:spMkLst>
        </pc:spChg>
      </pc:sldChg>
      <pc:sldChg chg="addSp modSp mod modClrScheme modAnim chgLayout">
        <pc:chgData name="Rahul Nair" userId="4a64821b-8a29-4cbe-80c1-d9771e59f4e8" providerId="ADAL" clId="{566F42A0-69A5-437A-9793-71E485773CCB}" dt="2023-07-06T09:40:39.145" v="614" actId="207"/>
        <pc:sldMkLst>
          <pc:docMk/>
          <pc:sldMk cId="2704317515" sldId="2145705976"/>
        </pc:sldMkLst>
        <pc:spChg chg="mod ord">
          <ac:chgData name="Rahul Nair" userId="4a64821b-8a29-4cbe-80c1-d9771e59f4e8" providerId="ADAL" clId="{566F42A0-69A5-437A-9793-71E485773CCB}" dt="2023-07-06T09:39:54.246" v="611" actId="2085"/>
          <ac:spMkLst>
            <pc:docMk/>
            <pc:sldMk cId="2704317515" sldId="2145705976"/>
            <ac:spMk id="2" creationId="{4D47017E-486E-16B5-0112-0B6254B78D13}"/>
          </ac:spMkLst>
        </pc:spChg>
        <pc:spChg chg="add mod">
          <ac:chgData name="Rahul Nair" userId="4a64821b-8a29-4cbe-80c1-d9771e59f4e8" providerId="ADAL" clId="{566F42A0-69A5-437A-9793-71E485773CCB}" dt="2023-07-06T09:40:39.145" v="614" actId="207"/>
          <ac:spMkLst>
            <pc:docMk/>
            <pc:sldMk cId="2704317515" sldId="2145705976"/>
            <ac:spMk id="3" creationId="{468EA1DB-25B8-32E3-921C-0B141C9F664A}"/>
          </ac:spMkLst>
        </pc:spChg>
        <pc:spChg chg="add mod">
          <ac:chgData name="Rahul Nair" userId="4a64821b-8a29-4cbe-80c1-d9771e59f4e8" providerId="ADAL" clId="{566F42A0-69A5-437A-9793-71E485773CCB}" dt="2023-07-06T09:40:39.145" v="614" actId="207"/>
          <ac:spMkLst>
            <pc:docMk/>
            <pc:sldMk cId="2704317515" sldId="2145705976"/>
            <ac:spMk id="4" creationId="{7C00323E-98C0-0560-39DE-5CD8AEDE47D7}"/>
          </ac:spMkLst>
        </pc:spChg>
        <pc:spChg chg="mod">
          <ac:chgData name="Rahul Nair" userId="4a64821b-8a29-4cbe-80c1-d9771e59f4e8" providerId="ADAL" clId="{566F42A0-69A5-437A-9793-71E485773CCB}" dt="2023-07-06T09:39:54.246" v="611" actId="2085"/>
          <ac:spMkLst>
            <pc:docMk/>
            <pc:sldMk cId="2704317515" sldId="2145705976"/>
            <ac:spMk id="6" creationId="{624D7F09-B3EC-7F05-9B20-E8149EF0FCBC}"/>
          </ac:spMkLst>
        </pc:spChg>
        <pc:spChg chg="mod">
          <ac:chgData name="Rahul Nair" userId="4a64821b-8a29-4cbe-80c1-d9771e59f4e8" providerId="ADAL" clId="{566F42A0-69A5-437A-9793-71E485773CCB}" dt="2023-07-06T09:39:54.246" v="611" actId="2085"/>
          <ac:spMkLst>
            <pc:docMk/>
            <pc:sldMk cId="2704317515" sldId="2145705976"/>
            <ac:spMk id="7" creationId="{78FFDFFC-37C4-E129-80C5-8431CBE5FB77}"/>
          </ac:spMkLst>
        </pc:spChg>
        <pc:spChg chg="mod">
          <ac:chgData name="Rahul Nair" userId="4a64821b-8a29-4cbe-80c1-d9771e59f4e8" providerId="ADAL" clId="{566F42A0-69A5-437A-9793-71E485773CCB}" dt="2023-07-06T09:39:54.246" v="611" actId="2085"/>
          <ac:spMkLst>
            <pc:docMk/>
            <pc:sldMk cId="2704317515" sldId="2145705976"/>
            <ac:spMk id="8" creationId="{9BAF91DE-9816-E381-A3F3-2DA409634AB9}"/>
          </ac:spMkLst>
        </pc:spChg>
        <pc:spChg chg="mod">
          <ac:chgData name="Rahul Nair" userId="4a64821b-8a29-4cbe-80c1-d9771e59f4e8" providerId="ADAL" clId="{566F42A0-69A5-437A-9793-71E485773CCB}" dt="2023-07-06T09:40:04.702" v="612" actId="207"/>
          <ac:spMkLst>
            <pc:docMk/>
            <pc:sldMk cId="2704317515" sldId="2145705976"/>
            <ac:spMk id="9" creationId="{5C62C34D-A64A-8812-25C7-5F0D53BF1087}"/>
          </ac:spMkLst>
        </pc:spChg>
        <pc:spChg chg="mod">
          <ac:chgData name="Rahul Nair" userId="4a64821b-8a29-4cbe-80c1-d9771e59f4e8" providerId="ADAL" clId="{566F42A0-69A5-437A-9793-71E485773CCB}" dt="2023-07-06T09:40:04.702" v="612" actId="207"/>
          <ac:spMkLst>
            <pc:docMk/>
            <pc:sldMk cId="2704317515" sldId="2145705976"/>
            <ac:spMk id="11" creationId="{133AA8BD-DC98-5287-C434-F8CA7EF601D2}"/>
          </ac:spMkLst>
        </pc:spChg>
        <pc:spChg chg="mod">
          <ac:chgData name="Rahul Nair" userId="4a64821b-8a29-4cbe-80c1-d9771e59f4e8" providerId="ADAL" clId="{566F42A0-69A5-437A-9793-71E485773CCB}" dt="2023-07-06T09:40:04.702" v="612" actId="207"/>
          <ac:spMkLst>
            <pc:docMk/>
            <pc:sldMk cId="2704317515" sldId="2145705976"/>
            <ac:spMk id="12" creationId="{E0547532-A1E0-84BD-CDF2-AF9E0B5DAACE}"/>
          </ac:spMkLst>
        </pc:spChg>
        <pc:spChg chg="mod">
          <ac:chgData name="Rahul Nair" userId="4a64821b-8a29-4cbe-80c1-d9771e59f4e8" providerId="ADAL" clId="{566F42A0-69A5-437A-9793-71E485773CCB}" dt="2023-07-06T09:39:54.246" v="611" actId="2085"/>
          <ac:spMkLst>
            <pc:docMk/>
            <pc:sldMk cId="2704317515" sldId="2145705976"/>
            <ac:spMk id="13" creationId="{81F201EA-DB4A-90B4-3D45-4215F46420E8}"/>
          </ac:spMkLst>
        </pc:spChg>
        <pc:spChg chg="mod">
          <ac:chgData name="Rahul Nair" userId="4a64821b-8a29-4cbe-80c1-d9771e59f4e8" providerId="ADAL" clId="{566F42A0-69A5-437A-9793-71E485773CCB}" dt="2023-07-06T09:39:54.246" v="611" actId="2085"/>
          <ac:spMkLst>
            <pc:docMk/>
            <pc:sldMk cId="2704317515" sldId="2145705976"/>
            <ac:spMk id="14" creationId="{ED94E7FE-CE0B-BA4F-FD58-921E28310D6B}"/>
          </ac:spMkLst>
        </pc:spChg>
        <pc:spChg chg="mod">
          <ac:chgData name="Rahul Nair" userId="4a64821b-8a29-4cbe-80c1-d9771e59f4e8" providerId="ADAL" clId="{566F42A0-69A5-437A-9793-71E485773CCB}" dt="2023-07-06T09:40:39.145" v="614" actId="207"/>
          <ac:spMkLst>
            <pc:docMk/>
            <pc:sldMk cId="2704317515" sldId="2145705976"/>
            <ac:spMk id="15" creationId="{1EDBFAF0-4B32-7D9C-A7A1-2CBA4566DBE6}"/>
          </ac:spMkLst>
        </pc:spChg>
        <pc:spChg chg="mod">
          <ac:chgData name="Rahul Nair" userId="4a64821b-8a29-4cbe-80c1-d9771e59f4e8" providerId="ADAL" clId="{566F42A0-69A5-437A-9793-71E485773CCB}" dt="2023-07-06T09:40:39.145" v="614" actId="207"/>
          <ac:spMkLst>
            <pc:docMk/>
            <pc:sldMk cId="2704317515" sldId="2145705976"/>
            <ac:spMk id="16" creationId="{3D909BD3-3986-C18E-5B8B-D925FD9F809A}"/>
          </ac:spMkLst>
        </pc:spChg>
        <pc:spChg chg="mod">
          <ac:chgData name="Rahul Nair" userId="4a64821b-8a29-4cbe-80c1-d9771e59f4e8" providerId="ADAL" clId="{566F42A0-69A5-437A-9793-71E485773CCB}" dt="2023-07-06T09:40:39.145" v="614" actId="207"/>
          <ac:spMkLst>
            <pc:docMk/>
            <pc:sldMk cId="2704317515" sldId="2145705976"/>
            <ac:spMk id="17" creationId="{1FD4243A-1450-3FAF-74B1-B5DB8FAE0898}"/>
          </ac:spMkLst>
        </pc:spChg>
        <pc:spChg chg="mod">
          <ac:chgData name="Rahul Nair" userId="4a64821b-8a29-4cbe-80c1-d9771e59f4e8" providerId="ADAL" clId="{566F42A0-69A5-437A-9793-71E485773CCB}" dt="2023-07-06T09:40:39.145" v="614" actId="207"/>
          <ac:spMkLst>
            <pc:docMk/>
            <pc:sldMk cId="2704317515" sldId="2145705976"/>
            <ac:spMk id="18" creationId="{C30726B9-681E-DF67-E0CC-E63A01B77AC0}"/>
          </ac:spMkLst>
        </pc:spChg>
      </pc:sldChg>
      <pc:sldChg chg="modSp mod modClrScheme chgLayout">
        <pc:chgData name="Rahul Nair" userId="4a64821b-8a29-4cbe-80c1-d9771e59f4e8" providerId="ADAL" clId="{566F42A0-69A5-437A-9793-71E485773CCB}" dt="2023-07-06T09:43:38.913" v="677" actId="108"/>
        <pc:sldMkLst>
          <pc:docMk/>
          <pc:sldMk cId="2557743094" sldId="2145705977"/>
        </pc:sldMkLst>
        <pc:spChg chg="mod ord">
          <ac:chgData name="Rahul Nair" userId="4a64821b-8a29-4cbe-80c1-d9771e59f4e8" providerId="ADAL" clId="{566F42A0-69A5-437A-9793-71E485773CCB}" dt="2023-07-06T09:43:38.913" v="677" actId="108"/>
          <ac:spMkLst>
            <pc:docMk/>
            <pc:sldMk cId="2557743094" sldId="2145705977"/>
            <ac:spMk id="2" creationId="{DFDAF46B-DA45-A644-9DEF-395D4719B655}"/>
          </ac:spMkLst>
        </pc:spChg>
      </pc:sldChg>
      <pc:sldChg chg="modSp mod modClrScheme chgLayout">
        <pc:chgData name="Rahul Nair" userId="4a64821b-8a29-4cbe-80c1-d9771e59f4e8" providerId="ADAL" clId="{566F42A0-69A5-437A-9793-71E485773CCB}" dt="2023-07-06T09:47:57.960" v="708" actId="1582"/>
        <pc:sldMkLst>
          <pc:docMk/>
          <pc:sldMk cId="1078936963" sldId="2145705978"/>
        </pc:sldMkLst>
        <pc:spChg chg="mod ord">
          <ac:chgData name="Rahul Nair" userId="4a64821b-8a29-4cbe-80c1-d9771e59f4e8" providerId="ADAL" clId="{566F42A0-69A5-437A-9793-71E485773CCB}" dt="2023-07-06T09:46:45.540" v="701" actId="2085"/>
          <ac:spMkLst>
            <pc:docMk/>
            <pc:sldMk cId="1078936963" sldId="2145705978"/>
            <ac:spMk id="2" creationId="{30814843-EE5E-0033-DD3A-B41E759EADCF}"/>
          </ac:spMkLst>
        </pc:spChg>
        <pc:spChg chg="mod">
          <ac:chgData name="Rahul Nair" userId="4a64821b-8a29-4cbe-80c1-d9771e59f4e8" providerId="ADAL" clId="{566F42A0-69A5-437A-9793-71E485773CCB}" dt="2023-07-06T09:46:45.540" v="701" actId="2085"/>
          <ac:spMkLst>
            <pc:docMk/>
            <pc:sldMk cId="1078936963" sldId="2145705978"/>
            <ac:spMk id="5" creationId="{BCF68DE0-41D9-0660-453E-650A513F1EA2}"/>
          </ac:spMkLst>
        </pc:spChg>
        <pc:spChg chg="mod">
          <ac:chgData name="Rahul Nair" userId="4a64821b-8a29-4cbe-80c1-d9771e59f4e8" providerId="ADAL" clId="{566F42A0-69A5-437A-9793-71E485773CCB}" dt="2023-07-06T09:46:45.540" v="701" actId="2085"/>
          <ac:spMkLst>
            <pc:docMk/>
            <pc:sldMk cId="1078936963" sldId="2145705978"/>
            <ac:spMk id="6" creationId="{F94EAE7A-DF83-9F2D-1E3E-D0714A558664}"/>
          </ac:spMkLst>
        </pc:spChg>
        <pc:spChg chg="mod">
          <ac:chgData name="Rahul Nair" userId="4a64821b-8a29-4cbe-80c1-d9771e59f4e8" providerId="ADAL" clId="{566F42A0-69A5-437A-9793-71E485773CCB}" dt="2023-07-06T09:46:45.540" v="701" actId="2085"/>
          <ac:spMkLst>
            <pc:docMk/>
            <pc:sldMk cId="1078936963" sldId="2145705978"/>
            <ac:spMk id="8" creationId="{5CA4EAF5-1899-0A72-8BF8-D99197BFAAA9}"/>
          </ac:spMkLst>
        </pc:spChg>
        <pc:spChg chg="mod">
          <ac:chgData name="Rahul Nair" userId="4a64821b-8a29-4cbe-80c1-d9771e59f4e8" providerId="ADAL" clId="{566F42A0-69A5-437A-9793-71E485773CCB}" dt="2023-07-06T09:46:45.540" v="701" actId="2085"/>
          <ac:spMkLst>
            <pc:docMk/>
            <pc:sldMk cId="1078936963" sldId="2145705978"/>
            <ac:spMk id="9" creationId="{F8C350F5-DF07-23D5-09C5-5CD797189CCB}"/>
          </ac:spMkLst>
        </pc:spChg>
        <pc:spChg chg="mod">
          <ac:chgData name="Rahul Nair" userId="4a64821b-8a29-4cbe-80c1-d9771e59f4e8" providerId="ADAL" clId="{566F42A0-69A5-437A-9793-71E485773CCB}" dt="2023-07-06T09:46:45.540" v="701" actId="2085"/>
          <ac:spMkLst>
            <pc:docMk/>
            <pc:sldMk cId="1078936963" sldId="2145705978"/>
            <ac:spMk id="10" creationId="{8EC2A9DC-B408-465E-C58F-872AEBF5D84D}"/>
          </ac:spMkLst>
        </pc:spChg>
        <pc:spChg chg="mod">
          <ac:chgData name="Rahul Nair" userId="4a64821b-8a29-4cbe-80c1-d9771e59f4e8" providerId="ADAL" clId="{566F42A0-69A5-437A-9793-71E485773CCB}" dt="2023-07-06T09:46:45.540" v="701" actId="2085"/>
          <ac:spMkLst>
            <pc:docMk/>
            <pc:sldMk cId="1078936963" sldId="2145705978"/>
            <ac:spMk id="11" creationId="{DD3C5DFA-D8D8-F4B8-A2A5-4FF0DFBC63CE}"/>
          </ac:spMkLst>
        </pc:spChg>
        <pc:spChg chg="mod">
          <ac:chgData name="Rahul Nair" userId="4a64821b-8a29-4cbe-80c1-d9771e59f4e8" providerId="ADAL" clId="{566F42A0-69A5-437A-9793-71E485773CCB}" dt="2023-07-06T09:46:45.540" v="701" actId="2085"/>
          <ac:spMkLst>
            <pc:docMk/>
            <pc:sldMk cId="1078936963" sldId="2145705978"/>
            <ac:spMk id="12" creationId="{7109F0AB-E37A-09F2-7348-0463A8416F84}"/>
          </ac:spMkLst>
        </pc:spChg>
        <pc:spChg chg="mod">
          <ac:chgData name="Rahul Nair" userId="4a64821b-8a29-4cbe-80c1-d9771e59f4e8" providerId="ADAL" clId="{566F42A0-69A5-437A-9793-71E485773CCB}" dt="2023-07-06T09:46:45.540" v="701" actId="2085"/>
          <ac:spMkLst>
            <pc:docMk/>
            <pc:sldMk cId="1078936963" sldId="2145705978"/>
            <ac:spMk id="13" creationId="{69F17C58-A042-9E52-7A5C-75C79E44887E}"/>
          </ac:spMkLst>
        </pc:spChg>
        <pc:spChg chg="mod">
          <ac:chgData name="Rahul Nair" userId="4a64821b-8a29-4cbe-80c1-d9771e59f4e8" providerId="ADAL" clId="{566F42A0-69A5-437A-9793-71E485773CCB}" dt="2023-07-06T09:46:45.540" v="701" actId="2085"/>
          <ac:spMkLst>
            <pc:docMk/>
            <pc:sldMk cId="1078936963" sldId="2145705978"/>
            <ac:spMk id="14" creationId="{945B592C-3B60-5D14-70D7-9CFEBD293D04}"/>
          </ac:spMkLst>
        </pc:spChg>
        <pc:spChg chg="mod">
          <ac:chgData name="Rahul Nair" userId="4a64821b-8a29-4cbe-80c1-d9771e59f4e8" providerId="ADAL" clId="{566F42A0-69A5-437A-9793-71E485773CCB}" dt="2023-07-06T09:46:45.540" v="701" actId="2085"/>
          <ac:spMkLst>
            <pc:docMk/>
            <pc:sldMk cId="1078936963" sldId="2145705978"/>
            <ac:spMk id="15" creationId="{65E15AF9-1F8A-C21A-A634-3BC18D2B9700}"/>
          </ac:spMkLst>
        </pc:spChg>
        <pc:spChg chg="mod">
          <ac:chgData name="Rahul Nair" userId="4a64821b-8a29-4cbe-80c1-d9771e59f4e8" providerId="ADAL" clId="{566F42A0-69A5-437A-9793-71E485773CCB}" dt="2023-07-06T09:46:45.540" v="701" actId="2085"/>
          <ac:spMkLst>
            <pc:docMk/>
            <pc:sldMk cId="1078936963" sldId="2145705978"/>
            <ac:spMk id="16" creationId="{68E2830B-9B07-9036-07F0-3C7A918DCCB3}"/>
          </ac:spMkLst>
        </pc:spChg>
        <pc:graphicFrameChg chg="mod">
          <ac:chgData name="Rahul Nair" userId="4a64821b-8a29-4cbe-80c1-d9771e59f4e8" providerId="ADAL" clId="{566F42A0-69A5-437A-9793-71E485773CCB}" dt="2023-07-06T09:47:57.960" v="708" actId="1582"/>
          <ac:graphicFrameMkLst>
            <pc:docMk/>
            <pc:sldMk cId="1078936963" sldId="2145705978"/>
            <ac:graphicFrameMk id="7" creationId="{88A6B396-9CB1-B41D-7B7B-38FDC7039093}"/>
          </ac:graphicFrameMkLst>
        </pc:graphicFrameChg>
      </pc:sldChg>
      <pc:sldChg chg="modSp setBg">
        <pc:chgData name="Rahul Nair" userId="4a64821b-8a29-4cbe-80c1-d9771e59f4e8" providerId="ADAL" clId="{566F42A0-69A5-437A-9793-71E485773CCB}" dt="2023-07-06T09:58:39.938" v="759"/>
        <pc:sldMkLst>
          <pc:docMk/>
          <pc:sldMk cId="565947683" sldId="2145705990"/>
        </pc:sldMkLst>
        <pc:spChg chg="mod">
          <ac:chgData name="Rahul Nair" userId="4a64821b-8a29-4cbe-80c1-d9771e59f4e8" providerId="ADAL" clId="{566F42A0-69A5-437A-9793-71E485773CCB}" dt="2023-07-06T09:58:39.938" v="759"/>
          <ac:spMkLst>
            <pc:docMk/>
            <pc:sldMk cId="565947683" sldId="2145705990"/>
            <ac:spMk id="2" creationId="{B00B0A1F-FFB6-417D-AA7D-DCC2B6AC389E}"/>
          </ac:spMkLst>
        </pc:spChg>
      </pc:sldChg>
      <pc:sldChg chg="modSp setBg">
        <pc:chgData name="Rahul Nair" userId="4a64821b-8a29-4cbe-80c1-d9771e59f4e8" providerId="ADAL" clId="{566F42A0-69A5-437A-9793-71E485773CCB}" dt="2023-07-06T09:43:59.820" v="678"/>
        <pc:sldMkLst>
          <pc:docMk/>
          <pc:sldMk cId="1100929388" sldId="2145705992"/>
        </pc:sldMkLst>
        <pc:spChg chg="mod">
          <ac:chgData name="Rahul Nair" userId="4a64821b-8a29-4cbe-80c1-d9771e59f4e8" providerId="ADAL" clId="{566F42A0-69A5-437A-9793-71E485773CCB}" dt="2023-07-06T09:43:59.820" v="678"/>
          <ac:spMkLst>
            <pc:docMk/>
            <pc:sldMk cId="1100929388" sldId="2145705992"/>
            <ac:spMk id="2" creationId="{B00B0A1F-FFB6-417D-AA7D-DCC2B6AC389E}"/>
          </ac:spMkLst>
        </pc:spChg>
      </pc:sldChg>
      <pc:sldChg chg="modSp setBg">
        <pc:chgData name="Rahul Nair" userId="4a64821b-8a29-4cbe-80c1-d9771e59f4e8" providerId="ADAL" clId="{566F42A0-69A5-437A-9793-71E485773CCB}" dt="2023-07-06T09:42:21.052" v="625"/>
        <pc:sldMkLst>
          <pc:docMk/>
          <pc:sldMk cId="2520844747" sldId="2145705993"/>
        </pc:sldMkLst>
        <pc:spChg chg="mod">
          <ac:chgData name="Rahul Nair" userId="4a64821b-8a29-4cbe-80c1-d9771e59f4e8" providerId="ADAL" clId="{566F42A0-69A5-437A-9793-71E485773CCB}" dt="2023-07-06T09:42:21.052" v="625"/>
          <ac:spMkLst>
            <pc:docMk/>
            <pc:sldMk cId="2520844747" sldId="2145705993"/>
            <ac:spMk id="2" creationId="{B00B0A1F-FFB6-417D-AA7D-DCC2B6AC389E}"/>
          </ac:spMkLst>
        </pc:spChg>
      </pc:sldChg>
      <pc:sldChg chg="modSp mod modClrScheme chgLayout">
        <pc:chgData name="Rahul Nair" userId="4a64821b-8a29-4cbe-80c1-d9771e59f4e8" providerId="ADAL" clId="{566F42A0-69A5-437A-9793-71E485773CCB}" dt="2023-07-06T09:32:48.453" v="500" actId="700"/>
        <pc:sldMkLst>
          <pc:docMk/>
          <pc:sldMk cId="2372538155" sldId="2145705994"/>
        </pc:sldMkLst>
        <pc:spChg chg="mod ord">
          <ac:chgData name="Rahul Nair" userId="4a64821b-8a29-4cbe-80c1-d9771e59f4e8" providerId="ADAL" clId="{566F42A0-69A5-437A-9793-71E485773CCB}" dt="2023-07-06T09:32:48.453" v="500" actId="700"/>
          <ac:spMkLst>
            <pc:docMk/>
            <pc:sldMk cId="2372538155" sldId="2145705994"/>
            <ac:spMk id="2" creationId="{B00B0A1F-FFB6-417D-AA7D-DCC2B6AC389E}"/>
          </ac:spMkLst>
        </pc:spChg>
      </pc:sldChg>
      <pc:sldChg chg="modSp mod modClrScheme chgLayout">
        <pc:chgData name="Rahul Nair" userId="4a64821b-8a29-4cbe-80c1-d9771e59f4e8" providerId="ADAL" clId="{566F42A0-69A5-437A-9793-71E485773CCB}" dt="2023-07-06T09:28:13.967" v="461" actId="700"/>
        <pc:sldMkLst>
          <pc:docMk/>
          <pc:sldMk cId="1282969616" sldId="2145705995"/>
        </pc:sldMkLst>
        <pc:spChg chg="mod ord">
          <ac:chgData name="Rahul Nair" userId="4a64821b-8a29-4cbe-80c1-d9771e59f4e8" providerId="ADAL" clId="{566F42A0-69A5-437A-9793-71E485773CCB}" dt="2023-07-06T09:28:13.967" v="461" actId="700"/>
          <ac:spMkLst>
            <pc:docMk/>
            <pc:sldMk cId="1282969616" sldId="2145705995"/>
            <ac:spMk id="2" creationId="{B00B0A1F-FFB6-417D-AA7D-DCC2B6AC389E}"/>
          </ac:spMkLst>
        </pc:spChg>
      </pc:sldChg>
      <pc:sldChg chg="modSp mod modClrScheme chgLayout">
        <pc:chgData name="Rahul Nair" userId="4a64821b-8a29-4cbe-80c1-d9771e59f4e8" providerId="ADAL" clId="{566F42A0-69A5-437A-9793-71E485773CCB}" dt="2023-07-06T09:59:41.697" v="764" actId="1076"/>
        <pc:sldMkLst>
          <pc:docMk/>
          <pc:sldMk cId="1442931623" sldId="2145706003"/>
        </pc:sldMkLst>
        <pc:spChg chg="mod ord">
          <ac:chgData name="Rahul Nair" userId="4a64821b-8a29-4cbe-80c1-d9771e59f4e8" providerId="ADAL" clId="{566F42A0-69A5-437A-9793-71E485773CCB}" dt="2023-07-06T09:59:41.697" v="764" actId="1076"/>
          <ac:spMkLst>
            <pc:docMk/>
            <pc:sldMk cId="1442931623" sldId="2145706003"/>
            <ac:spMk id="2" creationId="{4F304022-06EF-CCF9-3C23-749EDCECBA99}"/>
          </ac:spMkLst>
        </pc:spChg>
        <pc:spChg chg="mod">
          <ac:chgData name="Rahul Nair" userId="4a64821b-8a29-4cbe-80c1-d9771e59f4e8" providerId="ADAL" clId="{566F42A0-69A5-437A-9793-71E485773CCB}" dt="2023-07-06T09:56:55.705" v="749" actId="1038"/>
          <ac:spMkLst>
            <pc:docMk/>
            <pc:sldMk cId="1442931623" sldId="2145706003"/>
            <ac:spMk id="4" creationId="{3CABDC18-71A1-512E-1A2F-77061DAA9652}"/>
          </ac:spMkLst>
        </pc:spChg>
        <pc:spChg chg="mod">
          <ac:chgData name="Rahul Nair" userId="4a64821b-8a29-4cbe-80c1-d9771e59f4e8" providerId="ADAL" clId="{566F42A0-69A5-437A-9793-71E485773CCB}" dt="2023-07-06T09:56:48.817" v="747" actId="2085"/>
          <ac:spMkLst>
            <pc:docMk/>
            <pc:sldMk cId="1442931623" sldId="2145706003"/>
            <ac:spMk id="5" creationId="{89A7801E-A229-A64B-34A5-F41092FCCD74}"/>
          </ac:spMkLst>
        </pc:spChg>
        <pc:spChg chg="mod">
          <ac:chgData name="Rahul Nair" userId="4a64821b-8a29-4cbe-80c1-d9771e59f4e8" providerId="ADAL" clId="{566F42A0-69A5-437A-9793-71E485773CCB}" dt="2023-07-06T09:56:48.817" v="747" actId="2085"/>
          <ac:spMkLst>
            <pc:docMk/>
            <pc:sldMk cId="1442931623" sldId="2145706003"/>
            <ac:spMk id="25" creationId="{6A703E4A-9334-3EF1-16B5-6B3D15CA3EFC}"/>
          </ac:spMkLst>
        </pc:spChg>
        <pc:spChg chg="mod">
          <ac:chgData name="Rahul Nair" userId="4a64821b-8a29-4cbe-80c1-d9771e59f4e8" providerId="ADAL" clId="{566F42A0-69A5-437A-9793-71E485773CCB}" dt="2023-07-06T09:56:48.817" v="747" actId="2085"/>
          <ac:spMkLst>
            <pc:docMk/>
            <pc:sldMk cId="1442931623" sldId="2145706003"/>
            <ac:spMk id="30" creationId="{A03FEB7C-DD5C-3999-AEE0-0386C4639B77}"/>
          </ac:spMkLst>
        </pc:spChg>
        <pc:spChg chg="mod">
          <ac:chgData name="Rahul Nair" userId="4a64821b-8a29-4cbe-80c1-d9771e59f4e8" providerId="ADAL" clId="{566F42A0-69A5-437A-9793-71E485773CCB}" dt="2023-07-06T09:56:48.817" v="747" actId="2085"/>
          <ac:spMkLst>
            <pc:docMk/>
            <pc:sldMk cId="1442931623" sldId="2145706003"/>
            <ac:spMk id="39" creationId="{C066B1CA-26B6-14FD-0883-0DB6FCB6FFBE}"/>
          </ac:spMkLst>
        </pc:spChg>
        <pc:spChg chg="mod">
          <ac:chgData name="Rahul Nair" userId="4a64821b-8a29-4cbe-80c1-d9771e59f4e8" providerId="ADAL" clId="{566F42A0-69A5-437A-9793-71E485773CCB}" dt="2023-07-06T09:56:48.817" v="747" actId="2085"/>
          <ac:spMkLst>
            <pc:docMk/>
            <pc:sldMk cId="1442931623" sldId="2145706003"/>
            <ac:spMk id="40" creationId="{66774B34-4874-3FB3-2DD5-E840E9230E68}"/>
          </ac:spMkLst>
        </pc:spChg>
        <pc:spChg chg="mod">
          <ac:chgData name="Rahul Nair" userId="4a64821b-8a29-4cbe-80c1-d9771e59f4e8" providerId="ADAL" clId="{566F42A0-69A5-437A-9793-71E485773CCB}" dt="2023-07-06T09:56:48.817" v="747" actId="2085"/>
          <ac:spMkLst>
            <pc:docMk/>
            <pc:sldMk cId="1442931623" sldId="2145706003"/>
            <ac:spMk id="42" creationId="{50CE3590-B698-520D-4730-C1379B24BA24}"/>
          </ac:spMkLst>
        </pc:spChg>
        <pc:spChg chg="mod">
          <ac:chgData name="Rahul Nair" userId="4a64821b-8a29-4cbe-80c1-d9771e59f4e8" providerId="ADAL" clId="{566F42A0-69A5-437A-9793-71E485773CCB}" dt="2023-07-06T09:56:48.817" v="747" actId="2085"/>
          <ac:spMkLst>
            <pc:docMk/>
            <pc:sldMk cId="1442931623" sldId="2145706003"/>
            <ac:spMk id="44" creationId="{218E5634-1569-F627-1012-BCA6AFC7C231}"/>
          </ac:spMkLst>
        </pc:spChg>
        <pc:spChg chg="mod">
          <ac:chgData name="Rahul Nair" userId="4a64821b-8a29-4cbe-80c1-d9771e59f4e8" providerId="ADAL" clId="{566F42A0-69A5-437A-9793-71E485773CCB}" dt="2023-07-06T09:56:48.817" v="747" actId="2085"/>
          <ac:spMkLst>
            <pc:docMk/>
            <pc:sldMk cId="1442931623" sldId="2145706003"/>
            <ac:spMk id="46" creationId="{BDDF8794-D238-2A7E-644E-4BA125A8E764}"/>
          </ac:spMkLst>
        </pc:spChg>
        <pc:spChg chg="mod">
          <ac:chgData name="Rahul Nair" userId="4a64821b-8a29-4cbe-80c1-d9771e59f4e8" providerId="ADAL" clId="{566F42A0-69A5-437A-9793-71E485773CCB}" dt="2023-07-06T09:56:48.817" v="747" actId="2085"/>
          <ac:spMkLst>
            <pc:docMk/>
            <pc:sldMk cId="1442931623" sldId="2145706003"/>
            <ac:spMk id="47" creationId="{4BB34027-9633-8926-E2F9-FFC834DC28E0}"/>
          </ac:spMkLst>
        </pc:spChg>
        <pc:spChg chg="mod">
          <ac:chgData name="Rahul Nair" userId="4a64821b-8a29-4cbe-80c1-d9771e59f4e8" providerId="ADAL" clId="{566F42A0-69A5-437A-9793-71E485773CCB}" dt="2023-07-06T09:56:48.817" v="747" actId="2085"/>
          <ac:spMkLst>
            <pc:docMk/>
            <pc:sldMk cId="1442931623" sldId="2145706003"/>
            <ac:spMk id="48" creationId="{FB281377-6B99-850D-7B1E-10B4740BC7E5}"/>
          </ac:spMkLst>
        </pc:spChg>
        <pc:spChg chg="mod">
          <ac:chgData name="Rahul Nair" userId="4a64821b-8a29-4cbe-80c1-d9771e59f4e8" providerId="ADAL" clId="{566F42A0-69A5-437A-9793-71E485773CCB}" dt="2023-07-06T09:57:02.233" v="751" actId="1038"/>
          <ac:spMkLst>
            <pc:docMk/>
            <pc:sldMk cId="1442931623" sldId="2145706003"/>
            <ac:spMk id="49" creationId="{E3602D75-6862-854B-1F26-F1835144177A}"/>
          </ac:spMkLst>
        </pc:spChg>
        <pc:spChg chg="mod">
          <ac:chgData name="Rahul Nair" userId="4a64821b-8a29-4cbe-80c1-d9771e59f4e8" providerId="ADAL" clId="{566F42A0-69A5-437A-9793-71E485773CCB}" dt="2023-07-06T09:56:48.817" v="747" actId="2085"/>
          <ac:spMkLst>
            <pc:docMk/>
            <pc:sldMk cId="1442931623" sldId="2145706003"/>
            <ac:spMk id="50" creationId="{0CCA4EAE-DF1C-ABD7-8549-79AF5841E33F}"/>
          </ac:spMkLst>
        </pc:spChg>
        <pc:spChg chg="mod">
          <ac:chgData name="Rahul Nair" userId="4a64821b-8a29-4cbe-80c1-d9771e59f4e8" providerId="ADAL" clId="{566F42A0-69A5-437A-9793-71E485773CCB}" dt="2023-07-06T09:56:48.817" v="747" actId="2085"/>
          <ac:spMkLst>
            <pc:docMk/>
            <pc:sldMk cId="1442931623" sldId="2145706003"/>
            <ac:spMk id="51" creationId="{90D31A0E-0489-FD61-9ABB-7B1B851A70C5}"/>
          </ac:spMkLst>
        </pc:spChg>
        <pc:spChg chg="mod">
          <ac:chgData name="Rahul Nair" userId="4a64821b-8a29-4cbe-80c1-d9771e59f4e8" providerId="ADAL" clId="{566F42A0-69A5-437A-9793-71E485773CCB}" dt="2023-07-06T09:56:48.817" v="747" actId="2085"/>
          <ac:spMkLst>
            <pc:docMk/>
            <pc:sldMk cId="1442931623" sldId="2145706003"/>
            <ac:spMk id="52" creationId="{5BE57F09-3535-51EF-4F24-A4C84ECE5DF4}"/>
          </ac:spMkLst>
        </pc:spChg>
        <pc:spChg chg="mod">
          <ac:chgData name="Rahul Nair" userId="4a64821b-8a29-4cbe-80c1-d9771e59f4e8" providerId="ADAL" clId="{566F42A0-69A5-437A-9793-71E485773CCB}" dt="2023-07-06T09:57:11.796" v="752" actId="1035"/>
          <ac:spMkLst>
            <pc:docMk/>
            <pc:sldMk cId="1442931623" sldId="2145706003"/>
            <ac:spMk id="55" creationId="{92A84450-68A4-E348-1DA4-366B8C9A4467}"/>
          </ac:spMkLst>
        </pc:spChg>
        <pc:spChg chg="mod">
          <ac:chgData name="Rahul Nair" userId="4a64821b-8a29-4cbe-80c1-d9771e59f4e8" providerId="ADAL" clId="{566F42A0-69A5-437A-9793-71E485773CCB}" dt="2023-07-06T09:56:48.817" v="747" actId="2085"/>
          <ac:spMkLst>
            <pc:docMk/>
            <pc:sldMk cId="1442931623" sldId="2145706003"/>
            <ac:spMk id="56" creationId="{20778347-F3C9-F1AD-E35A-1D96548306DB}"/>
          </ac:spMkLst>
        </pc:spChg>
        <pc:spChg chg="mod">
          <ac:chgData name="Rahul Nair" userId="4a64821b-8a29-4cbe-80c1-d9771e59f4e8" providerId="ADAL" clId="{566F42A0-69A5-437A-9793-71E485773CCB}" dt="2023-07-06T09:57:45.880" v="754" actId="14100"/>
          <ac:spMkLst>
            <pc:docMk/>
            <pc:sldMk cId="1442931623" sldId="2145706003"/>
            <ac:spMk id="58" creationId="{5EB430C9-9CFD-2F60-CA8C-52499F9076B5}"/>
          </ac:spMkLst>
        </pc:spChg>
        <pc:spChg chg="mod">
          <ac:chgData name="Rahul Nair" userId="4a64821b-8a29-4cbe-80c1-d9771e59f4e8" providerId="ADAL" clId="{566F42A0-69A5-437A-9793-71E485773CCB}" dt="2023-07-06T09:56:48.817" v="747" actId="2085"/>
          <ac:spMkLst>
            <pc:docMk/>
            <pc:sldMk cId="1442931623" sldId="2145706003"/>
            <ac:spMk id="60" creationId="{A8FF8134-58AA-319E-F9A3-CC58768201D9}"/>
          </ac:spMkLst>
        </pc:spChg>
        <pc:spChg chg="mod">
          <ac:chgData name="Rahul Nair" userId="4a64821b-8a29-4cbe-80c1-d9771e59f4e8" providerId="ADAL" clId="{566F42A0-69A5-437A-9793-71E485773CCB}" dt="2023-07-06T09:56:48.817" v="747" actId="2085"/>
          <ac:spMkLst>
            <pc:docMk/>
            <pc:sldMk cId="1442931623" sldId="2145706003"/>
            <ac:spMk id="62" creationId="{FC26669E-DDD5-AA75-DA36-3FD629BD0F56}"/>
          </ac:spMkLst>
        </pc:spChg>
        <pc:picChg chg="mod">
          <ac:chgData name="Rahul Nair" userId="4a64821b-8a29-4cbe-80c1-d9771e59f4e8" providerId="ADAL" clId="{566F42A0-69A5-437A-9793-71E485773CCB}" dt="2023-07-06T09:56:48.817" v="747" actId="2085"/>
          <ac:picMkLst>
            <pc:docMk/>
            <pc:sldMk cId="1442931623" sldId="2145706003"/>
            <ac:picMk id="41" creationId="{A9E85806-874C-EE1A-FABB-555C626E523A}"/>
          </ac:picMkLst>
        </pc:picChg>
        <pc:picChg chg="mod">
          <ac:chgData name="Rahul Nair" userId="4a64821b-8a29-4cbe-80c1-d9771e59f4e8" providerId="ADAL" clId="{566F42A0-69A5-437A-9793-71E485773CCB}" dt="2023-07-06T09:56:48.817" v="747" actId="2085"/>
          <ac:picMkLst>
            <pc:docMk/>
            <pc:sldMk cId="1442931623" sldId="2145706003"/>
            <ac:picMk id="43" creationId="{B0FA9AEE-D679-0D78-20A7-DD5E24020FF3}"/>
          </ac:picMkLst>
        </pc:picChg>
        <pc:picChg chg="mod">
          <ac:chgData name="Rahul Nair" userId="4a64821b-8a29-4cbe-80c1-d9771e59f4e8" providerId="ADAL" clId="{566F42A0-69A5-437A-9793-71E485773CCB}" dt="2023-07-06T09:56:48.817" v="747" actId="2085"/>
          <ac:picMkLst>
            <pc:docMk/>
            <pc:sldMk cId="1442931623" sldId="2145706003"/>
            <ac:picMk id="45" creationId="{A8B89742-A7A3-F036-1967-AC850C0446CE}"/>
          </ac:picMkLst>
        </pc:picChg>
      </pc:sldChg>
      <pc:sldChg chg="modSp mod modClrScheme chgLayout">
        <pc:chgData name="Rahul Nair" userId="4a64821b-8a29-4cbe-80c1-d9771e59f4e8" providerId="ADAL" clId="{566F42A0-69A5-437A-9793-71E485773CCB}" dt="2023-07-06T09:37:53.909" v="570" actId="1076"/>
        <pc:sldMkLst>
          <pc:docMk/>
          <pc:sldMk cId="2878730467" sldId="2145706031"/>
        </pc:sldMkLst>
        <pc:spChg chg="mod ord">
          <ac:chgData name="Rahul Nair" userId="4a64821b-8a29-4cbe-80c1-d9771e59f4e8" providerId="ADAL" clId="{566F42A0-69A5-437A-9793-71E485773CCB}" dt="2023-07-06T09:37:53.909" v="570" actId="1076"/>
          <ac:spMkLst>
            <pc:docMk/>
            <pc:sldMk cId="2878730467" sldId="2145706031"/>
            <ac:spMk id="2" creationId="{65727549-89EA-F234-D7A8-CA6401B50073}"/>
          </ac:spMkLst>
        </pc:spChg>
        <pc:grpChg chg="mod">
          <ac:chgData name="Rahul Nair" userId="4a64821b-8a29-4cbe-80c1-d9771e59f4e8" providerId="ADAL" clId="{566F42A0-69A5-437A-9793-71E485773CCB}" dt="2023-07-06T09:33:17.146" v="502" actId="207"/>
          <ac:grpSpMkLst>
            <pc:docMk/>
            <pc:sldMk cId="2878730467" sldId="2145706031"/>
            <ac:grpSpMk id="8" creationId="{04D6FB31-71C3-0732-60B1-73905B5B4797}"/>
          </ac:grpSpMkLst>
        </pc:grpChg>
        <pc:grpChg chg="mod">
          <ac:chgData name="Rahul Nair" userId="4a64821b-8a29-4cbe-80c1-d9771e59f4e8" providerId="ADAL" clId="{566F42A0-69A5-437A-9793-71E485773CCB}" dt="2023-07-06T09:33:17.146" v="502" actId="207"/>
          <ac:grpSpMkLst>
            <pc:docMk/>
            <pc:sldMk cId="2878730467" sldId="2145706031"/>
            <ac:grpSpMk id="11" creationId="{452C137B-A15D-08F9-15B6-D4542F28C620}"/>
          </ac:grpSpMkLst>
        </pc:grpChg>
        <pc:grpChg chg="mod">
          <ac:chgData name="Rahul Nair" userId="4a64821b-8a29-4cbe-80c1-d9771e59f4e8" providerId="ADAL" clId="{566F42A0-69A5-437A-9793-71E485773CCB}" dt="2023-07-06T09:33:17.146" v="502" actId="207"/>
          <ac:grpSpMkLst>
            <pc:docMk/>
            <pc:sldMk cId="2878730467" sldId="2145706031"/>
            <ac:grpSpMk id="14" creationId="{4B14B136-B1FD-E15C-6864-3D3A23339420}"/>
          </ac:grpSpMkLst>
        </pc:grpChg>
        <pc:grpChg chg="mod">
          <ac:chgData name="Rahul Nair" userId="4a64821b-8a29-4cbe-80c1-d9771e59f4e8" providerId="ADAL" clId="{566F42A0-69A5-437A-9793-71E485773CCB}" dt="2023-07-06T09:33:17.146" v="502" actId="207"/>
          <ac:grpSpMkLst>
            <pc:docMk/>
            <pc:sldMk cId="2878730467" sldId="2145706031"/>
            <ac:grpSpMk id="28" creationId="{33D037D7-165A-27F3-9B10-DDE2BCFF5345}"/>
          </ac:grpSpMkLst>
        </pc:grpChg>
        <pc:grpChg chg="mod">
          <ac:chgData name="Rahul Nair" userId="4a64821b-8a29-4cbe-80c1-d9771e59f4e8" providerId="ADAL" clId="{566F42A0-69A5-437A-9793-71E485773CCB}" dt="2023-07-06T09:33:17.146" v="502" actId="207"/>
          <ac:grpSpMkLst>
            <pc:docMk/>
            <pc:sldMk cId="2878730467" sldId="2145706031"/>
            <ac:grpSpMk id="32" creationId="{94BA499C-7C85-07C6-EE31-A8DCA0EF4DA4}"/>
          </ac:grpSpMkLst>
        </pc:grpChg>
        <pc:grpChg chg="mod">
          <ac:chgData name="Rahul Nair" userId="4a64821b-8a29-4cbe-80c1-d9771e59f4e8" providerId="ADAL" clId="{566F42A0-69A5-437A-9793-71E485773CCB}" dt="2023-07-06T09:33:17.146" v="502" actId="207"/>
          <ac:grpSpMkLst>
            <pc:docMk/>
            <pc:sldMk cId="2878730467" sldId="2145706031"/>
            <ac:grpSpMk id="37" creationId="{56D23F4F-9B61-8666-3BFE-EA9E29EF19AE}"/>
          </ac:grpSpMkLst>
        </pc:grpChg>
        <pc:picChg chg="mod">
          <ac:chgData name="Rahul Nair" userId="4a64821b-8a29-4cbe-80c1-d9771e59f4e8" providerId="ADAL" clId="{566F42A0-69A5-437A-9793-71E485773CCB}" dt="2023-07-06T09:33:17.146" v="502" actId="207"/>
          <ac:picMkLst>
            <pc:docMk/>
            <pc:sldMk cId="2878730467" sldId="2145706031"/>
            <ac:picMk id="45" creationId="{8677BCD4-655E-5F0A-D2F3-730B7C60685E}"/>
          </ac:picMkLst>
        </pc:picChg>
        <pc:picChg chg="mod">
          <ac:chgData name="Rahul Nair" userId="4a64821b-8a29-4cbe-80c1-d9771e59f4e8" providerId="ADAL" clId="{566F42A0-69A5-437A-9793-71E485773CCB}" dt="2023-07-06T09:33:17.146" v="502" actId="207"/>
          <ac:picMkLst>
            <pc:docMk/>
            <pc:sldMk cId="2878730467" sldId="2145706031"/>
            <ac:picMk id="46" creationId="{49AEC91E-2EBA-7095-4BC3-198DE2819230}"/>
          </ac:picMkLst>
        </pc:picChg>
        <pc:picChg chg="mod">
          <ac:chgData name="Rahul Nair" userId="4a64821b-8a29-4cbe-80c1-d9771e59f4e8" providerId="ADAL" clId="{566F42A0-69A5-437A-9793-71E485773CCB}" dt="2023-07-06T09:33:17.146" v="502" actId="207"/>
          <ac:picMkLst>
            <pc:docMk/>
            <pc:sldMk cId="2878730467" sldId="2145706031"/>
            <ac:picMk id="47" creationId="{7378837F-4324-BE77-D68A-262ED35BE7C8}"/>
          </ac:picMkLst>
        </pc:picChg>
      </pc:sldChg>
      <pc:sldChg chg="modSp setBg">
        <pc:chgData name="Rahul Nair" userId="4a64821b-8a29-4cbe-80c1-d9771e59f4e8" providerId="ADAL" clId="{566F42A0-69A5-437A-9793-71E485773CCB}" dt="2023-07-06T09:54:59.113" v="738"/>
        <pc:sldMkLst>
          <pc:docMk/>
          <pc:sldMk cId="908109984" sldId="2145706036"/>
        </pc:sldMkLst>
        <pc:spChg chg="mod">
          <ac:chgData name="Rahul Nair" userId="4a64821b-8a29-4cbe-80c1-d9771e59f4e8" providerId="ADAL" clId="{566F42A0-69A5-437A-9793-71E485773CCB}" dt="2023-07-06T09:54:59.113" v="738"/>
          <ac:spMkLst>
            <pc:docMk/>
            <pc:sldMk cId="908109984" sldId="2145706036"/>
            <ac:spMk id="2" creationId="{B00B0A1F-FFB6-417D-AA7D-DCC2B6AC389E}"/>
          </ac:spMkLst>
        </pc:spChg>
      </pc:sldChg>
      <pc:sldChg chg="addSp delSp modSp add del mod delDesignElem">
        <pc:chgData name="Rahul Nair" userId="4a64821b-8a29-4cbe-80c1-d9771e59f4e8" providerId="ADAL" clId="{566F42A0-69A5-437A-9793-71E485773CCB}" dt="2023-07-06T09:26:17.678" v="454" actId="20577"/>
        <pc:sldMkLst>
          <pc:docMk/>
          <pc:sldMk cId="1391031641" sldId="2146846701"/>
        </pc:sldMkLst>
        <pc:spChg chg="mod">
          <ac:chgData name="Rahul Nair" userId="4a64821b-8a29-4cbe-80c1-d9771e59f4e8" providerId="ADAL" clId="{566F42A0-69A5-437A-9793-71E485773CCB}" dt="2023-07-06T09:22:44.656" v="430"/>
          <ac:spMkLst>
            <pc:docMk/>
            <pc:sldMk cId="1391031641" sldId="2146846701"/>
            <ac:spMk id="4" creationId="{736AA468-071C-41BD-80B1-328AB3D55A48}"/>
          </ac:spMkLst>
        </pc:spChg>
        <pc:spChg chg="add del">
          <ac:chgData name="Rahul Nair" userId="4a64821b-8a29-4cbe-80c1-d9771e59f4e8" providerId="ADAL" clId="{566F42A0-69A5-437A-9793-71E485773CCB}" dt="2023-07-06T09:26:13.444" v="448"/>
          <ac:spMkLst>
            <pc:docMk/>
            <pc:sldMk cId="1391031641" sldId="2146846701"/>
            <ac:spMk id="6" creationId="{458ED697-B632-B315-1613-3017910140D0}"/>
          </ac:spMkLst>
        </pc:spChg>
        <pc:spChg chg="mod">
          <ac:chgData name="Rahul Nair" userId="4a64821b-8a29-4cbe-80c1-d9771e59f4e8" providerId="ADAL" clId="{566F42A0-69A5-437A-9793-71E485773CCB}" dt="2023-07-06T09:26:17.678" v="454" actId="20577"/>
          <ac:spMkLst>
            <pc:docMk/>
            <pc:sldMk cId="1391031641" sldId="2146846701"/>
            <ac:spMk id="7" creationId="{6A43D8F1-E9C4-78F7-54BF-265E51F4DDA3}"/>
          </ac:spMkLst>
        </pc:spChg>
        <pc:spChg chg="mod">
          <ac:chgData name="Rahul Nair" userId="4a64821b-8a29-4cbe-80c1-d9771e59f4e8" providerId="ADAL" clId="{566F42A0-69A5-437A-9793-71E485773CCB}" dt="2023-06-01T08:58:33.868" v="9" actId="20577"/>
          <ac:spMkLst>
            <pc:docMk/>
            <pc:sldMk cId="1391031641" sldId="2146846701"/>
            <ac:spMk id="12" creationId="{ECC9C6FB-5DFB-F720-BD3E-73F124722BAA}"/>
          </ac:spMkLst>
        </pc:spChg>
      </pc:sldChg>
      <pc:sldChg chg="modSp mod modClrScheme chgLayout">
        <pc:chgData name="Rahul Nair" userId="4a64821b-8a29-4cbe-80c1-d9771e59f4e8" providerId="ADAL" clId="{566F42A0-69A5-437A-9793-71E485773CCB}" dt="2023-07-06T09:29:06.463" v="468" actId="404"/>
        <pc:sldMkLst>
          <pc:docMk/>
          <pc:sldMk cId="4126707442" sldId="2146846702"/>
        </pc:sldMkLst>
        <pc:spChg chg="mod ord">
          <ac:chgData name="Rahul Nair" userId="4a64821b-8a29-4cbe-80c1-d9771e59f4e8" providerId="ADAL" clId="{566F42A0-69A5-437A-9793-71E485773CCB}" dt="2023-07-06T09:29:06.463" v="468" actId="404"/>
          <ac:spMkLst>
            <pc:docMk/>
            <pc:sldMk cId="4126707442" sldId="2146846702"/>
            <ac:spMk id="3" creationId="{00000000-0000-0000-0000-000000000000}"/>
          </ac:spMkLst>
        </pc:spChg>
        <pc:graphicFrameChg chg="modGraphic">
          <ac:chgData name="Rahul Nair" userId="4a64821b-8a29-4cbe-80c1-d9771e59f4e8" providerId="ADAL" clId="{566F42A0-69A5-437A-9793-71E485773CCB}" dt="2023-07-06T09:26:42.851" v="456" actId="207"/>
          <ac:graphicFrameMkLst>
            <pc:docMk/>
            <pc:sldMk cId="4126707442" sldId="2146846702"/>
            <ac:graphicFrameMk id="2" creationId="{A83F0A34-5AA6-4D8C-B891-466A5691E0A9}"/>
          </ac:graphicFrameMkLst>
        </pc:graphicFrameChg>
      </pc:sldChg>
      <pc:sldChg chg="modSp mod modClrScheme chgLayout">
        <pc:chgData name="Rahul Nair" userId="4a64821b-8a29-4cbe-80c1-d9771e59f4e8" providerId="ADAL" clId="{566F42A0-69A5-437A-9793-71E485773CCB}" dt="2023-07-06T09:32:31.375" v="499" actId="207"/>
        <pc:sldMkLst>
          <pc:docMk/>
          <pc:sldMk cId="3001922305" sldId="2146846704"/>
        </pc:sldMkLst>
        <pc:spChg chg="mod ord">
          <ac:chgData name="Rahul Nair" userId="4a64821b-8a29-4cbe-80c1-d9771e59f4e8" providerId="ADAL" clId="{566F42A0-69A5-437A-9793-71E485773CCB}" dt="2023-07-06T09:29:47.091" v="472" actId="1076"/>
          <ac:spMkLst>
            <pc:docMk/>
            <pc:sldMk cId="3001922305" sldId="2146846704"/>
            <ac:spMk id="7" creationId="{64554EA4-8FA8-2847-A306-25849FD8CFD7}"/>
          </ac:spMkLst>
        </pc:spChg>
        <pc:graphicFrameChg chg="mod">
          <ac:chgData name="Rahul Nair" userId="4a64821b-8a29-4cbe-80c1-d9771e59f4e8" providerId="ADAL" clId="{566F42A0-69A5-437A-9793-71E485773CCB}" dt="2023-07-06T09:32:31.375" v="499" actId="207"/>
          <ac:graphicFrameMkLst>
            <pc:docMk/>
            <pc:sldMk cId="3001922305" sldId="2146846704"/>
            <ac:graphicFrameMk id="8" creationId="{9CF28608-49AB-1E22-29DB-AB1A80A8DB61}"/>
          </ac:graphicFrameMkLst>
        </pc:graphicFrameChg>
      </pc:sldChg>
      <pc:sldChg chg="addSp delSp modSp mod modClrScheme chgLayout">
        <pc:chgData name="Rahul Nair" userId="4a64821b-8a29-4cbe-80c1-d9771e59f4e8" providerId="ADAL" clId="{566F42A0-69A5-437A-9793-71E485773CCB}" dt="2023-07-06T09:39:11.602" v="605" actId="1076"/>
        <pc:sldMkLst>
          <pc:docMk/>
          <pc:sldMk cId="2330516176" sldId="2146846705"/>
        </pc:sldMkLst>
        <pc:spChg chg="add del mod ord">
          <ac:chgData name="Rahul Nair" userId="4a64821b-8a29-4cbe-80c1-d9771e59f4e8" providerId="ADAL" clId="{566F42A0-69A5-437A-9793-71E485773CCB}" dt="2023-07-06T09:34:43.677" v="526" actId="478"/>
          <ac:spMkLst>
            <pc:docMk/>
            <pc:sldMk cId="2330516176" sldId="2146846705"/>
            <ac:spMk id="2" creationId="{D18F81ED-B5EF-158E-4376-BE0E8274C734}"/>
          </ac:spMkLst>
        </pc:spChg>
        <pc:spChg chg="mod ord">
          <ac:chgData name="Rahul Nair" userId="4a64821b-8a29-4cbe-80c1-d9771e59f4e8" providerId="ADAL" clId="{566F42A0-69A5-437A-9793-71E485773CCB}" dt="2023-07-06T09:37:30.469" v="558" actId="2085"/>
          <ac:spMkLst>
            <pc:docMk/>
            <pc:sldMk cId="2330516176" sldId="2146846705"/>
            <ac:spMk id="3" creationId="{694D8B2A-DD44-ADBF-D5F6-6D6CAD2B853D}"/>
          </ac:spMkLst>
        </pc:spChg>
        <pc:spChg chg="add mod">
          <ac:chgData name="Rahul Nair" userId="4a64821b-8a29-4cbe-80c1-d9771e59f4e8" providerId="ADAL" clId="{566F42A0-69A5-437A-9793-71E485773CCB}" dt="2023-07-06T09:39:11.602" v="605" actId="1076"/>
          <ac:spMkLst>
            <pc:docMk/>
            <pc:sldMk cId="2330516176" sldId="2146846705"/>
            <ac:spMk id="4" creationId="{65BAE4EF-28A1-4231-F501-9FD254BBEB3F}"/>
          </ac:spMkLst>
        </pc:spChg>
        <pc:spChg chg="mod topLvl">
          <ac:chgData name="Rahul Nair" userId="4a64821b-8a29-4cbe-80c1-d9771e59f4e8" providerId="ADAL" clId="{566F42A0-69A5-437A-9793-71E485773CCB}" dt="2023-07-06T09:37:30.469" v="558" actId="2085"/>
          <ac:spMkLst>
            <pc:docMk/>
            <pc:sldMk cId="2330516176" sldId="2146846705"/>
            <ac:spMk id="7" creationId="{6196978F-1F50-052B-4F6E-A52D8C5EFBEE}"/>
          </ac:spMkLst>
        </pc:spChg>
        <pc:spChg chg="mod topLvl">
          <ac:chgData name="Rahul Nair" userId="4a64821b-8a29-4cbe-80c1-d9771e59f4e8" providerId="ADAL" clId="{566F42A0-69A5-437A-9793-71E485773CCB}" dt="2023-07-06T09:37:30.469" v="558" actId="2085"/>
          <ac:spMkLst>
            <pc:docMk/>
            <pc:sldMk cId="2330516176" sldId="2146846705"/>
            <ac:spMk id="8" creationId="{560716C0-07B1-5275-483B-698BFD978C6E}"/>
          </ac:spMkLst>
        </pc:spChg>
        <pc:spChg chg="mod">
          <ac:chgData name="Rahul Nair" userId="4a64821b-8a29-4cbe-80c1-d9771e59f4e8" providerId="ADAL" clId="{566F42A0-69A5-437A-9793-71E485773CCB}" dt="2023-07-06T09:37:37.247" v="569" actId="1036"/>
          <ac:spMkLst>
            <pc:docMk/>
            <pc:sldMk cId="2330516176" sldId="2146846705"/>
            <ac:spMk id="11" creationId="{283F4D11-2304-B117-B22E-7323227636D7}"/>
          </ac:spMkLst>
        </pc:spChg>
        <pc:grpChg chg="del mod">
          <ac:chgData name="Rahul Nair" userId="4a64821b-8a29-4cbe-80c1-d9771e59f4e8" providerId="ADAL" clId="{566F42A0-69A5-437A-9793-71E485773CCB}" dt="2023-07-06T09:34:49.085" v="528" actId="165"/>
          <ac:grpSpMkLst>
            <pc:docMk/>
            <pc:sldMk cId="2330516176" sldId="2146846705"/>
            <ac:grpSpMk id="6" creationId="{DEE3A237-A1E5-61E3-597E-A279A6CEBDAF}"/>
          </ac:grpSpMkLst>
        </pc:grpChg>
        <pc:cxnChg chg="del mod">
          <ac:chgData name="Rahul Nair" userId="4a64821b-8a29-4cbe-80c1-d9771e59f4e8" providerId="ADAL" clId="{566F42A0-69A5-437A-9793-71E485773CCB}" dt="2023-07-06T09:33:47.587" v="505" actId="478"/>
          <ac:cxnSpMkLst>
            <pc:docMk/>
            <pc:sldMk cId="2330516176" sldId="2146846705"/>
            <ac:cxnSpMk id="12" creationId="{73CFFF54-BF3E-4145-DA8A-AF90E3EC5E8A}"/>
          </ac:cxnSpMkLst>
        </pc:cxnChg>
      </pc:sldChg>
      <pc:sldChg chg="setBg">
        <pc:chgData name="Rahul Nair" userId="4a64821b-8a29-4cbe-80c1-d9771e59f4e8" providerId="ADAL" clId="{566F42A0-69A5-437A-9793-71E485773CCB}" dt="2023-07-06T09:38:22.632" v="603"/>
        <pc:sldMkLst>
          <pc:docMk/>
          <pc:sldMk cId="1704650608" sldId="2146846706"/>
        </pc:sldMkLst>
      </pc:sldChg>
      <pc:sldChg chg="modSp mod modClrScheme chgLayout">
        <pc:chgData name="Rahul Nair" userId="4a64821b-8a29-4cbe-80c1-d9771e59f4e8" providerId="ADAL" clId="{566F42A0-69A5-437A-9793-71E485773CCB}" dt="2023-07-06T09:41:39.122" v="624" actId="207"/>
        <pc:sldMkLst>
          <pc:docMk/>
          <pc:sldMk cId="392853722" sldId="2146846707"/>
        </pc:sldMkLst>
        <pc:spChg chg="mod ord">
          <ac:chgData name="Rahul Nair" userId="4a64821b-8a29-4cbe-80c1-d9771e59f4e8" providerId="ADAL" clId="{566F42A0-69A5-437A-9793-71E485773CCB}" dt="2023-07-06T09:39:24.964" v="607" actId="108"/>
          <ac:spMkLst>
            <pc:docMk/>
            <pc:sldMk cId="392853722" sldId="2146846707"/>
            <ac:spMk id="4" creationId="{0039CBEA-DC95-E9BA-41C0-FFA880A8962F}"/>
          </ac:spMkLst>
        </pc:spChg>
        <pc:spChg chg="mod">
          <ac:chgData name="Rahul Nair" userId="4a64821b-8a29-4cbe-80c1-d9771e59f4e8" providerId="ADAL" clId="{566F42A0-69A5-437A-9793-71E485773CCB}" dt="2023-07-06T09:41:32.667" v="623" actId="33524"/>
          <ac:spMkLst>
            <pc:docMk/>
            <pc:sldMk cId="392853722" sldId="2146846707"/>
            <ac:spMk id="13" creationId="{C21D476D-3C78-BB41-3F3A-B7B618E0376B}"/>
          </ac:spMkLst>
        </pc:spChg>
        <pc:spChg chg="mod">
          <ac:chgData name="Rahul Nair" userId="4a64821b-8a29-4cbe-80c1-d9771e59f4e8" providerId="ADAL" clId="{566F42A0-69A5-437A-9793-71E485773CCB}" dt="2023-07-06T09:41:39.122" v="624" actId="207"/>
          <ac:spMkLst>
            <pc:docMk/>
            <pc:sldMk cId="392853722" sldId="2146846707"/>
            <ac:spMk id="14" creationId="{6234A23D-BBA6-400D-EB66-11743B208271}"/>
          </ac:spMkLst>
        </pc:spChg>
        <pc:grpChg chg="mod">
          <ac:chgData name="Rahul Nair" userId="4a64821b-8a29-4cbe-80c1-d9771e59f4e8" providerId="ADAL" clId="{566F42A0-69A5-437A-9793-71E485773CCB}" dt="2023-07-06T09:40:59.815" v="618" actId="1076"/>
          <ac:grpSpMkLst>
            <pc:docMk/>
            <pc:sldMk cId="392853722" sldId="2146846707"/>
            <ac:grpSpMk id="5" creationId="{6F7B9BF2-A4F0-16EB-5745-FDA36E5B5F2D}"/>
          </ac:grpSpMkLst>
        </pc:grpChg>
        <pc:picChg chg="mod">
          <ac:chgData name="Rahul Nair" userId="4a64821b-8a29-4cbe-80c1-d9771e59f4e8" providerId="ADAL" clId="{566F42A0-69A5-437A-9793-71E485773CCB}" dt="2023-07-06T09:41:22.696" v="620" actId="1076"/>
          <ac:picMkLst>
            <pc:docMk/>
            <pc:sldMk cId="392853722" sldId="2146846707"/>
            <ac:picMk id="9" creationId="{2AF041F9-B1F4-37DD-17CF-B6FF9C9BC770}"/>
          </ac:picMkLst>
        </pc:picChg>
      </pc:sldChg>
      <pc:sldChg chg="addSp delSp modSp mod modClrScheme delAnim modAnim chgLayout">
        <pc:chgData name="Rahul Nair" userId="4a64821b-8a29-4cbe-80c1-d9771e59f4e8" providerId="ADAL" clId="{566F42A0-69A5-437A-9793-71E485773CCB}" dt="2023-07-06T09:32:11.049" v="497"/>
        <pc:sldMkLst>
          <pc:docMk/>
          <pc:sldMk cId="1438822461" sldId="2146846708"/>
        </pc:sldMkLst>
        <pc:spChg chg="add del mod">
          <ac:chgData name="Rahul Nair" userId="4a64821b-8a29-4cbe-80c1-d9771e59f4e8" providerId="ADAL" clId="{566F42A0-69A5-437A-9793-71E485773CCB}" dt="2023-07-06T09:30:52.531" v="487" actId="478"/>
          <ac:spMkLst>
            <pc:docMk/>
            <pc:sldMk cId="1438822461" sldId="2146846708"/>
            <ac:spMk id="2" creationId="{C2ACC3EB-75C4-EC80-DDBA-9181B90087C4}"/>
          </ac:spMkLst>
        </pc:spChg>
        <pc:spChg chg="add del mod">
          <ac:chgData name="Rahul Nair" userId="4a64821b-8a29-4cbe-80c1-d9771e59f4e8" providerId="ADAL" clId="{566F42A0-69A5-437A-9793-71E485773CCB}" dt="2023-07-06T09:30:52.531" v="487" actId="478"/>
          <ac:spMkLst>
            <pc:docMk/>
            <pc:sldMk cId="1438822461" sldId="2146846708"/>
            <ac:spMk id="3" creationId="{965FC867-6978-50B7-D9F1-787B200374B8}"/>
          </ac:spMkLst>
        </pc:spChg>
        <pc:spChg chg="mod ord">
          <ac:chgData name="Rahul Nair" userId="4a64821b-8a29-4cbe-80c1-d9771e59f4e8" providerId="ADAL" clId="{566F42A0-69A5-437A-9793-71E485773CCB}" dt="2023-07-06T09:29:51.546" v="473" actId="108"/>
          <ac:spMkLst>
            <pc:docMk/>
            <pc:sldMk cId="1438822461" sldId="2146846708"/>
            <ac:spMk id="4" creationId="{62AD76BD-0AFB-3CC2-1D94-44F046603DBF}"/>
          </ac:spMkLst>
        </pc:spChg>
        <pc:spChg chg="mod">
          <ac:chgData name="Rahul Nair" userId="4a64821b-8a29-4cbe-80c1-d9771e59f4e8" providerId="ADAL" clId="{566F42A0-69A5-437A-9793-71E485773CCB}" dt="2023-07-06T09:32:06.773" v="496"/>
          <ac:spMkLst>
            <pc:docMk/>
            <pc:sldMk cId="1438822461" sldId="2146846708"/>
            <ac:spMk id="5" creationId="{5459BA8F-67F3-BC98-2FA7-532141B63D82}"/>
          </ac:spMkLst>
        </pc:spChg>
        <pc:spChg chg="mod">
          <ac:chgData name="Rahul Nair" userId="4a64821b-8a29-4cbe-80c1-d9771e59f4e8" providerId="ADAL" clId="{566F42A0-69A5-437A-9793-71E485773CCB}" dt="2023-07-06T09:30:19.251" v="475" actId="207"/>
          <ac:spMkLst>
            <pc:docMk/>
            <pc:sldMk cId="1438822461" sldId="2146846708"/>
            <ac:spMk id="6" creationId="{E45ECB41-4760-A719-092C-68DE3F9CBA6E}"/>
          </ac:spMkLst>
        </pc:spChg>
        <pc:spChg chg="mod">
          <ac:chgData name="Rahul Nair" userId="4a64821b-8a29-4cbe-80c1-d9771e59f4e8" providerId="ADAL" clId="{566F42A0-69A5-437A-9793-71E485773CCB}" dt="2023-07-06T09:32:11.049" v="497"/>
          <ac:spMkLst>
            <pc:docMk/>
            <pc:sldMk cId="1438822461" sldId="2146846708"/>
            <ac:spMk id="9" creationId="{9481312E-A0CE-6BB2-C621-FF428FFDB7ED}"/>
          </ac:spMkLst>
        </pc:spChg>
        <pc:spChg chg="mod">
          <ac:chgData name="Rahul Nair" userId="4a64821b-8a29-4cbe-80c1-d9771e59f4e8" providerId="ADAL" clId="{566F42A0-69A5-437A-9793-71E485773CCB}" dt="2023-07-06T09:30:19.251" v="475" actId="207"/>
          <ac:spMkLst>
            <pc:docMk/>
            <pc:sldMk cId="1438822461" sldId="2146846708"/>
            <ac:spMk id="10" creationId="{72015B64-5924-89E9-0D27-02FC0D625505}"/>
          </ac:spMkLst>
        </pc:spChg>
      </pc:sldChg>
      <pc:sldChg chg="addSp delSp modSp mod modClrScheme chgLayout">
        <pc:chgData name="Rahul Nair" userId="4a64821b-8a29-4cbe-80c1-d9771e59f4e8" providerId="ADAL" clId="{566F42A0-69A5-437A-9793-71E485773CCB}" dt="2023-07-06T09:43:30.684" v="675" actId="1076"/>
        <pc:sldMkLst>
          <pc:docMk/>
          <pc:sldMk cId="3976454359" sldId="2146846709"/>
        </pc:sldMkLst>
        <pc:spChg chg="add del mod ord">
          <ac:chgData name="Rahul Nair" userId="4a64821b-8a29-4cbe-80c1-d9771e59f4e8" providerId="ADAL" clId="{566F42A0-69A5-437A-9793-71E485773CCB}" dt="2023-07-06T09:39:33.463" v="609" actId="478"/>
          <ac:spMkLst>
            <pc:docMk/>
            <pc:sldMk cId="3976454359" sldId="2146846709"/>
            <ac:spMk id="2" creationId="{D266BD36-D90E-1557-4308-520D0462BD1B}"/>
          </ac:spMkLst>
        </pc:spChg>
        <pc:spChg chg="mod">
          <ac:chgData name="Rahul Nair" userId="4a64821b-8a29-4cbe-80c1-d9771e59f4e8" providerId="ADAL" clId="{566F42A0-69A5-437A-9793-71E485773CCB}" dt="2023-07-06T09:43:30.684" v="675" actId="1076"/>
          <ac:spMkLst>
            <pc:docMk/>
            <pc:sldMk cId="3976454359" sldId="2146846709"/>
            <ac:spMk id="5" creationId="{9CBE079B-785F-7FAA-8860-FE7AF8988392}"/>
          </ac:spMkLst>
        </pc:spChg>
      </pc:sldChg>
      <pc:sldChg chg="addSp modSp mod modClrScheme chgLayout">
        <pc:chgData name="Rahul Nair" userId="4a64821b-8a29-4cbe-80c1-d9771e59f4e8" providerId="ADAL" clId="{566F42A0-69A5-437A-9793-71E485773CCB}" dt="2023-07-06T10:14:50.524" v="940" actId="1037"/>
        <pc:sldMkLst>
          <pc:docMk/>
          <pc:sldMk cId="2907796175" sldId="2146846710"/>
        </pc:sldMkLst>
        <pc:spChg chg="add mod">
          <ac:chgData name="Rahul Nair" userId="4a64821b-8a29-4cbe-80c1-d9771e59f4e8" providerId="ADAL" clId="{566F42A0-69A5-437A-9793-71E485773CCB}" dt="2023-07-06T10:14:09.735" v="927" actId="207"/>
          <ac:spMkLst>
            <pc:docMk/>
            <pc:sldMk cId="2907796175" sldId="2146846710"/>
            <ac:spMk id="2" creationId="{79466B43-B3D9-5A1F-CDE1-8FE7C8D04C02}"/>
          </ac:spMkLst>
        </pc:spChg>
        <pc:spChg chg="add mod">
          <ac:chgData name="Rahul Nair" userId="4a64821b-8a29-4cbe-80c1-d9771e59f4e8" providerId="ADAL" clId="{566F42A0-69A5-437A-9793-71E485773CCB}" dt="2023-07-06T10:14:09.735" v="927" actId="207"/>
          <ac:spMkLst>
            <pc:docMk/>
            <pc:sldMk cId="2907796175" sldId="2146846710"/>
            <ac:spMk id="3" creationId="{B20F97FA-2E55-C68E-BE79-8BE999EB7B0C}"/>
          </ac:spMkLst>
        </pc:spChg>
        <pc:spChg chg="mod ord">
          <ac:chgData name="Rahul Nair" userId="4a64821b-8a29-4cbe-80c1-d9771e59f4e8" providerId="ADAL" clId="{566F42A0-69A5-437A-9793-71E485773CCB}" dt="2023-07-06T10:14:20.155" v="929" actId="108"/>
          <ac:spMkLst>
            <pc:docMk/>
            <pc:sldMk cId="2907796175" sldId="2146846710"/>
            <ac:spMk id="26" creationId="{CAC69182-39FC-FB54-2CB0-AA4CB3017A36}"/>
          </ac:spMkLst>
        </pc:spChg>
        <pc:spChg chg="mod">
          <ac:chgData name="Rahul Nair" userId="4a64821b-8a29-4cbe-80c1-d9771e59f4e8" providerId="ADAL" clId="{566F42A0-69A5-437A-9793-71E485773CCB}" dt="2023-07-06T10:14:09.735" v="927" actId="207"/>
          <ac:spMkLst>
            <pc:docMk/>
            <pc:sldMk cId="2907796175" sldId="2146846710"/>
            <ac:spMk id="27" creationId="{E59885E5-96D2-EF07-CE44-1FB04D2CE581}"/>
          </ac:spMkLst>
        </pc:spChg>
        <pc:spChg chg="mod">
          <ac:chgData name="Rahul Nair" userId="4a64821b-8a29-4cbe-80c1-d9771e59f4e8" providerId="ADAL" clId="{566F42A0-69A5-437A-9793-71E485773CCB}" dt="2023-07-06T10:14:09.735" v="927" actId="207"/>
          <ac:spMkLst>
            <pc:docMk/>
            <pc:sldMk cId="2907796175" sldId="2146846710"/>
            <ac:spMk id="28" creationId="{92CDD1DD-E069-17D1-2924-06777B1B9AFC}"/>
          </ac:spMkLst>
        </pc:spChg>
        <pc:spChg chg="mod">
          <ac:chgData name="Rahul Nair" userId="4a64821b-8a29-4cbe-80c1-d9771e59f4e8" providerId="ADAL" clId="{566F42A0-69A5-437A-9793-71E485773CCB}" dt="2023-07-06T10:14:09.735" v="927" actId="207"/>
          <ac:spMkLst>
            <pc:docMk/>
            <pc:sldMk cId="2907796175" sldId="2146846710"/>
            <ac:spMk id="29" creationId="{0F1916B0-8A4D-C14F-2B0F-FD8E106B6E60}"/>
          </ac:spMkLst>
        </pc:spChg>
        <pc:spChg chg="mod">
          <ac:chgData name="Rahul Nair" userId="4a64821b-8a29-4cbe-80c1-d9771e59f4e8" providerId="ADAL" clId="{566F42A0-69A5-437A-9793-71E485773CCB}" dt="2023-07-06T10:14:09.735" v="927" actId="207"/>
          <ac:spMkLst>
            <pc:docMk/>
            <pc:sldMk cId="2907796175" sldId="2146846710"/>
            <ac:spMk id="30" creationId="{D113EB92-89D4-F76D-8A30-4985E88A6FEF}"/>
          </ac:spMkLst>
        </pc:spChg>
        <pc:spChg chg="mod">
          <ac:chgData name="Rahul Nair" userId="4a64821b-8a29-4cbe-80c1-d9771e59f4e8" providerId="ADAL" clId="{566F42A0-69A5-437A-9793-71E485773CCB}" dt="2023-07-06T10:14:09.735" v="927" actId="207"/>
          <ac:spMkLst>
            <pc:docMk/>
            <pc:sldMk cId="2907796175" sldId="2146846710"/>
            <ac:spMk id="31" creationId="{C12CAA4B-EE36-451F-7DBD-E3493F4188C2}"/>
          </ac:spMkLst>
        </pc:spChg>
        <pc:spChg chg="mod">
          <ac:chgData name="Rahul Nair" userId="4a64821b-8a29-4cbe-80c1-d9771e59f4e8" providerId="ADAL" clId="{566F42A0-69A5-437A-9793-71E485773CCB}" dt="2023-07-06T10:14:32.819" v="930" actId="1076"/>
          <ac:spMkLst>
            <pc:docMk/>
            <pc:sldMk cId="2907796175" sldId="2146846710"/>
            <ac:spMk id="32" creationId="{7D9FC7E9-E7C0-8B84-CEFB-579EF44C5215}"/>
          </ac:spMkLst>
        </pc:spChg>
        <pc:spChg chg="mod">
          <ac:chgData name="Rahul Nair" userId="4a64821b-8a29-4cbe-80c1-d9771e59f4e8" providerId="ADAL" clId="{566F42A0-69A5-437A-9793-71E485773CCB}" dt="2023-07-06T10:14:09.735" v="927" actId="207"/>
          <ac:spMkLst>
            <pc:docMk/>
            <pc:sldMk cId="2907796175" sldId="2146846710"/>
            <ac:spMk id="33" creationId="{F788CFB4-DB7E-361A-B428-E13DB5E51BB0}"/>
          </ac:spMkLst>
        </pc:spChg>
        <pc:spChg chg="mod">
          <ac:chgData name="Rahul Nair" userId="4a64821b-8a29-4cbe-80c1-d9771e59f4e8" providerId="ADAL" clId="{566F42A0-69A5-437A-9793-71E485773CCB}" dt="2023-07-06T10:14:09.735" v="927" actId="207"/>
          <ac:spMkLst>
            <pc:docMk/>
            <pc:sldMk cId="2907796175" sldId="2146846710"/>
            <ac:spMk id="34" creationId="{D53A5F9F-45CC-ACC1-8B15-04EEC459539C}"/>
          </ac:spMkLst>
        </pc:spChg>
        <pc:spChg chg="mod">
          <ac:chgData name="Rahul Nair" userId="4a64821b-8a29-4cbe-80c1-d9771e59f4e8" providerId="ADAL" clId="{566F42A0-69A5-437A-9793-71E485773CCB}" dt="2023-07-06T10:14:09.735" v="927" actId="207"/>
          <ac:spMkLst>
            <pc:docMk/>
            <pc:sldMk cId="2907796175" sldId="2146846710"/>
            <ac:spMk id="35" creationId="{F713188E-67CE-89D5-FC5B-461318EE17EA}"/>
          </ac:spMkLst>
        </pc:spChg>
        <pc:spChg chg="mod">
          <ac:chgData name="Rahul Nair" userId="4a64821b-8a29-4cbe-80c1-d9771e59f4e8" providerId="ADAL" clId="{566F42A0-69A5-437A-9793-71E485773CCB}" dt="2023-07-06T10:14:09.735" v="927" actId="207"/>
          <ac:spMkLst>
            <pc:docMk/>
            <pc:sldMk cId="2907796175" sldId="2146846710"/>
            <ac:spMk id="36" creationId="{9EC53ED2-C82D-97AA-5781-65F4BCD75967}"/>
          </ac:spMkLst>
        </pc:spChg>
        <pc:spChg chg="mod">
          <ac:chgData name="Rahul Nair" userId="4a64821b-8a29-4cbe-80c1-d9771e59f4e8" providerId="ADAL" clId="{566F42A0-69A5-437A-9793-71E485773CCB}" dt="2023-07-06T10:14:09.735" v="927" actId="207"/>
          <ac:spMkLst>
            <pc:docMk/>
            <pc:sldMk cId="2907796175" sldId="2146846710"/>
            <ac:spMk id="40" creationId="{C4171E8F-F0CC-D00A-D056-2F10C076485A}"/>
          </ac:spMkLst>
        </pc:spChg>
        <pc:spChg chg="mod">
          <ac:chgData name="Rahul Nair" userId="4a64821b-8a29-4cbe-80c1-d9771e59f4e8" providerId="ADAL" clId="{566F42A0-69A5-437A-9793-71E485773CCB}" dt="2023-07-06T10:14:50.524" v="940" actId="1037"/>
          <ac:spMkLst>
            <pc:docMk/>
            <pc:sldMk cId="2907796175" sldId="2146846710"/>
            <ac:spMk id="41" creationId="{9442DAD1-4725-7EE0-B2AE-1494ED2128D7}"/>
          </ac:spMkLst>
        </pc:spChg>
        <pc:spChg chg="mod">
          <ac:chgData name="Rahul Nair" userId="4a64821b-8a29-4cbe-80c1-d9771e59f4e8" providerId="ADAL" clId="{566F42A0-69A5-437A-9793-71E485773CCB}" dt="2023-07-06T10:14:48.745" v="937" actId="1038"/>
          <ac:spMkLst>
            <pc:docMk/>
            <pc:sldMk cId="2907796175" sldId="2146846710"/>
            <ac:spMk id="42" creationId="{C518C475-A219-5F81-3243-AAA2D043F61F}"/>
          </ac:spMkLst>
        </pc:spChg>
        <pc:spChg chg="mod">
          <ac:chgData name="Rahul Nair" userId="4a64821b-8a29-4cbe-80c1-d9771e59f4e8" providerId="ADAL" clId="{566F42A0-69A5-437A-9793-71E485773CCB}" dt="2023-07-06T10:14:38.787" v="932" actId="1076"/>
          <ac:spMkLst>
            <pc:docMk/>
            <pc:sldMk cId="2907796175" sldId="2146846710"/>
            <ac:spMk id="43" creationId="{49B38CE7-4C22-3F25-247A-C08EC342404C}"/>
          </ac:spMkLst>
        </pc:spChg>
        <pc:picChg chg="mod">
          <ac:chgData name="Rahul Nair" userId="4a64821b-8a29-4cbe-80c1-d9771e59f4e8" providerId="ADAL" clId="{566F42A0-69A5-437A-9793-71E485773CCB}" dt="2023-07-06T10:14:09.735" v="927" actId="207"/>
          <ac:picMkLst>
            <pc:docMk/>
            <pc:sldMk cId="2907796175" sldId="2146846710"/>
            <ac:picMk id="37" creationId="{26CA7E63-9075-8E26-BD07-6A3F3ED20579}"/>
          </ac:picMkLst>
        </pc:picChg>
        <pc:picChg chg="mod">
          <ac:chgData name="Rahul Nair" userId="4a64821b-8a29-4cbe-80c1-d9771e59f4e8" providerId="ADAL" clId="{566F42A0-69A5-437A-9793-71E485773CCB}" dt="2023-07-06T10:14:09.735" v="927" actId="207"/>
          <ac:picMkLst>
            <pc:docMk/>
            <pc:sldMk cId="2907796175" sldId="2146846710"/>
            <ac:picMk id="38" creationId="{32E3A75D-FB18-510E-8AD0-BA1A35F582C7}"/>
          </ac:picMkLst>
        </pc:picChg>
        <pc:picChg chg="mod">
          <ac:chgData name="Rahul Nair" userId="4a64821b-8a29-4cbe-80c1-d9771e59f4e8" providerId="ADAL" clId="{566F42A0-69A5-437A-9793-71E485773CCB}" dt="2023-07-06T10:14:09.735" v="927" actId="207"/>
          <ac:picMkLst>
            <pc:docMk/>
            <pc:sldMk cId="2907796175" sldId="2146846710"/>
            <ac:picMk id="39" creationId="{4B117694-DA0C-B97B-BF92-F22C1CD088FA}"/>
          </ac:picMkLst>
        </pc:picChg>
      </pc:sldChg>
      <pc:sldChg chg="modSp mod modClrScheme chgLayout">
        <pc:chgData name="Rahul Nair" userId="4a64821b-8a29-4cbe-80c1-d9771e59f4e8" providerId="ADAL" clId="{566F42A0-69A5-437A-9793-71E485773CCB}" dt="2023-07-06T10:15:11.303" v="944" actId="1036"/>
        <pc:sldMkLst>
          <pc:docMk/>
          <pc:sldMk cId="1345940659" sldId="2146846711"/>
        </pc:sldMkLst>
        <pc:spChg chg="mod ord">
          <ac:chgData name="Rahul Nair" userId="4a64821b-8a29-4cbe-80c1-d9771e59f4e8" providerId="ADAL" clId="{566F42A0-69A5-437A-9793-71E485773CCB}" dt="2023-07-06T10:10:38.990" v="905" actId="108"/>
          <ac:spMkLst>
            <pc:docMk/>
            <pc:sldMk cId="1345940659" sldId="2146846711"/>
            <ac:spMk id="85" creationId="{BA7ED08A-3E71-2525-A054-AFB5F7E2B10A}"/>
          </ac:spMkLst>
        </pc:spChg>
        <pc:spChg chg="mod">
          <ac:chgData name="Rahul Nair" userId="4a64821b-8a29-4cbe-80c1-d9771e59f4e8" providerId="ADAL" clId="{566F42A0-69A5-437A-9793-71E485773CCB}" dt="2023-07-06T10:15:03.047" v="941" actId="1076"/>
          <ac:spMkLst>
            <pc:docMk/>
            <pc:sldMk cId="1345940659" sldId="2146846711"/>
            <ac:spMk id="98" creationId="{404C3E2A-EB24-A7ED-2FF2-A4221840D135}"/>
          </ac:spMkLst>
        </pc:spChg>
        <pc:spChg chg="mod">
          <ac:chgData name="Rahul Nair" userId="4a64821b-8a29-4cbe-80c1-d9771e59f4e8" providerId="ADAL" clId="{566F42A0-69A5-437A-9793-71E485773CCB}" dt="2023-07-06T10:15:11.303" v="944" actId="1036"/>
          <ac:spMkLst>
            <pc:docMk/>
            <pc:sldMk cId="1345940659" sldId="2146846711"/>
            <ac:spMk id="102" creationId="{25B7B0BA-651D-B040-DCA9-BD47F4CA7068}"/>
          </ac:spMkLst>
        </pc:spChg>
      </pc:sldChg>
      <pc:sldChg chg="addSp delSp modSp add mod ord modClrScheme chgLayout">
        <pc:chgData name="Rahul Nair" userId="4a64821b-8a29-4cbe-80c1-d9771e59f4e8" providerId="ADAL" clId="{566F42A0-69A5-437A-9793-71E485773CCB}" dt="2023-07-06T10:14:16.003" v="928" actId="1076"/>
        <pc:sldMkLst>
          <pc:docMk/>
          <pc:sldMk cId="250992459" sldId="2146846712"/>
        </pc:sldMkLst>
        <pc:spChg chg="del">
          <ac:chgData name="Rahul Nair" userId="4a64821b-8a29-4cbe-80c1-d9771e59f4e8" providerId="ADAL" clId="{566F42A0-69A5-437A-9793-71E485773CCB}" dt="2023-06-15T05:57:27.336" v="11" actId="478"/>
          <ac:spMkLst>
            <pc:docMk/>
            <pc:sldMk cId="250992459" sldId="2146846712"/>
            <ac:spMk id="83" creationId="{ADCF7566-8455-B5DA-AA5B-491997CEF05D}"/>
          </ac:spMkLst>
        </pc:spChg>
        <pc:spChg chg="del">
          <ac:chgData name="Rahul Nair" userId="4a64821b-8a29-4cbe-80c1-d9771e59f4e8" providerId="ADAL" clId="{566F42A0-69A5-437A-9793-71E485773CCB}" dt="2023-06-15T05:57:27.336" v="11" actId="478"/>
          <ac:spMkLst>
            <pc:docMk/>
            <pc:sldMk cId="250992459" sldId="2146846712"/>
            <ac:spMk id="84" creationId="{8D153296-936E-634F-3C7D-A76D0C6C1086}"/>
          </ac:spMkLst>
        </pc:spChg>
        <pc:spChg chg="mod ord">
          <ac:chgData name="Rahul Nair" userId="4a64821b-8a29-4cbe-80c1-d9771e59f4e8" providerId="ADAL" clId="{566F42A0-69A5-437A-9793-71E485773CCB}" dt="2023-07-06T10:14:16.003" v="928" actId="1076"/>
          <ac:spMkLst>
            <pc:docMk/>
            <pc:sldMk cId="250992459" sldId="2146846712"/>
            <ac:spMk id="85" creationId="{BA7ED08A-3E71-2525-A054-AFB5F7E2B10A}"/>
          </ac:spMkLst>
        </pc:spChg>
        <pc:spChg chg="del">
          <ac:chgData name="Rahul Nair" userId="4a64821b-8a29-4cbe-80c1-d9771e59f4e8" providerId="ADAL" clId="{566F42A0-69A5-437A-9793-71E485773CCB}" dt="2023-06-15T05:57:27.336" v="11" actId="478"/>
          <ac:spMkLst>
            <pc:docMk/>
            <pc:sldMk cId="250992459" sldId="2146846712"/>
            <ac:spMk id="86" creationId="{05AA3F6F-891B-BC1A-FED7-7768D5CC0585}"/>
          </ac:spMkLst>
        </pc:spChg>
        <pc:spChg chg="del">
          <ac:chgData name="Rahul Nair" userId="4a64821b-8a29-4cbe-80c1-d9771e59f4e8" providerId="ADAL" clId="{566F42A0-69A5-437A-9793-71E485773CCB}" dt="2023-06-15T05:57:27.336" v="11" actId="478"/>
          <ac:spMkLst>
            <pc:docMk/>
            <pc:sldMk cId="250992459" sldId="2146846712"/>
            <ac:spMk id="87" creationId="{BED314C1-0BD3-AB19-6211-CC15CEE4EE56}"/>
          </ac:spMkLst>
        </pc:spChg>
        <pc:spChg chg="del">
          <ac:chgData name="Rahul Nair" userId="4a64821b-8a29-4cbe-80c1-d9771e59f4e8" providerId="ADAL" clId="{566F42A0-69A5-437A-9793-71E485773CCB}" dt="2023-06-15T05:57:27.336" v="11" actId="478"/>
          <ac:spMkLst>
            <pc:docMk/>
            <pc:sldMk cId="250992459" sldId="2146846712"/>
            <ac:spMk id="88" creationId="{0A93ED66-F189-06EB-1FA8-71BB427210F4}"/>
          </ac:spMkLst>
        </pc:spChg>
        <pc:spChg chg="del">
          <ac:chgData name="Rahul Nair" userId="4a64821b-8a29-4cbe-80c1-d9771e59f4e8" providerId="ADAL" clId="{566F42A0-69A5-437A-9793-71E485773CCB}" dt="2023-06-15T05:57:27.336" v="11" actId="478"/>
          <ac:spMkLst>
            <pc:docMk/>
            <pc:sldMk cId="250992459" sldId="2146846712"/>
            <ac:spMk id="89" creationId="{34265579-AED1-A33D-8210-CB2EF14A701D}"/>
          </ac:spMkLst>
        </pc:spChg>
        <pc:spChg chg="del">
          <ac:chgData name="Rahul Nair" userId="4a64821b-8a29-4cbe-80c1-d9771e59f4e8" providerId="ADAL" clId="{566F42A0-69A5-437A-9793-71E485773CCB}" dt="2023-06-15T05:57:27.336" v="11" actId="478"/>
          <ac:spMkLst>
            <pc:docMk/>
            <pc:sldMk cId="250992459" sldId="2146846712"/>
            <ac:spMk id="90" creationId="{DA1EB806-8EF5-35C4-B45F-57D468A196F2}"/>
          </ac:spMkLst>
        </pc:spChg>
        <pc:spChg chg="del">
          <ac:chgData name="Rahul Nair" userId="4a64821b-8a29-4cbe-80c1-d9771e59f4e8" providerId="ADAL" clId="{566F42A0-69A5-437A-9793-71E485773CCB}" dt="2023-06-15T05:57:27.336" v="11" actId="478"/>
          <ac:spMkLst>
            <pc:docMk/>
            <pc:sldMk cId="250992459" sldId="2146846712"/>
            <ac:spMk id="91" creationId="{73E8096B-CDB2-CA78-7A08-41CB25951F18}"/>
          </ac:spMkLst>
        </pc:spChg>
        <pc:spChg chg="del">
          <ac:chgData name="Rahul Nair" userId="4a64821b-8a29-4cbe-80c1-d9771e59f4e8" providerId="ADAL" clId="{566F42A0-69A5-437A-9793-71E485773CCB}" dt="2023-06-15T05:57:27.336" v="11" actId="478"/>
          <ac:spMkLst>
            <pc:docMk/>
            <pc:sldMk cId="250992459" sldId="2146846712"/>
            <ac:spMk id="92" creationId="{374E48D4-1089-CA3F-998B-489B5F22D6A0}"/>
          </ac:spMkLst>
        </pc:spChg>
        <pc:spChg chg="del">
          <ac:chgData name="Rahul Nair" userId="4a64821b-8a29-4cbe-80c1-d9771e59f4e8" providerId="ADAL" clId="{566F42A0-69A5-437A-9793-71E485773CCB}" dt="2023-06-15T05:57:27.336" v="11" actId="478"/>
          <ac:spMkLst>
            <pc:docMk/>
            <pc:sldMk cId="250992459" sldId="2146846712"/>
            <ac:spMk id="93" creationId="{EB82045C-F5F4-F6BC-C167-7BBD7D7B3405}"/>
          </ac:spMkLst>
        </pc:spChg>
        <pc:spChg chg="del">
          <ac:chgData name="Rahul Nair" userId="4a64821b-8a29-4cbe-80c1-d9771e59f4e8" providerId="ADAL" clId="{566F42A0-69A5-437A-9793-71E485773CCB}" dt="2023-06-15T05:57:27.336" v="11" actId="478"/>
          <ac:spMkLst>
            <pc:docMk/>
            <pc:sldMk cId="250992459" sldId="2146846712"/>
            <ac:spMk id="94" creationId="{D0C1F213-A0B0-0C77-EEBE-D026CA17ED43}"/>
          </ac:spMkLst>
        </pc:spChg>
        <pc:spChg chg="del">
          <ac:chgData name="Rahul Nair" userId="4a64821b-8a29-4cbe-80c1-d9771e59f4e8" providerId="ADAL" clId="{566F42A0-69A5-437A-9793-71E485773CCB}" dt="2023-06-15T05:57:27.336" v="11" actId="478"/>
          <ac:spMkLst>
            <pc:docMk/>
            <pc:sldMk cId="250992459" sldId="2146846712"/>
            <ac:spMk id="95" creationId="{14083E85-60E6-50F5-5E74-A0F5394FCDF3}"/>
          </ac:spMkLst>
        </pc:spChg>
        <pc:spChg chg="del">
          <ac:chgData name="Rahul Nair" userId="4a64821b-8a29-4cbe-80c1-d9771e59f4e8" providerId="ADAL" clId="{566F42A0-69A5-437A-9793-71E485773CCB}" dt="2023-06-15T05:57:27.336" v="11" actId="478"/>
          <ac:spMkLst>
            <pc:docMk/>
            <pc:sldMk cId="250992459" sldId="2146846712"/>
            <ac:spMk id="96" creationId="{AC53783C-F70E-2A94-B4B0-80655E02E2B9}"/>
          </ac:spMkLst>
        </pc:spChg>
        <pc:spChg chg="del">
          <ac:chgData name="Rahul Nair" userId="4a64821b-8a29-4cbe-80c1-d9771e59f4e8" providerId="ADAL" clId="{566F42A0-69A5-437A-9793-71E485773CCB}" dt="2023-06-15T05:57:27.336" v="11" actId="478"/>
          <ac:spMkLst>
            <pc:docMk/>
            <pc:sldMk cId="250992459" sldId="2146846712"/>
            <ac:spMk id="97" creationId="{F902DCE4-DF38-1A95-D218-CC879AE6BD49}"/>
          </ac:spMkLst>
        </pc:spChg>
        <pc:spChg chg="del">
          <ac:chgData name="Rahul Nair" userId="4a64821b-8a29-4cbe-80c1-d9771e59f4e8" providerId="ADAL" clId="{566F42A0-69A5-437A-9793-71E485773CCB}" dt="2023-06-15T05:57:27.336" v="11" actId="478"/>
          <ac:spMkLst>
            <pc:docMk/>
            <pc:sldMk cId="250992459" sldId="2146846712"/>
            <ac:spMk id="98" creationId="{404C3E2A-EB24-A7ED-2FF2-A4221840D135}"/>
          </ac:spMkLst>
        </pc:spChg>
        <pc:spChg chg="del">
          <ac:chgData name="Rahul Nair" userId="4a64821b-8a29-4cbe-80c1-d9771e59f4e8" providerId="ADAL" clId="{566F42A0-69A5-437A-9793-71E485773CCB}" dt="2023-06-15T05:57:27.336" v="11" actId="478"/>
          <ac:spMkLst>
            <pc:docMk/>
            <pc:sldMk cId="250992459" sldId="2146846712"/>
            <ac:spMk id="99" creationId="{95C1B043-CF3E-5296-25BF-1A48A22837C5}"/>
          </ac:spMkLst>
        </pc:spChg>
        <pc:spChg chg="del">
          <ac:chgData name="Rahul Nair" userId="4a64821b-8a29-4cbe-80c1-d9771e59f4e8" providerId="ADAL" clId="{566F42A0-69A5-437A-9793-71E485773CCB}" dt="2023-06-15T05:57:27.336" v="11" actId="478"/>
          <ac:spMkLst>
            <pc:docMk/>
            <pc:sldMk cId="250992459" sldId="2146846712"/>
            <ac:spMk id="100" creationId="{358C4D89-BEF7-3E58-6690-AC3710DC73DF}"/>
          </ac:spMkLst>
        </pc:spChg>
        <pc:spChg chg="del">
          <ac:chgData name="Rahul Nair" userId="4a64821b-8a29-4cbe-80c1-d9771e59f4e8" providerId="ADAL" clId="{566F42A0-69A5-437A-9793-71E485773CCB}" dt="2023-06-15T05:57:27.336" v="11" actId="478"/>
          <ac:spMkLst>
            <pc:docMk/>
            <pc:sldMk cId="250992459" sldId="2146846712"/>
            <ac:spMk id="101" creationId="{1746304D-E513-C1B6-EB94-9BC0575544DE}"/>
          </ac:spMkLst>
        </pc:spChg>
        <pc:spChg chg="del">
          <ac:chgData name="Rahul Nair" userId="4a64821b-8a29-4cbe-80c1-d9771e59f4e8" providerId="ADAL" clId="{566F42A0-69A5-437A-9793-71E485773CCB}" dt="2023-06-15T05:57:27.336" v="11" actId="478"/>
          <ac:spMkLst>
            <pc:docMk/>
            <pc:sldMk cId="250992459" sldId="2146846712"/>
            <ac:spMk id="102" creationId="{25B7B0BA-651D-B040-DCA9-BD47F4CA7068}"/>
          </ac:spMkLst>
        </pc:spChg>
        <pc:spChg chg="del">
          <ac:chgData name="Rahul Nair" userId="4a64821b-8a29-4cbe-80c1-d9771e59f4e8" providerId="ADAL" clId="{566F42A0-69A5-437A-9793-71E485773CCB}" dt="2023-06-15T05:57:27.336" v="11" actId="478"/>
          <ac:spMkLst>
            <pc:docMk/>
            <pc:sldMk cId="250992459" sldId="2146846712"/>
            <ac:spMk id="103" creationId="{83E6CE90-D398-6742-626A-9BBD56765B33}"/>
          </ac:spMkLst>
        </pc:spChg>
        <pc:spChg chg="del">
          <ac:chgData name="Rahul Nair" userId="4a64821b-8a29-4cbe-80c1-d9771e59f4e8" providerId="ADAL" clId="{566F42A0-69A5-437A-9793-71E485773CCB}" dt="2023-06-15T05:57:27.336" v="11" actId="478"/>
          <ac:spMkLst>
            <pc:docMk/>
            <pc:sldMk cId="250992459" sldId="2146846712"/>
            <ac:spMk id="104" creationId="{BF607DB2-7B7E-8133-3E7B-58B4A9FF3599}"/>
          </ac:spMkLst>
        </pc:spChg>
        <pc:spChg chg="del">
          <ac:chgData name="Rahul Nair" userId="4a64821b-8a29-4cbe-80c1-d9771e59f4e8" providerId="ADAL" clId="{566F42A0-69A5-437A-9793-71E485773CCB}" dt="2023-06-15T05:57:27.336" v="11" actId="478"/>
          <ac:spMkLst>
            <pc:docMk/>
            <pc:sldMk cId="250992459" sldId="2146846712"/>
            <ac:spMk id="105" creationId="{2C7D46A5-E5CB-6CC5-7C33-7B312ED2A35D}"/>
          </ac:spMkLst>
        </pc:spChg>
        <pc:spChg chg="del">
          <ac:chgData name="Rahul Nair" userId="4a64821b-8a29-4cbe-80c1-d9771e59f4e8" providerId="ADAL" clId="{566F42A0-69A5-437A-9793-71E485773CCB}" dt="2023-06-15T05:57:27.336" v="11" actId="478"/>
          <ac:spMkLst>
            <pc:docMk/>
            <pc:sldMk cId="250992459" sldId="2146846712"/>
            <ac:spMk id="106" creationId="{26DDA180-B0C6-6517-436B-1B282C401A66}"/>
          </ac:spMkLst>
        </pc:spChg>
        <pc:spChg chg="del">
          <ac:chgData name="Rahul Nair" userId="4a64821b-8a29-4cbe-80c1-d9771e59f4e8" providerId="ADAL" clId="{566F42A0-69A5-437A-9793-71E485773CCB}" dt="2023-06-15T05:57:27.336" v="11" actId="478"/>
          <ac:spMkLst>
            <pc:docMk/>
            <pc:sldMk cId="250992459" sldId="2146846712"/>
            <ac:spMk id="107" creationId="{31BD2251-73CB-DB71-81B5-4FA391DD506E}"/>
          </ac:spMkLst>
        </pc:spChg>
        <pc:spChg chg="del">
          <ac:chgData name="Rahul Nair" userId="4a64821b-8a29-4cbe-80c1-d9771e59f4e8" providerId="ADAL" clId="{566F42A0-69A5-437A-9793-71E485773CCB}" dt="2023-06-15T05:57:27.336" v="11" actId="478"/>
          <ac:spMkLst>
            <pc:docMk/>
            <pc:sldMk cId="250992459" sldId="2146846712"/>
            <ac:spMk id="108" creationId="{6C089C7B-E830-AFA3-82CD-F53DA5F84282}"/>
          </ac:spMkLst>
        </pc:spChg>
        <pc:spChg chg="del">
          <ac:chgData name="Rahul Nair" userId="4a64821b-8a29-4cbe-80c1-d9771e59f4e8" providerId="ADAL" clId="{566F42A0-69A5-437A-9793-71E485773CCB}" dt="2023-06-15T05:57:27.336" v="11" actId="478"/>
          <ac:spMkLst>
            <pc:docMk/>
            <pc:sldMk cId="250992459" sldId="2146846712"/>
            <ac:spMk id="109" creationId="{2187CD3D-D974-B62C-502A-D0D8AADEFE78}"/>
          </ac:spMkLst>
        </pc:spChg>
        <pc:spChg chg="del">
          <ac:chgData name="Rahul Nair" userId="4a64821b-8a29-4cbe-80c1-d9771e59f4e8" providerId="ADAL" clId="{566F42A0-69A5-437A-9793-71E485773CCB}" dt="2023-06-15T05:57:27.336" v="11" actId="478"/>
          <ac:spMkLst>
            <pc:docMk/>
            <pc:sldMk cId="250992459" sldId="2146846712"/>
            <ac:spMk id="110" creationId="{C40B0357-B453-5BA1-B670-3D8F60246088}"/>
          </ac:spMkLst>
        </pc:spChg>
        <pc:spChg chg="del">
          <ac:chgData name="Rahul Nair" userId="4a64821b-8a29-4cbe-80c1-d9771e59f4e8" providerId="ADAL" clId="{566F42A0-69A5-437A-9793-71E485773CCB}" dt="2023-06-15T05:57:27.336" v="11" actId="478"/>
          <ac:spMkLst>
            <pc:docMk/>
            <pc:sldMk cId="250992459" sldId="2146846712"/>
            <ac:spMk id="111" creationId="{657A8D20-5A15-2EB7-275A-CF7525F1887E}"/>
          </ac:spMkLst>
        </pc:spChg>
        <pc:spChg chg="del">
          <ac:chgData name="Rahul Nair" userId="4a64821b-8a29-4cbe-80c1-d9771e59f4e8" providerId="ADAL" clId="{566F42A0-69A5-437A-9793-71E485773CCB}" dt="2023-06-15T05:57:27.336" v="11" actId="478"/>
          <ac:spMkLst>
            <pc:docMk/>
            <pc:sldMk cId="250992459" sldId="2146846712"/>
            <ac:spMk id="112" creationId="{7A379D1F-2C31-6C02-CB82-AD1E3E61CA64}"/>
          </ac:spMkLst>
        </pc:spChg>
        <pc:spChg chg="del">
          <ac:chgData name="Rahul Nair" userId="4a64821b-8a29-4cbe-80c1-d9771e59f4e8" providerId="ADAL" clId="{566F42A0-69A5-437A-9793-71E485773CCB}" dt="2023-06-15T05:57:27.336" v="11" actId="478"/>
          <ac:spMkLst>
            <pc:docMk/>
            <pc:sldMk cId="250992459" sldId="2146846712"/>
            <ac:spMk id="113" creationId="{277E15CF-6238-558E-0D39-23A67D89FC3E}"/>
          </ac:spMkLst>
        </pc:spChg>
        <pc:spChg chg="del">
          <ac:chgData name="Rahul Nair" userId="4a64821b-8a29-4cbe-80c1-d9771e59f4e8" providerId="ADAL" clId="{566F42A0-69A5-437A-9793-71E485773CCB}" dt="2023-06-15T05:57:27.336" v="11" actId="478"/>
          <ac:spMkLst>
            <pc:docMk/>
            <pc:sldMk cId="250992459" sldId="2146846712"/>
            <ac:spMk id="114" creationId="{8EB1F714-D232-8F03-199E-D862E3E00E08}"/>
          </ac:spMkLst>
        </pc:spChg>
        <pc:spChg chg="del">
          <ac:chgData name="Rahul Nair" userId="4a64821b-8a29-4cbe-80c1-d9771e59f4e8" providerId="ADAL" clId="{566F42A0-69A5-437A-9793-71E485773CCB}" dt="2023-06-15T05:57:27.336" v="11" actId="478"/>
          <ac:spMkLst>
            <pc:docMk/>
            <pc:sldMk cId="250992459" sldId="2146846712"/>
            <ac:spMk id="115" creationId="{9FFEB570-B180-BFD4-5643-623FBB9CA38B}"/>
          </ac:spMkLst>
        </pc:spChg>
        <pc:spChg chg="del">
          <ac:chgData name="Rahul Nair" userId="4a64821b-8a29-4cbe-80c1-d9771e59f4e8" providerId="ADAL" clId="{566F42A0-69A5-437A-9793-71E485773CCB}" dt="2023-06-15T05:57:27.336" v="11" actId="478"/>
          <ac:spMkLst>
            <pc:docMk/>
            <pc:sldMk cId="250992459" sldId="2146846712"/>
            <ac:spMk id="116" creationId="{C867554A-F26C-6E36-1E57-5891D75FE502}"/>
          </ac:spMkLst>
        </pc:spChg>
        <pc:spChg chg="del">
          <ac:chgData name="Rahul Nair" userId="4a64821b-8a29-4cbe-80c1-d9771e59f4e8" providerId="ADAL" clId="{566F42A0-69A5-437A-9793-71E485773CCB}" dt="2023-06-15T05:57:27.336" v="11" actId="478"/>
          <ac:spMkLst>
            <pc:docMk/>
            <pc:sldMk cId="250992459" sldId="2146846712"/>
            <ac:spMk id="117" creationId="{32B8BC64-4F1F-95A7-429E-5EF28AF1B95E}"/>
          </ac:spMkLst>
        </pc:spChg>
        <pc:spChg chg="del">
          <ac:chgData name="Rahul Nair" userId="4a64821b-8a29-4cbe-80c1-d9771e59f4e8" providerId="ADAL" clId="{566F42A0-69A5-437A-9793-71E485773CCB}" dt="2023-06-15T05:57:27.336" v="11" actId="478"/>
          <ac:spMkLst>
            <pc:docMk/>
            <pc:sldMk cId="250992459" sldId="2146846712"/>
            <ac:spMk id="118" creationId="{99A73AC7-AF34-214D-308B-F13835283CCB}"/>
          </ac:spMkLst>
        </pc:spChg>
        <pc:spChg chg="del">
          <ac:chgData name="Rahul Nair" userId="4a64821b-8a29-4cbe-80c1-d9771e59f4e8" providerId="ADAL" clId="{566F42A0-69A5-437A-9793-71E485773CCB}" dt="2023-06-15T05:57:27.336" v="11" actId="478"/>
          <ac:spMkLst>
            <pc:docMk/>
            <pc:sldMk cId="250992459" sldId="2146846712"/>
            <ac:spMk id="119" creationId="{1303833E-C308-6230-6918-3717813C9469}"/>
          </ac:spMkLst>
        </pc:spChg>
        <pc:spChg chg="del">
          <ac:chgData name="Rahul Nair" userId="4a64821b-8a29-4cbe-80c1-d9771e59f4e8" providerId="ADAL" clId="{566F42A0-69A5-437A-9793-71E485773CCB}" dt="2023-06-15T05:57:27.336" v="11" actId="478"/>
          <ac:spMkLst>
            <pc:docMk/>
            <pc:sldMk cId="250992459" sldId="2146846712"/>
            <ac:spMk id="120" creationId="{849D7BC5-759B-909F-5DD2-5375F57771E9}"/>
          </ac:spMkLst>
        </pc:spChg>
        <pc:spChg chg="del">
          <ac:chgData name="Rahul Nair" userId="4a64821b-8a29-4cbe-80c1-d9771e59f4e8" providerId="ADAL" clId="{566F42A0-69A5-437A-9793-71E485773CCB}" dt="2023-06-15T05:57:27.336" v="11" actId="478"/>
          <ac:spMkLst>
            <pc:docMk/>
            <pc:sldMk cId="250992459" sldId="2146846712"/>
            <ac:spMk id="121" creationId="{D186E82A-751F-4E34-A3B7-53452D3637F2}"/>
          </ac:spMkLst>
        </pc:spChg>
        <pc:spChg chg="del">
          <ac:chgData name="Rahul Nair" userId="4a64821b-8a29-4cbe-80c1-d9771e59f4e8" providerId="ADAL" clId="{566F42A0-69A5-437A-9793-71E485773CCB}" dt="2023-06-15T05:57:27.336" v="11" actId="478"/>
          <ac:spMkLst>
            <pc:docMk/>
            <pc:sldMk cId="250992459" sldId="2146846712"/>
            <ac:spMk id="122" creationId="{09B58DE4-401E-06F8-185B-A0BB35ABC0A9}"/>
          </ac:spMkLst>
        </pc:spChg>
        <pc:spChg chg="del">
          <ac:chgData name="Rahul Nair" userId="4a64821b-8a29-4cbe-80c1-d9771e59f4e8" providerId="ADAL" clId="{566F42A0-69A5-437A-9793-71E485773CCB}" dt="2023-06-15T05:57:27.336" v="11" actId="478"/>
          <ac:spMkLst>
            <pc:docMk/>
            <pc:sldMk cId="250992459" sldId="2146846712"/>
            <ac:spMk id="123" creationId="{21F07347-4D0C-6EA6-00D0-7C7839A566D7}"/>
          </ac:spMkLst>
        </pc:spChg>
        <pc:spChg chg="del">
          <ac:chgData name="Rahul Nair" userId="4a64821b-8a29-4cbe-80c1-d9771e59f4e8" providerId="ADAL" clId="{566F42A0-69A5-437A-9793-71E485773CCB}" dt="2023-06-15T05:57:27.336" v="11" actId="478"/>
          <ac:spMkLst>
            <pc:docMk/>
            <pc:sldMk cId="250992459" sldId="2146846712"/>
            <ac:spMk id="124" creationId="{2F290B4E-D255-49A0-A8D1-432C87E88C94}"/>
          </ac:spMkLst>
        </pc:spChg>
        <pc:spChg chg="del">
          <ac:chgData name="Rahul Nair" userId="4a64821b-8a29-4cbe-80c1-d9771e59f4e8" providerId="ADAL" clId="{566F42A0-69A5-437A-9793-71E485773CCB}" dt="2023-06-15T05:57:27.336" v="11" actId="478"/>
          <ac:spMkLst>
            <pc:docMk/>
            <pc:sldMk cId="250992459" sldId="2146846712"/>
            <ac:spMk id="125" creationId="{1EE5C97C-1D2B-8481-D84B-F7E3D1740C45}"/>
          </ac:spMkLst>
        </pc:spChg>
        <pc:spChg chg="del">
          <ac:chgData name="Rahul Nair" userId="4a64821b-8a29-4cbe-80c1-d9771e59f4e8" providerId="ADAL" clId="{566F42A0-69A5-437A-9793-71E485773CCB}" dt="2023-06-15T05:57:27.336" v="11" actId="478"/>
          <ac:spMkLst>
            <pc:docMk/>
            <pc:sldMk cId="250992459" sldId="2146846712"/>
            <ac:spMk id="126" creationId="{C54165EB-EBF6-1F7E-D147-1582DED73C34}"/>
          </ac:spMkLst>
        </pc:spChg>
        <pc:spChg chg="del">
          <ac:chgData name="Rahul Nair" userId="4a64821b-8a29-4cbe-80c1-d9771e59f4e8" providerId="ADAL" clId="{566F42A0-69A5-437A-9793-71E485773CCB}" dt="2023-06-15T05:57:27.336" v="11" actId="478"/>
          <ac:spMkLst>
            <pc:docMk/>
            <pc:sldMk cId="250992459" sldId="2146846712"/>
            <ac:spMk id="127" creationId="{5A271D01-0463-6AAC-883E-4DFE6D144D47}"/>
          </ac:spMkLst>
        </pc:spChg>
        <pc:spChg chg="del">
          <ac:chgData name="Rahul Nair" userId="4a64821b-8a29-4cbe-80c1-d9771e59f4e8" providerId="ADAL" clId="{566F42A0-69A5-437A-9793-71E485773CCB}" dt="2023-06-15T05:57:27.336" v="11" actId="478"/>
          <ac:spMkLst>
            <pc:docMk/>
            <pc:sldMk cId="250992459" sldId="2146846712"/>
            <ac:spMk id="128" creationId="{9C33A763-E036-3268-0F4E-454DB9149BD6}"/>
          </ac:spMkLst>
        </pc:spChg>
        <pc:spChg chg="del">
          <ac:chgData name="Rahul Nair" userId="4a64821b-8a29-4cbe-80c1-d9771e59f4e8" providerId="ADAL" clId="{566F42A0-69A5-437A-9793-71E485773CCB}" dt="2023-06-15T05:57:27.336" v="11" actId="478"/>
          <ac:spMkLst>
            <pc:docMk/>
            <pc:sldMk cId="250992459" sldId="2146846712"/>
            <ac:spMk id="129" creationId="{EB111E00-3AC4-792A-8248-C9C14E70B17D}"/>
          </ac:spMkLst>
        </pc:spChg>
        <pc:spChg chg="del">
          <ac:chgData name="Rahul Nair" userId="4a64821b-8a29-4cbe-80c1-d9771e59f4e8" providerId="ADAL" clId="{566F42A0-69A5-437A-9793-71E485773CCB}" dt="2023-06-15T05:57:27.336" v="11" actId="478"/>
          <ac:spMkLst>
            <pc:docMk/>
            <pc:sldMk cId="250992459" sldId="2146846712"/>
            <ac:spMk id="130" creationId="{E4C5B81D-B6F1-A4F7-5E19-E026124751B6}"/>
          </ac:spMkLst>
        </pc:spChg>
        <pc:spChg chg="del">
          <ac:chgData name="Rahul Nair" userId="4a64821b-8a29-4cbe-80c1-d9771e59f4e8" providerId="ADAL" clId="{566F42A0-69A5-437A-9793-71E485773CCB}" dt="2023-06-15T05:57:27.336" v="11" actId="478"/>
          <ac:spMkLst>
            <pc:docMk/>
            <pc:sldMk cId="250992459" sldId="2146846712"/>
            <ac:spMk id="131" creationId="{AABD889F-1FB7-6693-749B-B1D7E996DC0A}"/>
          </ac:spMkLst>
        </pc:spChg>
        <pc:spChg chg="del">
          <ac:chgData name="Rahul Nair" userId="4a64821b-8a29-4cbe-80c1-d9771e59f4e8" providerId="ADAL" clId="{566F42A0-69A5-437A-9793-71E485773CCB}" dt="2023-06-15T05:57:32.026" v="12" actId="478"/>
          <ac:spMkLst>
            <pc:docMk/>
            <pc:sldMk cId="250992459" sldId="2146846712"/>
            <ac:spMk id="132" creationId="{2E01C84B-BE45-9378-9AFE-1024A7D53656}"/>
          </ac:spMkLst>
        </pc:spChg>
        <pc:spChg chg="del">
          <ac:chgData name="Rahul Nair" userId="4a64821b-8a29-4cbe-80c1-d9771e59f4e8" providerId="ADAL" clId="{566F42A0-69A5-437A-9793-71E485773CCB}" dt="2023-06-15T05:57:27.336" v="11" actId="478"/>
          <ac:spMkLst>
            <pc:docMk/>
            <pc:sldMk cId="250992459" sldId="2146846712"/>
            <ac:spMk id="133" creationId="{A96804C0-FD58-A739-9537-70E51E985947}"/>
          </ac:spMkLst>
        </pc:spChg>
        <pc:spChg chg="del">
          <ac:chgData name="Rahul Nair" userId="4a64821b-8a29-4cbe-80c1-d9771e59f4e8" providerId="ADAL" clId="{566F42A0-69A5-437A-9793-71E485773CCB}" dt="2023-06-15T05:57:27.336" v="11" actId="478"/>
          <ac:spMkLst>
            <pc:docMk/>
            <pc:sldMk cId="250992459" sldId="2146846712"/>
            <ac:spMk id="134" creationId="{F500C582-D36B-131D-0A24-C419F6DD96B5}"/>
          </ac:spMkLst>
        </pc:spChg>
        <pc:spChg chg="del">
          <ac:chgData name="Rahul Nair" userId="4a64821b-8a29-4cbe-80c1-d9771e59f4e8" providerId="ADAL" clId="{566F42A0-69A5-437A-9793-71E485773CCB}" dt="2023-06-15T05:57:27.336" v="11" actId="478"/>
          <ac:spMkLst>
            <pc:docMk/>
            <pc:sldMk cId="250992459" sldId="2146846712"/>
            <ac:spMk id="135" creationId="{EBDA1996-3E72-E339-0353-2F4A36847DD3}"/>
          </ac:spMkLst>
        </pc:spChg>
        <pc:spChg chg="del">
          <ac:chgData name="Rahul Nair" userId="4a64821b-8a29-4cbe-80c1-d9771e59f4e8" providerId="ADAL" clId="{566F42A0-69A5-437A-9793-71E485773CCB}" dt="2023-06-15T05:57:32.026" v="12" actId="478"/>
          <ac:spMkLst>
            <pc:docMk/>
            <pc:sldMk cId="250992459" sldId="2146846712"/>
            <ac:spMk id="136" creationId="{64FA2667-C6EA-44D8-5723-B1245F216AD7}"/>
          </ac:spMkLst>
        </pc:spChg>
        <pc:spChg chg="del">
          <ac:chgData name="Rahul Nair" userId="4a64821b-8a29-4cbe-80c1-d9771e59f4e8" providerId="ADAL" clId="{566F42A0-69A5-437A-9793-71E485773CCB}" dt="2023-06-15T05:57:27.336" v="11" actId="478"/>
          <ac:spMkLst>
            <pc:docMk/>
            <pc:sldMk cId="250992459" sldId="2146846712"/>
            <ac:spMk id="137" creationId="{F10AD44B-EEBC-6DC3-29A6-0F3B90116C48}"/>
          </ac:spMkLst>
        </pc:spChg>
        <pc:spChg chg="del">
          <ac:chgData name="Rahul Nair" userId="4a64821b-8a29-4cbe-80c1-d9771e59f4e8" providerId="ADAL" clId="{566F42A0-69A5-437A-9793-71E485773CCB}" dt="2023-06-15T05:57:27.336" v="11" actId="478"/>
          <ac:spMkLst>
            <pc:docMk/>
            <pc:sldMk cId="250992459" sldId="2146846712"/>
            <ac:spMk id="138" creationId="{5EA00336-DE6E-BB8D-F310-2DB61207074E}"/>
          </ac:spMkLst>
        </pc:spChg>
        <pc:spChg chg="del">
          <ac:chgData name="Rahul Nair" userId="4a64821b-8a29-4cbe-80c1-d9771e59f4e8" providerId="ADAL" clId="{566F42A0-69A5-437A-9793-71E485773CCB}" dt="2023-06-15T05:57:27.336" v="11" actId="478"/>
          <ac:spMkLst>
            <pc:docMk/>
            <pc:sldMk cId="250992459" sldId="2146846712"/>
            <ac:spMk id="139" creationId="{DF1C5A20-7B9A-B00F-32C2-6FDDA9FDCCB2}"/>
          </ac:spMkLst>
        </pc:spChg>
        <pc:spChg chg="del">
          <ac:chgData name="Rahul Nair" userId="4a64821b-8a29-4cbe-80c1-d9771e59f4e8" providerId="ADAL" clId="{566F42A0-69A5-437A-9793-71E485773CCB}" dt="2023-06-15T05:57:27.336" v="11" actId="478"/>
          <ac:spMkLst>
            <pc:docMk/>
            <pc:sldMk cId="250992459" sldId="2146846712"/>
            <ac:spMk id="140" creationId="{F1739397-E044-273D-0156-4AE133E2A524}"/>
          </ac:spMkLst>
        </pc:spChg>
        <pc:spChg chg="del">
          <ac:chgData name="Rahul Nair" userId="4a64821b-8a29-4cbe-80c1-d9771e59f4e8" providerId="ADAL" clId="{566F42A0-69A5-437A-9793-71E485773CCB}" dt="2023-06-15T05:57:27.336" v="11" actId="478"/>
          <ac:spMkLst>
            <pc:docMk/>
            <pc:sldMk cId="250992459" sldId="2146846712"/>
            <ac:spMk id="141" creationId="{143C048B-5E3F-91F4-90FF-8B6E83CA3857}"/>
          </ac:spMkLst>
        </pc:spChg>
        <pc:spChg chg="del">
          <ac:chgData name="Rahul Nair" userId="4a64821b-8a29-4cbe-80c1-d9771e59f4e8" providerId="ADAL" clId="{566F42A0-69A5-437A-9793-71E485773CCB}" dt="2023-06-15T05:57:27.336" v="11" actId="478"/>
          <ac:spMkLst>
            <pc:docMk/>
            <pc:sldMk cId="250992459" sldId="2146846712"/>
            <ac:spMk id="142" creationId="{1B71271B-E159-3443-84E5-C4E001E4789F}"/>
          </ac:spMkLst>
        </pc:spChg>
        <pc:spChg chg="del">
          <ac:chgData name="Rahul Nair" userId="4a64821b-8a29-4cbe-80c1-d9771e59f4e8" providerId="ADAL" clId="{566F42A0-69A5-437A-9793-71E485773CCB}" dt="2023-06-15T05:57:27.336" v="11" actId="478"/>
          <ac:spMkLst>
            <pc:docMk/>
            <pc:sldMk cId="250992459" sldId="2146846712"/>
            <ac:spMk id="143" creationId="{B983D740-866C-1C36-3E21-BA7156D8783E}"/>
          </ac:spMkLst>
        </pc:spChg>
        <pc:graphicFrameChg chg="add mod modGraphic">
          <ac:chgData name="Rahul Nair" userId="4a64821b-8a29-4cbe-80c1-d9771e59f4e8" providerId="ADAL" clId="{566F42A0-69A5-437A-9793-71E485773CCB}" dt="2023-07-06T10:11:55.085" v="916" actId="403"/>
          <ac:graphicFrameMkLst>
            <pc:docMk/>
            <pc:sldMk cId="250992459" sldId="2146846712"/>
            <ac:graphicFrameMk id="2" creationId="{07E80F9B-49CE-F021-3F61-443C21BA38AA}"/>
          </ac:graphicFrameMkLst>
        </pc:graphicFrameChg>
        <pc:picChg chg="add mod">
          <ac:chgData name="Rahul Nair" userId="4a64821b-8a29-4cbe-80c1-d9771e59f4e8" providerId="ADAL" clId="{566F42A0-69A5-437A-9793-71E485773CCB}" dt="2023-06-15T06:10:53.076" v="229" actId="1076"/>
          <ac:picMkLst>
            <pc:docMk/>
            <pc:sldMk cId="250992459" sldId="2146846712"/>
            <ac:picMk id="1026" creationId="{33BF7C50-6739-CEF0-9981-AE9632D8EBE6}"/>
          </ac:picMkLst>
        </pc:picChg>
      </pc:sldChg>
      <pc:sldChg chg="addSp delSp modSp add mod ord setBg chgLayout modNotesTx">
        <pc:chgData name="Rahul Nair" userId="4a64821b-8a29-4cbe-80c1-d9771e59f4e8" providerId="ADAL" clId="{566F42A0-69A5-437A-9793-71E485773CCB}" dt="2023-07-06T10:09:40.437" v="901" actId="1076"/>
        <pc:sldMkLst>
          <pc:docMk/>
          <pc:sldMk cId="19049602" sldId="2146846713"/>
        </pc:sldMkLst>
        <pc:spChg chg="mod ord">
          <ac:chgData name="Rahul Nair" userId="4a64821b-8a29-4cbe-80c1-d9771e59f4e8" providerId="ADAL" clId="{566F42A0-69A5-437A-9793-71E485773CCB}" dt="2023-07-06T10:07:40.552" v="891" actId="108"/>
          <ac:spMkLst>
            <pc:docMk/>
            <pc:sldMk cId="19049602" sldId="2146846713"/>
            <ac:spMk id="85" creationId="{BA7ED08A-3E71-2525-A054-AFB5F7E2B10A}"/>
          </ac:spMkLst>
        </pc:spChg>
        <pc:graphicFrameChg chg="del">
          <ac:chgData name="Rahul Nair" userId="4a64821b-8a29-4cbe-80c1-d9771e59f4e8" providerId="ADAL" clId="{566F42A0-69A5-437A-9793-71E485773CCB}" dt="2023-06-15T06:07:35.161" v="161" actId="478"/>
          <ac:graphicFrameMkLst>
            <pc:docMk/>
            <pc:sldMk cId="19049602" sldId="2146846713"/>
            <ac:graphicFrameMk id="2" creationId="{07E80F9B-49CE-F021-3F61-443C21BA38AA}"/>
          </ac:graphicFrameMkLst>
        </pc:graphicFrameChg>
        <pc:graphicFrameChg chg="add del mod">
          <ac:chgData name="Rahul Nair" userId="4a64821b-8a29-4cbe-80c1-d9771e59f4e8" providerId="ADAL" clId="{566F42A0-69A5-437A-9793-71E485773CCB}" dt="2023-06-15T06:07:44.850" v="166"/>
          <ac:graphicFrameMkLst>
            <pc:docMk/>
            <pc:sldMk cId="19049602" sldId="2146846713"/>
            <ac:graphicFrameMk id="3" creationId="{F8E0359A-E063-D0A1-7C86-E6C6E8D07C20}"/>
          </ac:graphicFrameMkLst>
        </pc:graphicFrameChg>
        <pc:graphicFrameChg chg="add mod modGraphic">
          <ac:chgData name="Rahul Nair" userId="4a64821b-8a29-4cbe-80c1-d9771e59f4e8" providerId="ADAL" clId="{566F42A0-69A5-437A-9793-71E485773CCB}" dt="2023-07-06T10:09:19.215" v="898" actId="403"/>
          <ac:graphicFrameMkLst>
            <pc:docMk/>
            <pc:sldMk cId="19049602" sldId="2146846713"/>
            <ac:graphicFrameMk id="4" creationId="{4AC3E0B5-9DEC-1D25-A5C0-4CB4A54CE0D3}"/>
          </ac:graphicFrameMkLst>
        </pc:graphicFrameChg>
        <pc:graphicFrameChg chg="add del mod">
          <ac:chgData name="Rahul Nair" userId="4a64821b-8a29-4cbe-80c1-d9771e59f4e8" providerId="ADAL" clId="{566F42A0-69A5-437A-9793-71E485773CCB}" dt="2023-06-15T06:12:38.288" v="254"/>
          <ac:graphicFrameMkLst>
            <pc:docMk/>
            <pc:sldMk cId="19049602" sldId="2146846713"/>
            <ac:graphicFrameMk id="5" creationId="{9C5DBD68-E69F-70E5-0AB4-D13A4AFBB7F6}"/>
          </ac:graphicFrameMkLst>
        </pc:graphicFrameChg>
        <pc:graphicFrameChg chg="add mod modGraphic">
          <ac:chgData name="Rahul Nair" userId="4a64821b-8a29-4cbe-80c1-d9771e59f4e8" providerId="ADAL" clId="{566F42A0-69A5-437A-9793-71E485773CCB}" dt="2023-07-06T10:09:31.616" v="900" actId="403"/>
          <ac:graphicFrameMkLst>
            <pc:docMk/>
            <pc:sldMk cId="19049602" sldId="2146846713"/>
            <ac:graphicFrameMk id="6" creationId="{A1279D31-54B1-C98C-2A07-BBEB55CDFBF8}"/>
          </ac:graphicFrameMkLst>
        </pc:graphicFrameChg>
        <pc:graphicFrameChg chg="add del mod">
          <ac:chgData name="Rahul Nair" userId="4a64821b-8a29-4cbe-80c1-d9771e59f4e8" providerId="ADAL" clId="{566F42A0-69A5-437A-9793-71E485773CCB}" dt="2023-06-15T06:24:39.119" v="387"/>
          <ac:graphicFrameMkLst>
            <pc:docMk/>
            <pc:sldMk cId="19049602" sldId="2146846713"/>
            <ac:graphicFrameMk id="7" creationId="{BC3918E6-2EBD-FE20-880A-51C08A4D6682}"/>
          </ac:graphicFrameMkLst>
        </pc:graphicFrameChg>
        <pc:graphicFrameChg chg="add mod modGraphic">
          <ac:chgData name="Rahul Nair" userId="4a64821b-8a29-4cbe-80c1-d9771e59f4e8" providerId="ADAL" clId="{566F42A0-69A5-437A-9793-71E485773CCB}" dt="2023-07-06T10:09:40.437" v="901" actId="1076"/>
          <ac:graphicFrameMkLst>
            <pc:docMk/>
            <pc:sldMk cId="19049602" sldId="2146846713"/>
            <ac:graphicFrameMk id="8" creationId="{F6078E41-6CCB-4AE3-F00B-808019E6AD37}"/>
          </ac:graphicFrameMkLst>
        </pc:graphicFrameChg>
        <pc:picChg chg="del">
          <ac:chgData name="Rahul Nair" userId="4a64821b-8a29-4cbe-80c1-d9771e59f4e8" providerId="ADAL" clId="{566F42A0-69A5-437A-9793-71E485773CCB}" dt="2023-06-15T06:07:36.633" v="162" actId="478"/>
          <ac:picMkLst>
            <pc:docMk/>
            <pc:sldMk cId="19049602" sldId="2146846713"/>
            <ac:picMk id="1026" creationId="{33BF7C50-6739-CEF0-9981-AE9632D8EBE6}"/>
          </ac:picMkLst>
        </pc:picChg>
      </pc:sldChg>
      <pc:sldChg chg="addSp delSp modSp add del mod modClrScheme chgLayout">
        <pc:chgData name="Rahul Nair" userId="4a64821b-8a29-4cbe-80c1-d9771e59f4e8" providerId="ADAL" clId="{566F42A0-69A5-437A-9793-71E485773CCB}" dt="2023-07-06T09:25:57.334" v="444"/>
        <pc:sldMkLst>
          <pc:docMk/>
          <pc:sldMk cId="1753836023" sldId="2146847323"/>
        </pc:sldMkLst>
        <pc:spChg chg="add del mod ord">
          <ac:chgData name="Rahul Nair" userId="4a64821b-8a29-4cbe-80c1-d9771e59f4e8" providerId="ADAL" clId="{566F42A0-69A5-437A-9793-71E485773CCB}" dt="2023-07-06T09:24:34.504" v="434" actId="700"/>
          <ac:spMkLst>
            <pc:docMk/>
            <pc:sldMk cId="1753836023" sldId="2146847323"/>
            <ac:spMk id="2" creationId="{A2AD9F41-568A-960E-8176-39ACF0568A45}"/>
          </ac:spMkLst>
        </pc:spChg>
        <pc:spChg chg="add del mod ord">
          <ac:chgData name="Rahul Nair" userId="4a64821b-8a29-4cbe-80c1-d9771e59f4e8" providerId="ADAL" clId="{566F42A0-69A5-437A-9793-71E485773CCB}" dt="2023-07-06T09:24:34.504" v="434" actId="700"/>
          <ac:spMkLst>
            <pc:docMk/>
            <pc:sldMk cId="1753836023" sldId="2146847323"/>
            <ac:spMk id="3" creationId="{32170F5C-7ED5-71E2-22AE-929B2CD5B62D}"/>
          </ac:spMkLst>
        </pc:spChg>
        <pc:spChg chg="add del mod ord">
          <ac:chgData name="Rahul Nair" userId="4a64821b-8a29-4cbe-80c1-d9771e59f4e8" providerId="ADAL" clId="{566F42A0-69A5-437A-9793-71E485773CCB}" dt="2023-07-06T09:23:40.688" v="433" actId="700"/>
          <ac:spMkLst>
            <pc:docMk/>
            <pc:sldMk cId="1753836023" sldId="2146847323"/>
            <ac:spMk id="4" creationId="{0DE00B6C-BCBA-D832-5CCC-D4BA37084CD6}"/>
          </ac:spMkLst>
        </pc:spChg>
        <pc:spChg chg="add del mod ord">
          <ac:chgData name="Rahul Nair" userId="4a64821b-8a29-4cbe-80c1-d9771e59f4e8" providerId="ADAL" clId="{566F42A0-69A5-437A-9793-71E485773CCB}" dt="2023-07-06T09:23:40.688" v="433" actId="700"/>
          <ac:spMkLst>
            <pc:docMk/>
            <pc:sldMk cId="1753836023" sldId="2146847323"/>
            <ac:spMk id="5" creationId="{4501E58E-DEBB-838C-546E-26F2A66E86EF}"/>
          </ac:spMkLst>
        </pc:spChg>
        <pc:spChg chg="add del mod ord">
          <ac:chgData name="Rahul Nair" userId="4a64821b-8a29-4cbe-80c1-d9771e59f4e8" providerId="ADAL" clId="{566F42A0-69A5-437A-9793-71E485773CCB}" dt="2023-07-06T09:23:40.688" v="433" actId="700"/>
          <ac:spMkLst>
            <pc:docMk/>
            <pc:sldMk cId="1753836023" sldId="2146847323"/>
            <ac:spMk id="6" creationId="{D5DCF282-12FB-BA62-DC88-B2349E7172B3}"/>
          </ac:spMkLst>
        </pc:spChg>
        <pc:spChg chg="add del mod ord">
          <ac:chgData name="Rahul Nair" userId="4a64821b-8a29-4cbe-80c1-d9771e59f4e8" providerId="ADAL" clId="{566F42A0-69A5-437A-9793-71E485773CCB}" dt="2023-07-06T09:23:40.688" v="433" actId="700"/>
          <ac:spMkLst>
            <pc:docMk/>
            <pc:sldMk cId="1753836023" sldId="2146847323"/>
            <ac:spMk id="7" creationId="{58552483-D7F3-3A24-A647-A968FBB2A221}"/>
          </ac:spMkLst>
        </pc:spChg>
        <pc:spChg chg="add del mod ord">
          <ac:chgData name="Rahul Nair" userId="4a64821b-8a29-4cbe-80c1-d9771e59f4e8" providerId="ADAL" clId="{566F42A0-69A5-437A-9793-71E485773CCB}" dt="2023-07-06T09:25:04.933" v="438" actId="478"/>
          <ac:spMkLst>
            <pc:docMk/>
            <pc:sldMk cId="1753836023" sldId="2146847323"/>
            <ac:spMk id="8" creationId="{68E1E066-F31F-FBF1-C03F-1987D1730F2F}"/>
          </ac:spMkLst>
        </pc:spChg>
        <pc:spChg chg="mod ord">
          <ac:chgData name="Rahul Nair" userId="4a64821b-8a29-4cbe-80c1-d9771e59f4e8" providerId="ADAL" clId="{566F42A0-69A5-437A-9793-71E485773CCB}" dt="2023-07-06T09:25:30.859" v="440" actId="700"/>
          <ac:spMkLst>
            <pc:docMk/>
            <pc:sldMk cId="1753836023" sldId="2146847323"/>
            <ac:spMk id="9" creationId="{177BCCEA-D5D2-480E-9EF6-5C421A4C57C4}"/>
          </ac:spMkLst>
        </pc:spChg>
        <pc:spChg chg="add del mod ord">
          <ac:chgData name="Rahul Nair" userId="4a64821b-8a29-4cbe-80c1-d9771e59f4e8" providerId="ADAL" clId="{566F42A0-69A5-437A-9793-71E485773CCB}" dt="2023-07-06T09:25:06.721" v="439" actId="478"/>
          <ac:spMkLst>
            <pc:docMk/>
            <pc:sldMk cId="1753836023" sldId="2146847323"/>
            <ac:spMk id="10" creationId="{E1A9A622-3090-4FFC-B141-528632D5CEC4}"/>
          </ac:spMkLst>
        </pc:spChg>
      </pc:sldChg>
      <pc:sldMasterChg chg="delSldLayout">
        <pc:chgData name="Rahul Nair" userId="4a64821b-8a29-4cbe-80c1-d9771e59f4e8" providerId="ADAL" clId="{566F42A0-69A5-437A-9793-71E485773CCB}" dt="2023-07-06T10:19:52.895" v="946" actId="47"/>
        <pc:sldMasterMkLst>
          <pc:docMk/>
          <pc:sldMasterMk cId="1946190986" sldId="2147483715"/>
        </pc:sldMasterMkLst>
        <pc:sldLayoutChg chg="del">
          <pc:chgData name="Rahul Nair" userId="4a64821b-8a29-4cbe-80c1-d9771e59f4e8" providerId="ADAL" clId="{566F42A0-69A5-437A-9793-71E485773CCB}" dt="2023-07-06T10:19:52.895" v="946" actId="47"/>
          <pc:sldLayoutMkLst>
            <pc:docMk/>
            <pc:sldMasterMk cId="1946190986" sldId="2147483715"/>
            <pc:sldLayoutMk cId="1292886424" sldId="2147483724"/>
          </pc:sldLayoutMkLst>
        </pc:sldLayoutChg>
      </pc:sldMasterChg>
      <pc:sldMasterChg chg="addSp delSldLayout">
        <pc:chgData name="Rahul Nair" userId="4a64821b-8a29-4cbe-80c1-d9771e59f4e8" providerId="ADAL" clId="{566F42A0-69A5-437A-9793-71E485773CCB}" dt="2023-07-06T09:26:06.458" v="445" actId="47"/>
        <pc:sldMasterMkLst>
          <pc:docMk/>
          <pc:sldMasterMk cId="4043783876" sldId="2147483732"/>
        </pc:sldMasterMkLst>
        <pc:spChg chg="add">
          <ac:chgData name="Rahul Nair" userId="4a64821b-8a29-4cbe-80c1-d9771e59f4e8" providerId="ADAL" clId="{566F42A0-69A5-437A-9793-71E485773CCB}" dt="2023-07-06T09:22:44.656" v="430"/>
          <ac:spMkLst>
            <pc:docMk/>
            <pc:sldMasterMk cId="4043783876" sldId="2147483732"/>
            <ac:spMk id="2" creationId="{21C8CCF0-8D76-7304-78C5-89D2D51F4B8B}"/>
          </ac:spMkLst>
        </pc:spChg>
        <pc:grpChg chg="add">
          <ac:chgData name="Rahul Nair" userId="4a64821b-8a29-4cbe-80c1-d9771e59f4e8" providerId="ADAL" clId="{566F42A0-69A5-437A-9793-71E485773CCB}" dt="2023-07-06T09:22:44.656" v="430"/>
          <ac:grpSpMkLst>
            <pc:docMk/>
            <pc:sldMasterMk cId="4043783876" sldId="2147483732"/>
            <ac:grpSpMk id="4" creationId="{9100BA90-B2C4-6A64-867A-688EDCCA96AA}"/>
          </ac:grpSpMkLst>
        </pc:grpChg>
        <pc:sldLayoutChg chg="del">
          <pc:chgData name="Rahul Nair" userId="4a64821b-8a29-4cbe-80c1-d9771e59f4e8" providerId="ADAL" clId="{566F42A0-69A5-437A-9793-71E485773CCB}" dt="2023-07-06T09:26:06.458" v="445" actId="47"/>
          <pc:sldLayoutMkLst>
            <pc:docMk/>
            <pc:sldMasterMk cId="4043783876" sldId="2147483732"/>
            <pc:sldLayoutMk cId="1934918547" sldId="2147483744"/>
          </pc:sldLayoutMkLst>
        </pc:sldLayoutChg>
      </pc:sldMasterChg>
    </pc:docChg>
  </pc:docChgLst>
  <pc:docChgLst>
    <pc:chgData name="Rahul Nair" userId="4a64821b-8a29-4cbe-80c1-d9771e59f4e8" providerId="ADAL" clId="{6E4AE7EB-6E8C-46AC-8B6D-C387144ECEE6}"/>
    <pc:docChg chg="undo redo custSel addSld delSld modSld sldOrd">
      <pc:chgData name="Rahul Nair" userId="4a64821b-8a29-4cbe-80c1-d9771e59f4e8" providerId="ADAL" clId="{6E4AE7EB-6E8C-46AC-8B6D-C387144ECEE6}" dt="2024-02-22T14:28:09.745" v="5291" actId="47"/>
      <pc:docMkLst>
        <pc:docMk/>
      </pc:docMkLst>
      <pc:sldChg chg="add">
        <pc:chgData name="Rahul Nair" userId="4a64821b-8a29-4cbe-80c1-d9771e59f4e8" providerId="ADAL" clId="{6E4AE7EB-6E8C-46AC-8B6D-C387144ECEE6}" dt="2024-02-22T14:26:49.977" v="5289"/>
        <pc:sldMkLst>
          <pc:docMk/>
          <pc:sldMk cId="0" sldId="267"/>
        </pc:sldMkLst>
      </pc:sldChg>
      <pc:sldChg chg="add">
        <pc:chgData name="Rahul Nair" userId="4a64821b-8a29-4cbe-80c1-d9771e59f4e8" providerId="ADAL" clId="{6E4AE7EB-6E8C-46AC-8B6D-C387144ECEE6}" dt="2024-02-22T14:26:49.977" v="5289"/>
        <pc:sldMkLst>
          <pc:docMk/>
          <pc:sldMk cId="0" sldId="280"/>
        </pc:sldMkLst>
      </pc:sldChg>
      <pc:sldChg chg="add">
        <pc:chgData name="Rahul Nair" userId="4a64821b-8a29-4cbe-80c1-d9771e59f4e8" providerId="ADAL" clId="{6E4AE7EB-6E8C-46AC-8B6D-C387144ECEE6}" dt="2024-02-22T14:26:49.977" v="5289"/>
        <pc:sldMkLst>
          <pc:docMk/>
          <pc:sldMk cId="3974806941" sldId="282"/>
        </pc:sldMkLst>
      </pc:sldChg>
      <pc:sldChg chg="add">
        <pc:chgData name="Rahul Nair" userId="4a64821b-8a29-4cbe-80c1-d9771e59f4e8" providerId="ADAL" clId="{6E4AE7EB-6E8C-46AC-8B6D-C387144ECEE6}" dt="2024-02-22T14:26:49.977" v="5289"/>
        <pc:sldMkLst>
          <pc:docMk/>
          <pc:sldMk cId="0" sldId="296"/>
        </pc:sldMkLst>
      </pc:sldChg>
      <pc:sldChg chg="add">
        <pc:chgData name="Rahul Nair" userId="4a64821b-8a29-4cbe-80c1-d9771e59f4e8" providerId="ADAL" clId="{6E4AE7EB-6E8C-46AC-8B6D-C387144ECEE6}" dt="2024-02-22T14:26:49.977" v="5289"/>
        <pc:sldMkLst>
          <pc:docMk/>
          <pc:sldMk cId="0" sldId="298"/>
        </pc:sldMkLst>
      </pc:sldChg>
      <pc:sldChg chg="modTransition">
        <pc:chgData name="Rahul Nair" userId="4a64821b-8a29-4cbe-80c1-d9771e59f4e8" providerId="ADAL" clId="{6E4AE7EB-6E8C-46AC-8B6D-C387144ECEE6}" dt="2024-02-13T11:51:55.659" v="4112"/>
        <pc:sldMkLst>
          <pc:docMk/>
          <pc:sldMk cId="1514509028" sldId="2145705690"/>
        </pc:sldMkLst>
      </pc:sldChg>
      <pc:sldChg chg="modSp modTransition">
        <pc:chgData name="Rahul Nair" userId="4a64821b-8a29-4cbe-80c1-d9771e59f4e8" providerId="ADAL" clId="{6E4AE7EB-6E8C-46AC-8B6D-C387144ECEE6}" dt="2024-02-13T11:51:55.659" v="4112"/>
        <pc:sldMkLst>
          <pc:docMk/>
          <pc:sldMk cId="1391031641" sldId="2146846701"/>
        </pc:sldMkLst>
        <pc:spChg chg="mod">
          <ac:chgData name="Rahul Nair" userId="4a64821b-8a29-4cbe-80c1-d9771e59f4e8" providerId="ADAL" clId="{6E4AE7EB-6E8C-46AC-8B6D-C387144ECEE6}" dt="2024-02-05T06:41:31.192" v="137" actId="20577"/>
          <ac:spMkLst>
            <pc:docMk/>
            <pc:sldMk cId="1391031641" sldId="2146846701"/>
            <ac:spMk id="7" creationId="{6A43D8F1-E9C4-78F7-54BF-265E51F4DDA3}"/>
          </ac:spMkLst>
        </pc:spChg>
      </pc:sldChg>
      <pc:sldChg chg="addSp delSp modSp add del mod modTransition">
        <pc:chgData name="Rahul Nair" userId="4a64821b-8a29-4cbe-80c1-d9771e59f4e8" providerId="ADAL" clId="{6E4AE7EB-6E8C-46AC-8B6D-C387144ECEE6}" dt="2024-02-13T11:51:55.659" v="4112"/>
        <pc:sldMkLst>
          <pc:docMk/>
          <pc:sldMk cId="4126707442" sldId="2146846702"/>
        </pc:sldMkLst>
        <pc:graphicFrameChg chg="add mod modGraphic">
          <ac:chgData name="Rahul Nair" userId="4a64821b-8a29-4cbe-80c1-d9771e59f4e8" providerId="ADAL" clId="{6E4AE7EB-6E8C-46AC-8B6D-C387144ECEE6}" dt="2024-02-05T07:34:07.543" v="376" actId="20577"/>
          <ac:graphicFrameMkLst>
            <pc:docMk/>
            <pc:sldMk cId="4126707442" sldId="2146846702"/>
            <ac:graphicFrameMk id="2" creationId="{72D657F4-1979-BC60-83BB-29113D85FA5D}"/>
          </ac:graphicFrameMkLst>
        </pc:graphicFrameChg>
        <pc:graphicFrameChg chg="del mod">
          <ac:chgData name="Rahul Nair" userId="4a64821b-8a29-4cbe-80c1-d9771e59f4e8" providerId="ADAL" clId="{6E4AE7EB-6E8C-46AC-8B6D-C387144ECEE6}" dt="2024-02-09T07:29:09.575" v="3422" actId="20577"/>
          <ac:graphicFrameMkLst>
            <pc:docMk/>
            <pc:sldMk cId="4126707442" sldId="2146846702"/>
            <ac:graphicFrameMk id="2" creationId="{A83F0A34-5AA6-4D8C-B891-466A5691E0A9}"/>
          </ac:graphicFrameMkLst>
        </pc:graphicFrameChg>
      </pc:sldChg>
      <pc:sldChg chg="addSp delSp modSp del mod modTransition modNotes modNotesTx">
        <pc:chgData name="Rahul Nair" userId="4a64821b-8a29-4cbe-80c1-d9771e59f4e8" providerId="ADAL" clId="{6E4AE7EB-6E8C-46AC-8B6D-C387144ECEE6}" dt="2024-02-22T14:23:19.276" v="5272" actId="47"/>
        <pc:sldMkLst>
          <pc:docMk/>
          <pc:sldMk cId="720824225" sldId="2146846703"/>
        </pc:sldMkLst>
        <pc:spChg chg="add del mod">
          <ac:chgData name="Rahul Nair" userId="4a64821b-8a29-4cbe-80c1-d9771e59f4e8" providerId="ADAL" clId="{6E4AE7EB-6E8C-46AC-8B6D-C387144ECEE6}" dt="2024-02-05T07:14:19.758" v="178" actId="12084"/>
          <ac:spMkLst>
            <pc:docMk/>
            <pc:sldMk cId="720824225" sldId="2146846703"/>
            <ac:spMk id="3" creationId="{6FE4B64D-9E7B-71C6-8879-A98EDE82DD88}"/>
          </ac:spMkLst>
        </pc:spChg>
        <pc:spChg chg="add del">
          <ac:chgData name="Rahul Nair" userId="4a64821b-8a29-4cbe-80c1-d9771e59f4e8" providerId="ADAL" clId="{6E4AE7EB-6E8C-46AC-8B6D-C387144ECEE6}" dt="2023-12-26T07:08:53.583" v="73" actId="22"/>
          <ac:spMkLst>
            <pc:docMk/>
            <pc:sldMk cId="720824225" sldId="2146846703"/>
            <ac:spMk id="3" creationId="{C631234E-397B-370E-AD54-1B7163CE46BF}"/>
          </ac:spMkLst>
        </pc:spChg>
        <pc:spChg chg="add mod">
          <ac:chgData name="Rahul Nair" userId="4a64821b-8a29-4cbe-80c1-d9771e59f4e8" providerId="ADAL" clId="{6E4AE7EB-6E8C-46AC-8B6D-C387144ECEE6}" dt="2024-02-05T07:10:16.282" v="146"/>
          <ac:spMkLst>
            <pc:docMk/>
            <pc:sldMk cId="720824225" sldId="2146846703"/>
            <ac:spMk id="4" creationId="{6717C90E-F114-07BD-19F6-342C1D5A5EA5}"/>
          </ac:spMkLst>
        </pc:spChg>
        <pc:spChg chg="add del mod">
          <ac:chgData name="Rahul Nair" userId="4a64821b-8a29-4cbe-80c1-d9771e59f4e8" providerId="ADAL" clId="{6E4AE7EB-6E8C-46AC-8B6D-C387144ECEE6}" dt="2024-02-05T07:10:09.584" v="145" actId="21"/>
          <ac:spMkLst>
            <pc:docMk/>
            <pc:sldMk cId="720824225" sldId="2146846703"/>
            <ac:spMk id="5" creationId="{6717C90E-F114-07BD-19F6-342C1D5A5EA5}"/>
          </ac:spMkLst>
        </pc:spChg>
        <pc:spChg chg="add del mod">
          <ac:chgData name="Rahul Nair" userId="4a64821b-8a29-4cbe-80c1-d9771e59f4e8" providerId="ADAL" clId="{6E4AE7EB-6E8C-46AC-8B6D-C387144ECEE6}" dt="2024-02-05T07:10:36.160" v="151"/>
          <ac:spMkLst>
            <pc:docMk/>
            <pc:sldMk cId="720824225" sldId="2146846703"/>
            <ac:spMk id="6" creationId="{638A3466-DE80-A8C1-21DA-17B3B9CBA286}"/>
          </ac:spMkLst>
        </pc:spChg>
        <pc:spChg chg="del">
          <ac:chgData name="Rahul Nair" userId="4a64821b-8a29-4cbe-80c1-d9771e59f4e8" providerId="ADAL" clId="{6E4AE7EB-6E8C-46AC-8B6D-C387144ECEE6}" dt="2023-12-26T07:05:30.594" v="11" actId="478"/>
          <ac:spMkLst>
            <pc:docMk/>
            <pc:sldMk cId="720824225" sldId="2146846703"/>
            <ac:spMk id="9" creationId="{9AA47AF3-F3C0-DABC-A316-24A904417F25}"/>
          </ac:spMkLst>
        </pc:spChg>
        <pc:spChg chg="del">
          <ac:chgData name="Rahul Nair" userId="4a64821b-8a29-4cbe-80c1-d9771e59f4e8" providerId="ADAL" clId="{6E4AE7EB-6E8C-46AC-8B6D-C387144ECEE6}" dt="2023-12-26T07:05:28.703" v="10" actId="478"/>
          <ac:spMkLst>
            <pc:docMk/>
            <pc:sldMk cId="720824225" sldId="2146846703"/>
            <ac:spMk id="10" creationId="{A5655940-DF19-8BE0-9702-2559EB939FFD}"/>
          </ac:spMkLst>
        </pc:spChg>
        <pc:spChg chg="mod">
          <ac:chgData name="Rahul Nair" userId="4a64821b-8a29-4cbe-80c1-d9771e59f4e8" providerId="ADAL" clId="{6E4AE7EB-6E8C-46AC-8B6D-C387144ECEE6}" dt="2023-12-26T07:08:44.486" v="69" actId="20577"/>
          <ac:spMkLst>
            <pc:docMk/>
            <pc:sldMk cId="720824225" sldId="2146846703"/>
            <ac:spMk id="16" creationId="{ECF38424-8407-9F28-9E5E-C0C63B2076CC}"/>
          </ac:spMkLst>
        </pc:spChg>
        <pc:grpChg chg="del">
          <ac:chgData name="Rahul Nair" userId="4a64821b-8a29-4cbe-80c1-d9771e59f4e8" providerId="ADAL" clId="{6E4AE7EB-6E8C-46AC-8B6D-C387144ECEE6}" dt="2023-12-26T07:05:26.207" v="9" actId="478"/>
          <ac:grpSpMkLst>
            <pc:docMk/>
            <pc:sldMk cId="720824225" sldId="2146846703"/>
            <ac:grpSpMk id="11" creationId="{40B6C086-C8F3-E2FE-3A0C-C07C66705CCF}"/>
          </ac:grpSpMkLst>
        </pc:grpChg>
        <pc:graphicFrameChg chg="del">
          <ac:chgData name="Rahul Nair" userId="4a64821b-8a29-4cbe-80c1-d9771e59f4e8" providerId="ADAL" clId="{6E4AE7EB-6E8C-46AC-8B6D-C387144ECEE6}" dt="2023-12-26T07:05:21.264" v="6" actId="478"/>
          <ac:graphicFrameMkLst>
            <pc:docMk/>
            <pc:sldMk cId="720824225" sldId="2146846703"/>
            <ac:graphicFrameMk id="6" creationId="{8D7DEE4D-9EEF-ED5A-D832-183EEDA377F3}"/>
          </ac:graphicFrameMkLst>
        </pc:graphicFrameChg>
        <pc:graphicFrameChg chg="add mod modGraphic">
          <ac:chgData name="Rahul Nair" userId="4a64821b-8a29-4cbe-80c1-d9771e59f4e8" providerId="ADAL" clId="{6E4AE7EB-6E8C-46AC-8B6D-C387144ECEE6}" dt="2024-02-14T06:30:51.598" v="4574" actId="207"/>
          <ac:graphicFrameMkLst>
            <pc:docMk/>
            <pc:sldMk cId="720824225" sldId="2146846703"/>
            <ac:graphicFrameMk id="7" creationId="{0E6FFB91-9F06-26DB-D2DA-8472F7297C33}"/>
          </ac:graphicFrameMkLst>
        </pc:graphicFrameChg>
        <pc:picChg chg="del">
          <ac:chgData name="Rahul Nair" userId="4a64821b-8a29-4cbe-80c1-d9771e59f4e8" providerId="ADAL" clId="{6E4AE7EB-6E8C-46AC-8B6D-C387144ECEE6}" dt="2023-12-26T07:05:22.497" v="7" actId="478"/>
          <ac:picMkLst>
            <pc:docMk/>
            <pc:sldMk cId="720824225" sldId="2146846703"/>
            <ac:picMk id="7" creationId="{4639C66E-3444-5D9C-0A24-E71A73D79C7B}"/>
          </ac:picMkLst>
        </pc:picChg>
        <pc:picChg chg="del">
          <ac:chgData name="Rahul Nair" userId="4a64821b-8a29-4cbe-80c1-d9771e59f4e8" providerId="ADAL" clId="{6E4AE7EB-6E8C-46AC-8B6D-C387144ECEE6}" dt="2023-12-26T07:05:23.705" v="8" actId="478"/>
          <ac:picMkLst>
            <pc:docMk/>
            <pc:sldMk cId="720824225" sldId="2146846703"/>
            <ac:picMk id="8" creationId="{1625D379-0D03-C714-4C62-B5DB25B98400}"/>
          </ac:picMkLst>
        </pc:picChg>
        <pc:picChg chg="add del mod">
          <ac:chgData name="Rahul Nair" userId="4a64821b-8a29-4cbe-80c1-d9771e59f4e8" providerId="ADAL" clId="{6E4AE7EB-6E8C-46AC-8B6D-C387144ECEE6}" dt="2024-02-05T07:13:03.883" v="172" actId="478"/>
          <ac:picMkLst>
            <pc:docMk/>
            <pc:sldMk cId="720824225" sldId="2146846703"/>
            <ac:picMk id="1026" creationId="{68C2E624-967A-8FF7-CE36-F6E051194483}"/>
          </ac:picMkLst>
        </pc:picChg>
        <pc:picChg chg="add mod">
          <ac:chgData name="Rahul Nair" userId="4a64821b-8a29-4cbe-80c1-d9771e59f4e8" providerId="ADAL" clId="{6E4AE7EB-6E8C-46AC-8B6D-C387144ECEE6}" dt="2024-02-05T07:15:47.738" v="190" actId="14100"/>
          <ac:picMkLst>
            <pc:docMk/>
            <pc:sldMk cId="720824225" sldId="2146846703"/>
            <ac:picMk id="1028" creationId="{A5870BE4-A112-8530-E265-A5B94FC7F7FC}"/>
          </ac:picMkLst>
        </pc:picChg>
      </pc:sldChg>
      <pc:sldChg chg="del">
        <pc:chgData name="Rahul Nair" userId="4a64821b-8a29-4cbe-80c1-d9771e59f4e8" providerId="ADAL" clId="{6E4AE7EB-6E8C-46AC-8B6D-C387144ECEE6}" dt="2023-12-26T07:05:13.416" v="5" actId="47"/>
        <pc:sldMkLst>
          <pc:docMk/>
          <pc:sldMk cId="3453173220" sldId="2146846704"/>
        </pc:sldMkLst>
      </pc:sldChg>
      <pc:sldChg chg="del">
        <pc:chgData name="Rahul Nair" userId="4a64821b-8a29-4cbe-80c1-d9771e59f4e8" providerId="ADAL" clId="{6E4AE7EB-6E8C-46AC-8B6D-C387144ECEE6}" dt="2023-12-26T07:05:13.416" v="5" actId="47"/>
        <pc:sldMkLst>
          <pc:docMk/>
          <pc:sldMk cId="3509812877" sldId="2146846705"/>
        </pc:sldMkLst>
      </pc:sldChg>
      <pc:sldChg chg="del">
        <pc:chgData name="Rahul Nair" userId="4a64821b-8a29-4cbe-80c1-d9771e59f4e8" providerId="ADAL" clId="{6E4AE7EB-6E8C-46AC-8B6D-C387144ECEE6}" dt="2023-12-26T07:05:13.416" v="5" actId="47"/>
        <pc:sldMkLst>
          <pc:docMk/>
          <pc:sldMk cId="295602314" sldId="2146846706"/>
        </pc:sldMkLst>
      </pc:sldChg>
      <pc:sldChg chg="del">
        <pc:chgData name="Rahul Nair" userId="4a64821b-8a29-4cbe-80c1-d9771e59f4e8" providerId="ADAL" clId="{6E4AE7EB-6E8C-46AC-8B6D-C387144ECEE6}" dt="2023-12-26T07:05:13.416" v="5" actId="47"/>
        <pc:sldMkLst>
          <pc:docMk/>
          <pc:sldMk cId="3510283239" sldId="2146846707"/>
        </pc:sldMkLst>
      </pc:sldChg>
      <pc:sldChg chg="del">
        <pc:chgData name="Rahul Nair" userId="4a64821b-8a29-4cbe-80c1-d9771e59f4e8" providerId="ADAL" clId="{6E4AE7EB-6E8C-46AC-8B6D-C387144ECEE6}" dt="2023-12-26T07:05:13.416" v="5" actId="47"/>
        <pc:sldMkLst>
          <pc:docMk/>
          <pc:sldMk cId="3753266886" sldId="2146846708"/>
        </pc:sldMkLst>
      </pc:sldChg>
      <pc:sldChg chg="del">
        <pc:chgData name="Rahul Nair" userId="4a64821b-8a29-4cbe-80c1-d9771e59f4e8" providerId="ADAL" clId="{6E4AE7EB-6E8C-46AC-8B6D-C387144ECEE6}" dt="2023-12-26T07:05:13.416" v="5" actId="47"/>
        <pc:sldMkLst>
          <pc:docMk/>
          <pc:sldMk cId="3927976013" sldId="2146846709"/>
        </pc:sldMkLst>
      </pc:sldChg>
      <pc:sldChg chg="del">
        <pc:chgData name="Rahul Nair" userId="4a64821b-8a29-4cbe-80c1-d9771e59f4e8" providerId="ADAL" clId="{6E4AE7EB-6E8C-46AC-8B6D-C387144ECEE6}" dt="2023-12-26T07:05:13.416" v="5" actId="47"/>
        <pc:sldMkLst>
          <pc:docMk/>
          <pc:sldMk cId="2230636864" sldId="2146846710"/>
        </pc:sldMkLst>
      </pc:sldChg>
      <pc:sldChg chg="del">
        <pc:chgData name="Rahul Nair" userId="4a64821b-8a29-4cbe-80c1-d9771e59f4e8" providerId="ADAL" clId="{6E4AE7EB-6E8C-46AC-8B6D-C387144ECEE6}" dt="2023-12-26T07:05:13.416" v="5" actId="47"/>
        <pc:sldMkLst>
          <pc:docMk/>
          <pc:sldMk cId="3580265042" sldId="2146846711"/>
        </pc:sldMkLst>
      </pc:sldChg>
      <pc:sldChg chg="addSp delSp modSp add del mod modTransition modClrScheme chgLayout">
        <pc:chgData name="Rahul Nair" userId="4a64821b-8a29-4cbe-80c1-d9771e59f4e8" providerId="ADAL" clId="{6E4AE7EB-6E8C-46AC-8B6D-C387144ECEE6}" dt="2024-02-22T14:28:09.745" v="5291" actId="47"/>
        <pc:sldMkLst>
          <pc:docMk/>
          <pc:sldMk cId="1626829718" sldId="2146847371"/>
        </pc:sldMkLst>
        <pc:spChg chg="add mod ord">
          <ac:chgData name="Rahul Nair" userId="4a64821b-8a29-4cbe-80c1-d9771e59f4e8" providerId="ADAL" clId="{6E4AE7EB-6E8C-46AC-8B6D-C387144ECEE6}" dt="2024-02-08T09:51:13.090" v="2985" actId="1076"/>
          <ac:spMkLst>
            <pc:docMk/>
            <pc:sldMk cId="1626829718" sldId="2146847371"/>
            <ac:spMk id="2" creationId="{79532A6F-0433-BB3C-51BE-E50A7C295DD4}"/>
          </ac:spMkLst>
        </pc:spChg>
        <pc:spChg chg="mod">
          <ac:chgData name="Rahul Nair" userId="4a64821b-8a29-4cbe-80c1-d9771e59f4e8" providerId="ADAL" clId="{6E4AE7EB-6E8C-46AC-8B6D-C387144ECEE6}" dt="2024-02-08T09:58:32.406" v="3051" actId="2711"/>
          <ac:spMkLst>
            <pc:docMk/>
            <pc:sldMk cId="1626829718" sldId="2146847371"/>
            <ac:spMk id="6" creationId="{61CC57E9-71BA-DBCD-F5F3-77FACDBBB2EB}"/>
          </ac:spMkLst>
        </pc:spChg>
        <pc:spChg chg="mod">
          <ac:chgData name="Rahul Nair" userId="4a64821b-8a29-4cbe-80c1-d9771e59f4e8" providerId="ADAL" clId="{6E4AE7EB-6E8C-46AC-8B6D-C387144ECEE6}" dt="2024-02-08T09:58:32.406" v="3051" actId="2711"/>
          <ac:spMkLst>
            <pc:docMk/>
            <pc:sldMk cId="1626829718" sldId="2146847371"/>
            <ac:spMk id="7" creationId="{2315BC52-F68B-54C3-9733-89D730937A54}"/>
          </ac:spMkLst>
        </pc:spChg>
        <pc:spChg chg="mod">
          <ac:chgData name="Rahul Nair" userId="4a64821b-8a29-4cbe-80c1-d9771e59f4e8" providerId="ADAL" clId="{6E4AE7EB-6E8C-46AC-8B6D-C387144ECEE6}" dt="2024-02-08T09:58:32.406" v="3051" actId="2711"/>
          <ac:spMkLst>
            <pc:docMk/>
            <pc:sldMk cId="1626829718" sldId="2146847371"/>
            <ac:spMk id="8" creationId="{4AE34ACD-08B9-6C07-35F8-A99F6CAB899D}"/>
          </ac:spMkLst>
        </pc:spChg>
        <pc:spChg chg="mod">
          <ac:chgData name="Rahul Nair" userId="4a64821b-8a29-4cbe-80c1-d9771e59f4e8" providerId="ADAL" clId="{6E4AE7EB-6E8C-46AC-8B6D-C387144ECEE6}" dt="2024-02-08T09:58:32.406" v="3051" actId="2711"/>
          <ac:spMkLst>
            <pc:docMk/>
            <pc:sldMk cId="1626829718" sldId="2146847371"/>
            <ac:spMk id="13" creationId="{604BDC6F-AF05-F6F9-3BA8-36A0E6C67D93}"/>
          </ac:spMkLst>
        </pc:spChg>
        <pc:spChg chg="mod">
          <ac:chgData name="Rahul Nair" userId="4a64821b-8a29-4cbe-80c1-d9771e59f4e8" providerId="ADAL" clId="{6E4AE7EB-6E8C-46AC-8B6D-C387144ECEE6}" dt="2024-02-08T09:58:32.406" v="3051" actId="2711"/>
          <ac:spMkLst>
            <pc:docMk/>
            <pc:sldMk cId="1626829718" sldId="2146847371"/>
            <ac:spMk id="14" creationId="{72B48A70-7064-3560-1377-5277BD70C34D}"/>
          </ac:spMkLst>
        </pc:spChg>
        <pc:spChg chg="mod">
          <ac:chgData name="Rahul Nair" userId="4a64821b-8a29-4cbe-80c1-d9771e59f4e8" providerId="ADAL" clId="{6E4AE7EB-6E8C-46AC-8B6D-C387144ECEE6}" dt="2024-02-08T09:58:32.406" v="3051" actId="2711"/>
          <ac:spMkLst>
            <pc:docMk/>
            <pc:sldMk cId="1626829718" sldId="2146847371"/>
            <ac:spMk id="15" creationId="{0CBAEF6C-558D-EF52-C118-053E846CB2EB}"/>
          </ac:spMkLst>
        </pc:spChg>
        <pc:spChg chg="mod">
          <ac:chgData name="Rahul Nair" userId="4a64821b-8a29-4cbe-80c1-d9771e59f4e8" providerId="ADAL" clId="{6E4AE7EB-6E8C-46AC-8B6D-C387144ECEE6}" dt="2024-02-08T09:58:32.406" v="3051" actId="2711"/>
          <ac:spMkLst>
            <pc:docMk/>
            <pc:sldMk cId="1626829718" sldId="2146847371"/>
            <ac:spMk id="16" creationId="{71D2DBAF-EA7F-3151-EDD5-9FEF9B4D2B53}"/>
          </ac:spMkLst>
        </pc:spChg>
        <pc:spChg chg="del">
          <ac:chgData name="Rahul Nair" userId="4a64821b-8a29-4cbe-80c1-d9771e59f4e8" providerId="ADAL" clId="{6E4AE7EB-6E8C-46AC-8B6D-C387144ECEE6}" dt="2024-02-08T09:51:02.381" v="2984" actId="478"/>
          <ac:spMkLst>
            <pc:docMk/>
            <pc:sldMk cId="1626829718" sldId="2146847371"/>
            <ac:spMk id="17" creationId="{68B77CDD-CCF4-2BC2-EE1B-B5840D52D9D7}"/>
          </ac:spMkLst>
        </pc:spChg>
        <pc:spChg chg="mod">
          <ac:chgData name="Rahul Nair" userId="4a64821b-8a29-4cbe-80c1-d9771e59f4e8" providerId="ADAL" clId="{6E4AE7EB-6E8C-46AC-8B6D-C387144ECEE6}" dt="2024-02-08T09:58:32.406" v="3051" actId="2711"/>
          <ac:spMkLst>
            <pc:docMk/>
            <pc:sldMk cId="1626829718" sldId="2146847371"/>
            <ac:spMk id="18" creationId="{C29B8599-0E12-330A-D0EC-E3B929156D5D}"/>
          </ac:spMkLst>
        </pc:spChg>
        <pc:spChg chg="mod">
          <ac:chgData name="Rahul Nair" userId="4a64821b-8a29-4cbe-80c1-d9771e59f4e8" providerId="ADAL" clId="{6E4AE7EB-6E8C-46AC-8B6D-C387144ECEE6}" dt="2024-02-08T09:58:32.406" v="3051" actId="2711"/>
          <ac:spMkLst>
            <pc:docMk/>
            <pc:sldMk cId="1626829718" sldId="2146847371"/>
            <ac:spMk id="24" creationId="{CCE74E55-5D01-2F1C-AC2E-822CE36FD5BB}"/>
          </ac:spMkLst>
        </pc:spChg>
        <pc:spChg chg="mod">
          <ac:chgData name="Rahul Nair" userId="4a64821b-8a29-4cbe-80c1-d9771e59f4e8" providerId="ADAL" clId="{6E4AE7EB-6E8C-46AC-8B6D-C387144ECEE6}" dt="2024-02-08T09:58:32.406" v="3051" actId="2711"/>
          <ac:spMkLst>
            <pc:docMk/>
            <pc:sldMk cId="1626829718" sldId="2146847371"/>
            <ac:spMk id="25" creationId="{A98D8AB2-F329-45A8-EC99-DC86A2742800}"/>
          </ac:spMkLst>
        </pc:spChg>
        <pc:spChg chg="mod">
          <ac:chgData name="Rahul Nair" userId="4a64821b-8a29-4cbe-80c1-d9771e59f4e8" providerId="ADAL" clId="{6E4AE7EB-6E8C-46AC-8B6D-C387144ECEE6}" dt="2024-02-08T09:58:48.710" v="3053" actId="207"/>
          <ac:spMkLst>
            <pc:docMk/>
            <pc:sldMk cId="1626829718" sldId="2146847371"/>
            <ac:spMk id="26" creationId="{9BBF9D68-3B05-BB32-C4B0-E1E829BA5BC8}"/>
          </ac:spMkLst>
        </pc:spChg>
        <pc:spChg chg="mod">
          <ac:chgData name="Rahul Nair" userId="4a64821b-8a29-4cbe-80c1-d9771e59f4e8" providerId="ADAL" clId="{6E4AE7EB-6E8C-46AC-8B6D-C387144ECEE6}" dt="2024-02-08T09:58:44.718" v="3052" actId="207"/>
          <ac:spMkLst>
            <pc:docMk/>
            <pc:sldMk cId="1626829718" sldId="2146847371"/>
            <ac:spMk id="27" creationId="{780296EC-AD5B-3ECE-528D-6020ADD58CCB}"/>
          </ac:spMkLst>
        </pc:spChg>
        <pc:spChg chg="mod">
          <ac:chgData name="Rahul Nair" userId="4a64821b-8a29-4cbe-80c1-d9771e59f4e8" providerId="ADAL" clId="{6E4AE7EB-6E8C-46AC-8B6D-C387144ECEE6}" dt="2024-02-08T09:58:32.406" v="3051" actId="2711"/>
          <ac:spMkLst>
            <pc:docMk/>
            <pc:sldMk cId="1626829718" sldId="2146847371"/>
            <ac:spMk id="28" creationId="{5917C3BF-8BCC-F1B0-00EE-6C35C5C26DEB}"/>
          </ac:spMkLst>
        </pc:spChg>
        <pc:spChg chg="mod">
          <ac:chgData name="Rahul Nair" userId="4a64821b-8a29-4cbe-80c1-d9771e59f4e8" providerId="ADAL" clId="{6E4AE7EB-6E8C-46AC-8B6D-C387144ECEE6}" dt="2024-02-08T09:58:32.406" v="3051" actId="2711"/>
          <ac:spMkLst>
            <pc:docMk/>
            <pc:sldMk cId="1626829718" sldId="2146847371"/>
            <ac:spMk id="30" creationId="{CCE768D5-5E5B-8385-1A06-4BF0C2F44A6C}"/>
          </ac:spMkLst>
        </pc:spChg>
        <pc:spChg chg="mod">
          <ac:chgData name="Rahul Nair" userId="4a64821b-8a29-4cbe-80c1-d9771e59f4e8" providerId="ADAL" clId="{6E4AE7EB-6E8C-46AC-8B6D-C387144ECEE6}" dt="2024-02-08T09:58:32.406" v="3051" actId="2711"/>
          <ac:spMkLst>
            <pc:docMk/>
            <pc:sldMk cId="1626829718" sldId="2146847371"/>
            <ac:spMk id="31" creationId="{A36E5D1C-44DD-361A-6716-E2199AE10719}"/>
          </ac:spMkLst>
        </pc:spChg>
        <pc:spChg chg="mod">
          <ac:chgData name="Rahul Nair" userId="4a64821b-8a29-4cbe-80c1-d9771e59f4e8" providerId="ADAL" clId="{6E4AE7EB-6E8C-46AC-8B6D-C387144ECEE6}" dt="2024-02-08T09:58:32.406" v="3051" actId="2711"/>
          <ac:spMkLst>
            <pc:docMk/>
            <pc:sldMk cId="1626829718" sldId="2146847371"/>
            <ac:spMk id="38" creationId="{CD1DED60-79E0-6D24-0E87-0F8C46B6AE7E}"/>
          </ac:spMkLst>
        </pc:spChg>
        <pc:spChg chg="mod">
          <ac:chgData name="Rahul Nair" userId="4a64821b-8a29-4cbe-80c1-d9771e59f4e8" providerId="ADAL" clId="{6E4AE7EB-6E8C-46AC-8B6D-C387144ECEE6}" dt="2024-02-08T09:58:32.406" v="3051" actId="2711"/>
          <ac:spMkLst>
            <pc:docMk/>
            <pc:sldMk cId="1626829718" sldId="2146847371"/>
            <ac:spMk id="39" creationId="{7B9F20E1-A2C4-ED19-142A-4FF34FE1E498}"/>
          </ac:spMkLst>
        </pc:spChg>
        <pc:spChg chg="mod">
          <ac:chgData name="Rahul Nair" userId="4a64821b-8a29-4cbe-80c1-d9771e59f4e8" providerId="ADAL" clId="{6E4AE7EB-6E8C-46AC-8B6D-C387144ECEE6}" dt="2024-02-08T09:58:32.406" v="3051" actId="2711"/>
          <ac:spMkLst>
            <pc:docMk/>
            <pc:sldMk cId="1626829718" sldId="2146847371"/>
            <ac:spMk id="41" creationId="{8EB071A1-E5B5-3348-9862-D213071C6F70}"/>
          </ac:spMkLst>
        </pc:spChg>
        <pc:spChg chg="mod">
          <ac:chgData name="Rahul Nair" userId="4a64821b-8a29-4cbe-80c1-d9771e59f4e8" providerId="ADAL" clId="{6E4AE7EB-6E8C-46AC-8B6D-C387144ECEE6}" dt="2024-02-08T09:58:32.406" v="3051" actId="2711"/>
          <ac:spMkLst>
            <pc:docMk/>
            <pc:sldMk cId="1626829718" sldId="2146847371"/>
            <ac:spMk id="43" creationId="{FD767ED1-E638-6642-D134-DB3AA3618A3E}"/>
          </ac:spMkLst>
        </pc:spChg>
        <pc:spChg chg="mod">
          <ac:chgData name="Rahul Nair" userId="4a64821b-8a29-4cbe-80c1-d9771e59f4e8" providerId="ADAL" clId="{6E4AE7EB-6E8C-46AC-8B6D-C387144ECEE6}" dt="2024-02-08T09:58:32.406" v="3051" actId="2711"/>
          <ac:spMkLst>
            <pc:docMk/>
            <pc:sldMk cId="1626829718" sldId="2146847371"/>
            <ac:spMk id="45" creationId="{A269C116-130B-8531-BE06-0A2F76EF232C}"/>
          </ac:spMkLst>
        </pc:spChg>
        <pc:spChg chg="mod">
          <ac:chgData name="Rahul Nair" userId="4a64821b-8a29-4cbe-80c1-d9771e59f4e8" providerId="ADAL" clId="{6E4AE7EB-6E8C-46AC-8B6D-C387144ECEE6}" dt="2024-02-08T09:58:32.406" v="3051" actId="2711"/>
          <ac:spMkLst>
            <pc:docMk/>
            <pc:sldMk cId="1626829718" sldId="2146847371"/>
            <ac:spMk id="47" creationId="{EF08F971-62D4-45C0-02D4-44370352B9D1}"/>
          </ac:spMkLst>
        </pc:spChg>
        <pc:spChg chg="mod">
          <ac:chgData name="Rahul Nair" userId="4a64821b-8a29-4cbe-80c1-d9771e59f4e8" providerId="ADAL" clId="{6E4AE7EB-6E8C-46AC-8B6D-C387144ECEE6}" dt="2024-02-08T09:58:32.406" v="3051" actId="2711"/>
          <ac:spMkLst>
            <pc:docMk/>
            <pc:sldMk cId="1626829718" sldId="2146847371"/>
            <ac:spMk id="49" creationId="{D8C86294-C724-A328-BA30-3F59FCFD18A9}"/>
          </ac:spMkLst>
        </pc:spChg>
        <pc:spChg chg="mod">
          <ac:chgData name="Rahul Nair" userId="4a64821b-8a29-4cbe-80c1-d9771e59f4e8" providerId="ADAL" clId="{6E4AE7EB-6E8C-46AC-8B6D-C387144ECEE6}" dt="2024-02-08T09:58:32.406" v="3051" actId="2711"/>
          <ac:spMkLst>
            <pc:docMk/>
            <pc:sldMk cId="1626829718" sldId="2146847371"/>
            <ac:spMk id="50" creationId="{65FEFF7B-FCF9-581A-DBA5-158184688B65}"/>
          </ac:spMkLst>
        </pc:spChg>
        <pc:spChg chg="mod">
          <ac:chgData name="Rahul Nair" userId="4a64821b-8a29-4cbe-80c1-d9771e59f4e8" providerId="ADAL" clId="{6E4AE7EB-6E8C-46AC-8B6D-C387144ECEE6}" dt="2024-02-08T09:58:32.406" v="3051" actId="2711"/>
          <ac:spMkLst>
            <pc:docMk/>
            <pc:sldMk cId="1626829718" sldId="2146847371"/>
            <ac:spMk id="51" creationId="{9B373C04-1F75-4FB8-527C-C828403A75AE}"/>
          </ac:spMkLst>
        </pc:spChg>
        <pc:spChg chg="mod">
          <ac:chgData name="Rahul Nair" userId="4a64821b-8a29-4cbe-80c1-d9771e59f4e8" providerId="ADAL" clId="{6E4AE7EB-6E8C-46AC-8B6D-C387144ECEE6}" dt="2024-02-08T09:58:32.406" v="3051" actId="2711"/>
          <ac:spMkLst>
            <pc:docMk/>
            <pc:sldMk cId="1626829718" sldId="2146847371"/>
            <ac:spMk id="53" creationId="{4D5F581A-D0EF-D536-9FE7-FF921897A6E5}"/>
          </ac:spMkLst>
        </pc:spChg>
        <pc:spChg chg="mod">
          <ac:chgData name="Rahul Nair" userId="4a64821b-8a29-4cbe-80c1-d9771e59f4e8" providerId="ADAL" clId="{6E4AE7EB-6E8C-46AC-8B6D-C387144ECEE6}" dt="2024-02-08T09:58:32.406" v="3051" actId="2711"/>
          <ac:spMkLst>
            <pc:docMk/>
            <pc:sldMk cId="1626829718" sldId="2146847371"/>
            <ac:spMk id="54" creationId="{BA0E03B8-D539-B14F-F575-7710A300D48B}"/>
          </ac:spMkLst>
        </pc:spChg>
        <pc:spChg chg="mod">
          <ac:chgData name="Rahul Nair" userId="4a64821b-8a29-4cbe-80c1-d9771e59f4e8" providerId="ADAL" clId="{6E4AE7EB-6E8C-46AC-8B6D-C387144ECEE6}" dt="2024-02-08T09:58:32.406" v="3051" actId="2711"/>
          <ac:spMkLst>
            <pc:docMk/>
            <pc:sldMk cId="1626829718" sldId="2146847371"/>
            <ac:spMk id="55" creationId="{6E80D96B-9711-47FB-C538-1F00DCBB442D}"/>
          </ac:spMkLst>
        </pc:spChg>
        <pc:spChg chg="mod">
          <ac:chgData name="Rahul Nair" userId="4a64821b-8a29-4cbe-80c1-d9771e59f4e8" providerId="ADAL" clId="{6E4AE7EB-6E8C-46AC-8B6D-C387144ECEE6}" dt="2024-02-08T09:58:32.406" v="3051" actId="2711"/>
          <ac:spMkLst>
            <pc:docMk/>
            <pc:sldMk cId="1626829718" sldId="2146847371"/>
            <ac:spMk id="56" creationId="{B7015A27-DFE2-7BA3-F214-FC40CF96A1E4}"/>
          </ac:spMkLst>
        </pc:spChg>
        <pc:spChg chg="mod">
          <ac:chgData name="Rahul Nair" userId="4a64821b-8a29-4cbe-80c1-d9771e59f4e8" providerId="ADAL" clId="{6E4AE7EB-6E8C-46AC-8B6D-C387144ECEE6}" dt="2024-02-08T09:58:32.406" v="3051" actId="2711"/>
          <ac:spMkLst>
            <pc:docMk/>
            <pc:sldMk cId="1626829718" sldId="2146847371"/>
            <ac:spMk id="57" creationId="{15A1EF44-5D35-069E-B150-D16E072974C7}"/>
          </ac:spMkLst>
        </pc:spChg>
        <pc:spChg chg="mod">
          <ac:chgData name="Rahul Nair" userId="4a64821b-8a29-4cbe-80c1-d9771e59f4e8" providerId="ADAL" clId="{6E4AE7EB-6E8C-46AC-8B6D-C387144ECEE6}" dt="2024-02-08T09:58:32.406" v="3051" actId="2711"/>
          <ac:spMkLst>
            <pc:docMk/>
            <pc:sldMk cId="1626829718" sldId="2146847371"/>
            <ac:spMk id="58" creationId="{C5F9331C-08DC-3E16-1AAC-4442EE4D6087}"/>
          </ac:spMkLst>
        </pc:spChg>
        <pc:spChg chg="mod">
          <ac:chgData name="Rahul Nair" userId="4a64821b-8a29-4cbe-80c1-d9771e59f4e8" providerId="ADAL" clId="{6E4AE7EB-6E8C-46AC-8B6D-C387144ECEE6}" dt="2024-02-08T09:58:32.406" v="3051" actId="2711"/>
          <ac:spMkLst>
            <pc:docMk/>
            <pc:sldMk cId="1626829718" sldId="2146847371"/>
            <ac:spMk id="59" creationId="{D8590017-BFD1-5010-776B-39C108435CD5}"/>
          </ac:spMkLst>
        </pc:spChg>
        <pc:spChg chg="mod">
          <ac:chgData name="Rahul Nair" userId="4a64821b-8a29-4cbe-80c1-d9771e59f4e8" providerId="ADAL" clId="{6E4AE7EB-6E8C-46AC-8B6D-C387144ECEE6}" dt="2024-02-08T09:58:21.291" v="3049" actId="1076"/>
          <ac:spMkLst>
            <pc:docMk/>
            <pc:sldMk cId="1626829718" sldId="2146847371"/>
            <ac:spMk id="61" creationId="{81DE4A33-4FE2-6C0C-B104-12921E8B46D0}"/>
          </ac:spMkLst>
        </pc:spChg>
        <pc:grpChg chg="mod">
          <ac:chgData name="Rahul Nair" userId="4a64821b-8a29-4cbe-80c1-d9771e59f4e8" providerId="ADAL" clId="{6E4AE7EB-6E8C-46AC-8B6D-C387144ECEE6}" dt="2024-02-08T09:58:25.569" v="3050" actId="1076"/>
          <ac:grpSpMkLst>
            <pc:docMk/>
            <pc:sldMk cId="1626829718" sldId="2146847371"/>
            <ac:grpSpMk id="4" creationId="{FB8F26B6-E97A-049F-7DE9-41DB010D126B}"/>
          </ac:grpSpMkLst>
        </pc:grpChg>
      </pc:sldChg>
      <pc:sldChg chg="addSp delSp modSp add del mod modClrScheme chgLayout">
        <pc:chgData name="Rahul Nair" userId="4a64821b-8a29-4cbe-80c1-d9771e59f4e8" providerId="ADAL" clId="{6E4AE7EB-6E8C-46AC-8B6D-C387144ECEE6}" dt="2024-02-08T09:52:26.007" v="2999" actId="47"/>
        <pc:sldMkLst>
          <pc:docMk/>
          <pc:sldMk cId="226608363" sldId="2146847372"/>
        </pc:sldMkLst>
        <pc:spChg chg="add mod ord">
          <ac:chgData name="Rahul Nair" userId="4a64821b-8a29-4cbe-80c1-d9771e59f4e8" providerId="ADAL" clId="{6E4AE7EB-6E8C-46AC-8B6D-C387144ECEE6}" dt="2024-02-08T09:51:37.832" v="2988" actId="20577"/>
          <ac:spMkLst>
            <pc:docMk/>
            <pc:sldMk cId="226608363" sldId="2146847372"/>
            <ac:spMk id="4" creationId="{AF5AD992-0598-855C-80DB-3ED17286D935}"/>
          </ac:spMkLst>
        </pc:spChg>
        <pc:spChg chg="del mod">
          <ac:chgData name="Rahul Nair" userId="4a64821b-8a29-4cbe-80c1-d9771e59f4e8" providerId="ADAL" clId="{6E4AE7EB-6E8C-46AC-8B6D-C387144ECEE6}" dt="2024-02-08T09:51:42.472" v="2989" actId="478"/>
          <ac:spMkLst>
            <pc:docMk/>
            <pc:sldMk cId="226608363" sldId="2146847372"/>
            <ac:spMk id="17" creationId="{68B77CDD-CCF4-2BC2-EE1B-B5840D52D9D7}"/>
          </ac:spMkLst>
        </pc:spChg>
      </pc:sldChg>
      <pc:sldChg chg="addSp delSp modSp add del mod modClrScheme chgLayout">
        <pc:chgData name="Rahul Nair" userId="4a64821b-8a29-4cbe-80c1-d9771e59f4e8" providerId="ADAL" clId="{6E4AE7EB-6E8C-46AC-8B6D-C387144ECEE6}" dt="2024-02-08T09:52:38.322" v="3000" actId="47"/>
        <pc:sldMkLst>
          <pc:docMk/>
          <pc:sldMk cId="226200400" sldId="2146847373"/>
        </pc:sldMkLst>
        <pc:spChg chg="add mod ord">
          <ac:chgData name="Rahul Nair" userId="4a64821b-8a29-4cbe-80c1-d9771e59f4e8" providerId="ADAL" clId="{6E4AE7EB-6E8C-46AC-8B6D-C387144ECEE6}" dt="2024-02-08T09:52:11.989" v="2998" actId="20577"/>
          <ac:spMkLst>
            <pc:docMk/>
            <pc:sldMk cId="226200400" sldId="2146847373"/>
            <ac:spMk id="3" creationId="{DDC74275-5938-4E15-250B-51074DF87809}"/>
          </ac:spMkLst>
        </pc:spChg>
        <pc:spChg chg="del mod">
          <ac:chgData name="Rahul Nair" userId="4a64821b-8a29-4cbe-80c1-d9771e59f4e8" providerId="ADAL" clId="{6E4AE7EB-6E8C-46AC-8B6D-C387144ECEE6}" dt="2024-02-08T09:52:02.399" v="2992" actId="478"/>
          <ac:spMkLst>
            <pc:docMk/>
            <pc:sldMk cId="226200400" sldId="2146847373"/>
            <ac:spMk id="17" creationId="{68B77CDD-CCF4-2BC2-EE1B-B5840D52D9D7}"/>
          </ac:spMkLst>
        </pc:spChg>
      </pc:sldChg>
      <pc:sldChg chg="addSp modSp add del mod modClrScheme chgLayout">
        <pc:chgData name="Rahul Nair" userId="4a64821b-8a29-4cbe-80c1-d9771e59f4e8" providerId="ADAL" clId="{6E4AE7EB-6E8C-46AC-8B6D-C387144ECEE6}" dt="2024-02-08T09:52:38.322" v="3000" actId="47"/>
        <pc:sldMkLst>
          <pc:docMk/>
          <pc:sldMk cId="3870405278" sldId="2146847374"/>
        </pc:sldMkLst>
        <pc:spChg chg="add mod ord">
          <ac:chgData name="Rahul Nair" userId="4a64821b-8a29-4cbe-80c1-d9771e59f4e8" providerId="ADAL" clId="{6E4AE7EB-6E8C-46AC-8B6D-C387144ECEE6}" dt="2024-02-08T09:50:25.790" v="2968" actId="700"/>
          <ac:spMkLst>
            <pc:docMk/>
            <pc:sldMk cId="3870405278" sldId="2146847374"/>
            <ac:spMk id="2" creationId="{B43D4980-9A7B-A8D2-645D-4804ABC13549}"/>
          </ac:spMkLst>
        </pc:spChg>
      </pc:sldChg>
      <pc:sldChg chg="addSp modSp add del mod modClrScheme chgLayout">
        <pc:chgData name="Rahul Nair" userId="4a64821b-8a29-4cbe-80c1-d9771e59f4e8" providerId="ADAL" clId="{6E4AE7EB-6E8C-46AC-8B6D-C387144ECEE6}" dt="2024-02-08T09:52:38.322" v="3000" actId="47"/>
        <pc:sldMkLst>
          <pc:docMk/>
          <pc:sldMk cId="2682277106" sldId="2146847376"/>
        </pc:sldMkLst>
        <pc:spChg chg="add mod ord">
          <ac:chgData name="Rahul Nair" userId="4a64821b-8a29-4cbe-80c1-d9771e59f4e8" providerId="ADAL" clId="{6E4AE7EB-6E8C-46AC-8B6D-C387144ECEE6}" dt="2024-02-08T09:50:25.790" v="2968" actId="700"/>
          <ac:spMkLst>
            <pc:docMk/>
            <pc:sldMk cId="2682277106" sldId="2146847376"/>
            <ac:spMk id="15" creationId="{15CC8B97-1B37-36C7-70F5-65A1B9A80AF8}"/>
          </ac:spMkLst>
        </pc:spChg>
      </pc:sldChg>
      <pc:sldChg chg="addSp modSp add del mod setBg modClrScheme chgLayout">
        <pc:chgData name="Rahul Nair" userId="4a64821b-8a29-4cbe-80c1-d9771e59f4e8" providerId="ADAL" clId="{6E4AE7EB-6E8C-46AC-8B6D-C387144ECEE6}" dt="2024-02-22T14:27:37.031" v="5290"/>
        <pc:sldMkLst>
          <pc:docMk/>
          <pc:sldMk cId="2894436704" sldId="2146847377"/>
        </pc:sldMkLst>
        <pc:spChg chg="add mod ord">
          <ac:chgData name="Rahul Nair" userId="4a64821b-8a29-4cbe-80c1-d9771e59f4e8" providerId="ADAL" clId="{6E4AE7EB-6E8C-46AC-8B6D-C387144ECEE6}" dt="2024-02-08T09:50:25.790" v="2968" actId="700"/>
          <ac:spMkLst>
            <pc:docMk/>
            <pc:sldMk cId="2894436704" sldId="2146847377"/>
            <ac:spMk id="2" creationId="{02D427E7-F82B-102B-40D3-05810C7C4B74}"/>
          </ac:spMkLst>
        </pc:spChg>
      </pc:sldChg>
      <pc:sldChg chg="addSp modSp add del mod modClrScheme chgLayout">
        <pc:chgData name="Rahul Nair" userId="4a64821b-8a29-4cbe-80c1-d9771e59f4e8" providerId="ADAL" clId="{6E4AE7EB-6E8C-46AC-8B6D-C387144ECEE6}" dt="2024-02-22T14:27:37.031" v="5290"/>
        <pc:sldMkLst>
          <pc:docMk/>
          <pc:sldMk cId="4065939010" sldId="2146847378"/>
        </pc:sldMkLst>
        <pc:spChg chg="add mod ord">
          <ac:chgData name="Rahul Nair" userId="4a64821b-8a29-4cbe-80c1-d9771e59f4e8" providerId="ADAL" clId="{6E4AE7EB-6E8C-46AC-8B6D-C387144ECEE6}" dt="2024-02-08T09:50:25.790" v="2968" actId="700"/>
          <ac:spMkLst>
            <pc:docMk/>
            <pc:sldMk cId="4065939010" sldId="2146847378"/>
            <ac:spMk id="6" creationId="{A4C38AFD-17B8-5C5F-FFBF-0E5338C97B8B}"/>
          </ac:spMkLst>
        </pc:spChg>
      </pc:sldChg>
      <pc:sldChg chg="addSp modSp add del mod modClrScheme chgLayout">
        <pc:chgData name="Rahul Nair" userId="4a64821b-8a29-4cbe-80c1-d9771e59f4e8" providerId="ADAL" clId="{6E4AE7EB-6E8C-46AC-8B6D-C387144ECEE6}" dt="2024-02-08T09:53:39.720" v="3009" actId="47"/>
        <pc:sldMkLst>
          <pc:docMk/>
          <pc:sldMk cId="1238436069" sldId="2146847381"/>
        </pc:sldMkLst>
        <pc:spChg chg="add mod ord">
          <ac:chgData name="Rahul Nair" userId="4a64821b-8a29-4cbe-80c1-d9771e59f4e8" providerId="ADAL" clId="{6E4AE7EB-6E8C-46AC-8B6D-C387144ECEE6}" dt="2024-02-08T09:50:25.790" v="2968" actId="700"/>
          <ac:spMkLst>
            <pc:docMk/>
            <pc:sldMk cId="1238436069" sldId="2146847381"/>
            <ac:spMk id="2" creationId="{304CF864-4126-BC6A-186F-5B4DABF6A51F}"/>
          </ac:spMkLst>
        </pc:spChg>
      </pc:sldChg>
      <pc:sldChg chg="addSp modSp add mod modTransition modClrScheme chgLayout">
        <pc:chgData name="Rahul Nair" userId="4a64821b-8a29-4cbe-80c1-d9771e59f4e8" providerId="ADAL" clId="{6E4AE7EB-6E8C-46AC-8B6D-C387144ECEE6}" dt="2024-02-13T11:51:55.659" v="4112"/>
        <pc:sldMkLst>
          <pc:docMk/>
          <pc:sldMk cId="3681249842" sldId="2146847382"/>
        </pc:sldMkLst>
        <pc:spChg chg="add mod ord">
          <ac:chgData name="Rahul Nair" userId="4a64821b-8a29-4cbe-80c1-d9771e59f4e8" providerId="ADAL" clId="{6E4AE7EB-6E8C-46AC-8B6D-C387144ECEE6}" dt="2024-02-08T09:54:19.750" v="3022" actId="20577"/>
          <ac:spMkLst>
            <pc:docMk/>
            <pc:sldMk cId="3681249842" sldId="2146847382"/>
            <ac:spMk id="3" creationId="{BE225C0D-6390-9301-1A11-1D6CC508F3D7}"/>
          </ac:spMkLst>
        </pc:spChg>
        <pc:spChg chg="mod">
          <ac:chgData name="Rahul Nair" userId="4a64821b-8a29-4cbe-80c1-d9771e59f4e8" providerId="ADAL" clId="{6E4AE7EB-6E8C-46AC-8B6D-C387144ECEE6}" dt="2024-02-08T09:53:08.636" v="3002" actId="21"/>
          <ac:spMkLst>
            <pc:docMk/>
            <pc:sldMk cId="3681249842" sldId="2146847382"/>
            <ac:spMk id="17" creationId="{68B77CDD-CCF4-2BC2-EE1B-B5840D52D9D7}"/>
          </ac:spMkLst>
        </pc:spChg>
      </pc:sldChg>
      <pc:sldChg chg="modSp add del mod ord modTransition modNotesTx">
        <pc:chgData name="Rahul Nair" userId="4a64821b-8a29-4cbe-80c1-d9771e59f4e8" providerId="ADAL" clId="{6E4AE7EB-6E8C-46AC-8B6D-C387144ECEE6}" dt="2024-02-22T14:25:30.031" v="5286" actId="47"/>
        <pc:sldMkLst>
          <pc:docMk/>
          <pc:sldMk cId="2309059352" sldId="2146847394"/>
        </pc:sldMkLst>
        <pc:spChg chg="mod">
          <ac:chgData name="Rahul Nair" userId="4a64821b-8a29-4cbe-80c1-d9771e59f4e8" providerId="ADAL" clId="{6E4AE7EB-6E8C-46AC-8B6D-C387144ECEE6}" dt="2024-02-05T12:34:45.255" v="1605" actId="20577"/>
          <ac:spMkLst>
            <pc:docMk/>
            <pc:sldMk cId="2309059352" sldId="2146847394"/>
            <ac:spMk id="13" creationId="{BA76E239-B4EE-4B62-BCA5-91CC744C8C79}"/>
          </ac:spMkLst>
        </pc:spChg>
        <pc:graphicFrameChg chg="mod modGraphic">
          <ac:chgData name="Rahul Nair" userId="4a64821b-8a29-4cbe-80c1-d9771e59f4e8" providerId="ADAL" clId="{6E4AE7EB-6E8C-46AC-8B6D-C387144ECEE6}" dt="2024-02-05T12:36:25.169" v="1647" actId="20577"/>
          <ac:graphicFrameMkLst>
            <pc:docMk/>
            <pc:sldMk cId="2309059352" sldId="2146847394"/>
            <ac:graphicFrameMk id="4" creationId="{39893EE3-3F87-47C8-07D2-7173EF7709DE}"/>
          </ac:graphicFrameMkLst>
        </pc:graphicFrameChg>
        <pc:graphicFrameChg chg="mod">
          <ac:chgData name="Rahul Nair" userId="4a64821b-8a29-4cbe-80c1-d9771e59f4e8" providerId="ADAL" clId="{6E4AE7EB-6E8C-46AC-8B6D-C387144ECEE6}" dt="2024-02-05T12:35:40.176" v="1641" actId="20577"/>
          <ac:graphicFrameMkLst>
            <pc:docMk/>
            <pc:sldMk cId="2309059352" sldId="2146847394"/>
            <ac:graphicFrameMk id="5" creationId="{E1C295C5-93F9-1D2C-7D37-E00357B33B18}"/>
          </ac:graphicFrameMkLst>
        </pc:graphicFrameChg>
      </pc:sldChg>
      <pc:sldChg chg="modSp add mod modTransition">
        <pc:chgData name="Rahul Nair" userId="4a64821b-8a29-4cbe-80c1-d9771e59f4e8" providerId="ADAL" clId="{6E4AE7EB-6E8C-46AC-8B6D-C387144ECEE6}" dt="2024-02-13T11:51:55.659" v="4112"/>
        <pc:sldMkLst>
          <pc:docMk/>
          <pc:sldMk cId="1677424513" sldId="2146847406"/>
        </pc:sldMkLst>
        <pc:spChg chg="mod">
          <ac:chgData name="Rahul Nair" userId="4a64821b-8a29-4cbe-80c1-d9771e59f4e8" providerId="ADAL" clId="{6E4AE7EB-6E8C-46AC-8B6D-C387144ECEE6}" dt="2024-02-08T05:52:26.483" v="2295" actId="108"/>
          <ac:spMkLst>
            <pc:docMk/>
            <pc:sldMk cId="1677424513" sldId="2146847406"/>
            <ac:spMk id="2" creationId="{00000000-0000-0000-0000-000000000000}"/>
          </ac:spMkLst>
        </pc:spChg>
      </pc:sldChg>
      <pc:sldChg chg="modSp add mod modTransition">
        <pc:chgData name="Rahul Nair" userId="4a64821b-8a29-4cbe-80c1-d9771e59f4e8" providerId="ADAL" clId="{6E4AE7EB-6E8C-46AC-8B6D-C387144ECEE6}" dt="2024-02-13T11:51:55.659" v="4112"/>
        <pc:sldMkLst>
          <pc:docMk/>
          <pc:sldMk cId="1969067405" sldId="2146847407"/>
        </pc:sldMkLst>
        <pc:spChg chg="mod">
          <ac:chgData name="Rahul Nair" userId="4a64821b-8a29-4cbe-80c1-d9771e59f4e8" providerId="ADAL" clId="{6E4AE7EB-6E8C-46AC-8B6D-C387144ECEE6}" dt="2024-02-08T05:52:23.870" v="2294" actId="108"/>
          <ac:spMkLst>
            <pc:docMk/>
            <pc:sldMk cId="1969067405" sldId="2146847407"/>
            <ac:spMk id="2" creationId="{00000000-0000-0000-0000-000000000000}"/>
          </ac:spMkLst>
        </pc:spChg>
      </pc:sldChg>
      <pc:sldChg chg="delSp modSp add mod modTransition">
        <pc:chgData name="Rahul Nair" userId="4a64821b-8a29-4cbe-80c1-d9771e59f4e8" providerId="ADAL" clId="{6E4AE7EB-6E8C-46AC-8B6D-C387144ECEE6}" dt="2024-02-13T11:51:55.659" v="4112"/>
        <pc:sldMkLst>
          <pc:docMk/>
          <pc:sldMk cId="933635502" sldId="2146847408"/>
        </pc:sldMkLst>
        <pc:spChg chg="mod">
          <ac:chgData name="Rahul Nair" userId="4a64821b-8a29-4cbe-80c1-d9771e59f4e8" providerId="ADAL" clId="{6E4AE7EB-6E8C-46AC-8B6D-C387144ECEE6}" dt="2024-02-08T05:52:29.091" v="2296" actId="108"/>
          <ac:spMkLst>
            <pc:docMk/>
            <pc:sldMk cId="933635502" sldId="2146847408"/>
            <ac:spMk id="2" creationId="{00000000-0000-0000-0000-000000000000}"/>
          </ac:spMkLst>
        </pc:spChg>
        <pc:spChg chg="del">
          <ac:chgData name="Rahul Nair" userId="4a64821b-8a29-4cbe-80c1-d9771e59f4e8" providerId="ADAL" clId="{6E4AE7EB-6E8C-46AC-8B6D-C387144ECEE6}" dt="2024-02-06T10:25:10.133" v="2079" actId="478"/>
          <ac:spMkLst>
            <pc:docMk/>
            <pc:sldMk cId="933635502" sldId="2146847408"/>
            <ac:spMk id="5" creationId="{FCD43657-F3C5-39F9-FAE8-B70BBDE1E26C}"/>
          </ac:spMkLst>
        </pc:spChg>
        <pc:spChg chg="del">
          <ac:chgData name="Rahul Nair" userId="4a64821b-8a29-4cbe-80c1-d9771e59f4e8" providerId="ADAL" clId="{6E4AE7EB-6E8C-46AC-8B6D-C387144ECEE6}" dt="2024-02-06T10:25:13.429" v="2080" actId="478"/>
          <ac:spMkLst>
            <pc:docMk/>
            <pc:sldMk cId="933635502" sldId="2146847408"/>
            <ac:spMk id="6" creationId="{AB1A674B-B482-41DF-CFFF-B83A04AC48FF}"/>
          </ac:spMkLst>
        </pc:spChg>
        <pc:graphicFrameChg chg="mod modGraphic">
          <ac:chgData name="Rahul Nair" userId="4a64821b-8a29-4cbe-80c1-d9771e59f4e8" providerId="ADAL" clId="{6E4AE7EB-6E8C-46AC-8B6D-C387144ECEE6}" dt="2024-02-07T10:04:21.404" v="2238" actId="403"/>
          <ac:graphicFrameMkLst>
            <pc:docMk/>
            <pc:sldMk cId="933635502" sldId="2146847408"/>
            <ac:graphicFrameMk id="3" creationId="{2E383860-4958-CCDE-364A-2E810C64EE31}"/>
          </ac:graphicFrameMkLst>
        </pc:graphicFrameChg>
        <pc:graphicFrameChg chg="del">
          <ac:chgData name="Rahul Nair" userId="4a64821b-8a29-4cbe-80c1-d9771e59f4e8" providerId="ADAL" clId="{6E4AE7EB-6E8C-46AC-8B6D-C387144ECEE6}" dt="2024-02-06T10:25:45.139" v="2081" actId="478"/>
          <ac:graphicFrameMkLst>
            <pc:docMk/>
            <pc:sldMk cId="933635502" sldId="2146847408"/>
            <ac:graphicFrameMk id="4" creationId="{0B2FB429-9D07-5CBA-EC02-1AC5E05122F9}"/>
          </ac:graphicFrameMkLst>
        </pc:graphicFrameChg>
      </pc:sldChg>
      <pc:sldChg chg="add modTransition">
        <pc:chgData name="Rahul Nair" userId="4a64821b-8a29-4cbe-80c1-d9771e59f4e8" providerId="ADAL" clId="{6E4AE7EB-6E8C-46AC-8B6D-C387144ECEE6}" dt="2024-02-13T11:51:55.659" v="4112"/>
        <pc:sldMkLst>
          <pc:docMk/>
          <pc:sldMk cId="1057611039" sldId="2146847409"/>
        </pc:sldMkLst>
      </pc:sldChg>
      <pc:sldChg chg="modSp add modTransition">
        <pc:chgData name="Rahul Nair" userId="4a64821b-8a29-4cbe-80c1-d9771e59f4e8" providerId="ADAL" clId="{6E4AE7EB-6E8C-46AC-8B6D-C387144ECEE6}" dt="2024-02-13T11:51:55.659" v="4112"/>
        <pc:sldMkLst>
          <pc:docMk/>
          <pc:sldMk cId="1418409789" sldId="2146847410"/>
        </pc:sldMkLst>
        <pc:graphicFrameChg chg="mod">
          <ac:chgData name="Rahul Nair" userId="4a64821b-8a29-4cbe-80c1-d9771e59f4e8" providerId="ADAL" clId="{6E4AE7EB-6E8C-46AC-8B6D-C387144ECEE6}" dt="2024-02-08T09:57:09.891" v="3047"/>
          <ac:graphicFrameMkLst>
            <pc:docMk/>
            <pc:sldMk cId="1418409789" sldId="2146847410"/>
            <ac:graphicFrameMk id="5" creationId="{FF7C09F2-3929-BA83-127B-A9FEB1C6282C}"/>
          </ac:graphicFrameMkLst>
        </pc:graphicFrameChg>
      </pc:sldChg>
      <pc:sldChg chg="modSp add mod modTransition">
        <pc:chgData name="Rahul Nair" userId="4a64821b-8a29-4cbe-80c1-d9771e59f4e8" providerId="ADAL" clId="{6E4AE7EB-6E8C-46AC-8B6D-C387144ECEE6}" dt="2024-02-13T11:51:55.659" v="4112"/>
        <pc:sldMkLst>
          <pc:docMk/>
          <pc:sldMk cId="4222149943" sldId="2146847411"/>
        </pc:sldMkLst>
        <pc:spChg chg="mod">
          <ac:chgData name="Rahul Nair" userId="4a64821b-8a29-4cbe-80c1-d9771e59f4e8" providerId="ADAL" clId="{6E4AE7EB-6E8C-46AC-8B6D-C387144ECEE6}" dt="2024-02-08T09:57:35.143" v="3048" actId="207"/>
          <ac:spMkLst>
            <pc:docMk/>
            <pc:sldMk cId="4222149943" sldId="2146847411"/>
            <ac:spMk id="6" creationId="{045F71B7-62D8-B00E-42C5-38EEF797A381}"/>
          </ac:spMkLst>
        </pc:spChg>
      </pc:sldChg>
      <pc:sldChg chg="modSp add mod modTransition">
        <pc:chgData name="Rahul Nair" userId="4a64821b-8a29-4cbe-80c1-d9771e59f4e8" providerId="ADAL" clId="{6E4AE7EB-6E8C-46AC-8B6D-C387144ECEE6}" dt="2024-02-13T11:51:55.659" v="4112"/>
        <pc:sldMkLst>
          <pc:docMk/>
          <pc:sldMk cId="2589941985" sldId="2146847412"/>
        </pc:sldMkLst>
        <pc:spChg chg="mod">
          <ac:chgData name="Rahul Nair" userId="4a64821b-8a29-4cbe-80c1-d9771e59f4e8" providerId="ADAL" clId="{6E4AE7EB-6E8C-46AC-8B6D-C387144ECEE6}" dt="2024-02-08T09:48:05.415" v="2961" actId="207"/>
          <ac:spMkLst>
            <pc:docMk/>
            <pc:sldMk cId="2589941985" sldId="2146847412"/>
            <ac:spMk id="6" creationId="{5249D612-69B1-5C68-198F-C4205F7B78D8}"/>
          </ac:spMkLst>
        </pc:spChg>
        <pc:spChg chg="mod">
          <ac:chgData name="Rahul Nair" userId="4a64821b-8a29-4cbe-80c1-d9771e59f4e8" providerId="ADAL" clId="{6E4AE7EB-6E8C-46AC-8B6D-C387144ECEE6}" dt="2024-02-08T09:48:12.375" v="2962" actId="207"/>
          <ac:spMkLst>
            <pc:docMk/>
            <pc:sldMk cId="2589941985" sldId="2146847412"/>
            <ac:spMk id="8" creationId="{2703BB5E-474E-2901-CFC2-891A1A8CB674}"/>
          </ac:spMkLst>
        </pc:spChg>
        <pc:graphicFrameChg chg="mod">
          <ac:chgData name="Rahul Nair" userId="4a64821b-8a29-4cbe-80c1-d9771e59f4e8" providerId="ADAL" clId="{6E4AE7EB-6E8C-46AC-8B6D-C387144ECEE6}" dt="2024-02-08T09:49:27.835" v="2966" actId="207"/>
          <ac:graphicFrameMkLst>
            <pc:docMk/>
            <pc:sldMk cId="2589941985" sldId="2146847412"/>
            <ac:graphicFrameMk id="9" creationId="{AE03D7FC-941E-24D3-2FB2-2E2D098DE5C1}"/>
          </ac:graphicFrameMkLst>
        </pc:graphicFrameChg>
        <pc:graphicFrameChg chg="mod">
          <ac:chgData name="Rahul Nair" userId="4a64821b-8a29-4cbe-80c1-d9771e59f4e8" providerId="ADAL" clId="{6E4AE7EB-6E8C-46AC-8B6D-C387144ECEE6}" dt="2024-02-08T09:49:42.193" v="2967"/>
          <ac:graphicFrameMkLst>
            <pc:docMk/>
            <pc:sldMk cId="2589941985" sldId="2146847412"/>
            <ac:graphicFrameMk id="10" creationId="{F821488F-3231-2083-002D-DF505E0E949D}"/>
          </ac:graphicFrameMkLst>
        </pc:graphicFrameChg>
      </pc:sldChg>
      <pc:sldChg chg="del">
        <pc:chgData name="Rahul Nair" userId="4a64821b-8a29-4cbe-80c1-d9771e59f4e8" providerId="ADAL" clId="{6E4AE7EB-6E8C-46AC-8B6D-C387144ECEE6}" dt="2023-12-26T07:05:13.416" v="5" actId="47"/>
        <pc:sldMkLst>
          <pc:docMk/>
          <pc:sldMk cId="2242863728" sldId="2147471069"/>
        </pc:sldMkLst>
      </pc:sldChg>
      <pc:sldChg chg="del">
        <pc:chgData name="Rahul Nair" userId="4a64821b-8a29-4cbe-80c1-d9771e59f4e8" providerId="ADAL" clId="{6E4AE7EB-6E8C-46AC-8B6D-C387144ECEE6}" dt="2023-12-26T07:05:13.416" v="5" actId="47"/>
        <pc:sldMkLst>
          <pc:docMk/>
          <pc:sldMk cId="1940719477" sldId="2147471072"/>
        </pc:sldMkLst>
      </pc:sldChg>
      <pc:sldChg chg="del">
        <pc:chgData name="Rahul Nair" userId="4a64821b-8a29-4cbe-80c1-d9771e59f4e8" providerId="ADAL" clId="{6E4AE7EB-6E8C-46AC-8B6D-C387144ECEE6}" dt="2023-12-26T07:05:13.416" v="5" actId="47"/>
        <pc:sldMkLst>
          <pc:docMk/>
          <pc:sldMk cId="3150246619" sldId="2147471076"/>
        </pc:sldMkLst>
      </pc:sldChg>
      <pc:sldChg chg="del">
        <pc:chgData name="Rahul Nair" userId="4a64821b-8a29-4cbe-80c1-d9771e59f4e8" providerId="ADAL" clId="{6E4AE7EB-6E8C-46AC-8B6D-C387144ECEE6}" dt="2023-12-26T07:05:13.416" v="5" actId="47"/>
        <pc:sldMkLst>
          <pc:docMk/>
          <pc:sldMk cId="2100213624" sldId="2147471079"/>
        </pc:sldMkLst>
      </pc:sldChg>
      <pc:sldChg chg="del">
        <pc:chgData name="Rahul Nair" userId="4a64821b-8a29-4cbe-80c1-d9771e59f4e8" providerId="ADAL" clId="{6E4AE7EB-6E8C-46AC-8B6D-C387144ECEE6}" dt="2023-12-26T07:05:13.416" v="5" actId="47"/>
        <pc:sldMkLst>
          <pc:docMk/>
          <pc:sldMk cId="1737669456" sldId="2147471080"/>
        </pc:sldMkLst>
      </pc:sldChg>
      <pc:sldChg chg="del">
        <pc:chgData name="Rahul Nair" userId="4a64821b-8a29-4cbe-80c1-d9771e59f4e8" providerId="ADAL" clId="{6E4AE7EB-6E8C-46AC-8B6D-C387144ECEE6}" dt="2023-12-26T07:05:13.416" v="5" actId="47"/>
        <pc:sldMkLst>
          <pc:docMk/>
          <pc:sldMk cId="2808423982" sldId="2147471081"/>
        </pc:sldMkLst>
      </pc:sldChg>
      <pc:sldChg chg="del">
        <pc:chgData name="Rahul Nair" userId="4a64821b-8a29-4cbe-80c1-d9771e59f4e8" providerId="ADAL" clId="{6E4AE7EB-6E8C-46AC-8B6D-C387144ECEE6}" dt="2023-12-26T07:05:13.416" v="5" actId="47"/>
        <pc:sldMkLst>
          <pc:docMk/>
          <pc:sldMk cId="3799133818" sldId="2147471082"/>
        </pc:sldMkLst>
      </pc:sldChg>
      <pc:sldChg chg="modSp del mod">
        <pc:chgData name="Rahul Nair" userId="4a64821b-8a29-4cbe-80c1-d9771e59f4e8" providerId="ADAL" clId="{6E4AE7EB-6E8C-46AC-8B6D-C387144ECEE6}" dt="2024-02-05T07:20:58.859" v="192" actId="47"/>
        <pc:sldMkLst>
          <pc:docMk/>
          <pc:sldMk cId="3142790328" sldId="2147471083"/>
        </pc:sldMkLst>
        <pc:graphicFrameChg chg="modGraphic">
          <ac:chgData name="Rahul Nair" userId="4a64821b-8a29-4cbe-80c1-d9771e59f4e8" providerId="ADAL" clId="{6E4AE7EB-6E8C-46AC-8B6D-C387144ECEE6}" dt="2024-01-23T08:55:59.169" v="123" actId="6549"/>
          <ac:graphicFrameMkLst>
            <pc:docMk/>
            <pc:sldMk cId="3142790328" sldId="2147471083"/>
            <ac:graphicFrameMk id="3" creationId="{15CFC5A4-3A8C-AB5F-6812-0A96B2EDF5DD}"/>
          </ac:graphicFrameMkLst>
        </pc:graphicFrameChg>
      </pc:sldChg>
      <pc:sldChg chg="addSp delSp modSp mod ord modTransition">
        <pc:chgData name="Rahul Nair" userId="4a64821b-8a29-4cbe-80c1-d9771e59f4e8" providerId="ADAL" clId="{6E4AE7EB-6E8C-46AC-8B6D-C387144ECEE6}" dt="2024-02-13T11:51:55.659" v="4112"/>
        <pc:sldMkLst>
          <pc:docMk/>
          <pc:sldMk cId="3176677094" sldId="2147471084"/>
        </pc:sldMkLst>
        <pc:spChg chg="mod">
          <ac:chgData name="Rahul Nair" userId="4a64821b-8a29-4cbe-80c1-d9771e59f4e8" providerId="ADAL" clId="{6E4AE7EB-6E8C-46AC-8B6D-C387144ECEE6}" dt="2024-02-05T07:30:37.243" v="315" actId="20577"/>
          <ac:spMkLst>
            <pc:docMk/>
            <pc:sldMk cId="3176677094" sldId="2147471084"/>
            <ac:spMk id="2" creationId="{CBE8C977-56EB-2B87-B5F8-257A1457DF70}"/>
          </ac:spMkLst>
        </pc:spChg>
        <pc:graphicFrameChg chg="del modGraphic">
          <ac:chgData name="Rahul Nair" userId="4a64821b-8a29-4cbe-80c1-d9771e59f4e8" providerId="ADAL" clId="{6E4AE7EB-6E8C-46AC-8B6D-C387144ECEE6}" dt="2024-02-05T07:20:56.804" v="191" actId="478"/>
          <ac:graphicFrameMkLst>
            <pc:docMk/>
            <pc:sldMk cId="3176677094" sldId="2147471084"/>
            <ac:graphicFrameMk id="3" creationId="{15CFC5A4-3A8C-AB5F-6812-0A96B2EDF5DD}"/>
          </ac:graphicFrameMkLst>
        </pc:graphicFrameChg>
        <pc:graphicFrameChg chg="add mod modGraphic">
          <ac:chgData name="Rahul Nair" userId="4a64821b-8a29-4cbe-80c1-d9771e59f4e8" providerId="ADAL" clId="{6E4AE7EB-6E8C-46AC-8B6D-C387144ECEE6}" dt="2024-02-05T07:32:56.104" v="356" actId="122"/>
          <ac:graphicFrameMkLst>
            <pc:docMk/>
            <pc:sldMk cId="3176677094" sldId="2147471084"/>
            <ac:graphicFrameMk id="4" creationId="{CD2AFE86-8B4C-3C43-3329-0C3E71C97FA8}"/>
          </ac:graphicFrameMkLst>
        </pc:graphicFrameChg>
        <pc:graphicFrameChg chg="add del mod">
          <ac:chgData name="Rahul Nair" userId="4a64821b-8a29-4cbe-80c1-d9771e59f4e8" providerId="ADAL" clId="{6E4AE7EB-6E8C-46AC-8B6D-C387144ECEE6}" dt="2024-02-05T07:24:25.853" v="214" actId="478"/>
          <ac:graphicFrameMkLst>
            <pc:docMk/>
            <pc:sldMk cId="3176677094" sldId="2147471084"/>
            <ac:graphicFrameMk id="5" creationId="{1C61EED6-975B-DEEF-25D1-CE17C23E90BF}"/>
          </ac:graphicFrameMkLst>
        </pc:graphicFrameChg>
        <pc:graphicFrameChg chg="add mod modGraphic">
          <ac:chgData name="Rahul Nair" userId="4a64821b-8a29-4cbe-80c1-d9771e59f4e8" providerId="ADAL" clId="{6E4AE7EB-6E8C-46AC-8B6D-C387144ECEE6}" dt="2024-02-05T07:33:05.833" v="357" actId="14100"/>
          <ac:graphicFrameMkLst>
            <pc:docMk/>
            <pc:sldMk cId="3176677094" sldId="2147471084"/>
            <ac:graphicFrameMk id="6" creationId="{06DBB632-ECFA-7465-DEA8-FCB5804585FE}"/>
          </ac:graphicFrameMkLst>
        </pc:graphicFrameChg>
      </pc:sldChg>
      <pc:sldChg chg="addSp modSp mod modTransition modNotesTx">
        <pc:chgData name="Rahul Nair" userId="4a64821b-8a29-4cbe-80c1-d9771e59f4e8" providerId="ADAL" clId="{6E4AE7EB-6E8C-46AC-8B6D-C387144ECEE6}" dt="2024-02-13T11:51:55.659" v="4112"/>
        <pc:sldMkLst>
          <pc:docMk/>
          <pc:sldMk cId="3288345606" sldId="2147471085"/>
        </pc:sldMkLst>
        <pc:spChg chg="mod">
          <ac:chgData name="Rahul Nair" userId="4a64821b-8a29-4cbe-80c1-d9771e59f4e8" providerId="ADAL" clId="{6E4AE7EB-6E8C-46AC-8B6D-C387144ECEE6}" dt="2024-02-06T09:59:08.196" v="1937" actId="1076"/>
          <ac:spMkLst>
            <pc:docMk/>
            <pc:sldMk cId="3288345606" sldId="2147471085"/>
            <ac:spMk id="2" creationId="{D202B081-0B77-ABB9-2301-062746955DCE}"/>
          </ac:spMkLst>
        </pc:spChg>
        <pc:spChg chg="add mod">
          <ac:chgData name="Rahul Nair" userId="4a64821b-8a29-4cbe-80c1-d9771e59f4e8" providerId="ADAL" clId="{6E4AE7EB-6E8C-46AC-8B6D-C387144ECEE6}" dt="2024-02-06T09:58:22.978" v="1932" actId="255"/>
          <ac:spMkLst>
            <pc:docMk/>
            <pc:sldMk cId="3288345606" sldId="2147471085"/>
            <ac:spMk id="4" creationId="{4A178DDB-63E0-B3A2-B1D3-EB838BB04267}"/>
          </ac:spMkLst>
        </pc:spChg>
        <pc:spChg chg="add mod">
          <ac:chgData name="Rahul Nair" userId="4a64821b-8a29-4cbe-80c1-d9771e59f4e8" providerId="ADAL" clId="{6E4AE7EB-6E8C-46AC-8B6D-C387144ECEE6}" dt="2024-02-06T09:58:22.978" v="1932" actId="255"/>
          <ac:spMkLst>
            <pc:docMk/>
            <pc:sldMk cId="3288345606" sldId="2147471085"/>
            <ac:spMk id="5" creationId="{49A7F6C4-38F8-FC83-998C-77E681A6DD67}"/>
          </ac:spMkLst>
        </pc:spChg>
        <pc:spChg chg="mod">
          <ac:chgData name="Rahul Nair" userId="4a64821b-8a29-4cbe-80c1-d9771e59f4e8" providerId="ADAL" clId="{6E4AE7EB-6E8C-46AC-8B6D-C387144ECEE6}" dt="2024-02-06T09:59:03.775" v="1936" actId="123"/>
          <ac:spMkLst>
            <pc:docMk/>
            <pc:sldMk cId="3288345606" sldId="2147471085"/>
            <ac:spMk id="11" creationId="{8033D3A6-4B24-038A-CE8C-E246A9476059}"/>
          </ac:spMkLst>
        </pc:spChg>
        <pc:grpChg chg="add mod">
          <ac:chgData name="Rahul Nair" userId="4a64821b-8a29-4cbe-80c1-d9771e59f4e8" providerId="ADAL" clId="{6E4AE7EB-6E8C-46AC-8B6D-C387144ECEE6}" dt="2024-02-06T09:58:45.706" v="1934" actId="1076"/>
          <ac:grpSpMkLst>
            <pc:docMk/>
            <pc:sldMk cId="3288345606" sldId="2147471085"/>
            <ac:grpSpMk id="3" creationId="{1A279714-A90A-3AAA-6405-4C099D26DC11}"/>
          </ac:grpSpMkLst>
        </pc:grpChg>
        <pc:graphicFrameChg chg="mod modGraphic">
          <ac:chgData name="Rahul Nair" userId="4a64821b-8a29-4cbe-80c1-d9771e59f4e8" providerId="ADAL" clId="{6E4AE7EB-6E8C-46AC-8B6D-C387144ECEE6}" dt="2024-02-06T09:58:39.544" v="1933" actId="14100"/>
          <ac:graphicFrameMkLst>
            <pc:docMk/>
            <pc:sldMk cId="3288345606" sldId="2147471085"/>
            <ac:graphicFrameMk id="9" creationId="{D11D3E2D-A4F4-5C56-C0FA-55CE0C323708}"/>
          </ac:graphicFrameMkLst>
        </pc:graphicFrameChg>
      </pc:sldChg>
      <pc:sldChg chg="modSp mod modTransition">
        <pc:chgData name="Rahul Nair" userId="4a64821b-8a29-4cbe-80c1-d9771e59f4e8" providerId="ADAL" clId="{6E4AE7EB-6E8C-46AC-8B6D-C387144ECEE6}" dt="2024-02-13T11:51:55.659" v="4112"/>
        <pc:sldMkLst>
          <pc:docMk/>
          <pc:sldMk cId="3901717667" sldId="2147471086"/>
        </pc:sldMkLst>
        <pc:spChg chg="mod">
          <ac:chgData name="Rahul Nair" userId="4a64821b-8a29-4cbe-80c1-d9771e59f4e8" providerId="ADAL" clId="{6E4AE7EB-6E8C-46AC-8B6D-C387144ECEE6}" dt="2024-02-06T09:47:02.686" v="1793" actId="20577"/>
          <ac:spMkLst>
            <pc:docMk/>
            <pc:sldMk cId="3901717667" sldId="2147471086"/>
            <ac:spMk id="7" creationId="{827AB543-DC51-478F-8E23-AFC3A35EA6EA}"/>
          </ac:spMkLst>
        </pc:spChg>
        <pc:graphicFrameChg chg="mod">
          <ac:chgData name="Rahul Nair" userId="4a64821b-8a29-4cbe-80c1-d9771e59f4e8" providerId="ADAL" clId="{6E4AE7EB-6E8C-46AC-8B6D-C387144ECEE6}" dt="2024-02-06T09:47:56.295" v="1794" actId="2085"/>
          <ac:graphicFrameMkLst>
            <pc:docMk/>
            <pc:sldMk cId="3901717667" sldId="2147471086"/>
            <ac:graphicFrameMk id="5" creationId="{F7B5218F-7E26-6F83-FDB9-86589CD1E4AC}"/>
          </ac:graphicFrameMkLst>
        </pc:graphicFrameChg>
      </pc:sldChg>
      <pc:sldChg chg="addSp delSp modSp new mod modTransition modNotesTx">
        <pc:chgData name="Rahul Nair" userId="4a64821b-8a29-4cbe-80c1-d9771e59f4e8" providerId="ADAL" clId="{6E4AE7EB-6E8C-46AC-8B6D-C387144ECEE6}" dt="2024-02-22T14:24:25.966" v="5281"/>
        <pc:sldMkLst>
          <pc:docMk/>
          <pc:sldMk cId="755012334" sldId="2147471087"/>
        </pc:sldMkLst>
        <pc:spChg chg="mod">
          <ac:chgData name="Rahul Nair" userId="4a64821b-8a29-4cbe-80c1-d9771e59f4e8" providerId="ADAL" clId="{6E4AE7EB-6E8C-46AC-8B6D-C387144ECEE6}" dt="2024-02-14T06:16:53.206" v="4226" actId="20577"/>
          <ac:spMkLst>
            <pc:docMk/>
            <pc:sldMk cId="755012334" sldId="2147471087"/>
            <ac:spMk id="2" creationId="{3F2AB29F-86E4-91E5-D1EC-E0CA6767C26C}"/>
          </ac:spMkLst>
        </pc:spChg>
        <pc:spChg chg="add del mod">
          <ac:chgData name="Rahul Nair" userId="4a64821b-8a29-4cbe-80c1-d9771e59f4e8" providerId="ADAL" clId="{6E4AE7EB-6E8C-46AC-8B6D-C387144ECEE6}" dt="2024-02-05T08:29:31.845" v="648" actId="478"/>
          <ac:spMkLst>
            <pc:docMk/>
            <pc:sldMk cId="755012334" sldId="2147471087"/>
            <ac:spMk id="4" creationId="{31BA2808-C808-140B-14C6-2ED8DFCC86C4}"/>
          </ac:spMkLst>
        </pc:spChg>
        <pc:spChg chg="add del">
          <ac:chgData name="Rahul Nair" userId="4a64821b-8a29-4cbe-80c1-d9771e59f4e8" providerId="ADAL" clId="{6E4AE7EB-6E8C-46AC-8B6D-C387144ECEE6}" dt="2024-02-05T07:42:21.868" v="449" actId="22"/>
          <ac:spMkLst>
            <pc:docMk/>
            <pc:sldMk cId="755012334" sldId="2147471087"/>
            <ac:spMk id="4" creationId="{D6D3CD47-C217-C8CB-43A8-A49D0E114DC4}"/>
          </ac:spMkLst>
        </pc:spChg>
        <pc:spChg chg="add del mod">
          <ac:chgData name="Rahul Nair" userId="4a64821b-8a29-4cbe-80c1-d9771e59f4e8" providerId="ADAL" clId="{6E4AE7EB-6E8C-46AC-8B6D-C387144ECEE6}" dt="2024-02-22T14:23:37.154" v="5273" actId="478"/>
          <ac:spMkLst>
            <pc:docMk/>
            <pc:sldMk cId="755012334" sldId="2147471087"/>
            <ac:spMk id="5" creationId="{1B9E3423-CBFA-4B76-1EC3-3F8BE72B81B8}"/>
          </ac:spMkLst>
        </pc:spChg>
        <pc:spChg chg="add del mod">
          <ac:chgData name="Rahul Nair" userId="4a64821b-8a29-4cbe-80c1-d9771e59f4e8" providerId="ADAL" clId="{6E4AE7EB-6E8C-46AC-8B6D-C387144ECEE6}" dt="2024-02-05T08:28:49.683" v="636" actId="478"/>
          <ac:spMkLst>
            <pc:docMk/>
            <pc:sldMk cId="755012334" sldId="2147471087"/>
            <ac:spMk id="6" creationId="{629CD275-7F8B-8BA1-98F2-E4B5E61B74F9}"/>
          </ac:spMkLst>
        </pc:spChg>
        <pc:spChg chg="add del mod">
          <ac:chgData name="Rahul Nair" userId="4a64821b-8a29-4cbe-80c1-d9771e59f4e8" providerId="ADAL" clId="{6E4AE7EB-6E8C-46AC-8B6D-C387144ECEE6}" dt="2024-02-22T14:23:38.630" v="5274" actId="478"/>
          <ac:spMkLst>
            <pc:docMk/>
            <pc:sldMk cId="755012334" sldId="2147471087"/>
            <ac:spMk id="7" creationId="{2276732F-EE18-01EF-6AEA-245D33EE9018}"/>
          </ac:spMkLst>
        </pc:spChg>
        <pc:spChg chg="add del mod">
          <ac:chgData name="Rahul Nair" userId="4a64821b-8a29-4cbe-80c1-d9771e59f4e8" providerId="ADAL" clId="{6E4AE7EB-6E8C-46AC-8B6D-C387144ECEE6}" dt="2024-02-05T08:29:24.988" v="646" actId="478"/>
          <ac:spMkLst>
            <pc:docMk/>
            <pc:sldMk cId="755012334" sldId="2147471087"/>
            <ac:spMk id="8" creationId="{6DB5603A-7FC5-45DA-E0C4-D00D3CF4C327}"/>
          </ac:spMkLst>
        </pc:spChg>
        <pc:graphicFrameChg chg="add del mod modGraphic">
          <ac:chgData name="Rahul Nair" userId="4a64821b-8a29-4cbe-80c1-d9771e59f4e8" providerId="ADAL" clId="{6E4AE7EB-6E8C-46AC-8B6D-C387144ECEE6}" dt="2024-02-22T14:23:41.672" v="5275" actId="478"/>
          <ac:graphicFrameMkLst>
            <pc:docMk/>
            <pc:sldMk cId="755012334" sldId="2147471087"/>
            <ac:graphicFrameMk id="3" creationId="{F825BB67-4AF4-E695-59B1-61A1DC59B854}"/>
          </ac:graphicFrameMkLst>
        </pc:graphicFrameChg>
        <pc:graphicFrameChg chg="add mod">
          <ac:chgData name="Rahul Nair" userId="4a64821b-8a29-4cbe-80c1-d9771e59f4e8" providerId="ADAL" clId="{6E4AE7EB-6E8C-46AC-8B6D-C387144ECEE6}" dt="2024-02-22T14:24:25.966" v="5281"/>
          <ac:graphicFrameMkLst>
            <pc:docMk/>
            <pc:sldMk cId="755012334" sldId="2147471087"/>
            <ac:graphicFrameMk id="4" creationId="{2F3E539F-7975-38CF-C884-0C19388555AA}"/>
          </ac:graphicFrameMkLst>
        </pc:graphicFrameChg>
      </pc:sldChg>
      <pc:sldChg chg="del">
        <pc:chgData name="Rahul Nair" userId="4a64821b-8a29-4cbe-80c1-d9771e59f4e8" providerId="ADAL" clId="{6E4AE7EB-6E8C-46AC-8B6D-C387144ECEE6}" dt="2023-12-26T07:05:13.416" v="5" actId="47"/>
        <pc:sldMkLst>
          <pc:docMk/>
          <pc:sldMk cId="3724839286" sldId="2147471087"/>
        </pc:sldMkLst>
      </pc:sldChg>
      <pc:sldChg chg="addSp delSp modSp new del mod ord modTransition">
        <pc:chgData name="Rahul Nair" userId="4a64821b-8a29-4cbe-80c1-d9771e59f4e8" providerId="ADAL" clId="{6E4AE7EB-6E8C-46AC-8B6D-C387144ECEE6}" dt="2024-02-22T14:24:57.571" v="5283" actId="47"/>
        <pc:sldMkLst>
          <pc:docMk/>
          <pc:sldMk cId="249010077" sldId="2147471088"/>
        </pc:sldMkLst>
        <pc:spChg chg="mod">
          <ac:chgData name="Rahul Nair" userId="4a64821b-8a29-4cbe-80c1-d9771e59f4e8" providerId="ADAL" clId="{6E4AE7EB-6E8C-46AC-8B6D-C387144ECEE6}" dt="2024-02-05T08:42:32.509" v="874" actId="20577"/>
          <ac:spMkLst>
            <pc:docMk/>
            <pc:sldMk cId="249010077" sldId="2147471088"/>
            <ac:spMk id="2" creationId="{B864B0C4-60FF-BDE4-10A3-3E8F8DBB39CC}"/>
          </ac:spMkLst>
        </pc:spChg>
        <pc:spChg chg="add mod">
          <ac:chgData name="Rahul Nair" userId="4a64821b-8a29-4cbe-80c1-d9771e59f4e8" providerId="ADAL" clId="{6E4AE7EB-6E8C-46AC-8B6D-C387144ECEE6}" dt="2024-02-05T08:56:02.404" v="882"/>
          <ac:spMkLst>
            <pc:docMk/>
            <pc:sldMk cId="249010077" sldId="2147471088"/>
            <ac:spMk id="5" creationId="{8D7E4CF3-DA76-762C-4978-E36167D78B87}"/>
          </ac:spMkLst>
        </pc:spChg>
        <pc:graphicFrameChg chg="add del mod modGraphic">
          <ac:chgData name="Rahul Nair" userId="4a64821b-8a29-4cbe-80c1-d9771e59f4e8" providerId="ADAL" clId="{6E4AE7EB-6E8C-46AC-8B6D-C387144ECEE6}" dt="2024-02-05T08:54:14.016" v="881" actId="478"/>
          <ac:graphicFrameMkLst>
            <pc:docMk/>
            <pc:sldMk cId="249010077" sldId="2147471088"/>
            <ac:graphicFrameMk id="3" creationId="{320378BF-6A47-2815-27B4-908E38BC0CE9}"/>
          </ac:graphicFrameMkLst>
        </pc:graphicFrameChg>
        <pc:graphicFrameChg chg="add mod modGraphic">
          <ac:chgData name="Rahul Nair" userId="4a64821b-8a29-4cbe-80c1-d9771e59f4e8" providerId="ADAL" clId="{6E4AE7EB-6E8C-46AC-8B6D-C387144ECEE6}" dt="2024-02-14T06:44:13.276" v="5118" actId="207"/>
          <ac:graphicFrameMkLst>
            <pc:docMk/>
            <pc:sldMk cId="249010077" sldId="2147471088"/>
            <ac:graphicFrameMk id="4" creationId="{D60BAFE5-E23A-F9C0-DBF6-6213E945B4E2}"/>
          </ac:graphicFrameMkLst>
        </pc:graphicFrameChg>
      </pc:sldChg>
      <pc:sldChg chg="del">
        <pc:chgData name="Rahul Nair" userId="4a64821b-8a29-4cbe-80c1-d9771e59f4e8" providerId="ADAL" clId="{6E4AE7EB-6E8C-46AC-8B6D-C387144ECEE6}" dt="2023-12-26T07:05:13.416" v="5" actId="47"/>
        <pc:sldMkLst>
          <pc:docMk/>
          <pc:sldMk cId="2239370033" sldId="2147471088"/>
        </pc:sldMkLst>
      </pc:sldChg>
      <pc:sldChg chg="del">
        <pc:chgData name="Rahul Nair" userId="4a64821b-8a29-4cbe-80c1-d9771e59f4e8" providerId="ADAL" clId="{6E4AE7EB-6E8C-46AC-8B6D-C387144ECEE6}" dt="2023-12-26T07:05:13.416" v="5" actId="47"/>
        <pc:sldMkLst>
          <pc:docMk/>
          <pc:sldMk cId="3844780750" sldId="2147471089"/>
        </pc:sldMkLst>
      </pc:sldChg>
      <pc:sldChg chg="addSp delSp modSp new mod ord modTransition">
        <pc:chgData name="Rahul Nair" userId="4a64821b-8a29-4cbe-80c1-d9771e59f4e8" providerId="ADAL" clId="{6E4AE7EB-6E8C-46AC-8B6D-C387144ECEE6}" dt="2024-02-13T11:51:55.659" v="4112"/>
        <pc:sldMkLst>
          <pc:docMk/>
          <pc:sldMk cId="3946684065" sldId="2147471089"/>
        </pc:sldMkLst>
        <pc:spChg chg="mod">
          <ac:chgData name="Rahul Nair" userId="4a64821b-8a29-4cbe-80c1-d9771e59f4e8" providerId="ADAL" clId="{6E4AE7EB-6E8C-46AC-8B6D-C387144ECEE6}" dt="2024-02-05T09:29:16.674" v="978" actId="20577"/>
          <ac:spMkLst>
            <pc:docMk/>
            <pc:sldMk cId="3946684065" sldId="2147471089"/>
            <ac:spMk id="2" creationId="{A532BA19-C15A-162A-80C5-E768320B78F9}"/>
          </ac:spMkLst>
        </pc:spChg>
        <pc:spChg chg="add del mod">
          <ac:chgData name="Rahul Nair" userId="4a64821b-8a29-4cbe-80c1-d9771e59f4e8" providerId="ADAL" clId="{6E4AE7EB-6E8C-46AC-8B6D-C387144ECEE6}" dt="2024-02-05T10:57:28.783" v="1066" actId="12084"/>
          <ac:spMkLst>
            <pc:docMk/>
            <pc:sldMk cId="3946684065" sldId="2147471089"/>
            <ac:spMk id="4" creationId="{FEDB2752-C59B-CD66-D896-542EB4049B99}"/>
          </ac:spMkLst>
        </pc:spChg>
        <pc:graphicFrameChg chg="add mod modGraphic">
          <ac:chgData name="Rahul Nair" userId="4a64821b-8a29-4cbe-80c1-d9771e59f4e8" providerId="ADAL" clId="{6E4AE7EB-6E8C-46AC-8B6D-C387144ECEE6}" dt="2024-02-05T11:12:46.415" v="1147" actId="962"/>
          <ac:graphicFrameMkLst>
            <pc:docMk/>
            <pc:sldMk cId="3946684065" sldId="2147471089"/>
            <ac:graphicFrameMk id="5" creationId="{ABBEF0F7-8A74-1C1E-EF06-8F323312D2B9}"/>
          </ac:graphicFrameMkLst>
        </pc:graphicFrameChg>
        <pc:graphicFrameChg chg="add mod modGraphic">
          <ac:chgData name="Rahul Nair" userId="4a64821b-8a29-4cbe-80c1-d9771e59f4e8" providerId="ADAL" clId="{6E4AE7EB-6E8C-46AC-8B6D-C387144ECEE6}" dt="2024-02-05T11:19:12.912" v="1221" actId="20577"/>
          <ac:graphicFrameMkLst>
            <pc:docMk/>
            <pc:sldMk cId="3946684065" sldId="2147471089"/>
            <ac:graphicFrameMk id="6" creationId="{4E5B783C-27F5-ED7B-012E-5F289AAC1687}"/>
          </ac:graphicFrameMkLst>
        </pc:graphicFrameChg>
      </pc:sldChg>
      <pc:sldChg chg="del">
        <pc:chgData name="Rahul Nair" userId="4a64821b-8a29-4cbe-80c1-d9771e59f4e8" providerId="ADAL" clId="{6E4AE7EB-6E8C-46AC-8B6D-C387144ECEE6}" dt="2023-12-26T07:05:13.416" v="5" actId="47"/>
        <pc:sldMkLst>
          <pc:docMk/>
          <pc:sldMk cId="1537694384" sldId="2147471090"/>
        </pc:sldMkLst>
      </pc:sldChg>
      <pc:sldChg chg="addSp delSp modSp new mod ord modTransition">
        <pc:chgData name="Rahul Nair" userId="4a64821b-8a29-4cbe-80c1-d9771e59f4e8" providerId="ADAL" clId="{6E4AE7EB-6E8C-46AC-8B6D-C387144ECEE6}" dt="2024-02-13T11:51:55.659" v="4112"/>
        <pc:sldMkLst>
          <pc:docMk/>
          <pc:sldMk cId="2284130213" sldId="2147471090"/>
        </pc:sldMkLst>
        <pc:spChg chg="mod">
          <ac:chgData name="Rahul Nair" userId="4a64821b-8a29-4cbe-80c1-d9771e59f4e8" providerId="ADAL" clId="{6E4AE7EB-6E8C-46AC-8B6D-C387144ECEE6}" dt="2024-02-05T11:22:35.756" v="1261" actId="20577"/>
          <ac:spMkLst>
            <pc:docMk/>
            <pc:sldMk cId="2284130213" sldId="2147471090"/>
            <ac:spMk id="2" creationId="{9296328A-F3F9-CE27-0A94-30EBCC95F62D}"/>
          </ac:spMkLst>
        </pc:spChg>
        <pc:spChg chg="add del mod">
          <ac:chgData name="Rahul Nair" userId="4a64821b-8a29-4cbe-80c1-d9771e59f4e8" providerId="ADAL" clId="{6E4AE7EB-6E8C-46AC-8B6D-C387144ECEE6}" dt="2024-02-05T11:24:05.879" v="1336" actId="12084"/>
          <ac:spMkLst>
            <pc:docMk/>
            <pc:sldMk cId="2284130213" sldId="2147471090"/>
            <ac:spMk id="4" creationId="{AA0695EA-546F-8564-F4E2-1E33706B3E90}"/>
          </ac:spMkLst>
        </pc:spChg>
        <pc:graphicFrameChg chg="add mod modGraphic">
          <ac:chgData name="Rahul Nair" userId="4a64821b-8a29-4cbe-80c1-d9771e59f4e8" providerId="ADAL" clId="{6E4AE7EB-6E8C-46AC-8B6D-C387144ECEE6}" dt="2024-02-05T11:31:02.382" v="1427"/>
          <ac:graphicFrameMkLst>
            <pc:docMk/>
            <pc:sldMk cId="2284130213" sldId="2147471090"/>
            <ac:graphicFrameMk id="5" creationId="{D57130CD-D873-6F3A-DDAB-E4A3E217C099}"/>
          </ac:graphicFrameMkLst>
        </pc:graphicFrameChg>
      </pc:sldChg>
      <pc:sldChg chg="addSp modSp new add del mod ord modTransition">
        <pc:chgData name="Rahul Nair" userId="4a64821b-8a29-4cbe-80c1-d9771e59f4e8" providerId="ADAL" clId="{6E4AE7EB-6E8C-46AC-8B6D-C387144ECEE6}" dt="2024-02-22T14:25:43.257" v="5288"/>
        <pc:sldMkLst>
          <pc:docMk/>
          <pc:sldMk cId="2848341547" sldId="2147471091"/>
        </pc:sldMkLst>
        <pc:spChg chg="mod">
          <ac:chgData name="Rahul Nair" userId="4a64821b-8a29-4cbe-80c1-d9771e59f4e8" providerId="ADAL" clId="{6E4AE7EB-6E8C-46AC-8B6D-C387144ECEE6}" dt="2024-02-06T10:06:54.093" v="1953" actId="20577"/>
          <ac:spMkLst>
            <pc:docMk/>
            <pc:sldMk cId="2848341547" sldId="2147471091"/>
            <ac:spMk id="2" creationId="{7E1C963E-41FC-4F50-F051-FC815FFE2955}"/>
          </ac:spMkLst>
        </pc:spChg>
        <pc:spChg chg="add mod">
          <ac:chgData name="Rahul Nair" userId="4a64821b-8a29-4cbe-80c1-d9771e59f4e8" providerId="ADAL" clId="{6E4AE7EB-6E8C-46AC-8B6D-C387144ECEE6}" dt="2024-02-14T06:50:16.353" v="5267" actId="2711"/>
          <ac:spMkLst>
            <pc:docMk/>
            <pc:sldMk cId="2848341547" sldId="2147471091"/>
            <ac:spMk id="5" creationId="{EF40FDEB-5220-EC7E-AB3E-8915C1F8D448}"/>
          </ac:spMkLst>
        </pc:spChg>
        <pc:graphicFrameChg chg="add mod modGraphic">
          <ac:chgData name="Rahul Nair" userId="4a64821b-8a29-4cbe-80c1-d9771e59f4e8" providerId="ADAL" clId="{6E4AE7EB-6E8C-46AC-8B6D-C387144ECEE6}" dt="2024-02-14T06:50:47.579" v="5269" actId="1076"/>
          <ac:graphicFrameMkLst>
            <pc:docMk/>
            <pc:sldMk cId="2848341547" sldId="2147471091"/>
            <ac:graphicFrameMk id="3" creationId="{19AB782B-76BA-C8DA-D29B-5A25B642CE0A}"/>
          </ac:graphicFrameMkLst>
        </pc:graphicFrameChg>
        <pc:graphicFrameChg chg="add mod modGraphic">
          <ac:chgData name="Rahul Nair" userId="4a64821b-8a29-4cbe-80c1-d9771e59f4e8" providerId="ADAL" clId="{6E4AE7EB-6E8C-46AC-8B6D-C387144ECEE6}" dt="2024-02-14T06:52:02.573" v="5270" actId="20577"/>
          <ac:graphicFrameMkLst>
            <pc:docMk/>
            <pc:sldMk cId="2848341547" sldId="2147471091"/>
            <ac:graphicFrameMk id="4" creationId="{8AE8E80F-5477-DCFE-7EF1-E55E212B69C7}"/>
          </ac:graphicFrameMkLst>
        </pc:graphicFrameChg>
      </pc:sldChg>
      <pc:sldChg chg="addSp modSp new mod modTransition">
        <pc:chgData name="Rahul Nair" userId="4a64821b-8a29-4cbe-80c1-d9771e59f4e8" providerId="ADAL" clId="{6E4AE7EB-6E8C-46AC-8B6D-C387144ECEE6}" dt="2024-02-13T11:51:55.659" v="4112"/>
        <pc:sldMkLst>
          <pc:docMk/>
          <pc:sldMk cId="1596231210" sldId="2147471092"/>
        </pc:sldMkLst>
        <pc:spChg chg="mod">
          <ac:chgData name="Rahul Nair" userId="4a64821b-8a29-4cbe-80c1-d9771e59f4e8" providerId="ADAL" clId="{6E4AE7EB-6E8C-46AC-8B6D-C387144ECEE6}" dt="2024-02-07T09:52:57.835" v="2179" actId="20577"/>
          <ac:spMkLst>
            <pc:docMk/>
            <pc:sldMk cId="1596231210" sldId="2147471092"/>
            <ac:spMk id="2" creationId="{0F49DE8A-90C8-E5E1-DF67-3CBA643E5C1F}"/>
          </ac:spMkLst>
        </pc:spChg>
        <pc:graphicFrameChg chg="add mod modGraphic">
          <ac:chgData name="Rahul Nair" userId="4a64821b-8a29-4cbe-80c1-d9771e59f4e8" providerId="ADAL" clId="{6E4AE7EB-6E8C-46AC-8B6D-C387144ECEE6}" dt="2024-02-07T10:06:35.129" v="2292" actId="404"/>
          <ac:graphicFrameMkLst>
            <pc:docMk/>
            <pc:sldMk cId="1596231210" sldId="2147471092"/>
            <ac:graphicFrameMk id="3" creationId="{EC25D1D7-2B68-A1CC-CD54-393056403C5E}"/>
          </ac:graphicFrameMkLst>
        </pc:graphicFrameChg>
      </pc:sldChg>
      <pc:sldChg chg="addSp delSp modSp new mod modTransition">
        <pc:chgData name="Rahul Nair" userId="4a64821b-8a29-4cbe-80c1-d9771e59f4e8" providerId="ADAL" clId="{6E4AE7EB-6E8C-46AC-8B6D-C387144ECEE6}" dt="2024-02-13T11:51:55.659" v="4112"/>
        <pc:sldMkLst>
          <pc:docMk/>
          <pc:sldMk cId="3755835328" sldId="2147471093"/>
        </pc:sldMkLst>
        <pc:spChg chg="mod">
          <ac:chgData name="Rahul Nair" userId="4a64821b-8a29-4cbe-80c1-d9771e59f4e8" providerId="ADAL" clId="{6E4AE7EB-6E8C-46AC-8B6D-C387144ECEE6}" dt="2024-02-08T05:55:17.568" v="2321" actId="20577"/>
          <ac:spMkLst>
            <pc:docMk/>
            <pc:sldMk cId="3755835328" sldId="2147471093"/>
            <ac:spMk id="2" creationId="{75089879-9198-6916-3287-AD6FC89A13D3}"/>
          </ac:spMkLst>
        </pc:spChg>
        <pc:spChg chg="add del">
          <ac:chgData name="Rahul Nair" userId="4a64821b-8a29-4cbe-80c1-d9771e59f4e8" providerId="ADAL" clId="{6E4AE7EB-6E8C-46AC-8B6D-C387144ECEE6}" dt="2024-02-08T05:55:43.572" v="2325" actId="22"/>
          <ac:spMkLst>
            <pc:docMk/>
            <pc:sldMk cId="3755835328" sldId="2147471093"/>
            <ac:spMk id="4" creationId="{B2F28C62-D490-F0F5-A0E7-1948EDD764D5}"/>
          </ac:spMkLst>
        </pc:spChg>
        <pc:spChg chg="add mod">
          <ac:chgData name="Rahul Nair" userId="4a64821b-8a29-4cbe-80c1-d9771e59f4e8" providerId="ADAL" clId="{6E4AE7EB-6E8C-46AC-8B6D-C387144ECEE6}" dt="2024-02-08T06:11:31.558" v="2439" actId="403"/>
          <ac:spMkLst>
            <pc:docMk/>
            <pc:sldMk cId="3755835328" sldId="2147471093"/>
            <ac:spMk id="6" creationId="{C20D2E76-4B68-3D64-1CBE-BDB88DF90583}"/>
          </ac:spMkLst>
        </pc:spChg>
        <pc:spChg chg="add del">
          <ac:chgData name="Rahul Nair" userId="4a64821b-8a29-4cbe-80c1-d9771e59f4e8" providerId="ADAL" clId="{6E4AE7EB-6E8C-46AC-8B6D-C387144ECEE6}" dt="2024-02-08T05:56:43.876" v="2332" actId="22"/>
          <ac:spMkLst>
            <pc:docMk/>
            <pc:sldMk cId="3755835328" sldId="2147471093"/>
            <ac:spMk id="8" creationId="{78912550-DF0D-29D7-8C2D-BA79A2DCE75C}"/>
          </ac:spMkLst>
        </pc:spChg>
        <pc:spChg chg="add del mod">
          <ac:chgData name="Rahul Nair" userId="4a64821b-8a29-4cbe-80c1-d9771e59f4e8" providerId="ADAL" clId="{6E4AE7EB-6E8C-46AC-8B6D-C387144ECEE6}" dt="2024-02-08T05:57:50.426" v="2346" actId="12084"/>
          <ac:spMkLst>
            <pc:docMk/>
            <pc:sldMk cId="3755835328" sldId="2147471093"/>
            <ac:spMk id="10" creationId="{65ADA143-59A8-AE0F-F61E-CD0D5A40E02D}"/>
          </ac:spMkLst>
        </pc:spChg>
        <pc:graphicFrameChg chg="add mod modGraphic">
          <ac:chgData name="Rahul Nair" userId="4a64821b-8a29-4cbe-80c1-d9771e59f4e8" providerId="ADAL" clId="{6E4AE7EB-6E8C-46AC-8B6D-C387144ECEE6}" dt="2024-02-08T09:56:05.311" v="3036"/>
          <ac:graphicFrameMkLst>
            <pc:docMk/>
            <pc:sldMk cId="3755835328" sldId="2147471093"/>
            <ac:graphicFrameMk id="11" creationId="{8C1DF6BF-1A6B-DD77-DFA9-CF73D0DCDF0C}"/>
          </ac:graphicFrameMkLst>
        </pc:graphicFrameChg>
        <pc:picChg chg="add mod">
          <ac:chgData name="Rahul Nair" userId="4a64821b-8a29-4cbe-80c1-d9771e59f4e8" providerId="ADAL" clId="{6E4AE7EB-6E8C-46AC-8B6D-C387144ECEE6}" dt="2024-02-08T06:19:35.030" v="2498" actId="1076"/>
          <ac:picMkLst>
            <pc:docMk/>
            <pc:sldMk cId="3755835328" sldId="2147471093"/>
            <ac:picMk id="13" creationId="{8F9182B9-DF55-4B89-136A-E760B7BA9A16}"/>
          </ac:picMkLst>
        </pc:picChg>
        <pc:picChg chg="add mod">
          <ac:chgData name="Rahul Nair" userId="4a64821b-8a29-4cbe-80c1-d9771e59f4e8" providerId="ADAL" clId="{6E4AE7EB-6E8C-46AC-8B6D-C387144ECEE6}" dt="2024-02-08T06:19:25.774" v="2497" actId="1076"/>
          <ac:picMkLst>
            <pc:docMk/>
            <pc:sldMk cId="3755835328" sldId="2147471093"/>
            <ac:picMk id="15" creationId="{A7631EC1-D515-9E5A-608D-7465F5A49AE3}"/>
          </ac:picMkLst>
        </pc:picChg>
      </pc:sldChg>
      <pc:sldChg chg="addSp delSp modSp new mod modTransition">
        <pc:chgData name="Rahul Nair" userId="4a64821b-8a29-4cbe-80c1-d9771e59f4e8" providerId="ADAL" clId="{6E4AE7EB-6E8C-46AC-8B6D-C387144ECEE6}" dt="2024-02-13T11:51:55.659" v="4112"/>
        <pc:sldMkLst>
          <pc:docMk/>
          <pc:sldMk cId="1581772311" sldId="2147471094"/>
        </pc:sldMkLst>
        <pc:spChg chg="mod">
          <ac:chgData name="Rahul Nair" userId="4a64821b-8a29-4cbe-80c1-d9771e59f4e8" providerId="ADAL" clId="{6E4AE7EB-6E8C-46AC-8B6D-C387144ECEE6}" dt="2024-02-08T06:21:09.794" v="2521" actId="108"/>
          <ac:spMkLst>
            <pc:docMk/>
            <pc:sldMk cId="1581772311" sldId="2147471094"/>
            <ac:spMk id="2" creationId="{EF99475F-DBC4-4D49-83E2-4B2ACAC62EE8}"/>
          </ac:spMkLst>
        </pc:spChg>
        <pc:spChg chg="add del">
          <ac:chgData name="Rahul Nair" userId="4a64821b-8a29-4cbe-80c1-d9771e59f4e8" providerId="ADAL" clId="{6E4AE7EB-6E8C-46AC-8B6D-C387144ECEE6}" dt="2024-02-08T06:21:48.800" v="2525" actId="22"/>
          <ac:spMkLst>
            <pc:docMk/>
            <pc:sldMk cId="1581772311" sldId="2147471094"/>
            <ac:spMk id="4" creationId="{004716C7-47A9-1979-7DEE-7EAB05E82921}"/>
          </ac:spMkLst>
        </pc:spChg>
        <pc:spChg chg="add mod">
          <ac:chgData name="Rahul Nair" userId="4a64821b-8a29-4cbe-80c1-d9771e59f4e8" providerId="ADAL" clId="{6E4AE7EB-6E8C-46AC-8B6D-C387144ECEE6}" dt="2024-02-08T06:50:06.626" v="2907" actId="123"/>
          <ac:spMkLst>
            <pc:docMk/>
            <pc:sldMk cId="1581772311" sldId="2147471094"/>
            <ac:spMk id="6" creationId="{4B7D9994-BA35-301B-D053-DCCF8E9F649F}"/>
          </ac:spMkLst>
        </pc:spChg>
        <pc:spChg chg="add del mod">
          <ac:chgData name="Rahul Nair" userId="4a64821b-8a29-4cbe-80c1-d9771e59f4e8" providerId="ADAL" clId="{6E4AE7EB-6E8C-46AC-8B6D-C387144ECEE6}" dt="2024-02-08T06:25:18.906" v="2566" actId="12084"/>
          <ac:spMkLst>
            <pc:docMk/>
            <pc:sldMk cId="1581772311" sldId="2147471094"/>
            <ac:spMk id="8" creationId="{6C914563-0B5B-9DC3-70DB-C75E184C8A5B}"/>
          </ac:spMkLst>
        </pc:spChg>
        <pc:spChg chg="add mod">
          <ac:chgData name="Rahul Nair" userId="4a64821b-8a29-4cbe-80c1-d9771e59f4e8" providerId="ADAL" clId="{6E4AE7EB-6E8C-46AC-8B6D-C387144ECEE6}" dt="2024-02-08T06:44:04.425" v="2859"/>
          <ac:spMkLst>
            <pc:docMk/>
            <pc:sldMk cId="1581772311" sldId="2147471094"/>
            <ac:spMk id="13" creationId="{6A0070A9-A2F5-D427-02D5-B71929D2499A}"/>
          </ac:spMkLst>
        </pc:spChg>
        <pc:spChg chg="add mod">
          <ac:chgData name="Rahul Nair" userId="4a64821b-8a29-4cbe-80c1-d9771e59f4e8" providerId="ADAL" clId="{6E4AE7EB-6E8C-46AC-8B6D-C387144ECEE6}" dt="2024-02-08T06:44:04.425" v="2859"/>
          <ac:spMkLst>
            <pc:docMk/>
            <pc:sldMk cId="1581772311" sldId="2147471094"/>
            <ac:spMk id="14" creationId="{E577BC2D-1EBC-E907-9020-F7589A90FBED}"/>
          </ac:spMkLst>
        </pc:spChg>
        <pc:grpChg chg="add del mod">
          <ac:chgData name="Rahul Nair" userId="4a64821b-8a29-4cbe-80c1-d9771e59f4e8" providerId="ADAL" clId="{6E4AE7EB-6E8C-46AC-8B6D-C387144ECEE6}" dt="2024-02-08T06:44:19.919" v="2861" actId="478"/>
          <ac:grpSpMkLst>
            <pc:docMk/>
            <pc:sldMk cId="1581772311" sldId="2147471094"/>
            <ac:grpSpMk id="12" creationId="{48F6201D-BB9F-90A9-2A5D-4E7EA330FA3C}"/>
          </ac:grpSpMkLst>
        </pc:grpChg>
        <pc:graphicFrameChg chg="add mod modGraphic">
          <ac:chgData name="Rahul Nair" userId="4a64821b-8a29-4cbe-80c1-d9771e59f4e8" providerId="ADAL" clId="{6E4AE7EB-6E8C-46AC-8B6D-C387144ECEE6}" dt="2024-02-08T09:54:49.982" v="3023" actId="207"/>
          <ac:graphicFrameMkLst>
            <pc:docMk/>
            <pc:sldMk cId="1581772311" sldId="2147471094"/>
            <ac:graphicFrameMk id="9" creationId="{80EF3CCA-9792-5882-2B55-DB80C65692DF}"/>
          </ac:graphicFrameMkLst>
        </pc:graphicFrameChg>
        <pc:picChg chg="add del mod">
          <ac:chgData name="Rahul Nair" userId="4a64821b-8a29-4cbe-80c1-d9771e59f4e8" providerId="ADAL" clId="{6E4AE7EB-6E8C-46AC-8B6D-C387144ECEE6}" dt="2024-02-08T06:44:39.613" v="2864" actId="478"/>
          <ac:picMkLst>
            <pc:docMk/>
            <pc:sldMk cId="1581772311" sldId="2147471094"/>
            <ac:picMk id="11" creationId="{2D193DD3-08CB-E3D6-4623-08E6565EC874}"/>
          </ac:picMkLst>
        </pc:picChg>
        <pc:picChg chg="add mod">
          <ac:chgData name="Rahul Nair" userId="4a64821b-8a29-4cbe-80c1-d9771e59f4e8" providerId="ADAL" clId="{6E4AE7EB-6E8C-46AC-8B6D-C387144ECEE6}" dt="2024-02-08T06:49:43.748" v="2905" actId="1038"/>
          <ac:picMkLst>
            <pc:docMk/>
            <pc:sldMk cId="1581772311" sldId="2147471094"/>
            <ac:picMk id="1026" creationId="{635BD33C-5EE2-4B59-0A0C-834395F5C170}"/>
          </ac:picMkLst>
        </pc:picChg>
      </pc:sldChg>
      <pc:sldChg chg="modSp new mod modTransition">
        <pc:chgData name="Rahul Nair" userId="4a64821b-8a29-4cbe-80c1-d9771e59f4e8" providerId="ADAL" clId="{6E4AE7EB-6E8C-46AC-8B6D-C387144ECEE6}" dt="2024-02-13T11:51:55.659" v="4112"/>
        <pc:sldMkLst>
          <pc:docMk/>
          <pc:sldMk cId="3900823006" sldId="2147471095"/>
        </pc:sldMkLst>
        <pc:spChg chg="mod">
          <ac:chgData name="Rahul Nair" userId="4a64821b-8a29-4cbe-80c1-d9771e59f4e8" providerId="ADAL" clId="{6E4AE7EB-6E8C-46AC-8B6D-C387144ECEE6}" dt="2024-02-08T09:41:04.108" v="2927" actId="20577"/>
          <ac:spMkLst>
            <pc:docMk/>
            <pc:sldMk cId="3900823006" sldId="2147471095"/>
            <ac:spMk id="2" creationId="{D15744A5-AA8F-3463-099F-178D74F22030}"/>
          </ac:spMkLst>
        </pc:spChg>
      </pc:sldChg>
      <pc:sldChg chg="modSp add mod modTransition">
        <pc:chgData name="Rahul Nair" userId="4a64821b-8a29-4cbe-80c1-d9771e59f4e8" providerId="ADAL" clId="{6E4AE7EB-6E8C-46AC-8B6D-C387144ECEE6}" dt="2024-02-13T11:51:55.659" v="4112"/>
        <pc:sldMkLst>
          <pc:docMk/>
          <pc:sldMk cId="600865776" sldId="2147471096"/>
        </pc:sldMkLst>
        <pc:spChg chg="mod">
          <ac:chgData name="Rahul Nair" userId="4a64821b-8a29-4cbe-80c1-d9771e59f4e8" providerId="ADAL" clId="{6E4AE7EB-6E8C-46AC-8B6D-C387144ECEE6}" dt="2024-02-08T09:45:56.420" v="2946" actId="20577"/>
          <ac:spMkLst>
            <pc:docMk/>
            <pc:sldMk cId="600865776" sldId="2147471096"/>
            <ac:spMk id="2" creationId="{7B8C882A-217C-A2E4-420B-8A4AD175F84C}"/>
          </ac:spMkLst>
        </pc:spChg>
      </pc:sldChg>
      <pc:sldChg chg="modSp add mod modTransition">
        <pc:chgData name="Rahul Nair" userId="4a64821b-8a29-4cbe-80c1-d9771e59f4e8" providerId="ADAL" clId="{6E4AE7EB-6E8C-46AC-8B6D-C387144ECEE6}" dt="2024-02-13T11:51:55.659" v="4112"/>
        <pc:sldMkLst>
          <pc:docMk/>
          <pc:sldMk cId="2007994230" sldId="2147471097"/>
        </pc:sldMkLst>
        <pc:spChg chg="mod">
          <ac:chgData name="Rahul Nair" userId="4a64821b-8a29-4cbe-80c1-d9771e59f4e8" providerId="ADAL" clId="{6E4AE7EB-6E8C-46AC-8B6D-C387144ECEE6}" dt="2024-02-08T09:47:20.569" v="2960" actId="20577"/>
          <ac:spMkLst>
            <pc:docMk/>
            <pc:sldMk cId="2007994230" sldId="2147471097"/>
            <ac:spMk id="2" creationId="{6ECD1126-B1F6-5FA5-5AE9-ECBE0EE07A9C}"/>
          </ac:spMkLst>
        </pc:spChg>
      </pc:sldChg>
      <pc:sldChg chg="addSp delSp modSp new mod modTransition">
        <pc:chgData name="Rahul Nair" userId="4a64821b-8a29-4cbe-80c1-d9771e59f4e8" providerId="ADAL" clId="{6E4AE7EB-6E8C-46AC-8B6D-C387144ECEE6}" dt="2024-02-13T11:51:55.659" v="4112"/>
        <pc:sldMkLst>
          <pc:docMk/>
          <pc:sldMk cId="2870227432" sldId="2147471098"/>
        </pc:sldMkLst>
        <pc:spChg chg="mod">
          <ac:chgData name="Rahul Nair" userId="4a64821b-8a29-4cbe-80c1-d9771e59f4e8" providerId="ADAL" clId="{6E4AE7EB-6E8C-46AC-8B6D-C387144ECEE6}" dt="2024-02-08T10:01:05.401" v="3068" actId="20577"/>
          <ac:spMkLst>
            <pc:docMk/>
            <pc:sldMk cId="2870227432" sldId="2147471098"/>
            <ac:spMk id="2" creationId="{E62C8867-311D-C950-00C6-5F2251B94A01}"/>
          </ac:spMkLst>
        </pc:spChg>
        <pc:spChg chg="add del">
          <ac:chgData name="Rahul Nair" userId="4a64821b-8a29-4cbe-80c1-d9771e59f4e8" providerId="ADAL" clId="{6E4AE7EB-6E8C-46AC-8B6D-C387144ECEE6}" dt="2024-02-08T10:03:15.104" v="3072" actId="22"/>
          <ac:spMkLst>
            <pc:docMk/>
            <pc:sldMk cId="2870227432" sldId="2147471098"/>
            <ac:spMk id="4" creationId="{04DB2858-469E-63A0-6E63-631737617510}"/>
          </ac:spMkLst>
        </pc:spChg>
        <pc:spChg chg="add mod">
          <ac:chgData name="Rahul Nair" userId="4a64821b-8a29-4cbe-80c1-d9771e59f4e8" providerId="ADAL" clId="{6E4AE7EB-6E8C-46AC-8B6D-C387144ECEE6}" dt="2024-02-08T10:03:55.748" v="3078" actId="20577"/>
          <ac:spMkLst>
            <pc:docMk/>
            <pc:sldMk cId="2870227432" sldId="2147471098"/>
            <ac:spMk id="6" creationId="{73102907-C40B-FCA6-3B88-8F04C553F7F7}"/>
          </ac:spMkLst>
        </pc:spChg>
        <pc:spChg chg="add del mod">
          <ac:chgData name="Rahul Nair" userId="4a64821b-8a29-4cbe-80c1-d9771e59f4e8" providerId="ADAL" clId="{6E4AE7EB-6E8C-46AC-8B6D-C387144ECEE6}" dt="2024-02-08T10:05:09.950" v="3084" actId="12084"/>
          <ac:spMkLst>
            <pc:docMk/>
            <pc:sldMk cId="2870227432" sldId="2147471098"/>
            <ac:spMk id="8" creationId="{74778EF7-05A9-77B9-B30D-E2894728B648}"/>
          </ac:spMkLst>
        </pc:spChg>
        <pc:graphicFrameChg chg="add mod modGraphic">
          <ac:chgData name="Rahul Nair" userId="4a64821b-8a29-4cbe-80c1-d9771e59f4e8" providerId="ADAL" clId="{6E4AE7EB-6E8C-46AC-8B6D-C387144ECEE6}" dt="2024-02-08T10:09:38.457" v="3132" actId="207"/>
          <ac:graphicFrameMkLst>
            <pc:docMk/>
            <pc:sldMk cId="2870227432" sldId="2147471098"/>
            <ac:graphicFrameMk id="9" creationId="{D5A81B21-4548-09B2-EBAC-53705117C371}"/>
          </ac:graphicFrameMkLst>
        </pc:graphicFrameChg>
        <pc:picChg chg="add mod">
          <ac:chgData name="Rahul Nair" userId="4a64821b-8a29-4cbe-80c1-d9771e59f4e8" providerId="ADAL" clId="{6E4AE7EB-6E8C-46AC-8B6D-C387144ECEE6}" dt="2024-02-08T10:13:39.037" v="3139" actId="1076"/>
          <ac:picMkLst>
            <pc:docMk/>
            <pc:sldMk cId="2870227432" sldId="2147471098"/>
            <ac:picMk id="11" creationId="{899E3BAE-8741-3E56-B570-D63C43BA3A78}"/>
          </ac:picMkLst>
        </pc:picChg>
      </pc:sldChg>
      <pc:sldChg chg="addSp delSp modSp new mod modTransition">
        <pc:chgData name="Rahul Nair" userId="4a64821b-8a29-4cbe-80c1-d9771e59f4e8" providerId="ADAL" clId="{6E4AE7EB-6E8C-46AC-8B6D-C387144ECEE6}" dt="2024-02-13T11:51:55.659" v="4112"/>
        <pc:sldMkLst>
          <pc:docMk/>
          <pc:sldMk cId="2821255874" sldId="2147471099"/>
        </pc:sldMkLst>
        <pc:spChg chg="mod">
          <ac:chgData name="Rahul Nair" userId="4a64821b-8a29-4cbe-80c1-d9771e59f4e8" providerId="ADAL" clId="{6E4AE7EB-6E8C-46AC-8B6D-C387144ECEE6}" dt="2024-02-08T10:15:06.896" v="3157" actId="20577"/>
          <ac:spMkLst>
            <pc:docMk/>
            <pc:sldMk cId="2821255874" sldId="2147471099"/>
            <ac:spMk id="2" creationId="{FA666766-7F2C-C796-BE05-38B8D45A9A21}"/>
          </ac:spMkLst>
        </pc:spChg>
        <pc:spChg chg="add del">
          <ac:chgData name="Rahul Nair" userId="4a64821b-8a29-4cbe-80c1-d9771e59f4e8" providerId="ADAL" clId="{6E4AE7EB-6E8C-46AC-8B6D-C387144ECEE6}" dt="2024-02-08T10:15:30.452" v="3161" actId="22"/>
          <ac:spMkLst>
            <pc:docMk/>
            <pc:sldMk cId="2821255874" sldId="2147471099"/>
            <ac:spMk id="4" creationId="{3C0E7DAF-EE22-560F-240C-AD39267AA106}"/>
          </ac:spMkLst>
        </pc:spChg>
        <pc:spChg chg="add mod">
          <ac:chgData name="Rahul Nair" userId="4a64821b-8a29-4cbe-80c1-d9771e59f4e8" providerId="ADAL" clId="{6E4AE7EB-6E8C-46AC-8B6D-C387144ECEE6}" dt="2024-02-08T10:15:48.895" v="3167" actId="123"/>
          <ac:spMkLst>
            <pc:docMk/>
            <pc:sldMk cId="2821255874" sldId="2147471099"/>
            <ac:spMk id="6" creationId="{8F1EA504-77D2-DF4F-075D-EA6A50A2D8CD}"/>
          </ac:spMkLst>
        </pc:spChg>
        <pc:spChg chg="add del mod">
          <ac:chgData name="Rahul Nair" userId="4a64821b-8a29-4cbe-80c1-d9771e59f4e8" providerId="ADAL" clId="{6E4AE7EB-6E8C-46AC-8B6D-C387144ECEE6}" dt="2024-02-08T10:28:31.616" v="3244" actId="12084"/>
          <ac:spMkLst>
            <pc:docMk/>
            <pc:sldMk cId="2821255874" sldId="2147471099"/>
            <ac:spMk id="8" creationId="{8F34BC29-74AA-CDDD-CEF9-A422BB62486E}"/>
          </ac:spMkLst>
        </pc:spChg>
        <pc:graphicFrameChg chg="add mod modGraphic">
          <ac:chgData name="Rahul Nair" userId="4a64821b-8a29-4cbe-80c1-d9771e59f4e8" providerId="ADAL" clId="{6E4AE7EB-6E8C-46AC-8B6D-C387144ECEE6}" dt="2024-02-09T06:42:57.166" v="3357"/>
          <ac:graphicFrameMkLst>
            <pc:docMk/>
            <pc:sldMk cId="2821255874" sldId="2147471099"/>
            <ac:graphicFrameMk id="9" creationId="{8209900F-D204-6B15-1ACD-65E7F77086EE}"/>
          </ac:graphicFrameMkLst>
        </pc:graphicFrameChg>
        <pc:picChg chg="add mod">
          <ac:chgData name="Rahul Nair" userId="4a64821b-8a29-4cbe-80c1-d9771e59f4e8" providerId="ADAL" clId="{6E4AE7EB-6E8C-46AC-8B6D-C387144ECEE6}" dt="2024-02-09T06:44:00.853" v="3366" actId="14100"/>
          <ac:picMkLst>
            <pc:docMk/>
            <pc:sldMk cId="2821255874" sldId="2147471099"/>
            <ac:picMk id="11" creationId="{9BF11369-614D-2F27-1B63-F79E890A44E3}"/>
          </ac:picMkLst>
        </pc:picChg>
        <pc:picChg chg="add mod">
          <ac:chgData name="Rahul Nair" userId="4a64821b-8a29-4cbe-80c1-d9771e59f4e8" providerId="ADAL" clId="{6E4AE7EB-6E8C-46AC-8B6D-C387144ECEE6}" dt="2024-02-09T06:44:13.829" v="3369" actId="1076"/>
          <ac:picMkLst>
            <pc:docMk/>
            <pc:sldMk cId="2821255874" sldId="2147471099"/>
            <ac:picMk id="13" creationId="{4D49D3D6-9BDC-A16B-FEE9-ABF74B7D8203}"/>
          </ac:picMkLst>
        </pc:picChg>
      </pc:sldChg>
      <pc:sldChg chg="addSp delSp modSp new mod ord modTransition">
        <pc:chgData name="Rahul Nair" userId="4a64821b-8a29-4cbe-80c1-d9771e59f4e8" providerId="ADAL" clId="{6E4AE7EB-6E8C-46AC-8B6D-C387144ECEE6}" dt="2024-02-13T11:57:49.729" v="4187"/>
        <pc:sldMkLst>
          <pc:docMk/>
          <pc:sldMk cId="2761283288" sldId="2147471100"/>
        </pc:sldMkLst>
        <pc:spChg chg="mod">
          <ac:chgData name="Rahul Nair" userId="4a64821b-8a29-4cbe-80c1-d9771e59f4e8" providerId="ADAL" clId="{6E4AE7EB-6E8C-46AC-8B6D-C387144ECEE6}" dt="2024-02-09T07:46:24.977" v="3439" actId="20577"/>
          <ac:spMkLst>
            <pc:docMk/>
            <pc:sldMk cId="2761283288" sldId="2147471100"/>
            <ac:spMk id="2" creationId="{B5DD230C-4F16-09C2-28FD-03C5952AA5B9}"/>
          </ac:spMkLst>
        </pc:spChg>
        <pc:spChg chg="add del">
          <ac:chgData name="Rahul Nair" userId="4a64821b-8a29-4cbe-80c1-d9771e59f4e8" providerId="ADAL" clId="{6E4AE7EB-6E8C-46AC-8B6D-C387144ECEE6}" dt="2024-02-09T13:54:19.671" v="3443" actId="22"/>
          <ac:spMkLst>
            <pc:docMk/>
            <pc:sldMk cId="2761283288" sldId="2147471100"/>
            <ac:spMk id="4" creationId="{AB661E22-32FF-58C1-A136-459BD84B2607}"/>
          </ac:spMkLst>
        </pc:spChg>
        <pc:spChg chg="add mod">
          <ac:chgData name="Rahul Nair" userId="4a64821b-8a29-4cbe-80c1-d9771e59f4e8" providerId="ADAL" clId="{6E4AE7EB-6E8C-46AC-8B6D-C387144ECEE6}" dt="2024-02-09T13:54:52.816" v="3449" actId="6549"/>
          <ac:spMkLst>
            <pc:docMk/>
            <pc:sldMk cId="2761283288" sldId="2147471100"/>
            <ac:spMk id="6" creationId="{7AEC0505-F90F-8EB7-E5E3-1C40B05B1171}"/>
          </ac:spMkLst>
        </pc:spChg>
        <pc:spChg chg="add del mod">
          <ac:chgData name="Rahul Nair" userId="4a64821b-8a29-4cbe-80c1-d9771e59f4e8" providerId="ADAL" clId="{6E4AE7EB-6E8C-46AC-8B6D-C387144ECEE6}" dt="2024-02-09T13:57:11.348" v="3459" actId="12084"/>
          <ac:spMkLst>
            <pc:docMk/>
            <pc:sldMk cId="2761283288" sldId="2147471100"/>
            <ac:spMk id="8" creationId="{F707BA03-C573-49F9-5B33-5583173D1C7C}"/>
          </ac:spMkLst>
        </pc:spChg>
        <pc:graphicFrameChg chg="add mod modGraphic">
          <ac:chgData name="Rahul Nair" userId="4a64821b-8a29-4cbe-80c1-d9771e59f4e8" providerId="ADAL" clId="{6E4AE7EB-6E8C-46AC-8B6D-C387144ECEE6}" dt="2024-02-13T11:57:49.729" v="4187"/>
          <ac:graphicFrameMkLst>
            <pc:docMk/>
            <pc:sldMk cId="2761283288" sldId="2147471100"/>
            <ac:graphicFrameMk id="9" creationId="{4CA0DDA3-9B76-3E05-2701-3AE7BF1F6988}"/>
          </ac:graphicFrameMkLst>
        </pc:graphicFrameChg>
      </pc:sldChg>
      <pc:sldChg chg="addSp delSp modSp new mod modTransition">
        <pc:chgData name="Rahul Nair" userId="4a64821b-8a29-4cbe-80c1-d9771e59f4e8" providerId="ADAL" clId="{6E4AE7EB-6E8C-46AC-8B6D-C387144ECEE6}" dt="2024-02-13T11:54:21.835" v="4134" actId="14100"/>
        <pc:sldMkLst>
          <pc:docMk/>
          <pc:sldMk cId="2402582991" sldId="2147471101"/>
        </pc:sldMkLst>
        <pc:spChg chg="mod">
          <ac:chgData name="Rahul Nair" userId="4a64821b-8a29-4cbe-80c1-d9771e59f4e8" providerId="ADAL" clId="{6E4AE7EB-6E8C-46AC-8B6D-C387144ECEE6}" dt="2024-02-13T10:00:15.912" v="3667" actId="20577"/>
          <ac:spMkLst>
            <pc:docMk/>
            <pc:sldMk cId="2402582991" sldId="2147471101"/>
            <ac:spMk id="2" creationId="{87E722D6-B1DD-E6B7-45EC-8BBBEC985AB5}"/>
          </ac:spMkLst>
        </pc:spChg>
        <pc:spChg chg="add del">
          <ac:chgData name="Rahul Nair" userId="4a64821b-8a29-4cbe-80c1-d9771e59f4e8" providerId="ADAL" clId="{6E4AE7EB-6E8C-46AC-8B6D-C387144ECEE6}" dt="2024-02-13T10:01:05.551" v="3671" actId="22"/>
          <ac:spMkLst>
            <pc:docMk/>
            <pc:sldMk cId="2402582991" sldId="2147471101"/>
            <ac:spMk id="4" creationId="{6C09B3D7-379B-4933-1846-3435CFCEE5F6}"/>
          </ac:spMkLst>
        </pc:spChg>
        <pc:spChg chg="add mod">
          <ac:chgData name="Rahul Nair" userId="4a64821b-8a29-4cbe-80c1-d9771e59f4e8" providerId="ADAL" clId="{6E4AE7EB-6E8C-46AC-8B6D-C387144ECEE6}" dt="2024-02-13T11:35:42.907" v="3921" actId="20577"/>
          <ac:spMkLst>
            <pc:docMk/>
            <pc:sldMk cId="2402582991" sldId="2147471101"/>
            <ac:spMk id="6" creationId="{E4A18FAC-865C-D5C2-62A0-63BEE1FEE2B5}"/>
          </ac:spMkLst>
        </pc:spChg>
        <pc:spChg chg="add del mod">
          <ac:chgData name="Rahul Nair" userId="4a64821b-8a29-4cbe-80c1-d9771e59f4e8" providerId="ADAL" clId="{6E4AE7EB-6E8C-46AC-8B6D-C387144ECEE6}" dt="2024-02-13T10:03:22.440" v="3754" actId="12084"/>
          <ac:spMkLst>
            <pc:docMk/>
            <pc:sldMk cId="2402582991" sldId="2147471101"/>
            <ac:spMk id="8" creationId="{D7D0F031-F6F2-617F-EC01-7A72631FEECE}"/>
          </ac:spMkLst>
        </pc:spChg>
        <pc:grpChg chg="add mod">
          <ac:chgData name="Rahul Nair" userId="4a64821b-8a29-4cbe-80c1-d9771e59f4e8" providerId="ADAL" clId="{6E4AE7EB-6E8C-46AC-8B6D-C387144ECEE6}" dt="2024-02-13T11:53:24.548" v="4122" actId="1076"/>
          <ac:grpSpMkLst>
            <pc:docMk/>
            <pc:sldMk cId="2402582991" sldId="2147471101"/>
            <ac:grpSpMk id="17" creationId="{8A401E74-2414-A8E3-08B9-F69915863885}"/>
          </ac:grpSpMkLst>
        </pc:grpChg>
        <pc:graphicFrameChg chg="add mod modGraphic">
          <ac:chgData name="Rahul Nair" userId="4a64821b-8a29-4cbe-80c1-d9771e59f4e8" providerId="ADAL" clId="{6E4AE7EB-6E8C-46AC-8B6D-C387144ECEE6}" dt="2024-02-13T11:54:10.195" v="4123" actId="14100"/>
          <ac:graphicFrameMkLst>
            <pc:docMk/>
            <pc:sldMk cId="2402582991" sldId="2147471101"/>
            <ac:graphicFrameMk id="9" creationId="{6E23A445-FF47-63A0-3A8F-207F95AAA6B5}"/>
          </ac:graphicFrameMkLst>
        </pc:graphicFrameChg>
        <pc:graphicFrameChg chg="add mod">
          <ac:chgData name="Rahul Nair" userId="4a64821b-8a29-4cbe-80c1-d9771e59f4e8" providerId="ADAL" clId="{6E4AE7EB-6E8C-46AC-8B6D-C387144ECEE6}" dt="2024-02-13T11:54:21.835" v="4134" actId="14100"/>
          <ac:graphicFrameMkLst>
            <pc:docMk/>
            <pc:sldMk cId="2402582991" sldId="2147471101"/>
            <ac:graphicFrameMk id="10" creationId="{AD69CBFD-B03A-7050-EFCC-C2B385A03001}"/>
          </ac:graphicFrameMkLst>
        </pc:graphicFrameChg>
        <pc:picChg chg="add del mod">
          <ac:chgData name="Rahul Nair" userId="4a64821b-8a29-4cbe-80c1-d9771e59f4e8" providerId="ADAL" clId="{6E4AE7EB-6E8C-46AC-8B6D-C387144ECEE6}" dt="2024-02-13T11:32:59.713" v="3868" actId="478"/>
          <ac:picMkLst>
            <pc:docMk/>
            <pc:sldMk cId="2402582991" sldId="2147471101"/>
            <ac:picMk id="12" creationId="{D3F58193-1088-06E9-F89B-1B18EEF38907}"/>
          </ac:picMkLst>
        </pc:picChg>
        <pc:picChg chg="add mod">
          <ac:chgData name="Rahul Nair" userId="4a64821b-8a29-4cbe-80c1-d9771e59f4e8" providerId="ADAL" clId="{6E4AE7EB-6E8C-46AC-8B6D-C387144ECEE6}" dt="2024-02-13T11:53:04.798" v="4120" actId="164"/>
          <ac:picMkLst>
            <pc:docMk/>
            <pc:sldMk cId="2402582991" sldId="2147471101"/>
            <ac:picMk id="14" creationId="{F1B30201-9C64-657B-B09B-E2CA3DAA8600}"/>
          </ac:picMkLst>
        </pc:picChg>
        <pc:picChg chg="add mod">
          <ac:chgData name="Rahul Nair" userId="4a64821b-8a29-4cbe-80c1-d9771e59f4e8" providerId="ADAL" clId="{6E4AE7EB-6E8C-46AC-8B6D-C387144ECEE6}" dt="2024-02-13T11:53:04.798" v="4120" actId="164"/>
          <ac:picMkLst>
            <pc:docMk/>
            <pc:sldMk cId="2402582991" sldId="2147471101"/>
            <ac:picMk id="16" creationId="{56FF8937-7D4C-F36A-4125-9265662BC2C3}"/>
          </ac:picMkLst>
        </pc:picChg>
      </pc:sldChg>
      <pc:sldChg chg="addSp delSp modSp new mod modTransition">
        <pc:chgData name="Rahul Nair" userId="4a64821b-8a29-4cbe-80c1-d9771e59f4e8" providerId="ADAL" clId="{6E4AE7EB-6E8C-46AC-8B6D-C387144ECEE6}" dt="2024-02-13T11:51:55.659" v="4112"/>
        <pc:sldMkLst>
          <pc:docMk/>
          <pc:sldMk cId="2882828739" sldId="2147471102"/>
        </pc:sldMkLst>
        <pc:spChg chg="mod">
          <ac:chgData name="Rahul Nair" userId="4a64821b-8a29-4cbe-80c1-d9771e59f4e8" providerId="ADAL" clId="{6E4AE7EB-6E8C-46AC-8B6D-C387144ECEE6}" dt="2024-02-13T11:36:09.920" v="3941" actId="20577"/>
          <ac:spMkLst>
            <pc:docMk/>
            <pc:sldMk cId="2882828739" sldId="2147471102"/>
            <ac:spMk id="2" creationId="{64D652B9-5D58-C62C-EF65-D02D4D982D0A}"/>
          </ac:spMkLst>
        </pc:spChg>
        <pc:spChg chg="add mod">
          <ac:chgData name="Rahul Nair" userId="4a64821b-8a29-4cbe-80c1-d9771e59f4e8" providerId="ADAL" clId="{6E4AE7EB-6E8C-46AC-8B6D-C387144ECEE6}" dt="2024-02-13T11:37:31.882" v="3945" actId="14100"/>
          <ac:spMkLst>
            <pc:docMk/>
            <pc:sldMk cId="2882828739" sldId="2147471102"/>
            <ac:spMk id="4" creationId="{94829F1A-FF53-9F61-E40B-52A43D31E7B6}"/>
          </ac:spMkLst>
        </pc:spChg>
        <pc:spChg chg="add del mod">
          <ac:chgData name="Rahul Nair" userId="4a64821b-8a29-4cbe-80c1-d9771e59f4e8" providerId="ADAL" clId="{6E4AE7EB-6E8C-46AC-8B6D-C387144ECEE6}" dt="2024-02-13T11:40:01.014" v="3955" actId="12084"/>
          <ac:spMkLst>
            <pc:docMk/>
            <pc:sldMk cId="2882828739" sldId="2147471102"/>
            <ac:spMk id="6" creationId="{20A23448-A3D5-F3F2-9040-62CDD83DA44B}"/>
          </ac:spMkLst>
        </pc:spChg>
        <pc:graphicFrameChg chg="add mod">
          <ac:chgData name="Rahul Nair" userId="4a64821b-8a29-4cbe-80c1-d9771e59f4e8" providerId="ADAL" clId="{6E4AE7EB-6E8C-46AC-8B6D-C387144ECEE6}" dt="2024-02-13T11:46:27.567" v="4071" actId="20577"/>
          <ac:graphicFrameMkLst>
            <pc:docMk/>
            <pc:sldMk cId="2882828739" sldId="2147471102"/>
            <ac:graphicFrameMk id="7" creationId="{0FA13382-73C1-48C7-9C1B-2AC9D86C2559}"/>
          </ac:graphicFrameMkLst>
        </pc:graphicFrameChg>
        <pc:picChg chg="add mod">
          <ac:chgData name="Rahul Nair" userId="4a64821b-8a29-4cbe-80c1-d9771e59f4e8" providerId="ADAL" clId="{6E4AE7EB-6E8C-46AC-8B6D-C387144ECEE6}" dt="2024-02-13T11:48:46.415" v="4087" actId="1076"/>
          <ac:picMkLst>
            <pc:docMk/>
            <pc:sldMk cId="2882828739" sldId="2147471102"/>
            <ac:picMk id="9" creationId="{72631216-5CFD-B074-E7D1-E9B17621477C}"/>
          </ac:picMkLst>
        </pc:picChg>
        <pc:picChg chg="add mod">
          <ac:chgData name="Rahul Nair" userId="4a64821b-8a29-4cbe-80c1-d9771e59f4e8" providerId="ADAL" clId="{6E4AE7EB-6E8C-46AC-8B6D-C387144ECEE6}" dt="2024-02-13T11:48:37.188" v="4086" actId="14100"/>
          <ac:picMkLst>
            <pc:docMk/>
            <pc:sldMk cId="2882828739" sldId="2147471102"/>
            <ac:picMk id="11" creationId="{0C2D68FA-1C80-5D9F-41C1-372E83A1F5A2}"/>
          </ac:picMkLst>
        </pc:picChg>
        <pc:picChg chg="add del mod">
          <ac:chgData name="Rahul Nair" userId="4a64821b-8a29-4cbe-80c1-d9771e59f4e8" providerId="ADAL" clId="{6E4AE7EB-6E8C-46AC-8B6D-C387144ECEE6}" dt="2024-02-13T11:48:11.424" v="4082" actId="478"/>
          <ac:picMkLst>
            <pc:docMk/>
            <pc:sldMk cId="2882828739" sldId="2147471102"/>
            <ac:picMk id="13" creationId="{E3F5D4CA-23EC-AD75-303C-F838AE9EAA45}"/>
          </ac:picMkLst>
        </pc:picChg>
      </pc:sldChg>
      <pc:sldChg chg="add">
        <pc:chgData name="Rahul Nair" userId="4a64821b-8a29-4cbe-80c1-d9771e59f4e8" providerId="ADAL" clId="{6E4AE7EB-6E8C-46AC-8B6D-C387144ECEE6}" dt="2024-02-22T14:23:12.316" v="5271"/>
        <pc:sldMkLst>
          <pc:docMk/>
          <pc:sldMk cId="1475303301" sldId="2147471103"/>
        </pc:sldMkLst>
      </pc:sldChg>
      <pc:sldChg chg="add">
        <pc:chgData name="Rahul Nair" userId="4a64821b-8a29-4cbe-80c1-d9771e59f4e8" providerId="ADAL" clId="{6E4AE7EB-6E8C-46AC-8B6D-C387144ECEE6}" dt="2024-02-22T14:24:53.420" v="5282"/>
        <pc:sldMkLst>
          <pc:docMk/>
          <pc:sldMk cId="365848654" sldId="2147471104"/>
        </pc:sldMkLst>
      </pc:sldChg>
      <pc:sldChg chg="add">
        <pc:chgData name="Rahul Nair" userId="4a64821b-8a29-4cbe-80c1-d9771e59f4e8" providerId="ADAL" clId="{6E4AE7EB-6E8C-46AC-8B6D-C387144ECEE6}" dt="2024-02-22T14:27:37.031" v="5290"/>
        <pc:sldMkLst>
          <pc:docMk/>
          <pc:sldMk cId="3469346428" sldId="2147471105"/>
        </pc:sldMkLst>
      </pc:sldChg>
      <pc:sldChg chg="add">
        <pc:chgData name="Rahul Nair" userId="4a64821b-8a29-4cbe-80c1-d9771e59f4e8" providerId="ADAL" clId="{6E4AE7EB-6E8C-46AC-8B6D-C387144ECEE6}" dt="2024-02-22T14:25:15.521" v="5284"/>
        <pc:sldMkLst>
          <pc:docMk/>
          <pc:sldMk cId="3207213876" sldId="2147471106"/>
        </pc:sldMkLst>
      </pc:sldChg>
      <pc:sldChg chg="add">
        <pc:chgData name="Rahul Nair" userId="4a64821b-8a29-4cbe-80c1-d9771e59f4e8" providerId="ADAL" clId="{6E4AE7EB-6E8C-46AC-8B6D-C387144ECEE6}" dt="2024-02-22T14:25:27.248" v="5285"/>
        <pc:sldMkLst>
          <pc:docMk/>
          <pc:sldMk cId="3115241887" sldId="2147471107"/>
        </pc:sldMkLst>
      </pc:sldChg>
      <pc:sldChg chg="add">
        <pc:chgData name="Rahul Nair" userId="4a64821b-8a29-4cbe-80c1-d9771e59f4e8" providerId="ADAL" clId="{6E4AE7EB-6E8C-46AC-8B6D-C387144ECEE6}" dt="2024-02-22T14:27:37.031" v="5290"/>
        <pc:sldMkLst>
          <pc:docMk/>
          <pc:sldMk cId="3529900075" sldId="2147471108"/>
        </pc:sldMkLst>
      </pc:sldChg>
      <pc:sldChg chg="add">
        <pc:chgData name="Rahul Nair" userId="4a64821b-8a29-4cbe-80c1-d9771e59f4e8" providerId="ADAL" clId="{6E4AE7EB-6E8C-46AC-8B6D-C387144ECEE6}" dt="2024-02-22T14:27:37.031" v="5290"/>
        <pc:sldMkLst>
          <pc:docMk/>
          <pc:sldMk cId="97085573" sldId="2147471109"/>
        </pc:sldMkLst>
      </pc:sldChg>
      <pc:sldChg chg="add">
        <pc:chgData name="Rahul Nair" userId="4a64821b-8a29-4cbe-80c1-d9771e59f4e8" providerId="ADAL" clId="{6E4AE7EB-6E8C-46AC-8B6D-C387144ECEE6}" dt="2024-02-22T14:27:37.031" v="5290"/>
        <pc:sldMkLst>
          <pc:docMk/>
          <pc:sldMk cId="440286064" sldId="2147471110"/>
        </pc:sldMkLst>
      </pc:sldChg>
    </pc:docChg>
  </pc:docChgLst>
</pc:chgInfo>
</file>

<file path=ppt/diagrams/_rels/data10.xml.rels><?xml version="1.0" encoding="UTF-8" standalone="yes"?>
<Relationships xmlns="http://schemas.openxmlformats.org/package/2006/relationships"><Relationship Id="rId8" Type="http://schemas.openxmlformats.org/officeDocument/2006/relationships/hyperlink" Target="https://www.ethertech.com.au/it-services/cisco-meraki/meraki-smart-cameras/" TargetMode="External"/><Relationship Id="rId3" Type="http://schemas.openxmlformats.org/officeDocument/2006/relationships/hyperlink" Target="https://meraki.cisco.com/product/security-sd-wan/large-branch-campus-concentrator/mx450/" TargetMode="External"/><Relationship Id="rId7" Type="http://schemas.openxmlformats.org/officeDocument/2006/relationships/image" Target="../media/image33.png"/><Relationship Id="rId2" Type="http://schemas.openxmlformats.org/officeDocument/2006/relationships/image" Target="../media/image30.jpg"/><Relationship Id="rId1" Type="http://schemas.openxmlformats.org/officeDocument/2006/relationships/image" Target="../media/image29.jpg"/><Relationship Id="rId6" Type="http://schemas.openxmlformats.org/officeDocument/2006/relationships/hyperlink" Target="https://www.cdw.com/product/cisco-meraki-mg21e-wireless-cellular-modem-4g-lte/5909416" TargetMode="External"/><Relationship Id="rId5" Type="http://schemas.openxmlformats.org/officeDocument/2006/relationships/image" Target="../media/image32.jpeg"/><Relationship Id="rId4" Type="http://schemas.openxmlformats.org/officeDocument/2006/relationships/image" Target="../media/image31.png"/></Relationships>
</file>

<file path=ppt/diagrams/_rels/data11.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hyperlink" Target="https://www.cdw.com/product/fortinet-forticamera-md50b-5mp-fixed-mini-dome-ip-camera/6053788" TargetMode="External"/><Relationship Id="rId2" Type="http://schemas.openxmlformats.org/officeDocument/2006/relationships/image" Target="../media/image52.jpg"/><Relationship Id="rId1" Type="http://schemas.openxmlformats.org/officeDocument/2006/relationships/image" Target="../media/image51.jpeg"/><Relationship Id="rId6" Type="http://schemas.openxmlformats.org/officeDocument/2006/relationships/image" Target="../media/image56.jpeg"/><Relationship Id="rId5" Type="http://schemas.openxmlformats.org/officeDocument/2006/relationships/image" Target="../media/image55.jpg"/><Relationship Id="rId4" Type="http://schemas.openxmlformats.org/officeDocument/2006/relationships/image" Target="../media/image54.jpg"/></Relationships>
</file>

<file path=ppt/diagrams/_rels/data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10.xml.rels><?xml version="1.0" encoding="UTF-8" standalone="yes"?>
<Relationships xmlns="http://schemas.openxmlformats.org/package/2006/relationships"><Relationship Id="rId8" Type="http://schemas.openxmlformats.org/officeDocument/2006/relationships/hyperlink" Target="https://www.ethertech.com.au/it-services/cisco-meraki/meraki-smart-cameras/" TargetMode="External"/><Relationship Id="rId3" Type="http://schemas.openxmlformats.org/officeDocument/2006/relationships/hyperlink" Target="https://meraki.cisco.com/product/security-sd-wan/large-branch-campus-concentrator/mx450/" TargetMode="External"/><Relationship Id="rId7" Type="http://schemas.openxmlformats.org/officeDocument/2006/relationships/image" Target="../media/image33.png"/><Relationship Id="rId2" Type="http://schemas.openxmlformats.org/officeDocument/2006/relationships/image" Target="../media/image30.jpg"/><Relationship Id="rId1" Type="http://schemas.openxmlformats.org/officeDocument/2006/relationships/image" Target="../media/image29.jpg"/><Relationship Id="rId6" Type="http://schemas.openxmlformats.org/officeDocument/2006/relationships/hyperlink" Target="https://www.cdw.com/product/cisco-meraki-mg21e-wireless-cellular-modem-4g-lte/5909416" TargetMode="External"/><Relationship Id="rId5" Type="http://schemas.openxmlformats.org/officeDocument/2006/relationships/image" Target="../media/image32.jpeg"/><Relationship Id="rId4" Type="http://schemas.openxmlformats.org/officeDocument/2006/relationships/image" Target="../media/image31.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hyperlink" Target="https://www.cdw.com/product/fortinet-forticamera-md50b-5mp-fixed-mini-dome-ip-camera/6053788" TargetMode="External"/><Relationship Id="rId2" Type="http://schemas.openxmlformats.org/officeDocument/2006/relationships/image" Target="../media/image52.jpg"/><Relationship Id="rId1" Type="http://schemas.openxmlformats.org/officeDocument/2006/relationships/image" Target="../media/image51.jpeg"/><Relationship Id="rId6" Type="http://schemas.openxmlformats.org/officeDocument/2006/relationships/image" Target="../media/image56.jpeg"/><Relationship Id="rId5" Type="http://schemas.openxmlformats.org/officeDocument/2006/relationships/image" Target="../media/image55.jpg"/><Relationship Id="rId4" Type="http://schemas.openxmlformats.org/officeDocument/2006/relationships/image" Target="../media/image54.jpg"/></Relationships>
</file>

<file path=ppt/diagrams/_rels/drawing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DA05C7-07C7-403D-AD6A-B685AE6A0096}" type="doc">
      <dgm:prSet loTypeId="urn:microsoft.com/office/officeart/2008/layout/LinedList" loCatId="list" qsTypeId="urn:microsoft.com/office/officeart/2005/8/quickstyle/simple1" qsCatId="simple" csTypeId="urn:microsoft.com/office/officeart/2005/8/colors/accent5_2" csCatId="accent5" phldr="1"/>
      <dgm:spPr/>
      <dgm:t>
        <a:bodyPr/>
        <a:lstStyle/>
        <a:p>
          <a:endParaRPr lang="en-IN"/>
        </a:p>
      </dgm:t>
    </dgm:pt>
    <dgm:pt modelId="{0C7FF6A6-9679-49AA-A3E8-80B732DBB4C7}">
      <dgm:prSet/>
      <dgm:spPr/>
      <dgm:t>
        <a:bodyPr/>
        <a:lstStyle/>
        <a:p>
          <a:pPr>
            <a:buFont typeface="Arial" panose="020B0604020202020204" pitchFamily="34" charset="0"/>
            <a:buChar char="•"/>
          </a:pPr>
          <a:r>
            <a:rPr lang="en-IN" b="0" i="0" dirty="0">
              <a:solidFill>
                <a:schemeClr val="accent4">
                  <a:lumMod val="20000"/>
                  <a:lumOff val="80000"/>
                </a:schemeClr>
              </a:solidFill>
              <a:latin typeface="Arial Nova" panose="020B0504020202020204" pitchFamily="34" charset="0"/>
            </a:rPr>
            <a:t>Key Features and Capabilities</a:t>
          </a:r>
          <a:endParaRPr lang="en-IN" b="0" dirty="0">
            <a:solidFill>
              <a:schemeClr val="accent4">
                <a:lumMod val="20000"/>
                <a:lumOff val="80000"/>
              </a:schemeClr>
            </a:solidFill>
            <a:latin typeface="Arial Nova" panose="020B0504020202020204" pitchFamily="34" charset="0"/>
          </a:endParaRPr>
        </a:p>
      </dgm:t>
    </dgm:pt>
    <dgm:pt modelId="{1E37E1F8-7804-4D16-A470-5D99C7F6BEF9}" type="parTrans" cxnId="{A2F743D6-1EB3-4B5A-8856-A85F964D9FF4}">
      <dgm:prSet/>
      <dgm:spPr/>
      <dgm:t>
        <a:bodyPr/>
        <a:lstStyle/>
        <a:p>
          <a:endParaRPr lang="en-IN">
            <a:solidFill>
              <a:schemeClr val="accent4">
                <a:lumMod val="20000"/>
                <a:lumOff val="80000"/>
              </a:schemeClr>
            </a:solidFill>
            <a:latin typeface="Arial Nova" panose="020B0504020202020204" pitchFamily="34" charset="0"/>
          </a:endParaRPr>
        </a:p>
      </dgm:t>
    </dgm:pt>
    <dgm:pt modelId="{DC6C7816-A35A-4628-9494-6A628087A754}" type="sibTrans" cxnId="{A2F743D6-1EB3-4B5A-8856-A85F964D9FF4}">
      <dgm:prSet/>
      <dgm:spPr/>
      <dgm:t>
        <a:bodyPr/>
        <a:lstStyle/>
        <a:p>
          <a:endParaRPr lang="en-IN">
            <a:solidFill>
              <a:schemeClr val="accent4">
                <a:lumMod val="20000"/>
                <a:lumOff val="80000"/>
              </a:schemeClr>
            </a:solidFill>
            <a:latin typeface="Arial Nova" panose="020B0504020202020204" pitchFamily="34" charset="0"/>
          </a:endParaRPr>
        </a:p>
      </dgm:t>
    </dgm:pt>
    <dgm:pt modelId="{635A9D66-A305-4372-AEE2-3F96D1C9AD6D}">
      <dgm:prSet/>
      <dgm:spPr/>
      <dgm:t>
        <a:bodyPr/>
        <a:lstStyle/>
        <a:p>
          <a:pPr>
            <a:buFont typeface="Arial" panose="020B0604020202020204" pitchFamily="34" charset="0"/>
            <a:buChar char="•"/>
          </a:pPr>
          <a:r>
            <a:rPr lang="en-IN" b="0" i="0">
              <a:solidFill>
                <a:schemeClr val="accent4">
                  <a:lumMod val="20000"/>
                  <a:lumOff val="80000"/>
                </a:schemeClr>
              </a:solidFill>
              <a:latin typeface="Arial Nova" panose="020B0504020202020204" pitchFamily="34" charset="0"/>
            </a:rPr>
            <a:t>Product Benefits</a:t>
          </a:r>
          <a:endParaRPr lang="en-IN" b="0">
            <a:solidFill>
              <a:schemeClr val="accent4">
                <a:lumMod val="20000"/>
                <a:lumOff val="80000"/>
              </a:schemeClr>
            </a:solidFill>
            <a:latin typeface="Arial Nova" panose="020B0504020202020204" pitchFamily="34" charset="0"/>
          </a:endParaRPr>
        </a:p>
      </dgm:t>
    </dgm:pt>
    <dgm:pt modelId="{9394CF78-0754-43E1-A281-F7A7471BCB0D}" type="parTrans" cxnId="{826B8DEA-D9FD-419C-829D-DFA8D02F4536}">
      <dgm:prSet/>
      <dgm:spPr/>
      <dgm:t>
        <a:bodyPr/>
        <a:lstStyle/>
        <a:p>
          <a:endParaRPr lang="en-IN">
            <a:solidFill>
              <a:schemeClr val="accent4">
                <a:lumMod val="20000"/>
                <a:lumOff val="80000"/>
              </a:schemeClr>
            </a:solidFill>
            <a:latin typeface="Arial Nova" panose="020B0504020202020204" pitchFamily="34" charset="0"/>
          </a:endParaRPr>
        </a:p>
      </dgm:t>
    </dgm:pt>
    <dgm:pt modelId="{89E61F63-3BE1-46FA-B506-2E914558CD78}" type="sibTrans" cxnId="{826B8DEA-D9FD-419C-829D-DFA8D02F4536}">
      <dgm:prSet/>
      <dgm:spPr/>
      <dgm:t>
        <a:bodyPr/>
        <a:lstStyle/>
        <a:p>
          <a:endParaRPr lang="en-IN">
            <a:solidFill>
              <a:schemeClr val="accent4">
                <a:lumMod val="20000"/>
                <a:lumOff val="80000"/>
              </a:schemeClr>
            </a:solidFill>
            <a:latin typeface="Arial Nova" panose="020B0504020202020204" pitchFamily="34" charset="0"/>
          </a:endParaRPr>
        </a:p>
      </dgm:t>
    </dgm:pt>
    <dgm:pt modelId="{E0BF468F-1447-4CA7-887E-5EAFC1DEEAF9}">
      <dgm:prSet/>
      <dgm:spPr/>
      <dgm:t>
        <a:bodyPr/>
        <a:lstStyle/>
        <a:p>
          <a:r>
            <a:rPr lang="en-US" b="0" dirty="0">
              <a:solidFill>
                <a:schemeClr val="accent4">
                  <a:lumMod val="20000"/>
                  <a:lumOff val="80000"/>
                </a:schemeClr>
              </a:solidFill>
              <a:latin typeface="Arial Nova" panose="020B0504020202020204" pitchFamily="34" charset="0"/>
            </a:rPr>
            <a:t>What is “Branch-in-a-Box”/ “Business-in-a-Box”</a:t>
          </a:r>
          <a:endParaRPr lang="en-IN" b="0" dirty="0">
            <a:solidFill>
              <a:schemeClr val="accent4">
                <a:lumMod val="20000"/>
                <a:lumOff val="80000"/>
              </a:schemeClr>
            </a:solidFill>
            <a:latin typeface="Arial Nova" panose="020B0504020202020204" pitchFamily="34" charset="0"/>
          </a:endParaRPr>
        </a:p>
      </dgm:t>
    </dgm:pt>
    <dgm:pt modelId="{79BC982B-DA75-4212-BA2D-F9E7DA8453E4}" type="parTrans" cxnId="{975BC6A4-13FA-48B0-9E12-08A6F630AB70}">
      <dgm:prSet/>
      <dgm:spPr/>
      <dgm:t>
        <a:bodyPr/>
        <a:lstStyle/>
        <a:p>
          <a:endParaRPr lang="en-IN"/>
        </a:p>
      </dgm:t>
    </dgm:pt>
    <dgm:pt modelId="{0F69478A-3772-4070-9398-610689D9DAAE}" type="sibTrans" cxnId="{975BC6A4-13FA-48B0-9E12-08A6F630AB70}">
      <dgm:prSet/>
      <dgm:spPr/>
      <dgm:t>
        <a:bodyPr/>
        <a:lstStyle/>
        <a:p>
          <a:endParaRPr lang="en-IN"/>
        </a:p>
      </dgm:t>
    </dgm:pt>
    <dgm:pt modelId="{FB4AC8A9-2748-4B23-87C2-B39982008FB9}">
      <dgm:prSet/>
      <dgm:spPr/>
      <dgm:t>
        <a:bodyPr/>
        <a:lstStyle/>
        <a:p>
          <a:pPr>
            <a:buFont typeface="+mj-lt"/>
            <a:buAutoNum type="arabicPeriod"/>
          </a:pPr>
          <a:r>
            <a:rPr lang="en-US" b="0" dirty="0">
              <a:solidFill>
                <a:schemeClr val="accent4">
                  <a:lumMod val="20000"/>
                  <a:lumOff val="80000"/>
                </a:schemeClr>
              </a:solidFill>
              <a:latin typeface="Arial Nova" panose="020B0504020202020204" pitchFamily="34" charset="0"/>
            </a:rPr>
            <a:t>Sify’s Deliverables</a:t>
          </a:r>
          <a:endParaRPr lang="en-IN" b="0" dirty="0">
            <a:solidFill>
              <a:schemeClr val="accent4">
                <a:lumMod val="20000"/>
                <a:lumOff val="80000"/>
              </a:schemeClr>
            </a:solidFill>
            <a:latin typeface="Arial Nova" panose="020B0504020202020204" pitchFamily="34" charset="0"/>
          </a:endParaRPr>
        </a:p>
      </dgm:t>
    </dgm:pt>
    <dgm:pt modelId="{D23DD818-75E4-4CB6-9095-64D2CAE8EBBD}" type="parTrans" cxnId="{D0474870-04C9-48BF-BA6F-7B866773A377}">
      <dgm:prSet/>
      <dgm:spPr/>
      <dgm:t>
        <a:bodyPr/>
        <a:lstStyle/>
        <a:p>
          <a:endParaRPr lang="en-IN"/>
        </a:p>
      </dgm:t>
    </dgm:pt>
    <dgm:pt modelId="{CC4C8017-4CB2-49D3-A8A6-1FAD52157DC8}" type="sibTrans" cxnId="{D0474870-04C9-48BF-BA6F-7B866773A377}">
      <dgm:prSet/>
      <dgm:spPr/>
      <dgm:t>
        <a:bodyPr/>
        <a:lstStyle/>
        <a:p>
          <a:endParaRPr lang="en-IN"/>
        </a:p>
      </dgm:t>
    </dgm:pt>
    <dgm:pt modelId="{8AC9801F-41B0-4144-8274-BAD973FFA74E}">
      <dgm:prSet/>
      <dgm:spPr/>
      <dgm:t>
        <a:bodyPr/>
        <a:lstStyle/>
        <a:p>
          <a:pPr>
            <a:buFont typeface="+mj-lt"/>
            <a:buAutoNum type="arabicPeriod"/>
          </a:pPr>
          <a:r>
            <a:rPr lang="en-US" b="0" dirty="0">
              <a:solidFill>
                <a:schemeClr val="accent4">
                  <a:lumMod val="20000"/>
                  <a:lumOff val="80000"/>
                </a:schemeClr>
              </a:solidFill>
              <a:latin typeface="Arial Nova" panose="020B0504020202020204" pitchFamily="34" charset="0"/>
            </a:rPr>
            <a:t>Product Deep Dive</a:t>
          </a:r>
          <a:endParaRPr lang="en-IN" b="0" dirty="0">
            <a:solidFill>
              <a:schemeClr val="accent4">
                <a:lumMod val="20000"/>
                <a:lumOff val="80000"/>
              </a:schemeClr>
            </a:solidFill>
            <a:latin typeface="Arial Nova" panose="020B0504020202020204" pitchFamily="34" charset="0"/>
          </a:endParaRPr>
        </a:p>
      </dgm:t>
    </dgm:pt>
    <dgm:pt modelId="{7938D4A1-E10A-4B46-86D2-EDBF55E243CF}" type="parTrans" cxnId="{6840DD86-7AC3-4DFB-8FEA-CC875F814A73}">
      <dgm:prSet/>
      <dgm:spPr/>
      <dgm:t>
        <a:bodyPr/>
        <a:lstStyle/>
        <a:p>
          <a:endParaRPr lang="en-IN"/>
        </a:p>
      </dgm:t>
    </dgm:pt>
    <dgm:pt modelId="{772DB2C4-0363-464A-9BCB-2F24AD710D7B}" type="sibTrans" cxnId="{6840DD86-7AC3-4DFB-8FEA-CC875F814A73}">
      <dgm:prSet/>
      <dgm:spPr/>
      <dgm:t>
        <a:bodyPr/>
        <a:lstStyle/>
        <a:p>
          <a:endParaRPr lang="en-IN"/>
        </a:p>
      </dgm:t>
    </dgm:pt>
    <dgm:pt modelId="{A7FBD368-F683-4920-A669-FC17188D2097}" type="pres">
      <dgm:prSet presAssocID="{49DA05C7-07C7-403D-AD6A-B685AE6A0096}" presName="vert0" presStyleCnt="0">
        <dgm:presLayoutVars>
          <dgm:dir/>
          <dgm:animOne val="branch"/>
          <dgm:animLvl val="lvl"/>
        </dgm:presLayoutVars>
      </dgm:prSet>
      <dgm:spPr/>
    </dgm:pt>
    <dgm:pt modelId="{6054A7D5-58AF-4FFD-9FD3-4DD5EABE842F}" type="pres">
      <dgm:prSet presAssocID="{E0BF468F-1447-4CA7-887E-5EAFC1DEEAF9}" presName="thickLine" presStyleLbl="alignNode1" presStyleIdx="0" presStyleCnt="5"/>
      <dgm:spPr/>
    </dgm:pt>
    <dgm:pt modelId="{7A215EFA-86AB-4460-BA3E-5B6B2F832F16}" type="pres">
      <dgm:prSet presAssocID="{E0BF468F-1447-4CA7-887E-5EAFC1DEEAF9}" presName="horz1" presStyleCnt="0"/>
      <dgm:spPr/>
    </dgm:pt>
    <dgm:pt modelId="{11747ADD-841E-432F-AB44-C5C125248ED2}" type="pres">
      <dgm:prSet presAssocID="{E0BF468F-1447-4CA7-887E-5EAFC1DEEAF9}" presName="tx1" presStyleLbl="revTx" presStyleIdx="0" presStyleCnt="5"/>
      <dgm:spPr/>
    </dgm:pt>
    <dgm:pt modelId="{5E0FBF30-B299-472C-81E9-F6925475EA25}" type="pres">
      <dgm:prSet presAssocID="{E0BF468F-1447-4CA7-887E-5EAFC1DEEAF9}" presName="vert1" presStyleCnt="0"/>
      <dgm:spPr/>
    </dgm:pt>
    <dgm:pt modelId="{EADF9703-9A59-43C3-867F-5020059EE8C9}" type="pres">
      <dgm:prSet presAssocID="{0C7FF6A6-9679-49AA-A3E8-80B732DBB4C7}" presName="thickLine" presStyleLbl="alignNode1" presStyleIdx="1" presStyleCnt="5"/>
      <dgm:spPr/>
    </dgm:pt>
    <dgm:pt modelId="{EC749152-7DCA-42DC-9E82-98C51E51AE68}" type="pres">
      <dgm:prSet presAssocID="{0C7FF6A6-9679-49AA-A3E8-80B732DBB4C7}" presName="horz1" presStyleCnt="0"/>
      <dgm:spPr/>
    </dgm:pt>
    <dgm:pt modelId="{15F8A4AB-E4AE-421A-A2B9-657869DE5AC0}" type="pres">
      <dgm:prSet presAssocID="{0C7FF6A6-9679-49AA-A3E8-80B732DBB4C7}" presName="tx1" presStyleLbl="revTx" presStyleIdx="1" presStyleCnt="5"/>
      <dgm:spPr/>
    </dgm:pt>
    <dgm:pt modelId="{DB8BFAB2-69E6-42D8-A3F3-C906551B29CB}" type="pres">
      <dgm:prSet presAssocID="{0C7FF6A6-9679-49AA-A3E8-80B732DBB4C7}" presName="vert1" presStyleCnt="0"/>
      <dgm:spPr/>
    </dgm:pt>
    <dgm:pt modelId="{F4964E32-5F01-41F0-AB9E-1EACAE9B29D1}" type="pres">
      <dgm:prSet presAssocID="{635A9D66-A305-4372-AEE2-3F96D1C9AD6D}" presName="thickLine" presStyleLbl="alignNode1" presStyleIdx="2" presStyleCnt="5"/>
      <dgm:spPr/>
    </dgm:pt>
    <dgm:pt modelId="{292B97EC-B41B-4F2B-BC56-A82BAE5B02C4}" type="pres">
      <dgm:prSet presAssocID="{635A9D66-A305-4372-AEE2-3F96D1C9AD6D}" presName="horz1" presStyleCnt="0"/>
      <dgm:spPr/>
    </dgm:pt>
    <dgm:pt modelId="{F8EF6FEE-22BA-4E32-A429-EE0E6A2E073C}" type="pres">
      <dgm:prSet presAssocID="{635A9D66-A305-4372-AEE2-3F96D1C9AD6D}" presName="tx1" presStyleLbl="revTx" presStyleIdx="2" presStyleCnt="5"/>
      <dgm:spPr/>
    </dgm:pt>
    <dgm:pt modelId="{57B26525-7957-47D0-8490-582AE3858280}" type="pres">
      <dgm:prSet presAssocID="{635A9D66-A305-4372-AEE2-3F96D1C9AD6D}" presName="vert1" presStyleCnt="0"/>
      <dgm:spPr/>
    </dgm:pt>
    <dgm:pt modelId="{2254D512-658C-419E-AC44-CD126A77458F}" type="pres">
      <dgm:prSet presAssocID="{FB4AC8A9-2748-4B23-87C2-B39982008FB9}" presName="thickLine" presStyleLbl="alignNode1" presStyleIdx="3" presStyleCnt="5"/>
      <dgm:spPr/>
    </dgm:pt>
    <dgm:pt modelId="{1E27878D-3831-4CEF-8A27-F15B8773B581}" type="pres">
      <dgm:prSet presAssocID="{FB4AC8A9-2748-4B23-87C2-B39982008FB9}" presName="horz1" presStyleCnt="0"/>
      <dgm:spPr/>
    </dgm:pt>
    <dgm:pt modelId="{0D70FD03-4A25-4253-91CE-1505C7BE1E09}" type="pres">
      <dgm:prSet presAssocID="{FB4AC8A9-2748-4B23-87C2-B39982008FB9}" presName="tx1" presStyleLbl="revTx" presStyleIdx="3" presStyleCnt="5"/>
      <dgm:spPr/>
    </dgm:pt>
    <dgm:pt modelId="{4226250B-A0EE-4B68-BE15-DEED2F8764FB}" type="pres">
      <dgm:prSet presAssocID="{FB4AC8A9-2748-4B23-87C2-B39982008FB9}" presName="vert1" presStyleCnt="0"/>
      <dgm:spPr/>
    </dgm:pt>
    <dgm:pt modelId="{BE2BA0A0-E0E9-49AC-9D64-1E1144A7F6CE}" type="pres">
      <dgm:prSet presAssocID="{8AC9801F-41B0-4144-8274-BAD973FFA74E}" presName="thickLine" presStyleLbl="alignNode1" presStyleIdx="4" presStyleCnt="5"/>
      <dgm:spPr/>
    </dgm:pt>
    <dgm:pt modelId="{BE8D99EB-FE57-4CC8-AE5F-62F5FF0AD4C6}" type="pres">
      <dgm:prSet presAssocID="{8AC9801F-41B0-4144-8274-BAD973FFA74E}" presName="horz1" presStyleCnt="0"/>
      <dgm:spPr/>
    </dgm:pt>
    <dgm:pt modelId="{2BE88B14-21D9-44C6-883F-AA3740865CF4}" type="pres">
      <dgm:prSet presAssocID="{8AC9801F-41B0-4144-8274-BAD973FFA74E}" presName="tx1" presStyleLbl="revTx" presStyleIdx="4" presStyleCnt="5"/>
      <dgm:spPr/>
    </dgm:pt>
    <dgm:pt modelId="{4F9CF75D-35E7-453C-9377-304F1447A7B1}" type="pres">
      <dgm:prSet presAssocID="{8AC9801F-41B0-4144-8274-BAD973FFA74E}" presName="vert1" presStyleCnt="0"/>
      <dgm:spPr/>
    </dgm:pt>
  </dgm:ptLst>
  <dgm:cxnLst>
    <dgm:cxn modelId="{DDFE8347-7E65-4B49-8AD4-E3FA6D505A8F}" type="presOf" srcId="{0C7FF6A6-9679-49AA-A3E8-80B732DBB4C7}" destId="{15F8A4AB-E4AE-421A-A2B9-657869DE5AC0}" srcOrd="0" destOrd="0" presId="urn:microsoft.com/office/officeart/2008/layout/LinedList"/>
    <dgm:cxn modelId="{D0474870-04C9-48BF-BA6F-7B866773A377}" srcId="{49DA05C7-07C7-403D-AD6A-B685AE6A0096}" destId="{FB4AC8A9-2748-4B23-87C2-B39982008FB9}" srcOrd="3" destOrd="0" parTransId="{D23DD818-75E4-4CB6-9095-64D2CAE8EBBD}" sibTransId="{CC4C8017-4CB2-49D3-A8A6-1FAD52157DC8}"/>
    <dgm:cxn modelId="{85AF1051-9187-4ADA-8EEA-92A6CC9F083D}" type="presOf" srcId="{635A9D66-A305-4372-AEE2-3F96D1C9AD6D}" destId="{F8EF6FEE-22BA-4E32-A429-EE0E6A2E073C}" srcOrd="0" destOrd="0" presId="urn:microsoft.com/office/officeart/2008/layout/LinedList"/>
    <dgm:cxn modelId="{25C1E575-B89F-427B-91DD-5741F5443690}" type="presOf" srcId="{49DA05C7-07C7-403D-AD6A-B685AE6A0096}" destId="{A7FBD368-F683-4920-A669-FC17188D2097}" srcOrd="0" destOrd="0" presId="urn:microsoft.com/office/officeart/2008/layout/LinedList"/>
    <dgm:cxn modelId="{6840DD86-7AC3-4DFB-8FEA-CC875F814A73}" srcId="{49DA05C7-07C7-403D-AD6A-B685AE6A0096}" destId="{8AC9801F-41B0-4144-8274-BAD973FFA74E}" srcOrd="4" destOrd="0" parTransId="{7938D4A1-E10A-4B46-86D2-EDBF55E243CF}" sibTransId="{772DB2C4-0363-464A-9BCB-2F24AD710D7B}"/>
    <dgm:cxn modelId="{336A8B8A-DF01-4893-8864-9FB8106DB6AE}" type="presOf" srcId="{E0BF468F-1447-4CA7-887E-5EAFC1DEEAF9}" destId="{11747ADD-841E-432F-AB44-C5C125248ED2}" srcOrd="0" destOrd="0" presId="urn:microsoft.com/office/officeart/2008/layout/LinedList"/>
    <dgm:cxn modelId="{76DAF195-439F-429A-B4C2-DC17E910CBE1}" type="presOf" srcId="{8AC9801F-41B0-4144-8274-BAD973FFA74E}" destId="{2BE88B14-21D9-44C6-883F-AA3740865CF4}" srcOrd="0" destOrd="0" presId="urn:microsoft.com/office/officeart/2008/layout/LinedList"/>
    <dgm:cxn modelId="{A5C2559A-6F8A-4FBB-B63B-C3F20AC8EF07}" type="presOf" srcId="{FB4AC8A9-2748-4B23-87C2-B39982008FB9}" destId="{0D70FD03-4A25-4253-91CE-1505C7BE1E09}" srcOrd="0" destOrd="0" presId="urn:microsoft.com/office/officeart/2008/layout/LinedList"/>
    <dgm:cxn modelId="{975BC6A4-13FA-48B0-9E12-08A6F630AB70}" srcId="{49DA05C7-07C7-403D-AD6A-B685AE6A0096}" destId="{E0BF468F-1447-4CA7-887E-5EAFC1DEEAF9}" srcOrd="0" destOrd="0" parTransId="{79BC982B-DA75-4212-BA2D-F9E7DA8453E4}" sibTransId="{0F69478A-3772-4070-9398-610689D9DAAE}"/>
    <dgm:cxn modelId="{A2F743D6-1EB3-4B5A-8856-A85F964D9FF4}" srcId="{49DA05C7-07C7-403D-AD6A-B685AE6A0096}" destId="{0C7FF6A6-9679-49AA-A3E8-80B732DBB4C7}" srcOrd="1" destOrd="0" parTransId="{1E37E1F8-7804-4D16-A470-5D99C7F6BEF9}" sibTransId="{DC6C7816-A35A-4628-9494-6A628087A754}"/>
    <dgm:cxn modelId="{826B8DEA-D9FD-419C-829D-DFA8D02F4536}" srcId="{49DA05C7-07C7-403D-AD6A-B685AE6A0096}" destId="{635A9D66-A305-4372-AEE2-3F96D1C9AD6D}" srcOrd="2" destOrd="0" parTransId="{9394CF78-0754-43E1-A281-F7A7471BCB0D}" sibTransId="{89E61F63-3BE1-46FA-B506-2E914558CD78}"/>
    <dgm:cxn modelId="{0486E0B5-655E-498F-BD65-3C29B526A86B}" type="presParOf" srcId="{A7FBD368-F683-4920-A669-FC17188D2097}" destId="{6054A7D5-58AF-4FFD-9FD3-4DD5EABE842F}" srcOrd="0" destOrd="0" presId="urn:microsoft.com/office/officeart/2008/layout/LinedList"/>
    <dgm:cxn modelId="{7F78DA4D-EF6D-4C16-B0DF-D47E19FAD538}" type="presParOf" srcId="{A7FBD368-F683-4920-A669-FC17188D2097}" destId="{7A215EFA-86AB-4460-BA3E-5B6B2F832F16}" srcOrd="1" destOrd="0" presId="urn:microsoft.com/office/officeart/2008/layout/LinedList"/>
    <dgm:cxn modelId="{7D0B9E95-93B4-481D-910D-CCB1DE66F991}" type="presParOf" srcId="{7A215EFA-86AB-4460-BA3E-5B6B2F832F16}" destId="{11747ADD-841E-432F-AB44-C5C125248ED2}" srcOrd="0" destOrd="0" presId="urn:microsoft.com/office/officeart/2008/layout/LinedList"/>
    <dgm:cxn modelId="{ED607C1A-FE44-4DE0-A819-EAF5F673403C}" type="presParOf" srcId="{7A215EFA-86AB-4460-BA3E-5B6B2F832F16}" destId="{5E0FBF30-B299-472C-81E9-F6925475EA25}" srcOrd="1" destOrd="0" presId="urn:microsoft.com/office/officeart/2008/layout/LinedList"/>
    <dgm:cxn modelId="{CCCC0FAD-AF76-4316-AD0A-3EC71AB2A034}" type="presParOf" srcId="{A7FBD368-F683-4920-A669-FC17188D2097}" destId="{EADF9703-9A59-43C3-867F-5020059EE8C9}" srcOrd="2" destOrd="0" presId="urn:microsoft.com/office/officeart/2008/layout/LinedList"/>
    <dgm:cxn modelId="{313BD2B7-8F5F-44B5-B094-E6EA8CDBB43C}" type="presParOf" srcId="{A7FBD368-F683-4920-A669-FC17188D2097}" destId="{EC749152-7DCA-42DC-9E82-98C51E51AE68}" srcOrd="3" destOrd="0" presId="urn:microsoft.com/office/officeart/2008/layout/LinedList"/>
    <dgm:cxn modelId="{2C49980B-0E95-4785-A874-04C6E15B5E66}" type="presParOf" srcId="{EC749152-7DCA-42DC-9E82-98C51E51AE68}" destId="{15F8A4AB-E4AE-421A-A2B9-657869DE5AC0}" srcOrd="0" destOrd="0" presId="urn:microsoft.com/office/officeart/2008/layout/LinedList"/>
    <dgm:cxn modelId="{8F4754BA-744A-4A71-8581-26F36209E4F1}" type="presParOf" srcId="{EC749152-7DCA-42DC-9E82-98C51E51AE68}" destId="{DB8BFAB2-69E6-42D8-A3F3-C906551B29CB}" srcOrd="1" destOrd="0" presId="urn:microsoft.com/office/officeart/2008/layout/LinedList"/>
    <dgm:cxn modelId="{0640FA62-0CE8-47F8-8F60-E64590D5B3B0}" type="presParOf" srcId="{A7FBD368-F683-4920-A669-FC17188D2097}" destId="{F4964E32-5F01-41F0-AB9E-1EACAE9B29D1}" srcOrd="4" destOrd="0" presId="urn:microsoft.com/office/officeart/2008/layout/LinedList"/>
    <dgm:cxn modelId="{24D5908E-C84C-4187-8DB0-4453494FCACF}" type="presParOf" srcId="{A7FBD368-F683-4920-A669-FC17188D2097}" destId="{292B97EC-B41B-4F2B-BC56-A82BAE5B02C4}" srcOrd="5" destOrd="0" presId="urn:microsoft.com/office/officeart/2008/layout/LinedList"/>
    <dgm:cxn modelId="{2A683890-D91B-4E24-A996-5A914867BF7C}" type="presParOf" srcId="{292B97EC-B41B-4F2B-BC56-A82BAE5B02C4}" destId="{F8EF6FEE-22BA-4E32-A429-EE0E6A2E073C}" srcOrd="0" destOrd="0" presId="urn:microsoft.com/office/officeart/2008/layout/LinedList"/>
    <dgm:cxn modelId="{6B19F7F4-8694-4BEF-99F9-B74483F804B5}" type="presParOf" srcId="{292B97EC-B41B-4F2B-BC56-A82BAE5B02C4}" destId="{57B26525-7957-47D0-8490-582AE3858280}" srcOrd="1" destOrd="0" presId="urn:microsoft.com/office/officeart/2008/layout/LinedList"/>
    <dgm:cxn modelId="{7F3F311A-56A7-4260-A42F-9779C99C7C16}" type="presParOf" srcId="{A7FBD368-F683-4920-A669-FC17188D2097}" destId="{2254D512-658C-419E-AC44-CD126A77458F}" srcOrd="6" destOrd="0" presId="urn:microsoft.com/office/officeart/2008/layout/LinedList"/>
    <dgm:cxn modelId="{EE47CF6A-1301-4705-B46C-5F0241FFECE6}" type="presParOf" srcId="{A7FBD368-F683-4920-A669-FC17188D2097}" destId="{1E27878D-3831-4CEF-8A27-F15B8773B581}" srcOrd="7" destOrd="0" presId="urn:microsoft.com/office/officeart/2008/layout/LinedList"/>
    <dgm:cxn modelId="{642FB463-1D06-47EE-B4EC-869C2B053020}" type="presParOf" srcId="{1E27878D-3831-4CEF-8A27-F15B8773B581}" destId="{0D70FD03-4A25-4253-91CE-1505C7BE1E09}" srcOrd="0" destOrd="0" presId="urn:microsoft.com/office/officeart/2008/layout/LinedList"/>
    <dgm:cxn modelId="{B67C3162-926A-4F09-9E38-A1604BDB4884}" type="presParOf" srcId="{1E27878D-3831-4CEF-8A27-F15B8773B581}" destId="{4226250B-A0EE-4B68-BE15-DEED2F8764FB}" srcOrd="1" destOrd="0" presId="urn:microsoft.com/office/officeart/2008/layout/LinedList"/>
    <dgm:cxn modelId="{4EC25530-607F-4B9C-A892-98FFF7EE208E}" type="presParOf" srcId="{A7FBD368-F683-4920-A669-FC17188D2097}" destId="{BE2BA0A0-E0E9-49AC-9D64-1E1144A7F6CE}" srcOrd="8" destOrd="0" presId="urn:microsoft.com/office/officeart/2008/layout/LinedList"/>
    <dgm:cxn modelId="{53510108-6547-435B-BD75-6E8F574215C6}" type="presParOf" srcId="{A7FBD368-F683-4920-A669-FC17188D2097}" destId="{BE8D99EB-FE57-4CC8-AE5F-62F5FF0AD4C6}" srcOrd="9" destOrd="0" presId="urn:microsoft.com/office/officeart/2008/layout/LinedList"/>
    <dgm:cxn modelId="{E09770DC-9CB0-4AC8-A84B-09906600182C}" type="presParOf" srcId="{BE8D99EB-FE57-4CC8-AE5F-62F5FF0AD4C6}" destId="{2BE88B14-21D9-44C6-883F-AA3740865CF4}" srcOrd="0" destOrd="0" presId="urn:microsoft.com/office/officeart/2008/layout/LinedList"/>
    <dgm:cxn modelId="{1DDB454D-FD5F-4C98-8F75-17A46EE5B45C}" type="presParOf" srcId="{BE8D99EB-FE57-4CC8-AE5F-62F5FF0AD4C6}" destId="{4F9CF75D-35E7-453C-9377-304F1447A7B1}" srcOrd="1" destOrd="0" presId="urn:microsoft.com/office/officeart/2008/layout/LinedList"/>
  </dgm:cxnLst>
  <dgm:bg/>
  <dgm:whole>
    <a:ln w="12700">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2B15ED61-D7C2-40D1-ACBC-9C4A67438152}"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IN"/>
        </a:p>
      </dgm:t>
    </dgm:pt>
    <dgm:pt modelId="{51E616D8-8703-4F09-B26C-34F9832431B4}">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MR – Wireless</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Variety of models that cater to indoor/ outdoor, hospitality, high performance, &amp; value priced WiFi6E access points</a:t>
          </a:r>
          <a:endParaRPr lang="en-IN" sz="1400" b="0" i="0" kern="1200" dirty="0">
            <a:solidFill>
              <a:srgbClr val="1F497D">
                <a:lumMod val="50000"/>
              </a:srgbClr>
            </a:solidFill>
            <a:latin typeface="Arial Nova" panose="020B0504020202020204" pitchFamily="34" charset="0"/>
            <a:ea typeface="+mn-ea"/>
            <a:cs typeface="+mn-cs"/>
          </a:endParaRPr>
        </a:p>
      </dgm:t>
    </dgm:pt>
    <dgm:pt modelId="{A1650DB5-68D3-4B06-9A00-D9B3B53F3EDE}" type="parTrans" cxnId="{D4C6497E-55F3-460E-B074-E78B4F350406}">
      <dgm:prSet/>
      <dgm:spPr/>
      <dgm:t>
        <a:bodyPr/>
        <a:lstStyle/>
        <a:p>
          <a:endParaRPr lang="en-IN" sz="2000">
            <a:latin typeface="Arial Nova" panose="020B0504020202020204" pitchFamily="34" charset="0"/>
          </a:endParaRPr>
        </a:p>
      </dgm:t>
    </dgm:pt>
    <dgm:pt modelId="{81B9B19C-E2BB-49C2-A624-C1D0B4CE06B2}" type="sibTrans" cxnId="{D4C6497E-55F3-460E-B074-E78B4F350406}">
      <dgm:prSet/>
      <dgm:spPr/>
      <dgm:t>
        <a:bodyPr/>
        <a:lstStyle/>
        <a:p>
          <a:endParaRPr lang="en-IN" sz="2000">
            <a:latin typeface="Arial Nova" panose="020B0504020202020204" pitchFamily="34" charset="0"/>
          </a:endParaRPr>
        </a:p>
      </dgm:t>
    </dgm:pt>
    <dgm:pt modelId="{8D9DFCB7-E0F4-4F26-BCB8-CD348D05DA29}">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MX – Security</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A complete Unified Threat Management solution sized from small branch to Datacenter levels</a:t>
          </a:r>
          <a:endParaRPr lang="en-IN" sz="1400" b="0" i="0" kern="1200" dirty="0">
            <a:solidFill>
              <a:srgbClr val="1F497D">
                <a:lumMod val="50000"/>
              </a:srgbClr>
            </a:solidFill>
            <a:latin typeface="Arial Nova" panose="020B0504020202020204" pitchFamily="34" charset="0"/>
            <a:ea typeface="+mn-ea"/>
            <a:cs typeface="+mn-cs"/>
          </a:endParaRPr>
        </a:p>
      </dgm:t>
    </dgm:pt>
    <dgm:pt modelId="{9F775800-5067-4091-B13E-7F9F8B784911}" type="parTrans" cxnId="{AB7463D1-6BCD-4C6A-AEB1-DA8B20C7E242}">
      <dgm:prSet/>
      <dgm:spPr/>
      <dgm:t>
        <a:bodyPr/>
        <a:lstStyle/>
        <a:p>
          <a:endParaRPr lang="en-IN" sz="2000">
            <a:latin typeface="Arial Nova" panose="020B0504020202020204" pitchFamily="34" charset="0"/>
          </a:endParaRPr>
        </a:p>
      </dgm:t>
    </dgm:pt>
    <dgm:pt modelId="{914C7BDA-5A0F-4813-A5B6-21B72D7D20D2}" type="sibTrans" cxnId="{AB7463D1-6BCD-4C6A-AEB1-DA8B20C7E242}">
      <dgm:prSet/>
      <dgm:spPr/>
      <dgm:t>
        <a:bodyPr/>
        <a:lstStyle/>
        <a:p>
          <a:endParaRPr lang="en-IN" sz="2000">
            <a:latin typeface="Arial Nova" panose="020B0504020202020204" pitchFamily="34" charset="0"/>
          </a:endParaRPr>
        </a:p>
      </dgm:t>
    </dgm:pt>
    <dgm:pt modelId="{4FE11EF8-60A7-4671-B758-F9FA5420E073}">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MS – Switching</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Stackable switches for networking &amp; connectivity with 10 Gbps, 40 Gbps &amp; 100 Gbps interface options</a:t>
          </a:r>
          <a:endParaRPr lang="en-IN" sz="1400" b="0" i="0" kern="1200" dirty="0">
            <a:solidFill>
              <a:srgbClr val="1F497D">
                <a:lumMod val="50000"/>
              </a:srgbClr>
            </a:solidFill>
            <a:latin typeface="Arial Nova" panose="020B0504020202020204" pitchFamily="34" charset="0"/>
            <a:ea typeface="+mn-ea"/>
            <a:cs typeface="+mn-cs"/>
          </a:endParaRPr>
        </a:p>
      </dgm:t>
    </dgm:pt>
    <dgm:pt modelId="{6C9C5A79-5FA7-4AC4-8D7A-A07EA58D7AAD}" type="parTrans" cxnId="{51510F24-DA34-4223-A7CC-A4E234EFCC4E}">
      <dgm:prSet/>
      <dgm:spPr/>
      <dgm:t>
        <a:bodyPr/>
        <a:lstStyle/>
        <a:p>
          <a:endParaRPr lang="en-IN" sz="2000">
            <a:latin typeface="Arial Nova" panose="020B0504020202020204" pitchFamily="34" charset="0"/>
          </a:endParaRPr>
        </a:p>
      </dgm:t>
    </dgm:pt>
    <dgm:pt modelId="{41C4E089-B047-4A11-A8A0-E7D1457E085B}" type="sibTrans" cxnId="{51510F24-DA34-4223-A7CC-A4E234EFCC4E}">
      <dgm:prSet/>
      <dgm:spPr/>
      <dgm:t>
        <a:bodyPr/>
        <a:lstStyle/>
        <a:p>
          <a:endParaRPr lang="en-IN" sz="2000">
            <a:latin typeface="Arial Nova" panose="020B0504020202020204" pitchFamily="34" charset="0"/>
          </a:endParaRPr>
        </a:p>
      </dgm:t>
    </dgm:pt>
    <dgm:pt modelId="{694D8030-9BAD-49DC-BB6E-99C61FF2D3C2}">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1" i="0" kern="1200">
              <a:solidFill>
                <a:srgbClr val="1F497D">
                  <a:lumMod val="50000"/>
                </a:srgbClr>
              </a:solidFill>
              <a:latin typeface="Arial Nova" panose="020B0504020202020204" pitchFamily="34" charset="0"/>
              <a:ea typeface="+mn-ea"/>
              <a:cs typeface="+mn-cs"/>
            </a:rPr>
            <a:t>MG – Cellular Gateway</a:t>
          </a:r>
          <a:endParaRPr lang="en-IN" sz="1400" b="1" i="0" kern="1200" dirty="0">
            <a:solidFill>
              <a:srgbClr val="1F497D">
                <a:lumMod val="50000"/>
              </a:srgbClr>
            </a:solidFill>
            <a:latin typeface="Arial Nova" panose="020B0504020202020204" pitchFamily="34" charset="0"/>
            <a:ea typeface="+mn-ea"/>
            <a:cs typeface="+mn-cs"/>
          </a:endParaRPr>
        </a:p>
      </dgm:t>
    </dgm:pt>
    <dgm:pt modelId="{CA6F120F-1E09-4154-AABD-C4AA98C3F846}" type="parTrans" cxnId="{20C60C34-44E4-4514-B293-BC970C7CCD5A}">
      <dgm:prSet/>
      <dgm:spPr/>
      <dgm:t>
        <a:bodyPr/>
        <a:lstStyle/>
        <a:p>
          <a:endParaRPr lang="en-IN" sz="2000"/>
        </a:p>
      </dgm:t>
    </dgm:pt>
    <dgm:pt modelId="{33BD3311-5056-454E-99C3-90EE24F48AE3}" type="sibTrans" cxnId="{20C60C34-44E4-4514-B293-BC970C7CCD5A}">
      <dgm:prSet/>
      <dgm:spPr/>
      <dgm:t>
        <a:bodyPr/>
        <a:lstStyle/>
        <a:p>
          <a:endParaRPr lang="en-IN" sz="2000"/>
        </a:p>
      </dgm:t>
    </dgm:pt>
    <dgm:pt modelId="{E892BEB6-CDC7-4A2D-998F-8DF98900FD19}">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Unlock wireless WAN connectivity via cellular links for backup &amp; redundancy</a:t>
          </a:r>
          <a:endParaRPr lang="en-IN" sz="1400" b="0" i="0" kern="1200" dirty="0">
            <a:solidFill>
              <a:srgbClr val="1F497D">
                <a:lumMod val="50000"/>
              </a:srgbClr>
            </a:solidFill>
            <a:latin typeface="Arial Nova" panose="020B0504020202020204" pitchFamily="34" charset="0"/>
            <a:ea typeface="+mn-ea"/>
            <a:cs typeface="+mn-cs"/>
          </a:endParaRPr>
        </a:p>
      </dgm:t>
    </dgm:pt>
    <dgm:pt modelId="{0718C685-AF04-42FF-BCD3-131DFD949203}" type="parTrans" cxnId="{55A80370-B759-410A-A8DD-09D6811BB0F7}">
      <dgm:prSet/>
      <dgm:spPr/>
      <dgm:t>
        <a:bodyPr/>
        <a:lstStyle/>
        <a:p>
          <a:endParaRPr lang="en-IN" sz="2000"/>
        </a:p>
      </dgm:t>
    </dgm:pt>
    <dgm:pt modelId="{62DE21A8-FFB1-4457-B9C2-DF738E0039A9}" type="sibTrans" cxnId="{55A80370-B759-410A-A8DD-09D6811BB0F7}">
      <dgm:prSet/>
      <dgm:spPr/>
      <dgm:t>
        <a:bodyPr/>
        <a:lstStyle/>
        <a:p>
          <a:endParaRPr lang="en-IN" sz="2000"/>
        </a:p>
      </dgm:t>
    </dgm:pt>
    <dgm:pt modelId="{BD089A4F-D33E-4A6E-9ECC-203F23F5FEA0}">
      <dgm:prSet phldrT="[Text]" custT="1"/>
      <dgm:spPr>
        <a:solidFill>
          <a:prstClr val="white">
            <a:hueOff val="0"/>
            <a:satOff val="0"/>
            <a:lumOff val="0"/>
            <a:alphaOff val="0"/>
          </a:prstClr>
        </a:solidFill>
        <a:ln w="3175" cap="flat" cmpd="sng" algn="ctr">
          <a:solidFill>
            <a:srgbClr val="1F497D">
              <a:lumMod val="50000"/>
            </a:srgbClr>
          </a:solidFill>
          <a:prstDash val="solid"/>
        </a:ln>
        <a:effectLst/>
      </dgm:spPr>
      <dgm:t>
        <a:bodyPr spcFirstLastPara="0" vert="horz" wrap="square" lIns="53340" tIns="53340" rIns="53340" bIns="53340" numCol="1" spcCol="1270" anchor="ctr" anchorCtr="0"/>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MV – Surveillance Cameras</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Line of cloud-managed security cameras with advanced features like motion search &amp; object detection</a:t>
          </a:r>
          <a:endParaRPr lang="en-IN" sz="1400" b="0" i="0" kern="1200" dirty="0">
            <a:solidFill>
              <a:srgbClr val="1F497D">
                <a:lumMod val="50000"/>
              </a:srgbClr>
            </a:solidFill>
            <a:latin typeface="Arial Nova" panose="020B0504020202020204" pitchFamily="34" charset="0"/>
            <a:ea typeface="+mn-ea"/>
            <a:cs typeface="+mn-cs"/>
          </a:endParaRPr>
        </a:p>
      </dgm:t>
    </dgm:pt>
    <dgm:pt modelId="{233048C5-09F2-4CCD-A829-E57953094C63}" type="parTrans" cxnId="{21162F56-F3F0-4AC3-8FBD-361B1311B44D}">
      <dgm:prSet/>
      <dgm:spPr/>
      <dgm:t>
        <a:bodyPr/>
        <a:lstStyle/>
        <a:p>
          <a:endParaRPr lang="en-IN"/>
        </a:p>
      </dgm:t>
    </dgm:pt>
    <dgm:pt modelId="{D40F8FAA-FA55-4F0F-99EF-52D5D1F3CE43}" type="sibTrans" cxnId="{21162F56-F3F0-4AC3-8FBD-361B1311B44D}">
      <dgm:prSet/>
      <dgm:spPr/>
      <dgm:t>
        <a:bodyPr/>
        <a:lstStyle/>
        <a:p>
          <a:endParaRPr lang="en-IN"/>
        </a:p>
      </dgm:t>
    </dgm:pt>
    <dgm:pt modelId="{B0EFF9E5-EAB7-4D2C-8211-82DD821E2FCD}" type="pres">
      <dgm:prSet presAssocID="{2B15ED61-D7C2-40D1-ACBC-9C4A67438152}" presName="linear" presStyleCnt="0">
        <dgm:presLayoutVars>
          <dgm:dir/>
          <dgm:resizeHandles val="exact"/>
        </dgm:presLayoutVars>
      </dgm:prSet>
      <dgm:spPr/>
    </dgm:pt>
    <dgm:pt modelId="{ABD364BE-19D9-492A-B566-DED23D24EB8E}" type="pres">
      <dgm:prSet presAssocID="{51E616D8-8703-4F09-B26C-34F9832431B4}" presName="comp" presStyleCnt="0"/>
      <dgm:spPr/>
    </dgm:pt>
    <dgm:pt modelId="{9ED94022-FFE7-4094-B1C0-893D9D423633}" type="pres">
      <dgm:prSet presAssocID="{51E616D8-8703-4F09-B26C-34F9832431B4}" presName="box" presStyleLbl="node1" presStyleIdx="0" presStyleCnt="5"/>
      <dgm:spPr>
        <a:xfrm>
          <a:off x="0" y="0"/>
          <a:ext cx="9341686" cy="1134225"/>
        </a:xfrm>
        <a:prstGeom prst="roundRect">
          <a:avLst>
            <a:gd name="adj" fmla="val 10000"/>
          </a:avLst>
        </a:prstGeom>
      </dgm:spPr>
    </dgm:pt>
    <dgm:pt modelId="{A179C963-B00E-4D30-B997-7E0C5E382FEF}" type="pres">
      <dgm:prSet presAssocID="{51E616D8-8703-4F09-B26C-34F9832431B4}" presName="img" presStyleLbl="fgImgPlace1" presStyleIdx="0" presStyleCnt="5" custScaleX="57805" custScaleY="99658" custLinFactNeighborX="-15912"/>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w="3175">
          <a:solidFill>
            <a:schemeClr val="accent1"/>
          </a:solidFill>
        </a:ln>
      </dgm:spPr>
    </dgm:pt>
    <dgm:pt modelId="{3A148C48-8767-41F4-B635-0091A26F5B96}" type="pres">
      <dgm:prSet presAssocID="{51E616D8-8703-4F09-B26C-34F9832431B4}" presName="text" presStyleLbl="node1" presStyleIdx="0" presStyleCnt="5">
        <dgm:presLayoutVars>
          <dgm:bulletEnabled val="1"/>
        </dgm:presLayoutVars>
      </dgm:prSet>
      <dgm:spPr/>
    </dgm:pt>
    <dgm:pt modelId="{F4F0C02B-72D2-4A89-8736-F814D6C95E49}" type="pres">
      <dgm:prSet presAssocID="{81B9B19C-E2BB-49C2-A624-C1D0B4CE06B2}" presName="spacer" presStyleCnt="0"/>
      <dgm:spPr/>
    </dgm:pt>
    <dgm:pt modelId="{958D56D6-9D24-4B30-B162-7250ED89C5A4}" type="pres">
      <dgm:prSet presAssocID="{8D9DFCB7-E0F4-4F26-BCB8-CD348D05DA29}" presName="comp" presStyleCnt="0"/>
      <dgm:spPr/>
    </dgm:pt>
    <dgm:pt modelId="{B84BC520-7C45-4CE2-80AD-689007187E96}" type="pres">
      <dgm:prSet presAssocID="{8D9DFCB7-E0F4-4F26-BCB8-CD348D05DA29}" presName="box" presStyleLbl="node1" presStyleIdx="1" presStyleCnt="5"/>
      <dgm:spPr>
        <a:xfrm>
          <a:off x="0" y="1247647"/>
          <a:ext cx="9341686" cy="1134225"/>
        </a:xfrm>
        <a:prstGeom prst="roundRect">
          <a:avLst>
            <a:gd name="adj" fmla="val 10000"/>
          </a:avLst>
        </a:prstGeom>
      </dgm:spPr>
    </dgm:pt>
    <dgm:pt modelId="{FB2E50A1-EC34-4413-B074-C8FB722D6E01}" type="pres">
      <dgm:prSet presAssocID="{8D9DFCB7-E0F4-4F26-BCB8-CD348D05DA29}" presName="img" presStyleLbl="fgImgPlace1" presStyleIdx="1" presStyleCnt="5" custScaleX="57805" custScaleY="99658" custLinFactNeighborX="-15912"/>
      <dgm:spPr>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w="3175">
          <a:solidFill>
            <a:schemeClr val="accent1"/>
          </a:solidFill>
        </a:ln>
      </dgm:spPr>
    </dgm:pt>
    <dgm:pt modelId="{D6D0C7E7-0DCC-4B48-96C3-EB4E87569080}" type="pres">
      <dgm:prSet presAssocID="{8D9DFCB7-E0F4-4F26-BCB8-CD348D05DA29}" presName="text" presStyleLbl="node1" presStyleIdx="1" presStyleCnt="5">
        <dgm:presLayoutVars>
          <dgm:bulletEnabled val="1"/>
        </dgm:presLayoutVars>
      </dgm:prSet>
      <dgm:spPr/>
    </dgm:pt>
    <dgm:pt modelId="{A41C9398-1A6E-4173-A50A-C579A31B5C4A}" type="pres">
      <dgm:prSet presAssocID="{914C7BDA-5A0F-4813-A5B6-21B72D7D20D2}" presName="spacer" presStyleCnt="0"/>
      <dgm:spPr/>
    </dgm:pt>
    <dgm:pt modelId="{46765707-C92F-4990-8807-3A656BB815BF}" type="pres">
      <dgm:prSet presAssocID="{4FE11EF8-60A7-4671-B758-F9FA5420E073}" presName="comp" presStyleCnt="0"/>
      <dgm:spPr/>
    </dgm:pt>
    <dgm:pt modelId="{5DEB6353-316D-4CAB-ABD2-0D677C98E541}" type="pres">
      <dgm:prSet presAssocID="{4FE11EF8-60A7-4671-B758-F9FA5420E073}" presName="box" presStyleLbl="node1" presStyleIdx="2" presStyleCnt="5"/>
      <dgm:spPr>
        <a:xfrm>
          <a:off x="0" y="2495295"/>
          <a:ext cx="9341686" cy="1134225"/>
        </a:xfrm>
        <a:prstGeom prst="roundRect">
          <a:avLst>
            <a:gd name="adj" fmla="val 10000"/>
          </a:avLst>
        </a:prstGeom>
      </dgm:spPr>
    </dgm:pt>
    <dgm:pt modelId="{8C9F2F61-6D84-4693-B4C5-60C2F6534387}" type="pres">
      <dgm:prSet presAssocID="{4FE11EF8-60A7-4671-B758-F9FA5420E073}" presName="img" presStyleLbl="fgImgPlace1" presStyleIdx="2" presStyleCnt="5" custScaleX="57805" custScaleY="99658" custLinFactNeighborX="-15912"/>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3175">
          <a:solidFill>
            <a:schemeClr val="accent1"/>
          </a:solidFill>
        </a:ln>
      </dgm:spPr>
    </dgm:pt>
    <dgm:pt modelId="{249ACEF4-C9A5-4A8A-ABA2-33C83C5BE84D}" type="pres">
      <dgm:prSet presAssocID="{4FE11EF8-60A7-4671-B758-F9FA5420E073}" presName="text" presStyleLbl="node1" presStyleIdx="2" presStyleCnt="5">
        <dgm:presLayoutVars>
          <dgm:bulletEnabled val="1"/>
        </dgm:presLayoutVars>
      </dgm:prSet>
      <dgm:spPr/>
    </dgm:pt>
    <dgm:pt modelId="{9F6105E4-14BF-4FD0-9059-8AFAC21D0B19}" type="pres">
      <dgm:prSet presAssocID="{41C4E089-B047-4A11-A8A0-E7D1457E085B}" presName="spacer" presStyleCnt="0"/>
      <dgm:spPr/>
    </dgm:pt>
    <dgm:pt modelId="{064F5A95-F00E-4EA9-A2BF-18761F0DECD6}" type="pres">
      <dgm:prSet presAssocID="{694D8030-9BAD-49DC-BB6E-99C61FF2D3C2}" presName="comp" presStyleCnt="0"/>
      <dgm:spPr/>
    </dgm:pt>
    <dgm:pt modelId="{3A0A2BB8-A53D-4F2F-A10F-B0D3F292B11A}" type="pres">
      <dgm:prSet presAssocID="{694D8030-9BAD-49DC-BB6E-99C61FF2D3C2}" presName="box" presStyleLbl="node1" presStyleIdx="3" presStyleCnt="5"/>
      <dgm:spPr>
        <a:xfrm>
          <a:off x="0" y="3742942"/>
          <a:ext cx="9341686" cy="1134225"/>
        </a:xfrm>
        <a:prstGeom prst="roundRect">
          <a:avLst>
            <a:gd name="adj" fmla="val 10000"/>
          </a:avLst>
        </a:prstGeom>
      </dgm:spPr>
    </dgm:pt>
    <dgm:pt modelId="{D871A2EE-A989-497D-A08E-141F31B9B521}" type="pres">
      <dgm:prSet presAssocID="{694D8030-9BAD-49DC-BB6E-99C61FF2D3C2}" presName="img" presStyleLbl="fgImgPlace1" presStyleIdx="3" presStyleCnt="5" custScaleX="57805" custScaleY="99658" custLinFactNeighborX="-15912"/>
      <dgm:spPr>
        <a:blipFill dpi="0" rotWithShape="1">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a:stretch>
        </a:blipFill>
        <a:ln w="3175">
          <a:solidFill>
            <a:schemeClr val="accent1"/>
          </a:solidFill>
        </a:ln>
      </dgm:spPr>
    </dgm:pt>
    <dgm:pt modelId="{58A67F68-00C3-44F4-92FC-A200F00DC900}" type="pres">
      <dgm:prSet presAssocID="{694D8030-9BAD-49DC-BB6E-99C61FF2D3C2}" presName="text" presStyleLbl="node1" presStyleIdx="3" presStyleCnt="5">
        <dgm:presLayoutVars>
          <dgm:bulletEnabled val="1"/>
        </dgm:presLayoutVars>
      </dgm:prSet>
      <dgm:spPr/>
    </dgm:pt>
    <dgm:pt modelId="{38014F3B-72DC-4739-A402-7A68E2E9FB4D}" type="pres">
      <dgm:prSet presAssocID="{33BD3311-5056-454E-99C3-90EE24F48AE3}" presName="spacer" presStyleCnt="0"/>
      <dgm:spPr/>
    </dgm:pt>
    <dgm:pt modelId="{A9BFF5A0-E02E-4682-9172-DED9E7A13A87}" type="pres">
      <dgm:prSet presAssocID="{BD089A4F-D33E-4A6E-9ECC-203F23F5FEA0}" presName="comp" presStyleCnt="0"/>
      <dgm:spPr/>
    </dgm:pt>
    <dgm:pt modelId="{022AFB19-0A64-4EFF-99A3-DE4A41BC0482}" type="pres">
      <dgm:prSet presAssocID="{BD089A4F-D33E-4A6E-9ECC-203F23F5FEA0}" presName="box" presStyleLbl="node1" presStyleIdx="4" presStyleCnt="5"/>
      <dgm:spPr>
        <a:xfrm>
          <a:off x="0" y="3973600"/>
          <a:ext cx="9341686" cy="903090"/>
        </a:xfrm>
        <a:prstGeom prst="roundRect">
          <a:avLst>
            <a:gd name="adj" fmla="val 10000"/>
          </a:avLst>
        </a:prstGeom>
      </dgm:spPr>
    </dgm:pt>
    <dgm:pt modelId="{7ACB779F-73EA-46B7-9A35-62EADACA9003}" type="pres">
      <dgm:prSet presAssocID="{BD089A4F-D33E-4A6E-9ECC-203F23F5FEA0}" presName="img" presStyleLbl="fgImgPlace1" presStyleIdx="4" presStyleCnt="5" custScaleX="57805" custScaleY="99658" custLinFactNeighborX="-17651" custLinFactNeighborY="0"/>
      <dgm:spPr>
        <a:xfrm>
          <a:off x="90309" y="4063909"/>
          <a:ext cx="1868337" cy="722472"/>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a:stretch>
            <a:fillRect/>
          </a:stretch>
        </a:blipFill>
        <a:ln w="3175" cap="flat" cmpd="sng" algn="ctr">
          <a:solidFill>
            <a:srgbClr val="4F81BD"/>
          </a:solidFill>
          <a:prstDash val="solid"/>
        </a:ln>
        <a:effectLst/>
      </dgm:spPr>
    </dgm:pt>
    <dgm:pt modelId="{E47B5EBC-2D00-4704-8EDF-F33245C03BC6}" type="pres">
      <dgm:prSet presAssocID="{BD089A4F-D33E-4A6E-9ECC-203F23F5FEA0}" presName="text" presStyleLbl="node1" presStyleIdx="4" presStyleCnt="5">
        <dgm:presLayoutVars>
          <dgm:bulletEnabled val="1"/>
        </dgm:presLayoutVars>
      </dgm:prSet>
      <dgm:spPr/>
    </dgm:pt>
  </dgm:ptLst>
  <dgm:cxnLst>
    <dgm:cxn modelId="{51510F24-DA34-4223-A7CC-A4E234EFCC4E}" srcId="{2B15ED61-D7C2-40D1-ACBC-9C4A67438152}" destId="{4FE11EF8-60A7-4671-B758-F9FA5420E073}" srcOrd="2" destOrd="0" parTransId="{6C9C5A79-5FA7-4AC4-8D7A-A07EA58D7AAD}" sibTransId="{41C4E089-B047-4A11-A8A0-E7D1457E085B}"/>
    <dgm:cxn modelId="{FA91882B-E9C5-4C45-BAD7-EF7E57E4BDE2}" type="presOf" srcId="{BD089A4F-D33E-4A6E-9ECC-203F23F5FEA0}" destId="{E47B5EBC-2D00-4704-8EDF-F33245C03BC6}" srcOrd="1" destOrd="0" presId="urn:microsoft.com/office/officeart/2005/8/layout/vList4"/>
    <dgm:cxn modelId="{20C60C34-44E4-4514-B293-BC970C7CCD5A}" srcId="{2B15ED61-D7C2-40D1-ACBC-9C4A67438152}" destId="{694D8030-9BAD-49DC-BB6E-99C61FF2D3C2}" srcOrd="3" destOrd="0" parTransId="{CA6F120F-1E09-4154-AABD-C4AA98C3F846}" sibTransId="{33BD3311-5056-454E-99C3-90EE24F48AE3}"/>
    <dgm:cxn modelId="{CCE44F34-CC7F-4DE4-B6F3-F582457A12B2}" type="presOf" srcId="{51E616D8-8703-4F09-B26C-34F9832431B4}" destId="{9ED94022-FFE7-4094-B1C0-893D9D423633}" srcOrd="0" destOrd="0" presId="urn:microsoft.com/office/officeart/2005/8/layout/vList4"/>
    <dgm:cxn modelId="{00327D39-BE4B-44F8-81B8-20B63ACE7742}" type="presOf" srcId="{694D8030-9BAD-49DC-BB6E-99C61FF2D3C2}" destId="{3A0A2BB8-A53D-4F2F-A10F-B0D3F292B11A}" srcOrd="0" destOrd="0" presId="urn:microsoft.com/office/officeart/2005/8/layout/vList4"/>
    <dgm:cxn modelId="{C80E1861-5670-4840-9F58-2377F38635D7}" type="presOf" srcId="{E892BEB6-CDC7-4A2D-998F-8DF98900FD19}" destId="{58A67F68-00C3-44F4-92FC-A200F00DC900}" srcOrd="1" destOrd="1" presId="urn:microsoft.com/office/officeart/2005/8/layout/vList4"/>
    <dgm:cxn modelId="{93E5AA45-E411-463E-BC88-1179929D1563}" type="presOf" srcId="{694D8030-9BAD-49DC-BB6E-99C61FF2D3C2}" destId="{58A67F68-00C3-44F4-92FC-A200F00DC900}" srcOrd="1" destOrd="0" presId="urn:microsoft.com/office/officeart/2005/8/layout/vList4"/>
    <dgm:cxn modelId="{55A80370-B759-410A-A8DD-09D6811BB0F7}" srcId="{694D8030-9BAD-49DC-BB6E-99C61FF2D3C2}" destId="{E892BEB6-CDC7-4A2D-998F-8DF98900FD19}" srcOrd="0" destOrd="0" parTransId="{0718C685-AF04-42FF-BCD3-131DFD949203}" sibTransId="{62DE21A8-FFB1-4457-B9C2-DF738E0039A9}"/>
    <dgm:cxn modelId="{21162F56-F3F0-4AC3-8FBD-361B1311B44D}" srcId="{2B15ED61-D7C2-40D1-ACBC-9C4A67438152}" destId="{BD089A4F-D33E-4A6E-9ECC-203F23F5FEA0}" srcOrd="4" destOrd="0" parTransId="{233048C5-09F2-4CCD-A829-E57953094C63}" sibTransId="{D40F8FAA-FA55-4F0F-99EF-52D5D1F3CE43}"/>
    <dgm:cxn modelId="{7DAB3158-E42D-4E76-AF1D-DB4B584C0EAD}" type="presOf" srcId="{4FE11EF8-60A7-4671-B758-F9FA5420E073}" destId="{249ACEF4-C9A5-4A8A-ABA2-33C83C5BE84D}" srcOrd="1" destOrd="0" presId="urn:microsoft.com/office/officeart/2005/8/layout/vList4"/>
    <dgm:cxn modelId="{D4C6497E-55F3-460E-B074-E78B4F350406}" srcId="{2B15ED61-D7C2-40D1-ACBC-9C4A67438152}" destId="{51E616D8-8703-4F09-B26C-34F9832431B4}" srcOrd="0" destOrd="0" parTransId="{A1650DB5-68D3-4B06-9A00-D9B3B53F3EDE}" sibTransId="{81B9B19C-E2BB-49C2-A624-C1D0B4CE06B2}"/>
    <dgm:cxn modelId="{D695AF84-D63D-4247-8ED2-6EF5F118C963}" type="presOf" srcId="{51E616D8-8703-4F09-B26C-34F9832431B4}" destId="{3A148C48-8767-41F4-B635-0091A26F5B96}" srcOrd="1" destOrd="0" presId="urn:microsoft.com/office/officeart/2005/8/layout/vList4"/>
    <dgm:cxn modelId="{4790F78F-3CFA-4613-8D36-4E9CADA70717}" type="presOf" srcId="{4FE11EF8-60A7-4671-B758-F9FA5420E073}" destId="{5DEB6353-316D-4CAB-ABD2-0D677C98E541}" srcOrd="0" destOrd="0" presId="urn:microsoft.com/office/officeart/2005/8/layout/vList4"/>
    <dgm:cxn modelId="{277B32C6-1703-459A-8AA7-AF12B160AD44}" type="presOf" srcId="{8D9DFCB7-E0F4-4F26-BCB8-CD348D05DA29}" destId="{B84BC520-7C45-4CE2-80AD-689007187E96}" srcOrd="0" destOrd="0" presId="urn:microsoft.com/office/officeart/2005/8/layout/vList4"/>
    <dgm:cxn modelId="{AB7463D1-6BCD-4C6A-AEB1-DA8B20C7E242}" srcId="{2B15ED61-D7C2-40D1-ACBC-9C4A67438152}" destId="{8D9DFCB7-E0F4-4F26-BCB8-CD348D05DA29}" srcOrd="1" destOrd="0" parTransId="{9F775800-5067-4091-B13E-7F9F8B784911}" sibTransId="{914C7BDA-5A0F-4813-A5B6-21B72D7D20D2}"/>
    <dgm:cxn modelId="{465E81E0-FDDD-4CB9-8B95-2CD16810C24E}" type="presOf" srcId="{8D9DFCB7-E0F4-4F26-BCB8-CD348D05DA29}" destId="{D6D0C7E7-0DCC-4B48-96C3-EB4E87569080}" srcOrd="1" destOrd="0" presId="urn:microsoft.com/office/officeart/2005/8/layout/vList4"/>
    <dgm:cxn modelId="{EF6CA0E4-632C-4FFE-875B-51DD700025AF}" type="presOf" srcId="{E892BEB6-CDC7-4A2D-998F-8DF98900FD19}" destId="{3A0A2BB8-A53D-4F2F-A10F-B0D3F292B11A}" srcOrd="0" destOrd="1" presId="urn:microsoft.com/office/officeart/2005/8/layout/vList4"/>
    <dgm:cxn modelId="{C2BB2BEC-BF27-4777-9297-7F0B1CE8125D}" type="presOf" srcId="{BD089A4F-D33E-4A6E-9ECC-203F23F5FEA0}" destId="{022AFB19-0A64-4EFF-99A3-DE4A41BC0482}" srcOrd="0" destOrd="0" presId="urn:microsoft.com/office/officeart/2005/8/layout/vList4"/>
    <dgm:cxn modelId="{20F150F2-5332-4D9A-A27A-5084092AEC6D}" type="presOf" srcId="{2B15ED61-D7C2-40D1-ACBC-9C4A67438152}" destId="{B0EFF9E5-EAB7-4D2C-8211-82DD821E2FCD}" srcOrd="0" destOrd="0" presId="urn:microsoft.com/office/officeart/2005/8/layout/vList4"/>
    <dgm:cxn modelId="{00383CEE-AB38-454E-BC7D-5CD7A11DE0E8}" type="presParOf" srcId="{B0EFF9E5-EAB7-4D2C-8211-82DD821E2FCD}" destId="{ABD364BE-19D9-492A-B566-DED23D24EB8E}" srcOrd="0" destOrd="0" presId="urn:microsoft.com/office/officeart/2005/8/layout/vList4"/>
    <dgm:cxn modelId="{A796E178-7F09-47CF-9B49-431D1548F7C5}" type="presParOf" srcId="{ABD364BE-19D9-492A-B566-DED23D24EB8E}" destId="{9ED94022-FFE7-4094-B1C0-893D9D423633}" srcOrd="0" destOrd="0" presId="urn:microsoft.com/office/officeart/2005/8/layout/vList4"/>
    <dgm:cxn modelId="{6156A516-658E-497A-9904-1A54F33099E0}" type="presParOf" srcId="{ABD364BE-19D9-492A-B566-DED23D24EB8E}" destId="{A179C963-B00E-4D30-B997-7E0C5E382FEF}" srcOrd="1" destOrd="0" presId="urn:microsoft.com/office/officeart/2005/8/layout/vList4"/>
    <dgm:cxn modelId="{B7190570-6586-4B4B-A58B-804CC2B2BA82}" type="presParOf" srcId="{ABD364BE-19D9-492A-B566-DED23D24EB8E}" destId="{3A148C48-8767-41F4-B635-0091A26F5B96}" srcOrd="2" destOrd="0" presId="urn:microsoft.com/office/officeart/2005/8/layout/vList4"/>
    <dgm:cxn modelId="{4A203D68-9D75-47C3-8792-0475AD0406F2}" type="presParOf" srcId="{B0EFF9E5-EAB7-4D2C-8211-82DD821E2FCD}" destId="{F4F0C02B-72D2-4A89-8736-F814D6C95E49}" srcOrd="1" destOrd="0" presId="urn:microsoft.com/office/officeart/2005/8/layout/vList4"/>
    <dgm:cxn modelId="{594F0ED7-C9D3-45EE-8216-EBDDD3B297B4}" type="presParOf" srcId="{B0EFF9E5-EAB7-4D2C-8211-82DD821E2FCD}" destId="{958D56D6-9D24-4B30-B162-7250ED89C5A4}" srcOrd="2" destOrd="0" presId="urn:microsoft.com/office/officeart/2005/8/layout/vList4"/>
    <dgm:cxn modelId="{84501F6C-3BA5-4BC8-B52C-F8FBCFFADD5E}" type="presParOf" srcId="{958D56D6-9D24-4B30-B162-7250ED89C5A4}" destId="{B84BC520-7C45-4CE2-80AD-689007187E96}" srcOrd="0" destOrd="0" presId="urn:microsoft.com/office/officeart/2005/8/layout/vList4"/>
    <dgm:cxn modelId="{ECA4B152-A6F5-490F-BC05-B68853A27BE8}" type="presParOf" srcId="{958D56D6-9D24-4B30-B162-7250ED89C5A4}" destId="{FB2E50A1-EC34-4413-B074-C8FB722D6E01}" srcOrd="1" destOrd="0" presId="urn:microsoft.com/office/officeart/2005/8/layout/vList4"/>
    <dgm:cxn modelId="{8EE1EA75-5456-4C82-B0B4-F5C0929F9FF7}" type="presParOf" srcId="{958D56D6-9D24-4B30-B162-7250ED89C5A4}" destId="{D6D0C7E7-0DCC-4B48-96C3-EB4E87569080}" srcOrd="2" destOrd="0" presId="urn:microsoft.com/office/officeart/2005/8/layout/vList4"/>
    <dgm:cxn modelId="{40D8C2CB-7F14-4183-9B03-524FB495D73A}" type="presParOf" srcId="{B0EFF9E5-EAB7-4D2C-8211-82DD821E2FCD}" destId="{A41C9398-1A6E-4173-A50A-C579A31B5C4A}" srcOrd="3" destOrd="0" presId="urn:microsoft.com/office/officeart/2005/8/layout/vList4"/>
    <dgm:cxn modelId="{7167FB84-10E7-4F8F-A65F-59CE09E804A4}" type="presParOf" srcId="{B0EFF9E5-EAB7-4D2C-8211-82DD821E2FCD}" destId="{46765707-C92F-4990-8807-3A656BB815BF}" srcOrd="4" destOrd="0" presId="urn:microsoft.com/office/officeart/2005/8/layout/vList4"/>
    <dgm:cxn modelId="{31727E97-6254-4731-9144-DEAB76D0C522}" type="presParOf" srcId="{46765707-C92F-4990-8807-3A656BB815BF}" destId="{5DEB6353-316D-4CAB-ABD2-0D677C98E541}" srcOrd="0" destOrd="0" presId="urn:microsoft.com/office/officeart/2005/8/layout/vList4"/>
    <dgm:cxn modelId="{A83A8508-0659-4947-B6D5-00F346074A70}" type="presParOf" srcId="{46765707-C92F-4990-8807-3A656BB815BF}" destId="{8C9F2F61-6D84-4693-B4C5-60C2F6534387}" srcOrd="1" destOrd="0" presId="urn:microsoft.com/office/officeart/2005/8/layout/vList4"/>
    <dgm:cxn modelId="{FC0461D6-8C70-400B-907C-D37B5AE3A27A}" type="presParOf" srcId="{46765707-C92F-4990-8807-3A656BB815BF}" destId="{249ACEF4-C9A5-4A8A-ABA2-33C83C5BE84D}" srcOrd="2" destOrd="0" presId="urn:microsoft.com/office/officeart/2005/8/layout/vList4"/>
    <dgm:cxn modelId="{264E159F-B459-4425-BC85-6C20BAB3324A}" type="presParOf" srcId="{B0EFF9E5-EAB7-4D2C-8211-82DD821E2FCD}" destId="{9F6105E4-14BF-4FD0-9059-8AFAC21D0B19}" srcOrd="5" destOrd="0" presId="urn:microsoft.com/office/officeart/2005/8/layout/vList4"/>
    <dgm:cxn modelId="{F6E4DE52-F125-48D2-8092-375FD41F4984}" type="presParOf" srcId="{B0EFF9E5-EAB7-4D2C-8211-82DD821E2FCD}" destId="{064F5A95-F00E-4EA9-A2BF-18761F0DECD6}" srcOrd="6" destOrd="0" presId="urn:microsoft.com/office/officeart/2005/8/layout/vList4"/>
    <dgm:cxn modelId="{2727A0EA-DE2B-471F-A4BC-157B90998E8E}" type="presParOf" srcId="{064F5A95-F00E-4EA9-A2BF-18761F0DECD6}" destId="{3A0A2BB8-A53D-4F2F-A10F-B0D3F292B11A}" srcOrd="0" destOrd="0" presId="urn:microsoft.com/office/officeart/2005/8/layout/vList4"/>
    <dgm:cxn modelId="{FE490614-B87F-42FA-820A-B529967C36D9}" type="presParOf" srcId="{064F5A95-F00E-4EA9-A2BF-18761F0DECD6}" destId="{D871A2EE-A989-497D-A08E-141F31B9B521}" srcOrd="1" destOrd="0" presId="urn:microsoft.com/office/officeart/2005/8/layout/vList4"/>
    <dgm:cxn modelId="{535B78EF-38D8-4CAF-BF7C-8E18650B0287}" type="presParOf" srcId="{064F5A95-F00E-4EA9-A2BF-18761F0DECD6}" destId="{58A67F68-00C3-44F4-92FC-A200F00DC900}" srcOrd="2" destOrd="0" presId="urn:microsoft.com/office/officeart/2005/8/layout/vList4"/>
    <dgm:cxn modelId="{D129B9AD-35D1-4B8F-9506-556AFD8DC8E6}" type="presParOf" srcId="{B0EFF9E5-EAB7-4D2C-8211-82DD821E2FCD}" destId="{38014F3B-72DC-4739-A402-7A68E2E9FB4D}" srcOrd="7" destOrd="0" presId="urn:microsoft.com/office/officeart/2005/8/layout/vList4"/>
    <dgm:cxn modelId="{544CE3F9-A59B-40A4-942A-EB03669D1231}" type="presParOf" srcId="{B0EFF9E5-EAB7-4D2C-8211-82DD821E2FCD}" destId="{A9BFF5A0-E02E-4682-9172-DED9E7A13A87}" srcOrd="8" destOrd="0" presId="urn:microsoft.com/office/officeart/2005/8/layout/vList4"/>
    <dgm:cxn modelId="{855D6734-FCBC-4892-995B-581FF7381900}" type="presParOf" srcId="{A9BFF5A0-E02E-4682-9172-DED9E7A13A87}" destId="{022AFB19-0A64-4EFF-99A3-DE4A41BC0482}" srcOrd="0" destOrd="0" presId="urn:microsoft.com/office/officeart/2005/8/layout/vList4"/>
    <dgm:cxn modelId="{E0B33A04-BEB2-40C1-A1B0-8B074781EE88}" type="presParOf" srcId="{A9BFF5A0-E02E-4682-9172-DED9E7A13A87}" destId="{7ACB779F-73EA-46B7-9A35-62EADACA9003}" srcOrd="1" destOrd="0" presId="urn:microsoft.com/office/officeart/2005/8/layout/vList4"/>
    <dgm:cxn modelId="{D8117333-DA4A-4E18-A4A5-4A95F0276EF4}" type="presParOf" srcId="{A9BFF5A0-E02E-4682-9172-DED9E7A13A87}" destId="{E47B5EBC-2D00-4704-8EDF-F33245C03BC6}"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B15ED61-D7C2-40D1-ACBC-9C4A67438152}"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IN"/>
        </a:p>
      </dgm:t>
    </dgm:pt>
    <dgm:pt modelId="{9CCD83E1-7E64-44B8-8058-46131FA1C876}">
      <dgm:prSet custT="1"/>
      <dgm:spPr>
        <a:ln w="3175">
          <a:solidFill>
            <a:schemeClr val="tx2">
              <a:lumMod val="50000"/>
            </a:schemeClr>
          </a:solidFill>
        </a:ln>
      </dgm:spPr>
      <dgm:t>
        <a:bodyPr/>
        <a:lstStyle/>
        <a:p>
          <a:pPr>
            <a:buFont typeface="+mj-lt"/>
            <a:buAutoNum type="arabicPeriod"/>
          </a:pPr>
          <a:r>
            <a:rPr lang="en-IN" sz="1400" b="1" i="0" dirty="0">
              <a:solidFill>
                <a:schemeClr val="tx2">
                  <a:lumMod val="50000"/>
                </a:schemeClr>
              </a:solidFill>
              <a:latin typeface="Arial Nova" panose="020B0504020202020204" pitchFamily="34" charset="0"/>
            </a:rPr>
            <a:t>FortiGate (FG): </a:t>
          </a:r>
          <a:r>
            <a:rPr lang="en-US" sz="1400" b="0" i="0" dirty="0">
              <a:solidFill>
                <a:schemeClr val="tx2">
                  <a:lumMod val="50000"/>
                </a:schemeClr>
              </a:solidFill>
              <a:latin typeface="Arial Nova" panose="020B0504020202020204" pitchFamily="34" charset="0"/>
            </a:rPr>
            <a:t>FortiGate is Fortinet's flagship firewall appliance, providing robust network security and unified threat management to safeguard organizations from cyber threats.</a:t>
          </a:r>
          <a:endParaRPr lang="en-IN" sz="1400" b="0" i="0" dirty="0">
            <a:solidFill>
              <a:schemeClr val="tx2">
                <a:lumMod val="50000"/>
              </a:schemeClr>
            </a:solidFill>
            <a:latin typeface="Arial Nova" panose="020B0504020202020204" pitchFamily="34" charset="0"/>
          </a:endParaRPr>
        </a:p>
      </dgm:t>
    </dgm:pt>
    <dgm:pt modelId="{57AB43AE-5BDA-4C7F-BB7C-784C0F08CC85}" type="parTrans" cxnId="{601C0672-D028-4377-9696-03D43719F3F0}">
      <dgm:prSet/>
      <dgm:spPr/>
      <dgm:t>
        <a:bodyPr/>
        <a:lstStyle/>
        <a:p>
          <a:endParaRPr lang="en-IN" sz="1400">
            <a:solidFill>
              <a:schemeClr val="tx2">
                <a:lumMod val="50000"/>
              </a:schemeClr>
            </a:solidFill>
            <a:latin typeface="Arial Nova" panose="020B0504020202020204" pitchFamily="34" charset="0"/>
          </a:endParaRPr>
        </a:p>
      </dgm:t>
    </dgm:pt>
    <dgm:pt modelId="{BE586CF5-900D-4F87-853A-6BC2FCAD1640}" type="sibTrans" cxnId="{601C0672-D028-4377-9696-03D43719F3F0}">
      <dgm:prSet/>
      <dgm:spPr/>
      <dgm:t>
        <a:bodyPr/>
        <a:lstStyle/>
        <a:p>
          <a:endParaRPr lang="en-IN" sz="1400">
            <a:solidFill>
              <a:schemeClr val="tx2">
                <a:lumMod val="50000"/>
              </a:schemeClr>
            </a:solidFill>
            <a:latin typeface="Arial Nova" panose="020B0504020202020204" pitchFamily="34" charset="0"/>
          </a:endParaRPr>
        </a:p>
      </dgm:t>
    </dgm:pt>
    <dgm:pt modelId="{1A8E7AC1-AED9-4F93-B369-FEE1565594B5}">
      <dgm:prSet custT="1"/>
      <dgm:spPr>
        <a:ln w="3175">
          <a:solidFill>
            <a:schemeClr val="tx2">
              <a:lumMod val="50000"/>
            </a:schemeClr>
          </a:solidFill>
        </a:ln>
      </dgm:spPr>
      <dgm:t>
        <a:bodyPr/>
        <a:lstStyle/>
        <a:p>
          <a:pPr>
            <a:buFont typeface="+mj-lt"/>
            <a:buAutoNum type="arabicPeriod"/>
          </a:pPr>
          <a:r>
            <a:rPr lang="en-IN" sz="1400" b="1" i="0" dirty="0">
              <a:solidFill>
                <a:schemeClr val="tx2">
                  <a:lumMod val="50000"/>
                </a:schemeClr>
              </a:solidFill>
              <a:latin typeface="Arial Nova" panose="020B0504020202020204" pitchFamily="34" charset="0"/>
            </a:rPr>
            <a:t>FortiWiFi (FWF): </a:t>
          </a:r>
          <a:r>
            <a:rPr lang="en-US" sz="1400" b="0" i="0" dirty="0">
              <a:solidFill>
                <a:schemeClr val="tx2">
                  <a:lumMod val="50000"/>
                </a:schemeClr>
              </a:solidFill>
              <a:latin typeface="Arial Nova" panose="020B0504020202020204" pitchFamily="34" charset="0"/>
            </a:rPr>
            <a:t>FortiWiFi combines the security features of FortiGate with built-in Wi-Fi functionality, offering comprehensive network protection and wireless connectivity in a single device.</a:t>
          </a:r>
          <a:endParaRPr lang="en-IN" sz="1400" b="0" i="0" dirty="0">
            <a:solidFill>
              <a:schemeClr val="tx2">
                <a:lumMod val="50000"/>
              </a:schemeClr>
            </a:solidFill>
            <a:latin typeface="Arial Nova" panose="020B0504020202020204" pitchFamily="34" charset="0"/>
          </a:endParaRPr>
        </a:p>
      </dgm:t>
    </dgm:pt>
    <dgm:pt modelId="{5888D11B-808C-48A9-878E-417225449FF5}" type="parTrans" cxnId="{25B458CD-97D8-4C63-8DC0-6C76034A5AAB}">
      <dgm:prSet/>
      <dgm:spPr/>
      <dgm:t>
        <a:bodyPr/>
        <a:lstStyle/>
        <a:p>
          <a:endParaRPr lang="en-IN" sz="1400">
            <a:solidFill>
              <a:schemeClr val="tx2">
                <a:lumMod val="50000"/>
              </a:schemeClr>
            </a:solidFill>
            <a:latin typeface="Arial Nova" panose="020B0504020202020204" pitchFamily="34" charset="0"/>
          </a:endParaRPr>
        </a:p>
      </dgm:t>
    </dgm:pt>
    <dgm:pt modelId="{2A09B46C-E930-473D-B99C-7521257E47E3}" type="sibTrans" cxnId="{25B458CD-97D8-4C63-8DC0-6C76034A5AAB}">
      <dgm:prSet/>
      <dgm:spPr/>
      <dgm:t>
        <a:bodyPr/>
        <a:lstStyle/>
        <a:p>
          <a:endParaRPr lang="en-IN" sz="1400">
            <a:solidFill>
              <a:schemeClr val="tx2">
                <a:lumMod val="50000"/>
              </a:schemeClr>
            </a:solidFill>
            <a:latin typeface="Arial Nova" panose="020B0504020202020204" pitchFamily="34" charset="0"/>
          </a:endParaRPr>
        </a:p>
      </dgm:t>
    </dgm:pt>
    <dgm:pt modelId="{0840AD78-4EF1-468D-AADC-D321E7EFB411}">
      <dgm:prSet custT="1"/>
      <dgm:spPr>
        <a:ln w="3175">
          <a:solidFill>
            <a:schemeClr val="tx2">
              <a:lumMod val="50000"/>
            </a:schemeClr>
          </a:solidFill>
        </a:ln>
      </dgm:spPr>
      <dgm:t>
        <a:bodyPr/>
        <a:lstStyle/>
        <a:p>
          <a:pPr>
            <a:buFont typeface="+mj-lt"/>
            <a:buAutoNum type="arabicPeriod"/>
          </a:pPr>
          <a:r>
            <a:rPr lang="en-IN" sz="1400" b="1" i="0" dirty="0">
              <a:solidFill>
                <a:schemeClr val="tx2">
                  <a:lumMod val="50000"/>
                </a:schemeClr>
              </a:solidFill>
              <a:latin typeface="Arial Nova" panose="020B0504020202020204" pitchFamily="34" charset="0"/>
            </a:rPr>
            <a:t>FortiSwitch (FS): </a:t>
          </a:r>
          <a:r>
            <a:rPr lang="en-US" sz="1400" b="0" i="0" dirty="0">
              <a:solidFill>
                <a:schemeClr val="tx2">
                  <a:lumMod val="50000"/>
                </a:schemeClr>
              </a:solidFill>
              <a:latin typeface="Arial Nova" panose="020B0504020202020204" pitchFamily="34" charset="0"/>
            </a:rPr>
            <a:t>FortiSwitch is Fortinet's line of secure, high-performance Ethernet switches designed to enhance network connectivity and provide advanced security features.</a:t>
          </a:r>
          <a:endParaRPr lang="en-IN" sz="1400" b="0" i="0" dirty="0">
            <a:solidFill>
              <a:schemeClr val="tx2">
                <a:lumMod val="50000"/>
              </a:schemeClr>
            </a:solidFill>
            <a:latin typeface="Arial Nova" panose="020B0504020202020204" pitchFamily="34" charset="0"/>
          </a:endParaRPr>
        </a:p>
      </dgm:t>
    </dgm:pt>
    <dgm:pt modelId="{5286A259-7918-4155-817F-CA6D99AE804C}" type="parTrans" cxnId="{A69FD8A4-26DB-4F38-A6E0-877B6FB0CA4A}">
      <dgm:prSet/>
      <dgm:spPr/>
      <dgm:t>
        <a:bodyPr/>
        <a:lstStyle/>
        <a:p>
          <a:endParaRPr lang="en-IN" sz="1400">
            <a:solidFill>
              <a:schemeClr val="tx2">
                <a:lumMod val="50000"/>
              </a:schemeClr>
            </a:solidFill>
            <a:latin typeface="Arial Nova" panose="020B0504020202020204" pitchFamily="34" charset="0"/>
          </a:endParaRPr>
        </a:p>
      </dgm:t>
    </dgm:pt>
    <dgm:pt modelId="{7D3B4C78-6F6F-4C41-B99A-E1A9FDA35A69}" type="sibTrans" cxnId="{A69FD8A4-26DB-4F38-A6E0-877B6FB0CA4A}">
      <dgm:prSet/>
      <dgm:spPr/>
      <dgm:t>
        <a:bodyPr/>
        <a:lstStyle/>
        <a:p>
          <a:endParaRPr lang="en-IN" sz="1400">
            <a:solidFill>
              <a:schemeClr val="tx2">
                <a:lumMod val="50000"/>
              </a:schemeClr>
            </a:solidFill>
            <a:latin typeface="Arial Nova" panose="020B0504020202020204" pitchFamily="34" charset="0"/>
          </a:endParaRPr>
        </a:p>
      </dgm:t>
    </dgm:pt>
    <dgm:pt modelId="{6D779B3B-6074-4572-97C9-D74DCE1DD878}">
      <dgm:prSet custT="1"/>
      <dgm:spPr>
        <a:ln w="3175">
          <a:solidFill>
            <a:schemeClr val="tx2">
              <a:lumMod val="50000"/>
            </a:schemeClr>
          </a:solidFill>
        </a:ln>
      </dgm:spPr>
      <dgm:t>
        <a:bodyPr/>
        <a:lstStyle/>
        <a:p>
          <a:pPr>
            <a:buFont typeface="+mj-lt"/>
            <a:buAutoNum type="arabicPeriod"/>
          </a:pPr>
          <a:r>
            <a:rPr lang="en-IN" sz="1400" b="1" i="0" dirty="0">
              <a:solidFill>
                <a:schemeClr val="tx2">
                  <a:lumMod val="50000"/>
                </a:schemeClr>
              </a:solidFill>
              <a:latin typeface="Arial Nova" panose="020B0504020202020204" pitchFamily="34" charset="0"/>
            </a:rPr>
            <a:t>FortiAP (FAP): </a:t>
          </a:r>
          <a:r>
            <a:rPr lang="en-US" sz="1400" b="0" i="0" dirty="0">
              <a:solidFill>
                <a:schemeClr val="tx2">
                  <a:lumMod val="50000"/>
                </a:schemeClr>
              </a:solidFill>
              <a:latin typeface="Arial Nova" panose="020B0504020202020204" pitchFamily="34" charset="0"/>
            </a:rPr>
            <a:t>FortiAP represents Fortinet's wireless access points, delivering secure and scalable Wi-Fi solutions to extend network coverage while maintaining robust security protocols.</a:t>
          </a:r>
          <a:endParaRPr lang="en-IN" sz="1400" b="0" i="0" dirty="0">
            <a:solidFill>
              <a:schemeClr val="tx2">
                <a:lumMod val="50000"/>
              </a:schemeClr>
            </a:solidFill>
            <a:latin typeface="Arial Nova" panose="020B0504020202020204" pitchFamily="34" charset="0"/>
          </a:endParaRPr>
        </a:p>
      </dgm:t>
    </dgm:pt>
    <dgm:pt modelId="{C065046F-E710-48AD-9871-83A6EC1965D7}" type="parTrans" cxnId="{2EACD4A3-F3F7-477F-A613-349072434881}">
      <dgm:prSet/>
      <dgm:spPr/>
      <dgm:t>
        <a:bodyPr/>
        <a:lstStyle/>
        <a:p>
          <a:endParaRPr lang="en-IN" sz="1400">
            <a:solidFill>
              <a:schemeClr val="tx2">
                <a:lumMod val="50000"/>
              </a:schemeClr>
            </a:solidFill>
            <a:latin typeface="Arial Nova" panose="020B0504020202020204" pitchFamily="34" charset="0"/>
          </a:endParaRPr>
        </a:p>
      </dgm:t>
    </dgm:pt>
    <dgm:pt modelId="{0406640F-159D-40C5-9BA5-0AC947F59143}" type="sibTrans" cxnId="{2EACD4A3-F3F7-477F-A613-349072434881}">
      <dgm:prSet/>
      <dgm:spPr/>
      <dgm:t>
        <a:bodyPr/>
        <a:lstStyle/>
        <a:p>
          <a:endParaRPr lang="en-IN" sz="1400">
            <a:solidFill>
              <a:schemeClr val="tx2">
                <a:lumMod val="50000"/>
              </a:schemeClr>
            </a:solidFill>
            <a:latin typeface="Arial Nova" panose="020B0504020202020204" pitchFamily="34" charset="0"/>
          </a:endParaRPr>
        </a:p>
      </dgm:t>
    </dgm:pt>
    <dgm:pt modelId="{9B836517-F714-4AC2-80B9-A55D76EF45E9}">
      <dgm:prSet custT="1"/>
      <dgm:spPr>
        <a:ln w="3175">
          <a:solidFill>
            <a:schemeClr val="tx2">
              <a:lumMod val="50000"/>
            </a:schemeClr>
          </a:solidFill>
        </a:ln>
      </dgm:spPr>
      <dgm:t>
        <a:bodyPr/>
        <a:lstStyle/>
        <a:p>
          <a:pPr>
            <a:buFont typeface="+mj-lt"/>
            <a:buAutoNum type="arabicPeriod"/>
          </a:pPr>
          <a:r>
            <a:rPr lang="en-IN" sz="1400" b="1" i="0" dirty="0">
              <a:solidFill>
                <a:schemeClr val="tx2">
                  <a:lumMod val="50000"/>
                </a:schemeClr>
              </a:solidFill>
              <a:latin typeface="Arial Nova" panose="020B0504020202020204" pitchFamily="34" charset="0"/>
            </a:rPr>
            <a:t>FortiExtender (FEX): </a:t>
          </a:r>
          <a:r>
            <a:rPr lang="en-US" sz="1400" b="0" i="0" dirty="0">
              <a:solidFill>
                <a:schemeClr val="tx2">
                  <a:lumMod val="50000"/>
                </a:schemeClr>
              </a:solidFill>
              <a:latin typeface="Arial Nova" panose="020B0504020202020204" pitchFamily="34" charset="0"/>
            </a:rPr>
            <a:t>FortiExtender is Fortinet's solution for extending network connectivity to remote locations, providing reliable and secure connectivity through wireless broadband networks.</a:t>
          </a:r>
          <a:endParaRPr lang="en-IN" sz="1400" b="0" i="0" dirty="0">
            <a:solidFill>
              <a:schemeClr val="tx2">
                <a:lumMod val="50000"/>
              </a:schemeClr>
            </a:solidFill>
            <a:latin typeface="Arial Nova" panose="020B0504020202020204" pitchFamily="34" charset="0"/>
          </a:endParaRPr>
        </a:p>
      </dgm:t>
    </dgm:pt>
    <dgm:pt modelId="{30DD7D50-82FC-4B16-B42C-1D868F860D3B}" type="parTrans" cxnId="{60CEBC63-FB47-4D53-BE5D-6E98837BD841}">
      <dgm:prSet/>
      <dgm:spPr/>
      <dgm:t>
        <a:bodyPr/>
        <a:lstStyle/>
        <a:p>
          <a:endParaRPr lang="en-IN" sz="1400">
            <a:solidFill>
              <a:schemeClr val="tx2">
                <a:lumMod val="50000"/>
              </a:schemeClr>
            </a:solidFill>
            <a:latin typeface="Arial Nova" panose="020B0504020202020204" pitchFamily="34" charset="0"/>
          </a:endParaRPr>
        </a:p>
      </dgm:t>
    </dgm:pt>
    <dgm:pt modelId="{34781E32-3B76-4A98-88D0-DA45DCCFF028}" type="sibTrans" cxnId="{60CEBC63-FB47-4D53-BE5D-6E98837BD841}">
      <dgm:prSet/>
      <dgm:spPr/>
      <dgm:t>
        <a:bodyPr/>
        <a:lstStyle/>
        <a:p>
          <a:endParaRPr lang="en-IN" sz="1400">
            <a:solidFill>
              <a:schemeClr val="tx2">
                <a:lumMod val="50000"/>
              </a:schemeClr>
            </a:solidFill>
            <a:latin typeface="Arial Nova" panose="020B0504020202020204" pitchFamily="34" charset="0"/>
          </a:endParaRPr>
        </a:p>
      </dgm:t>
    </dgm:pt>
    <dgm:pt modelId="{A1ACC1A0-D171-476B-AA75-8914DA950A3F}">
      <dgm:prSet custT="1"/>
      <dgm:spPr>
        <a:ln w="3175">
          <a:solidFill>
            <a:schemeClr val="tx2">
              <a:lumMod val="50000"/>
            </a:schemeClr>
          </a:solidFill>
        </a:ln>
      </dgm:spPr>
      <dgm:t>
        <a:bodyPr/>
        <a:lstStyle/>
        <a:p>
          <a:pPr>
            <a:buFont typeface="+mj-lt"/>
            <a:buAutoNum type="arabicPeriod"/>
          </a:pPr>
          <a:r>
            <a:rPr lang="en-US" sz="1400" b="1" i="0" dirty="0">
              <a:solidFill>
                <a:schemeClr val="tx2">
                  <a:lumMod val="50000"/>
                </a:schemeClr>
              </a:solidFill>
              <a:latin typeface="Arial Nova" panose="020B0504020202020204" pitchFamily="34" charset="0"/>
            </a:rPr>
            <a:t>FortiCamera (FCM):</a:t>
          </a:r>
          <a:r>
            <a:rPr lang="en-US" sz="1400" b="0" i="0" dirty="0">
              <a:solidFill>
                <a:schemeClr val="tx2">
                  <a:lumMod val="50000"/>
                </a:schemeClr>
              </a:solidFill>
              <a:latin typeface="Arial Nova" panose="020B0504020202020204" pitchFamily="34" charset="0"/>
            </a:rPr>
            <a:t> FortiCamera is a</a:t>
          </a:r>
          <a:r>
            <a:rPr lang="en-IN" sz="1400" b="0" i="0" dirty="0">
              <a:solidFill>
                <a:schemeClr val="tx2">
                  <a:lumMod val="50000"/>
                </a:schemeClr>
              </a:solidFill>
              <a:latin typeface="Arial Nova" panose="020B0504020202020204" pitchFamily="34" charset="0"/>
            </a:rPr>
            <a:t> video surveillance solution which includes the </a:t>
          </a:r>
          <a:r>
            <a:rPr lang="en-US" sz="1400" b="0" i="0" dirty="0">
              <a:solidFill>
                <a:schemeClr val="tx2">
                  <a:lumMod val="50000"/>
                </a:schemeClr>
              </a:solidFill>
              <a:latin typeface="Arial Nova" panose="020B0504020202020204" pitchFamily="34" charset="0"/>
            </a:rPr>
            <a:t>high-performance FortiRecorder, and AI-powered FortiCentral video management software (VMS). This integrated physical security gives intelligent insights with remote, real-time visibility</a:t>
          </a:r>
          <a:endParaRPr lang="en-IN" sz="1400" b="0" i="0" dirty="0">
            <a:solidFill>
              <a:schemeClr val="tx2">
                <a:lumMod val="50000"/>
              </a:schemeClr>
            </a:solidFill>
            <a:latin typeface="Arial Nova" panose="020B0504020202020204" pitchFamily="34" charset="0"/>
          </a:endParaRPr>
        </a:p>
      </dgm:t>
    </dgm:pt>
    <dgm:pt modelId="{1B217DCF-12CF-4B62-8016-AC9253DDEA2A}" type="parTrans" cxnId="{5E48A590-B395-4E63-B3ED-BE344BC9CEB2}">
      <dgm:prSet/>
      <dgm:spPr/>
      <dgm:t>
        <a:bodyPr/>
        <a:lstStyle/>
        <a:p>
          <a:endParaRPr lang="en-IN" sz="1400">
            <a:solidFill>
              <a:schemeClr val="tx2">
                <a:lumMod val="50000"/>
              </a:schemeClr>
            </a:solidFill>
            <a:latin typeface="Arial Nova" panose="020B0504020202020204" pitchFamily="34" charset="0"/>
          </a:endParaRPr>
        </a:p>
      </dgm:t>
    </dgm:pt>
    <dgm:pt modelId="{7BC52E70-0779-4719-8F41-5BED08206F28}" type="sibTrans" cxnId="{5E48A590-B395-4E63-B3ED-BE344BC9CEB2}">
      <dgm:prSet/>
      <dgm:spPr/>
      <dgm:t>
        <a:bodyPr/>
        <a:lstStyle/>
        <a:p>
          <a:endParaRPr lang="en-IN" sz="1400">
            <a:solidFill>
              <a:schemeClr val="tx2">
                <a:lumMod val="50000"/>
              </a:schemeClr>
            </a:solidFill>
            <a:latin typeface="Arial Nova" panose="020B0504020202020204" pitchFamily="34" charset="0"/>
          </a:endParaRPr>
        </a:p>
      </dgm:t>
    </dgm:pt>
    <dgm:pt modelId="{B0EFF9E5-EAB7-4D2C-8211-82DD821E2FCD}" type="pres">
      <dgm:prSet presAssocID="{2B15ED61-D7C2-40D1-ACBC-9C4A67438152}" presName="linear" presStyleCnt="0">
        <dgm:presLayoutVars>
          <dgm:dir/>
          <dgm:resizeHandles val="exact"/>
        </dgm:presLayoutVars>
      </dgm:prSet>
      <dgm:spPr/>
    </dgm:pt>
    <dgm:pt modelId="{94BCA55E-DA3D-4B77-8E70-F2CB4DEB13CE}" type="pres">
      <dgm:prSet presAssocID="{9CCD83E1-7E64-44B8-8058-46131FA1C876}" presName="comp" presStyleCnt="0"/>
      <dgm:spPr/>
    </dgm:pt>
    <dgm:pt modelId="{794A54C8-02D3-4D11-A7AC-25A1223DD1EB}" type="pres">
      <dgm:prSet presAssocID="{9CCD83E1-7E64-44B8-8058-46131FA1C876}" presName="box" presStyleLbl="node1" presStyleIdx="0" presStyleCnt="6"/>
      <dgm:spPr/>
    </dgm:pt>
    <dgm:pt modelId="{61EB6F73-D61F-4391-96BB-3CF306FB49F0}" type="pres">
      <dgm:prSet presAssocID="{9CCD83E1-7E64-44B8-8058-46131FA1C876}" presName="img" presStyleLbl="fgImgPlace1" presStyleIdx="0" presStyleCnt="6" custScaleX="61659" custScaleY="99812"/>
      <dgm:spPr>
        <a:blipFill>
          <a:blip xmlns:r="http://schemas.openxmlformats.org/officeDocument/2006/relationships" r:embed="rId1"/>
          <a:srcRect/>
          <a:stretch>
            <a:fillRect t="-23000" b="-23000"/>
          </a:stretch>
        </a:blipFill>
        <a:ln w="3175">
          <a:solidFill>
            <a:schemeClr val="accent1"/>
          </a:solidFill>
        </a:ln>
      </dgm:spPr>
    </dgm:pt>
    <dgm:pt modelId="{B375C138-2BD0-45F8-816C-964EA74D5F44}" type="pres">
      <dgm:prSet presAssocID="{9CCD83E1-7E64-44B8-8058-46131FA1C876}" presName="text" presStyleLbl="node1" presStyleIdx="0" presStyleCnt="6">
        <dgm:presLayoutVars>
          <dgm:bulletEnabled val="1"/>
        </dgm:presLayoutVars>
      </dgm:prSet>
      <dgm:spPr/>
    </dgm:pt>
    <dgm:pt modelId="{D38B8EEB-094C-4BBC-8F71-3F7584F03289}" type="pres">
      <dgm:prSet presAssocID="{BE586CF5-900D-4F87-853A-6BC2FCAD1640}" presName="spacer" presStyleCnt="0"/>
      <dgm:spPr/>
    </dgm:pt>
    <dgm:pt modelId="{D870E96A-D7F6-46F7-978D-1EFDB82673EE}" type="pres">
      <dgm:prSet presAssocID="{1A8E7AC1-AED9-4F93-B369-FEE1565594B5}" presName="comp" presStyleCnt="0"/>
      <dgm:spPr/>
    </dgm:pt>
    <dgm:pt modelId="{F5DCA660-F849-4A97-97C7-D3C1E411EF32}" type="pres">
      <dgm:prSet presAssocID="{1A8E7AC1-AED9-4F93-B369-FEE1565594B5}" presName="box" presStyleLbl="node1" presStyleIdx="1" presStyleCnt="6"/>
      <dgm:spPr/>
    </dgm:pt>
    <dgm:pt modelId="{97C81AE5-B9E4-4CA0-9DFD-762FF194BA9D}" type="pres">
      <dgm:prSet presAssocID="{1A8E7AC1-AED9-4F93-B369-FEE1565594B5}" presName="img" presStyleLbl="fgImgPlace1" presStyleIdx="1" presStyleCnt="6" custScaleX="61659" custScaleY="99812"/>
      <dgm:spPr>
        <a:blipFill>
          <a:blip xmlns:r="http://schemas.openxmlformats.org/officeDocument/2006/relationships" r:embed="rId2"/>
          <a:srcRect/>
          <a:stretch>
            <a:fillRect t="-3000" b="-3000"/>
          </a:stretch>
        </a:blipFill>
        <a:ln w="3175">
          <a:solidFill>
            <a:schemeClr val="accent1"/>
          </a:solidFill>
        </a:ln>
      </dgm:spPr>
    </dgm:pt>
    <dgm:pt modelId="{62F04B86-6523-4B51-8CAA-8FCA9A4CF2A9}" type="pres">
      <dgm:prSet presAssocID="{1A8E7AC1-AED9-4F93-B369-FEE1565594B5}" presName="text" presStyleLbl="node1" presStyleIdx="1" presStyleCnt="6">
        <dgm:presLayoutVars>
          <dgm:bulletEnabled val="1"/>
        </dgm:presLayoutVars>
      </dgm:prSet>
      <dgm:spPr/>
    </dgm:pt>
    <dgm:pt modelId="{FCF6D446-FB9E-44D0-BCF3-D2AC7D1DDA63}" type="pres">
      <dgm:prSet presAssocID="{2A09B46C-E930-473D-B99C-7521257E47E3}" presName="spacer" presStyleCnt="0"/>
      <dgm:spPr/>
    </dgm:pt>
    <dgm:pt modelId="{1DC98107-41D0-4F41-AC19-013148757D2A}" type="pres">
      <dgm:prSet presAssocID="{0840AD78-4EF1-468D-AADC-D321E7EFB411}" presName="comp" presStyleCnt="0"/>
      <dgm:spPr/>
    </dgm:pt>
    <dgm:pt modelId="{135BA87F-B579-4DC6-8115-401D4F1CCF57}" type="pres">
      <dgm:prSet presAssocID="{0840AD78-4EF1-468D-AADC-D321E7EFB411}" presName="box" presStyleLbl="node1" presStyleIdx="2" presStyleCnt="6"/>
      <dgm:spPr/>
    </dgm:pt>
    <dgm:pt modelId="{E644A34F-6D84-4E54-A408-BD32109FC9F7}" type="pres">
      <dgm:prSet presAssocID="{0840AD78-4EF1-468D-AADC-D321E7EFB411}" presName="img" presStyleLbl="fgImgPlace1" presStyleIdx="2" presStyleCnt="6" custScaleX="61659" custScaleY="99812"/>
      <dgm:spPr>
        <a:blipFill>
          <a:blip xmlns:r="http://schemas.openxmlformats.org/officeDocument/2006/relationships" r:embed="rId3"/>
          <a:srcRect/>
          <a:stretch>
            <a:fillRect t="-23000" b="-23000"/>
          </a:stretch>
        </a:blipFill>
        <a:ln w="3175">
          <a:solidFill>
            <a:schemeClr val="accent1"/>
          </a:solidFill>
        </a:ln>
      </dgm:spPr>
    </dgm:pt>
    <dgm:pt modelId="{39C739A9-AD2E-48BD-9820-91261F0A8FF9}" type="pres">
      <dgm:prSet presAssocID="{0840AD78-4EF1-468D-AADC-D321E7EFB411}" presName="text" presStyleLbl="node1" presStyleIdx="2" presStyleCnt="6">
        <dgm:presLayoutVars>
          <dgm:bulletEnabled val="1"/>
        </dgm:presLayoutVars>
      </dgm:prSet>
      <dgm:spPr/>
    </dgm:pt>
    <dgm:pt modelId="{6EF7FBD1-D21F-47DF-A6CA-E672C4D66129}" type="pres">
      <dgm:prSet presAssocID="{7D3B4C78-6F6F-4C41-B99A-E1A9FDA35A69}" presName="spacer" presStyleCnt="0"/>
      <dgm:spPr/>
    </dgm:pt>
    <dgm:pt modelId="{FABF795F-72BA-4039-8240-478502888448}" type="pres">
      <dgm:prSet presAssocID="{6D779B3B-6074-4572-97C9-D74DCE1DD878}" presName="comp" presStyleCnt="0"/>
      <dgm:spPr/>
    </dgm:pt>
    <dgm:pt modelId="{ABE6CC07-5DB2-4BA2-A1E2-0B36B7CD95EF}" type="pres">
      <dgm:prSet presAssocID="{6D779B3B-6074-4572-97C9-D74DCE1DD878}" presName="box" presStyleLbl="node1" presStyleIdx="3" presStyleCnt="6"/>
      <dgm:spPr/>
    </dgm:pt>
    <dgm:pt modelId="{9A88028E-5550-4964-A128-FA6BDD750DBC}" type="pres">
      <dgm:prSet presAssocID="{6D779B3B-6074-4572-97C9-D74DCE1DD878}" presName="img" presStyleLbl="fgImgPlace1" presStyleIdx="3" presStyleCnt="6" custScaleX="61659" custScaleY="99812"/>
      <dgm:spPr>
        <a:blipFill>
          <a:blip xmlns:r="http://schemas.openxmlformats.org/officeDocument/2006/relationships" r:embed="rId4"/>
          <a:srcRect/>
          <a:stretch>
            <a:fillRect t="-23000" b="-23000"/>
          </a:stretch>
        </a:blipFill>
        <a:ln w="3175">
          <a:solidFill>
            <a:schemeClr val="accent1"/>
          </a:solidFill>
        </a:ln>
      </dgm:spPr>
    </dgm:pt>
    <dgm:pt modelId="{88BFBB4A-B690-4E54-8CA5-C68EFE9ADD0C}" type="pres">
      <dgm:prSet presAssocID="{6D779B3B-6074-4572-97C9-D74DCE1DD878}" presName="text" presStyleLbl="node1" presStyleIdx="3" presStyleCnt="6">
        <dgm:presLayoutVars>
          <dgm:bulletEnabled val="1"/>
        </dgm:presLayoutVars>
      </dgm:prSet>
      <dgm:spPr/>
    </dgm:pt>
    <dgm:pt modelId="{8155B63F-FAAE-40C9-81B3-3798A4FE28BE}" type="pres">
      <dgm:prSet presAssocID="{0406640F-159D-40C5-9BA5-0AC947F59143}" presName="spacer" presStyleCnt="0"/>
      <dgm:spPr/>
    </dgm:pt>
    <dgm:pt modelId="{7E5BA353-0D7A-43C9-8157-D327374D955C}" type="pres">
      <dgm:prSet presAssocID="{9B836517-F714-4AC2-80B9-A55D76EF45E9}" presName="comp" presStyleCnt="0"/>
      <dgm:spPr/>
    </dgm:pt>
    <dgm:pt modelId="{A05AA002-AA4C-43AB-873F-47989730A03D}" type="pres">
      <dgm:prSet presAssocID="{9B836517-F714-4AC2-80B9-A55D76EF45E9}" presName="box" presStyleLbl="node1" presStyleIdx="4" presStyleCnt="6"/>
      <dgm:spPr/>
    </dgm:pt>
    <dgm:pt modelId="{BBEFC65A-F480-4843-8E6C-0F5EE0BCE8C6}" type="pres">
      <dgm:prSet presAssocID="{9B836517-F714-4AC2-80B9-A55D76EF45E9}" presName="img" presStyleLbl="fgImgPlace1" presStyleIdx="4" presStyleCnt="6" custScaleX="61659" custScaleY="99812"/>
      <dgm:spPr>
        <a:blipFill>
          <a:blip xmlns:r="http://schemas.openxmlformats.org/officeDocument/2006/relationships" r:embed="rId5"/>
          <a:srcRect/>
          <a:stretch>
            <a:fillRect t="-23000" b="-23000"/>
          </a:stretch>
        </a:blipFill>
        <a:ln w="3175">
          <a:solidFill>
            <a:schemeClr val="accent1"/>
          </a:solidFill>
        </a:ln>
      </dgm:spPr>
    </dgm:pt>
    <dgm:pt modelId="{252FC194-83E7-4085-A784-6EF72B7D905F}" type="pres">
      <dgm:prSet presAssocID="{9B836517-F714-4AC2-80B9-A55D76EF45E9}" presName="text" presStyleLbl="node1" presStyleIdx="4" presStyleCnt="6">
        <dgm:presLayoutVars>
          <dgm:bulletEnabled val="1"/>
        </dgm:presLayoutVars>
      </dgm:prSet>
      <dgm:spPr/>
    </dgm:pt>
    <dgm:pt modelId="{7000E89D-BCA4-4C7C-96D4-FD47DC384BA8}" type="pres">
      <dgm:prSet presAssocID="{34781E32-3B76-4A98-88D0-DA45DCCFF028}" presName="spacer" presStyleCnt="0"/>
      <dgm:spPr/>
    </dgm:pt>
    <dgm:pt modelId="{70727D32-0678-4450-9171-8C3B399AE58C}" type="pres">
      <dgm:prSet presAssocID="{A1ACC1A0-D171-476B-AA75-8914DA950A3F}" presName="comp" presStyleCnt="0"/>
      <dgm:spPr/>
    </dgm:pt>
    <dgm:pt modelId="{98E9D48A-A676-4A1C-85AF-4BC607505D6E}" type="pres">
      <dgm:prSet presAssocID="{A1ACC1A0-D171-476B-AA75-8914DA950A3F}" presName="box" presStyleLbl="node1" presStyleIdx="5" presStyleCnt="6"/>
      <dgm:spPr/>
    </dgm:pt>
    <dgm:pt modelId="{903A816D-D787-4558-B368-85DE8EDAABCA}" type="pres">
      <dgm:prSet presAssocID="{A1ACC1A0-D171-476B-AA75-8914DA950A3F}" presName="img" presStyleLbl="fgImgPlace1" presStyleIdx="5" presStyleCnt="6" custScaleX="61651"/>
      <dgm:spPr>
        <a:xfrm>
          <a:off x="82436" y="4616470"/>
          <a:ext cx="2265640" cy="659495"/>
        </a:xfrm>
        <a:prstGeom prst="roundRect">
          <a:avLst>
            <a:gd name="adj" fmla="val 10000"/>
          </a:avLst>
        </a:prstGeom>
        <a:blipFill dpi="0" rotWithShape="1">
          <a:blip xmlns:r="http://schemas.openxmlformats.org/officeDocument/2006/relationships"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a:stretch>
        </a:blipFill>
        <a:ln w="3175" cap="flat" cmpd="sng" algn="ctr">
          <a:solidFill>
            <a:srgbClr val="4F81BD"/>
          </a:solidFill>
          <a:prstDash val="solid"/>
        </a:ln>
        <a:effectLst/>
      </dgm:spPr>
    </dgm:pt>
    <dgm:pt modelId="{B15D940D-63AC-4D25-B71D-A4F3FA0E80FF}" type="pres">
      <dgm:prSet presAssocID="{A1ACC1A0-D171-476B-AA75-8914DA950A3F}" presName="text" presStyleLbl="node1" presStyleIdx="5" presStyleCnt="6">
        <dgm:presLayoutVars>
          <dgm:bulletEnabled val="1"/>
        </dgm:presLayoutVars>
      </dgm:prSet>
      <dgm:spPr/>
    </dgm:pt>
  </dgm:ptLst>
  <dgm:cxnLst>
    <dgm:cxn modelId="{36432C06-A9D9-494F-AC11-1091BCDC00DA}" type="presOf" srcId="{0840AD78-4EF1-468D-AADC-D321E7EFB411}" destId="{135BA87F-B579-4DC6-8115-401D4F1CCF57}" srcOrd="0" destOrd="0" presId="urn:microsoft.com/office/officeart/2005/8/layout/vList4"/>
    <dgm:cxn modelId="{C240C215-BC40-4DA4-B621-76FF1DFCBA06}" type="presOf" srcId="{1A8E7AC1-AED9-4F93-B369-FEE1565594B5}" destId="{62F04B86-6523-4B51-8CAA-8FCA9A4CF2A9}" srcOrd="1" destOrd="0" presId="urn:microsoft.com/office/officeart/2005/8/layout/vList4"/>
    <dgm:cxn modelId="{737F6C17-45BE-44A0-AD8F-8908826297FA}" type="presOf" srcId="{9CCD83E1-7E64-44B8-8058-46131FA1C876}" destId="{B375C138-2BD0-45F8-816C-964EA74D5F44}" srcOrd="1" destOrd="0" presId="urn:microsoft.com/office/officeart/2005/8/layout/vList4"/>
    <dgm:cxn modelId="{9D738A33-7292-4713-A8DC-1FBD4F94DC7A}" type="presOf" srcId="{1A8E7AC1-AED9-4F93-B369-FEE1565594B5}" destId="{F5DCA660-F849-4A97-97C7-D3C1E411EF32}" srcOrd="0" destOrd="0" presId="urn:microsoft.com/office/officeart/2005/8/layout/vList4"/>
    <dgm:cxn modelId="{198D7C39-D675-4306-8E8D-86A88DCAFF86}" type="presOf" srcId="{9B836517-F714-4AC2-80B9-A55D76EF45E9}" destId="{252FC194-83E7-4085-A784-6EF72B7D905F}" srcOrd="1" destOrd="0" presId="urn:microsoft.com/office/officeart/2005/8/layout/vList4"/>
    <dgm:cxn modelId="{60CEBC63-FB47-4D53-BE5D-6E98837BD841}" srcId="{2B15ED61-D7C2-40D1-ACBC-9C4A67438152}" destId="{9B836517-F714-4AC2-80B9-A55D76EF45E9}" srcOrd="4" destOrd="0" parTransId="{30DD7D50-82FC-4B16-B42C-1D868F860D3B}" sibTransId="{34781E32-3B76-4A98-88D0-DA45DCCFF028}"/>
    <dgm:cxn modelId="{9BA1936C-D750-47F5-8FD9-7F3D599CB8DE}" type="presOf" srcId="{9B836517-F714-4AC2-80B9-A55D76EF45E9}" destId="{A05AA002-AA4C-43AB-873F-47989730A03D}" srcOrd="0" destOrd="0" presId="urn:microsoft.com/office/officeart/2005/8/layout/vList4"/>
    <dgm:cxn modelId="{601C0672-D028-4377-9696-03D43719F3F0}" srcId="{2B15ED61-D7C2-40D1-ACBC-9C4A67438152}" destId="{9CCD83E1-7E64-44B8-8058-46131FA1C876}" srcOrd="0" destOrd="0" parTransId="{57AB43AE-5BDA-4C7F-BB7C-784C0F08CC85}" sibTransId="{BE586CF5-900D-4F87-853A-6BC2FCAD1640}"/>
    <dgm:cxn modelId="{ADFC4D58-7F54-4B5A-8D4F-76DC6BDD12B3}" type="presOf" srcId="{A1ACC1A0-D171-476B-AA75-8914DA950A3F}" destId="{98E9D48A-A676-4A1C-85AF-4BC607505D6E}" srcOrd="0" destOrd="0" presId="urn:microsoft.com/office/officeart/2005/8/layout/vList4"/>
    <dgm:cxn modelId="{0CA7C578-9BD2-44F4-BC12-A619D5E95692}" type="presOf" srcId="{A1ACC1A0-D171-476B-AA75-8914DA950A3F}" destId="{B15D940D-63AC-4D25-B71D-A4F3FA0E80FF}" srcOrd="1" destOrd="0" presId="urn:microsoft.com/office/officeart/2005/8/layout/vList4"/>
    <dgm:cxn modelId="{E6651D8D-F179-435C-AE5C-BF6175C7CEF8}" type="presOf" srcId="{6D779B3B-6074-4572-97C9-D74DCE1DD878}" destId="{88BFBB4A-B690-4E54-8CA5-C68EFE9ADD0C}" srcOrd="1" destOrd="0" presId="urn:microsoft.com/office/officeart/2005/8/layout/vList4"/>
    <dgm:cxn modelId="{5E48A590-B395-4E63-B3ED-BE344BC9CEB2}" srcId="{2B15ED61-D7C2-40D1-ACBC-9C4A67438152}" destId="{A1ACC1A0-D171-476B-AA75-8914DA950A3F}" srcOrd="5" destOrd="0" parTransId="{1B217DCF-12CF-4B62-8016-AC9253DDEA2A}" sibTransId="{7BC52E70-0779-4719-8F41-5BED08206F28}"/>
    <dgm:cxn modelId="{2EACD4A3-F3F7-477F-A613-349072434881}" srcId="{2B15ED61-D7C2-40D1-ACBC-9C4A67438152}" destId="{6D779B3B-6074-4572-97C9-D74DCE1DD878}" srcOrd="3" destOrd="0" parTransId="{C065046F-E710-48AD-9871-83A6EC1965D7}" sibTransId="{0406640F-159D-40C5-9BA5-0AC947F59143}"/>
    <dgm:cxn modelId="{A69FD8A4-26DB-4F38-A6E0-877B6FB0CA4A}" srcId="{2B15ED61-D7C2-40D1-ACBC-9C4A67438152}" destId="{0840AD78-4EF1-468D-AADC-D321E7EFB411}" srcOrd="2" destOrd="0" parTransId="{5286A259-7918-4155-817F-CA6D99AE804C}" sibTransId="{7D3B4C78-6F6F-4C41-B99A-E1A9FDA35A69}"/>
    <dgm:cxn modelId="{B4A1BCAA-0E63-46A1-8D58-133944F3F5BB}" type="presOf" srcId="{6D779B3B-6074-4572-97C9-D74DCE1DD878}" destId="{ABE6CC07-5DB2-4BA2-A1E2-0B36B7CD95EF}" srcOrd="0" destOrd="0" presId="urn:microsoft.com/office/officeart/2005/8/layout/vList4"/>
    <dgm:cxn modelId="{25B458CD-97D8-4C63-8DC0-6C76034A5AAB}" srcId="{2B15ED61-D7C2-40D1-ACBC-9C4A67438152}" destId="{1A8E7AC1-AED9-4F93-B369-FEE1565594B5}" srcOrd="1" destOrd="0" parTransId="{5888D11B-808C-48A9-878E-417225449FF5}" sibTransId="{2A09B46C-E930-473D-B99C-7521257E47E3}"/>
    <dgm:cxn modelId="{E65313D0-E158-4855-BA83-3C61800E299A}" type="presOf" srcId="{9CCD83E1-7E64-44B8-8058-46131FA1C876}" destId="{794A54C8-02D3-4D11-A7AC-25A1223DD1EB}" srcOrd="0" destOrd="0" presId="urn:microsoft.com/office/officeart/2005/8/layout/vList4"/>
    <dgm:cxn modelId="{18C277DA-2227-4ABB-AED9-A0CB87909862}" type="presOf" srcId="{0840AD78-4EF1-468D-AADC-D321E7EFB411}" destId="{39C739A9-AD2E-48BD-9820-91261F0A8FF9}" srcOrd="1" destOrd="0" presId="urn:microsoft.com/office/officeart/2005/8/layout/vList4"/>
    <dgm:cxn modelId="{20F150F2-5332-4D9A-A27A-5084092AEC6D}" type="presOf" srcId="{2B15ED61-D7C2-40D1-ACBC-9C4A67438152}" destId="{B0EFF9E5-EAB7-4D2C-8211-82DD821E2FCD}" srcOrd="0" destOrd="0" presId="urn:microsoft.com/office/officeart/2005/8/layout/vList4"/>
    <dgm:cxn modelId="{E3B2AF57-1F24-4A68-BB41-A3E603D677BE}" type="presParOf" srcId="{B0EFF9E5-EAB7-4D2C-8211-82DD821E2FCD}" destId="{94BCA55E-DA3D-4B77-8E70-F2CB4DEB13CE}" srcOrd="0" destOrd="0" presId="urn:microsoft.com/office/officeart/2005/8/layout/vList4"/>
    <dgm:cxn modelId="{E3AC88FB-7C69-4EED-9447-E9C8B48BE909}" type="presParOf" srcId="{94BCA55E-DA3D-4B77-8E70-F2CB4DEB13CE}" destId="{794A54C8-02D3-4D11-A7AC-25A1223DD1EB}" srcOrd="0" destOrd="0" presId="urn:microsoft.com/office/officeart/2005/8/layout/vList4"/>
    <dgm:cxn modelId="{1196AD7C-0DA5-4F7B-B775-61806E379255}" type="presParOf" srcId="{94BCA55E-DA3D-4B77-8E70-F2CB4DEB13CE}" destId="{61EB6F73-D61F-4391-96BB-3CF306FB49F0}" srcOrd="1" destOrd="0" presId="urn:microsoft.com/office/officeart/2005/8/layout/vList4"/>
    <dgm:cxn modelId="{506E7775-FB4A-40CB-8A4F-92533E2C4D34}" type="presParOf" srcId="{94BCA55E-DA3D-4B77-8E70-F2CB4DEB13CE}" destId="{B375C138-2BD0-45F8-816C-964EA74D5F44}" srcOrd="2" destOrd="0" presId="urn:microsoft.com/office/officeart/2005/8/layout/vList4"/>
    <dgm:cxn modelId="{8AB16003-5221-4D02-9405-7BE5004C5AA1}" type="presParOf" srcId="{B0EFF9E5-EAB7-4D2C-8211-82DD821E2FCD}" destId="{D38B8EEB-094C-4BBC-8F71-3F7584F03289}" srcOrd="1" destOrd="0" presId="urn:microsoft.com/office/officeart/2005/8/layout/vList4"/>
    <dgm:cxn modelId="{86399DBB-9B1A-493E-91E4-89C1DA96D126}" type="presParOf" srcId="{B0EFF9E5-EAB7-4D2C-8211-82DD821E2FCD}" destId="{D870E96A-D7F6-46F7-978D-1EFDB82673EE}" srcOrd="2" destOrd="0" presId="urn:microsoft.com/office/officeart/2005/8/layout/vList4"/>
    <dgm:cxn modelId="{2EF4FE05-5E2E-45D7-948A-0FD2203A713A}" type="presParOf" srcId="{D870E96A-D7F6-46F7-978D-1EFDB82673EE}" destId="{F5DCA660-F849-4A97-97C7-D3C1E411EF32}" srcOrd="0" destOrd="0" presId="urn:microsoft.com/office/officeart/2005/8/layout/vList4"/>
    <dgm:cxn modelId="{5ED9556C-B358-4AD4-B5DA-5E37E799FF64}" type="presParOf" srcId="{D870E96A-D7F6-46F7-978D-1EFDB82673EE}" destId="{97C81AE5-B9E4-4CA0-9DFD-762FF194BA9D}" srcOrd="1" destOrd="0" presId="urn:microsoft.com/office/officeart/2005/8/layout/vList4"/>
    <dgm:cxn modelId="{4B89F895-E447-4F03-B819-39DBF69C7F43}" type="presParOf" srcId="{D870E96A-D7F6-46F7-978D-1EFDB82673EE}" destId="{62F04B86-6523-4B51-8CAA-8FCA9A4CF2A9}" srcOrd="2" destOrd="0" presId="urn:microsoft.com/office/officeart/2005/8/layout/vList4"/>
    <dgm:cxn modelId="{7B514850-A30C-4C3E-9646-2D4FBF5ACC73}" type="presParOf" srcId="{B0EFF9E5-EAB7-4D2C-8211-82DD821E2FCD}" destId="{FCF6D446-FB9E-44D0-BCF3-D2AC7D1DDA63}" srcOrd="3" destOrd="0" presId="urn:microsoft.com/office/officeart/2005/8/layout/vList4"/>
    <dgm:cxn modelId="{27898BFC-A51E-494F-97B0-385FD2659D6A}" type="presParOf" srcId="{B0EFF9E5-EAB7-4D2C-8211-82DD821E2FCD}" destId="{1DC98107-41D0-4F41-AC19-013148757D2A}" srcOrd="4" destOrd="0" presId="urn:microsoft.com/office/officeart/2005/8/layout/vList4"/>
    <dgm:cxn modelId="{A5083664-ECAC-45F3-8B29-FBA12311CD50}" type="presParOf" srcId="{1DC98107-41D0-4F41-AC19-013148757D2A}" destId="{135BA87F-B579-4DC6-8115-401D4F1CCF57}" srcOrd="0" destOrd="0" presId="urn:microsoft.com/office/officeart/2005/8/layout/vList4"/>
    <dgm:cxn modelId="{A54817A5-8853-489F-8B79-9FF4A42598AD}" type="presParOf" srcId="{1DC98107-41D0-4F41-AC19-013148757D2A}" destId="{E644A34F-6D84-4E54-A408-BD32109FC9F7}" srcOrd="1" destOrd="0" presId="urn:microsoft.com/office/officeart/2005/8/layout/vList4"/>
    <dgm:cxn modelId="{78B29393-7ADF-46B2-8F7B-A8CD2ECFB4BE}" type="presParOf" srcId="{1DC98107-41D0-4F41-AC19-013148757D2A}" destId="{39C739A9-AD2E-48BD-9820-91261F0A8FF9}" srcOrd="2" destOrd="0" presId="urn:microsoft.com/office/officeart/2005/8/layout/vList4"/>
    <dgm:cxn modelId="{0F2F1970-0E76-4D4E-ACC9-9B4377B72F39}" type="presParOf" srcId="{B0EFF9E5-EAB7-4D2C-8211-82DD821E2FCD}" destId="{6EF7FBD1-D21F-47DF-A6CA-E672C4D66129}" srcOrd="5" destOrd="0" presId="urn:microsoft.com/office/officeart/2005/8/layout/vList4"/>
    <dgm:cxn modelId="{B57E9DA7-DD5F-4F60-A80D-E5AE142D81B7}" type="presParOf" srcId="{B0EFF9E5-EAB7-4D2C-8211-82DD821E2FCD}" destId="{FABF795F-72BA-4039-8240-478502888448}" srcOrd="6" destOrd="0" presId="urn:microsoft.com/office/officeart/2005/8/layout/vList4"/>
    <dgm:cxn modelId="{D3D86F2A-4966-43B9-9886-2471BB180852}" type="presParOf" srcId="{FABF795F-72BA-4039-8240-478502888448}" destId="{ABE6CC07-5DB2-4BA2-A1E2-0B36B7CD95EF}" srcOrd="0" destOrd="0" presId="urn:microsoft.com/office/officeart/2005/8/layout/vList4"/>
    <dgm:cxn modelId="{598FF868-4C85-499D-8AEB-7A825275C7F8}" type="presParOf" srcId="{FABF795F-72BA-4039-8240-478502888448}" destId="{9A88028E-5550-4964-A128-FA6BDD750DBC}" srcOrd="1" destOrd="0" presId="urn:microsoft.com/office/officeart/2005/8/layout/vList4"/>
    <dgm:cxn modelId="{F62D6302-AEDD-4BA5-9BAD-E55478B0DBF0}" type="presParOf" srcId="{FABF795F-72BA-4039-8240-478502888448}" destId="{88BFBB4A-B690-4E54-8CA5-C68EFE9ADD0C}" srcOrd="2" destOrd="0" presId="urn:microsoft.com/office/officeart/2005/8/layout/vList4"/>
    <dgm:cxn modelId="{9CD2016C-8CC3-4DE6-912D-D542FD9802FB}" type="presParOf" srcId="{B0EFF9E5-EAB7-4D2C-8211-82DD821E2FCD}" destId="{8155B63F-FAAE-40C9-81B3-3798A4FE28BE}" srcOrd="7" destOrd="0" presId="urn:microsoft.com/office/officeart/2005/8/layout/vList4"/>
    <dgm:cxn modelId="{AD06CAB3-76A7-4075-B98B-8EE8A1C1116A}" type="presParOf" srcId="{B0EFF9E5-EAB7-4D2C-8211-82DD821E2FCD}" destId="{7E5BA353-0D7A-43C9-8157-D327374D955C}" srcOrd="8" destOrd="0" presId="urn:microsoft.com/office/officeart/2005/8/layout/vList4"/>
    <dgm:cxn modelId="{5579AAC7-5A3C-4699-BEE1-8A44494B58DA}" type="presParOf" srcId="{7E5BA353-0D7A-43C9-8157-D327374D955C}" destId="{A05AA002-AA4C-43AB-873F-47989730A03D}" srcOrd="0" destOrd="0" presId="urn:microsoft.com/office/officeart/2005/8/layout/vList4"/>
    <dgm:cxn modelId="{68A69F75-23B9-4B1F-A33C-0D7105811E44}" type="presParOf" srcId="{7E5BA353-0D7A-43C9-8157-D327374D955C}" destId="{BBEFC65A-F480-4843-8E6C-0F5EE0BCE8C6}" srcOrd="1" destOrd="0" presId="urn:microsoft.com/office/officeart/2005/8/layout/vList4"/>
    <dgm:cxn modelId="{B5A161C1-5295-41C6-810D-4B956D226748}" type="presParOf" srcId="{7E5BA353-0D7A-43C9-8157-D327374D955C}" destId="{252FC194-83E7-4085-A784-6EF72B7D905F}" srcOrd="2" destOrd="0" presId="urn:microsoft.com/office/officeart/2005/8/layout/vList4"/>
    <dgm:cxn modelId="{B04B581D-96E4-4A7C-8A15-48D63F847E96}" type="presParOf" srcId="{B0EFF9E5-EAB7-4D2C-8211-82DD821E2FCD}" destId="{7000E89D-BCA4-4C7C-96D4-FD47DC384BA8}" srcOrd="9" destOrd="0" presId="urn:microsoft.com/office/officeart/2005/8/layout/vList4"/>
    <dgm:cxn modelId="{7E5F4908-E775-4A11-AC79-C2FC31CAA742}" type="presParOf" srcId="{B0EFF9E5-EAB7-4D2C-8211-82DD821E2FCD}" destId="{70727D32-0678-4450-9171-8C3B399AE58C}" srcOrd="10" destOrd="0" presId="urn:microsoft.com/office/officeart/2005/8/layout/vList4"/>
    <dgm:cxn modelId="{4B2973B7-8E2E-46CA-8A2A-4A95D27AE271}" type="presParOf" srcId="{70727D32-0678-4450-9171-8C3B399AE58C}" destId="{98E9D48A-A676-4A1C-85AF-4BC607505D6E}" srcOrd="0" destOrd="0" presId="urn:microsoft.com/office/officeart/2005/8/layout/vList4"/>
    <dgm:cxn modelId="{2FB2BCC0-50F3-48E5-A53A-1F8228D03022}" type="presParOf" srcId="{70727D32-0678-4450-9171-8C3B399AE58C}" destId="{903A816D-D787-4558-B368-85DE8EDAABCA}" srcOrd="1" destOrd="0" presId="urn:microsoft.com/office/officeart/2005/8/layout/vList4"/>
    <dgm:cxn modelId="{B7797941-7C4A-470B-A9F8-960C949D218B}" type="presParOf" srcId="{70727D32-0678-4450-9171-8C3B399AE58C}" destId="{B15D940D-63AC-4D25-B71D-A4F3FA0E80F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BD3444-6D7D-4BB2-B4EE-D6E5545B6079}" type="doc">
      <dgm:prSet loTypeId="urn:microsoft.com/office/officeart/2005/8/layout/default" loCatId="list" qsTypeId="urn:microsoft.com/office/officeart/2005/8/quickstyle/simple1" qsCatId="simple" csTypeId="urn:microsoft.com/office/officeart/2005/8/colors/accent0_1" csCatId="mainScheme" phldr="1"/>
      <dgm:spPr/>
      <dgm:t>
        <a:bodyPr/>
        <a:lstStyle/>
        <a:p>
          <a:endParaRPr lang="en-IN"/>
        </a:p>
      </dgm:t>
    </dgm:pt>
    <dgm:pt modelId="{AEB4B24D-4693-4E4C-BBDB-8D45A9B001B9}">
      <dgm:prSet custT="1"/>
      <dgm:spPr>
        <a:ln>
          <a:noFill/>
        </a:ln>
      </dgm:spPr>
      <dgm:t>
        <a:bodyPr/>
        <a:lstStyle/>
        <a:p>
          <a:r>
            <a:rPr lang="en-US" sz="1600" dirty="0">
              <a:latin typeface="Arial Nova" panose="020B0504020202020204" pitchFamily="34" charset="0"/>
            </a:rPr>
            <a:t>Comprehensive solution for a Branch – WAN, LAN &amp; Security</a:t>
          </a:r>
          <a:endParaRPr lang="en-IN" sz="1600" dirty="0">
            <a:latin typeface="Arial Nova" panose="020B0504020202020204" pitchFamily="34" charset="0"/>
          </a:endParaRPr>
        </a:p>
      </dgm:t>
    </dgm:pt>
    <dgm:pt modelId="{9D724FFE-F66D-4CEB-A055-EEB08203D1DE}" type="parTrans" cxnId="{0BB3A7C3-5502-4612-8817-F10DBC4E1081}">
      <dgm:prSet/>
      <dgm:spPr/>
      <dgm:t>
        <a:bodyPr/>
        <a:lstStyle/>
        <a:p>
          <a:endParaRPr lang="en-IN" sz="1400"/>
        </a:p>
      </dgm:t>
    </dgm:pt>
    <dgm:pt modelId="{0DA0F2CD-C9F7-4F0F-B730-16749E8B36DD}" type="sibTrans" cxnId="{0BB3A7C3-5502-4612-8817-F10DBC4E1081}">
      <dgm:prSet/>
      <dgm:spPr/>
      <dgm:t>
        <a:bodyPr/>
        <a:lstStyle/>
        <a:p>
          <a:endParaRPr lang="en-IN" sz="1400"/>
        </a:p>
      </dgm:t>
    </dgm:pt>
    <dgm:pt modelId="{98DE38BF-F148-442C-AD4A-C140F1BF4BDA}">
      <dgm:prSet custT="1"/>
      <dgm:spPr>
        <a:ln>
          <a:noFill/>
        </a:ln>
      </dgm:spPr>
      <dgm:t>
        <a:bodyPr/>
        <a:lstStyle/>
        <a:p>
          <a:r>
            <a:rPr lang="en-US" sz="1600">
              <a:latin typeface="Arial Nova" panose="020B0504020202020204" pitchFamily="34" charset="0"/>
            </a:rPr>
            <a:t>Standardized design which can be easily replicated</a:t>
          </a:r>
          <a:endParaRPr lang="en-US" sz="1600" dirty="0">
            <a:latin typeface="Arial Nova" panose="020B0504020202020204" pitchFamily="34" charset="0"/>
          </a:endParaRPr>
        </a:p>
      </dgm:t>
    </dgm:pt>
    <dgm:pt modelId="{3AED0D31-4B65-4890-89F4-0D26B1F46486}" type="parTrans" cxnId="{F31CBEA6-C933-441A-A38A-9FD8EBE92E8B}">
      <dgm:prSet/>
      <dgm:spPr/>
      <dgm:t>
        <a:bodyPr/>
        <a:lstStyle/>
        <a:p>
          <a:endParaRPr lang="en-IN" sz="1400"/>
        </a:p>
      </dgm:t>
    </dgm:pt>
    <dgm:pt modelId="{8047945B-3759-4138-AE48-CC6F0381AF2C}" type="sibTrans" cxnId="{F31CBEA6-C933-441A-A38A-9FD8EBE92E8B}">
      <dgm:prSet/>
      <dgm:spPr/>
      <dgm:t>
        <a:bodyPr/>
        <a:lstStyle/>
        <a:p>
          <a:endParaRPr lang="en-IN" sz="1400"/>
        </a:p>
      </dgm:t>
    </dgm:pt>
    <dgm:pt modelId="{106EE540-5ECA-4DF8-B1ED-F69AAAC49C49}">
      <dgm:prSet custT="1"/>
      <dgm:spPr>
        <a:ln>
          <a:noFill/>
        </a:ln>
      </dgm:spPr>
      <dgm:t>
        <a:bodyPr/>
        <a:lstStyle/>
        <a:p>
          <a:r>
            <a:rPr lang="en-US" sz="1600">
              <a:latin typeface="Arial Nova" panose="020B0504020202020204" pitchFamily="34" charset="0"/>
            </a:rPr>
            <a:t>Cost-effective &amp; aligned to the needs of the branch</a:t>
          </a:r>
          <a:endParaRPr lang="en-US" sz="1600" dirty="0">
            <a:latin typeface="Arial Nova" panose="020B0504020202020204" pitchFamily="34" charset="0"/>
          </a:endParaRPr>
        </a:p>
      </dgm:t>
    </dgm:pt>
    <dgm:pt modelId="{BE832972-F7BD-4BF3-A2EA-F1D48CF7E32C}" type="parTrans" cxnId="{E109E081-EF26-493C-84E6-06FAEC8D40CE}">
      <dgm:prSet/>
      <dgm:spPr/>
      <dgm:t>
        <a:bodyPr/>
        <a:lstStyle/>
        <a:p>
          <a:endParaRPr lang="en-IN" sz="1400"/>
        </a:p>
      </dgm:t>
    </dgm:pt>
    <dgm:pt modelId="{E996116C-7500-48BF-9636-B00BCA2D7BD1}" type="sibTrans" cxnId="{E109E081-EF26-493C-84E6-06FAEC8D40CE}">
      <dgm:prSet/>
      <dgm:spPr/>
      <dgm:t>
        <a:bodyPr/>
        <a:lstStyle/>
        <a:p>
          <a:endParaRPr lang="en-IN" sz="1400"/>
        </a:p>
      </dgm:t>
    </dgm:pt>
    <dgm:pt modelId="{6EDD0B63-CFB1-4EA5-85F3-04F01BF987D8}">
      <dgm:prSet custT="1"/>
      <dgm:spPr>
        <a:ln>
          <a:noFill/>
        </a:ln>
      </dgm:spPr>
      <dgm:t>
        <a:bodyPr/>
        <a:lstStyle/>
        <a:p>
          <a:r>
            <a:rPr lang="en-US" sz="1600">
              <a:latin typeface="Arial Nova" panose="020B0504020202020204" pitchFamily="34" charset="0"/>
            </a:rPr>
            <a:t>Fully managed &amp; ability to add new services</a:t>
          </a:r>
          <a:endParaRPr lang="en-IN" sz="1600">
            <a:latin typeface="Arial Nova" panose="020B0504020202020204" pitchFamily="34" charset="0"/>
          </a:endParaRPr>
        </a:p>
      </dgm:t>
    </dgm:pt>
    <dgm:pt modelId="{5636E8D6-40E3-456E-B0B8-9C20732175D2}" type="parTrans" cxnId="{F0303417-C7B3-4BA7-9997-0B3046ECD8DB}">
      <dgm:prSet/>
      <dgm:spPr/>
      <dgm:t>
        <a:bodyPr/>
        <a:lstStyle/>
        <a:p>
          <a:endParaRPr lang="en-IN" sz="1400"/>
        </a:p>
      </dgm:t>
    </dgm:pt>
    <dgm:pt modelId="{B2FEC9E0-2780-4C01-B087-B434C592247A}" type="sibTrans" cxnId="{F0303417-C7B3-4BA7-9997-0B3046ECD8DB}">
      <dgm:prSet/>
      <dgm:spPr/>
      <dgm:t>
        <a:bodyPr/>
        <a:lstStyle/>
        <a:p>
          <a:endParaRPr lang="en-IN" sz="1400"/>
        </a:p>
      </dgm:t>
    </dgm:pt>
    <dgm:pt modelId="{854C5A3B-AADE-4DFE-9F64-658A11F16951}" type="pres">
      <dgm:prSet presAssocID="{36BD3444-6D7D-4BB2-B4EE-D6E5545B6079}" presName="diagram" presStyleCnt="0">
        <dgm:presLayoutVars>
          <dgm:dir/>
          <dgm:resizeHandles val="exact"/>
        </dgm:presLayoutVars>
      </dgm:prSet>
      <dgm:spPr/>
    </dgm:pt>
    <dgm:pt modelId="{5E4CC10C-D693-413B-9A4F-2B7388312F44}" type="pres">
      <dgm:prSet presAssocID="{AEB4B24D-4693-4E4C-BBDB-8D45A9B001B9}" presName="node" presStyleLbl="node1" presStyleIdx="0" presStyleCnt="4" custScaleX="181168">
        <dgm:presLayoutVars>
          <dgm:bulletEnabled val="1"/>
        </dgm:presLayoutVars>
      </dgm:prSet>
      <dgm:spPr/>
    </dgm:pt>
    <dgm:pt modelId="{684D8DBF-08F5-4524-8FB1-2C1989C33034}" type="pres">
      <dgm:prSet presAssocID="{0DA0F2CD-C9F7-4F0F-B730-16749E8B36DD}" presName="sibTrans" presStyleCnt="0"/>
      <dgm:spPr/>
    </dgm:pt>
    <dgm:pt modelId="{D6A4161F-0DE4-43BA-82C3-37078B529F37}" type="pres">
      <dgm:prSet presAssocID="{98DE38BF-F148-442C-AD4A-C140F1BF4BDA}" presName="node" presStyleLbl="node1" presStyleIdx="1" presStyleCnt="4" custScaleX="181168">
        <dgm:presLayoutVars>
          <dgm:bulletEnabled val="1"/>
        </dgm:presLayoutVars>
      </dgm:prSet>
      <dgm:spPr/>
    </dgm:pt>
    <dgm:pt modelId="{D12CB50D-2570-4472-A6CC-A85BEB0E4293}" type="pres">
      <dgm:prSet presAssocID="{8047945B-3759-4138-AE48-CC6F0381AF2C}" presName="sibTrans" presStyleCnt="0"/>
      <dgm:spPr/>
    </dgm:pt>
    <dgm:pt modelId="{C6235FF3-363A-41C3-8FD3-EA0D9F34CA20}" type="pres">
      <dgm:prSet presAssocID="{106EE540-5ECA-4DF8-B1ED-F69AAAC49C49}" presName="node" presStyleLbl="node1" presStyleIdx="2" presStyleCnt="4" custScaleX="181168">
        <dgm:presLayoutVars>
          <dgm:bulletEnabled val="1"/>
        </dgm:presLayoutVars>
      </dgm:prSet>
      <dgm:spPr/>
    </dgm:pt>
    <dgm:pt modelId="{C5A376DE-0E59-48D1-9E8B-7393870C9F14}" type="pres">
      <dgm:prSet presAssocID="{E996116C-7500-48BF-9636-B00BCA2D7BD1}" presName="sibTrans" presStyleCnt="0"/>
      <dgm:spPr/>
    </dgm:pt>
    <dgm:pt modelId="{6B9A424F-21EF-4C7F-B847-F1A6BF995C08}" type="pres">
      <dgm:prSet presAssocID="{6EDD0B63-CFB1-4EA5-85F3-04F01BF987D8}" presName="node" presStyleLbl="node1" presStyleIdx="3" presStyleCnt="4" custScaleX="181168">
        <dgm:presLayoutVars>
          <dgm:bulletEnabled val="1"/>
        </dgm:presLayoutVars>
      </dgm:prSet>
      <dgm:spPr/>
    </dgm:pt>
  </dgm:ptLst>
  <dgm:cxnLst>
    <dgm:cxn modelId="{F0303417-C7B3-4BA7-9997-0B3046ECD8DB}" srcId="{36BD3444-6D7D-4BB2-B4EE-D6E5545B6079}" destId="{6EDD0B63-CFB1-4EA5-85F3-04F01BF987D8}" srcOrd="3" destOrd="0" parTransId="{5636E8D6-40E3-456E-B0B8-9C20732175D2}" sibTransId="{B2FEC9E0-2780-4C01-B087-B434C592247A}"/>
    <dgm:cxn modelId="{916ADF69-C5E8-41FE-B260-6A155546CF8C}" type="presOf" srcId="{36BD3444-6D7D-4BB2-B4EE-D6E5545B6079}" destId="{854C5A3B-AADE-4DFE-9F64-658A11F16951}" srcOrd="0" destOrd="0" presId="urn:microsoft.com/office/officeart/2005/8/layout/default"/>
    <dgm:cxn modelId="{E109E081-EF26-493C-84E6-06FAEC8D40CE}" srcId="{36BD3444-6D7D-4BB2-B4EE-D6E5545B6079}" destId="{106EE540-5ECA-4DF8-B1ED-F69AAAC49C49}" srcOrd="2" destOrd="0" parTransId="{BE832972-F7BD-4BF3-A2EA-F1D48CF7E32C}" sibTransId="{E996116C-7500-48BF-9636-B00BCA2D7BD1}"/>
    <dgm:cxn modelId="{15E45A9C-3605-433A-A15F-65F3B13D51AB}" type="presOf" srcId="{98DE38BF-F148-442C-AD4A-C140F1BF4BDA}" destId="{D6A4161F-0DE4-43BA-82C3-37078B529F37}" srcOrd="0" destOrd="0" presId="urn:microsoft.com/office/officeart/2005/8/layout/default"/>
    <dgm:cxn modelId="{F31CBEA6-C933-441A-A38A-9FD8EBE92E8B}" srcId="{36BD3444-6D7D-4BB2-B4EE-D6E5545B6079}" destId="{98DE38BF-F148-442C-AD4A-C140F1BF4BDA}" srcOrd="1" destOrd="0" parTransId="{3AED0D31-4B65-4890-89F4-0D26B1F46486}" sibTransId="{8047945B-3759-4138-AE48-CC6F0381AF2C}"/>
    <dgm:cxn modelId="{326C5CC0-0494-4669-B364-6344554CF53B}" type="presOf" srcId="{106EE540-5ECA-4DF8-B1ED-F69AAAC49C49}" destId="{C6235FF3-363A-41C3-8FD3-EA0D9F34CA20}" srcOrd="0" destOrd="0" presId="urn:microsoft.com/office/officeart/2005/8/layout/default"/>
    <dgm:cxn modelId="{0BB3A7C3-5502-4612-8817-F10DBC4E1081}" srcId="{36BD3444-6D7D-4BB2-B4EE-D6E5545B6079}" destId="{AEB4B24D-4693-4E4C-BBDB-8D45A9B001B9}" srcOrd="0" destOrd="0" parTransId="{9D724FFE-F66D-4CEB-A055-EEB08203D1DE}" sibTransId="{0DA0F2CD-C9F7-4F0F-B730-16749E8B36DD}"/>
    <dgm:cxn modelId="{C73C17CD-009C-4E31-9DF5-982BF9DAB18B}" type="presOf" srcId="{6EDD0B63-CFB1-4EA5-85F3-04F01BF987D8}" destId="{6B9A424F-21EF-4C7F-B847-F1A6BF995C08}" srcOrd="0" destOrd="0" presId="urn:microsoft.com/office/officeart/2005/8/layout/default"/>
    <dgm:cxn modelId="{824A23D8-2906-4656-A415-12264A1C30F4}" type="presOf" srcId="{AEB4B24D-4693-4E4C-BBDB-8D45A9B001B9}" destId="{5E4CC10C-D693-413B-9A4F-2B7388312F44}" srcOrd="0" destOrd="0" presId="urn:microsoft.com/office/officeart/2005/8/layout/default"/>
    <dgm:cxn modelId="{FA9157F8-1184-44A8-9DBA-B829101F431F}" type="presParOf" srcId="{854C5A3B-AADE-4DFE-9F64-658A11F16951}" destId="{5E4CC10C-D693-413B-9A4F-2B7388312F44}" srcOrd="0" destOrd="0" presId="urn:microsoft.com/office/officeart/2005/8/layout/default"/>
    <dgm:cxn modelId="{F433087C-1D4A-418B-BDB2-458F59DC4EA0}" type="presParOf" srcId="{854C5A3B-AADE-4DFE-9F64-658A11F16951}" destId="{684D8DBF-08F5-4524-8FB1-2C1989C33034}" srcOrd="1" destOrd="0" presId="urn:microsoft.com/office/officeart/2005/8/layout/default"/>
    <dgm:cxn modelId="{6D1D68FC-C29A-460A-8148-12CCACC227D5}" type="presParOf" srcId="{854C5A3B-AADE-4DFE-9F64-658A11F16951}" destId="{D6A4161F-0DE4-43BA-82C3-37078B529F37}" srcOrd="2" destOrd="0" presId="urn:microsoft.com/office/officeart/2005/8/layout/default"/>
    <dgm:cxn modelId="{3B8A59D2-1DDF-484F-9944-7E854570310B}" type="presParOf" srcId="{854C5A3B-AADE-4DFE-9F64-658A11F16951}" destId="{D12CB50D-2570-4472-A6CC-A85BEB0E4293}" srcOrd="3" destOrd="0" presId="urn:microsoft.com/office/officeart/2005/8/layout/default"/>
    <dgm:cxn modelId="{1698350E-240A-43FC-9102-638ED67E66C6}" type="presParOf" srcId="{854C5A3B-AADE-4DFE-9F64-658A11F16951}" destId="{C6235FF3-363A-41C3-8FD3-EA0D9F34CA20}" srcOrd="4" destOrd="0" presId="urn:microsoft.com/office/officeart/2005/8/layout/default"/>
    <dgm:cxn modelId="{8FA8ABE6-4069-4002-A925-562921B89BC7}" type="presParOf" srcId="{854C5A3B-AADE-4DFE-9F64-658A11F16951}" destId="{C5A376DE-0E59-48D1-9E8B-7393870C9F14}" srcOrd="5" destOrd="0" presId="urn:microsoft.com/office/officeart/2005/8/layout/default"/>
    <dgm:cxn modelId="{1D3D8AB9-73E5-49A2-A508-7D884AF0DB65}" type="presParOf" srcId="{854C5A3B-AADE-4DFE-9F64-658A11F16951}" destId="{6B9A424F-21EF-4C7F-B847-F1A6BF995C08}"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05713E1-0EE9-406A-BA80-948D8F765A4D}" type="doc">
      <dgm:prSet loTypeId="urn:microsoft.com/office/officeart/2008/layout/HorizontalMultiLevelHierarchy" loCatId="hierarchy" qsTypeId="urn:microsoft.com/office/officeart/2005/8/quickstyle/simple1" qsCatId="simple" csTypeId="urn:microsoft.com/office/officeart/2005/8/colors/accent0_3" csCatId="mainScheme" phldr="1"/>
      <dgm:spPr/>
      <dgm:t>
        <a:bodyPr/>
        <a:lstStyle/>
        <a:p>
          <a:endParaRPr lang="en-IN"/>
        </a:p>
      </dgm:t>
    </dgm:pt>
    <dgm:pt modelId="{DE872BC9-2A50-4BD4-909A-4F4E7C460AC2}">
      <dgm:prSet phldrT="[Text]" custT="1"/>
      <dgm:spPr>
        <a:solidFill>
          <a:schemeClr val="bg1"/>
        </a:solidFill>
        <a:ln>
          <a:noFill/>
        </a:ln>
      </dgm:spPr>
      <dgm:t>
        <a:bodyPr/>
        <a:lstStyle/>
        <a:p>
          <a:r>
            <a:rPr lang="en-US" sz="3200" dirty="0">
              <a:solidFill>
                <a:schemeClr val="tx1"/>
              </a:solidFill>
              <a:latin typeface="Arial Nova" panose="020B0504020202020204" pitchFamily="34" charset="0"/>
            </a:rPr>
            <a:t>Key Business Drivers</a:t>
          </a:r>
          <a:endParaRPr lang="en-IN" sz="3200" dirty="0">
            <a:solidFill>
              <a:schemeClr val="tx1"/>
            </a:solidFill>
            <a:latin typeface="Arial Nova" panose="020B0504020202020204" pitchFamily="34" charset="0"/>
          </a:endParaRPr>
        </a:p>
      </dgm:t>
    </dgm:pt>
    <dgm:pt modelId="{41829544-4FDA-4CBC-80AE-378229966555}" type="parTrans" cxnId="{666DF5AB-F1AB-40D3-A887-D771CF6720A4}">
      <dgm:prSet/>
      <dgm:spPr/>
      <dgm:t>
        <a:bodyPr/>
        <a:lstStyle/>
        <a:p>
          <a:endParaRPr lang="en-IN" sz="1400">
            <a:solidFill>
              <a:schemeClr val="tx1"/>
            </a:solidFill>
            <a:latin typeface="Arial Nova" panose="020B0504020202020204" pitchFamily="34" charset="0"/>
          </a:endParaRPr>
        </a:p>
      </dgm:t>
    </dgm:pt>
    <dgm:pt modelId="{B537152E-81D5-476F-B663-24FDC52C9851}" type="sibTrans" cxnId="{666DF5AB-F1AB-40D3-A887-D771CF6720A4}">
      <dgm:prSet/>
      <dgm:spPr/>
      <dgm:t>
        <a:bodyPr/>
        <a:lstStyle/>
        <a:p>
          <a:endParaRPr lang="en-IN" sz="1400">
            <a:solidFill>
              <a:schemeClr val="tx1"/>
            </a:solidFill>
            <a:latin typeface="Arial Nova" panose="020B0504020202020204" pitchFamily="34" charset="0"/>
          </a:endParaRPr>
        </a:p>
      </dgm:t>
    </dgm:pt>
    <dgm:pt modelId="{144E22D2-2EA0-41CE-BD71-71FBAE458A4D}">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Faster Deployment</a:t>
          </a:r>
          <a:endParaRPr lang="en-IN" sz="1600" dirty="0">
            <a:solidFill>
              <a:schemeClr val="tx1"/>
            </a:solidFill>
            <a:latin typeface="Arial Nova" panose="020B0504020202020204" pitchFamily="34" charset="0"/>
          </a:endParaRPr>
        </a:p>
      </dgm:t>
    </dgm:pt>
    <dgm:pt modelId="{D3A586BA-ADE0-4775-B215-970B4F32CA9D}" type="parTrans" cxnId="{FCBF7D04-2546-42E6-9306-13274FDAB0F6}">
      <dgm:prSet custT="1"/>
      <dgm:spPr>
        <a:solidFill>
          <a:schemeClr val="tx2">
            <a:lumMod val="40000"/>
            <a:lumOff val="60000"/>
          </a:schemeClr>
        </a:solidFill>
        <a:ln>
          <a:solidFill>
            <a:schemeClr val="bg1"/>
          </a:solidFill>
        </a:ln>
      </dgm:spPr>
      <dgm:t>
        <a:bodyPr/>
        <a:lstStyle/>
        <a:p>
          <a:endParaRPr lang="en-IN" sz="600">
            <a:solidFill>
              <a:schemeClr val="tx1"/>
            </a:solidFill>
            <a:latin typeface="Arial Nova" panose="020B0504020202020204" pitchFamily="34" charset="0"/>
          </a:endParaRPr>
        </a:p>
      </dgm:t>
    </dgm:pt>
    <dgm:pt modelId="{0E333B87-BE32-457C-82B2-C104AF4A4A97}" type="sibTrans" cxnId="{FCBF7D04-2546-42E6-9306-13274FDAB0F6}">
      <dgm:prSet/>
      <dgm:spPr/>
      <dgm:t>
        <a:bodyPr/>
        <a:lstStyle/>
        <a:p>
          <a:endParaRPr lang="en-IN" sz="1400">
            <a:solidFill>
              <a:schemeClr val="tx1"/>
            </a:solidFill>
            <a:latin typeface="Arial Nova" panose="020B0504020202020204" pitchFamily="34" charset="0"/>
          </a:endParaRPr>
        </a:p>
      </dgm:t>
    </dgm:pt>
    <dgm:pt modelId="{03A029C9-E798-4F5A-A9B6-75D6DC1CB180}">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Seamless</a:t>
          </a:r>
        </a:p>
      </dgm:t>
    </dgm:pt>
    <dgm:pt modelId="{60DAA5FA-5302-4DB4-B044-23AB8E72367E}" type="parTrans" cxnId="{21CDE291-9DE2-4CEC-97BA-3D041922ECD8}">
      <dgm:prSet custT="1"/>
      <dgm:spPr>
        <a:solidFill>
          <a:schemeClr val="tx2">
            <a:lumMod val="40000"/>
            <a:lumOff val="60000"/>
          </a:schemeClr>
        </a:solidFill>
        <a:ln>
          <a:solidFill>
            <a:schemeClr val="bg1"/>
          </a:solidFill>
        </a:ln>
      </dgm:spPr>
      <dgm:t>
        <a:bodyPr/>
        <a:lstStyle/>
        <a:p>
          <a:endParaRPr lang="en-IN" sz="300">
            <a:solidFill>
              <a:schemeClr val="tx1"/>
            </a:solidFill>
            <a:latin typeface="Arial Nova" panose="020B0504020202020204" pitchFamily="34" charset="0"/>
          </a:endParaRPr>
        </a:p>
      </dgm:t>
    </dgm:pt>
    <dgm:pt modelId="{13A829CD-6ACA-4F04-9A6A-5005430AFBB8}" type="sibTrans" cxnId="{21CDE291-9DE2-4CEC-97BA-3D041922ECD8}">
      <dgm:prSet/>
      <dgm:spPr/>
      <dgm:t>
        <a:bodyPr/>
        <a:lstStyle/>
        <a:p>
          <a:endParaRPr lang="en-IN" sz="1400">
            <a:solidFill>
              <a:schemeClr val="tx1"/>
            </a:solidFill>
            <a:latin typeface="Arial Nova" panose="020B0504020202020204" pitchFamily="34" charset="0"/>
          </a:endParaRPr>
        </a:p>
      </dgm:t>
    </dgm:pt>
    <dgm:pt modelId="{C97BB4D9-E69B-454D-8345-F64F3FA963C2}">
      <dgm:prSet custT="1"/>
      <dgm:spPr>
        <a:solidFill>
          <a:schemeClr val="tx2">
            <a:lumMod val="40000"/>
            <a:lumOff val="60000"/>
          </a:schemeClr>
        </a:solidFill>
        <a:ln>
          <a:noFill/>
        </a:ln>
      </dgm:spPr>
      <dgm:t>
        <a:bodyPr/>
        <a:lstStyle/>
        <a:p>
          <a:r>
            <a:rPr lang="en-US" sz="1600">
              <a:solidFill>
                <a:schemeClr val="tx1"/>
              </a:solidFill>
              <a:latin typeface="Arial Nova" panose="020B0504020202020204" pitchFamily="34" charset="0"/>
            </a:rPr>
            <a:t>Single Ownership</a:t>
          </a:r>
          <a:endParaRPr lang="en-US" sz="1600" dirty="0">
            <a:solidFill>
              <a:schemeClr val="tx1"/>
            </a:solidFill>
            <a:latin typeface="Arial Nova" panose="020B0504020202020204" pitchFamily="34" charset="0"/>
          </a:endParaRPr>
        </a:p>
      </dgm:t>
    </dgm:pt>
    <dgm:pt modelId="{56821E6B-A201-4324-AF93-52E92E4E5DFB}" type="parTrans" cxnId="{365FB71F-E825-4C23-8ACA-21F35FD167E0}">
      <dgm:prSet custT="1"/>
      <dgm:spPr>
        <a:solidFill>
          <a:schemeClr val="tx2">
            <a:lumMod val="40000"/>
            <a:lumOff val="60000"/>
          </a:schemeClr>
        </a:solidFill>
      </dgm:spPr>
      <dgm:t>
        <a:bodyPr/>
        <a:lstStyle/>
        <a:p>
          <a:endParaRPr lang="en-IN" sz="300">
            <a:solidFill>
              <a:schemeClr val="tx1"/>
            </a:solidFill>
            <a:latin typeface="Arial Nova" panose="020B0504020202020204" pitchFamily="34" charset="0"/>
          </a:endParaRPr>
        </a:p>
      </dgm:t>
    </dgm:pt>
    <dgm:pt modelId="{A02C9352-6C90-4392-82BD-970A1E3EB185}" type="sibTrans" cxnId="{365FB71F-E825-4C23-8ACA-21F35FD167E0}">
      <dgm:prSet/>
      <dgm:spPr/>
      <dgm:t>
        <a:bodyPr/>
        <a:lstStyle/>
        <a:p>
          <a:endParaRPr lang="en-IN" sz="1400">
            <a:solidFill>
              <a:schemeClr val="tx1"/>
            </a:solidFill>
            <a:latin typeface="Arial Nova" panose="020B0504020202020204" pitchFamily="34" charset="0"/>
          </a:endParaRPr>
        </a:p>
      </dgm:t>
    </dgm:pt>
    <dgm:pt modelId="{0609DAD7-5405-4398-AAE8-6FEEBB4662DB}">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Availability of Network</a:t>
          </a:r>
        </a:p>
      </dgm:t>
    </dgm:pt>
    <dgm:pt modelId="{6821908E-559E-429E-9934-949FA921C37B}" type="parTrans" cxnId="{D2B15683-F9B5-4F67-8886-DED076EAF2A6}">
      <dgm:prSet custT="1"/>
      <dgm:spPr>
        <a:solidFill>
          <a:schemeClr val="tx2">
            <a:lumMod val="40000"/>
            <a:lumOff val="60000"/>
          </a:schemeClr>
        </a:solidFill>
        <a:ln>
          <a:solidFill>
            <a:schemeClr val="bg1"/>
          </a:solidFill>
        </a:ln>
      </dgm:spPr>
      <dgm:t>
        <a:bodyPr/>
        <a:lstStyle/>
        <a:p>
          <a:endParaRPr lang="en-IN" sz="300">
            <a:solidFill>
              <a:schemeClr val="tx1"/>
            </a:solidFill>
            <a:latin typeface="Arial Nova" panose="020B0504020202020204" pitchFamily="34" charset="0"/>
          </a:endParaRPr>
        </a:p>
      </dgm:t>
    </dgm:pt>
    <dgm:pt modelId="{9C8037D3-52A4-45E1-8102-2883EF50FE34}" type="sibTrans" cxnId="{D2B15683-F9B5-4F67-8886-DED076EAF2A6}">
      <dgm:prSet/>
      <dgm:spPr/>
      <dgm:t>
        <a:bodyPr/>
        <a:lstStyle/>
        <a:p>
          <a:endParaRPr lang="en-IN" sz="1400">
            <a:solidFill>
              <a:schemeClr val="tx1"/>
            </a:solidFill>
            <a:latin typeface="Arial Nova" panose="020B0504020202020204" pitchFamily="34" charset="0"/>
          </a:endParaRPr>
        </a:p>
      </dgm:t>
    </dgm:pt>
    <dgm:pt modelId="{89D38771-20BE-480F-BA4D-51F87EDB8331}">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Manageability of LAN &amp; WAN Devices</a:t>
          </a:r>
        </a:p>
      </dgm:t>
    </dgm:pt>
    <dgm:pt modelId="{A35B124C-D760-4F62-87CD-E2A23773C2AE}" type="parTrans" cxnId="{65ACF609-89A7-400C-93E0-9CB7F4E15081}">
      <dgm:prSet custT="1"/>
      <dgm:spPr>
        <a:solidFill>
          <a:schemeClr val="tx2">
            <a:lumMod val="40000"/>
            <a:lumOff val="60000"/>
          </a:schemeClr>
        </a:solidFill>
      </dgm:spPr>
      <dgm:t>
        <a:bodyPr/>
        <a:lstStyle/>
        <a:p>
          <a:endParaRPr lang="en-IN" sz="300">
            <a:solidFill>
              <a:schemeClr val="tx1"/>
            </a:solidFill>
            <a:latin typeface="Arial Nova" panose="020B0504020202020204" pitchFamily="34" charset="0"/>
          </a:endParaRPr>
        </a:p>
      </dgm:t>
    </dgm:pt>
    <dgm:pt modelId="{D77B851E-45FA-4B90-B459-05304C4813C3}" type="sibTrans" cxnId="{65ACF609-89A7-400C-93E0-9CB7F4E15081}">
      <dgm:prSet/>
      <dgm:spPr/>
      <dgm:t>
        <a:bodyPr/>
        <a:lstStyle/>
        <a:p>
          <a:endParaRPr lang="en-IN" sz="1400">
            <a:solidFill>
              <a:schemeClr val="tx1"/>
            </a:solidFill>
            <a:latin typeface="Arial Nova" panose="020B0504020202020204" pitchFamily="34" charset="0"/>
          </a:endParaRPr>
        </a:p>
      </dgm:t>
    </dgm:pt>
    <dgm:pt modelId="{A0097AEE-9D5D-42D1-A831-C4CB215C7D80}">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Assurance Against Technological Obsolescence </a:t>
          </a:r>
        </a:p>
      </dgm:t>
    </dgm:pt>
    <dgm:pt modelId="{B49142C6-DF7C-41AD-863C-6A4B925EAE53}" type="parTrans" cxnId="{14661FA7-33F9-4CA3-88B4-C8C2B649AA31}">
      <dgm:prSet custT="1"/>
      <dgm:spPr>
        <a:solidFill>
          <a:schemeClr val="tx2">
            <a:lumMod val="40000"/>
            <a:lumOff val="60000"/>
          </a:schemeClr>
        </a:solidFill>
        <a:ln>
          <a:solidFill>
            <a:schemeClr val="bg1"/>
          </a:solidFill>
        </a:ln>
      </dgm:spPr>
      <dgm:t>
        <a:bodyPr/>
        <a:lstStyle/>
        <a:p>
          <a:endParaRPr lang="en-IN" sz="300">
            <a:solidFill>
              <a:schemeClr val="tx1"/>
            </a:solidFill>
            <a:latin typeface="Arial Nova" panose="020B0504020202020204" pitchFamily="34" charset="0"/>
          </a:endParaRPr>
        </a:p>
      </dgm:t>
    </dgm:pt>
    <dgm:pt modelId="{38C0B011-069E-4935-AE90-CEC8DB963AA5}" type="sibTrans" cxnId="{14661FA7-33F9-4CA3-88B4-C8C2B649AA31}">
      <dgm:prSet/>
      <dgm:spPr/>
      <dgm:t>
        <a:bodyPr/>
        <a:lstStyle/>
        <a:p>
          <a:endParaRPr lang="en-IN" sz="1400">
            <a:solidFill>
              <a:schemeClr val="tx1"/>
            </a:solidFill>
            <a:latin typeface="Arial Nova" panose="020B0504020202020204" pitchFamily="34" charset="0"/>
          </a:endParaRPr>
        </a:p>
      </dgm:t>
    </dgm:pt>
    <dgm:pt modelId="{5B19634E-9756-4F6F-9DAB-9DF456B67DEC}">
      <dgm:prSet custT="1"/>
      <dgm:spPr>
        <a:solidFill>
          <a:schemeClr val="tx2">
            <a:lumMod val="40000"/>
            <a:lumOff val="60000"/>
          </a:schemeClr>
        </a:solidFill>
        <a:ln>
          <a:noFill/>
        </a:ln>
      </dgm:spPr>
      <dgm:t>
        <a:bodyPr/>
        <a:lstStyle/>
        <a:p>
          <a:r>
            <a:rPr lang="en-US" sz="1600">
              <a:solidFill>
                <a:schemeClr val="tx1"/>
              </a:solidFill>
              <a:latin typeface="Arial Nova" panose="020B0504020202020204" pitchFamily="34" charset="0"/>
            </a:rPr>
            <a:t>Cost Effectiveness</a:t>
          </a:r>
          <a:endParaRPr lang="en-US" sz="1600" dirty="0">
            <a:solidFill>
              <a:schemeClr val="tx1"/>
            </a:solidFill>
            <a:latin typeface="Arial Nova" panose="020B0504020202020204" pitchFamily="34" charset="0"/>
          </a:endParaRPr>
        </a:p>
      </dgm:t>
    </dgm:pt>
    <dgm:pt modelId="{8923F750-EF38-4AF8-98CD-9FA74C707BC0}" type="parTrans" cxnId="{12ADD8E2-81D8-492E-888D-45CD314C28B1}">
      <dgm:prSet custT="1"/>
      <dgm:spPr>
        <a:solidFill>
          <a:schemeClr val="tx2">
            <a:lumMod val="40000"/>
            <a:lumOff val="60000"/>
          </a:schemeClr>
        </a:solidFill>
        <a:ln>
          <a:solidFill>
            <a:schemeClr val="bg1"/>
          </a:solidFill>
        </a:ln>
      </dgm:spPr>
      <dgm:t>
        <a:bodyPr/>
        <a:lstStyle/>
        <a:p>
          <a:endParaRPr lang="en-IN" sz="600">
            <a:solidFill>
              <a:schemeClr val="tx1"/>
            </a:solidFill>
            <a:latin typeface="Arial Nova" panose="020B0504020202020204" pitchFamily="34" charset="0"/>
          </a:endParaRPr>
        </a:p>
      </dgm:t>
    </dgm:pt>
    <dgm:pt modelId="{FE0473D2-83A7-4DF6-8957-D7A1C46C0683}" type="sibTrans" cxnId="{12ADD8E2-81D8-492E-888D-45CD314C28B1}">
      <dgm:prSet/>
      <dgm:spPr/>
      <dgm:t>
        <a:bodyPr/>
        <a:lstStyle/>
        <a:p>
          <a:endParaRPr lang="en-IN" sz="1400">
            <a:solidFill>
              <a:schemeClr val="tx1"/>
            </a:solidFill>
            <a:latin typeface="Arial Nova" panose="020B0504020202020204" pitchFamily="34" charset="0"/>
          </a:endParaRPr>
        </a:p>
      </dgm:t>
    </dgm:pt>
    <dgm:pt modelId="{19E296B2-879F-4A18-83D0-B812AF6E836D}">
      <dgm:prSet custT="1"/>
      <dgm:spPr>
        <a:solidFill>
          <a:schemeClr val="tx2">
            <a:lumMod val="40000"/>
            <a:lumOff val="60000"/>
          </a:schemeClr>
        </a:solidFill>
        <a:ln>
          <a:noFill/>
        </a:ln>
      </dgm:spPr>
      <dgm:t>
        <a:bodyPr/>
        <a:lstStyle/>
        <a:p>
          <a:r>
            <a:rPr lang="en-US" sz="1600" dirty="0">
              <a:solidFill>
                <a:schemeClr val="tx1"/>
              </a:solidFill>
              <a:latin typeface="Arial Nova" panose="020B0504020202020204" pitchFamily="34" charset="0"/>
            </a:rPr>
            <a:t>Flexible Commercial Modelling</a:t>
          </a:r>
          <a:endParaRPr lang="en-IN" sz="1600" dirty="0">
            <a:solidFill>
              <a:schemeClr val="tx1"/>
            </a:solidFill>
            <a:latin typeface="Arial Nova" panose="020B0504020202020204" pitchFamily="34" charset="0"/>
          </a:endParaRPr>
        </a:p>
      </dgm:t>
    </dgm:pt>
    <dgm:pt modelId="{AB77B942-A1AA-4F17-93C0-D5E49D41CCCD}" type="parTrans" cxnId="{D50277A1-57E5-4305-9607-DC3B2CB3AD22}">
      <dgm:prSet custT="1"/>
      <dgm:spPr>
        <a:solidFill>
          <a:schemeClr val="tx2">
            <a:lumMod val="40000"/>
            <a:lumOff val="60000"/>
          </a:schemeClr>
        </a:solidFill>
        <a:ln>
          <a:solidFill>
            <a:schemeClr val="bg1"/>
          </a:solidFill>
        </a:ln>
      </dgm:spPr>
      <dgm:t>
        <a:bodyPr/>
        <a:lstStyle/>
        <a:p>
          <a:endParaRPr lang="en-IN" sz="300">
            <a:solidFill>
              <a:schemeClr val="tx1"/>
            </a:solidFill>
            <a:latin typeface="Arial Nova" panose="020B0504020202020204" pitchFamily="34" charset="0"/>
          </a:endParaRPr>
        </a:p>
      </dgm:t>
    </dgm:pt>
    <dgm:pt modelId="{2035D80E-B6AA-41D8-8FFE-859AC954D1B7}" type="sibTrans" cxnId="{D50277A1-57E5-4305-9607-DC3B2CB3AD22}">
      <dgm:prSet/>
      <dgm:spPr/>
      <dgm:t>
        <a:bodyPr/>
        <a:lstStyle/>
        <a:p>
          <a:endParaRPr lang="en-IN" sz="1400">
            <a:solidFill>
              <a:schemeClr val="tx1"/>
            </a:solidFill>
            <a:latin typeface="Arial Nova" panose="020B0504020202020204" pitchFamily="34" charset="0"/>
          </a:endParaRPr>
        </a:p>
      </dgm:t>
    </dgm:pt>
    <dgm:pt modelId="{03085C8E-B71A-43E0-9392-C40E921EA47D}" type="pres">
      <dgm:prSet presAssocID="{405713E1-0EE9-406A-BA80-948D8F765A4D}" presName="Name0" presStyleCnt="0">
        <dgm:presLayoutVars>
          <dgm:chPref val="1"/>
          <dgm:dir/>
          <dgm:animOne val="branch"/>
          <dgm:animLvl val="lvl"/>
          <dgm:resizeHandles val="exact"/>
        </dgm:presLayoutVars>
      </dgm:prSet>
      <dgm:spPr/>
    </dgm:pt>
    <dgm:pt modelId="{F8FEDBFE-45BD-4CF3-9FB7-1E71CBBFF2F6}" type="pres">
      <dgm:prSet presAssocID="{DE872BC9-2A50-4BD4-909A-4F4E7C460AC2}" presName="root1" presStyleCnt="0"/>
      <dgm:spPr/>
    </dgm:pt>
    <dgm:pt modelId="{2CDC5A07-4316-47BD-BC67-3593D8D069CC}" type="pres">
      <dgm:prSet presAssocID="{DE872BC9-2A50-4BD4-909A-4F4E7C460AC2}" presName="LevelOneTextNode" presStyleLbl="node0" presStyleIdx="0" presStyleCnt="1" custLinFactNeighborX="6808">
        <dgm:presLayoutVars>
          <dgm:chPref val="3"/>
        </dgm:presLayoutVars>
      </dgm:prSet>
      <dgm:spPr/>
    </dgm:pt>
    <dgm:pt modelId="{D109CD3E-236E-4466-9600-CF9BA3C3DDB7}" type="pres">
      <dgm:prSet presAssocID="{DE872BC9-2A50-4BD4-909A-4F4E7C460AC2}" presName="level2hierChild" presStyleCnt="0"/>
      <dgm:spPr/>
    </dgm:pt>
    <dgm:pt modelId="{F3685CA1-D3BF-46AE-9056-4C2DE6B55B1A}" type="pres">
      <dgm:prSet presAssocID="{D3A586BA-ADE0-4775-B215-970B4F32CA9D}" presName="conn2-1" presStyleLbl="parChTrans1D2" presStyleIdx="0" presStyleCnt="3"/>
      <dgm:spPr/>
    </dgm:pt>
    <dgm:pt modelId="{67BD56F5-A1CD-48AE-A665-2316995D9D81}" type="pres">
      <dgm:prSet presAssocID="{D3A586BA-ADE0-4775-B215-970B4F32CA9D}" presName="connTx" presStyleLbl="parChTrans1D2" presStyleIdx="0" presStyleCnt="3"/>
      <dgm:spPr/>
    </dgm:pt>
    <dgm:pt modelId="{87E4413D-6889-4774-9A8A-70BBF5F6BABB}" type="pres">
      <dgm:prSet presAssocID="{144E22D2-2EA0-41CE-BD71-71FBAE458A4D}" presName="root2" presStyleCnt="0"/>
      <dgm:spPr/>
    </dgm:pt>
    <dgm:pt modelId="{2413D0A4-ABF4-4824-8395-6419C784B2AF}" type="pres">
      <dgm:prSet presAssocID="{144E22D2-2EA0-41CE-BD71-71FBAE458A4D}" presName="LevelTwoTextNode" presStyleLbl="node2" presStyleIdx="0" presStyleCnt="3" custScaleX="178016">
        <dgm:presLayoutVars>
          <dgm:chPref val="3"/>
        </dgm:presLayoutVars>
      </dgm:prSet>
      <dgm:spPr/>
    </dgm:pt>
    <dgm:pt modelId="{018ED082-1A48-4775-8BBD-49520F9D38E6}" type="pres">
      <dgm:prSet presAssocID="{144E22D2-2EA0-41CE-BD71-71FBAE458A4D}" presName="level3hierChild" presStyleCnt="0"/>
      <dgm:spPr/>
    </dgm:pt>
    <dgm:pt modelId="{E80B4C5F-6255-48A9-89D9-C742DB03BAF1}" type="pres">
      <dgm:prSet presAssocID="{60DAA5FA-5302-4DB4-B044-23AB8E72367E}" presName="conn2-1" presStyleLbl="parChTrans1D3" presStyleIdx="0" presStyleCnt="5"/>
      <dgm:spPr/>
    </dgm:pt>
    <dgm:pt modelId="{6A672A39-D546-41A4-ACE1-C1C732852D50}" type="pres">
      <dgm:prSet presAssocID="{60DAA5FA-5302-4DB4-B044-23AB8E72367E}" presName="connTx" presStyleLbl="parChTrans1D3" presStyleIdx="0" presStyleCnt="5"/>
      <dgm:spPr/>
    </dgm:pt>
    <dgm:pt modelId="{D21B13AE-4AED-48A4-A424-12A33AD7A961}" type="pres">
      <dgm:prSet presAssocID="{03A029C9-E798-4F5A-A9B6-75D6DC1CB180}" presName="root2" presStyleCnt="0"/>
      <dgm:spPr/>
    </dgm:pt>
    <dgm:pt modelId="{E27583EC-6F82-4DFF-BF52-266CC30A19DE}" type="pres">
      <dgm:prSet presAssocID="{03A029C9-E798-4F5A-A9B6-75D6DC1CB180}" presName="LevelTwoTextNode" presStyleLbl="node3" presStyleIdx="0" presStyleCnt="5" custScaleX="178016" custLinFactNeighborX="-1557">
        <dgm:presLayoutVars>
          <dgm:chPref val="3"/>
        </dgm:presLayoutVars>
      </dgm:prSet>
      <dgm:spPr/>
    </dgm:pt>
    <dgm:pt modelId="{55932C8C-DBEE-4DC1-989F-64BFE62E1174}" type="pres">
      <dgm:prSet presAssocID="{03A029C9-E798-4F5A-A9B6-75D6DC1CB180}" presName="level3hierChild" presStyleCnt="0"/>
      <dgm:spPr/>
    </dgm:pt>
    <dgm:pt modelId="{8E25D883-F549-4740-BB90-32D2F53B830D}" type="pres">
      <dgm:prSet presAssocID="{56821E6B-A201-4324-AF93-52E92E4E5DFB}" presName="conn2-1" presStyleLbl="parChTrans1D2" presStyleIdx="1" presStyleCnt="3"/>
      <dgm:spPr/>
    </dgm:pt>
    <dgm:pt modelId="{F8996624-4207-40F3-A1C6-D9811FB079B8}" type="pres">
      <dgm:prSet presAssocID="{56821E6B-A201-4324-AF93-52E92E4E5DFB}" presName="connTx" presStyleLbl="parChTrans1D2" presStyleIdx="1" presStyleCnt="3"/>
      <dgm:spPr/>
    </dgm:pt>
    <dgm:pt modelId="{507FE964-2AD5-4172-96D8-E121A45382C4}" type="pres">
      <dgm:prSet presAssocID="{C97BB4D9-E69B-454D-8345-F64F3FA963C2}" presName="root2" presStyleCnt="0"/>
      <dgm:spPr/>
    </dgm:pt>
    <dgm:pt modelId="{C7D3D067-CAFF-438B-A332-521107FAD600}" type="pres">
      <dgm:prSet presAssocID="{C97BB4D9-E69B-454D-8345-F64F3FA963C2}" presName="LevelTwoTextNode" presStyleLbl="node2" presStyleIdx="1" presStyleCnt="3" custScaleX="178016">
        <dgm:presLayoutVars>
          <dgm:chPref val="3"/>
        </dgm:presLayoutVars>
      </dgm:prSet>
      <dgm:spPr/>
    </dgm:pt>
    <dgm:pt modelId="{88AA3E5D-75A1-4319-881E-5704D7445EE6}" type="pres">
      <dgm:prSet presAssocID="{C97BB4D9-E69B-454D-8345-F64F3FA963C2}" presName="level3hierChild" presStyleCnt="0"/>
      <dgm:spPr/>
    </dgm:pt>
    <dgm:pt modelId="{50A77A97-B728-4AD1-8CC3-1916267634E6}" type="pres">
      <dgm:prSet presAssocID="{6821908E-559E-429E-9934-949FA921C37B}" presName="conn2-1" presStyleLbl="parChTrans1D3" presStyleIdx="1" presStyleCnt="5"/>
      <dgm:spPr/>
    </dgm:pt>
    <dgm:pt modelId="{98A4C6CF-592A-4DD5-ADA5-3D4459503EA0}" type="pres">
      <dgm:prSet presAssocID="{6821908E-559E-429E-9934-949FA921C37B}" presName="connTx" presStyleLbl="parChTrans1D3" presStyleIdx="1" presStyleCnt="5"/>
      <dgm:spPr/>
    </dgm:pt>
    <dgm:pt modelId="{8862DF90-4AB7-46FE-83ED-55B34A59FD20}" type="pres">
      <dgm:prSet presAssocID="{0609DAD7-5405-4398-AAE8-6FEEBB4662DB}" presName="root2" presStyleCnt="0"/>
      <dgm:spPr/>
    </dgm:pt>
    <dgm:pt modelId="{F9E74DA8-C49A-451D-A2F3-D59B37097EE4}" type="pres">
      <dgm:prSet presAssocID="{0609DAD7-5405-4398-AAE8-6FEEBB4662DB}" presName="LevelTwoTextNode" presStyleLbl="node3" presStyleIdx="1" presStyleCnt="5" custScaleX="178016" custLinFactNeighborX="-1557">
        <dgm:presLayoutVars>
          <dgm:chPref val="3"/>
        </dgm:presLayoutVars>
      </dgm:prSet>
      <dgm:spPr/>
    </dgm:pt>
    <dgm:pt modelId="{6B49F7DF-BB6C-4C3C-AC04-D9063BD4BBE5}" type="pres">
      <dgm:prSet presAssocID="{0609DAD7-5405-4398-AAE8-6FEEBB4662DB}" presName="level3hierChild" presStyleCnt="0"/>
      <dgm:spPr/>
    </dgm:pt>
    <dgm:pt modelId="{608509A5-DDBA-4F42-B8B0-EA0E7E19354D}" type="pres">
      <dgm:prSet presAssocID="{A35B124C-D760-4F62-87CD-E2A23773C2AE}" presName="conn2-1" presStyleLbl="parChTrans1D3" presStyleIdx="2" presStyleCnt="5"/>
      <dgm:spPr/>
    </dgm:pt>
    <dgm:pt modelId="{D4281D6C-FFDF-473D-886D-DC987EE3AC3F}" type="pres">
      <dgm:prSet presAssocID="{A35B124C-D760-4F62-87CD-E2A23773C2AE}" presName="connTx" presStyleLbl="parChTrans1D3" presStyleIdx="2" presStyleCnt="5"/>
      <dgm:spPr/>
    </dgm:pt>
    <dgm:pt modelId="{5249475F-8766-42D1-B1B0-073455FCCECF}" type="pres">
      <dgm:prSet presAssocID="{89D38771-20BE-480F-BA4D-51F87EDB8331}" presName="root2" presStyleCnt="0"/>
      <dgm:spPr/>
    </dgm:pt>
    <dgm:pt modelId="{B5C6B876-8751-43B5-B3C8-CB3B0BA331B3}" type="pres">
      <dgm:prSet presAssocID="{89D38771-20BE-480F-BA4D-51F87EDB8331}" presName="LevelTwoTextNode" presStyleLbl="node3" presStyleIdx="2" presStyleCnt="5" custScaleX="178016" custLinFactNeighborX="-1557">
        <dgm:presLayoutVars>
          <dgm:chPref val="3"/>
        </dgm:presLayoutVars>
      </dgm:prSet>
      <dgm:spPr/>
    </dgm:pt>
    <dgm:pt modelId="{C1EB223D-5D20-4B77-981A-A925A8C1404E}" type="pres">
      <dgm:prSet presAssocID="{89D38771-20BE-480F-BA4D-51F87EDB8331}" presName="level3hierChild" presStyleCnt="0"/>
      <dgm:spPr/>
    </dgm:pt>
    <dgm:pt modelId="{2F7A31A3-4775-4014-8C00-DE56F0DC75E4}" type="pres">
      <dgm:prSet presAssocID="{B49142C6-DF7C-41AD-863C-6A4B925EAE53}" presName="conn2-1" presStyleLbl="parChTrans1D3" presStyleIdx="3" presStyleCnt="5"/>
      <dgm:spPr/>
    </dgm:pt>
    <dgm:pt modelId="{16FFC1B2-C743-44C5-84D6-1C9B824B0E11}" type="pres">
      <dgm:prSet presAssocID="{B49142C6-DF7C-41AD-863C-6A4B925EAE53}" presName="connTx" presStyleLbl="parChTrans1D3" presStyleIdx="3" presStyleCnt="5"/>
      <dgm:spPr/>
    </dgm:pt>
    <dgm:pt modelId="{24B2BEEA-32FA-48B1-AF51-EA983E0BD21F}" type="pres">
      <dgm:prSet presAssocID="{A0097AEE-9D5D-42D1-A831-C4CB215C7D80}" presName="root2" presStyleCnt="0"/>
      <dgm:spPr/>
    </dgm:pt>
    <dgm:pt modelId="{1BD48A60-B5FE-4216-AED6-32A24DA0082D}" type="pres">
      <dgm:prSet presAssocID="{A0097AEE-9D5D-42D1-A831-C4CB215C7D80}" presName="LevelTwoTextNode" presStyleLbl="node3" presStyleIdx="3" presStyleCnt="5" custScaleX="178016" custLinFactNeighborX="-1557">
        <dgm:presLayoutVars>
          <dgm:chPref val="3"/>
        </dgm:presLayoutVars>
      </dgm:prSet>
      <dgm:spPr/>
    </dgm:pt>
    <dgm:pt modelId="{1FE91397-7640-4C4E-B0CF-EA19D0541E90}" type="pres">
      <dgm:prSet presAssocID="{A0097AEE-9D5D-42D1-A831-C4CB215C7D80}" presName="level3hierChild" presStyleCnt="0"/>
      <dgm:spPr/>
    </dgm:pt>
    <dgm:pt modelId="{D17FFFCC-D1EB-4898-B0BB-E62DD0FECF57}" type="pres">
      <dgm:prSet presAssocID="{8923F750-EF38-4AF8-98CD-9FA74C707BC0}" presName="conn2-1" presStyleLbl="parChTrans1D2" presStyleIdx="2" presStyleCnt="3"/>
      <dgm:spPr/>
    </dgm:pt>
    <dgm:pt modelId="{61E95261-195D-4388-A552-DF464E5D9153}" type="pres">
      <dgm:prSet presAssocID="{8923F750-EF38-4AF8-98CD-9FA74C707BC0}" presName="connTx" presStyleLbl="parChTrans1D2" presStyleIdx="2" presStyleCnt="3"/>
      <dgm:spPr/>
    </dgm:pt>
    <dgm:pt modelId="{C4964AF5-D117-4ACE-9A86-D3006991003D}" type="pres">
      <dgm:prSet presAssocID="{5B19634E-9756-4F6F-9DAB-9DF456B67DEC}" presName="root2" presStyleCnt="0"/>
      <dgm:spPr/>
    </dgm:pt>
    <dgm:pt modelId="{2654C51A-E826-4F0A-A1BC-11037FAA38A5}" type="pres">
      <dgm:prSet presAssocID="{5B19634E-9756-4F6F-9DAB-9DF456B67DEC}" presName="LevelTwoTextNode" presStyleLbl="node2" presStyleIdx="2" presStyleCnt="3" custScaleX="178016">
        <dgm:presLayoutVars>
          <dgm:chPref val="3"/>
        </dgm:presLayoutVars>
      </dgm:prSet>
      <dgm:spPr/>
    </dgm:pt>
    <dgm:pt modelId="{673B8361-7F57-4A6E-A7C8-413E2C7148AB}" type="pres">
      <dgm:prSet presAssocID="{5B19634E-9756-4F6F-9DAB-9DF456B67DEC}" presName="level3hierChild" presStyleCnt="0"/>
      <dgm:spPr/>
    </dgm:pt>
    <dgm:pt modelId="{9A780B03-E4A4-4D86-BD9C-B5BB54142D94}" type="pres">
      <dgm:prSet presAssocID="{AB77B942-A1AA-4F17-93C0-D5E49D41CCCD}" presName="conn2-1" presStyleLbl="parChTrans1D3" presStyleIdx="4" presStyleCnt="5"/>
      <dgm:spPr/>
    </dgm:pt>
    <dgm:pt modelId="{EB9F456D-0FD8-47F0-988B-D7B901803DE3}" type="pres">
      <dgm:prSet presAssocID="{AB77B942-A1AA-4F17-93C0-D5E49D41CCCD}" presName="connTx" presStyleLbl="parChTrans1D3" presStyleIdx="4" presStyleCnt="5"/>
      <dgm:spPr/>
    </dgm:pt>
    <dgm:pt modelId="{7724E8E7-D2C9-4D88-B0DD-CF3F9678152E}" type="pres">
      <dgm:prSet presAssocID="{19E296B2-879F-4A18-83D0-B812AF6E836D}" presName="root2" presStyleCnt="0"/>
      <dgm:spPr/>
    </dgm:pt>
    <dgm:pt modelId="{B50E98A0-A01D-4F37-9980-B7A15FA71A94}" type="pres">
      <dgm:prSet presAssocID="{19E296B2-879F-4A18-83D0-B812AF6E836D}" presName="LevelTwoTextNode" presStyleLbl="node3" presStyleIdx="4" presStyleCnt="5" custScaleX="178016" custLinFactNeighborX="-1557">
        <dgm:presLayoutVars>
          <dgm:chPref val="3"/>
        </dgm:presLayoutVars>
      </dgm:prSet>
      <dgm:spPr/>
    </dgm:pt>
    <dgm:pt modelId="{52D9A942-E21E-4018-9D3D-17377513BF72}" type="pres">
      <dgm:prSet presAssocID="{19E296B2-879F-4A18-83D0-B812AF6E836D}" presName="level3hierChild" presStyleCnt="0"/>
      <dgm:spPr/>
    </dgm:pt>
  </dgm:ptLst>
  <dgm:cxnLst>
    <dgm:cxn modelId="{FCBF7D04-2546-42E6-9306-13274FDAB0F6}" srcId="{DE872BC9-2A50-4BD4-909A-4F4E7C460AC2}" destId="{144E22D2-2EA0-41CE-BD71-71FBAE458A4D}" srcOrd="0" destOrd="0" parTransId="{D3A586BA-ADE0-4775-B215-970B4F32CA9D}" sibTransId="{0E333B87-BE32-457C-82B2-C104AF4A4A97}"/>
    <dgm:cxn modelId="{65ACF609-89A7-400C-93E0-9CB7F4E15081}" srcId="{C97BB4D9-E69B-454D-8345-F64F3FA963C2}" destId="{89D38771-20BE-480F-BA4D-51F87EDB8331}" srcOrd="1" destOrd="0" parTransId="{A35B124C-D760-4F62-87CD-E2A23773C2AE}" sibTransId="{D77B851E-45FA-4B90-B459-05304C4813C3}"/>
    <dgm:cxn modelId="{365FB71F-E825-4C23-8ACA-21F35FD167E0}" srcId="{DE872BC9-2A50-4BD4-909A-4F4E7C460AC2}" destId="{C97BB4D9-E69B-454D-8345-F64F3FA963C2}" srcOrd="1" destOrd="0" parTransId="{56821E6B-A201-4324-AF93-52E92E4E5DFB}" sibTransId="{A02C9352-6C90-4392-82BD-970A1E3EB185}"/>
    <dgm:cxn modelId="{F26EC021-36DA-4DD2-88BA-673C1FCBD240}" type="presOf" srcId="{144E22D2-2EA0-41CE-BD71-71FBAE458A4D}" destId="{2413D0A4-ABF4-4824-8395-6419C784B2AF}" srcOrd="0" destOrd="0" presId="urn:microsoft.com/office/officeart/2008/layout/HorizontalMultiLevelHierarchy"/>
    <dgm:cxn modelId="{12AD4F2C-5965-4AA2-B7FE-C60B063D51C5}" type="presOf" srcId="{0609DAD7-5405-4398-AAE8-6FEEBB4662DB}" destId="{F9E74DA8-C49A-451D-A2F3-D59B37097EE4}" srcOrd="0" destOrd="0" presId="urn:microsoft.com/office/officeart/2008/layout/HorizontalMultiLevelHierarchy"/>
    <dgm:cxn modelId="{EEB7E339-DD40-4304-B6F5-8A28A760F66C}" type="presOf" srcId="{8923F750-EF38-4AF8-98CD-9FA74C707BC0}" destId="{61E95261-195D-4388-A552-DF464E5D9153}" srcOrd="1" destOrd="0" presId="urn:microsoft.com/office/officeart/2008/layout/HorizontalMultiLevelHierarchy"/>
    <dgm:cxn modelId="{704C645F-55EA-4D4B-9ED1-1833027AE8A7}" type="presOf" srcId="{B49142C6-DF7C-41AD-863C-6A4B925EAE53}" destId="{16FFC1B2-C743-44C5-84D6-1C9B824B0E11}" srcOrd="1" destOrd="0" presId="urn:microsoft.com/office/officeart/2008/layout/HorizontalMultiLevelHierarchy"/>
    <dgm:cxn modelId="{57462B48-0B72-4295-B200-D7E9D02FB6AD}" type="presOf" srcId="{56821E6B-A201-4324-AF93-52E92E4E5DFB}" destId="{8E25D883-F549-4740-BB90-32D2F53B830D}" srcOrd="0" destOrd="0" presId="urn:microsoft.com/office/officeart/2008/layout/HorizontalMultiLevelHierarchy"/>
    <dgm:cxn modelId="{E2B7A66A-6866-4AF6-AABF-8D23F1CC35DC}" type="presOf" srcId="{C97BB4D9-E69B-454D-8345-F64F3FA963C2}" destId="{C7D3D067-CAFF-438B-A332-521107FAD600}" srcOrd="0" destOrd="0" presId="urn:microsoft.com/office/officeart/2008/layout/HorizontalMultiLevelHierarchy"/>
    <dgm:cxn modelId="{B3408D52-CF6B-40A0-BF8F-32A804FCBD61}" type="presOf" srcId="{89D38771-20BE-480F-BA4D-51F87EDB8331}" destId="{B5C6B876-8751-43B5-B3C8-CB3B0BA331B3}" srcOrd="0" destOrd="0" presId="urn:microsoft.com/office/officeart/2008/layout/HorizontalMultiLevelHierarchy"/>
    <dgm:cxn modelId="{702B8F76-2C62-4124-B865-5FF2BED27626}" type="presOf" srcId="{D3A586BA-ADE0-4775-B215-970B4F32CA9D}" destId="{F3685CA1-D3BF-46AE-9056-4C2DE6B55B1A}" srcOrd="0" destOrd="0" presId="urn:microsoft.com/office/officeart/2008/layout/HorizontalMultiLevelHierarchy"/>
    <dgm:cxn modelId="{8CADBF78-C59F-48C8-8FDA-D05B2E00F452}" type="presOf" srcId="{405713E1-0EE9-406A-BA80-948D8F765A4D}" destId="{03085C8E-B71A-43E0-9392-C40E921EA47D}" srcOrd="0" destOrd="0" presId="urn:microsoft.com/office/officeart/2008/layout/HorizontalMultiLevelHierarchy"/>
    <dgm:cxn modelId="{01DD997A-A1F0-4373-8B74-2BAF585924AE}" type="presOf" srcId="{5B19634E-9756-4F6F-9DAB-9DF456B67DEC}" destId="{2654C51A-E826-4F0A-A1BC-11037FAA38A5}" srcOrd="0" destOrd="0" presId="urn:microsoft.com/office/officeart/2008/layout/HorizontalMultiLevelHierarchy"/>
    <dgm:cxn modelId="{251F3583-DC22-4DEB-ABCB-329930C7D2C1}" type="presOf" srcId="{8923F750-EF38-4AF8-98CD-9FA74C707BC0}" destId="{D17FFFCC-D1EB-4898-B0BB-E62DD0FECF57}" srcOrd="0" destOrd="0" presId="urn:microsoft.com/office/officeart/2008/layout/HorizontalMultiLevelHierarchy"/>
    <dgm:cxn modelId="{D2B15683-F9B5-4F67-8886-DED076EAF2A6}" srcId="{C97BB4D9-E69B-454D-8345-F64F3FA963C2}" destId="{0609DAD7-5405-4398-AAE8-6FEEBB4662DB}" srcOrd="0" destOrd="0" parTransId="{6821908E-559E-429E-9934-949FA921C37B}" sibTransId="{9C8037D3-52A4-45E1-8102-2883EF50FE34}"/>
    <dgm:cxn modelId="{A0478485-646E-4D80-B18F-C60AF3DDC0A0}" type="presOf" srcId="{B49142C6-DF7C-41AD-863C-6A4B925EAE53}" destId="{2F7A31A3-4775-4014-8C00-DE56F0DC75E4}" srcOrd="0" destOrd="0" presId="urn:microsoft.com/office/officeart/2008/layout/HorizontalMultiLevelHierarchy"/>
    <dgm:cxn modelId="{AB4AC888-D006-4249-BA1C-B8021638AAE9}" type="presOf" srcId="{AB77B942-A1AA-4F17-93C0-D5E49D41CCCD}" destId="{EB9F456D-0FD8-47F0-988B-D7B901803DE3}" srcOrd="1" destOrd="0" presId="urn:microsoft.com/office/officeart/2008/layout/HorizontalMultiLevelHierarchy"/>
    <dgm:cxn modelId="{5C6D0E8D-E204-4DE6-99FD-87651439705A}" type="presOf" srcId="{03A029C9-E798-4F5A-A9B6-75D6DC1CB180}" destId="{E27583EC-6F82-4DFF-BF52-266CC30A19DE}" srcOrd="0" destOrd="0" presId="urn:microsoft.com/office/officeart/2008/layout/HorizontalMultiLevelHierarchy"/>
    <dgm:cxn modelId="{6E062290-1D2D-45AE-A3D4-F0965D045421}" type="presOf" srcId="{56821E6B-A201-4324-AF93-52E92E4E5DFB}" destId="{F8996624-4207-40F3-A1C6-D9811FB079B8}" srcOrd="1" destOrd="0" presId="urn:microsoft.com/office/officeart/2008/layout/HorizontalMultiLevelHierarchy"/>
    <dgm:cxn modelId="{21CDE291-9DE2-4CEC-97BA-3D041922ECD8}" srcId="{144E22D2-2EA0-41CE-BD71-71FBAE458A4D}" destId="{03A029C9-E798-4F5A-A9B6-75D6DC1CB180}" srcOrd="0" destOrd="0" parTransId="{60DAA5FA-5302-4DB4-B044-23AB8E72367E}" sibTransId="{13A829CD-6ACA-4F04-9A6A-5005430AFBB8}"/>
    <dgm:cxn modelId="{CEFAF495-9D88-47EF-B3BF-710181F19FD8}" type="presOf" srcId="{A35B124C-D760-4F62-87CD-E2A23773C2AE}" destId="{608509A5-DDBA-4F42-B8B0-EA0E7E19354D}" srcOrd="0" destOrd="0" presId="urn:microsoft.com/office/officeart/2008/layout/HorizontalMultiLevelHierarchy"/>
    <dgm:cxn modelId="{E2381797-723C-4EFC-A80F-6078BA4621DD}" type="presOf" srcId="{6821908E-559E-429E-9934-949FA921C37B}" destId="{50A77A97-B728-4AD1-8CC3-1916267634E6}" srcOrd="0" destOrd="0" presId="urn:microsoft.com/office/officeart/2008/layout/HorizontalMultiLevelHierarchy"/>
    <dgm:cxn modelId="{D50277A1-57E5-4305-9607-DC3B2CB3AD22}" srcId="{5B19634E-9756-4F6F-9DAB-9DF456B67DEC}" destId="{19E296B2-879F-4A18-83D0-B812AF6E836D}" srcOrd="0" destOrd="0" parTransId="{AB77B942-A1AA-4F17-93C0-D5E49D41CCCD}" sibTransId="{2035D80E-B6AA-41D8-8FFE-859AC954D1B7}"/>
    <dgm:cxn modelId="{ABC53AA6-0D4E-4FEE-BCF2-F74442EF8192}" type="presOf" srcId="{19E296B2-879F-4A18-83D0-B812AF6E836D}" destId="{B50E98A0-A01D-4F37-9980-B7A15FA71A94}" srcOrd="0" destOrd="0" presId="urn:microsoft.com/office/officeart/2008/layout/HorizontalMultiLevelHierarchy"/>
    <dgm:cxn modelId="{14661FA7-33F9-4CA3-88B4-C8C2B649AA31}" srcId="{C97BB4D9-E69B-454D-8345-F64F3FA963C2}" destId="{A0097AEE-9D5D-42D1-A831-C4CB215C7D80}" srcOrd="2" destOrd="0" parTransId="{B49142C6-DF7C-41AD-863C-6A4B925EAE53}" sibTransId="{38C0B011-069E-4935-AE90-CEC8DB963AA5}"/>
    <dgm:cxn modelId="{666DF5AB-F1AB-40D3-A887-D771CF6720A4}" srcId="{405713E1-0EE9-406A-BA80-948D8F765A4D}" destId="{DE872BC9-2A50-4BD4-909A-4F4E7C460AC2}" srcOrd="0" destOrd="0" parTransId="{41829544-4FDA-4CBC-80AE-378229966555}" sibTransId="{B537152E-81D5-476F-B663-24FDC52C9851}"/>
    <dgm:cxn modelId="{4996A7C3-4DE2-4E26-8561-4B7B14BCF35E}" type="presOf" srcId="{D3A586BA-ADE0-4775-B215-970B4F32CA9D}" destId="{67BD56F5-A1CD-48AE-A665-2316995D9D81}" srcOrd="1" destOrd="0" presId="urn:microsoft.com/office/officeart/2008/layout/HorizontalMultiLevelHierarchy"/>
    <dgm:cxn modelId="{22779DCA-912A-42E1-B812-DE608976DB5B}" type="presOf" srcId="{6821908E-559E-429E-9934-949FA921C37B}" destId="{98A4C6CF-592A-4DD5-ADA5-3D4459503EA0}" srcOrd="1" destOrd="0" presId="urn:microsoft.com/office/officeart/2008/layout/HorizontalMultiLevelHierarchy"/>
    <dgm:cxn modelId="{2E1DFAD2-DD0F-4E8A-A364-D5EAFF8D6BD7}" type="presOf" srcId="{60DAA5FA-5302-4DB4-B044-23AB8E72367E}" destId="{6A672A39-D546-41A4-ACE1-C1C732852D50}" srcOrd="1" destOrd="0" presId="urn:microsoft.com/office/officeart/2008/layout/HorizontalMultiLevelHierarchy"/>
    <dgm:cxn modelId="{F9FB56D6-A65D-4DCA-9158-5F06386D63E3}" type="presOf" srcId="{DE872BC9-2A50-4BD4-909A-4F4E7C460AC2}" destId="{2CDC5A07-4316-47BD-BC67-3593D8D069CC}" srcOrd="0" destOrd="0" presId="urn:microsoft.com/office/officeart/2008/layout/HorizontalMultiLevelHierarchy"/>
    <dgm:cxn modelId="{32569CD9-5A78-4DD3-926A-2DC90C8FECC3}" type="presOf" srcId="{60DAA5FA-5302-4DB4-B044-23AB8E72367E}" destId="{E80B4C5F-6255-48A9-89D9-C742DB03BAF1}" srcOrd="0" destOrd="0" presId="urn:microsoft.com/office/officeart/2008/layout/HorizontalMultiLevelHierarchy"/>
    <dgm:cxn modelId="{872B97DC-FE44-41C5-8E9D-1D07A0660025}" type="presOf" srcId="{A0097AEE-9D5D-42D1-A831-C4CB215C7D80}" destId="{1BD48A60-B5FE-4216-AED6-32A24DA0082D}" srcOrd="0" destOrd="0" presId="urn:microsoft.com/office/officeart/2008/layout/HorizontalMultiLevelHierarchy"/>
    <dgm:cxn modelId="{12ADD8E2-81D8-492E-888D-45CD314C28B1}" srcId="{DE872BC9-2A50-4BD4-909A-4F4E7C460AC2}" destId="{5B19634E-9756-4F6F-9DAB-9DF456B67DEC}" srcOrd="2" destOrd="0" parTransId="{8923F750-EF38-4AF8-98CD-9FA74C707BC0}" sibTransId="{FE0473D2-83A7-4DF6-8957-D7A1C46C0683}"/>
    <dgm:cxn modelId="{7126C5EB-5B2A-45BB-A9BA-33AD77A6F8CF}" type="presOf" srcId="{A35B124C-D760-4F62-87CD-E2A23773C2AE}" destId="{D4281D6C-FFDF-473D-886D-DC987EE3AC3F}" srcOrd="1" destOrd="0" presId="urn:microsoft.com/office/officeart/2008/layout/HorizontalMultiLevelHierarchy"/>
    <dgm:cxn modelId="{D5E9EBFA-4DA4-4727-BE02-D39A6EBF7196}" type="presOf" srcId="{AB77B942-A1AA-4F17-93C0-D5E49D41CCCD}" destId="{9A780B03-E4A4-4D86-BD9C-B5BB54142D94}" srcOrd="0" destOrd="0" presId="urn:microsoft.com/office/officeart/2008/layout/HorizontalMultiLevelHierarchy"/>
    <dgm:cxn modelId="{142F0E5E-D927-4567-ACA2-F7254C235413}" type="presParOf" srcId="{03085C8E-B71A-43E0-9392-C40E921EA47D}" destId="{F8FEDBFE-45BD-4CF3-9FB7-1E71CBBFF2F6}" srcOrd="0" destOrd="0" presId="urn:microsoft.com/office/officeart/2008/layout/HorizontalMultiLevelHierarchy"/>
    <dgm:cxn modelId="{58A8A3DC-E84B-4CF4-84BF-9AE8A59FCA56}" type="presParOf" srcId="{F8FEDBFE-45BD-4CF3-9FB7-1E71CBBFF2F6}" destId="{2CDC5A07-4316-47BD-BC67-3593D8D069CC}" srcOrd="0" destOrd="0" presId="urn:microsoft.com/office/officeart/2008/layout/HorizontalMultiLevelHierarchy"/>
    <dgm:cxn modelId="{0350D603-5502-467C-9145-2B8661B10898}" type="presParOf" srcId="{F8FEDBFE-45BD-4CF3-9FB7-1E71CBBFF2F6}" destId="{D109CD3E-236E-4466-9600-CF9BA3C3DDB7}" srcOrd="1" destOrd="0" presId="urn:microsoft.com/office/officeart/2008/layout/HorizontalMultiLevelHierarchy"/>
    <dgm:cxn modelId="{883D9F96-C88B-431D-A8F6-B6CDF6F54E7D}" type="presParOf" srcId="{D109CD3E-236E-4466-9600-CF9BA3C3DDB7}" destId="{F3685CA1-D3BF-46AE-9056-4C2DE6B55B1A}" srcOrd="0" destOrd="0" presId="urn:microsoft.com/office/officeart/2008/layout/HorizontalMultiLevelHierarchy"/>
    <dgm:cxn modelId="{014C9D96-7EDF-4597-ACE3-B4BBD81FDCB4}" type="presParOf" srcId="{F3685CA1-D3BF-46AE-9056-4C2DE6B55B1A}" destId="{67BD56F5-A1CD-48AE-A665-2316995D9D81}" srcOrd="0" destOrd="0" presId="urn:microsoft.com/office/officeart/2008/layout/HorizontalMultiLevelHierarchy"/>
    <dgm:cxn modelId="{8186F12F-80AF-4B0D-B012-9DADF95F9D14}" type="presParOf" srcId="{D109CD3E-236E-4466-9600-CF9BA3C3DDB7}" destId="{87E4413D-6889-4774-9A8A-70BBF5F6BABB}" srcOrd="1" destOrd="0" presId="urn:microsoft.com/office/officeart/2008/layout/HorizontalMultiLevelHierarchy"/>
    <dgm:cxn modelId="{3E74DD26-9ED6-4491-87CD-75F69D1764E6}" type="presParOf" srcId="{87E4413D-6889-4774-9A8A-70BBF5F6BABB}" destId="{2413D0A4-ABF4-4824-8395-6419C784B2AF}" srcOrd="0" destOrd="0" presId="urn:microsoft.com/office/officeart/2008/layout/HorizontalMultiLevelHierarchy"/>
    <dgm:cxn modelId="{8463B7D1-F7D6-4184-A782-5C99C0401D60}" type="presParOf" srcId="{87E4413D-6889-4774-9A8A-70BBF5F6BABB}" destId="{018ED082-1A48-4775-8BBD-49520F9D38E6}" srcOrd="1" destOrd="0" presId="urn:microsoft.com/office/officeart/2008/layout/HorizontalMultiLevelHierarchy"/>
    <dgm:cxn modelId="{AED0E88D-8608-4A89-A4F8-0CA05659946B}" type="presParOf" srcId="{018ED082-1A48-4775-8BBD-49520F9D38E6}" destId="{E80B4C5F-6255-48A9-89D9-C742DB03BAF1}" srcOrd="0" destOrd="0" presId="urn:microsoft.com/office/officeart/2008/layout/HorizontalMultiLevelHierarchy"/>
    <dgm:cxn modelId="{60D6DE23-F8CA-489D-9D8C-A1F439660149}" type="presParOf" srcId="{E80B4C5F-6255-48A9-89D9-C742DB03BAF1}" destId="{6A672A39-D546-41A4-ACE1-C1C732852D50}" srcOrd="0" destOrd="0" presId="urn:microsoft.com/office/officeart/2008/layout/HorizontalMultiLevelHierarchy"/>
    <dgm:cxn modelId="{4360E12A-E050-49A2-9E38-6691A1DF86BE}" type="presParOf" srcId="{018ED082-1A48-4775-8BBD-49520F9D38E6}" destId="{D21B13AE-4AED-48A4-A424-12A33AD7A961}" srcOrd="1" destOrd="0" presId="urn:microsoft.com/office/officeart/2008/layout/HorizontalMultiLevelHierarchy"/>
    <dgm:cxn modelId="{886026CA-CD69-4D33-AA5D-C66B498262EA}" type="presParOf" srcId="{D21B13AE-4AED-48A4-A424-12A33AD7A961}" destId="{E27583EC-6F82-4DFF-BF52-266CC30A19DE}" srcOrd="0" destOrd="0" presId="urn:microsoft.com/office/officeart/2008/layout/HorizontalMultiLevelHierarchy"/>
    <dgm:cxn modelId="{117DD8A5-71FE-43E5-8C1C-9679D43A889E}" type="presParOf" srcId="{D21B13AE-4AED-48A4-A424-12A33AD7A961}" destId="{55932C8C-DBEE-4DC1-989F-64BFE62E1174}" srcOrd="1" destOrd="0" presId="urn:microsoft.com/office/officeart/2008/layout/HorizontalMultiLevelHierarchy"/>
    <dgm:cxn modelId="{A9A8782A-212F-4CF4-8D49-4F178BC085CB}" type="presParOf" srcId="{D109CD3E-236E-4466-9600-CF9BA3C3DDB7}" destId="{8E25D883-F549-4740-BB90-32D2F53B830D}" srcOrd="2" destOrd="0" presId="urn:microsoft.com/office/officeart/2008/layout/HorizontalMultiLevelHierarchy"/>
    <dgm:cxn modelId="{C925A796-2112-4F60-B7A1-79BF80A7A632}" type="presParOf" srcId="{8E25D883-F549-4740-BB90-32D2F53B830D}" destId="{F8996624-4207-40F3-A1C6-D9811FB079B8}" srcOrd="0" destOrd="0" presId="urn:microsoft.com/office/officeart/2008/layout/HorizontalMultiLevelHierarchy"/>
    <dgm:cxn modelId="{FC54CC38-3ACF-43E1-9274-C8B48741414A}" type="presParOf" srcId="{D109CD3E-236E-4466-9600-CF9BA3C3DDB7}" destId="{507FE964-2AD5-4172-96D8-E121A45382C4}" srcOrd="3" destOrd="0" presId="urn:microsoft.com/office/officeart/2008/layout/HorizontalMultiLevelHierarchy"/>
    <dgm:cxn modelId="{D55FB3E1-0E6B-40B3-845F-0717EDFE3C59}" type="presParOf" srcId="{507FE964-2AD5-4172-96D8-E121A45382C4}" destId="{C7D3D067-CAFF-438B-A332-521107FAD600}" srcOrd="0" destOrd="0" presId="urn:microsoft.com/office/officeart/2008/layout/HorizontalMultiLevelHierarchy"/>
    <dgm:cxn modelId="{E96C3AEA-10B3-4C08-8334-E5F2CEE98293}" type="presParOf" srcId="{507FE964-2AD5-4172-96D8-E121A45382C4}" destId="{88AA3E5D-75A1-4319-881E-5704D7445EE6}" srcOrd="1" destOrd="0" presId="urn:microsoft.com/office/officeart/2008/layout/HorizontalMultiLevelHierarchy"/>
    <dgm:cxn modelId="{FDE99CDF-B82C-4CE2-AC30-E11188D6D2D7}" type="presParOf" srcId="{88AA3E5D-75A1-4319-881E-5704D7445EE6}" destId="{50A77A97-B728-4AD1-8CC3-1916267634E6}" srcOrd="0" destOrd="0" presId="urn:microsoft.com/office/officeart/2008/layout/HorizontalMultiLevelHierarchy"/>
    <dgm:cxn modelId="{AE627FE4-E555-4E9C-8EF4-4D5157DF0C73}" type="presParOf" srcId="{50A77A97-B728-4AD1-8CC3-1916267634E6}" destId="{98A4C6CF-592A-4DD5-ADA5-3D4459503EA0}" srcOrd="0" destOrd="0" presId="urn:microsoft.com/office/officeart/2008/layout/HorizontalMultiLevelHierarchy"/>
    <dgm:cxn modelId="{509F7115-FF7C-4294-B1DF-0A71DD16661B}" type="presParOf" srcId="{88AA3E5D-75A1-4319-881E-5704D7445EE6}" destId="{8862DF90-4AB7-46FE-83ED-55B34A59FD20}" srcOrd="1" destOrd="0" presId="urn:microsoft.com/office/officeart/2008/layout/HorizontalMultiLevelHierarchy"/>
    <dgm:cxn modelId="{66723346-5CCF-420D-B617-4810410D68AC}" type="presParOf" srcId="{8862DF90-4AB7-46FE-83ED-55B34A59FD20}" destId="{F9E74DA8-C49A-451D-A2F3-D59B37097EE4}" srcOrd="0" destOrd="0" presId="urn:microsoft.com/office/officeart/2008/layout/HorizontalMultiLevelHierarchy"/>
    <dgm:cxn modelId="{83B33ADB-5561-4DAA-B821-E62F79AD5959}" type="presParOf" srcId="{8862DF90-4AB7-46FE-83ED-55B34A59FD20}" destId="{6B49F7DF-BB6C-4C3C-AC04-D9063BD4BBE5}" srcOrd="1" destOrd="0" presId="urn:microsoft.com/office/officeart/2008/layout/HorizontalMultiLevelHierarchy"/>
    <dgm:cxn modelId="{AE5CB209-D617-421A-814E-367E914812F5}" type="presParOf" srcId="{88AA3E5D-75A1-4319-881E-5704D7445EE6}" destId="{608509A5-DDBA-4F42-B8B0-EA0E7E19354D}" srcOrd="2" destOrd="0" presId="urn:microsoft.com/office/officeart/2008/layout/HorizontalMultiLevelHierarchy"/>
    <dgm:cxn modelId="{67A69DB2-74E1-495E-A80A-82EA07AFB436}" type="presParOf" srcId="{608509A5-DDBA-4F42-B8B0-EA0E7E19354D}" destId="{D4281D6C-FFDF-473D-886D-DC987EE3AC3F}" srcOrd="0" destOrd="0" presId="urn:microsoft.com/office/officeart/2008/layout/HorizontalMultiLevelHierarchy"/>
    <dgm:cxn modelId="{A82C67F5-1854-4BDB-AB55-49E31CB14B44}" type="presParOf" srcId="{88AA3E5D-75A1-4319-881E-5704D7445EE6}" destId="{5249475F-8766-42D1-B1B0-073455FCCECF}" srcOrd="3" destOrd="0" presId="urn:microsoft.com/office/officeart/2008/layout/HorizontalMultiLevelHierarchy"/>
    <dgm:cxn modelId="{A7A1B8FD-73B8-4379-8CD5-CE20C8067F16}" type="presParOf" srcId="{5249475F-8766-42D1-B1B0-073455FCCECF}" destId="{B5C6B876-8751-43B5-B3C8-CB3B0BA331B3}" srcOrd="0" destOrd="0" presId="urn:microsoft.com/office/officeart/2008/layout/HorizontalMultiLevelHierarchy"/>
    <dgm:cxn modelId="{D3F4BFFF-01FA-4BD3-A991-C7E8E0A46388}" type="presParOf" srcId="{5249475F-8766-42D1-B1B0-073455FCCECF}" destId="{C1EB223D-5D20-4B77-981A-A925A8C1404E}" srcOrd="1" destOrd="0" presId="urn:microsoft.com/office/officeart/2008/layout/HorizontalMultiLevelHierarchy"/>
    <dgm:cxn modelId="{FD8657FF-3624-4AD0-A814-00725CC3C27B}" type="presParOf" srcId="{88AA3E5D-75A1-4319-881E-5704D7445EE6}" destId="{2F7A31A3-4775-4014-8C00-DE56F0DC75E4}" srcOrd="4" destOrd="0" presId="urn:microsoft.com/office/officeart/2008/layout/HorizontalMultiLevelHierarchy"/>
    <dgm:cxn modelId="{2CB5624B-AD1B-430C-9B65-D71C17AFAB2B}" type="presParOf" srcId="{2F7A31A3-4775-4014-8C00-DE56F0DC75E4}" destId="{16FFC1B2-C743-44C5-84D6-1C9B824B0E11}" srcOrd="0" destOrd="0" presId="urn:microsoft.com/office/officeart/2008/layout/HorizontalMultiLevelHierarchy"/>
    <dgm:cxn modelId="{D1EE1676-31AA-4918-A8FC-8FCDD9F437DE}" type="presParOf" srcId="{88AA3E5D-75A1-4319-881E-5704D7445EE6}" destId="{24B2BEEA-32FA-48B1-AF51-EA983E0BD21F}" srcOrd="5" destOrd="0" presId="urn:microsoft.com/office/officeart/2008/layout/HorizontalMultiLevelHierarchy"/>
    <dgm:cxn modelId="{48AAFB68-BFF7-4663-9966-69BDD66C053D}" type="presParOf" srcId="{24B2BEEA-32FA-48B1-AF51-EA983E0BD21F}" destId="{1BD48A60-B5FE-4216-AED6-32A24DA0082D}" srcOrd="0" destOrd="0" presId="urn:microsoft.com/office/officeart/2008/layout/HorizontalMultiLevelHierarchy"/>
    <dgm:cxn modelId="{1D2C3C51-6081-4849-B509-8D5E9E7D0CF2}" type="presParOf" srcId="{24B2BEEA-32FA-48B1-AF51-EA983E0BD21F}" destId="{1FE91397-7640-4C4E-B0CF-EA19D0541E90}" srcOrd="1" destOrd="0" presId="urn:microsoft.com/office/officeart/2008/layout/HorizontalMultiLevelHierarchy"/>
    <dgm:cxn modelId="{53E823AC-210C-4999-8469-B26D83697803}" type="presParOf" srcId="{D109CD3E-236E-4466-9600-CF9BA3C3DDB7}" destId="{D17FFFCC-D1EB-4898-B0BB-E62DD0FECF57}" srcOrd="4" destOrd="0" presId="urn:microsoft.com/office/officeart/2008/layout/HorizontalMultiLevelHierarchy"/>
    <dgm:cxn modelId="{C7A2B2E0-B6D7-4CD0-9C15-D2DA98A18A99}" type="presParOf" srcId="{D17FFFCC-D1EB-4898-B0BB-E62DD0FECF57}" destId="{61E95261-195D-4388-A552-DF464E5D9153}" srcOrd="0" destOrd="0" presId="urn:microsoft.com/office/officeart/2008/layout/HorizontalMultiLevelHierarchy"/>
    <dgm:cxn modelId="{5B394512-8682-476C-A8EC-BCE5742B9C25}" type="presParOf" srcId="{D109CD3E-236E-4466-9600-CF9BA3C3DDB7}" destId="{C4964AF5-D117-4ACE-9A86-D3006991003D}" srcOrd="5" destOrd="0" presId="urn:microsoft.com/office/officeart/2008/layout/HorizontalMultiLevelHierarchy"/>
    <dgm:cxn modelId="{F3A6713B-D35D-465E-9E7F-478AFCF2A687}" type="presParOf" srcId="{C4964AF5-D117-4ACE-9A86-D3006991003D}" destId="{2654C51A-E826-4F0A-A1BC-11037FAA38A5}" srcOrd="0" destOrd="0" presId="urn:microsoft.com/office/officeart/2008/layout/HorizontalMultiLevelHierarchy"/>
    <dgm:cxn modelId="{A4043F9C-223E-4922-8BC5-DBA6BADD737F}" type="presParOf" srcId="{C4964AF5-D117-4ACE-9A86-D3006991003D}" destId="{673B8361-7F57-4A6E-A7C8-413E2C7148AB}" srcOrd="1" destOrd="0" presId="urn:microsoft.com/office/officeart/2008/layout/HorizontalMultiLevelHierarchy"/>
    <dgm:cxn modelId="{1CFA65B1-A24D-408A-818B-C9FC9620431B}" type="presParOf" srcId="{673B8361-7F57-4A6E-A7C8-413E2C7148AB}" destId="{9A780B03-E4A4-4D86-BD9C-B5BB54142D94}" srcOrd="0" destOrd="0" presId="urn:microsoft.com/office/officeart/2008/layout/HorizontalMultiLevelHierarchy"/>
    <dgm:cxn modelId="{3DCD0EBB-26F1-4E98-84EB-1875D80D6872}" type="presParOf" srcId="{9A780B03-E4A4-4D86-BD9C-B5BB54142D94}" destId="{EB9F456D-0FD8-47F0-988B-D7B901803DE3}" srcOrd="0" destOrd="0" presId="urn:microsoft.com/office/officeart/2008/layout/HorizontalMultiLevelHierarchy"/>
    <dgm:cxn modelId="{8F193582-EC7F-4EBA-9A46-450C2DF207C0}" type="presParOf" srcId="{673B8361-7F57-4A6E-A7C8-413E2C7148AB}" destId="{7724E8E7-D2C9-4D88-B0DD-CF3F9678152E}" srcOrd="1" destOrd="0" presId="urn:microsoft.com/office/officeart/2008/layout/HorizontalMultiLevelHierarchy"/>
    <dgm:cxn modelId="{A75D585E-CAAF-4B52-8273-DD8436CF5EFA}" type="presParOf" srcId="{7724E8E7-D2C9-4D88-B0DD-CF3F9678152E}" destId="{B50E98A0-A01D-4F37-9980-B7A15FA71A94}" srcOrd="0" destOrd="0" presId="urn:microsoft.com/office/officeart/2008/layout/HorizontalMultiLevelHierarchy"/>
    <dgm:cxn modelId="{91EE93CF-F024-40DB-BE76-325515D1279A}" type="presParOf" srcId="{7724E8E7-D2C9-4D88-B0DD-CF3F9678152E}" destId="{52D9A942-E21E-4018-9D3D-17377513BF7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4D02D1-AB28-4E6F-AFF1-D9934877A8CA}" type="doc">
      <dgm:prSet loTypeId="urn:microsoft.com/office/officeart/2005/8/layout/vList4" loCatId="list" qsTypeId="urn:microsoft.com/office/officeart/2005/8/quickstyle/simple1" qsCatId="simple" csTypeId="urn:microsoft.com/office/officeart/2005/8/colors/accent0_1" csCatId="mainScheme" phldr="1"/>
      <dgm:spPr/>
      <dgm:t>
        <a:bodyPr/>
        <a:lstStyle/>
        <a:p>
          <a:endParaRPr lang="en-IN"/>
        </a:p>
      </dgm:t>
    </dgm:pt>
    <dgm:pt modelId="{C7A1824E-01E0-4AB0-A36B-7DD1E95AD1F8}">
      <dgm:prSet custT="1"/>
      <dgm:spPr>
        <a:ln>
          <a:noFill/>
        </a:ln>
      </dgm:spPr>
      <dgm:t>
        <a:bodyPr/>
        <a:lstStyle/>
        <a:p>
          <a:r>
            <a:rPr lang="en-IN" sz="2000">
              <a:latin typeface="Arial Nova" panose="020B0504020202020204" pitchFamily="34" charset="0"/>
            </a:rPr>
            <a:t>User Experience</a:t>
          </a:r>
        </a:p>
      </dgm:t>
    </dgm:pt>
    <dgm:pt modelId="{B3152A64-594C-4EA8-BE68-2B7293C22421}" type="parTrans" cxnId="{5536521B-B753-41CF-9C35-CA95A7A1B44C}">
      <dgm:prSet/>
      <dgm:spPr/>
      <dgm:t>
        <a:bodyPr/>
        <a:lstStyle/>
        <a:p>
          <a:endParaRPr lang="en-IN" sz="3200">
            <a:latin typeface="Arial Nova" panose="020B0504020202020204" pitchFamily="34" charset="0"/>
          </a:endParaRPr>
        </a:p>
      </dgm:t>
    </dgm:pt>
    <dgm:pt modelId="{12B40FFE-FB21-45D7-B041-1781C6985BEF}" type="sibTrans" cxnId="{5536521B-B753-41CF-9C35-CA95A7A1B44C}">
      <dgm:prSet/>
      <dgm:spPr/>
      <dgm:t>
        <a:bodyPr/>
        <a:lstStyle/>
        <a:p>
          <a:endParaRPr lang="en-IN" sz="3200">
            <a:latin typeface="Arial Nova" panose="020B0504020202020204" pitchFamily="34" charset="0"/>
          </a:endParaRPr>
        </a:p>
      </dgm:t>
    </dgm:pt>
    <dgm:pt modelId="{ECDF8E6E-C704-4306-A431-EE1739DD12BE}">
      <dgm:prSet custT="1"/>
      <dgm:spPr>
        <a:ln>
          <a:noFill/>
        </a:ln>
      </dgm:spPr>
      <dgm:t>
        <a:bodyPr/>
        <a:lstStyle/>
        <a:p>
          <a:r>
            <a:rPr lang="en-IN" sz="1400" dirty="0">
              <a:latin typeface="Arial Nova" panose="020B0504020202020204" pitchFamily="34" charset="0"/>
            </a:rPr>
            <a:t>A positive and intuitive user experience, ensuring that users can easily operate in an office-in-a-box setup with minimal training.</a:t>
          </a:r>
        </a:p>
      </dgm:t>
    </dgm:pt>
    <dgm:pt modelId="{A75383AB-7D98-4633-8AAE-D6336BC21C3A}" type="parTrans" cxnId="{D8621530-55C2-414F-A9C0-CBDB61FD2237}">
      <dgm:prSet/>
      <dgm:spPr/>
      <dgm:t>
        <a:bodyPr/>
        <a:lstStyle/>
        <a:p>
          <a:endParaRPr lang="en-IN" sz="3200">
            <a:latin typeface="Arial Nova" panose="020B0504020202020204" pitchFamily="34" charset="0"/>
          </a:endParaRPr>
        </a:p>
      </dgm:t>
    </dgm:pt>
    <dgm:pt modelId="{F90914EF-ADCC-48E7-A8D2-6D89A0B8DAFD}" type="sibTrans" cxnId="{D8621530-55C2-414F-A9C0-CBDB61FD2237}">
      <dgm:prSet/>
      <dgm:spPr/>
      <dgm:t>
        <a:bodyPr/>
        <a:lstStyle/>
        <a:p>
          <a:endParaRPr lang="en-IN" sz="3200">
            <a:latin typeface="Arial Nova" panose="020B0504020202020204" pitchFamily="34" charset="0"/>
          </a:endParaRPr>
        </a:p>
      </dgm:t>
    </dgm:pt>
    <dgm:pt modelId="{B0ED09FE-32A9-400E-8863-492DB1809F3D}">
      <dgm:prSet custT="1"/>
      <dgm:spPr>
        <a:ln>
          <a:noFill/>
        </a:ln>
      </dgm:spPr>
      <dgm:t>
        <a:bodyPr/>
        <a:lstStyle/>
        <a:p>
          <a:r>
            <a:rPr lang="en-IN" sz="2000">
              <a:latin typeface="Arial Nova" panose="020B0504020202020204" pitchFamily="34" charset="0"/>
            </a:rPr>
            <a:t>Security and Compliance</a:t>
          </a:r>
        </a:p>
      </dgm:t>
    </dgm:pt>
    <dgm:pt modelId="{CD8474E5-75CE-4898-B242-1FA921A70745}" type="parTrans" cxnId="{FD51B74B-2FA6-4309-B0C8-6E7EBA054F58}">
      <dgm:prSet/>
      <dgm:spPr/>
      <dgm:t>
        <a:bodyPr/>
        <a:lstStyle/>
        <a:p>
          <a:endParaRPr lang="en-IN" sz="3200">
            <a:latin typeface="Arial Nova" panose="020B0504020202020204" pitchFamily="34" charset="0"/>
          </a:endParaRPr>
        </a:p>
      </dgm:t>
    </dgm:pt>
    <dgm:pt modelId="{8074C5FD-1F14-4FC1-8DAB-7DA068C32A1A}" type="sibTrans" cxnId="{FD51B74B-2FA6-4309-B0C8-6E7EBA054F58}">
      <dgm:prSet/>
      <dgm:spPr/>
      <dgm:t>
        <a:bodyPr/>
        <a:lstStyle/>
        <a:p>
          <a:endParaRPr lang="en-IN" sz="3200">
            <a:latin typeface="Arial Nova" panose="020B0504020202020204" pitchFamily="34" charset="0"/>
          </a:endParaRPr>
        </a:p>
      </dgm:t>
    </dgm:pt>
    <dgm:pt modelId="{4E1A2316-F029-4034-A468-E788BD4E0834}">
      <dgm:prSet custT="1"/>
      <dgm:spPr>
        <a:ln>
          <a:noFill/>
        </a:ln>
      </dgm:spPr>
      <dgm:t>
        <a:bodyPr/>
        <a:lstStyle/>
        <a:p>
          <a:r>
            <a:rPr lang="en-IN" sz="1400">
              <a:latin typeface="Arial Nova" panose="020B0504020202020204" pitchFamily="34" charset="0"/>
            </a:rPr>
            <a:t>Robust security measures and compliance with data protection regulations to safeguard sensitive information and build trust among users.</a:t>
          </a:r>
        </a:p>
      </dgm:t>
    </dgm:pt>
    <dgm:pt modelId="{F4D15AD5-3BD9-4467-8983-0160CD79B7FE}" type="parTrans" cxnId="{915229CC-95C9-4F12-9182-7753B933D382}">
      <dgm:prSet/>
      <dgm:spPr/>
      <dgm:t>
        <a:bodyPr/>
        <a:lstStyle/>
        <a:p>
          <a:endParaRPr lang="en-IN" sz="3200">
            <a:latin typeface="Arial Nova" panose="020B0504020202020204" pitchFamily="34" charset="0"/>
          </a:endParaRPr>
        </a:p>
      </dgm:t>
    </dgm:pt>
    <dgm:pt modelId="{7C074DDD-098D-4E1C-8D15-07997C1C24A9}" type="sibTrans" cxnId="{915229CC-95C9-4F12-9182-7753B933D382}">
      <dgm:prSet/>
      <dgm:spPr/>
      <dgm:t>
        <a:bodyPr/>
        <a:lstStyle/>
        <a:p>
          <a:endParaRPr lang="en-IN" sz="3200">
            <a:latin typeface="Arial Nova" panose="020B0504020202020204" pitchFamily="34" charset="0"/>
          </a:endParaRPr>
        </a:p>
      </dgm:t>
    </dgm:pt>
    <dgm:pt modelId="{99C24E26-AC54-4620-ABAA-E2589AEBA212}">
      <dgm:prSet custT="1"/>
      <dgm:spPr>
        <a:ln>
          <a:noFill/>
        </a:ln>
      </dgm:spPr>
      <dgm:t>
        <a:bodyPr/>
        <a:lstStyle/>
        <a:p>
          <a:r>
            <a:rPr lang="en-IN" sz="2000">
              <a:latin typeface="Arial Nova" panose="020B0504020202020204" pitchFamily="34" charset="0"/>
            </a:rPr>
            <a:t>Scalability and Adaptability</a:t>
          </a:r>
        </a:p>
      </dgm:t>
    </dgm:pt>
    <dgm:pt modelId="{89DC64B2-B7A4-46A9-8F1B-4182D0046C00}" type="parTrans" cxnId="{60B83DC8-7732-419D-9835-C7880AB91DAE}">
      <dgm:prSet/>
      <dgm:spPr/>
      <dgm:t>
        <a:bodyPr/>
        <a:lstStyle/>
        <a:p>
          <a:endParaRPr lang="en-IN" sz="3200">
            <a:latin typeface="Arial Nova" panose="020B0504020202020204" pitchFamily="34" charset="0"/>
          </a:endParaRPr>
        </a:p>
      </dgm:t>
    </dgm:pt>
    <dgm:pt modelId="{35CA7B7C-9B2E-46C3-8C47-E69B0EEC0856}" type="sibTrans" cxnId="{60B83DC8-7732-419D-9835-C7880AB91DAE}">
      <dgm:prSet/>
      <dgm:spPr/>
      <dgm:t>
        <a:bodyPr/>
        <a:lstStyle/>
        <a:p>
          <a:endParaRPr lang="en-IN" sz="3200">
            <a:latin typeface="Arial Nova" panose="020B0504020202020204" pitchFamily="34" charset="0"/>
          </a:endParaRPr>
        </a:p>
      </dgm:t>
    </dgm:pt>
    <dgm:pt modelId="{F906072C-9E03-4DCD-BF3E-81BAFF53D8D2}">
      <dgm:prSet custT="1"/>
      <dgm:spPr>
        <a:ln>
          <a:noFill/>
        </a:ln>
      </dgm:spPr>
      <dgm:t>
        <a:bodyPr/>
        <a:lstStyle/>
        <a:p>
          <a:r>
            <a:rPr lang="en-IN" sz="1400">
              <a:latin typeface="Arial Nova" panose="020B0504020202020204" pitchFamily="34" charset="0"/>
            </a:rPr>
            <a:t>Ability to scale and adapt to the varying needs of different-sized teams and changing business requirements.</a:t>
          </a:r>
        </a:p>
      </dgm:t>
    </dgm:pt>
    <dgm:pt modelId="{38E3B09C-5B57-4A32-9E8A-E1BCA3D02606}" type="parTrans" cxnId="{416608AA-9778-4792-9425-6C4499298948}">
      <dgm:prSet/>
      <dgm:spPr/>
      <dgm:t>
        <a:bodyPr/>
        <a:lstStyle/>
        <a:p>
          <a:endParaRPr lang="en-IN" sz="3200">
            <a:latin typeface="Arial Nova" panose="020B0504020202020204" pitchFamily="34" charset="0"/>
          </a:endParaRPr>
        </a:p>
      </dgm:t>
    </dgm:pt>
    <dgm:pt modelId="{370F3003-93DB-4ECD-B056-335241A00699}" type="sibTrans" cxnId="{416608AA-9778-4792-9425-6C4499298948}">
      <dgm:prSet/>
      <dgm:spPr/>
      <dgm:t>
        <a:bodyPr/>
        <a:lstStyle/>
        <a:p>
          <a:endParaRPr lang="en-IN" sz="3200">
            <a:latin typeface="Arial Nova" panose="020B0504020202020204" pitchFamily="34" charset="0"/>
          </a:endParaRPr>
        </a:p>
      </dgm:t>
    </dgm:pt>
    <dgm:pt modelId="{5DD1ABFC-4687-4B37-B8AF-2C3C7E9929AA}">
      <dgm:prSet custT="1"/>
      <dgm:spPr>
        <a:ln>
          <a:noFill/>
        </a:ln>
      </dgm:spPr>
      <dgm:t>
        <a:bodyPr/>
        <a:lstStyle/>
        <a:p>
          <a:r>
            <a:rPr lang="en-IN" sz="2000">
              <a:latin typeface="Arial Nova" panose="020B0504020202020204" pitchFamily="34" charset="0"/>
            </a:rPr>
            <a:t>Reliability and Stability</a:t>
          </a:r>
        </a:p>
      </dgm:t>
    </dgm:pt>
    <dgm:pt modelId="{291F253C-350C-440C-90EC-9F2599D2D757}" type="parTrans" cxnId="{29C78C63-5F5A-403F-8125-163B37DDF908}">
      <dgm:prSet/>
      <dgm:spPr/>
      <dgm:t>
        <a:bodyPr/>
        <a:lstStyle/>
        <a:p>
          <a:endParaRPr lang="en-IN" sz="3200">
            <a:latin typeface="Arial Nova" panose="020B0504020202020204" pitchFamily="34" charset="0"/>
          </a:endParaRPr>
        </a:p>
      </dgm:t>
    </dgm:pt>
    <dgm:pt modelId="{0D102241-526B-4420-A23B-3D447398FD5C}" type="sibTrans" cxnId="{29C78C63-5F5A-403F-8125-163B37DDF908}">
      <dgm:prSet/>
      <dgm:spPr/>
      <dgm:t>
        <a:bodyPr/>
        <a:lstStyle/>
        <a:p>
          <a:endParaRPr lang="en-IN" sz="3200">
            <a:latin typeface="Arial Nova" panose="020B0504020202020204" pitchFamily="34" charset="0"/>
          </a:endParaRPr>
        </a:p>
      </dgm:t>
    </dgm:pt>
    <dgm:pt modelId="{DD2F29F4-0388-4C85-83AD-10BB442918E1}">
      <dgm:prSet custT="1"/>
      <dgm:spPr>
        <a:ln>
          <a:noFill/>
        </a:ln>
      </dgm:spPr>
      <dgm:t>
        <a:bodyPr/>
        <a:lstStyle/>
        <a:p>
          <a:r>
            <a:rPr lang="en-IN" sz="1400">
              <a:latin typeface="Arial Nova" panose="020B0504020202020204" pitchFamily="34" charset="0"/>
            </a:rPr>
            <a:t>A reliable and stable infrastructure to support smooth operations, especially in remote or diverse locations with varying network conditions.</a:t>
          </a:r>
        </a:p>
      </dgm:t>
    </dgm:pt>
    <dgm:pt modelId="{DD15531D-5EB0-4049-AAA6-858791D4B064}" type="parTrans" cxnId="{9CBA159F-175F-48B9-B4AC-63822D6E96EA}">
      <dgm:prSet/>
      <dgm:spPr/>
      <dgm:t>
        <a:bodyPr/>
        <a:lstStyle/>
        <a:p>
          <a:endParaRPr lang="en-IN" sz="3200">
            <a:latin typeface="Arial Nova" panose="020B0504020202020204" pitchFamily="34" charset="0"/>
          </a:endParaRPr>
        </a:p>
      </dgm:t>
    </dgm:pt>
    <dgm:pt modelId="{F43F55A8-FFE4-43F4-B39D-E679A0E8A204}" type="sibTrans" cxnId="{9CBA159F-175F-48B9-B4AC-63822D6E96EA}">
      <dgm:prSet/>
      <dgm:spPr/>
      <dgm:t>
        <a:bodyPr/>
        <a:lstStyle/>
        <a:p>
          <a:endParaRPr lang="en-IN" sz="3200">
            <a:latin typeface="Arial Nova" panose="020B0504020202020204" pitchFamily="34" charset="0"/>
          </a:endParaRPr>
        </a:p>
      </dgm:t>
    </dgm:pt>
    <dgm:pt modelId="{A359E8AD-3C07-4171-934E-52A2AF9AB959}" type="pres">
      <dgm:prSet presAssocID="{464D02D1-AB28-4E6F-AFF1-D9934877A8CA}" presName="linear" presStyleCnt="0">
        <dgm:presLayoutVars>
          <dgm:dir/>
          <dgm:resizeHandles val="exact"/>
        </dgm:presLayoutVars>
      </dgm:prSet>
      <dgm:spPr/>
    </dgm:pt>
    <dgm:pt modelId="{7193034B-CDC9-4A64-AC2E-9A1B406A264E}" type="pres">
      <dgm:prSet presAssocID="{C7A1824E-01E0-4AB0-A36B-7DD1E95AD1F8}" presName="comp" presStyleCnt="0"/>
      <dgm:spPr/>
    </dgm:pt>
    <dgm:pt modelId="{3B066518-9F49-4EC9-BEC5-DBA15AE9636C}" type="pres">
      <dgm:prSet presAssocID="{C7A1824E-01E0-4AB0-A36B-7DD1E95AD1F8}" presName="box" presStyleLbl="node1" presStyleIdx="0" presStyleCnt="4"/>
      <dgm:spPr/>
    </dgm:pt>
    <dgm:pt modelId="{262E1028-296B-401A-A197-18D03BC1DC9F}" type="pres">
      <dgm:prSet presAssocID="{C7A1824E-01E0-4AB0-A36B-7DD1E95AD1F8}" presName="img" presStyleLbl="fgImgPlace1" presStyleIdx="0" presStyleCnt="4" custScaleX="101074" custScaleY="99480"/>
      <dgm:spPr>
        <a:xfrm>
          <a:off x="426996" y="131181"/>
          <a:ext cx="441279" cy="1049452"/>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Ui Ux with solid fill"/>
        </a:ext>
      </dgm:extLst>
    </dgm:pt>
    <dgm:pt modelId="{63790FA6-B833-4013-A57E-B891FD831249}" type="pres">
      <dgm:prSet presAssocID="{C7A1824E-01E0-4AB0-A36B-7DD1E95AD1F8}" presName="text" presStyleLbl="node1" presStyleIdx="0" presStyleCnt="4">
        <dgm:presLayoutVars>
          <dgm:bulletEnabled val="1"/>
        </dgm:presLayoutVars>
      </dgm:prSet>
      <dgm:spPr/>
    </dgm:pt>
    <dgm:pt modelId="{D29918EA-932D-422B-B313-774B2C5FFACB}" type="pres">
      <dgm:prSet presAssocID="{12B40FFE-FB21-45D7-B041-1781C6985BEF}" presName="spacer" presStyleCnt="0"/>
      <dgm:spPr/>
    </dgm:pt>
    <dgm:pt modelId="{44B084CA-F04E-4C96-966A-8576B3B8E5A1}" type="pres">
      <dgm:prSet presAssocID="{B0ED09FE-32A9-400E-8863-492DB1809F3D}" presName="comp" presStyleCnt="0"/>
      <dgm:spPr/>
    </dgm:pt>
    <dgm:pt modelId="{8F095114-3730-4BC4-B8E6-9AE5E2E27381}" type="pres">
      <dgm:prSet presAssocID="{B0ED09FE-32A9-400E-8863-492DB1809F3D}" presName="box" presStyleLbl="node1" presStyleIdx="1" presStyleCnt="4"/>
      <dgm:spPr/>
    </dgm:pt>
    <dgm:pt modelId="{0548FDC3-3C85-46AD-A0E2-553F2217C8F6}" type="pres">
      <dgm:prSet presAssocID="{B0ED09FE-32A9-400E-8863-492DB1809F3D}" presName="img" presStyleLbl="fgImgPlace1" presStyleIdx="1" presStyleCnt="4" custScaleX="101074" custScaleY="99480"/>
      <dgm:spPr>
        <a:xfrm>
          <a:off x="426996" y="1574178"/>
          <a:ext cx="441279" cy="1049452"/>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Shield Tick with solid fill"/>
        </a:ext>
      </dgm:extLst>
    </dgm:pt>
    <dgm:pt modelId="{72137BD1-3F7E-448D-AA8C-EF67AE2162CB}" type="pres">
      <dgm:prSet presAssocID="{B0ED09FE-32A9-400E-8863-492DB1809F3D}" presName="text" presStyleLbl="node1" presStyleIdx="1" presStyleCnt="4">
        <dgm:presLayoutVars>
          <dgm:bulletEnabled val="1"/>
        </dgm:presLayoutVars>
      </dgm:prSet>
      <dgm:spPr/>
    </dgm:pt>
    <dgm:pt modelId="{D7F0FBEF-28CB-43CC-92CA-3291388388A9}" type="pres">
      <dgm:prSet presAssocID="{8074C5FD-1F14-4FC1-8DAB-7DA068C32A1A}" presName="spacer" presStyleCnt="0"/>
      <dgm:spPr/>
    </dgm:pt>
    <dgm:pt modelId="{4505FFCF-A470-4464-8066-8E21DFE70A52}" type="pres">
      <dgm:prSet presAssocID="{99C24E26-AC54-4620-ABAA-E2589AEBA212}" presName="comp" presStyleCnt="0"/>
      <dgm:spPr/>
    </dgm:pt>
    <dgm:pt modelId="{F3809532-E170-46D5-9788-68002927F57A}" type="pres">
      <dgm:prSet presAssocID="{99C24E26-AC54-4620-ABAA-E2589AEBA212}" presName="box" presStyleLbl="node1" presStyleIdx="2" presStyleCnt="4"/>
      <dgm:spPr/>
    </dgm:pt>
    <dgm:pt modelId="{CD52B286-05DF-4E44-9134-959916417B86}" type="pres">
      <dgm:prSet presAssocID="{99C24E26-AC54-4620-ABAA-E2589AEBA212}" presName="img" presStyleLbl="fgImgPlace1" presStyleIdx="2" presStyleCnt="4" custScaleX="101074" custScaleY="99480"/>
      <dgm:spPr>
        <a:xfrm>
          <a:off x="426996" y="3017174"/>
          <a:ext cx="441279" cy="1049452"/>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Business Growth with solid fill"/>
        </a:ext>
      </dgm:extLst>
    </dgm:pt>
    <dgm:pt modelId="{C765D68B-266B-48F4-B9AE-D63D8E14FAC8}" type="pres">
      <dgm:prSet presAssocID="{99C24E26-AC54-4620-ABAA-E2589AEBA212}" presName="text" presStyleLbl="node1" presStyleIdx="2" presStyleCnt="4">
        <dgm:presLayoutVars>
          <dgm:bulletEnabled val="1"/>
        </dgm:presLayoutVars>
      </dgm:prSet>
      <dgm:spPr/>
    </dgm:pt>
    <dgm:pt modelId="{04872C4D-0D2F-4B6D-968D-3AD1B92A054E}" type="pres">
      <dgm:prSet presAssocID="{35CA7B7C-9B2E-46C3-8C47-E69B0EEC0856}" presName="spacer" presStyleCnt="0"/>
      <dgm:spPr/>
    </dgm:pt>
    <dgm:pt modelId="{9DB92E30-7AFA-4956-B8EE-59C222049D00}" type="pres">
      <dgm:prSet presAssocID="{5DD1ABFC-4687-4B37-B8AF-2C3C7E9929AA}" presName="comp" presStyleCnt="0"/>
      <dgm:spPr/>
    </dgm:pt>
    <dgm:pt modelId="{1544F415-A5DD-4A1B-9148-29DDDE9D18DF}" type="pres">
      <dgm:prSet presAssocID="{5DD1ABFC-4687-4B37-B8AF-2C3C7E9929AA}" presName="box" presStyleLbl="node1" presStyleIdx="3" presStyleCnt="4"/>
      <dgm:spPr/>
    </dgm:pt>
    <dgm:pt modelId="{058E1FB6-49D3-4AD0-9148-7E7B7146DD2E}" type="pres">
      <dgm:prSet presAssocID="{5DD1ABFC-4687-4B37-B8AF-2C3C7E9929AA}" presName="img" presStyleLbl="fgImgPlace1" presStyleIdx="3" presStyleCnt="4" custScaleX="101074" custScaleY="99480"/>
      <dgm:spPr>
        <a:xfrm>
          <a:off x="426996" y="4460171"/>
          <a:ext cx="441279" cy="1049452"/>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Cycle with people with solid fill"/>
        </a:ext>
      </dgm:extLst>
    </dgm:pt>
    <dgm:pt modelId="{5B308F1F-6833-4615-B274-3359F2FDFE55}" type="pres">
      <dgm:prSet presAssocID="{5DD1ABFC-4687-4B37-B8AF-2C3C7E9929AA}" presName="text" presStyleLbl="node1" presStyleIdx="3" presStyleCnt="4">
        <dgm:presLayoutVars>
          <dgm:bulletEnabled val="1"/>
        </dgm:presLayoutVars>
      </dgm:prSet>
      <dgm:spPr/>
    </dgm:pt>
  </dgm:ptLst>
  <dgm:cxnLst>
    <dgm:cxn modelId="{3DD33B06-DE22-4ED6-BE29-9128D1D5CFDD}" type="presOf" srcId="{99C24E26-AC54-4620-ABAA-E2589AEBA212}" destId="{F3809532-E170-46D5-9788-68002927F57A}" srcOrd="0" destOrd="0" presId="urn:microsoft.com/office/officeart/2005/8/layout/vList4"/>
    <dgm:cxn modelId="{5536521B-B753-41CF-9C35-CA95A7A1B44C}" srcId="{464D02D1-AB28-4E6F-AFF1-D9934877A8CA}" destId="{C7A1824E-01E0-4AB0-A36B-7DD1E95AD1F8}" srcOrd="0" destOrd="0" parTransId="{B3152A64-594C-4EA8-BE68-2B7293C22421}" sibTransId="{12B40FFE-FB21-45D7-B041-1781C6985BEF}"/>
    <dgm:cxn modelId="{D8621530-55C2-414F-A9C0-CBDB61FD2237}" srcId="{C7A1824E-01E0-4AB0-A36B-7DD1E95AD1F8}" destId="{ECDF8E6E-C704-4306-A431-EE1739DD12BE}" srcOrd="0" destOrd="0" parTransId="{A75383AB-7D98-4633-8AAE-D6336BC21C3A}" sibTransId="{F90914EF-ADCC-48E7-A8D2-6D89A0B8DAFD}"/>
    <dgm:cxn modelId="{0CD4BD36-BF7A-4BCC-9C64-F14367E582F8}" type="presOf" srcId="{99C24E26-AC54-4620-ABAA-E2589AEBA212}" destId="{C765D68B-266B-48F4-B9AE-D63D8E14FAC8}" srcOrd="1" destOrd="0" presId="urn:microsoft.com/office/officeart/2005/8/layout/vList4"/>
    <dgm:cxn modelId="{E38DEC3C-C2CE-4CED-9433-24D233C76228}" type="presOf" srcId="{ECDF8E6E-C704-4306-A431-EE1739DD12BE}" destId="{3B066518-9F49-4EC9-BEC5-DBA15AE9636C}" srcOrd="0" destOrd="1" presId="urn:microsoft.com/office/officeart/2005/8/layout/vList4"/>
    <dgm:cxn modelId="{B252515B-47F1-47AE-AFF2-944437BB7997}" type="presOf" srcId="{C7A1824E-01E0-4AB0-A36B-7DD1E95AD1F8}" destId="{3B066518-9F49-4EC9-BEC5-DBA15AE9636C}" srcOrd="0" destOrd="0" presId="urn:microsoft.com/office/officeart/2005/8/layout/vList4"/>
    <dgm:cxn modelId="{29C78C63-5F5A-403F-8125-163B37DDF908}" srcId="{464D02D1-AB28-4E6F-AFF1-D9934877A8CA}" destId="{5DD1ABFC-4687-4B37-B8AF-2C3C7E9929AA}" srcOrd="3" destOrd="0" parTransId="{291F253C-350C-440C-90EC-9F2599D2D757}" sibTransId="{0D102241-526B-4420-A23B-3D447398FD5C}"/>
    <dgm:cxn modelId="{D6766669-61E9-4766-9B34-5101FC803E8F}" type="presOf" srcId="{DD2F29F4-0388-4C85-83AD-10BB442918E1}" destId="{1544F415-A5DD-4A1B-9148-29DDDE9D18DF}" srcOrd="0" destOrd="1" presId="urn:microsoft.com/office/officeart/2005/8/layout/vList4"/>
    <dgm:cxn modelId="{FD51B74B-2FA6-4309-B0C8-6E7EBA054F58}" srcId="{464D02D1-AB28-4E6F-AFF1-D9934877A8CA}" destId="{B0ED09FE-32A9-400E-8863-492DB1809F3D}" srcOrd="1" destOrd="0" parTransId="{CD8474E5-75CE-4898-B242-1FA921A70745}" sibTransId="{8074C5FD-1F14-4FC1-8DAB-7DA068C32A1A}"/>
    <dgm:cxn modelId="{6265716E-8541-40D3-AA1D-5EB8F3BA2518}" type="presOf" srcId="{B0ED09FE-32A9-400E-8863-492DB1809F3D}" destId="{8F095114-3730-4BC4-B8E6-9AE5E2E27381}" srcOrd="0" destOrd="0" presId="urn:microsoft.com/office/officeart/2005/8/layout/vList4"/>
    <dgm:cxn modelId="{9D662D70-B090-4110-A4E1-A9C5A574FA8B}" type="presOf" srcId="{464D02D1-AB28-4E6F-AFF1-D9934877A8CA}" destId="{A359E8AD-3C07-4171-934E-52A2AF9AB959}" srcOrd="0" destOrd="0" presId="urn:microsoft.com/office/officeart/2005/8/layout/vList4"/>
    <dgm:cxn modelId="{8224A774-3A6E-48FE-94A2-8DC378628B7F}" type="presOf" srcId="{4E1A2316-F029-4034-A468-E788BD4E0834}" destId="{72137BD1-3F7E-448D-AA8C-EF67AE2162CB}" srcOrd="1" destOrd="1" presId="urn:microsoft.com/office/officeart/2005/8/layout/vList4"/>
    <dgm:cxn modelId="{601DFD77-7EB0-4015-8AD6-4E9843BD2793}" type="presOf" srcId="{4E1A2316-F029-4034-A468-E788BD4E0834}" destId="{8F095114-3730-4BC4-B8E6-9AE5E2E27381}" srcOrd="0" destOrd="1" presId="urn:microsoft.com/office/officeart/2005/8/layout/vList4"/>
    <dgm:cxn modelId="{DF22A87C-B5F7-43AA-B335-526588CD5C0B}" type="presOf" srcId="{C7A1824E-01E0-4AB0-A36B-7DD1E95AD1F8}" destId="{63790FA6-B833-4013-A57E-B891FD831249}" srcOrd="1" destOrd="0" presId="urn:microsoft.com/office/officeart/2005/8/layout/vList4"/>
    <dgm:cxn modelId="{468DCE7F-0ED2-49B9-A84F-08E7F4B4C7C3}" type="presOf" srcId="{5DD1ABFC-4687-4B37-B8AF-2C3C7E9929AA}" destId="{1544F415-A5DD-4A1B-9148-29DDDE9D18DF}" srcOrd="0" destOrd="0" presId="urn:microsoft.com/office/officeart/2005/8/layout/vList4"/>
    <dgm:cxn modelId="{4E133287-95D2-4040-B158-AC6A200BF1DE}" type="presOf" srcId="{B0ED09FE-32A9-400E-8863-492DB1809F3D}" destId="{72137BD1-3F7E-448D-AA8C-EF67AE2162CB}" srcOrd="1" destOrd="0" presId="urn:microsoft.com/office/officeart/2005/8/layout/vList4"/>
    <dgm:cxn modelId="{9CBA159F-175F-48B9-B4AC-63822D6E96EA}" srcId="{5DD1ABFC-4687-4B37-B8AF-2C3C7E9929AA}" destId="{DD2F29F4-0388-4C85-83AD-10BB442918E1}" srcOrd="0" destOrd="0" parTransId="{DD15531D-5EB0-4049-AAA6-858791D4B064}" sibTransId="{F43F55A8-FFE4-43F4-B39D-E679A0E8A204}"/>
    <dgm:cxn modelId="{416608AA-9778-4792-9425-6C4499298948}" srcId="{99C24E26-AC54-4620-ABAA-E2589AEBA212}" destId="{F906072C-9E03-4DCD-BF3E-81BAFF53D8D2}" srcOrd="0" destOrd="0" parTransId="{38E3B09C-5B57-4A32-9E8A-E1BCA3D02606}" sibTransId="{370F3003-93DB-4ECD-B056-335241A00699}"/>
    <dgm:cxn modelId="{B7B037BF-75B8-4D27-88E5-A25A99A79AF4}" type="presOf" srcId="{F906072C-9E03-4DCD-BF3E-81BAFF53D8D2}" destId="{C765D68B-266B-48F4-B9AE-D63D8E14FAC8}" srcOrd="1" destOrd="1" presId="urn:microsoft.com/office/officeart/2005/8/layout/vList4"/>
    <dgm:cxn modelId="{60B83DC8-7732-419D-9835-C7880AB91DAE}" srcId="{464D02D1-AB28-4E6F-AFF1-D9934877A8CA}" destId="{99C24E26-AC54-4620-ABAA-E2589AEBA212}" srcOrd="2" destOrd="0" parTransId="{89DC64B2-B7A4-46A9-8F1B-4182D0046C00}" sibTransId="{35CA7B7C-9B2E-46C3-8C47-E69B0EEC0856}"/>
    <dgm:cxn modelId="{915229CC-95C9-4F12-9182-7753B933D382}" srcId="{B0ED09FE-32A9-400E-8863-492DB1809F3D}" destId="{4E1A2316-F029-4034-A468-E788BD4E0834}" srcOrd="0" destOrd="0" parTransId="{F4D15AD5-3BD9-4467-8983-0160CD79B7FE}" sibTransId="{7C074DDD-098D-4E1C-8D15-07997C1C24A9}"/>
    <dgm:cxn modelId="{7B53A3CD-2B40-4C23-A2A2-E208E78C28D6}" type="presOf" srcId="{ECDF8E6E-C704-4306-A431-EE1739DD12BE}" destId="{63790FA6-B833-4013-A57E-B891FD831249}" srcOrd="1" destOrd="1" presId="urn:microsoft.com/office/officeart/2005/8/layout/vList4"/>
    <dgm:cxn modelId="{07D0F4CF-4CA8-412C-A343-255D649436A4}" type="presOf" srcId="{DD2F29F4-0388-4C85-83AD-10BB442918E1}" destId="{5B308F1F-6833-4615-B274-3359F2FDFE55}" srcOrd="1" destOrd="1" presId="urn:microsoft.com/office/officeart/2005/8/layout/vList4"/>
    <dgm:cxn modelId="{98C841DA-B0F5-4902-AEC5-E3D2E6CD333A}" type="presOf" srcId="{5DD1ABFC-4687-4B37-B8AF-2C3C7E9929AA}" destId="{5B308F1F-6833-4615-B274-3359F2FDFE55}" srcOrd="1" destOrd="0" presId="urn:microsoft.com/office/officeart/2005/8/layout/vList4"/>
    <dgm:cxn modelId="{6A2110E6-621F-41C3-8F01-CE4FBEE6D553}" type="presOf" srcId="{F906072C-9E03-4DCD-BF3E-81BAFF53D8D2}" destId="{F3809532-E170-46D5-9788-68002927F57A}" srcOrd="0" destOrd="1" presId="urn:microsoft.com/office/officeart/2005/8/layout/vList4"/>
    <dgm:cxn modelId="{FEAF7098-1680-45B0-A492-F908E4401403}" type="presParOf" srcId="{A359E8AD-3C07-4171-934E-52A2AF9AB959}" destId="{7193034B-CDC9-4A64-AC2E-9A1B406A264E}" srcOrd="0" destOrd="0" presId="urn:microsoft.com/office/officeart/2005/8/layout/vList4"/>
    <dgm:cxn modelId="{736A159F-B969-4C92-B6E9-6E256F074496}" type="presParOf" srcId="{7193034B-CDC9-4A64-AC2E-9A1B406A264E}" destId="{3B066518-9F49-4EC9-BEC5-DBA15AE9636C}" srcOrd="0" destOrd="0" presId="urn:microsoft.com/office/officeart/2005/8/layout/vList4"/>
    <dgm:cxn modelId="{3ED56EC1-5950-4979-B059-CD73F91FB74F}" type="presParOf" srcId="{7193034B-CDC9-4A64-AC2E-9A1B406A264E}" destId="{262E1028-296B-401A-A197-18D03BC1DC9F}" srcOrd="1" destOrd="0" presId="urn:microsoft.com/office/officeart/2005/8/layout/vList4"/>
    <dgm:cxn modelId="{0E225547-1570-4A4A-94F5-08C2165C7916}" type="presParOf" srcId="{7193034B-CDC9-4A64-AC2E-9A1B406A264E}" destId="{63790FA6-B833-4013-A57E-B891FD831249}" srcOrd="2" destOrd="0" presId="urn:microsoft.com/office/officeart/2005/8/layout/vList4"/>
    <dgm:cxn modelId="{697F3827-0633-4FDC-91FE-271113DA7B48}" type="presParOf" srcId="{A359E8AD-3C07-4171-934E-52A2AF9AB959}" destId="{D29918EA-932D-422B-B313-774B2C5FFACB}" srcOrd="1" destOrd="0" presId="urn:microsoft.com/office/officeart/2005/8/layout/vList4"/>
    <dgm:cxn modelId="{312EDCC5-E16B-45ED-8E56-83A6EFDA04D0}" type="presParOf" srcId="{A359E8AD-3C07-4171-934E-52A2AF9AB959}" destId="{44B084CA-F04E-4C96-966A-8576B3B8E5A1}" srcOrd="2" destOrd="0" presId="urn:microsoft.com/office/officeart/2005/8/layout/vList4"/>
    <dgm:cxn modelId="{D32D7689-CF28-48A5-81CF-855654BA96BA}" type="presParOf" srcId="{44B084CA-F04E-4C96-966A-8576B3B8E5A1}" destId="{8F095114-3730-4BC4-B8E6-9AE5E2E27381}" srcOrd="0" destOrd="0" presId="urn:microsoft.com/office/officeart/2005/8/layout/vList4"/>
    <dgm:cxn modelId="{3C33A17F-6BEF-4D36-9E95-B9C8D91E353B}" type="presParOf" srcId="{44B084CA-F04E-4C96-966A-8576B3B8E5A1}" destId="{0548FDC3-3C85-46AD-A0E2-553F2217C8F6}" srcOrd="1" destOrd="0" presId="urn:microsoft.com/office/officeart/2005/8/layout/vList4"/>
    <dgm:cxn modelId="{225558D9-1AD4-4D35-A571-29BD99CBE0C5}" type="presParOf" srcId="{44B084CA-F04E-4C96-966A-8576B3B8E5A1}" destId="{72137BD1-3F7E-448D-AA8C-EF67AE2162CB}" srcOrd="2" destOrd="0" presId="urn:microsoft.com/office/officeart/2005/8/layout/vList4"/>
    <dgm:cxn modelId="{BBB839D5-A9D1-439F-BA44-84064E594AB0}" type="presParOf" srcId="{A359E8AD-3C07-4171-934E-52A2AF9AB959}" destId="{D7F0FBEF-28CB-43CC-92CA-3291388388A9}" srcOrd="3" destOrd="0" presId="urn:microsoft.com/office/officeart/2005/8/layout/vList4"/>
    <dgm:cxn modelId="{6612638A-D987-477F-9871-191C1FB8FBA5}" type="presParOf" srcId="{A359E8AD-3C07-4171-934E-52A2AF9AB959}" destId="{4505FFCF-A470-4464-8066-8E21DFE70A52}" srcOrd="4" destOrd="0" presId="urn:microsoft.com/office/officeart/2005/8/layout/vList4"/>
    <dgm:cxn modelId="{EC45001A-8258-4C1C-A8C2-BBFF28D88C7B}" type="presParOf" srcId="{4505FFCF-A470-4464-8066-8E21DFE70A52}" destId="{F3809532-E170-46D5-9788-68002927F57A}" srcOrd="0" destOrd="0" presId="urn:microsoft.com/office/officeart/2005/8/layout/vList4"/>
    <dgm:cxn modelId="{2E5A3393-9FC8-4A32-B9FB-0B1A0BF0AD79}" type="presParOf" srcId="{4505FFCF-A470-4464-8066-8E21DFE70A52}" destId="{CD52B286-05DF-4E44-9134-959916417B86}" srcOrd="1" destOrd="0" presId="urn:microsoft.com/office/officeart/2005/8/layout/vList4"/>
    <dgm:cxn modelId="{8AEB4FEF-DABA-4E0E-9B64-74D1AC3FB2CB}" type="presParOf" srcId="{4505FFCF-A470-4464-8066-8E21DFE70A52}" destId="{C765D68B-266B-48F4-B9AE-D63D8E14FAC8}" srcOrd="2" destOrd="0" presId="urn:microsoft.com/office/officeart/2005/8/layout/vList4"/>
    <dgm:cxn modelId="{B217F1FC-A5A2-45BC-AF05-F1A182039FF4}" type="presParOf" srcId="{A359E8AD-3C07-4171-934E-52A2AF9AB959}" destId="{04872C4D-0D2F-4B6D-968D-3AD1B92A054E}" srcOrd="5" destOrd="0" presId="urn:microsoft.com/office/officeart/2005/8/layout/vList4"/>
    <dgm:cxn modelId="{550490D8-B8B2-4B4A-8175-BDBE667654CC}" type="presParOf" srcId="{A359E8AD-3C07-4171-934E-52A2AF9AB959}" destId="{9DB92E30-7AFA-4956-B8EE-59C222049D00}" srcOrd="6" destOrd="0" presId="urn:microsoft.com/office/officeart/2005/8/layout/vList4"/>
    <dgm:cxn modelId="{DAADF1B1-F63C-44C9-8608-2A4F7DE7046B}" type="presParOf" srcId="{9DB92E30-7AFA-4956-B8EE-59C222049D00}" destId="{1544F415-A5DD-4A1B-9148-29DDDE9D18DF}" srcOrd="0" destOrd="0" presId="urn:microsoft.com/office/officeart/2005/8/layout/vList4"/>
    <dgm:cxn modelId="{33BBA394-C82E-4B8F-A237-242E23CA4F20}" type="presParOf" srcId="{9DB92E30-7AFA-4956-B8EE-59C222049D00}" destId="{058E1FB6-49D3-4AD0-9148-7E7B7146DD2E}" srcOrd="1" destOrd="0" presId="urn:microsoft.com/office/officeart/2005/8/layout/vList4"/>
    <dgm:cxn modelId="{466554DF-B07D-4F10-A3CF-9023AABF3580}" type="presParOf" srcId="{9DB92E30-7AFA-4956-B8EE-59C222049D00}" destId="{5B308F1F-6833-4615-B274-3359F2FDFE5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4D02D1-AB28-4E6F-AFF1-D9934877A8CA}" type="doc">
      <dgm:prSet loTypeId="urn:microsoft.com/office/officeart/2005/8/layout/vList4" loCatId="list" qsTypeId="urn:microsoft.com/office/officeart/2005/8/quickstyle/simple1" qsCatId="simple" csTypeId="urn:microsoft.com/office/officeart/2005/8/colors/accent0_1" csCatId="mainScheme" phldr="1"/>
      <dgm:spPr/>
      <dgm:t>
        <a:bodyPr/>
        <a:lstStyle/>
        <a:p>
          <a:endParaRPr lang="en-IN"/>
        </a:p>
      </dgm:t>
    </dgm:pt>
    <dgm:pt modelId="{DD2F29F4-0388-4C85-83AD-10BB442918E1}">
      <dgm:prSet custT="1"/>
      <dgm:spPr>
        <a:ln>
          <a:noFill/>
        </a:ln>
      </dgm:spPr>
      <dgm:t>
        <a:bodyPr/>
        <a:lstStyle/>
        <a:p>
          <a:r>
            <a:rPr lang="en-IN" sz="2000" dirty="0">
              <a:latin typeface="Arial Nova" panose="020B0504020202020204" pitchFamily="34" charset="0"/>
            </a:rPr>
            <a:t>Quick Deployment</a:t>
          </a:r>
          <a:endParaRPr lang="en-IN" sz="1400" dirty="0">
            <a:latin typeface="Arial Nova" panose="020B0504020202020204" pitchFamily="34" charset="0"/>
          </a:endParaRPr>
        </a:p>
      </dgm:t>
    </dgm:pt>
    <dgm:pt modelId="{DD15531D-5EB0-4049-AAA6-858791D4B064}" type="parTrans" cxnId="{9CBA159F-175F-48B9-B4AC-63822D6E96EA}">
      <dgm:prSet/>
      <dgm:spPr/>
      <dgm:t>
        <a:bodyPr/>
        <a:lstStyle/>
        <a:p>
          <a:endParaRPr lang="en-IN" sz="3200">
            <a:latin typeface="Arial Nova" panose="020B0504020202020204" pitchFamily="34" charset="0"/>
          </a:endParaRPr>
        </a:p>
      </dgm:t>
    </dgm:pt>
    <dgm:pt modelId="{F43F55A8-FFE4-43F4-B39D-E679A0E8A204}" type="sibTrans" cxnId="{9CBA159F-175F-48B9-B4AC-63822D6E96EA}">
      <dgm:prSet/>
      <dgm:spPr/>
      <dgm:t>
        <a:bodyPr/>
        <a:lstStyle/>
        <a:p>
          <a:endParaRPr lang="en-IN" sz="3200">
            <a:latin typeface="Arial Nova" panose="020B0504020202020204" pitchFamily="34" charset="0"/>
          </a:endParaRPr>
        </a:p>
      </dgm:t>
    </dgm:pt>
    <dgm:pt modelId="{FF136576-9911-4893-A853-2D5586B5B52D}">
      <dgm:prSet custT="1"/>
      <dgm:spPr>
        <a:ln>
          <a:noFill/>
        </a:ln>
      </dgm:spPr>
      <dgm:t>
        <a:bodyPr/>
        <a:lstStyle/>
        <a:p>
          <a:r>
            <a:rPr lang="en-IN" sz="1400" dirty="0">
              <a:latin typeface="Arial Nova" panose="020B0504020202020204" pitchFamily="34" charset="0"/>
            </a:rPr>
            <a:t>Rapid and straightforward setup process, allowing organizations to set up the office-in-a-box solution quickly.</a:t>
          </a:r>
        </a:p>
      </dgm:t>
    </dgm:pt>
    <dgm:pt modelId="{E83F1227-707D-413F-8FC5-4564CA97642B}" type="parTrans" cxnId="{BDE7D047-FBCF-4063-B72C-9B7DA99E543D}">
      <dgm:prSet/>
      <dgm:spPr/>
      <dgm:t>
        <a:bodyPr/>
        <a:lstStyle/>
        <a:p>
          <a:endParaRPr lang="en-IN" sz="3200">
            <a:latin typeface="Arial Nova" panose="020B0504020202020204" pitchFamily="34" charset="0"/>
          </a:endParaRPr>
        </a:p>
      </dgm:t>
    </dgm:pt>
    <dgm:pt modelId="{620E8C43-B5B9-4452-86C5-B368E05F3301}" type="sibTrans" cxnId="{BDE7D047-FBCF-4063-B72C-9B7DA99E543D}">
      <dgm:prSet/>
      <dgm:spPr/>
      <dgm:t>
        <a:bodyPr/>
        <a:lstStyle/>
        <a:p>
          <a:endParaRPr lang="en-IN" sz="3200">
            <a:latin typeface="Arial Nova" panose="020B0504020202020204" pitchFamily="34" charset="0"/>
          </a:endParaRPr>
        </a:p>
      </dgm:t>
    </dgm:pt>
    <dgm:pt modelId="{907A0B93-1984-49B0-B67F-BF4988407F91}">
      <dgm:prSet custT="1"/>
      <dgm:spPr>
        <a:ln>
          <a:noFill/>
        </a:ln>
      </dgm:spPr>
      <dgm:t>
        <a:bodyPr/>
        <a:lstStyle/>
        <a:p>
          <a:r>
            <a:rPr lang="en-IN" sz="2000" dirty="0">
              <a:latin typeface="Arial Nova" panose="020B0504020202020204" pitchFamily="34" charset="0"/>
            </a:rPr>
            <a:t>Innovation and Future-Readiness</a:t>
          </a:r>
        </a:p>
      </dgm:t>
    </dgm:pt>
    <dgm:pt modelId="{8ABACB04-1393-4FAA-904C-1E4959F0D4F0}" type="parTrans" cxnId="{ED2997BF-202C-4912-A179-3620C65ACA94}">
      <dgm:prSet/>
      <dgm:spPr/>
      <dgm:t>
        <a:bodyPr/>
        <a:lstStyle/>
        <a:p>
          <a:endParaRPr lang="en-IN" sz="3200">
            <a:latin typeface="Arial Nova" panose="020B0504020202020204" pitchFamily="34" charset="0"/>
          </a:endParaRPr>
        </a:p>
      </dgm:t>
    </dgm:pt>
    <dgm:pt modelId="{831A8457-95AE-4723-B900-3BB872B13E91}" type="sibTrans" cxnId="{ED2997BF-202C-4912-A179-3620C65ACA94}">
      <dgm:prSet/>
      <dgm:spPr/>
      <dgm:t>
        <a:bodyPr/>
        <a:lstStyle/>
        <a:p>
          <a:endParaRPr lang="en-IN" sz="3200">
            <a:latin typeface="Arial Nova" panose="020B0504020202020204" pitchFamily="34" charset="0"/>
          </a:endParaRPr>
        </a:p>
      </dgm:t>
    </dgm:pt>
    <dgm:pt modelId="{A0893D5A-F678-49E5-ACDE-33D0E1DB71B7}">
      <dgm:prSet custT="1"/>
      <dgm:spPr>
        <a:ln>
          <a:noFill/>
        </a:ln>
      </dgm:spPr>
      <dgm:t>
        <a:bodyPr/>
        <a:lstStyle/>
        <a:p>
          <a:r>
            <a:rPr lang="en-IN" sz="1400" dirty="0">
              <a:latin typeface="Arial Nova" panose="020B0504020202020204" pitchFamily="34" charset="0"/>
            </a:rPr>
            <a:t>Continuous innovation &amp; updates, ensuring the solution remains relevant and adaptable to future workplace trends.</a:t>
          </a:r>
        </a:p>
      </dgm:t>
    </dgm:pt>
    <dgm:pt modelId="{420DC946-F56C-43DA-9837-BBCDF8497D36}" type="parTrans" cxnId="{6D7D7ACB-358B-4933-9AA0-5F114CA4A3B0}">
      <dgm:prSet/>
      <dgm:spPr/>
      <dgm:t>
        <a:bodyPr/>
        <a:lstStyle/>
        <a:p>
          <a:endParaRPr lang="en-IN" sz="3200">
            <a:latin typeface="Arial Nova" panose="020B0504020202020204" pitchFamily="34" charset="0"/>
          </a:endParaRPr>
        </a:p>
      </dgm:t>
    </dgm:pt>
    <dgm:pt modelId="{2072D2AD-027F-466F-9F85-B94C658F1946}" type="sibTrans" cxnId="{6D7D7ACB-358B-4933-9AA0-5F114CA4A3B0}">
      <dgm:prSet/>
      <dgm:spPr/>
      <dgm:t>
        <a:bodyPr/>
        <a:lstStyle/>
        <a:p>
          <a:endParaRPr lang="en-IN" sz="3200">
            <a:latin typeface="Arial Nova" panose="020B0504020202020204" pitchFamily="34" charset="0"/>
          </a:endParaRPr>
        </a:p>
      </dgm:t>
    </dgm:pt>
    <dgm:pt modelId="{0726D205-8D55-4B21-B615-05230DF758BA}">
      <dgm:prSet custT="1"/>
      <dgm:spPr>
        <a:ln>
          <a:noFill/>
        </a:ln>
      </dgm:spPr>
      <dgm:t>
        <a:bodyPr/>
        <a:lstStyle/>
        <a:p>
          <a:r>
            <a:rPr lang="en-IN" sz="2000">
              <a:latin typeface="Arial Nova" panose="020B0504020202020204" pitchFamily="34" charset="0"/>
            </a:rPr>
            <a:t>Customization Options</a:t>
          </a:r>
        </a:p>
      </dgm:t>
    </dgm:pt>
    <dgm:pt modelId="{C0B502AE-0AA4-4F94-944B-8C12AFCFD730}" type="parTrans" cxnId="{103D2F93-197D-4B3A-A3DD-A26DF91124CF}">
      <dgm:prSet/>
      <dgm:spPr/>
      <dgm:t>
        <a:bodyPr/>
        <a:lstStyle/>
        <a:p>
          <a:endParaRPr lang="en-IN" sz="3200">
            <a:latin typeface="Arial Nova" panose="020B0504020202020204" pitchFamily="34" charset="0"/>
          </a:endParaRPr>
        </a:p>
      </dgm:t>
    </dgm:pt>
    <dgm:pt modelId="{C1A55BF0-7551-4D99-982C-FA98526FA4EB}" type="sibTrans" cxnId="{103D2F93-197D-4B3A-A3DD-A26DF91124CF}">
      <dgm:prSet/>
      <dgm:spPr/>
      <dgm:t>
        <a:bodyPr/>
        <a:lstStyle/>
        <a:p>
          <a:endParaRPr lang="en-IN" sz="3200">
            <a:latin typeface="Arial Nova" panose="020B0504020202020204" pitchFamily="34" charset="0"/>
          </a:endParaRPr>
        </a:p>
      </dgm:t>
    </dgm:pt>
    <dgm:pt modelId="{AA1637AA-8F13-4F4E-A09F-0E97FB6A0302}">
      <dgm:prSet custT="1"/>
      <dgm:spPr>
        <a:ln>
          <a:noFill/>
        </a:ln>
      </dgm:spPr>
      <dgm:t>
        <a:bodyPr/>
        <a:lstStyle/>
        <a:p>
          <a:r>
            <a:rPr lang="en-IN" sz="1400">
              <a:latin typeface="Arial Nova" panose="020B0504020202020204" pitchFamily="34" charset="0"/>
            </a:rPr>
            <a:t>Customization options provided to meet the unique needs and branding preferences of different organizations, promoting a personalized user experience.</a:t>
          </a:r>
        </a:p>
      </dgm:t>
    </dgm:pt>
    <dgm:pt modelId="{DC87ED04-34FC-4D5A-968F-50A448065678}" type="parTrans" cxnId="{6554773A-C9AF-4D09-80ED-D8818D078039}">
      <dgm:prSet/>
      <dgm:spPr/>
      <dgm:t>
        <a:bodyPr/>
        <a:lstStyle/>
        <a:p>
          <a:endParaRPr lang="en-IN" sz="3200">
            <a:latin typeface="Arial Nova" panose="020B0504020202020204" pitchFamily="34" charset="0"/>
          </a:endParaRPr>
        </a:p>
      </dgm:t>
    </dgm:pt>
    <dgm:pt modelId="{E82AE8CF-15F4-4934-8E5F-E7D9D4FB6B94}" type="sibTrans" cxnId="{6554773A-C9AF-4D09-80ED-D8818D078039}">
      <dgm:prSet/>
      <dgm:spPr/>
      <dgm:t>
        <a:bodyPr/>
        <a:lstStyle/>
        <a:p>
          <a:endParaRPr lang="en-IN" sz="3200">
            <a:latin typeface="Arial Nova" panose="020B0504020202020204" pitchFamily="34" charset="0"/>
          </a:endParaRPr>
        </a:p>
      </dgm:t>
    </dgm:pt>
    <dgm:pt modelId="{1CE34B43-1150-442F-82C9-A5BB59A8BFB3}">
      <dgm:prSet custT="1"/>
      <dgm:spPr>
        <a:ln>
          <a:noFill/>
        </a:ln>
      </dgm:spPr>
      <dgm:t>
        <a:bodyPr/>
        <a:lstStyle/>
        <a:p>
          <a:r>
            <a:rPr lang="en-IN" sz="2000">
              <a:latin typeface="Arial Nova" panose="020B0504020202020204" pitchFamily="34" charset="0"/>
            </a:rPr>
            <a:t>Support and Maintenance</a:t>
          </a:r>
        </a:p>
      </dgm:t>
    </dgm:pt>
    <dgm:pt modelId="{C1E0B90F-F3F8-40BE-88D2-85360086337E}" type="parTrans" cxnId="{382436FB-0737-4F43-8E81-5BC53E8E1E99}">
      <dgm:prSet/>
      <dgm:spPr/>
      <dgm:t>
        <a:bodyPr/>
        <a:lstStyle/>
        <a:p>
          <a:endParaRPr lang="en-IN" sz="3200">
            <a:latin typeface="Arial Nova" panose="020B0504020202020204" pitchFamily="34" charset="0"/>
          </a:endParaRPr>
        </a:p>
      </dgm:t>
    </dgm:pt>
    <dgm:pt modelId="{D1B2441C-6C6A-41B8-861A-6CE121261676}" type="sibTrans" cxnId="{382436FB-0737-4F43-8E81-5BC53E8E1E99}">
      <dgm:prSet/>
      <dgm:spPr/>
      <dgm:t>
        <a:bodyPr/>
        <a:lstStyle/>
        <a:p>
          <a:endParaRPr lang="en-IN" sz="3200">
            <a:latin typeface="Arial Nova" panose="020B0504020202020204" pitchFamily="34" charset="0"/>
          </a:endParaRPr>
        </a:p>
      </dgm:t>
    </dgm:pt>
    <dgm:pt modelId="{5451AAC8-8E41-49E0-AE60-E097014CF8B2}">
      <dgm:prSet custT="1"/>
      <dgm:spPr>
        <a:ln>
          <a:noFill/>
        </a:ln>
      </dgm:spPr>
      <dgm:t>
        <a:bodyPr/>
        <a:lstStyle/>
        <a:p>
          <a:r>
            <a:rPr lang="en-IN" sz="1400" dirty="0">
              <a:latin typeface="Arial Nova" panose="020B0504020202020204" pitchFamily="34" charset="0"/>
            </a:rPr>
            <a:t>Comprehensive support services and regular maintenance to address technical issues, updates, and ensure ongoing functionality and performance.</a:t>
          </a:r>
        </a:p>
      </dgm:t>
    </dgm:pt>
    <dgm:pt modelId="{DB6FEA16-600F-472F-BC34-569DF96C2AEB}" type="parTrans" cxnId="{80227D30-CEBA-4DFD-BEF6-E412995ACBAE}">
      <dgm:prSet/>
      <dgm:spPr/>
      <dgm:t>
        <a:bodyPr/>
        <a:lstStyle/>
        <a:p>
          <a:endParaRPr lang="en-IN" sz="3200">
            <a:latin typeface="Arial Nova" panose="020B0504020202020204" pitchFamily="34" charset="0"/>
          </a:endParaRPr>
        </a:p>
      </dgm:t>
    </dgm:pt>
    <dgm:pt modelId="{25F207B6-2AD2-4A27-B2DA-09CA82CA3FEA}" type="sibTrans" cxnId="{80227D30-CEBA-4DFD-BEF6-E412995ACBAE}">
      <dgm:prSet/>
      <dgm:spPr/>
      <dgm:t>
        <a:bodyPr/>
        <a:lstStyle/>
        <a:p>
          <a:endParaRPr lang="en-IN" sz="3200">
            <a:latin typeface="Arial Nova" panose="020B0504020202020204" pitchFamily="34" charset="0"/>
          </a:endParaRPr>
        </a:p>
      </dgm:t>
    </dgm:pt>
    <dgm:pt modelId="{A359E8AD-3C07-4171-934E-52A2AF9AB959}" type="pres">
      <dgm:prSet presAssocID="{464D02D1-AB28-4E6F-AFF1-D9934877A8CA}" presName="linear" presStyleCnt="0">
        <dgm:presLayoutVars>
          <dgm:dir/>
          <dgm:resizeHandles val="exact"/>
        </dgm:presLayoutVars>
      </dgm:prSet>
      <dgm:spPr/>
    </dgm:pt>
    <dgm:pt modelId="{79F07063-F0FD-4EE4-AC38-9158FD8B7F2C}" type="pres">
      <dgm:prSet presAssocID="{DD2F29F4-0388-4C85-83AD-10BB442918E1}" presName="comp" presStyleCnt="0"/>
      <dgm:spPr/>
    </dgm:pt>
    <dgm:pt modelId="{1AAF522D-A5C8-4D44-820A-598A38C8696A}" type="pres">
      <dgm:prSet presAssocID="{DD2F29F4-0388-4C85-83AD-10BB442918E1}" presName="box" presStyleLbl="node1" presStyleIdx="0" presStyleCnt="4"/>
      <dgm:spPr/>
    </dgm:pt>
    <dgm:pt modelId="{6DF4D8A3-1607-42BB-A5C1-99115C6BC6F0}" type="pres">
      <dgm:prSet presAssocID="{DD2F29F4-0388-4C85-83AD-10BB442918E1}" presName="img" presStyleLbl="fgImgPlace1" presStyleIdx="0" presStyleCnt="4" custScaleX="101074" custScaleY="99480"/>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topwatch 25% with solid fill"/>
        </a:ext>
      </dgm:extLst>
    </dgm:pt>
    <dgm:pt modelId="{977EA4DE-4E4F-434B-9DA5-7F1A55219625}" type="pres">
      <dgm:prSet presAssocID="{DD2F29F4-0388-4C85-83AD-10BB442918E1}" presName="text" presStyleLbl="node1" presStyleIdx="0" presStyleCnt="4">
        <dgm:presLayoutVars>
          <dgm:bulletEnabled val="1"/>
        </dgm:presLayoutVars>
      </dgm:prSet>
      <dgm:spPr/>
    </dgm:pt>
    <dgm:pt modelId="{696FFDBC-E064-4D1F-9ABE-C9C9898BE398}" type="pres">
      <dgm:prSet presAssocID="{F43F55A8-FFE4-43F4-B39D-E679A0E8A204}" presName="spacer" presStyleCnt="0"/>
      <dgm:spPr/>
    </dgm:pt>
    <dgm:pt modelId="{1E219989-6722-4944-8317-26E254AE3E6A}" type="pres">
      <dgm:prSet presAssocID="{907A0B93-1984-49B0-B67F-BF4988407F91}" presName="comp" presStyleCnt="0"/>
      <dgm:spPr/>
    </dgm:pt>
    <dgm:pt modelId="{29D110F3-5D88-402A-8781-A6F647F7490E}" type="pres">
      <dgm:prSet presAssocID="{907A0B93-1984-49B0-B67F-BF4988407F91}" presName="box" presStyleLbl="node1" presStyleIdx="1" presStyleCnt="4"/>
      <dgm:spPr/>
    </dgm:pt>
    <dgm:pt modelId="{85928728-3905-4430-91F0-F6A992D0B7CA}" type="pres">
      <dgm:prSet presAssocID="{907A0B93-1984-49B0-B67F-BF4988407F91}" presName="img" presStyleLbl="fgImgPlace1" presStyleIdx="1" presStyleCnt="4" custScaleX="101074" custScaleY="99480"/>
      <dgm:spPr>
        <a:xfrm>
          <a:off x="426996" y="1574178"/>
          <a:ext cx="441279" cy="1049452"/>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Artificial Intelligence with solid fill"/>
        </a:ext>
      </dgm:extLst>
    </dgm:pt>
    <dgm:pt modelId="{3E63ED76-6848-4276-BA70-4513D5F1CAB8}" type="pres">
      <dgm:prSet presAssocID="{907A0B93-1984-49B0-B67F-BF4988407F91}" presName="text" presStyleLbl="node1" presStyleIdx="1" presStyleCnt="4">
        <dgm:presLayoutVars>
          <dgm:bulletEnabled val="1"/>
        </dgm:presLayoutVars>
      </dgm:prSet>
      <dgm:spPr/>
    </dgm:pt>
    <dgm:pt modelId="{D17F0906-AA40-482B-9AA7-029ED9AC73EB}" type="pres">
      <dgm:prSet presAssocID="{831A8457-95AE-4723-B900-3BB872B13E91}" presName="spacer" presStyleCnt="0"/>
      <dgm:spPr/>
    </dgm:pt>
    <dgm:pt modelId="{A45DF232-CCEC-4CA7-BD1D-AB2ADAAA32AE}" type="pres">
      <dgm:prSet presAssocID="{0726D205-8D55-4B21-B615-05230DF758BA}" presName="comp" presStyleCnt="0"/>
      <dgm:spPr/>
    </dgm:pt>
    <dgm:pt modelId="{0497072E-790D-4D9D-8204-67A31F66D0FD}" type="pres">
      <dgm:prSet presAssocID="{0726D205-8D55-4B21-B615-05230DF758BA}" presName="box" presStyleLbl="node1" presStyleIdx="2" presStyleCnt="4"/>
      <dgm:spPr/>
    </dgm:pt>
    <dgm:pt modelId="{2B6DBCA2-20A5-4944-BD1A-C5FE057692AF}" type="pres">
      <dgm:prSet presAssocID="{0726D205-8D55-4B21-B615-05230DF758BA}" presName="img" presStyleLbl="fgImgPlace1" presStyleIdx="2" presStyleCnt="4" custScaleX="101074" custScaleY="99480"/>
      <dgm:spPr>
        <a:xfrm>
          <a:off x="426996" y="3017174"/>
          <a:ext cx="441279" cy="1049452"/>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Blueprint with solid fill"/>
        </a:ext>
      </dgm:extLst>
    </dgm:pt>
    <dgm:pt modelId="{3A3C5070-8F8B-4F44-B874-D6AD1BCAE2A6}" type="pres">
      <dgm:prSet presAssocID="{0726D205-8D55-4B21-B615-05230DF758BA}" presName="text" presStyleLbl="node1" presStyleIdx="2" presStyleCnt="4">
        <dgm:presLayoutVars>
          <dgm:bulletEnabled val="1"/>
        </dgm:presLayoutVars>
      </dgm:prSet>
      <dgm:spPr/>
    </dgm:pt>
    <dgm:pt modelId="{BE222293-9B29-4C57-99CA-260DBB1DE94E}" type="pres">
      <dgm:prSet presAssocID="{C1A55BF0-7551-4D99-982C-FA98526FA4EB}" presName="spacer" presStyleCnt="0"/>
      <dgm:spPr/>
    </dgm:pt>
    <dgm:pt modelId="{4F44DE13-A2CA-444A-AF9B-4CB40FCC6C8C}" type="pres">
      <dgm:prSet presAssocID="{1CE34B43-1150-442F-82C9-A5BB59A8BFB3}" presName="comp" presStyleCnt="0"/>
      <dgm:spPr/>
    </dgm:pt>
    <dgm:pt modelId="{2945FB06-6762-4217-8E0E-9BCF05CF3294}" type="pres">
      <dgm:prSet presAssocID="{1CE34B43-1150-442F-82C9-A5BB59A8BFB3}" presName="box" presStyleLbl="node1" presStyleIdx="3" presStyleCnt="4"/>
      <dgm:spPr/>
    </dgm:pt>
    <dgm:pt modelId="{4BB4523C-3081-4C71-AB71-0AAD3D9FF0E5}" type="pres">
      <dgm:prSet presAssocID="{1CE34B43-1150-442F-82C9-A5BB59A8BFB3}" presName="img" presStyleLbl="fgImgPlace1" presStyleIdx="3" presStyleCnt="4" custScaleX="101074" custScaleY="99480"/>
      <dgm:spPr>
        <a:xfrm>
          <a:off x="426996" y="4460171"/>
          <a:ext cx="441279" cy="1049452"/>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prstClr val="black">
              <a:shade val="80000"/>
              <a:hueOff val="0"/>
              <a:satOff val="0"/>
              <a:lumOff val="0"/>
              <a:alphaOff val="0"/>
            </a:prstClr>
          </a:solidFill>
          <a:prstDash val="solid"/>
        </a:ln>
        <a:effectLst/>
      </dgm:spPr>
      <dgm:extLst>
        <a:ext uri="{E40237B7-FDA0-4F09-8148-C483321AD2D9}">
          <dgm14:cNvPr xmlns:dgm14="http://schemas.microsoft.com/office/drawing/2010/diagram" id="0" name="" descr="Call center with solid fill"/>
        </a:ext>
      </dgm:extLst>
    </dgm:pt>
    <dgm:pt modelId="{33C53F75-63E8-4F31-A830-AB138CEB8C44}" type="pres">
      <dgm:prSet presAssocID="{1CE34B43-1150-442F-82C9-A5BB59A8BFB3}" presName="text" presStyleLbl="node1" presStyleIdx="3" presStyleCnt="4">
        <dgm:presLayoutVars>
          <dgm:bulletEnabled val="1"/>
        </dgm:presLayoutVars>
      </dgm:prSet>
      <dgm:spPr/>
    </dgm:pt>
  </dgm:ptLst>
  <dgm:cxnLst>
    <dgm:cxn modelId="{CB48FF01-8788-4852-8073-BC43521B626A}" type="presOf" srcId="{A0893D5A-F678-49E5-ACDE-33D0E1DB71B7}" destId="{3E63ED76-6848-4276-BA70-4513D5F1CAB8}" srcOrd="1" destOrd="1" presId="urn:microsoft.com/office/officeart/2005/8/layout/vList4"/>
    <dgm:cxn modelId="{D79C4E09-59B2-4452-9C3C-701D58FA7EFB}" type="presOf" srcId="{FF136576-9911-4893-A853-2D5586B5B52D}" destId="{977EA4DE-4E4F-434B-9DA5-7F1A55219625}" srcOrd="1" destOrd="1" presId="urn:microsoft.com/office/officeart/2005/8/layout/vList4"/>
    <dgm:cxn modelId="{4901B61E-9508-4E47-B34E-A3AC1F0C2EEF}" type="presOf" srcId="{AA1637AA-8F13-4F4E-A09F-0E97FB6A0302}" destId="{0497072E-790D-4D9D-8204-67A31F66D0FD}" srcOrd="0" destOrd="1" presId="urn:microsoft.com/office/officeart/2005/8/layout/vList4"/>
    <dgm:cxn modelId="{80227D30-CEBA-4DFD-BEF6-E412995ACBAE}" srcId="{1CE34B43-1150-442F-82C9-A5BB59A8BFB3}" destId="{5451AAC8-8E41-49E0-AE60-E097014CF8B2}" srcOrd="0" destOrd="0" parTransId="{DB6FEA16-600F-472F-BC34-569DF96C2AEB}" sibTransId="{25F207B6-2AD2-4A27-B2DA-09CA82CA3FEA}"/>
    <dgm:cxn modelId="{21953232-9D69-49ED-84A5-76D43C37F416}" type="presOf" srcId="{907A0B93-1984-49B0-B67F-BF4988407F91}" destId="{3E63ED76-6848-4276-BA70-4513D5F1CAB8}" srcOrd="1" destOrd="0" presId="urn:microsoft.com/office/officeart/2005/8/layout/vList4"/>
    <dgm:cxn modelId="{6554773A-C9AF-4D09-80ED-D8818D078039}" srcId="{0726D205-8D55-4B21-B615-05230DF758BA}" destId="{AA1637AA-8F13-4F4E-A09F-0E97FB6A0302}" srcOrd="0" destOrd="0" parTransId="{DC87ED04-34FC-4D5A-968F-50A448065678}" sibTransId="{E82AE8CF-15F4-4934-8E5F-E7D9D4FB6B94}"/>
    <dgm:cxn modelId="{DE07E45E-D171-4767-987B-6C1EAF7721BF}" type="presOf" srcId="{1CE34B43-1150-442F-82C9-A5BB59A8BFB3}" destId="{33C53F75-63E8-4F31-A830-AB138CEB8C44}" srcOrd="1" destOrd="0" presId="urn:microsoft.com/office/officeart/2005/8/layout/vList4"/>
    <dgm:cxn modelId="{82874560-01D2-4727-9C11-410634810C0B}" type="presOf" srcId="{DD2F29F4-0388-4C85-83AD-10BB442918E1}" destId="{1AAF522D-A5C8-4D44-820A-598A38C8696A}" srcOrd="0" destOrd="0" presId="urn:microsoft.com/office/officeart/2005/8/layout/vList4"/>
    <dgm:cxn modelId="{41BC4E64-E77B-41B4-8EF1-33EBADBCB4A0}" type="presOf" srcId="{A0893D5A-F678-49E5-ACDE-33D0E1DB71B7}" destId="{29D110F3-5D88-402A-8781-A6F647F7490E}" srcOrd="0" destOrd="1" presId="urn:microsoft.com/office/officeart/2005/8/layout/vList4"/>
    <dgm:cxn modelId="{439A5267-FD6B-463E-A6DC-AC6DB6B234F6}" type="presOf" srcId="{5451AAC8-8E41-49E0-AE60-E097014CF8B2}" destId="{33C53F75-63E8-4F31-A830-AB138CEB8C44}" srcOrd="1" destOrd="1" presId="urn:microsoft.com/office/officeart/2005/8/layout/vList4"/>
    <dgm:cxn modelId="{BDE7D047-FBCF-4063-B72C-9B7DA99E543D}" srcId="{DD2F29F4-0388-4C85-83AD-10BB442918E1}" destId="{FF136576-9911-4893-A853-2D5586B5B52D}" srcOrd="0" destOrd="0" parTransId="{E83F1227-707D-413F-8FC5-4564CA97642B}" sibTransId="{620E8C43-B5B9-4452-86C5-B368E05F3301}"/>
    <dgm:cxn modelId="{FA66F347-EE0F-44E3-8AD6-633145BBBFCD}" type="presOf" srcId="{AA1637AA-8F13-4F4E-A09F-0E97FB6A0302}" destId="{3A3C5070-8F8B-4F44-B874-D6AD1BCAE2A6}" srcOrd="1" destOrd="1" presId="urn:microsoft.com/office/officeart/2005/8/layout/vList4"/>
    <dgm:cxn modelId="{9D662D70-B090-4110-A4E1-A9C5A574FA8B}" type="presOf" srcId="{464D02D1-AB28-4E6F-AFF1-D9934877A8CA}" destId="{A359E8AD-3C07-4171-934E-52A2AF9AB959}" srcOrd="0" destOrd="0" presId="urn:microsoft.com/office/officeart/2005/8/layout/vList4"/>
    <dgm:cxn modelId="{52012453-F3BA-4680-A291-295761F7B969}" type="presOf" srcId="{0726D205-8D55-4B21-B615-05230DF758BA}" destId="{3A3C5070-8F8B-4F44-B874-D6AD1BCAE2A6}" srcOrd="1" destOrd="0" presId="urn:microsoft.com/office/officeart/2005/8/layout/vList4"/>
    <dgm:cxn modelId="{8165017F-13F3-45C7-A9A4-9B9F6EDFEB23}" type="presOf" srcId="{DD2F29F4-0388-4C85-83AD-10BB442918E1}" destId="{977EA4DE-4E4F-434B-9DA5-7F1A55219625}" srcOrd="1" destOrd="0" presId="urn:microsoft.com/office/officeart/2005/8/layout/vList4"/>
    <dgm:cxn modelId="{103D2F93-197D-4B3A-A3DD-A26DF91124CF}" srcId="{464D02D1-AB28-4E6F-AFF1-D9934877A8CA}" destId="{0726D205-8D55-4B21-B615-05230DF758BA}" srcOrd="2" destOrd="0" parTransId="{C0B502AE-0AA4-4F94-944B-8C12AFCFD730}" sibTransId="{C1A55BF0-7551-4D99-982C-FA98526FA4EB}"/>
    <dgm:cxn modelId="{9CBA159F-175F-48B9-B4AC-63822D6E96EA}" srcId="{464D02D1-AB28-4E6F-AFF1-D9934877A8CA}" destId="{DD2F29F4-0388-4C85-83AD-10BB442918E1}" srcOrd="0" destOrd="0" parTransId="{DD15531D-5EB0-4049-AAA6-858791D4B064}" sibTransId="{F43F55A8-FFE4-43F4-B39D-E679A0E8A204}"/>
    <dgm:cxn modelId="{86412CA3-BB88-429B-A063-E1D587FF4FE6}" type="presOf" srcId="{FF136576-9911-4893-A853-2D5586B5B52D}" destId="{1AAF522D-A5C8-4D44-820A-598A38C8696A}" srcOrd="0" destOrd="1" presId="urn:microsoft.com/office/officeart/2005/8/layout/vList4"/>
    <dgm:cxn modelId="{BE73DDB2-EAF8-46AC-BB73-73B264D06BE0}" type="presOf" srcId="{907A0B93-1984-49B0-B67F-BF4988407F91}" destId="{29D110F3-5D88-402A-8781-A6F647F7490E}" srcOrd="0" destOrd="0" presId="urn:microsoft.com/office/officeart/2005/8/layout/vList4"/>
    <dgm:cxn modelId="{FDF85DB7-16EA-49FB-9996-116D4167795A}" type="presOf" srcId="{0726D205-8D55-4B21-B615-05230DF758BA}" destId="{0497072E-790D-4D9D-8204-67A31F66D0FD}" srcOrd="0" destOrd="0" presId="urn:microsoft.com/office/officeart/2005/8/layout/vList4"/>
    <dgm:cxn modelId="{ED2997BF-202C-4912-A179-3620C65ACA94}" srcId="{464D02D1-AB28-4E6F-AFF1-D9934877A8CA}" destId="{907A0B93-1984-49B0-B67F-BF4988407F91}" srcOrd="1" destOrd="0" parTransId="{8ABACB04-1393-4FAA-904C-1E4959F0D4F0}" sibTransId="{831A8457-95AE-4723-B900-3BB872B13E91}"/>
    <dgm:cxn modelId="{6D7D7ACB-358B-4933-9AA0-5F114CA4A3B0}" srcId="{907A0B93-1984-49B0-B67F-BF4988407F91}" destId="{A0893D5A-F678-49E5-ACDE-33D0E1DB71B7}" srcOrd="0" destOrd="0" parTransId="{420DC946-F56C-43DA-9837-BBCDF8497D36}" sibTransId="{2072D2AD-027F-466F-9F85-B94C658F1946}"/>
    <dgm:cxn modelId="{A57B90D9-7EF7-4153-9E06-142713786E1A}" type="presOf" srcId="{1CE34B43-1150-442F-82C9-A5BB59A8BFB3}" destId="{2945FB06-6762-4217-8E0E-9BCF05CF3294}" srcOrd="0" destOrd="0" presId="urn:microsoft.com/office/officeart/2005/8/layout/vList4"/>
    <dgm:cxn modelId="{4B393AF1-63AC-464B-86BC-76C6178F6909}" type="presOf" srcId="{5451AAC8-8E41-49E0-AE60-E097014CF8B2}" destId="{2945FB06-6762-4217-8E0E-9BCF05CF3294}" srcOrd="0" destOrd="1" presId="urn:microsoft.com/office/officeart/2005/8/layout/vList4"/>
    <dgm:cxn modelId="{382436FB-0737-4F43-8E81-5BC53E8E1E99}" srcId="{464D02D1-AB28-4E6F-AFF1-D9934877A8CA}" destId="{1CE34B43-1150-442F-82C9-A5BB59A8BFB3}" srcOrd="3" destOrd="0" parTransId="{C1E0B90F-F3F8-40BE-88D2-85360086337E}" sibTransId="{D1B2441C-6C6A-41B8-861A-6CE121261676}"/>
    <dgm:cxn modelId="{D420C92B-99C2-4D6B-B17A-271802AE0DF4}" type="presParOf" srcId="{A359E8AD-3C07-4171-934E-52A2AF9AB959}" destId="{79F07063-F0FD-4EE4-AC38-9158FD8B7F2C}" srcOrd="0" destOrd="0" presId="urn:microsoft.com/office/officeart/2005/8/layout/vList4"/>
    <dgm:cxn modelId="{49B98F0C-5AF6-4137-B23F-A7510DB4C644}" type="presParOf" srcId="{79F07063-F0FD-4EE4-AC38-9158FD8B7F2C}" destId="{1AAF522D-A5C8-4D44-820A-598A38C8696A}" srcOrd="0" destOrd="0" presId="urn:microsoft.com/office/officeart/2005/8/layout/vList4"/>
    <dgm:cxn modelId="{4E5BCEC6-F44F-4696-8696-2D2680B97908}" type="presParOf" srcId="{79F07063-F0FD-4EE4-AC38-9158FD8B7F2C}" destId="{6DF4D8A3-1607-42BB-A5C1-99115C6BC6F0}" srcOrd="1" destOrd="0" presId="urn:microsoft.com/office/officeart/2005/8/layout/vList4"/>
    <dgm:cxn modelId="{C4A08248-E02D-4F64-AB9E-E0184F93AE5E}" type="presParOf" srcId="{79F07063-F0FD-4EE4-AC38-9158FD8B7F2C}" destId="{977EA4DE-4E4F-434B-9DA5-7F1A55219625}" srcOrd="2" destOrd="0" presId="urn:microsoft.com/office/officeart/2005/8/layout/vList4"/>
    <dgm:cxn modelId="{6CFBEB47-C18E-4F37-84D2-3B7F747073E6}" type="presParOf" srcId="{A359E8AD-3C07-4171-934E-52A2AF9AB959}" destId="{696FFDBC-E064-4D1F-9ABE-C9C9898BE398}" srcOrd="1" destOrd="0" presId="urn:microsoft.com/office/officeart/2005/8/layout/vList4"/>
    <dgm:cxn modelId="{C22DCB95-B2CB-4CC1-AB86-E4F91D012D21}" type="presParOf" srcId="{A359E8AD-3C07-4171-934E-52A2AF9AB959}" destId="{1E219989-6722-4944-8317-26E254AE3E6A}" srcOrd="2" destOrd="0" presId="urn:microsoft.com/office/officeart/2005/8/layout/vList4"/>
    <dgm:cxn modelId="{EEEF9198-1177-440E-84B1-B6242AB2985F}" type="presParOf" srcId="{1E219989-6722-4944-8317-26E254AE3E6A}" destId="{29D110F3-5D88-402A-8781-A6F647F7490E}" srcOrd="0" destOrd="0" presId="urn:microsoft.com/office/officeart/2005/8/layout/vList4"/>
    <dgm:cxn modelId="{F549E15E-A268-4AEB-92A2-ED11F6E2BB79}" type="presParOf" srcId="{1E219989-6722-4944-8317-26E254AE3E6A}" destId="{85928728-3905-4430-91F0-F6A992D0B7CA}" srcOrd="1" destOrd="0" presId="urn:microsoft.com/office/officeart/2005/8/layout/vList4"/>
    <dgm:cxn modelId="{CD92A52C-FFE8-460C-9457-63462C98E0D8}" type="presParOf" srcId="{1E219989-6722-4944-8317-26E254AE3E6A}" destId="{3E63ED76-6848-4276-BA70-4513D5F1CAB8}" srcOrd="2" destOrd="0" presId="urn:microsoft.com/office/officeart/2005/8/layout/vList4"/>
    <dgm:cxn modelId="{D8BC8334-19EC-439B-93D3-E1A5B15AA9F4}" type="presParOf" srcId="{A359E8AD-3C07-4171-934E-52A2AF9AB959}" destId="{D17F0906-AA40-482B-9AA7-029ED9AC73EB}" srcOrd="3" destOrd="0" presId="urn:microsoft.com/office/officeart/2005/8/layout/vList4"/>
    <dgm:cxn modelId="{5CDEC4E2-E336-4B72-BA6A-A6839D864039}" type="presParOf" srcId="{A359E8AD-3C07-4171-934E-52A2AF9AB959}" destId="{A45DF232-CCEC-4CA7-BD1D-AB2ADAAA32AE}" srcOrd="4" destOrd="0" presId="urn:microsoft.com/office/officeart/2005/8/layout/vList4"/>
    <dgm:cxn modelId="{ECFB6376-306C-4B3E-A576-F9F043B9D99B}" type="presParOf" srcId="{A45DF232-CCEC-4CA7-BD1D-AB2ADAAA32AE}" destId="{0497072E-790D-4D9D-8204-67A31F66D0FD}" srcOrd="0" destOrd="0" presId="urn:microsoft.com/office/officeart/2005/8/layout/vList4"/>
    <dgm:cxn modelId="{A29F108B-58DE-43E6-B1A8-7079930E93CD}" type="presParOf" srcId="{A45DF232-CCEC-4CA7-BD1D-AB2ADAAA32AE}" destId="{2B6DBCA2-20A5-4944-BD1A-C5FE057692AF}" srcOrd="1" destOrd="0" presId="urn:microsoft.com/office/officeart/2005/8/layout/vList4"/>
    <dgm:cxn modelId="{BF20F6AB-8B00-4C52-820C-EFD10EBD9A0C}" type="presParOf" srcId="{A45DF232-CCEC-4CA7-BD1D-AB2ADAAA32AE}" destId="{3A3C5070-8F8B-4F44-B874-D6AD1BCAE2A6}" srcOrd="2" destOrd="0" presId="urn:microsoft.com/office/officeart/2005/8/layout/vList4"/>
    <dgm:cxn modelId="{FC056C63-62A1-4AD3-BB92-CC664E996A06}" type="presParOf" srcId="{A359E8AD-3C07-4171-934E-52A2AF9AB959}" destId="{BE222293-9B29-4C57-99CA-260DBB1DE94E}" srcOrd="5" destOrd="0" presId="urn:microsoft.com/office/officeart/2005/8/layout/vList4"/>
    <dgm:cxn modelId="{E1F944F1-2B1E-4EB2-A6F5-7205EFC6CC54}" type="presParOf" srcId="{A359E8AD-3C07-4171-934E-52A2AF9AB959}" destId="{4F44DE13-A2CA-444A-AF9B-4CB40FCC6C8C}" srcOrd="6" destOrd="0" presId="urn:microsoft.com/office/officeart/2005/8/layout/vList4"/>
    <dgm:cxn modelId="{434B1F11-32A1-4853-B572-0ACFD0A5B7F2}" type="presParOf" srcId="{4F44DE13-A2CA-444A-AF9B-4CB40FCC6C8C}" destId="{2945FB06-6762-4217-8E0E-9BCF05CF3294}" srcOrd="0" destOrd="0" presId="urn:microsoft.com/office/officeart/2005/8/layout/vList4"/>
    <dgm:cxn modelId="{99E667BC-F965-48C0-AAB1-8C2109EC694E}" type="presParOf" srcId="{4F44DE13-A2CA-444A-AF9B-4CB40FCC6C8C}" destId="{4BB4523C-3081-4C71-AB71-0AAD3D9FF0E5}" srcOrd="1" destOrd="0" presId="urn:microsoft.com/office/officeart/2005/8/layout/vList4"/>
    <dgm:cxn modelId="{D28194C4-F518-4C59-8B98-4EBADAE16E41}" type="presParOf" srcId="{4F44DE13-A2CA-444A-AF9B-4CB40FCC6C8C}" destId="{33C53F75-63E8-4F31-A830-AB138CEB8C44}"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5398CB-BC5E-47A7-A7ED-03F2C0C6CB03}" type="doc">
      <dgm:prSet loTypeId="urn:microsoft.com/office/officeart/2005/8/layout/default" loCatId="list" qsTypeId="urn:microsoft.com/office/officeart/2005/8/quickstyle/simple1" qsCatId="simple" csTypeId="urn:microsoft.com/office/officeart/2005/8/colors/accent0_1" csCatId="mainScheme" phldr="1"/>
      <dgm:spPr/>
      <dgm:t>
        <a:bodyPr/>
        <a:lstStyle/>
        <a:p>
          <a:endParaRPr lang="en-IN"/>
        </a:p>
      </dgm:t>
    </dgm:pt>
    <dgm:pt modelId="{6C103F33-B10E-44CF-A375-3CF7B7131726}">
      <dgm:prSet phldrT="[Text]"/>
      <dgm:spPr>
        <a:ln>
          <a:noFill/>
        </a:ln>
      </dgm:spPr>
      <dgm:t>
        <a:bodyPr/>
        <a:lstStyle/>
        <a:p>
          <a:r>
            <a:rPr lang="en-US" b="1" dirty="0">
              <a:solidFill>
                <a:schemeClr val="tx2">
                  <a:lumMod val="50000"/>
                </a:schemeClr>
              </a:solidFill>
              <a:latin typeface="Arial Nova" panose="020B0504020202020204" pitchFamily="34" charset="0"/>
            </a:rPr>
            <a:t>Asset Tracking</a:t>
          </a:r>
          <a:endParaRPr lang="en-IN" b="1" dirty="0">
            <a:solidFill>
              <a:schemeClr val="tx2">
                <a:lumMod val="50000"/>
              </a:schemeClr>
            </a:solidFill>
            <a:latin typeface="Arial Nova" panose="020B0504020202020204" pitchFamily="34" charset="0"/>
          </a:endParaRPr>
        </a:p>
      </dgm:t>
    </dgm:pt>
    <dgm:pt modelId="{527320C4-D38E-40F1-ACEF-4EB18716C1E4}" type="parTrans" cxnId="{8EEFFD66-3896-40D2-AD71-E2C7C8DAE0B1}">
      <dgm:prSet/>
      <dgm:spPr/>
      <dgm:t>
        <a:bodyPr/>
        <a:lstStyle/>
        <a:p>
          <a:endParaRPr lang="en-IN">
            <a:solidFill>
              <a:schemeClr val="tx2">
                <a:lumMod val="50000"/>
              </a:schemeClr>
            </a:solidFill>
            <a:latin typeface="Arial Nova" panose="020B0504020202020204" pitchFamily="34" charset="0"/>
          </a:endParaRPr>
        </a:p>
      </dgm:t>
    </dgm:pt>
    <dgm:pt modelId="{BB16A5C4-E32F-4A7A-B802-DB91186B4E55}" type="sibTrans" cxnId="{8EEFFD66-3896-40D2-AD71-E2C7C8DAE0B1}">
      <dgm:prSet/>
      <dgm:spPr/>
      <dgm:t>
        <a:bodyPr/>
        <a:lstStyle/>
        <a:p>
          <a:endParaRPr lang="en-IN">
            <a:solidFill>
              <a:schemeClr val="tx2">
                <a:lumMod val="50000"/>
              </a:schemeClr>
            </a:solidFill>
            <a:latin typeface="Arial Nova" panose="020B0504020202020204" pitchFamily="34" charset="0"/>
          </a:endParaRPr>
        </a:p>
      </dgm:t>
    </dgm:pt>
    <dgm:pt modelId="{614F83EA-AD8B-42B6-BC18-3329B2472AC7}">
      <dgm:prSet phldrT="[Text]"/>
      <dgm:spPr>
        <a:ln>
          <a:noFill/>
        </a:ln>
      </dgm:spPr>
      <dgm:t>
        <a:bodyPr/>
        <a:lstStyle/>
        <a:p>
          <a:r>
            <a:rPr lang="en-US" b="1" dirty="0">
              <a:solidFill>
                <a:schemeClr val="tx2">
                  <a:lumMod val="50000"/>
                </a:schemeClr>
              </a:solidFill>
              <a:latin typeface="Arial Nova" panose="020B0504020202020204" pitchFamily="34" charset="0"/>
            </a:rPr>
            <a:t>Footfall Analytics</a:t>
          </a:r>
          <a:endParaRPr lang="en-IN" b="1" dirty="0">
            <a:solidFill>
              <a:schemeClr val="tx2">
                <a:lumMod val="50000"/>
              </a:schemeClr>
            </a:solidFill>
            <a:latin typeface="Arial Nova" panose="020B0504020202020204" pitchFamily="34" charset="0"/>
          </a:endParaRPr>
        </a:p>
      </dgm:t>
    </dgm:pt>
    <dgm:pt modelId="{08CE537A-EED7-4AC5-A503-83BF1CC09F59}" type="parTrans" cxnId="{F54E125A-F48F-4BE0-A01D-38386F5470F6}">
      <dgm:prSet/>
      <dgm:spPr/>
      <dgm:t>
        <a:bodyPr/>
        <a:lstStyle/>
        <a:p>
          <a:endParaRPr lang="en-IN">
            <a:solidFill>
              <a:schemeClr val="tx2">
                <a:lumMod val="50000"/>
              </a:schemeClr>
            </a:solidFill>
            <a:latin typeface="Arial Nova" panose="020B0504020202020204" pitchFamily="34" charset="0"/>
          </a:endParaRPr>
        </a:p>
      </dgm:t>
    </dgm:pt>
    <dgm:pt modelId="{66B38C87-DE2C-4C9A-A61E-C0D22C9F424E}" type="sibTrans" cxnId="{F54E125A-F48F-4BE0-A01D-38386F5470F6}">
      <dgm:prSet/>
      <dgm:spPr/>
      <dgm:t>
        <a:bodyPr/>
        <a:lstStyle/>
        <a:p>
          <a:endParaRPr lang="en-IN">
            <a:solidFill>
              <a:schemeClr val="tx2">
                <a:lumMod val="50000"/>
              </a:schemeClr>
            </a:solidFill>
            <a:latin typeface="Arial Nova" panose="020B0504020202020204" pitchFamily="34" charset="0"/>
          </a:endParaRPr>
        </a:p>
      </dgm:t>
    </dgm:pt>
    <dgm:pt modelId="{20F622C4-B92E-4EA8-B9EF-102DB6BED94D}">
      <dgm:prSet phldrT="[Text]"/>
      <dgm:spPr>
        <a:ln>
          <a:noFill/>
        </a:ln>
      </dgm:spPr>
      <dgm:t>
        <a:bodyPr/>
        <a:lstStyle/>
        <a:p>
          <a:r>
            <a:rPr lang="en-US" b="1" dirty="0">
              <a:solidFill>
                <a:schemeClr val="tx2">
                  <a:lumMod val="50000"/>
                </a:schemeClr>
              </a:solidFill>
              <a:latin typeface="Arial Nova" panose="020B0504020202020204" pitchFamily="34" charset="0"/>
            </a:rPr>
            <a:t>Environmental Monitoring</a:t>
          </a:r>
          <a:endParaRPr lang="en-IN" b="1" dirty="0">
            <a:solidFill>
              <a:schemeClr val="tx2">
                <a:lumMod val="50000"/>
              </a:schemeClr>
            </a:solidFill>
            <a:latin typeface="Arial Nova" panose="020B0504020202020204" pitchFamily="34" charset="0"/>
          </a:endParaRPr>
        </a:p>
      </dgm:t>
    </dgm:pt>
    <dgm:pt modelId="{ECE10339-9E77-4A22-919D-A71D1D896C65}" type="parTrans" cxnId="{C299C54B-2FEC-44B8-ABD0-9712F048E306}">
      <dgm:prSet/>
      <dgm:spPr/>
      <dgm:t>
        <a:bodyPr/>
        <a:lstStyle/>
        <a:p>
          <a:endParaRPr lang="en-IN">
            <a:solidFill>
              <a:schemeClr val="tx2">
                <a:lumMod val="50000"/>
              </a:schemeClr>
            </a:solidFill>
            <a:latin typeface="Arial Nova" panose="020B0504020202020204" pitchFamily="34" charset="0"/>
          </a:endParaRPr>
        </a:p>
      </dgm:t>
    </dgm:pt>
    <dgm:pt modelId="{264DDD39-1DC1-441B-BB54-5C945C1BDD0A}" type="sibTrans" cxnId="{C299C54B-2FEC-44B8-ABD0-9712F048E306}">
      <dgm:prSet/>
      <dgm:spPr/>
      <dgm:t>
        <a:bodyPr/>
        <a:lstStyle/>
        <a:p>
          <a:endParaRPr lang="en-IN">
            <a:solidFill>
              <a:schemeClr val="tx2">
                <a:lumMod val="50000"/>
              </a:schemeClr>
            </a:solidFill>
            <a:latin typeface="Arial Nova" panose="020B0504020202020204" pitchFamily="34" charset="0"/>
          </a:endParaRPr>
        </a:p>
      </dgm:t>
    </dgm:pt>
    <dgm:pt modelId="{A0A80250-9E1E-4007-A9FA-E19C3F08C6D1}">
      <dgm:prSet phldrT="[Text]"/>
      <dgm:spPr>
        <a:ln>
          <a:noFill/>
        </a:ln>
      </dgm:spPr>
      <dgm:t>
        <a:bodyPr/>
        <a:lstStyle/>
        <a:p>
          <a:r>
            <a:rPr lang="en-US" b="1" dirty="0">
              <a:solidFill>
                <a:schemeClr val="tx2">
                  <a:lumMod val="50000"/>
                </a:schemeClr>
              </a:solidFill>
              <a:latin typeface="Arial Nova" panose="020B0504020202020204" pitchFamily="34" charset="0"/>
            </a:rPr>
            <a:t>IoT Security</a:t>
          </a:r>
          <a:endParaRPr lang="en-IN" b="1" dirty="0">
            <a:solidFill>
              <a:schemeClr val="tx2">
                <a:lumMod val="50000"/>
              </a:schemeClr>
            </a:solidFill>
            <a:latin typeface="Arial Nova" panose="020B0504020202020204" pitchFamily="34" charset="0"/>
          </a:endParaRPr>
        </a:p>
      </dgm:t>
    </dgm:pt>
    <dgm:pt modelId="{8B2704A2-8106-42B4-8B20-193EB4C29EAB}" type="parTrans" cxnId="{152046C4-958F-4ED4-B052-A45F31D15C84}">
      <dgm:prSet/>
      <dgm:spPr/>
      <dgm:t>
        <a:bodyPr/>
        <a:lstStyle/>
        <a:p>
          <a:endParaRPr lang="en-IN">
            <a:solidFill>
              <a:schemeClr val="tx2">
                <a:lumMod val="50000"/>
              </a:schemeClr>
            </a:solidFill>
            <a:latin typeface="Arial Nova" panose="020B0504020202020204" pitchFamily="34" charset="0"/>
          </a:endParaRPr>
        </a:p>
      </dgm:t>
    </dgm:pt>
    <dgm:pt modelId="{20B8056E-DD51-48F5-B445-AE4D1E2F0C96}" type="sibTrans" cxnId="{152046C4-958F-4ED4-B052-A45F31D15C84}">
      <dgm:prSet/>
      <dgm:spPr/>
      <dgm:t>
        <a:bodyPr/>
        <a:lstStyle/>
        <a:p>
          <a:endParaRPr lang="en-IN">
            <a:solidFill>
              <a:schemeClr val="tx2">
                <a:lumMod val="50000"/>
              </a:schemeClr>
            </a:solidFill>
            <a:latin typeface="Arial Nova" panose="020B0504020202020204" pitchFamily="34" charset="0"/>
          </a:endParaRPr>
        </a:p>
      </dgm:t>
    </dgm:pt>
    <dgm:pt modelId="{859C87D8-8F57-43C4-9CEF-CB5880A9E340}">
      <dgm:prSet phldrT="[Text]"/>
      <dgm:spPr>
        <a:ln>
          <a:noFill/>
        </a:ln>
      </dgm:spPr>
      <dgm:t>
        <a:bodyPr/>
        <a:lstStyle/>
        <a:p>
          <a:r>
            <a:rPr lang="en-US" b="1" dirty="0">
              <a:solidFill>
                <a:schemeClr val="tx2">
                  <a:lumMod val="50000"/>
                </a:schemeClr>
              </a:solidFill>
              <a:latin typeface="Arial Nova" panose="020B0504020202020204" pitchFamily="34" charset="0"/>
            </a:rPr>
            <a:t>Point of Sale</a:t>
          </a:r>
          <a:endParaRPr lang="en-IN" b="1" dirty="0">
            <a:solidFill>
              <a:schemeClr val="tx2">
                <a:lumMod val="50000"/>
              </a:schemeClr>
            </a:solidFill>
            <a:latin typeface="Arial Nova" panose="020B0504020202020204" pitchFamily="34" charset="0"/>
          </a:endParaRPr>
        </a:p>
      </dgm:t>
    </dgm:pt>
    <dgm:pt modelId="{A495860C-6873-4E80-B23F-E783FF8B1415}" type="parTrans" cxnId="{4BD90943-E2C0-486D-9509-F980DE88C774}">
      <dgm:prSet/>
      <dgm:spPr/>
      <dgm:t>
        <a:bodyPr/>
        <a:lstStyle/>
        <a:p>
          <a:endParaRPr lang="en-IN">
            <a:solidFill>
              <a:schemeClr val="tx2">
                <a:lumMod val="50000"/>
              </a:schemeClr>
            </a:solidFill>
            <a:latin typeface="Arial Nova" panose="020B0504020202020204" pitchFamily="34" charset="0"/>
          </a:endParaRPr>
        </a:p>
      </dgm:t>
    </dgm:pt>
    <dgm:pt modelId="{2DF06EE5-FB14-401B-9A68-49D968080D95}" type="sibTrans" cxnId="{4BD90943-E2C0-486D-9509-F980DE88C774}">
      <dgm:prSet/>
      <dgm:spPr/>
      <dgm:t>
        <a:bodyPr/>
        <a:lstStyle/>
        <a:p>
          <a:endParaRPr lang="en-IN">
            <a:solidFill>
              <a:schemeClr val="tx2">
                <a:lumMod val="50000"/>
              </a:schemeClr>
            </a:solidFill>
            <a:latin typeface="Arial Nova" panose="020B0504020202020204" pitchFamily="34" charset="0"/>
          </a:endParaRPr>
        </a:p>
      </dgm:t>
    </dgm:pt>
    <dgm:pt modelId="{9F9745A6-0776-4293-89D1-4788FC8BF153}">
      <dgm:prSet phldrT="[Text]"/>
      <dgm:spPr>
        <a:ln>
          <a:noFill/>
        </a:ln>
      </dgm:spPr>
      <dgm:t>
        <a:bodyPr/>
        <a:lstStyle/>
        <a:p>
          <a:r>
            <a:rPr lang="en-US" b="1" dirty="0">
              <a:solidFill>
                <a:schemeClr val="tx2">
                  <a:lumMod val="50000"/>
                </a:schemeClr>
              </a:solidFill>
              <a:latin typeface="Arial Nova" panose="020B0504020202020204" pitchFamily="34" charset="0"/>
            </a:rPr>
            <a:t>IT Tools</a:t>
          </a:r>
          <a:endParaRPr lang="en-IN" b="1" dirty="0">
            <a:solidFill>
              <a:schemeClr val="tx2">
                <a:lumMod val="50000"/>
              </a:schemeClr>
            </a:solidFill>
            <a:latin typeface="Arial Nova" panose="020B0504020202020204" pitchFamily="34" charset="0"/>
          </a:endParaRPr>
        </a:p>
      </dgm:t>
    </dgm:pt>
    <dgm:pt modelId="{DA49A60C-12DF-4B3A-9DAB-157ECEA9ABE6}" type="parTrans" cxnId="{CBD30B65-4A20-4E35-9F03-07F80138666E}">
      <dgm:prSet/>
      <dgm:spPr/>
      <dgm:t>
        <a:bodyPr/>
        <a:lstStyle/>
        <a:p>
          <a:endParaRPr lang="en-IN">
            <a:solidFill>
              <a:schemeClr val="tx2">
                <a:lumMod val="50000"/>
              </a:schemeClr>
            </a:solidFill>
            <a:latin typeface="Arial Nova" panose="020B0504020202020204" pitchFamily="34" charset="0"/>
          </a:endParaRPr>
        </a:p>
      </dgm:t>
    </dgm:pt>
    <dgm:pt modelId="{3956F507-A522-44D3-9BDD-AE10F6C61C41}" type="sibTrans" cxnId="{CBD30B65-4A20-4E35-9F03-07F80138666E}">
      <dgm:prSet/>
      <dgm:spPr/>
      <dgm:t>
        <a:bodyPr/>
        <a:lstStyle/>
        <a:p>
          <a:endParaRPr lang="en-IN">
            <a:solidFill>
              <a:schemeClr val="tx2">
                <a:lumMod val="50000"/>
              </a:schemeClr>
            </a:solidFill>
            <a:latin typeface="Arial Nova" panose="020B0504020202020204" pitchFamily="34" charset="0"/>
          </a:endParaRPr>
        </a:p>
      </dgm:t>
    </dgm:pt>
    <dgm:pt modelId="{5A7B6077-8EDE-48A4-B87F-C57E2DDDC8AC}" type="pres">
      <dgm:prSet presAssocID="{065398CB-BC5E-47A7-A7ED-03F2C0C6CB03}" presName="diagram" presStyleCnt="0">
        <dgm:presLayoutVars>
          <dgm:dir/>
          <dgm:resizeHandles val="exact"/>
        </dgm:presLayoutVars>
      </dgm:prSet>
      <dgm:spPr/>
    </dgm:pt>
    <dgm:pt modelId="{4ED5B673-EDE7-4CD1-9E49-CFC990A4A7B9}" type="pres">
      <dgm:prSet presAssocID="{6C103F33-B10E-44CF-A375-3CF7B7131726}" presName="node" presStyleLbl="node1" presStyleIdx="0" presStyleCnt="6" custScaleX="145324">
        <dgm:presLayoutVars>
          <dgm:bulletEnabled val="1"/>
        </dgm:presLayoutVars>
      </dgm:prSet>
      <dgm:spPr/>
    </dgm:pt>
    <dgm:pt modelId="{9AD15B28-098E-4701-90B5-7B178B821C33}" type="pres">
      <dgm:prSet presAssocID="{BB16A5C4-E32F-4A7A-B802-DB91186B4E55}" presName="sibTrans" presStyleCnt="0"/>
      <dgm:spPr/>
    </dgm:pt>
    <dgm:pt modelId="{5042E231-23E8-409E-8C3E-64B08E11CEF0}" type="pres">
      <dgm:prSet presAssocID="{614F83EA-AD8B-42B6-BC18-3329B2472AC7}" presName="node" presStyleLbl="node1" presStyleIdx="1" presStyleCnt="6" custScaleX="145324">
        <dgm:presLayoutVars>
          <dgm:bulletEnabled val="1"/>
        </dgm:presLayoutVars>
      </dgm:prSet>
      <dgm:spPr/>
    </dgm:pt>
    <dgm:pt modelId="{432B4237-5ED0-4B6F-9B55-0DA58B5CA952}" type="pres">
      <dgm:prSet presAssocID="{66B38C87-DE2C-4C9A-A61E-C0D22C9F424E}" presName="sibTrans" presStyleCnt="0"/>
      <dgm:spPr/>
    </dgm:pt>
    <dgm:pt modelId="{5DF4D210-9535-4AF3-B1E4-23908CC7AB41}" type="pres">
      <dgm:prSet presAssocID="{20F622C4-B92E-4EA8-B9EF-102DB6BED94D}" presName="node" presStyleLbl="node1" presStyleIdx="2" presStyleCnt="6" custScaleX="145324">
        <dgm:presLayoutVars>
          <dgm:bulletEnabled val="1"/>
        </dgm:presLayoutVars>
      </dgm:prSet>
      <dgm:spPr/>
    </dgm:pt>
    <dgm:pt modelId="{61B54F2F-E579-494C-B0AD-0221F0D5B60B}" type="pres">
      <dgm:prSet presAssocID="{264DDD39-1DC1-441B-BB54-5C945C1BDD0A}" presName="sibTrans" presStyleCnt="0"/>
      <dgm:spPr/>
    </dgm:pt>
    <dgm:pt modelId="{2A84BB44-CEDF-43B4-B030-63FEE102B5C4}" type="pres">
      <dgm:prSet presAssocID="{A0A80250-9E1E-4007-A9FA-E19C3F08C6D1}" presName="node" presStyleLbl="node1" presStyleIdx="3" presStyleCnt="6" custScaleX="145324">
        <dgm:presLayoutVars>
          <dgm:bulletEnabled val="1"/>
        </dgm:presLayoutVars>
      </dgm:prSet>
      <dgm:spPr/>
    </dgm:pt>
    <dgm:pt modelId="{7EF29BD0-D364-4AF9-B823-5FAC97EC147A}" type="pres">
      <dgm:prSet presAssocID="{20B8056E-DD51-48F5-B445-AE4D1E2F0C96}" presName="sibTrans" presStyleCnt="0"/>
      <dgm:spPr/>
    </dgm:pt>
    <dgm:pt modelId="{607B817A-C1EC-42A1-B069-1AC5E5F06DC0}" type="pres">
      <dgm:prSet presAssocID="{859C87D8-8F57-43C4-9CEF-CB5880A9E340}" presName="node" presStyleLbl="node1" presStyleIdx="4" presStyleCnt="6" custScaleX="145324">
        <dgm:presLayoutVars>
          <dgm:bulletEnabled val="1"/>
        </dgm:presLayoutVars>
      </dgm:prSet>
      <dgm:spPr/>
    </dgm:pt>
    <dgm:pt modelId="{E1D1B6EF-2632-4408-9778-7B7CD53B0918}" type="pres">
      <dgm:prSet presAssocID="{2DF06EE5-FB14-401B-9A68-49D968080D95}" presName="sibTrans" presStyleCnt="0"/>
      <dgm:spPr/>
    </dgm:pt>
    <dgm:pt modelId="{A90CEE6B-9639-4FA7-B480-F6426DBC06C8}" type="pres">
      <dgm:prSet presAssocID="{9F9745A6-0776-4293-89D1-4788FC8BF153}" presName="node" presStyleLbl="node1" presStyleIdx="5" presStyleCnt="6" custScaleX="145324">
        <dgm:presLayoutVars>
          <dgm:bulletEnabled val="1"/>
        </dgm:presLayoutVars>
      </dgm:prSet>
      <dgm:spPr/>
    </dgm:pt>
  </dgm:ptLst>
  <dgm:cxnLst>
    <dgm:cxn modelId="{8B52F22B-9601-45F5-98FC-64B75D3AF673}" type="presOf" srcId="{20F622C4-B92E-4EA8-B9EF-102DB6BED94D}" destId="{5DF4D210-9535-4AF3-B1E4-23908CC7AB41}" srcOrd="0" destOrd="0" presId="urn:microsoft.com/office/officeart/2005/8/layout/default"/>
    <dgm:cxn modelId="{DC68553D-9585-42CA-9561-8D44CF30FED9}" type="presOf" srcId="{9F9745A6-0776-4293-89D1-4788FC8BF153}" destId="{A90CEE6B-9639-4FA7-B480-F6426DBC06C8}" srcOrd="0" destOrd="0" presId="urn:microsoft.com/office/officeart/2005/8/layout/default"/>
    <dgm:cxn modelId="{4BD90943-E2C0-486D-9509-F980DE88C774}" srcId="{065398CB-BC5E-47A7-A7ED-03F2C0C6CB03}" destId="{859C87D8-8F57-43C4-9CEF-CB5880A9E340}" srcOrd="4" destOrd="0" parTransId="{A495860C-6873-4E80-B23F-E783FF8B1415}" sibTransId="{2DF06EE5-FB14-401B-9A68-49D968080D95}"/>
    <dgm:cxn modelId="{CBD30B65-4A20-4E35-9F03-07F80138666E}" srcId="{065398CB-BC5E-47A7-A7ED-03F2C0C6CB03}" destId="{9F9745A6-0776-4293-89D1-4788FC8BF153}" srcOrd="5" destOrd="0" parTransId="{DA49A60C-12DF-4B3A-9DAB-157ECEA9ABE6}" sibTransId="{3956F507-A522-44D3-9BDD-AE10F6C61C41}"/>
    <dgm:cxn modelId="{8EEFFD66-3896-40D2-AD71-E2C7C8DAE0B1}" srcId="{065398CB-BC5E-47A7-A7ED-03F2C0C6CB03}" destId="{6C103F33-B10E-44CF-A375-3CF7B7131726}" srcOrd="0" destOrd="0" parTransId="{527320C4-D38E-40F1-ACEF-4EB18716C1E4}" sibTransId="{BB16A5C4-E32F-4A7A-B802-DB91186B4E55}"/>
    <dgm:cxn modelId="{C299C54B-2FEC-44B8-ABD0-9712F048E306}" srcId="{065398CB-BC5E-47A7-A7ED-03F2C0C6CB03}" destId="{20F622C4-B92E-4EA8-B9EF-102DB6BED94D}" srcOrd="2" destOrd="0" parTransId="{ECE10339-9E77-4A22-919D-A71D1D896C65}" sibTransId="{264DDD39-1DC1-441B-BB54-5C945C1BDD0A}"/>
    <dgm:cxn modelId="{F54E125A-F48F-4BE0-A01D-38386F5470F6}" srcId="{065398CB-BC5E-47A7-A7ED-03F2C0C6CB03}" destId="{614F83EA-AD8B-42B6-BC18-3329B2472AC7}" srcOrd="1" destOrd="0" parTransId="{08CE537A-EED7-4AC5-A503-83BF1CC09F59}" sibTransId="{66B38C87-DE2C-4C9A-A61E-C0D22C9F424E}"/>
    <dgm:cxn modelId="{11F3E284-401D-49FC-895A-FF9AC5E083A4}" type="presOf" srcId="{A0A80250-9E1E-4007-A9FA-E19C3F08C6D1}" destId="{2A84BB44-CEDF-43B4-B030-63FEE102B5C4}" srcOrd="0" destOrd="0" presId="urn:microsoft.com/office/officeart/2005/8/layout/default"/>
    <dgm:cxn modelId="{C2B50FB5-0F32-4B84-9945-3E1669424642}" type="presOf" srcId="{6C103F33-B10E-44CF-A375-3CF7B7131726}" destId="{4ED5B673-EDE7-4CD1-9E49-CFC990A4A7B9}" srcOrd="0" destOrd="0" presId="urn:microsoft.com/office/officeart/2005/8/layout/default"/>
    <dgm:cxn modelId="{F8DF55B5-D3CE-4978-8DF6-2A49808A888C}" type="presOf" srcId="{859C87D8-8F57-43C4-9CEF-CB5880A9E340}" destId="{607B817A-C1EC-42A1-B069-1AC5E5F06DC0}" srcOrd="0" destOrd="0" presId="urn:microsoft.com/office/officeart/2005/8/layout/default"/>
    <dgm:cxn modelId="{5C4F03BF-6581-4279-BD5C-08E75C450ACA}" type="presOf" srcId="{614F83EA-AD8B-42B6-BC18-3329B2472AC7}" destId="{5042E231-23E8-409E-8C3E-64B08E11CEF0}" srcOrd="0" destOrd="0" presId="urn:microsoft.com/office/officeart/2005/8/layout/default"/>
    <dgm:cxn modelId="{152046C4-958F-4ED4-B052-A45F31D15C84}" srcId="{065398CB-BC5E-47A7-A7ED-03F2C0C6CB03}" destId="{A0A80250-9E1E-4007-A9FA-E19C3F08C6D1}" srcOrd="3" destOrd="0" parTransId="{8B2704A2-8106-42B4-8B20-193EB4C29EAB}" sibTransId="{20B8056E-DD51-48F5-B445-AE4D1E2F0C96}"/>
    <dgm:cxn modelId="{4DBA7CD0-4195-4A06-BF74-6B143B55713D}" type="presOf" srcId="{065398CB-BC5E-47A7-A7ED-03F2C0C6CB03}" destId="{5A7B6077-8EDE-48A4-B87F-C57E2DDDC8AC}" srcOrd="0" destOrd="0" presId="urn:microsoft.com/office/officeart/2005/8/layout/default"/>
    <dgm:cxn modelId="{00E46FC5-971D-4863-8848-EF0742401841}" type="presParOf" srcId="{5A7B6077-8EDE-48A4-B87F-C57E2DDDC8AC}" destId="{4ED5B673-EDE7-4CD1-9E49-CFC990A4A7B9}" srcOrd="0" destOrd="0" presId="urn:microsoft.com/office/officeart/2005/8/layout/default"/>
    <dgm:cxn modelId="{FE981100-2171-464E-85D0-68E0EACD8C20}" type="presParOf" srcId="{5A7B6077-8EDE-48A4-B87F-C57E2DDDC8AC}" destId="{9AD15B28-098E-4701-90B5-7B178B821C33}" srcOrd="1" destOrd="0" presId="urn:microsoft.com/office/officeart/2005/8/layout/default"/>
    <dgm:cxn modelId="{280A891D-CCFB-4C5A-ABE7-8C5AF1D48C13}" type="presParOf" srcId="{5A7B6077-8EDE-48A4-B87F-C57E2DDDC8AC}" destId="{5042E231-23E8-409E-8C3E-64B08E11CEF0}" srcOrd="2" destOrd="0" presId="urn:microsoft.com/office/officeart/2005/8/layout/default"/>
    <dgm:cxn modelId="{31E17E81-3759-4987-9485-95E3A5311BEC}" type="presParOf" srcId="{5A7B6077-8EDE-48A4-B87F-C57E2DDDC8AC}" destId="{432B4237-5ED0-4B6F-9B55-0DA58B5CA952}" srcOrd="3" destOrd="0" presId="urn:microsoft.com/office/officeart/2005/8/layout/default"/>
    <dgm:cxn modelId="{AC8302CB-B9D6-4221-AD8A-ACA1FCE52224}" type="presParOf" srcId="{5A7B6077-8EDE-48A4-B87F-C57E2DDDC8AC}" destId="{5DF4D210-9535-4AF3-B1E4-23908CC7AB41}" srcOrd="4" destOrd="0" presId="urn:microsoft.com/office/officeart/2005/8/layout/default"/>
    <dgm:cxn modelId="{AD7F09CB-8F21-4CAF-9446-6C50E3B5C34F}" type="presParOf" srcId="{5A7B6077-8EDE-48A4-B87F-C57E2DDDC8AC}" destId="{61B54F2F-E579-494C-B0AD-0221F0D5B60B}" srcOrd="5" destOrd="0" presId="urn:microsoft.com/office/officeart/2005/8/layout/default"/>
    <dgm:cxn modelId="{4110B679-03C3-422D-AE62-6B7A6E3F5E7C}" type="presParOf" srcId="{5A7B6077-8EDE-48A4-B87F-C57E2DDDC8AC}" destId="{2A84BB44-CEDF-43B4-B030-63FEE102B5C4}" srcOrd="6" destOrd="0" presId="urn:microsoft.com/office/officeart/2005/8/layout/default"/>
    <dgm:cxn modelId="{43817A73-8AEB-47A6-8B3F-AEFF208D7A32}" type="presParOf" srcId="{5A7B6077-8EDE-48A4-B87F-C57E2DDDC8AC}" destId="{7EF29BD0-D364-4AF9-B823-5FAC97EC147A}" srcOrd="7" destOrd="0" presId="urn:microsoft.com/office/officeart/2005/8/layout/default"/>
    <dgm:cxn modelId="{27BEB8FE-6E66-4175-BAF7-D283B752D410}" type="presParOf" srcId="{5A7B6077-8EDE-48A4-B87F-C57E2DDDC8AC}" destId="{607B817A-C1EC-42A1-B069-1AC5E5F06DC0}" srcOrd="8" destOrd="0" presId="urn:microsoft.com/office/officeart/2005/8/layout/default"/>
    <dgm:cxn modelId="{EBEC708F-73AF-4980-8A28-A59DFC0B065B}" type="presParOf" srcId="{5A7B6077-8EDE-48A4-B87F-C57E2DDDC8AC}" destId="{E1D1B6EF-2632-4408-9778-7B7CD53B0918}" srcOrd="9" destOrd="0" presId="urn:microsoft.com/office/officeart/2005/8/layout/default"/>
    <dgm:cxn modelId="{3F698F1D-A92A-48B0-A45C-7F4C644D2FA0}" type="presParOf" srcId="{5A7B6077-8EDE-48A4-B87F-C57E2DDDC8AC}" destId="{A90CEE6B-9639-4FA7-B480-F6426DBC06C8}"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EDBAF7C-4848-4D9F-8C0A-5001E3F16AD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05EFF852-23AF-4B71-82C1-0E7380202D68}">
      <dgm:prSet custT="1"/>
      <dgm:spPr>
        <a:solidFill>
          <a:srgbClr val="7030A0"/>
        </a:solidFill>
        <a:ln>
          <a:noFill/>
        </a:ln>
      </dgm:spPr>
      <dgm:t>
        <a:bodyPr vert="horz"/>
        <a:lstStyle/>
        <a:p>
          <a:r>
            <a:rPr lang="en-US" sz="1600" b="1" dirty="0">
              <a:latin typeface="Arial Nova" panose="020B0504020202020204" pitchFamily="34" charset="0"/>
            </a:rPr>
            <a:t>24x7 Management</a:t>
          </a:r>
          <a:endParaRPr lang="en-IN" sz="1600" b="1" dirty="0">
            <a:latin typeface="Arial Nova" panose="020B0504020202020204" pitchFamily="34" charset="0"/>
          </a:endParaRPr>
        </a:p>
      </dgm:t>
    </dgm:pt>
    <dgm:pt modelId="{F0652D0B-892F-46E3-8DC2-75816023025A}" type="parTrans" cxnId="{14EE38F3-AF6C-427A-ACBF-F48D62A1ACB8}">
      <dgm:prSet/>
      <dgm:spPr/>
      <dgm:t>
        <a:bodyPr/>
        <a:lstStyle/>
        <a:p>
          <a:endParaRPr lang="en-IN">
            <a:latin typeface="Arial Nova" panose="020B0504020202020204" pitchFamily="34" charset="0"/>
          </a:endParaRPr>
        </a:p>
      </dgm:t>
    </dgm:pt>
    <dgm:pt modelId="{E59AA685-6746-4B6A-834D-C33F0CB26098}" type="sibTrans" cxnId="{14EE38F3-AF6C-427A-ACBF-F48D62A1ACB8}">
      <dgm:prSet/>
      <dgm:spPr/>
      <dgm:t>
        <a:bodyPr/>
        <a:lstStyle/>
        <a:p>
          <a:endParaRPr lang="en-IN">
            <a:latin typeface="Arial Nova" panose="020B0504020202020204" pitchFamily="34" charset="0"/>
          </a:endParaRPr>
        </a:p>
      </dgm:t>
    </dgm:pt>
    <dgm:pt modelId="{BBEEFCBE-EAD2-4451-ADDE-045B8507ABC5}">
      <dgm:prSet custT="1"/>
      <dgm:spPr>
        <a:solidFill>
          <a:srgbClr val="7030A0"/>
        </a:solidFill>
        <a:ln>
          <a:noFill/>
        </a:ln>
      </dgm:spPr>
      <dgm:t>
        <a:bodyPr vert="horz"/>
        <a:lstStyle/>
        <a:p>
          <a:r>
            <a:rPr lang="en-US" sz="1600" b="1" dirty="0">
              <a:latin typeface="Arial Nova" panose="020B0504020202020204" pitchFamily="34" charset="0"/>
            </a:rPr>
            <a:t>SLA Reporting</a:t>
          </a:r>
          <a:endParaRPr lang="en-IN" sz="1600" b="1" dirty="0">
            <a:latin typeface="Arial Nova" panose="020B0504020202020204" pitchFamily="34" charset="0"/>
          </a:endParaRPr>
        </a:p>
      </dgm:t>
    </dgm:pt>
    <dgm:pt modelId="{FB1A853F-BBF4-4904-8A45-9B385F56FF22}" type="parTrans" cxnId="{55FDB1A2-9A01-4671-B0B2-F880EB13E462}">
      <dgm:prSet/>
      <dgm:spPr/>
      <dgm:t>
        <a:bodyPr/>
        <a:lstStyle/>
        <a:p>
          <a:endParaRPr lang="en-IN">
            <a:latin typeface="Arial Nova" panose="020B0504020202020204" pitchFamily="34" charset="0"/>
          </a:endParaRPr>
        </a:p>
      </dgm:t>
    </dgm:pt>
    <dgm:pt modelId="{D11CAF2C-2A8B-4518-8238-75326074978F}" type="sibTrans" cxnId="{55FDB1A2-9A01-4671-B0B2-F880EB13E462}">
      <dgm:prSet/>
      <dgm:spPr/>
      <dgm:t>
        <a:bodyPr/>
        <a:lstStyle/>
        <a:p>
          <a:endParaRPr lang="en-IN">
            <a:latin typeface="Arial Nova" panose="020B0504020202020204" pitchFamily="34" charset="0"/>
          </a:endParaRPr>
        </a:p>
      </dgm:t>
    </dgm:pt>
    <dgm:pt modelId="{E8AEA757-B70C-4CE7-9248-551889910908}">
      <dgm:prSet custT="1"/>
      <dgm:spPr>
        <a:solidFill>
          <a:srgbClr val="7030A0"/>
        </a:solidFill>
        <a:ln>
          <a:noFill/>
        </a:ln>
      </dgm:spPr>
      <dgm:t>
        <a:bodyPr vert="horz"/>
        <a:lstStyle/>
        <a:p>
          <a:r>
            <a:rPr lang="en-US" sz="1600" b="1" dirty="0">
              <a:latin typeface="Arial Nova" panose="020B0504020202020204" pitchFamily="34" charset="0"/>
            </a:rPr>
            <a:t>Network &amp; Security</a:t>
          </a:r>
          <a:endParaRPr lang="en-IN" sz="1600" b="1" dirty="0">
            <a:latin typeface="Arial Nova" panose="020B0504020202020204" pitchFamily="34" charset="0"/>
          </a:endParaRPr>
        </a:p>
      </dgm:t>
    </dgm:pt>
    <dgm:pt modelId="{8F2BE652-920A-4685-995C-2FA14C4E95E0}" type="parTrans" cxnId="{D720FA02-4F99-4511-98DA-95730F75A7C5}">
      <dgm:prSet/>
      <dgm:spPr/>
      <dgm:t>
        <a:bodyPr/>
        <a:lstStyle/>
        <a:p>
          <a:endParaRPr lang="en-IN">
            <a:latin typeface="Arial Nova" panose="020B0504020202020204" pitchFamily="34" charset="0"/>
          </a:endParaRPr>
        </a:p>
      </dgm:t>
    </dgm:pt>
    <dgm:pt modelId="{FA2383A4-3B9C-40D8-B5EF-845FF4DBB3F0}" type="sibTrans" cxnId="{D720FA02-4F99-4511-98DA-95730F75A7C5}">
      <dgm:prSet/>
      <dgm:spPr/>
      <dgm:t>
        <a:bodyPr/>
        <a:lstStyle/>
        <a:p>
          <a:endParaRPr lang="en-IN">
            <a:latin typeface="Arial Nova" panose="020B0504020202020204" pitchFamily="34" charset="0"/>
          </a:endParaRPr>
        </a:p>
      </dgm:t>
    </dgm:pt>
    <dgm:pt modelId="{644F9509-35D9-4FBD-AD2C-9A106DF05957}">
      <dgm:prSet custT="1"/>
      <dgm:spPr>
        <a:solidFill>
          <a:schemeClr val="bg1"/>
        </a:solidFill>
        <a:ln>
          <a:noFill/>
        </a:ln>
      </dgm:spPr>
      <dgm:t>
        <a:bodyPr/>
        <a:lstStyle/>
        <a:p>
          <a:r>
            <a:rPr lang="en-US" sz="1200" dirty="0">
              <a:latin typeface="Arial Nova" panose="020B0504020202020204" pitchFamily="34" charset="0"/>
            </a:rPr>
            <a:t>Common reporting &amp; ticketing platform.</a:t>
          </a:r>
          <a:endParaRPr lang="en-IN" sz="1200" dirty="0">
            <a:latin typeface="Arial Nova" panose="020B0504020202020204" pitchFamily="34" charset="0"/>
          </a:endParaRPr>
        </a:p>
      </dgm:t>
    </dgm:pt>
    <dgm:pt modelId="{15D0BA33-2D63-4C43-AB5E-EFF80BD1E20A}" type="parTrans" cxnId="{F2FF8BD9-2AC2-4F95-A054-C03A71AA7E2D}">
      <dgm:prSet/>
      <dgm:spPr/>
      <dgm:t>
        <a:bodyPr/>
        <a:lstStyle/>
        <a:p>
          <a:endParaRPr lang="en-IN">
            <a:latin typeface="Arial Nova" panose="020B0504020202020204" pitchFamily="34" charset="0"/>
          </a:endParaRPr>
        </a:p>
      </dgm:t>
    </dgm:pt>
    <dgm:pt modelId="{B3DFD85B-6CE1-4736-BD62-67651D6EAFB9}" type="sibTrans" cxnId="{F2FF8BD9-2AC2-4F95-A054-C03A71AA7E2D}">
      <dgm:prSet/>
      <dgm:spPr/>
      <dgm:t>
        <a:bodyPr/>
        <a:lstStyle/>
        <a:p>
          <a:endParaRPr lang="en-IN">
            <a:latin typeface="Arial Nova" panose="020B0504020202020204" pitchFamily="34" charset="0"/>
          </a:endParaRPr>
        </a:p>
      </dgm:t>
    </dgm:pt>
    <dgm:pt modelId="{9F35C8A5-CD1B-449C-AE10-0812788F1FF5}">
      <dgm:prSet custT="1"/>
      <dgm:spPr>
        <a:solidFill>
          <a:schemeClr val="bg1"/>
        </a:solidFill>
        <a:ln>
          <a:noFill/>
        </a:ln>
      </dgm:spPr>
      <dgm:t>
        <a:bodyPr/>
        <a:lstStyle/>
        <a:p>
          <a:r>
            <a:rPr lang="en-US" sz="1200" dirty="0">
              <a:latin typeface="Arial Nova" panose="020B0504020202020204" pitchFamily="34" charset="0"/>
            </a:rPr>
            <a:t>Identifying transport providers at each site, engaging for ordering, connecting transport links, coordinating for any issues</a:t>
          </a:r>
          <a:endParaRPr lang="en-IN" sz="1200" dirty="0">
            <a:latin typeface="Arial Nova" panose="020B0504020202020204" pitchFamily="34" charset="0"/>
          </a:endParaRPr>
        </a:p>
      </dgm:t>
    </dgm:pt>
    <dgm:pt modelId="{AE5B1CC5-EE9E-4916-8B20-DF00F9F23CC3}" type="parTrans" cxnId="{1499E849-10C8-4790-89B0-6D06D15CC21B}">
      <dgm:prSet/>
      <dgm:spPr/>
      <dgm:t>
        <a:bodyPr/>
        <a:lstStyle/>
        <a:p>
          <a:endParaRPr lang="en-IN">
            <a:latin typeface="Arial Nova" panose="020B0504020202020204" pitchFamily="34" charset="0"/>
          </a:endParaRPr>
        </a:p>
      </dgm:t>
    </dgm:pt>
    <dgm:pt modelId="{B2178B90-8D7F-434A-843B-235F81D1ED93}" type="sibTrans" cxnId="{1499E849-10C8-4790-89B0-6D06D15CC21B}">
      <dgm:prSet/>
      <dgm:spPr/>
      <dgm:t>
        <a:bodyPr/>
        <a:lstStyle/>
        <a:p>
          <a:endParaRPr lang="en-IN">
            <a:latin typeface="Arial Nova" panose="020B0504020202020204" pitchFamily="34" charset="0"/>
          </a:endParaRPr>
        </a:p>
      </dgm:t>
    </dgm:pt>
    <dgm:pt modelId="{4C913475-EB7E-411E-BAD4-301A4BBD66EE}">
      <dgm:prSet custT="1"/>
      <dgm:spPr>
        <a:solidFill>
          <a:schemeClr val="bg1"/>
        </a:solidFill>
        <a:ln>
          <a:noFill/>
        </a:ln>
      </dgm:spPr>
      <dgm:t>
        <a:bodyPr/>
        <a:lstStyle/>
        <a:p>
          <a:r>
            <a:rPr lang="en-US" sz="1200" dirty="0">
              <a:latin typeface="Arial Nova" panose="020B0504020202020204" pitchFamily="34" charset="0"/>
            </a:rPr>
            <a:t>Managing end-to-end SLA between BIAB components which includes Access Point, Switches, and Security Appliance etc.</a:t>
          </a:r>
          <a:endParaRPr lang="en-IN" sz="1200" dirty="0">
            <a:latin typeface="Arial Nova" panose="020B0504020202020204" pitchFamily="34" charset="0"/>
          </a:endParaRPr>
        </a:p>
      </dgm:t>
    </dgm:pt>
    <dgm:pt modelId="{BDDF06E8-AFEA-45B4-B6ED-65E207318BAC}" type="parTrans" cxnId="{65D7315C-C59D-41FA-AE10-296561FFB786}">
      <dgm:prSet/>
      <dgm:spPr/>
      <dgm:t>
        <a:bodyPr/>
        <a:lstStyle/>
        <a:p>
          <a:endParaRPr lang="en-IN">
            <a:latin typeface="Arial Nova" panose="020B0504020202020204" pitchFamily="34" charset="0"/>
          </a:endParaRPr>
        </a:p>
      </dgm:t>
    </dgm:pt>
    <dgm:pt modelId="{13096129-666A-4E34-80E2-0569DAEA0E28}" type="sibTrans" cxnId="{65D7315C-C59D-41FA-AE10-296561FFB786}">
      <dgm:prSet/>
      <dgm:spPr/>
      <dgm:t>
        <a:bodyPr/>
        <a:lstStyle/>
        <a:p>
          <a:endParaRPr lang="en-IN">
            <a:latin typeface="Arial Nova" panose="020B0504020202020204" pitchFamily="34" charset="0"/>
          </a:endParaRPr>
        </a:p>
      </dgm:t>
    </dgm:pt>
    <dgm:pt modelId="{9277F55B-A44A-4BF9-B171-629E786180F1}">
      <dgm:prSet custT="1"/>
      <dgm:spPr>
        <a:solidFill>
          <a:srgbClr val="7030A0"/>
        </a:solidFill>
        <a:ln>
          <a:noFill/>
        </a:ln>
      </dgm:spPr>
      <dgm:t>
        <a:bodyPr vert="horz"/>
        <a:lstStyle/>
        <a:p>
          <a:r>
            <a:rPr lang="en-US" sz="1600" b="1" dirty="0">
              <a:latin typeface="Arial Nova" panose="020B0504020202020204" pitchFamily="34" charset="0"/>
            </a:rPr>
            <a:t>Installation &amp; Setup</a:t>
          </a:r>
          <a:endParaRPr lang="en-IN" sz="1600" b="1" dirty="0">
            <a:latin typeface="Arial Nova" panose="020B0504020202020204" pitchFamily="34" charset="0"/>
          </a:endParaRPr>
        </a:p>
      </dgm:t>
    </dgm:pt>
    <dgm:pt modelId="{66733520-2556-4E00-9A54-AA179752E431}" type="parTrans" cxnId="{2F0B3343-3D42-4D36-BCBE-E9F59DA0C0AD}">
      <dgm:prSet/>
      <dgm:spPr/>
      <dgm:t>
        <a:bodyPr/>
        <a:lstStyle/>
        <a:p>
          <a:endParaRPr lang="en-IN">
            <a:latin typeface="Arial Nova" panose="020B0504020202020204" pitchFamily="34" charset="0"/>
          </a:endParaRPr>
        </a:p>
      </dgm:t>
    </dgm:pt>
    <dgm:pt modelId="{A984EF5C-C278-4D09-B231-77BE5F862239}" type="sibTrans" cxnId="{2F0B3343-3D42-4D36-BCBE-E9F59DA0C0AD}">
      <dgm:prSet/>
      <dgm:spPr/>
      <dgm:t>
        <a:bodyPr/>
        <a:lstStyle/>
        <a:p>
          <a:endParaRPr lang="en-IN">
            <a:latin typeface="Arial Nova" panose="020B0504020202020204" pitchFamily="34" charset="0"/>
          </a:endParaRPr>
        </a:p>
      </dgm:t>
    </dgm:pt>
    <dgm:pt modelId="{92F11BBE-E231-4D4A-B1E9-4ECCD8695C22}">
      <dgm:prSet custT="1"/>
      <dgm:spPr>
        <a:solidFill>
          <a:schemeClr val="bg1"/>
        </a:solidFill>
        <a:ln>
          <a:noFill/>
        </a:ln>
      </dgm:spPr>
      <dgm:t>
        <a:bodyPr vert="horz"/>
        <a:lstStyle/>
        <a:p>
          <a:r>
            <a:rPr lang="en-US" sz="1200" dirty="0">
              <a:latin typeface="Arial Nova" panose="020B0504020202020204" pitchFamily="34" charset="0"/>
            </a:rPr>
            <a:t>Implementation of the BIAB solution end-to-end</a:t>
          </a:r>
          <a:endParaRPr lang="en-IN" sz="1200" dirty="0">
            <a:latin typeface="Arial Nova" panose="020B0504020202020204" pitchFamily="34" charset="0"/>
          </a:endParaRPr>
        </a:p>
      </dgm:t>
    </dgm:pt>
    <dgm:pt modelId="{9290240C-3EE4-4E79-A9CC-482EE3EDC023}" type="parTrans" cxnId="{CDB89638-4603-4920-92F9-BE9039A27357}">
      <dgm:prSet/>
      <dgm:spPr/>
      <dgm:t>
        <a:bodyPr/>
        <a:lstStyle/>
        <a:p>
          <a:endParaRPr lang="en-IN">
            <a:latin typeface="Arial Nova" panose="020B0504020202020204" pitchFamily="34" charset="0"/>
          </a:endParaRPr>
        </a:p>
      </dgm:t>
    </dgm:pt>
    <dgm:pt modelId="{4ECD6BA2-6A67-43E9-9787-579F39E253EF}" type="sibTrans" cxnId="{CDB89638-4603-4920-92F9-BE9039A27357}">
      <dgm:prSet/>
      <dgm:spPr/>
      <dgm:t>
        <a:bodyPr/>
        <a:lstStyle/>
        <a:p>
          <a:endParaRPr lang="en-IN">
            <a:latin typeface="Arial Nova" panose="020B0504020202020204" pitchFamily="34" charset="0"/>
          </a:endParaRPr>
        </a:p>
      </dgm:t>
    </dgm:pt>
    <dgm:pt modelId="{EA9FC197-FEDF-4636-9497-8FB337DEA430}">
      <dgm:prSet custT="1"/>
      <dgm:spPr>
        <a:solidFill>
          <a:schemeClr val="bg1"/>
        </a:solidFill>
        <a:ln>
          <a:noFill/>
        </a:ln>
      </dgm:spPr>
      <dgm:t>
        <a:bodyPr/>
        <a:lstStyle/>
        <a:p>
          <a:r>
            <a:rPr lang="en-US" sz="1200" dirty="0">
              <a:latin typeface="Arial Nova" panose="020B0504020202020204" pitchFamily="34" charset="0"/>
            </a:rPr>
            <a:t>Enabling seamless transition of customer’s network from incumbent to Sify Managed Services</a:t>
          </a:r>
          <a:endParaRPr lang="en-IN" sz="1200" dirty="0">
            <a:latin typeface="Arial Nova" panose="020B0504020202020204" pitchFamily="34" charset="0"/>
          </a:endParaRPr>
        </a:p>
      </dgm:t>
    </dgm:pt>
    <dgm:pt modelId="{647ACB51-950F-4DDB-A913-28422D17C10F}" type="parTrans" cxnId="{AC087140-2937-42DB-B3BC-33A480CDBE14}">
      <dgm:prSet/>
      <dgm:spPr/>
      <dgm:t>
        <a:bodyPr/>
        <a:lstStyle/>
        <a:p>
          <a:endParaRPr lang="en-IN">
            <a:latin typeface="Arial Nova" panose="020B0504020202020204" pitchFamily="34" charset="0"/>
          </a:endParaRPr>
        </a:p>
      </dgm:t>
    </dgm:pt>
    <dgm:pt modelId="{7E07CC96-CDC8-411D-BEBF-3FF907333568}" type="sibTrans" cxnId="{AC087140-2937-42DB-B3BC-33A480CDBE14}">
      <dgm:prSet/>
      <dgm:spPr/>
      <dgm:t>
        <a:bodyPr/>
        <a:lstStyle/>
        <a:p>
          <a:endParaRPr lang="en-IN">
            <a:latin typeface="Arial Nova" panose="020B0504020202020204" pitchFamily="34" charset="0"/>
          </a:endParaRPr>
        </a:p>
      </dgm:t>
    </dgm:pt>
    <dgm:pt modelId="{36AAB72A-7724-4EAA-A156-9C7FED258972}">
      <dgm:prSet custT="1"/>
      <dgm:spPr>
        <a:solidFill>
          <a:schemeClr val="bg1"/>
        </a:solidFill>
        <a:ln>
          <a:noFill/>
        </a:ln>
      </dgm:spPr>
      <dgm:t>
        <a:bodyPr/>
        <a:lstStyle/>
        <a:p>
          <a:r>
            <a:rPr lang="en-US" sz="1200" dirty="0">
              <a:latin typeface="Arial Nova" panose="020B0504020202020204" pitchFamily="34" charset="0"/>
            </a:rPr>
            <a:t>Configuring common policies across regions with on request auditing</a:t>
          </a:r>
          <a:endParaRPr lang="en-IN" sz="1200" dirty="0">
            <a:latin typeface="Arial Nova" panose="020B0504020202020204" pitchFamily="34" charset="0"/>
          </a:endParaRPr>
        </a:p>
      </dgm:t>
    </dgm:pt>
    <dgm:pt modelId="{CB17C3BB-F060-435E-BA43-7BAAA71AB336}" type="parTrans" cxnId="{AD34FA29-0402-4D04-AE5A-B078F153EA0B}">
      <dgm:prSet/>
      <dgm:spPr/>
      <dgm:t>
        <a:bodyPr/>
        <a:lstStyle/>
        <a:p>
          <a:endParaRPr lang="en-IN">
            <a:latin typeface="Arial Nova" panose="020B0504020202020204" pitchFamily="34" charset="0"/>
          </a:endParaRPr>
        </a:p>
      </dgm:t>
    </dgm:pt>
    <dgm:pt modelId="{1A62C47A-00DB-436B-B340-AA2111362872}" type="sibTrans" cxnId="{AD34FA29-0402-4D04-AE5A-B078F153EA0B}">
      <dgm:prSet/>
      <dgm:spPr/>
      <dgm:t>
        <a:bodyPr/>
        <a:lstStyle/>
        <a:p>
          <a:endParaRPr lang="en-IN">
            <a:latin typeface="Arial Nova" panose="020B0504020202020204" pitchFamily="34" charset="0"/>
          </a:endParaRPr>
        </a:p>
      </dgm:t>
    </dgm:pt>
    <dgm:pt modelId="{18688D94-577B-4B97-A94A-0B1D91500570}">
      <dgm:prSet custT="1"/>
      <dgm:spPr>
        <a:solidFill>
          <a:schemeClr val="bg1"/>
        </a:solidFill>
        <a:ln>
          <a:noFill/>
        </a:ln>
      </dgm:spPr>
      <dgm:t>
        <a:bodyPr/>
        <a:lstStyle/>
        <a:p>
          <a:r>
            <a:rPr lang="en-US" sz="1200" dirty="0">
              <a:latin typeface="Arial Nova" panose="020B0504020202020204" pitchFamily="34" charset="0"/>
            </a:rPr>
            <a:t>Management of all changes to be executed in customer networks proactively &amp; on request</a:t>
          </a:r>
          <a:endParaRPr lang="en-IN" sz="1200" dirty="0">
            <a:latin typeface="Arial Nova" panose="020B0504020202020204" pitchFamily="34" charset="0"/>
          </a:endParaRPr>
        </a:p>
      </dgm:t>
    </dgm:pt>
    <dgm:pt modelId="{25BA696F-86CF-488E-8BB0-D6B88DB5A559}" type="parTrans" cxnId="{7FDCB6F1-F1AC-4D49-85FE-B71C62212376}">
      <dgm:prSet/>
      <dgm:spPr/>
      <dgm:t>
        <a:bodyPr/>
        <a:lstStyle/>
        <a:p>
          <a:endParaRPr lang="en-IN">
            <a:latin typeface="Arial Nova" panose="020B0504020202020204" pitchFamily="34" charset="0"/>
          </a:endParaRPr>
        </a:p>
      </dgm:t>
    </dgm:pt>
    <dgm:pt modelId="{EF57E5EF-CEB0-4208-9419-1B46955C87CE}" type="sibTrans" cxnId="{7FDCB6F1-F1AC-4D49-85FE-B71C62212376}">
      <dgm:prSet/>
      <dgm:spPr/>
      <dgm:t>
        <a:bodyPr/>
        <a:lstStyle/>
        <a:p>
          <a:endParaRPr lang="en-IN">
            <a:latin typeface="Arial Nova" panose="020B0504020202020204" pitchFamily="34" charset="0"/>
          </a:endParaRPr>
        </a:p>
      </dgm:t>
    </dgm:pt>
    <dgm:pt modelId="{C41F6ADB-D542-46F2-94C9-2425D7E70E35}">
      <dgm:prSet custT="1"/>
      <dgm:spPr>
        <a:solidFill>
          <a:schemeClr val="bg1"/>
        </a:solidFill>
        <a:ln>
          <a:noFill/>
        </a:ln>
      </dgm:spPr>
      <dgm:t>
        <a:bodyPr/>
        <a:lstStyle/>
        <a:p>
          <a:r>
            <a:rPr lang="en-US" sz="1200" dirty="0">
              <a:latin typeface="Arial Nova" panose="020B0504020202020204" pitchFamily="34" charset="0"/>
            </a:rPr>
            <a:t>Coordination with vendors to work on issues related to BIAB services</a:t>
          </a:r>
          <a:endParaRPr lang="en-IN" sz="1200" dirty="0">
            <a:latin typeface="Arial Nova" panose="020B0504020202020204" pitchFamily="34" charset="0"/>
          </a:endParaRPr>
        </a:p>
      </dgm:t>
    </dgm:pt>
    <dgm:pt modelId="{9B891C5E-7431-4283-A22E-B11C97E9955E}" type="parTrans" cxnId="{6E800A43-5679-40E9-A9E8-2CA1472F046E}">
      <dgm:prSet/>
      <dgm:spPr/>
      <dgm:t>
        <a:bodyPr/>
        <a:lstStyle/>
        <a:p>
          <a:endParaRPr lang="en-IN">
            <a:latin typeface="Arial Nova" panose="020B0504020202020204" pitchFamily="34" charset="0"/>
          </a:endParaRPr>
        </a:p>
      </dgm:t>
    </dgm:pt>
    <dgm:pt modelId="{BD70D5FE-3788-4D1F-B436-4CC0E21CA9BE}" type="sibTrans" cxnId="{6E800A43-5679-40E9-A9E8-2CA1472F046E}">
      <dgm:prSet/>
      <dgm:spPr/>
      <dgm:t>
        <a:bodyPr/>
        <a:lstStyle/>
        <a:p>
          <a:endParaRPr lang="en-IN">
            <a:latin typeface="Arial Nova" panose="020B0504020202020204" pitchFamily="34" charset="0"/>
          </a:endParaRPr>
        </a:p>
      </dgm:t>
    </dgm:pt>
    <dgm:pt modelId="{43B5DE92-ABAA-44A0-B553-A3F5F236320D}">
      <dgm:prSet custT="1"/>
      <dgm:spPr>
        <a:solidFill>
          <a:schemeClr val="bg1"/>
        </a:solidFill>
        <a:ln>
          <a:noFill/>
        </a:ln>
      </dgm:spPr>
      <dgm:t>
        <a:bodyPr/>
        <a:lstStyle/>
        <a:p>
          <a:r>
            <a:rPr lang="en-US" sz="1200" dirty="0">
              <a:latin typeface="Arial Nova" panose="020B0504020202020204" pitchFamily="34" charset="0"/>
            </a:rPr>
            <a:t>Coordination with vendors to work on issues related to BIAB services</a:t>
          </a:r>
          <a:endParaRPr lang="en-IN" sz="1200" dirty="0">
            <a:latin typeface="Arial Nova" panose="020B0504020202020204" pitchFamily="34" charset="0"/>
          </a:endParaRPr>
        </a:p>
      </dgm:t>
    </dgm:pt>
    <dgm:pt modelId="{B901E072-D5A5-445D-9DA6-E2BAC884DA2D}" type="parTrans" cxnId="{D6C6F8BB-013C-495E-854A-56BA9D80F90E}">
      <dgm:prSet/>
      <dgm:spPr/>
      <dgm:t>
        <a:bodyPr/>
        <a:lstStyle/>
        <a:p>
          <a:endParaRPr lang="en-IN">
            <a:latin typeface="Arial Nova" panose="020B0504020202020204" pitchFamily="34" charset="0"/>
          </a:endParaRPr>
        </a:p>
      </dgm:t>
    </dgm:pt>
    <dgm:pt modelId="{079C5297-4135-4B57-ACE9-AF0903044574}" type="sibTrans" cxnId="{D6C6F8BB-013C-495E-854A-56BA9D80F90E}">
      <dgm:prSet/>
      <dgm:spPr/>
      <dgm:t>
        <a:bodyPr/>
        <a:lstStyle/>
        <a:p>
          <a:endParaRPr lang="en-IN">
            <a:latin typeface="Arial Nova" panose="020B0504020202020204" pitchFamily="34" charset="0"/>
          </a:endParaRPr>
        </a:p>
      </dgm:t>
    </dgm:pt>
    <dgm:pt modelId="{3583F0BB-65F1-4A7F-A653-31C7822D1511}">
      <dgm:prSet custT="1"/>
      <dgm:spPr>
        <a:solidFill>
          <a:schemeClr val="bg1"/>
        </a:solidFill>
        <a:ln>
          <a:noFill/>
        </a:ln>
      </dgm:spPr>
      <dgm:t>
        <a:bodyPr/>
        <a:lstStyle/>
        <a:p>
          <a:r>
            <a:rPr lang="en-US" sz="1200" dirty="0">
              <a:latin typeface="Arial Nova" panose="020B0504020202020204" pitchFamily="34" charset="0"/>
            </a:rPr>
            <a:t>24x7 proactive monitoring with real-time &amp; historic reporting</a:t>
          </a:r>
          <a:endParaRPr lang="en-IN" sz="1200" dirty="0">
            <a:latin typeface="Arial Nova" panose="020B0504020202020204" pitchFamily="34" charset="0"/>
          </a:endParaRPr>
        </a:p>
      </dgm:t>
    </dgm:pt>
    <dgm:pt modelId="{38464C64-768F-4887-82E4-AE142B4B9A47}" type="parTrans" cxnId="{7C1AEA0B-8DA0-451B-A532-518EF31C801C}">
      <dgm:prSet/>
      <dgm:spPr/>
      <dgm:t>
        <a:bodyPr/>
        <a:lstStyle/>
        <a:p>
          <a:endParaRPr lang="en-IN">
            <a:latin typeface="Arial Nova" panose="020B0504020202020204" pitchFamily="34" charset="0"/>
          </a:endParaRPr>
        </a:p>
      </dgm:t>
    </dgm:pt>
    <dgm:pt modelId="{CE93FE1E-7065-43D0-88E4-0FD24C88A784}" type="sibTrans" cxnId="{7C1AEA0B-8DA0-451B-A532-518EF31C801C}">
      <dgm:prSet/>
      <dgm:spPr/>
      <dgm:t>
        <a:bodyPr/>
        <a:lstStyle/>
        <a:p>
          <a:endParaRPr lang="en-IN">
            <a:latin typeface="Arial Nova" panose="020B0504020202020204" pitchFamily="34" charset="0"/>
          </a:endParaRPr>
        </a:p>
      </dgm:t>
    </dgm:pt>
    <dgm:pt modelId="{AD44258D-E87E-4CE1-B80F-5CE1E01D58A1}">
      <dgm:prSet custT="1"/>
      <dgm:spPr>
        <a:solidFill>
          <a:schemeClr val="bg1"/>
        </a:solidFill>
        <a:ln>
          <a:noFill/>
        </a:ln>
      </dgm:spPr>
      <dgm:t>
        <a:bodyPr/>
        <a:lstStyle/>
        <a:p>
          <a:r>
            <a:rPr lang="en-US" sz="1200" dirty="0">
              <a:latin typeface="Arial Nova" panose="020B0504020202020204" pitchFamily="34" charset="0"/>
            </a:rPr>
            <a:t>Managing logical resources of customer network</a:t>
          </a:r>
          <a:endParaRPr lang="en-IN" sz="1200" dirty="0">
            <a:latin typeface="Arial Nova" panose="020B0504020202020204" pitchFamily="34" charset="0"/>
          </a:endParaRPr>
        </a:p>
      </dgm:t>
    </dgm:pt>
    <dgm:pt modelId="{91F8E84F-6300-438B-916A-A1B09A3D822F}" type="parTrans" cxnId="{1D7012B8-34F2-4CAE-A3CA-7D3362841493}">
      <dgm:prSet/>
      <dgm:spPr/>
      <dgm:t>
        <a:bodyPr/>
        <a:lstStyle/>
        <a:p>
          <a:endParaRPr lang="en-IN">
            <a:latin typeface="Arial Nova" panose="020B0504020202020204" pitchFamily="34" charset="0"/>
          </a:endParaRPr>
        </a:p>
      </dgm:t>
    </dgm:pt>
    <dgm:pt modelId="{DCE1515A-F612-4F8E-94FD-89B66BB81DBB}" type="sibTrans" cxnId="{1D7012B8-34F2-4CAE-A3CA-7D3362841493}">
      <dgm:prSet/>
      <dgm:spPr/>
      <dgm:t>
        <a:bodyPr/>
        <a:lstStyle/>
        <a:p>
          <a:endParaRPr lang="en-IN">
            <a:latin typeface="Arial Nova" panose="020B0504020202020204" pitchFamily="34" charset="0"/>
          </a:endParaRPr>
        </a:p>
      </dgm:t>
    </dgm:pt>
    <dgm:pt modelId="{0C7B900D-9718-408C-98E2-7168FBBBF21D}" type="pres">
      <dgm:prSet presAssocID="{6EDBAF7C-4848-4D9F-8C0A-5001E3F16AD3}" presName="Name0" presStyleCnt="0">
        <dgm:presLayoutVars>
          <dgm:dir/>
          <dgm:animLvl val="lvl"/>
          <dgm:resizeHandles val="exact"/>
        </dgm:presLayoutVars>
      </dgm:prSet>
      <dgm:spPr/>
    </dgm:pt>
    <dgm:pt modelId="{2C1CEFB9-AE91-49AA-821B-1FD62085CA9C}" type="pres">
      <dgm:prSet presAssocID="{9277F55B-A44A-4BF9-B171-629E786180F1}" presName="linNode" presStyleCnt="0"/>
      <dgm:spPr/>
    </dgm:pt>
    <dgm:pt modelId="{08EAEBBE-49A0-4BFE-B49F-E34B7341E3F7}" type="pres">
      <dgm:prSet presAssocID="{9277F55B-A44A-4BF9-B171-629E786180F1}" presName="parentText" presStyleLbl="node1" presStyleIdx="0" presStyleCnt="4" custScaleX="63365">
        <dgm:presLayoutVars>
          <dgm:chMax val="1"/>
          <dgm:bulletEnabled val="1"/>
        </dgm:presLayoutVars>
      </dgm:prSet>
      <dgm:spPr/>
    </dgm:pt>
    <dgm:pt modelId="{FC9B4114-221C-48F8-A486-1A970D7F564F}" type="pres">
      <dgm:prSet presAssocID="{9277F55B-A44A-4BF9-B171-629E786180F1}" presName="descendantText" presStyleLbl="alignAccFollowNode1" presStyleIdx="0" presStyleCnt="4" custScaleX="120725">
        <dgm:presLayoutVars>
          <dgm:bulletEnabled val="1"/>
        </dgm:presLayoutVars>
      </dgm:prSet>
      <dgm:spPr/>
    </dgm:pt>
    <dgm:pt modelId="{22E00D75-AC94-4137-9A8F-F02F12AD377D}" type="pres">
      <dgm:prSet presAssocID="{A984EF5C-C278-4D09-B231-77BE5F862239}" presName="sp" presStyleCnt="0"/>
      <dgm:spPr/>
    </dgm:pt>
    <dgm:pt modelId="{518D495E-92E1-45D4-ADB9-6A9359E67019}" type="pres">
      <dgm:prSet presAssocID="{E8AEA757-B70C-4CE7-9248-551889910908}" presName="linNode" presStyleCnt="0"/>
      <dgm:spPr/>
    </dgm:pt>
    <dgm:pt modelId="{46056FF3-131E-4AB7-AB77-3AF4D40961AA}" type="pres">
      <dgm:prSet presAssocID="{E8AEA757-B70C-4CE7-9248-551889910908}" presName="parentText" presStyleLbl="node1" presStyleIdx="1" presStyleCnt="4" custScaleX="63365">
        <dgm:presLayoutVars>
          <dgm:chMax val="1"/>
          <dgm:bulletEnabled val="1"/>
        </dgm:presLayoutVars>
      </dgm:prSet>
      <dgm:spPr/>
    </dgm:pt>
    <dgm:pt modelId="{5BD805A0-4871-49A8-A4A5-E67C587D0304}" type="pres">
      <dgm:prSet presAssocID="{E8AEA757-B70C-4CE7-9248-551889910908}" presName="descendantText" presStyleLbl="alignAccFollowNode1" presStyleIdx="1" presStyleCnt="4" custScaleX="120725">
        <dgm:presLayoutVars>
          <dgm:bulletEnabled val="1"/>
        </dgm:presLayoutVars>
      </dgm:prSet>
      <dgm:spPr/>
    </dgm:pt>
    <dgm:pt modelId="{A4AB2754-581D-4758-B995-D64205F76915}" type="pres">
      <dgm:prSet presAssocID="{FA2383A4-3B9C-40D8-B5EF-845FF4DBB3F0}" presName="sp" presStyleCnt="0"/>
      <dgm:spPr/>
    </dgm:pt>
    <dgm:pt modelId="{B7FFC275-AE2F-4FB8-906E-0F0B176C5006}" type="pres">
      <dgm:prSet presAssocID="{05EFF852-23AF-4B71-82C1-0E7380202D68}" presName="linNode" presStyleCnt="0"/>
      <dgm:spPr/>
    </dgm:pt>
    <dgm:pt modelId="{AD928360-530A-47D3-9E62-CA748BD90F5C}" type="pres">
      <dgm:prSet presAssocID="{05EFF852-23AF-4B71-82C1-0E7380202D68}" presName="parentText" presStyleLbl="node1" presStyleIdx="2" presStyleCnt="4" custScaleX="63365">
        <dgm:presLayoutVars>
          <dgm:chMax val="1"/>
          <dgm:bulletEnabled val="1"/>
        </dgm:presLayoutVars>
      </dgm:prSet>
      <dgm:spPr/>
    </dgm:pt>
    <dgm:pt modelId="{B1733F46-8987-411F-BCE2-F6889CD10917}" type="pres">
      <dgm:prSet presAssocID="{05EFF852-23AF-4B71-82C1-0E7380202D68}" presName="descendantText" presStyleLbl="alignAccFollowNode1" presStyleIdx="2" presStyleCnt="4" custScaleX="120725">
        <dgm:presLayoutVars>
          <dgm:bulletEnabled val="1"/>
        </dgm:presLayoutVars>
      </dgm:prSet>
      <dgm:spPr/>
    </dgm:pt>
    <dgm:pt modelId="{9975046D-B3C2-49E5-9A77-6A311F59A09B}" type="pres">
      <dgm:prSet presAssocID="{E59AA685-6746-4B6A-834D-C33F0CB26098}" presName="sp" presStyleCnt="0"/>
      <dgm:spPr/>
    </dgm:pt>
    <dgm:pt modelId="{A6A25369-20B1-496D-8C6F-AC383CB8E1B2}" type="pres">
      <dgm:prSet presAssocID="{BBEEFCBE-EAD2-4451-ADDE-045B8507ABC5}" presName="linNode" presStyleCnt="0"/>
      <dgm:spPr/>
    </dgm:pt>
    <dgm:pt modelId="{B1514E73-4C83-4006-9DDA-5B127380BDEA}" type="pres">
      <dgm:prSet presAssocID="{BBEEFCBE-EAD2-4451-ADDE-045B8507ABC5}" presName="parentText" presStyleLbl="node1" presStyleIdx="3" presStyleCnt="4" custScaleX="63365">
        <dgm:presLayoutVars>
          <dgm:chMax val="1"/>
          <dgm:bulletEnabled val="1"/>
        </dgm:presLayoutVars>
      </dgm:prSet>
      <dgm:spPr/>
    </dgm:pt>
    <dgm:pt modelId="{7F87B04D-CD4B-499D-9E16-DA7E98DA245C}" type="pres">
      <dgm:prSet presAssocID="{BBEEFCBE-EAD2-4451-ADDE-045B8507ABC5}" presName="descendantText" presStyleLbl="alignAccFollowNode1" presStyleIdx="3" presStyleCnt="4" custScaleX="120725">
        <dgm:presLayoutVars>
          <dgm:bulletEnabled val="1"/>
        </dgm:presLayoutVars>
      </dgm:prSet>
      <dgm:spPr/>
    </dgm:pt>
  </dgm:ptLst>
  <dgm:cxnLst>
    <dgm:cxn modelId="{D720FA02-4F99-4511-98DA-95730F75A7C5}" srcId="{6EDBAF7C-4848-4D9F-8C0A-5001E3F16AD3}" destId="{E8AEA757-B70C-4CE7-9248-551889910908}" srcOrd="1" destOrd="0" parTransId="{8F2BE652-920A-4685-995C-2FA14C4E95E0}" sibTransId="{FA2383A4-3B9C-40D8-B5EF-845FF4DBB3F0}"/>
    <dgm:cxn modelId="{52374105-976A-44CE-B1A7-B56149725F7A}" type="presOf" srcId="{AD44258D-E87E-4CE1-B80F-5CE1E01D58A1}" destId="{B1733F46-8987-411F-BCE2-F6889CD10917}" srcOrd="0" destOrd="3" presId="urn:microsoft.com/office/officeart/2005/8/layout/vList5"/>
    <dgm:cxn modelId="{7C1AEA0B-8DA0-451B-A532-518EF31C801C}" srcId="{BBEEFCBE-EAD2-4451-ADDE-045B8507ABC5}" destId="{3583F0BB-65F1-4A7F-A653-31C7822D1511}" srcOrd="0" destOrd="0" parTransId="{38464C64-768F-4887-82E4-AE142B4B9A47}" sibTransId="{CE93FE1E-7065-43D0-88E4-0FD24C88A784}"/>
    <dgm:cxn modelId="{AD34FA29-0402-4D04-AE5A-B078F153EA0B}" srcId="{9277F55B-A44A-4BF9-B171-629E786180F1}" destId="{36AAB72A-7724-4EAA-A156-9C7FED258972}" srcOrd="1" destOrd="0" parTransId="{CB17C3BB-F060-435E-BA43-7BAAA71AB336}" sibTransId="{1A62C47A-00DB-436B-B340-AA2111362872}"/>
    <dgm:cxn modelId="{CDB89638-4603-4920-92F9-BE9039A27357}" srcId="{9277F55B-A44A-4BF9-B171-629E786180F1}" destId="{92F11BBE-E231-4D4A-B1E9-4ECCD8695C22}" srcOrd="2" destOrd="0" parTransId="{9290240C-3EE4-4E79-A9CC-482EE3EDC023}" sibTransId="{4ECD6BA2-6A67-43E9-9787-579F39E253EF}"/>
    <dgm:cxn modelId="{AC087140-2937-42DB-B3BC-33A480CDBE14}" srcId="{9277F55B-A44A-4BF9-B171-629E786180F1}" destId="{EA9FC197-FEDF-4636-9497-8FB337DEA430}" srcOrd="0" destOrd="0" parTransId="{647ACB51-950F-4DDB-A913-28422D17C10F}" sibTransId="{7E07CC96-CDC8-411D-BEBF-3FF907333568}"/>
    <dgm:cxn modelId="{54B5F95B-BFD4-47C9-80D1-FF541FBC5642}" type="presOf" srcId="{9277F55B-A44A-4BF9-B171-629E786180F1}" destId="{08EAEBBE-49A0-4BFE-B49F-E34B7341E3F7}" srcOrd="0" destOrd="0" presId="urn:microsoft.com/office/officeart/2005/8/layout/vList5"/>
    <dgm:cxn modelId="{65D7315C-C59D-41FA-AE10-296561FFB786}" srcId="{BBEEFCBE-EAD2-4451-ADDE-045B8507ABC5}" destId="{4C913475-EB7E-411E-BAD4-301A4BBD66EE}" srcOrd="1" destOrd="0" parTransId="{BDDF06E8-AFEA-45B4-B6ED-65E207318BAC}" sibTransId="{13096129-666A-4E34-80E2-0569DAEA0E28}"/>
    <dgm:cxn modelId="{835B385C-00C2-4896-A148-2D11552F1570}" type="presOf" srcId="{36AAB72A-7724-4EAA-A156-9C7FED258972}" destId="{FC9B4114-221C-48F8-A486-1A970D7F564F}" srcOrd="0" destOrd="1" presId="urn:microsoft.com/office/officeart/2005/8/layout/vList5"/>
    <dgm:cxn modelId="{B9332A61-B14D-4CC6-A66D-F4A06BD2F7F7}" type="presOf" srcId="{EA9FC197-FEDF-4636-9497-8FB337DEA430}" destId="{FC9B4114-221C-48F8-A486-1A970D7F564F}" srcOrd="0" destOrd="0" presId="urn:microsoft.com/office/officeart/2005/8/layout/vList5"/>
    <dgm:cxn modelId="{6E800A43-5679-40E9-A9E8-2CA1472F046E}" srcId="{05EFF852-23AF-4B71-82C1-0E7380202D68}" destId="{C41F6ADB-D542-46F2-94C9-2425D7E70E35}" srcOrd="0" destOrd="0" parTransId="{9B891C5E-7431-4283-A22E-B11C97E9955E}" sibTransId="{BD70D5FE-3788-4D1F-B436-4CC0E21CA9BE}"/>
    <dgm:cxn modelId="{2F0B3343-3D42-4D36-BCBE-E9F59DA0C0AD}" srcId="{6EDBAF7C-4848-4D9F-8C0A-5001E3F16AD3}" destId="{9277F55B-A44A-4BF9-B171-629E786180F1}" srcOrd="0" destOrd="0" parTransId="{66733520-2556-4E00-9A54-AA179752E431}" sibTransId="{A984EF5C-C278-4D09-B231-77BE5F862239}"/>
    <dgm:cxn modelId="{BF8B9146-180E-4D7A-89BD-2700895064B3}" type="presOf" srcId="{43B5DE92-ABAA-44A0-B553-A3F5F236320D}" destId="{B1733F46-8987-411F-BCE2-F6889CD10917}" srcOrd="0" destOrd="2" presId="urn:microsoft.com/office/officeart/2005/8/layout/vList5"/>
    <dgm:cxn modelId="{938C5D48-4B40-4FEE-AC5C-5602E2684A3A}" type="presOf" srcId="{644F9509-35D9-4FBD-AD2C-9A106DF05957}" destId="{5BD805A0-4871-49A8-A4A5-E67C587D0304}" srcOrd="0" destOrd="0" presId="urn:microsoft.com/office/officeart/2005/8/layout/vList5"/>
    <dgm:cxn modelId="{1499E849-10C8-4790-89B0-6D06D15CC21B}" srcId="{05EFF852-23AF-4B71-82C1-0E7380202D68}" destId="{9F35C8A5-CD1B-449C-AE10-0812788F1FF5}" srcOrd="1" destOrd="0" parTransId="{AE5B1CC5-EE9E-4916-8B20-DF00F9F23CC3}" sibTransId="{B2178B90-8D7F-434A-843B-235F81D1ED93}"/>
    <dgm:cxn modelId="{D216A26E-D298-4377-819F-A5F438E47F01}" type="presOf" srcId="{05EFF852-23AF-4B71-82C1-0E7380202D68}" destId="{AD928360-530A-47D3-9E62-CA748BD90F5C}" srcOrd="0" destOrd="0" presId="urn:microsoft.com/office/officeart/2005/8/layout/vList5"/>
    <dgm:cxn modelId="{BA8A6B85-EC60-4026-B068-5F8966AA59A3}" type="presOf" srcId="{BBEEFCBE-EAD2-4451-ADDE-045B8507ABC5}" destId="{B1514E73-4C83-4006-9DDA-5B127380BDEA}" srcOrd="0" destOrd="0" presId="urn:microsoft.com/office/officeart/2005/8/layout/vList5"/>
    <dgm:cxn modelId="{5040B68D-1574-40D6-9E86-2FD595B9CF8F}" type="presOf" srcId="{4C913475-EB7E-411E-BAD4-301A4BBD66EE}" destId="{7F87B04D-CD4B-499D-9E16-DA7E98DA245C}" srcOrd="0" destOrd="1" presId="urn:microsoft.com/office/officeart/2005/8/layout/vList5"/>
    <dgm:cxn modelId="{55FDB1A2-9A01-4671-B0B2-F880EB13E462}" srcId="{6EDBAF7C-4848-4D9F-8C0A-5001E3F16AD3}" destId="{BBEEFCBE-EAD2-4451-ADDE-045B8507ABC5}" srcOrd="3" destOrd="0" parTransId="{FB1A853F-BBF4-4904-8A45-9B385F56FF22}" sibTransId="{D11CAF2C-2A8B-4518-8238-75326074978F}"/>
    <dgm:cxn modelId="{85772FA7-D8F4-4D22-B98A-DEFA4DA9C30E}" type="presOf" srcId="{92F11BBE-E231-4D4A-B1E9-4ECCD8695C22}" destId="{FC9B4114-221C-48F8-A486-1A970D7F564F}" srcOrd="0" destOrd="2" presId="urn:microsoft.com/office/officeart/2005/8/layout/vList5"/>
    <dgm:cxn modelId="{4AD496B2-E776-4CED-B530-53B5EA10E3E8}" type="presOf" srcId="{E8AEA757-B70C-4CE7-9248-551889910908}" destId="{46056FF3-131E-4AB7-AB77-3AF4D40961AA}" srcOrd="0" destOrd="0" presId="urn:microsoft.com/office/officeart/2005/8/layout/vList5"/>
    <dgm:cxn modelId="{1D7012B8-34F2-4CAE-A3CA-7D3362841493}" srcId="{05EFF852-23AF-4B71-82C1-0E7380202D68}" destId="{AD44258D-E87E-4CE1-B80F-5CE1E01D58A1}" srcOrd="3" destOrd="0" parTransId="{91F8E84F-6300-438B-916A-A1B09A3D822F}" sibTransId="{DCE1515A-F612-4F8E-94FD-89B66BB81DBB}"/>
    <dgm:cxn modelId="{D6C6F8BB-013C-495E-854A-56BA9D80F90E}" srcId="{05EFF852-23AF-4B71-82C1-0E7380202D68}" destId="{43B5DE92-ABAA-44A0-B553-A3F5F236320D}" srcOrd="2" destOrd="0" parTransId="{B901E072-D5A5-445D-9DA6-E2BAC884DA2D}" sibTransId="{079C5297-4135-4B57-ACE9-AF0903044574}"/>
    <dgm:cxn modelId="{91A7F7C0-0E1A-4168-B559-2DBF0A9F74CD}" type="presOf" srcId="{18688D94-577B-4B97-A94A-0B1D91500570}" destId="{5BD805A0-4871-49A8-A4A5-E67C587D0304}" srcOrd="0" destOrd="1" presId="urn:microsoft.com/office/officeart/2005/8/layout/vList5"/>
    <dgm:cxn modelId="{BD3340D5-2F61-4485-AFCF-F50FD5D21354}" type="presOf" srcId="{9F35C8A5-CD1B-449C-AE10-0812788F1FF5}" destId="{B1733F46-8987-411F-BCE2-F6889CD10917}" srcOrd="0" destOrd="1" presId="urn:microsoft.com/office/officeart/2005/8/layout/vList5"/>
    <dgm:cxn modelId="{F2FF8BD9-2AC2-4F95-A054-C03A71AA7E2D}" srcId="{E8AEA757-B70C-4CE7-9248-551889910908}" destId="{644F9509-35D9-4FBD-AD2C-9A106DF05957}" srcOrd="0" destOrd="0" parTransId="{15D0BA33-2D63-4C43-AB5E-EFF80BD1E20A}" sibTransId="{B3DFD85B-6CE1-4736-BD62-67651D6EAFB9}"/>
    <dgm:cxn modelId="{807258ED-EC1E-44F3-8F65-CB985146914A}" type="presOf" srcId="{6EDBAF7C-4848-4D9F-8C0A-5001E3F16AD3}" destId="{0C7B900D-9718-408C-98E2-7168FBBBF21D}" srcOrd="0" destOrd="0" presId="urn:microsoft.com/office/officeart/2005/8/layout/vList5"/>
    <dgm:cxn modelId="{2D0179ED-AF1C-497E-A400-D1B8B2E41E1F}" type="presOf" srcId="{3583F0BB-65F1-4A7F-A653-31C7822D1511}" destId="{7F87B04D-CD4B-499D-9E16-DA7E98DA245C}" srcOrd="0" destOrd="0" presId="urn:microsoft.com/office/officeart/2005/8/layout/vList5"/>
    <dgm:cxn modelId="{7FDCB6F1-F1AC-4D49-85FE-B71C62212376}" srcId="{E8AEA757-B70C-4CE7-9248-551889910908}" destId="{18688D94-577B-4B97-A94A-0B1D91500570}" srcOrd="1" destOrd="0" parTransId="{25BA696F-86CF-488E-8BB0-D6B88DB5A559}" sibTransId="{EF57E5EF-CEB0-4208-9419-1B46955C87CE}"/>
    <dgm:cxn modelId="{14EE38F3-AF6C-427A-ACBF-F48D62A1ACB8}" srcId="{6EDBAF7C-4848-4D9F-8C0A-5001E3F16AD3}" destId="{05EFF852-23AF-4B71-82C1-0E7380202D68}" srcOrd="2" destOrd="0" parTransId="{F0652D0B-892F-46E3-8DC2-75816023025A}" sibTransId="{E59AA685-6746-4B6A-834D-C33F0CB26098}"/>
    <dgm:cxn modelId="{351E61F8-4437-4BE3-9F3A-67F16A6C1719}" type="presOf" srcId="{C41F6ADB-D542-46F2-94C9-2425D7E70E35}" destId="{B1733F46-8987-411F-BCE2-F6889CD10917}" srcOrd="0" destOrd="0" presId="urn:microsoft.com/office/officeart/2005/8/layout/vList5"/>
    <dgm:cxn modelId="{82F079CA-03F4-4DA1-BC88-0CE60B8CCF00}" type="presParOf" srcId="{0C7B900D-9718-408C-98E2-7168FBBBF21D}" destId="{2C1CEFB9-AE91-49AA-821B-1FD62085CA9C}" srcOrd="0" destOrd="0" presId="urn:microsoft.com/office/officeart/2005/8/layout/vList5"/>
    <dgm:cxn modelId="{B51FE1C7-D207-4B03-AB38-D83A8DD2CCC3}" type="presParOf" srcId="{2C1CEFB9-AE91-49AA-821B-1FD62085CA9C}" destId="{08EAEBBE-49A0-4BFE-B49F-E34B7341E3F7}" srcOrd="0" destOrd="0" presId="urn:microsoft.com/office/officeart/2005/8/layout/vList5"/>
    <dgm:cxn modelId="{DEDB7533-099F-46F8-A84F-2F4C232A9F70}" type="presParOf" srcId="{2C1CEFB9-AE91-49AA-821B-1FD62085CA9C}" destId="{FC9B4114-221C-48F8-A486-1A970D7F564F}" srcOrd="1" destOrd="0" presId="urn:microsoft.com/office/officeart/2005/8/layout/vList5"/>
    <dgm:cxn modelId="{E61FD879-2CB4-47D0-B9F9-8C770087E9A1}" type="presParOf" srcId="{0C7B900D-9718-408C-98E2-7168FBBBF21D}" destId="{22E00D75-AC94-4137-9A8F-F02F12AD377D}" srcOrd="1" destOrd="0" presId="urn:microsoft.com/office/officeart/2005/8/layout/vList5"/>
    <dgm:cxn modelId="{803AB7CA-5694-48C1-A808-76FCCF4C2F7F}" type="presParOf" srcId="{0C7B900D-9718-408C-98E2-7168FBBBF21D}" destId="{518D495E-92E1-45D4-ADB9-6A9359E67019}" srcOrd="2" destOrd="0" presId="urn:microsoft.com/office/officeart/2005/8/layout/vList5"/>
    <dgm:cxn modelId="{E5085283-F36E-4098-82C7-55EFBBC7222F}" type="presParOf" srcId="{518D495E-92E1-45D4-ADB9-6A9359E67019}" destId="{46056FF3-131E-4AB7-AB77-3AF4D40961AA}" srcOrd="0" destOrd="0" presId="urn:microsoft.com/office/officeart/2005/8/layout/vList5"/>
    <dgm:cxn modelId="{157EB1CC-69A8-465D-BBAC-DD5393F09155}" type="presParOf" srcId="{518D495E-92E1-45D4-ADB9-6A9359E67019}" destId="{5BD805A0-4871-49A8-A4A5-E67C587D0304}" srcOrd="1" destOrd="0" presId="urn:microsoft.com/office/officeart/2005/8/layout/vList5"/>
    <dgm:cxn modelId="{23573F80-0D19-4F70-80F5-D5B0E0E3F8B9}" type="presParOf" srcId="{0C7B900D-9718-408C-98E2-7168FBBBF21D}" destId="{A4AB2754-581D-4758-B995-D64205F76915}" srcOrd="3" destOrd="0" presId="urn:microsoft.com/office/officeart/2005/8/layout/vList5"/>
    <dgm:cxn modelId="{AD77F823-1065-45D9-8F79-A18C47F882C9}" type="presParOf" srcId="{0C7B900D-9718-408C-98E2-7168FBBBF21D}" destId="{B7FFC275-AE2F-4FB8-906E-0F0B176C5006}" srcOrd="4" destOrd="0" presId="urn:microsoft.com/office/officeart/2005/8/layout/vList5"/>
    <dgm:cxn modelId="{14406031-4789-4BE8-A4A0-EF7BEA8C7342}" type="presParOf" srcId="{B7FFC275-AE2F-4FB8-906E-0F0B176C5006}" destId="{AD928360-530A-47D3-9E62-CA748BD90F5C}" srcOrd="0" destOrd="0" presId="urn:microsoft.com/office/officeart/2005/8/layout/vList5"/>
    <dgm:cxn modelId="{FAF5F59E-7B38-4855-BA7B-61DFD756A181}" type="presParOf" srcId="{B7FFC275-AE2F-4FB8-906E-0F0B176C5006}" destId="{B1733F46-8987-411F-BCE2-F6889CD10917}" srcOrd="1" destOrd="0" presId="urn:microsoft.com/office/officeart/2005/8/layout/vList5"/>
    <dgm:cxn modelId="{3505542C-A97B-42BC-BE88-9D8F85E77503}" type="presParOf" srcId="{0C7B900D-9718-408C-98E2-7168FBBBF21D}" destId="{9975046D-B3C2-49E5-9A77-6A311F59A09B}" srcOrd="5" destOrd="0" presId="urn:microsoft.com/office/officeart/2005/8/layout/vList5"/>
    <dgm:cxn modelId="{A3DE04AA-58FD-478A-A1E5-24082CDC92C3}" type="presParOf" srcId="{0C7B900D-9718-408C-98E2-7168FBBBF21D}" destId="{A6A25369-20B1-496D-8C6F-AC383CB8E1B2}" srcOrd="6" destOrd="0" presId="urn:microsoft.com/office/officeart/2005/8/layout/vList5"/>
    <dgm:cxn modelId="{D178E519-3680-4DDD-87AB-37D0F2D0671B}" type="presParOf" srcId="{A6A25369-20B1-496D-8C6F-AC383CB8E1B2}" destId="{B1514E73-4C83-4006-9DDA-5B127380BDEA}" srcOrd="0" destOrd="0" presId="urn:microsoft.com/office/officeart/2005/8/layout/vList5"/>
    <dgm:cxn modelId="{7142299D-C5FA-4CAD-86A5-09E49E613F53}" type="presParOf" srcId="{A6A25369-20B1-496D-8C6F-AC383CB8E1B2}" destId="{7F87B04D-CD4B-499D-9E16-DA7E98DA245C}"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E737B38-537A-4272-8B88-66A493983BB8}"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IN"/>
        </a:p>
      </dgm:t>
    </dgm:pt>
    <dgm:pt modelId="{76430026-D8C1-492C-844A-333024059E06}">
      <dgm:prSet phldrT="[Text]"/>
      <dgm:spPr>
        <a:ln>
          <a:noFill/>
        </a:ln>
      </dgm:spPr>
      <dgm:t>
        <a:bodyPr/>
        <a:lstStyle/>
        <a:p>
          <a:r>
            <a:rPr lang="en-US" dirty="0">
              <a:solidFill>
                <a:schemeClr val="bg1"/>
              </a:solidFill>
              <a:latin typeface="Arial Nova" panose="020B0504020202020204" pitchFamily="34" charset="0"/>
            </a:rPr>
            <a:t>Meraki</a:t>
          </a:r>
          <a:endParaRPr lang="en-IN" dirty="0">
            <a:solidFill>
              <a:schemeClr val="bg1"/>
            </a:solidFill>
            <a:latin typeface="Arial Nova" panose="020B0504020202020204" pitchFamily="34" charset="0"/>
          </a:endParaRPr>
        </a:p>
      </dgm:t>
    </dgm:pt>
    <dgm:pt modelId="{15A96452-9165-44F2-AAC5-FFC7F4B89F73}" type="parTrans" cxnId="{E4F48A8A-C263-4854-9508-519ABC437EB0}">
      <dgm:prSet/>
      <dgm:spPr/>
      <dgm:t>
        <a:bodyPr/>
        <a:lstStyle/>
        <a:p>
          <a:endParaRPr lang="en-IN">
            <a:solidFill>
              <a:schemeClr val="bg1"/>
            </a:solidFill>
            <a:latin typeface="Arial Nova" panose="020B0504020202020204" pitchFamily="34" charset="0"/>
          </a:endParaRPr>
        </a:p>
      </dgm:t>
    </dgm:pt>
    <dgm:pt modelId="{4A0A2BF5-B801-4CBC-B0D8-BA02DE1E6107}" type="sibTrans" cxnId="{E4F48A8A-C263-4854-9508-519ABC437EB0}">
      <dgm:prSet/>
      <dgm:spPr/>
      <dgm:t>
        <a:bodyPr/>
        <a:lstStyle/>
        <a:p>
          <a:endParaRPr lang="en-IN">
            <a:solidFill>
              <a:schemeClr val="bg1"/>
            </a:solidFill>
            <a:latin typeface="Arial Nova" panose="020B0504020202020204" pitchFamily="34" charset="0"/>
          </a:endParaRPr>
        </a:p>
      </dgm:t>
    </dgm:pt>
    <dgm:pt modelId="{E9321AFA-58E2-4F19-8A3B-E1D7555174BF}">
      <dgm:prSet phldrT="[Text]"/>
      <dgm:spPr>
        <a:ln>
          <a:noFill/>
        </a:ln>
      </dgm:spPr>
      <dgm:t>
        <a:bodyPr/>
        <a:lstStyle/>
        <a:p>
          <a:r>
            <a:rPr lang="en-US" dirty="0">
              <a:solidFill>
                <a:schemeClr val="bg1"/>
              </a:solidFill>
              <a:latin typeface="Arial Nova" panose="020B0504020202020204" pitchFamily="34" charset="0"/>
            </a:rPr>
            <a:t>Access Points</a:t>
          </a:r>
          <a:endParaRPr lang="en-IN" dirty="0">
            <a:solidFill>
              <a:schemeClr val="bg1"/>
            </a:solidFill>
            <a:latin typeface="Arial Nova" panose="020B0504020202020204" pitchFamily="34" charset="0"/>
          </a:endParaRPr>
        </a:p>
      </dgm:t>
    </dgm:pt>
    <dgm:pt modelId="{FD4BE832-2B39-4EE1-B355-2D9BE4BD5489}" type="parTrans" cxnId="{09F59CB7-65D4-4AF6-AEFD-FAB25A1B6166}">
      <dgm:prSet/>
      <dgm:spPr/>
      <dgm:t>
        <a:bodyPr/>
        <a:lstStyle/>
        <a:p>
          <a:endParaRPr lang="en-IN">
            <a:solidFill>
              <a:schemeClr val="bg1"/>
            </a:solidFill>
            <a:latin typeface="Arial Nova" panose="020B0504020202020204" pitchFamily="34" charset="0"/>
          </a:endParaRPr>
        </a:p>
      </dgm:t>
    </dgm:pt>
    <dgm:pt modelId="{B94D4016-63FD-4CBE-9697-F6F7B670CB66}" type="sibTrans" cxnId="{09F59CB7-65D4-4AF6-AEFD-FAB25A1B6166}">
      <dgm:prSet/>
      <dgm:spPr/>
      <dgm:t>
        <a:bodyPr/>
        <a:lstStyle/>
        <a:p>
          <a:endParaRPr lang="en-IN">
            <a:solidFill>
              <a:schemeClr val="bg1"/>
            </a:solidFill>
            <a:latin typeface="Arial Nova" panose="020B0504020202020204" pitchFamily="34" charset="0"/>
          </a:endParaRPr>
        </a:p>
      </dgm:t>
    </dgm:pt>
    <dgm:pt modelId="{4AA32BF9-AC2F-4532-90D4-59501F99988B}">
      <dgm:prSet phldrT="[Text]"/>
      <dgm:spPr>
        <a:ln>
          <a:noFill/>
        </a:ln>
      </dgm:spPr>
      <dgm:t>
        <a:bodyPr/>
        <a:lstStyle/>
        <a:p>
          <a:r>
            <a:rPr lang="en-US" dirty="0">
              <a:solidFill>
                <a:schemeClr val="bg1"/>
              </a:solidFill>
              <a:latin typeface="Arial Nova" panose="020B0504020202020204" pitchFamily="34" charset="0"/>
            </a:rPr>
            <a:t>Switches</a:t>
          </a:r>
          <a:endParaRPr lang="en-IN" dirty="0">
            <a:solidFill>
              <a:schemeClr val="bg1"/>
            </a:solidFill>
            <a:latin typeface="Arial Nova" panose="020B0504020202020204" pitchFamily="34" charset="0"/>
          </a:endParaRPr>
        </a:p>
      </dgm:t>
    </dgm:pt>
    <dgm:pt modelId="{298F7486-252E-42E1-9119-BB8BBA66EBFE}" type="parTrans" cxnId="{E0344500-E2EF-4C69-9DFD-CC4E3833303D}">
      <dgm:prSet/>
      <dgm:spPr/>
      <dgm:t>
        <a:bodyPr/>
        <a:lstStyle/>
        <a:p>
          <a:endParaRPr lang="en-IN">
            <a:solidFill>
              <a:schemeClr val="bg1"/>
            </a:solidFill>
            <a:latin typeface="Arial Nova" panose="020B0504020202020204" pitchFamily="34" charset="0"/>
          </a:endParaRPr>
        </a:p>
      </dgm:t>
    </dgm:pt>
    <dgm:pt modelId="{1F6B148C-F0AC-4849-A7F2-41A9D06CE2B3}" type="sibTrans" cxnId="{E0344500-E2EF-4C69-9DFD-CC4E3833303D}">
      <dgm:prSet/>
      <dgm:spPr/>
      <dgm:t>
        <a:bodyPr/>
        <a:lstStyle/>
        <a:p>
          <a:endParaRPr lang="en-IN">
            <a:solidFill>
              <a:schemeClr val="bg1"/>
            </a:solidFill>
            <a:latin typeface="Arial Nova" panose="020B0504020202020204" pitchFamily="34" charset="0"/>
          </a:endParaRPr>
        </a:p>
      </dgm:t>
    </dgm:pt>
    <dgm:pt modelId="{37B89095-8E05-4D03-90C7-617440E881A0}">
      <dgm:prSet phldrT="[Text]"/>
      <dgm:spPr>
        <a:ln>
          <a:noFill/>
        </a:ln>
      </dgm:spPr>
      <dgm:t>
        <a:bodyPr/>
        <a:lstStyle/>
        <a:p>
          <a:r>
            <a:rPr lang="en-US" dirty="0">
              <a:solidFill>
                <a:schemeClr val="bg1"/>
              </a:solidFill>
              <a:latin typeface="Arial Nova" panose="020B0504020202020204" pitchFamily="34" charset="0"/>
            </a:rPr>
            <a:t>Firewalls</a:t>
          </a:r>
          <a:endParaRPr lang="en-IN" dirty="0">
            <a:solidFill>
              <a:schemeClr val="bg1"/>
            </a:solidFill>
            <a:latin typeface="Arial Nova" panose="020B0504020202020204" pitchFamily="34" charset="0"/>
          </a:endParaRPr>
        </a:p>
      </dgm:t>
    </dgm:pt>
    <dgm:pt modelId="{C126AE1A-3348-4A51-ADC5-E53E82DF59CC}" type="parTrans" cxnId="{7B970787-E67B-4EFA-9692-4F4AAAC5ED42}">
      <dgm:prSet/>
      <dgm:spPr/>
      <dgm:t>
        <a:bodyPr/>
        <a:lstStyle/>
        <a:p>
          <a:endParaRPr lang="en-IN">
            <a:solidFill>
              <a:schemeClr val="bg1"/>
            </a:solidFill>
            <a:latin typeface="Arial Nova" panose="020B0504020202020204" pitchFamily="34" charset="0"/>
          </a:endParaRPr>
        </a:p>
      </dgm:t>
    </dgm:pt>
    <dgm:pt modelId="{944B4671-AFD4-4F08-AEAE-41959A0ECC52}" type="sibTrans" cxnId="{7B970787-E67B-4EFA-9692-4F4AAAC5ED42}">
      <dgm:prSet/>
      <dgm:spPr/>
      <dgm:t>
        <a:bodyPr/>
        <a:lstStyle/>
        <a:p>
          <a:endParaRPr lang="en-IN">
            <a:solidFill>
              <a:schemeClr val="bg1"/>
            </a:solidFill>
            <a:latin typeface="Arial Nova" panose="020B0504020202020204" pitchFamily="34" charset="0"/>
          </a:endParaRPr>
        </a:p>
      </dgm:t>
    </dgm:pt>
    <dgm:pt modelId="{BA9D6B57-ADEF-462E-BAA5-5469D218CD6D}">
      <dgm:prSet phldrT="[Text]"/>
      <dgm:spPr>
        <a:ln>
          <a:noFill/>
        </a:ln>
      </dgm:spPr>
      <dgm:t>
        <a:bodyPr/>
        <a:lstStyle/>
        <a:p>
          <a:r>
            <a:rPr lang="en-US" dirty="0">
              <a:solidFill>
                <a:schemeClr val="bg1"/>
              </a:solidFill>
              <a:latin typeface="Arial Nova" panose="020B0504020202020204" pitchFamily="34" charset="0"/>
            </a:rPr>
            <a:t>Cellular Gateways</a:t>
          </a:r>
          <a:endParaRPr lang="en-IN" dirty="0">
            <a:solidFill>
              <a:schemeClr val="bg1"/>
            </a:solidFill>
            <a:latin typeface="Arial Nova" panose="020B0504020202020204" pitchFamily="34" charset="0"/>
          </a:endParaRPr>
        </a:p>
      </dgm:t>
    </dgm:pt>
    <dgm:pt modelId="{FD0EC0FA-232D-4833-BFF1-9648D42143DF}" type="parTrans" cxnId="{A869A046-9A9A-45EA-A8E3-332C9D17DD29}">
      <dgm:prSet/>
      <dgm:spPr/>
      <dgm:t>
        <a:bodyPr/>
        <a:lstStyle/>
        <a:p>
          <a:endParaRPr lang="en-IN"/>
        </a:p>
      </dgm:t>
    </dgm:pt>
    <dgm:pt modelId="{61EE2E72-BCBC-43DA-970C-5081B950CD1F}" type="sibTrans" cxnId="{A869A046-9A9A-45EA-A8E3-332C9D17DD29}">
      <dgm:prSet/>
      <dgm:spPr/>
      <dgm:t>
        <a:bodyPr/>
        <a:lstStyle/>
        <a:p>
          <a:endParaRPr lang="en-IN"/>
        </a:p>
      </dgm:t>
    </dgm:pt>
    <dgm:pt modelId="{D22CC91A-F552-42D6-930F-B1D73F043404}">
      <dgm:prSet phldrT="[Text]"/>
      <dgm:spPr>
        <a:ln>
          <a:noFill/>
        </a:ln>
      </dgm:spPr>
      <dgm:t>
        <a:bodyPr/>
        <a:lstStyle/>
        <a:p>
          <a:r>
            <a:rPr lang="en-US" dirty="0">
              <a:solidFill>
                <a:schemeClr val="bg1"/>
              </a:solidFill>
              <a:latin typeface="Arial Nova" panose="020B0504020202020204" pitchFamily="34" charset="0"/>
            </a:rPr>
            <a:t>Surveillance Cameras</a:t>
          </a:r>
          <a:endParaRPr lang="en-IN" dirty="0">
            <a:solidFill>
              <a:schemeClr val="bg1"/>
            </a:solidFill>
            <a:latin typeface="Arial Nova" panose="020B0504020202020204" pitchFamily="34" charset="0"/>
          </a:endParaRPr>
        </a:p>
      </dgm:t>
    </dgm:pt>
    <dgm:pt modelId="{33109EF6-BD1C-4E6C-84D2-9BFC84676341}" type="parTrans" cxnId="{BDE3A1D5-D39B-45F5-8D2C-D2BB0CB2B213}">
      <dgm:prSet/>
      <dgm:spPr/>
      <dgm:t>
        <a:bodyPr/>
        <a:lstStyle/>
        <a:p>
          <a:endParaRPr lang="en-IN"/>
        </a:p>
      </dgm:t>
    </dgm:pt>
    <dgm:pt modelId="{E3801420-8577-4EE1-9589-5CA56352AC35}" type="sibTrans" cxnId="{BDE3A1D5-D39B-45F5-8D2C-D2BB0CB2B213}">
      <dgm:prSet/>
      <dgm:spPr/>
      <dgm:t>
        <a:bodyPr/>
        <a:lstStyle/>
        <a:p>
          <a:endParaRPr lang="en-IN"/>
        </a:p>
      </dgm:t>
    </dgm:pt>
    <dgm:pt modelId="{DA526009-CE15-4D0E-BA09-321C56E7160C}">
      <dgm:prSet phldrT="[Text]"/>
      <dgm:spPr>
        <a:ln>
          <a:noFill/>
        </a:ln>
      </dgm:spPr>
      <dgm:t>
        <a:bodyPr/>
        <a:lstStyle/>
        <a:p>
          <a:r>
            <a:rPr lang="en-US" dirty="0">
              <a:solidFill>
                <a:schemeClr val="bg1"/>
              </a:solidFill>
              <a:latin typeface="Arial Nova" panose="020B0504020202020204" pitchFamily="34" charset="0"/>
            </a:rPr>
            <a:t>Sensors</a:t>
          </a:r>
          <a:endParaRPr lang="en-IN" dirty="0">
            <a:solidFill>
              <a:schemeClr val="bg1"/>
            </a:solidFill>
            <a:latin typeface="Arial Nova" panose="020B0504020202020204" pitchFamily="34" charset="0"/>
          </a:endParaRPr>
        </a:p>
      </dgm:t>
    </dgm:pt>
    <dgm:pt modelId="{BA9AF2D1-5304-469A-B5E6-E33DCA101F4E}" type="parTrans" cxnId="{8EBB6582-1F1A-4D3F-AEF6-1ECA42DEC96D}">
      <dgm:prSet/>
      <dgm:spPr/>
      <dgm:t>
        <a:bodyPr/>
        <a:lstStyle/>
        <a:p>
          <a:endParaRPr lang="en-IN"/>
        </a:p>
      </dgm:t>
    </dgm:pt>
    <dgm:pt modelId="{2B4F5553-E08B-4349-8567-E53D1EB60313}" type="sibTrans" cxnId="{8EBB6582-1F1A-4D3F-AEF6-1ECA42DEC96D}">
      <dgm:prSet/>
      <dgm:spPr/>
      <dgm:t>
        <a:bodyPr/>
        <a:lstStyle/>
        <a:p>
          <a:endParaRPr lang="en-IN"/>
        </a:p>
      </dgm:t>
    </dgm:pt>
    <dgm:pt modelId="{D189BFF2-43EB-4DB4-9218-DC48E71546C4}" type="pres">
      <dgm:prSet presAssocID="{4E737B38-537A-4272-8B88-66A493983BB8}" presName="composite" presStyleCnt="0">
        <dgm:presLayoutVars>
          <dgm:chMax val="1"/>
          <dgm:dir/>
          <dgm:resizeHandles val="exact"/>
        </dgm:presLayoutVars>
      </dgm:prSet>
      <dgm:spPr/>
    </dgm:pt>
    <dgm:pt modelId="{CD879288-7910-496D-9191-09C14E408E0F}" type="pres">
      <dgm:prSet presAssocID="{4E737B38-537A-4272-8B88-66A493983BB8}" presName="radial" presStyleCnt="0">
        <dgm:presLayoutVars>
          <dgm:animLvl val="ctr"/>
        </dgm:presLayoutVars>
      </dgm:prSet>
      <dgm:spPr/>
    </dgm:pt>
    <dgm:pt modelId="{C7EF1848-2C66-4F25-8BA5-66EBE72C91E5}" type="pres">
      <dgm:prSet presAssocID="{76430026-D8C1-492C-844A-333024059E06}" presName="centerShape" presStyleLbl="vennNode1" presStyleIdx="0" presStyleCnt="7"/>
      <dgm:spPr/>
    </dgm:pt>
    <dgm:pt modelId="{507161AB-9479-4287-ADA3-9DEB2E16CEDD}" type="pres">
      <dgm:prSet presAssocID="{E9321AFA-58E2-4F19-8A3B-E1D7555174BF}" presName="node" presStyleLbl="vennNode1" presStyleIdx="1" presStyleCnt="7">
        <dgm:presLayoutVars>
          <dgm:bulletEnabled val="1"/>
        </dgm:presLayoutVars>
      </dgm:prSet>
      <dgm:spPr/>
    </dgm:pt>
    <dgm:pt modelId="{BD2FD615-700E-417E-AF5D-28766F4845AA}" type="pres">
      <dgm:prSet presAssocID="{4AA32BF9-AC2F-4532-90D4-59501F99988B}" presName="node" presStyleLbl="vennNode1" presStyleIdx="2" presStyleCnt="7">
        <dgm:presLayoutVars>
          <dgm:bulletEnabled val="1"/>
        </dgm:presLayoutVars>
      </dgm:prSet>
      <dgm:spPr/>
    </dgm:pt>
    <dgm:pt modelId="{717D9F1A-6E7B-41DD-9CE0-A5CF2F6A689A}" type="pres">
      <dgm:prSet presAssocID="{37B89095-8E05-4D03-90C7-617440E881A0}" presName="node" presStyleLbl="vennNode1" presStyleIdx="3" presStyleCnt="7">
        <dgm:presLayoutVars>
          <dgm:bulletEnabled val="1"/>
        </dgm:presLayoutVars>
      </dgm:prSet>
      <dgm:spPr/>
    </dgm:pt>
    <dgm:pt modelId="{E5AFB1AA-AA8B-414C-9757-EA854465A46D}" type="pres">
      <dgm:prSet presAssocID="{BA9D6B57-ADEF-462E-BAA5-5469D218CD6D}" presName="node" presStyleLbl="vennNode1" presStyleIdx="4" presStyleCnt="7">
        <dgm:presLayoutVars>
          <dgm:bulletEnabled val="1"/>
        </dgm:presLayoutVars>
      </dgm:prSet>
      <dgm:spPr/>
    </dgm:pt>
    <dgm:pt modelId="{8994644E-B959-4AEC-B274-742C3FCE3490}" type="pres">
      <dgm:prSet presAssocID="{D22CC91A-F552-42D6-930F-B1D73F043404}" presName="node" presStyleLbl="vennNode1" presStyleIdx="5" presStyleCnt="7">
        <dgm:presLayoutVars>
          <dgm:bulletEnabled val="1"/>
        </dgm:presLayoutVars>
      </dgm:prSet>
      <dgm:spPr/>
    </dgm:pt>
    <dgm:pt modelId="{C80BE33A-447D-4EE9-A7AB-73C5D1C6DD5B}" type="pres">
      <dgm:prSet presAssocID="{DA526009-CE15-4D0E-BA09-321C56E7160C}" presName="node" presStyleLbl="vennNode1" presStyleIdx="6" presStyleCnt="7">
        <dgm:presLayoutVars>
          <dgm:bulletEnabled val="1"/>
        </dgm:presLayoutVars>
      </dgm:prSet>
      <dgm:spPr/>
    </dgm:pt>
  </dgm:ptLst>
  <dgm:cxnLst>
    <dgm:cxn modelId="{E0344500-E2EF-4C69-9DFD-CC4E3833303D}" srcId="{76430026-D8C1-492C-844A-333024059E06}" destId="{4AA32BF9-AC2F-4532-90D4-59501F99988B}" srcOrd="1" destOrd="0" parTransId="{298F7486-252E-42E1-9119-BB8BBA66EBFE}" sibTransId="{1F6B148C-F0AC-4849-A7F2-41A9D06CE2B3}"/>
    <dgm:cxn modelId="{4E21CF15-1F41-402F-9C28-98C8FD37AA3C}" type="presOf" srcId="{4E737B38-537A-4272-8B88-66A493983BB8}" destId="{D189BFF2-43EB-4DB4-9218-DC48E71546C4}" srcOrd="0" destOrd="0" presId="urn:microsoft.com/office/officeart/2005/8/layout/radial3"/>
    <dgm:cxn modelId="{B09BAA1A-7AF8-4793-8A4D-F3389A3B4396}" type="presOf" srcId="{BA9D6B57-ADEF-462E-BAA5-5469D218CD6D}" destId="{E5AFB1AA-AA8B-414C-9757-EA854465A46D}" srcOrd="0" destOrd="0" presId="urn:microsoft.com/office/officeart/2005/8/layout/radial3"/>
    <dgm:cxn modelId="{F2C0CE25-62CC-4706-84F9-20F51FD0CC64}" type="presOf" srcId="{37B89095-8E05-4D03-90C7-617440E881A0}" destId="{717D9F1A-6E7B-41DD-9CE0-A5CF2F6A689A}" srcOrd="0" destOrd="0" presId="urn:microsoft.com/office/officeart/2005/8/layout/radial3"/>
    <dgm:cxn modelId="{A869A046-9A9A-45EA-A8E3-332C9D17DD29}" srcId="{76430026-D8C1-492C-844A-333024059E06}" destId="{BA9D6B57-ADEF-462E-BAA5-5469D218CD6D}" srcOrd="3" destOrd="0" parTransId="{FD0EC0FA-232D-4833-BFF1-9648D42143DF}" sibTransId="{61EE2E72-BCBC-43DA-970C-5081B950CD1F}"/>
    <dgm:cxn modelId="{FA4B746F-9ACD-41DA-A4CC-0286E0ABB7B9}" type="presOf" srcId="{76430026-D8C1-492C-844A-333024059E06}" destId="{C7EF1848-2C66-4F25-8BA5-66EBE72C91E5}" srcOrd="0" destOrd="0" presId="urn:microsoft.com/office/officeart/2005/8/layout/radial3"/>
    <dgm:cxn modelId="{1AF49554-13E0-477E-8E61-39AD23CB2DAB}" type="presOf" srcId="{E9321AFA-58E2-4F19-8A3B-E1D7555174BF}" destId="{507161AB-9479-4287-ADA3-9DEB2E16CEDD}" srcOrd="0" destOrd="0" presId="urn:microsoft.com/office/officeart/2005/8/layout/radial3"/>
    <dgm:cxn modelId="{8EBB6582-1F1A-4D3F-AEF6-1ECA42DEC96D}" srcId="{76430026-D8C1-492C-844A-333024059E06}" destId="{DA526009-CE15-4D0E-BA09-321C56E7160C}" srcOrd="5" destOrd="0" parTransId="{BA9AF2D1-5304-469A-B5E6-E33DCA101F4E}" sibTransId="{2B4F5553-E08B-4349-8567-E53D1EB60313}"/>
    <dgm:cxn modelId="{7B970787-E67B-4EFA-9692-4F4AAAC5ED42}" srcId="{76430026-D8C1-492C-844A-333024059E06}" destId="{37B89095-8E05-4D03-90C7-617440E881A0}" srcOrd="2" destOrd="0" parTransId="{C126AE1A-3348-4A51-ADC5-E53E82DF59CC}" sibTransId="{944B4671-AFD4-4F08-AEAE-41959A0ECC52}"/>
    <dgm:cxn modelId="{E4F48A8A-C263-4854-9508-519ABC437EB0}" srcId="{4E737B38-537A-4272-8B88-66A493983BB8}" destId="{76430026-D8C1-492C-844A-333024059E06}" srcOrd="0" destOrd="0" parTransId="{15A96452-9165-44F2-AAC5-FFC7F4B89F73}" sibTransId="{4A0A2BF5-B801-4CBC-B0D8-BA02DE1E6107}"/>
    <dgm:cxn modelId="{AEFF3C9A-A158-4C61-87B8-4485AF1C0AF1}" type="presOf" srcId="{DA526009-CE15-4D0E-BA09-321C56E7160C}" destId="{C80BE33A-447D-4EE9-A7AB-73C5D1C6DD5B}" srcOrd="0" destOrd="0" presId="urn:microsoft.com/office/officeart/2005/8/layout/radial3"/>
    <dgm:cxn modelId="{09F59CB7-65D4-4AF6-AEFD-FAB25A1B6166}" srcId="{76430026-D8C1-492C-844A-333024059E06}" destId="{E9321AFA-58E2-4F19-8A3B-E1D7555174BF}" srcOrd="0" destOrd="0" parTransId="{FD4BE832-2B39-4EE1-B355-2D9BE4BD5489}" sibTransId="{B94D4016-63FD-4CBE-9697-F6F7B670CB66}"/>
    <dgm:cxn modelId="{47EE2DBC-B0A7-4918-997C-480CBC945C56}" type="presOf" srcId="{4AA32BF9-AC2F-4532-90D4-59501F99988B}" destId="{BD2FD615-700E-417E-AF5D-28766F4845AA}" srcOrd="0" destOrd="0" presId="urn:microsoft.com/office/officeart/2005/8/layout/radial3"/>
    <dgm:cxn modelId="{BDE3A1D5-D39B-45F5-8D2C-D2BB0CB2B213}" srcId="{76430026-D8C1-492C-844A-333024059E06}" destId="{D22CC91A-F552-42D6-930F-B1D73F043404}" srcOrd="4" destOrd="0" parTransId="{33109EF6-BD1C-4E6C-84D2-9BFC84676341}" sibTransId="{E3801420-8577-4EE1-9589-5CA56352AC35}"/>
    <dgm:cxn modelId="{0E2731EC-3582-409D-86C5-D1EDDBCFD402}" type="presOf" srcId="{D22CC91A-F552-42D6-930F-B1D73F043404}" destId="{8994644E-B959-4AEC-B274-742C3FCE3490}" srcOrd="0" destOrd="0" presId="urn:microsoft.com/office/officeart/2005/8/layout/radial3"/>
    <dgm:cxn modelId="{90B42A51-95FA-47A1-863B-C5EF01B113B6}" type="presParOf" srcId="{D189BFF2-43EB-4DB4-9218-DC48E71546C4}" destId="{CD879288-7910-496D-9191-09C14E408E0F}" srcOrd="0" destOrd="0" presId="urn:microsoft.com/office/officeart/2005/8/layout/radial3"/>
    <dgm:cxn modelId="{401C3604-BB66-4668-A27C-67466D4D5164}" type="presParOf" srcId="{CD879288-7910-496D-9191-09C14E408E0F}" destId="{C7EF1848-2C66-4F25-8BA5-66EBE72C91E5}" srcOrd="0" destOrd="0" presId="urn:microsoft.com/office/officeart/2005/8/layout/radial3"/>
    <dgm:cxn modelId="{13F08F99-1E66-4755-9701-3FB1D23C44E5}" type="presParOf" srcId="{CD879288-7910-496D-9191-09C14E408E0F}" destId="{507161AB-9479-4287-ADA3-9DEB2E16CEDD}" srcOrd="1" destOrd="0" presId="urn:microsoft.com/office/officeart/2005/8/layout/radial3"/>
    <dgm:cxn modelId="{C0502FD9-269C-43F3-9235-3BB2973EEF74}" type="presParOf" srcId="{CD879288-7910-496D-9191-09C14E408E0F}" destId="{BD2FD615-700E-417E-AF5D-28766F4845AA}" srcOrd="2" destOrd="0" presId="urn:microsoft.com/office/officeart/2005/8/layout/radial3"/>
    <dgm:cxn modelId="{D85F9678-4005-46F5-A37F-045CF836332C}" type="presParOf" srcId="{CD879288-7910-496D-9191-09C14E408E0F}" destId="{717D9F1A-6E7B-41DD-9CE0-A5CF2F6A689A}" srcOrd="3" destOrd="0" presId="urn:microsoft.com/office/officeart/2005/8/layout/radial3"/>
    <dgm:cxn modelId="{333D8CA8-C46C-4CB5-BC04-38EA51E21FA9}" type="presParOf" srcId="{CD879288-7910-496D-9191-09C14E408E0F}" destId="{E5AFB1AA-AA8B-414C-9757-EA854465A46D}" srcOrd="4" destOrd="0" presId="urn:microsoft.com/office/officeart/2005/8/layout/radial3"/>
    <dgm:cxn modelId="{19E1ED85-5E4E-4782-9A3D-6C0D0AE04F04}" type="presParOf" srcId="{CD879288-7910-496D-9191-09C14E408E0F}" destId="{8994644E-B959-4AEC-B274-742C3FCE3490}" srcOrd="5" destOrd="0" presId="urn:microsoft.com/office/officeart/2005/8/layout/radial3"/>
    <dgm:cxn modelId="{7645552E-913B-4D43-8C11-17A19EF11B70}" type="presParOf" srcId="{CD879288-7910-496D-9191-09C14E408E0F}" destId="{C80BE33A-447D-4EE9-A7AB-73C5D1C6DD5B}"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E737B38-537A-4272-8B88-66A493983BB8}"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IN"/>
        </a:p>
      </dgm:t>
    </dgm:pt>
    <dgm:pt modelId="{76430026-D8C1-492C-844A-333024059E06}">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Fortinet</a:t>
          </a:r>
          <a:endParaRPr lang="en-IN" dirty="0">
            <a:solidFill>
              <a:schemeClr val="bg1"/>
            </a:solidFill>
            <a:latin typeface="Arial Nova" panose="020B0504020202020204" pitchFamily="34" charset="0"/>
          </a:endParaRPr>
        </a:p>
      </dgm:t>
    </dgm:pt>
    <dgm:pt modelId="{15A96452-9165-44F2-AAC5-FFC7F4B89F73}" type="parTrans" cxnId="{E4F48A8A-C263-4854-9508-519ABC437EB0}">
      <dgm:prSet/>
      <dgm:spPr/>
      <dgm:t>
        <a:bodyPr/>
        <a:lstStyle/>
        <a:p>
          <a:endParaRPr lang="en-IN">
            <a:solidFill>
              <a:schemeClr val="bg1"/>
            </a:solidFill>
            <a:latin typeface="Arial Nova" panose="020B0504020202020204" pitchFamily="34" charset="0"/>
          </a:endParaRPr>
        </a:p>
      </dgm:t>
    </dgm:pt>
    <dgm:pt modelId="{4A0A2BF5-B801-4CBC-B0D8-BA02DE1E6107}" type="sibTrans" cxnId="{E4F48A8A-C263-4854-9508-519ABC437EB0}">
      <dgm:prSet/>
      <dgm:spPr/>
      <dgm:t>
        <a:bodyPr/>
        <a:lstStyle/>
        <a:p>
          <a:endParaRPr lang="en-IN">
            <a:solidFill>
              <a:schemeClr val="bg1"/>
            </a:solidFill>
            <a:latin typeface="Arial Nova" panose="020B0504020202020204" pitchFamily="34" charset="0"/>
          </a:endParaRPr>
        </a:p>
      </dgm:t>
    </dgm:pt>
    <dgm:pt modelId="{E9321AFA-58E2-4F19-8A3B-E1D7555174BF}">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Access Points</a:t>
          </a:r>
          <a:endParaRPr lang="en-IN" dirty="0">
            <a:solidFill>
              <a:schemeClr val="bg1"/>
            </a:solidFill>
            <a:latin typeface="Arial Nova" panose="020B0504020202020204" pitchFamily="34" charset="0"/>
          </a:endParaRPr>
        </a:p>
      </dgm:t>
    </dgm:pt>
    <dgm:pt modelId="{FD4BE832-2B39-4EE1-B355-2D9BE4BD5489}" type="parTrans" cxnId="{09F59CB7-65D4-4AF6-AEFD-FAB25A1B6166}">
      <dgm:prSet/>
      <dgm:spPr/>
      <dgm:t>
        <a:bodyPr/>
        <a:lstStyle/>
        <a:p>
          <a:endParaRPr lang="en-IN">
            <a:solidFill>
              <a:schemeClr val="bg1"/>
            </a:solidFill>
            <a:latin typeface="Arial Nova" panose="020B0504020202020204" pitchFamily="34" charset="0"/>
          </a:endParaRPr>
        </a:p>
      </dgm:t>
    </dgm:pt>
    <dgm:pt modelId="{B94D4016-63FD-4CBE-9697-F6F7B670CB66}" type="sibTrans" cxnId="{09F59CB7-65D4-4AF6-AEFD-FAB25A1B6166}">
      <dgm:prSet/>
      <dgm:spPr/>
      <dgm:t>
        <a:bodyPr/>
        <a:lstStyle/>
        <a:p>
          <a:endParaRPr lang="en-IN">
            <a:solidFill>
              <a:schemeClr val="bg1"/>
            </a:solidFill>
            <a:latin typeface="Arial Nova" panose="020B0504020202020204" pitchFamily="34" charset="0"/>
          </a:endParaRPr>
        </a:p>
      </dgm:t>
    </dgm:pt>
    <dgm:pt modelId="{4AA32BF9-AC2F-4532-90D4-59501F99988B}">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Switches</a:t>
          </a:r>
          <a:endParaRPr lang="en-IN" dirty="0">
            <a:solidFill>
              <a:schemeClr val="bg1"/>
            </a:solidFill>
            <a:latin typeface="Arial Nova" panose="020B0504020202020204" pitchFamily="34" charset="0"/>
          </a:endParaRPr>
        </a:p>
      </dgm:t>
    </dgm:pt>
    <dgm:pt modelId="{298F7486-252E-42E1-9119-BB8BBA66EBFE}" type="parTrans" cxnId="{E0344500-E2EF-4C69-9DFD-CC4E3833303D}">
      <dgm:prSet/>
      <dgm:spPr/>
      <dgm:t>
        <a:bodyPr/>
        <a:lstStyle/>
        <a:p>
          <a:endParaRPr lang="en-IN">
            <a:solidFill>
              <a:schemeClr val="bg1"/>
            </a:solidFill>
            <a:latin typeface="Arial Nova" panose="020B0504020202020204" pitchFamily="34" charset="0"/>
          </a:endParaRPr>
        </a:p>
      </dgm:t>
    </dgm:pt>
    <dgm:pt modelId="{1F6B148C-F0AC-4849-A7F2-41A9D06CE2B3}" type="sibTrans" cxnId="{E0344500-E2EF-4C69-9DFD-CC4E3833303D}">
      <dgm:prSet/>
      <dgm:spPr/>
      <dgm:t>
        <a:bodyPr/>
        <a:lstStyle/>
        <a:p>
          <a:endParaRPr lang="en-IN">
            <a:solidFill>
              <a:schemeClr val="bg1"/>
            </a:solidFill>
            <a:latin typeface="Arial Nova" panose="020B0504020202020204" pitchFamily="34" charset="0"/>
          </a:endParaRPr>
        </a:p>
      </dgm:t>
    </dgm:pt>
    <dgm:pt modelId="{37B89095-8E05-4D03-90C7-617440E881A0}">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Firewalls</a:t>
          </a:r>
          <a:endParaRPr lang="en-IN" dirty="0">
            <a:solidFill>
              <a:schemeClr val="bg1"/>
            </a:solidFill>
            <a:latin typeface="Arial Nova" panose="020B0504020202020204" pitchFamily="34" charset="0"/>
          </a:endParaRPr>
        </a:p>
      </dgm:t>
    </dgm:pt>
    <dgm:pt modelId="{C126AE1A-3348-4A51-ADC5-E53E82DF59CC}" type="parTrans" cxnId="{7B970787-E67B-4EFA-9692-4F4AAAC5ED42}">
      <dgm:prSet/>
      <dgm:spPr/>
      <dgm:t>
        <a:bodyPr/>
        <a:lstStyle/>
        <a:p>
          <a:endParaRPr lang="en-IN">
            <a:solidFill>
              <a:schemeClr val="bg1"/>
            </a:solidFill>
            <a:latin typeface="Arial Nova" panose="020B0504020202020204" pitchFamily="34" charset="0"/>
          </a:endParaRPr>
        </a:p>
      </dgm:t>
    </dgm:pt>
    <dgm:pt modelId="{944B4671-AFD4-4F08-AEAE-41959A0ECC52}" type="sibTrans" cxnId="{7B970787-E67B-4EFA-9692-4F4AAAC5ED42}">
      <dgm:prSet/>
      <dgm:spPr/>
      <dgm:t>
        <a:bodyPr/>
        <a:lstStyle/>
        <a:p>
          <a:endParaRPr lang="en-IN">
            <a:solidFill>
              <a:schemeClr val="bg1"/>
            </a:solidFill>
            <a:latin typeface="Arial Nova" panose="020B0504020202020204" pitchFamily="34" charset="0"/>
          </a:endParaRPr>
        </a:p>
      </dgm:t>
    </dgm:pt>
    <dgm:pt modelId="{DFAB1457-9080-49DC-8397-158188F3EE9A}">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Cellular Gateways</a:t>
          </a:r>
          <a:endParaRPr lang="en-IN" dirty="0">
            <a:solidFill>
              <a:schemeClr val="bg1"/>
            </a:solidFill>
            <a:latin typeface="Arial Nova" panose="020B0504020202020204" pitchFamily="34" charset="0"/>
          </a:endParaRPr>
        </a:p>
      </dgm:t>
    </dgm:pt>
    <dgm:pt modelId="{39324B59-EC4D-4E8A-BD67-D9197BB4D01A}" type="parTrans" cxnId="{C691A0B0-F74F-44BD-BAA3-B50DD7A4ACB1}">
      <dgm:prSet/>
      <dgm:spPr/>
      <dgm:t>
        <a:bodyPr/>
        <a:lstStyle/>
        <a:p>
          <a:endParaRPr lang="en-IN"/>
        </a:p>
      </dgm:t>
    </dgm:pt>
    <dgm:pt modelId="{20EDC010-DAEB-45FB-8454-9C63A4AEBA49}" type="sibTrans" cxnId="{C691A0B0-F74F-44BD-BAA3-B50DD7A4ACB1}">
      <dgm:prSet/>
      <dgm:spPr/>
      <dgm:t>
        <a:bodyPr/>
        <a:lstStyle/>
        <a:p>
          <a:endParaRPr lang="en-IN"/>
        </a:p>
      </dgm:t>
    </dgm:pt>
    <dgm:pt modelId="{9BD2D865-4158-4EA9-9B54-49A488F16F88}">
      <dgm:prSet phldrT="[Text]"/>
      <dgm:spPr>
        <a:solidFill>
          <a:schemeClr val="accent2">
            <a:alpha val="50000"/>
          </a:schemeClr>
        </a:solidFill>
        <a:ln>
          <a:noFill/>
        </a:ln>
      </dgm:spPr>
      <dgm:t>
        <a:bodyPr/>
        <a:lstStyle/>
        <a:p>
          <a:r>
            <a:rPr lang="en-US" dirty="0">
              <a:solidFill>
                <a:schemeClr val="bg1"/>
              </a:solidFill>
              <a:latin typeface="Arial Nova" panose="020B0504020202020204" pitchFamily="34" charset="0"/>
            </a:rPr>
            <a:t>Surveillance Cameras</a:t>
          </a:r>
          <a:endParaRPr lang="en-IN" dirty="0">
            <a:solidFill>
              <a:schemeClr val="bg1"/>
            </a:solidFill>
            <a:latin typeface="Arial Nova" panose="020B0504020202020204" pitchFamily="34" charset="0"/>
          </a:endParaRPr>
        </a:p>
      </dgm:t>
    </dgm:pt>
    <dgm:pt modelId="{0E431102-2A1D-4B4C-B388-E0C6558D27A0}" type="parTrans" cxnId="{06567737-0731-48DE-955F-78AC07F61DA1}">
      <dgm:prSet/>
      <dgm:spPr/>
      <dgm:t>
        <a:bodyPr/>
        <a:lstStyle/>
        <a:p>
          <a:endParaRPr lang="en-IN"/>
        </a:p>
      </dgm:t>
    </dgm:pt>
    <dgm:pt modelId="{4A9AD1FB-4B53-43E2-B6E7-515247A6178A}" type="sibTrans" cxnId="{06567737-0731-48DE-955F-78AC07F61DA1}">
      <dgm:prSet/>
      <dgm:spPr/>
      <dgm:t>
        <a:bodyPr/>
        <a:lstStyle/>
        <a:p>
          <a:endParaRPr lang="en-IN"/>
        </a:p>
      </dgm:t>
    </dgm:pt>
    <dgm:pt modelId="{D189BFF2-43EB-4DB4-9218-DC48E71546C4}" type="pres">
      <dgm:prSet presAssocID="{4E737B38-537A-4272-8B88-66A493983BB8}" presName="composite" presStyleCnt="0">
        <dgm:presLayoutVars>
          <dgm:chMax val="1"/>
          <dgm:dir/>
          <dgm:resizeHandles val="exact"/>
        </dgm:presLayoutVars>
      </dgm:prSet>
      <dgm:spPr/>
    </dgm:pt>
    <dgm:pt modelId="{CD879288-7910-496D-9191-09C14E408E0F}" type="pres">
      <dgm:prSet presAssocID="{4E737B38-537A-4272-8B88-66A493983BB8}" presName="radial" presStyleCnt="0">
        <dgm:presLayoutVars>
          <dgm:animLvl val="ctr"/>
        </dgm:presLayoutVars>
      </dgm:prSet>
      <dgm:spPr/>
    </dgm:pt>
    <dgm:pt modelId="{C7EF1848-2C66-4F25-8BA5-66EBE72C91E5}" type="pres">
      <dgm:prSet presAssocID="{76430026-D8C1-492C-844A-333024059E06}" presName="centerShape" presStyleLbl="vennNode1" presStyleIdx="0" presStyleCnt="6"/>
      <dgm:spPr/>
    </dgm:pt>
    <dgm:pt modelId="{507161AB-9479-4287-ADA3-9DEB2E16CEDD}" type="pres">
      <dgm:prSet presAssocID="{E9321AFA-58E2-4F19-8A3B-E1D7555174BF}" presName="node" presStyleLbl="vennNode1" presStyleIdx="1" presStyleCnt="6">
        <dgm:presLayoutVars>
          <dgm:bulletEnabled val="1"/>
        </dgm:presLayoutVars>
      </dgm:prSet>
      <dgm:spPr/>
    </dgm:pt>
    <dgm:pt modelId="{BD2FD615-700E-417E-AF5D-28766F4845AA}" type="pres">
      <dgm:prSet presAssocID="{4AA32BF9-AC2F-4532-90D4-59501F99988B}" presName="node" presStyleLbl="vennNode1" presStyleIdx="2" presStyleCnt="6">
        <dgm:presLayoutVars>
          <dgm:bulletEnabled val="1"/>
        </dgm:presLayoutVars>
      </dgm:prSet>
      <dgm:spPr/>
    </dgm:pt>
    <dgm:pt modelId="{717D9F1A-6E7B-41DD-9CE0-A5CF2F6A689A}" type="pres">
      <dgm:prSet presAssocID="{37B89095-8E05-4D03-90C7-617440E881A0}" presName="node" presStyleLbl="vennNode1" presStyleIdx="3" presStyleCnt="6">
        <dgm:presLayoutVars>
          <dgm:bulletEnabled val="1"/>
        </dgm:presLayoutVars>
      </dgm:prSet>
      <dgm:spPr/>
    </dgm:pt>
    <dgm:pt modelId="{5A58F5B0-5479-4E7A-96A4-0F06D4160FCF}" type="pres">
      <dgm:prSet presAssocID="{DFAB1457-9080-49DC-8397-158188F3EE9A}" presName="node" presStyleLbl="vennNode1" presStyleIdx="4" presStyleCnt="6">
        <dgm:presLayoutVars>
          <dgm:bulletEnabled val="1"/>
        </dgm:presLayoutVars>
      </dgm:prSet>
      <dgm:spPr/>
    </dgm:pt>
    <dgm:pt modelId="{FCE4E0EB-12C1-4A72-AB27-5A1595F9C1D4}" type="pres">
      <dgm:prSet presAssocID="{9BD2D865-4158-4EA9-9B54-49A488F16F88}" presName="node" presStyleLbl="vennNode1" presStyleIdx="5" presStyleCnt="6">
        <dgm:presLayoutVars>
          <dgm:bulletEnabled val="1"/>
        </dgm:presLayoutVars>
      </dgm:prSet>
      <dgm:spPr/>
    </dgm:pt>
  </dgm:ptLst>
  <dgm:cxnLst>
    <dgm:cxn modelId="{E0344500-E2EF-4C69-9DFD-CC4E3833303D}" srcId="{76430026-D8C1-492C-844A-333024059E06}" destId="{4AA32BF9-AC2F-4532-90D4-59501F99988B}" srcOrd="1" destOrd="0" parTransId="{298F7486-252E-42E1-9119-BB8BBA66EBFE}" sibTransId="{1F6B148C-F0AC-4849-A7F2-41A9D06CE2B3}"/>
    <dgm:cxn modelId="{DC77420C-68CF-4A7A-ADD4-EBA5C5105C71}" type="presOf" srcId="{DFAB1457-9080-49DC-8397-158188F3EE9A}" destId="{5A58F5B0-5479-4E7A-96A4-0F06D4160FCF}" srcOrd="0" destOrd="0" presId="urn:microsoft.com/office/officeart/2005/8/layout/radial3"/>
    <dgm:cxn modelId="{4E21CF15-1F41-402F-9C28-98C8FD37AA3C}" type="presOf" srcId="{4E737B38-537A-4272-8B88-66A493983BB8}" destId="{D189BFF2-43EB-4DB4-9218-DC48E71546C4}" srcOrd="0" destOrd="0" presId="urn:microsoft.com/office/officeart/2005/8/layout/radial3"/>
    <dgm:cxn modelId="{F2C0CE25-62CC-4706-84F9-20F51FD0CC64}" type="presOf" srcId="{37B89095-8E05-4D03-90C7-617440E881A0}" destId="{717D9F1A-6E7B-41DD-9CE0-A5CF2F6A689A}" srcOrd="0" destOrd="0" presId="urn:microsoft.com/office/officeart/2005/8/layout/radial3"/>
    <dgm:cxn modelId="{06567737-0731-48DE-955F-78AC07F61DA1}" srcId="{76430026-D8C1-492C-844A-333024059E06}" destId="{9BD2D865-4158-4EA9-9B54-49A488F16F88}" srcOrd="4" destOrd="0" parTransId="{0E431102-2A1D-4B4C-B388-E0C6558D27A0}" sibTransId="{4A9AD1FB-4B53-43E2-B6E7-515247A6178A}"/>
    <dgm:cxn modelId="{FA4B746F-9ACD-41DA-A4CC-0286E0ABB7B9}" type="presOf" srcId="{76430026-D8C1-492C-844A-333024059E06}" destId="{C7EF1848-2C66-4F25-8BA5-66EBE72C91E5}" srcOrd="0" destOrd="0" presId="urn:microsoft.com/office/officeart/2005/8/layout/radial3"/>
    <dgm:cxn modelId="{1AF49554-13E0-477E-8E61-39AD23CB2DAB}" type="presOf" srcId="{E9321AFA-58E2-4F19-8A3B-E1D7555174BF}" destId="{507161AB-9479-4287-ADA3-9DEB2E16CEDD}" srcOrd="0" destOrd="0" presId="urn:microsoft.com/office/officeart/2005/8/layout/radial3"/>
    <dgm:cxn modelId="{7B970787-E67B-4EFA-9692-4F4AAAC5ED42}" srcId="{76430026-D8C1-492C-844A-333024059E06}" destId="{37B89095-8E05-4D03-90C7-617440E881A0}" srcOrd="2" destOrd="0" parTransId="{C126AE1A-3348-4A51-ADC5-E53E82DF59CC}" sibTransId="{944B4671-AFD4-4F08-AEAE-41959A0ECC52}"/>
    <dgm:cxn modelId="{E4F48A8A-C263-4854-9508-519ABC437EB0}" srcId="{4E737B38-537A-4272-8B88-66A493983BB8}" destId="{76430026-D8C1-492C-844A-333024059E06}" srcOrd="0" destOrd="0" parTransId="{15A96452-9165-44F2-AAC5-FFC7F4B89F73}" sibTransId="{4A0A2BF5-B801-4CBC-B0D8-BA02DE1E6107}"/>
    <dgm:cxn modelId="{71617691-9463-4E14-B193-19C613B7BE3E}" type="presOf" srcId="{9BD2D865-4158-4EA9-9B54-49A488F16F88}" destId="{FCE4E0EB-12C1-4A72-AB27-5A1595F9C1D4}" srcOrd="0" destOrd="0" presId="urn:microsoft.com/office/officeart/2005/8/layout/radial3"/>
    <dgm:cxn modelId="{C691A0B0-F74F-44BD-BAA3-B50DD7A4ACB1}" srcId="{76430026-D8C1-492C-844A-333024059E06}" destId="{DFAB1457-9080-49DC-8397-158188F3EE9A}" srcOrd="3" destOrd="0" parTransId="{39324B59-EC4D-4E8A-BD67-D9197BB4D01A}" sibTransId="{20EDC010-DAEB-45FB-8454-9C63A4AEBA49}"/>
    <dgm:cxn modelId="{09F59CB7-65D4-4AF6-AEFD-FAB25A1B6166}" srcId="{76430026-D8C1-492C-844A-333024059E06}" destId="{E9321AFA-58E2-4F19-8A3B-E1D7555174BF}" srcOrd="0" destOrd="0" parTransId="{FD4BE832-2B39-4EE1-B355-2D9BE4BD5489}" sibTransId="{B94D4016-63FD-4CBE-9697-F6F7B670CB66}"/>
    <dgm:cxn modelId="{47EE2DBC-B0A7-4918-997C-480CBC945C56}" type="presOf" srcId="{4AA32BF9-AC2F-4532-90D4-59501F99988B}" destId="{BD2FD615-700E-417E-AF5D-28766F4845AA}" srcOrd="0" destOrd="0" presId="urn:microsoft.com/office/officeart/2005/8/layout/radial3"/>
    <dgm:cxn modelId="{90B42A51-95FA-47A1-863B-C5EF01B113B6}" type="presParOf" srcId="{D189BFF2-43EB-4DB4-9218-DC48E71546C4}" destId="{CD879288-7910-496D-9191-09C14E408E0F}" srcOrd="0" destOrd="0" presId="urn:microsoft.com/office/officeart/2005/8/layout/radial3"/>
    <dgm:cxn modelId="{401C3604-BB66-4668-A27C-67466D4D5164}" type="presParOf" srcId="{CD879288-7910-496D-9191-09C14E408E0F}" destId="{C7EF1848-2C66-4F25-8BA5-66EBE72C91E5}" srcOrd="0" destOrd="0" presId="urn:microsoft.com/office/officeart/2005/8/layout/radial3"/>
    <dgm:cxn modelId="{13F08F99-1E66-4755-9701-3FB1D23C44E5}" type="presParOf" srcId="{CD879288-7910-496D-9191-09C14E408E0F}" destId="{507161AB-9479-4287-ADA3-9DEB2E16CEDD}" srcOrd="1" destOrd="0" presId="urn:microsoft.com/office/officeart/2005/8/layout/radial3"/>
    <dgm:cxn modelId="{C0502FD9-269C-43F3-9235-3BB2973EEF74}" type="presParOf" srcId="{CD879288-7910-496D-9191-09C14E408E0F}" destId="{BD2FD615-700E-417E-AF5D-28766F4845AA}" srcOrd="2" destOrd="0" presId="urn:microsoft.com/office/officeart/2005/8/layout/radial3"/>
    <dgm:cxn modelId="{D85F9678-4005-46F5-A37F-045CF836332C}" type="presParOf" srcId="{CD879288-7910-496D-9191-09C14E408E0F}" destId="{717D9F1A-6E7B-41DD-9CE0-A5CF2F6A689A}" srcOrd="3" destOrd="0" presId="urn:microsoft.com/office/officeart/2005/8/layout/radial3"/>
    <dgm:cxn modelId="{C8FC904D-B91F-42BD-8E66-02D8F348D811}" type="presParOf" srcId="{CD879288-7910-496D-9191-09C14E408E0F}" destId="{5A58F5B0-5479-4E7A-96A4-0F06D4160FCF}" srcOrd="4" destOrd="0" presId="urn:microsoft.com/office/officeart/2005/8/layout/radial3"/>
    <dgm:cxn modelId="{E7F95DC2-32F6-40B3-A648-09BBF3C2AE4E}" type="presParOf" srcId="{CD879288-7910-496D-9191-09C14E408E0F}" destId="{FCE4E0EB-12C1-4A72-AB27-5A1595F9C1D4}" srcOrd="5"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4A7D5-58AF-4FFD-9FD3-4DD5EABE842F}">
      <dsp:nvSpPr>
        <dsp:cNvPr id="0" name=""/>
        <dsp:cNvSpPr/>
      </dsp:nvSpPr>
      <dsp:spPr>
        <a:xfrm>
          <a:off x="0" y="609"/>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747ADD-841E-432F-AB44-C5C125248ED2}">
      <dsp:nvSpPr>
        <dsp:cNvPr id="0" name=""/>
        <dsp:cNvSpPr/>
      </dsp:nvSpPr>
      <dsp:spPr>
        <a:xfrm>
          <a:off x="0" y="609"/>
          <a:ext cx="11328591" cy="998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210" tIns="156210" rIns="156210" bIns="156210" numCol="1" spcCol="1270" anchor="t" anchorCtr="0">
          <a:noAutofit/>
        </a:bodyPr>
        <a:lstStyle/>
        <a:p>
          <a:pPr marL="0" lvl="0" indent="0" algn="l" defTabSz="1822450">
            <a:lnSpc>
              <a:spcPct val="90000"/>
            </a:lnSpc>
            <a:spcBef>
              <a:spcPct val="0"/>
            </a:spcBef>
            <a:spcAft>
              <a:spcPct val="35000"/>
            </a:spcAft>
            <a:buNone/>
          </a:pPr>
          <a:r>
            <a:rPr lang="en-US" sz="4100" b="0" kern="1200" dirty="0">
              <a:solidFill>
                <a:schemeClr val="accent4">
                  <a:lumMod val="20000"/>
                  <a:lumOff val="80000"/>
                </a:schemeClr>
              </a:solidFill>
              <a:latin typeface="Arial Nova" panose="020B0504020202020204" pitchFamily="34" charset="0"/>
            </a:rPr>
            <a:t>What is “Branch-in-a-Box”/ “Business-in-a-Box”</a:t>
          </a:r>
          <a:endParaRPr lang="en-IN" sz="4100" b="0" kern="1200" dirty="0">
            <a:solidFill>
              <a:schemeClr val="accent4">
                <a:lumMod val="20000"/>
                <a:lumOff val="80000"/>
              </a:schemeClr>
            </a:solidFill>
            <a:latin typeface="Arial Nova" panose="020B0504020202020204" pitchFamily="34" charset="0"/>
          </a:endParaRPr>
        </a:p>
      </dsp:txBody>
      <dsp:txXfrm>
        <a:off x="0" y="609"/>
        <a:ext cx="11328591" cy="998399"/>
      </dsp:txXfrm>
    </dsp:sp>
    <dsp:sp modelId="{EADF9703-9A59-43C3-867F-5020059EE8C9}">
      <dsp:nvSpPr>
        <dsp:cNvPr id="0" name=""/>
        <dsp:cNvSpPr/>
      </dsp:nvSpPr>
      <dsp:spPr>
        <a:xfrm>
          <a:off x="0" y="999008"/>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F8A4AB-E4AE-421A-A2B9-657869DE5AC0}">
      <dsp:nvSpPr>
        <dsp:cNvPr id="0" name=""/>
        <dsp:cNvSpPr/>
      </dsp:nvSpPr>
      <dsp:spPr>
        <a:xfrm>
          <a:off x="0" y="999008"/>
          <a:ext cx="11328591" cy="998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210" tIns="156210" rIns="156210" bIns="156210" numCol="1" spcCol="1270" anchor="t" anchorCtr="0">
          <a:noAutofit/>
        </a:bodyPr>
        <a:lstStyle/>
        <a:p>
          <a:pPr marL="0" lvl="0" indent="0" algn="l" defTabSz="1822450">
            <a:lnSpc>
              <a:spcPct val="90000"/>
            </a:lnSpc>
            <a:spcBef>
              <a:spcPct val="0"/>
            </a:spcBef>
            <a:spcAft>
              <a:spcPct val="35000"/>
            </a:spcAft>
            <a:buFont typeface="Arial" panose="020B0604020202020204" pitchFamily="34" charset="0"/>
            <a:buNone/>
          </a:pPr>
          <a:r>
            <a:rPr lang="en-IN" sz="4100" b="0" i="0" kern="1200" dirty="0">
              <a:solidFill>
                <a:schemeClr val="accent4">
                  <a:lumMod val="20000"/>
                  <a:lumOff val="80000"/>
                </a:schemeClr>
              </a:solidFill>
              <a:latin typeface="Arial Nova" panose="020B0504020202020204" pitchFamily="34" charset="0"/>
            </a:rPr>
            <a:t>Key Features and Capabilities</a:t>
          </a:r>
          <a:endParaRPr lang="en-IN" sz="4100" b="0" kern="1200" dirty="0">
            <a:solidFill>
              <a:schemeClr val="accent4">
                <a:lumMod val="20000"/>
                <a:lumOff val="80000"/>
              </a:schemeClr>
            </a:solidFill>
            <a:latin typeface="Arial Nova" panose="020B0504020202020204" pitchFamily="34" charset="0"/>
          </a:endParaRPr>
        </a:p>
      </dsp:txBody>
      <dsp:txXfrm>
        <a:off x="0" y="999008"/>
        <a:ext cx="11328591" cy="998399"/>
      </dsp:txXfrm>
    </dsp:sp>
    <dsp:sp modelId="{F4964E32-5F01-41F0-AB9E-1EACAE9B29D1}">
      <dsp:nvSpPr>
        <dsp:cNvPr id="0" name=""/>
        <dsp:cNvSpPr/>
      </dsp:nvSpPr>
      <dsp:spPr>
        <a:xfrm>
          <a:off x="0" y="1997408"/>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F6FEE-22BA-4E32-A429-EE0E6A2E073C}">
      <dsp:nvSpPr>
        <dsp:cNvPr id="0" name=""/>
        <dsp:cNvSpPr/>
      </dsp:nvSpPr>
      <dsp:spPr>
        <a:xfrm>
          <a:off x="0" y="1997408"/>
          <a:ext cx="11328591" cy="998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210" tIns="156210" rIns="156210" bIns="156210" numCol="1" spcCol="1270" anchor="t" anchorCtr="0">
          <a:noAutofit/>
        </a:bodyPr>
        <a:lstStyle/>
        <a:p>
          <a:pPr marL="0" lvl="0" indent="0" algn="l" defTabSz="1822450">
            <a:lnSpc>
              <a:spcPct val="90000"/>
            </a:lnSpc>
            <a:spcBef>
              <a:spcPct val="0"/>
            </a:spcBef>
            <a:spcAft>
              <a:spcPct val="35000"/>
            </a:spcAft>
            <a:buFont typeface="Arial" panose="020B0604020202020204" pitchFamily="34" charset="0"/>
            <a:buNone/>
          </a:pPr>
          <a:r>
            <a:rPr lang="en-IN" sz="4100" b="0" i="0" kern="1200">
              <a:solidFill>
                <a:schemeClr val="accent4">
                  <a:lumMod val="20000"/>
                  <a:lumOff val="80000"/>
                </a:schemeClr>
              </a:solidFill>
              <a:latin typeface="Arial Nova" panose="020B0504020202020204" pitchFamily="34" charset="0"/>
            </a:rPr>
            <a:t>Product Benefits</a:t>
          </a:r>
          <a:endParaRPr lang="en-IN" sz="4100" b="0" kern="1200">
            <a:solidFill>
              <a:schemeClr val="accent4">
                <a:lumMod val="20000"/>
                <a:lumOff val="80000"/>
              </a:schemeClr>
            </a:solidFill>
            <a:latin typeface="Arial Nova" panose="020B0504020202020204" pitchFamily="34" charset="0"/>
          </a:endParaRPr>
        </a:p>
      </dsp:txBody>
      <dsp:txXfrm>
        <a:off x="0" y="1997408"/>
        <a:ext cx="11328591" cy="998399"/>
      </dsp:txXfrm>
    </dsp:sp>
    <dsp:sp modelId="{2254D512-658C-419E-AC44-CD126A77458F}">
      <dsp:nvSpPr>
        <dsp:cNvPr id="0" name=""/>
        <dsp:cNvSpPr/>
      </dsp:nvSpPr>
      <dsp:spPr>
        <a:xfrm>
          <a:off x="0" y="2995807"/>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70FD03-4A25-4253-91CE-1505C7BE1E09}">
      <dsp:nvSpPr>
        <dsp:cNvPr id="0" name=""/>
        <dsp:cNvSpPr/>
      </dsp:nvSpPr>
      <dsp:spPr>
        <a:xfrm>
          <a:off x="0" y="2995807"/>
          <a:ext cx="11328591" cy="998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210" tIns="156210" rIns="156210" bIns="156210" numCol="1" spcCol="1270" anchor="t" anchorCtr="0">
          <a:noAutofit/>
        </a:bodyPr>
        <a:lstStyle/>
        <a:p>
          <a:pPr marL="0" lvl="0" indent="0" algn="l" defTabSz="1822450">
            <a:lnSpc>
              <a:spcPct val="90000"/>
            </a:lnSpc>
            <a:spcBef>
              <a:spcPct val="0"/>
            </a:spcBef>
            <a:spcAft>
              <a:spcPct val="35000"/>
            </a:spcAft>
            <a:buFont typeface="+mj-lt"/>
            <a:buNone/>
          </a:pPr>
          <a:r>
            <a:rPr lang="en-US" sz="4100" b="0" kern="1200" dirty="0">
              <a:solidFill>
                <a:schemeClr val="accent4">
                  <a:lumMod val="20000"/>
                  <a:lumOff val="80000"/>
                </a:schemeClr>
              </a:solidFill>
              <a:latin typeface="Arial Nova" panose="020B0504020202020204" pitchFamily="34" charset="0"/>
            </a:rPr>
            <a:t>Sify’s Deliverables</a:t>
          </a:r>
          <a:endParaRPr lang="en-IN" sz="4100" b="0" kern="1200" dirty="0">
            <a:solidFill>
              <a:schemeClr val="accent4">
                <a:lumMod val="20000"/>
                <a:lumOff val="80000"/>
              </a:schemeClr>
            </a:solidFill>
            <a:latin typeface="Arial Nova" panose="020B0504020202020204" pitchFamily="34" charset="0"/>
          </a:endParaRPr>
        </a:p>
      </dsp:txBody>
      <dsp:txXfrm>
        <a:off x="0" y="2995807"/>
        <a:ext cx="11328591" cy="998399"/>
      </dsp:txXfrm>
    </dsp:sp>
    <dsp:sp modelId="{BE2BA0A0-E0E9-49AC-9D64-1E1144A7F6CE}">
      <dsp:nvSpPr>
        <dsp:cNvPr id="0" name=""/>
        <dsp:cNvSpPr/>
      </dsp:nvSpPr>
      <dsp:spPr>
        <a:xfrm>
          <a:off x="0" y="3994207"/>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E88B14-21D9-44C6-883F-AA3740865CF4}">
      <dsp:nvSpPr>
        <dsp:cNvPr id="0" name=""/>
        <dsp:cNvSpPr/>
      </dsp:nvSpPr>
      <dsp:spPr>
        <a:xfrm>
          <a:off x="0" y="3994207"/>
          <a:ext cx="11328591" cy="9983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210" tIns="156210" rIns="156210" bIns="156210" numCol="1" spcCol="1270" anchor="t" anchorCtr="0">
          <a:noAutofit/>
        </a:bodyPr>
        <a:lstStyle/>
        <a:p>
          <a:pPr marL="0" lvl="0" indent="0" algn="l" defTabSz="1822450">
            <a:lnSpc>
              <a:spcPct val="90000"/>
            </a:lnSpc>
            <a:spcBef>
              <a:spcPct val="0"/>
            </a:spcBef>
            <a:spcAft>
              <a:spcPct val="35000"/>
            </a:spcAft>
            <a:buFont typeface="+mj-lt"/>
            <a:buNone/>
          </a:pPr>
          <a:r>
            <a:rPr lang="en-US" sz="4100" b="0" kern="1200" dirty="0">
              <a:solidFill>
                <a:schemeClr val="accent4">
                  <a:lumMod val="20000"/>
                  <a:lumOff val="80000"/>
                </a:schemeClr>
              </a:solidFill>
              <a:latin typeface="Arial Nova" panose="020B0504020202020204" pitchFamily="34" charset="0"/>
            </a:rPr>
            <a:t>Product Deep Dive</a:t>
          </a:r>
          <a:endParaRPr lang="en-IN" sz="4100" b="0" kern="1200" dirty="0">
            <a:solidFill>
              <a:schemeClr val="accent4">
                <a:lumMod val="20000"/>
                <a:lumOff val="80000"/>
              </a:schemeClr>
            </a:solidFill>
            <a:latin typeface="Arial Nova" panose="020B0504020202020204" pitchFamily="34" charset="0"/>
          </a:endParaRPr>
        </a:p>
      </dsp:txBody>
      <dsp:txXfrm>
        <a:off x="0" y="3994207"/>
        <a:ext cx="11328591" cy="99839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D94022-FFE7-4094-B1C0-893D9D423633}">
      <dsp:nvSpPr>
        <dsp:cNvPr id="0" name=""/>
        <dsp:cNvSpPr/>
      </dsp:nvSpPr>
      <dsp:spPr>
        <a:xfrm>
          <a:off x="0" y="0"/>
          <a:ext cx="9341686" cy="903090"/>
        </a:xfrm>
        <a:prstGeom prst="roundRect">
          <a:avLst>
            <a:gd name="adj" fmla="val 10000"/>
          </a:avLst>
        </a:prstGeom>
        <a:solidFill>
          <a:prstClr val="white">
            <a:hueOff val="0"/>
            <a:satOff val="0"/>
            <a:lumOff val="0"/>
            <a:alphaOff val="0"/>
          </a:prstClr>
        </a:solidFill>
        <a:ln w="3175" cap="flat" cmpd="sng" algn="ctr">
          <a:solidFill>
            <a:srgbClr val="1F497D">
              <a:lumMod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MR – Wireless</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Variety of models that cater to indoor/ outdoor, hospitality, high performance, &amp; value priced WiFi6E access points</a:t>
          </a:r>
          <a:endParaRPr lang="en-IN" sz="1400" b="0" i="0" kern="1200" dirty="0">
            <a:solidFill>
              <a:srgbClr val="1F497D">
                <a:lumMod val="50000"/>
              </a:srgbClr>
            </a:solidFill>
            <a:latin typeface="Arial Nova" panose="020B0504020202020204" pitchFamily="34" charset="0"/>
            <a:ea typeface="+mn-ea"/>
            <a:cs typeface="+mn-cs"/>
          </a:endParaRPr>
        </a:p>
      </dsp:txBody>
      <dsp:txXfrm>
        <a:off x="1958646" y="0"/>
        <a:ext cx="7383040" cy="903090"/>
      </dsp:txXfrm>
    </dsp:sp>
    <dsp:sp modelId="{A179C963-B00E-4D30-B997-7E0C5E382FEF}">
      <dsp:nvSpPr>
        <dsp:cNvPr id="0" name=""/>
        <dsp:cNvSpPr/>
      </dsp:nvSpPr>
      <dsp:spPr>
        <a:xfrm>
          <a:off x="187191" y="91544"/>
          <a:ext cx="1079992" cy="720001"/>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B84BC520-7C45-4CE2-80AD-689007187E96}">
      <dsp:nvSpPr>
        <dsp:cNvPr id="0" name=""/>
        <dsp:cNvSpPr/>
      </dsp:nvSpPr>
      <dsp:spPr>
        <a:xfrm>
          <a:off x="0" y="993400"/>
          <a:ext cx="9341686" cy="903090"/>
        </a:xfrm>
        <a:prstGeom prst="roundRect">
          <a:avLst>
            <a:gd name="adj" fmla="val 10000"/>
          </a:avLst>
        </a:prstGeom>
        <a:solidFill>
          <a:prstClr val="white">
            <a:hueOff val="0"/>
            <a:satOff val="0"/>
            <a:lumOff val="0"/>
            <a:alphaOff val="0"/>
          </a:prstClr>
        </a:solidFill>
        <a:ln w="3175" cap="flat" cmpd="sng" algn="ctr">
          <a:solidFill>
            <a:srgbClr val="1F497D">
              <a:lumMod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MX – Security</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A complete Unified Threat Management solution sized from small branch to Datacenter levels</a:t>
          </a:r>
          <a:endParaRPr lang="en-IN" sz="1400" b="0" i="0" kern="1200" dirty="0">
            <a:solidFill>
              <a:srgbClr val="1F497D">
                <a:lumMod val="50000"/>
              </a:srgbClr>
            </a:solidFill>
            <a:latin typeface="Arial Nova" panose="020B0504020202020204" pitchFamily="34" charset="0"/>
            <a:ea typeface="+mn-ea"/>
            <a:cs typeface="+mn-cs"/>
          </a:endParaRPr>
        </a:p>
      </dsp:txBody>
      <dsp:txXfrm>
        <a:off x="1958646" y="993400"/>
        <a:ext cx="7383040" cy="903090"/>
      </dsp:txXfrm>
    </dsp:sp>
    <dsp:sp modelId="{FB2E50A1-EC34-4413-B074-C8FB722D6E01}">
      <dsp:nvSpPr>
        <dsp:cNvPr id="0" name=""/>
        <dsp:cNvSpPr/>
      </dsp:nvSpPr>
      <dsp:spPr>
        <a:xfrm>
          <a:off x="187191" y="1084944"/>
          <a:ext cx="1079992" cy="720001"/>
        </a:xfrm>
        <a:prstGeom prst="roundRect">
          <a:avLst>
            <a:gd name="adj" fmla="val 10000"/>
          </a:avLst>
        </a:prstGeom>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5DEB6353-316D-4CAB-ABD2-0D677C98E541}">
      <dsp:nvSpPr>
        <dsp:cNvPr id="0" name=""/>
        <dsp:cNvSpPr/>
      </dsp:nvSpPr>
      <dsp:spPr>
        <a:xfrm>
          <a:off x="0" y="1986800"/>
          <a:ext cx="9341686" cy="903090"/>
        </a:xfrm>
        <a:prstGeom prst="roundRect">
          <a:avLst>
            <a:gd name="adj" fmla="val 10000"/>
          </a:avLst>
        </a:prstGeom>
        <a:solidFill>
          <a:prstClr val="white">
            <a:hueOff val="0"/>
            <a:satOff val="0"/>
            <a:lumOff val="0"/>
            <a:alphaOff val="0"/>
          </a:prstClr>
        </a:solidFill>
        <a:ln w="3175" cap="flat" cmpd="sng" algn="ctr">
          <a:solidFill>
            <a:srgbClr val="1F497D">
              <a:lumMod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MS – Switching</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Stackable switches for networking &amp; connectivity with 10 Gbps, 40 Gbps &amp; 100 Gbps interface options</a:t>
          </a:r>
          <a:endParaRPr lang="en-IN" sz="1400" b="0" i="0" kern="1200" dirty="0">
            <a:solidFill>
              <a:srgbClr val="1F497D">
                <a:lumMod val="50000"/>
              </a:srgbClr>
            </a:solidFill>
            <a:latin typeface="Arial Nova" panose="020B0504020202020204" pitchFamily="34" charset="0"/>
            <a:ea typeface="+mn-ea"/>
            <a:cs typeface="+mn-cs"/>
          </a:endParaRPr>
        </a:p>
      </dsp:txBody>
      <dsp:txXfrm>
        <a:off x="1958646" y="1986800"/>
        <a:ext cx="7383040" cy="903090"/>
      </dsp:txXfrm>
    </dsp:sp>
    <dsp:sp modelId="{8C9F2F61-6D84-4693-B4C5-60C2F6534387}">
      <dsp:nvSpPr>
        <dsp:cNvPr id="0" name=""/>
        <dsp:cNvSpPr/>
      </dsp:nvSpPr>
      <dsp:spPr>
        <a:xfrm>
          <a:off x="187191" y="2078344"/>
          <a:ext cx="1079992" cy="720001"/>
        </a:xfrm>
        <a:prstGeom prst="roundRect">
          <a:avLst>
            <a:gd name="adj" fmla="val 10000"/>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3A0A2BB8-A53D-4F2F-A10F-B0D3F292B11A}">
      <dsp:nvSpPr>
        <dsp:cNvPr id="0" name=""/>
        <dsp:cNvSpPr/>
      </dsp:nvSpPr>
      <dsp:spPr>
        <a:xfrm>
          <a:off x="0" y="2980200"/>
          <a:ext cx="9341686" cy="903090"/>
        </a:xfrm>
        <a:prstGeom prst="roundRect">
          <a:avLst>
            <a:gd name="adj" fmla="val 10000"/>
          </a:avLst>
        </a:prstGeom>
        <a:solidFill>
          <a:prstClr val="white">
            <a:hueOff val="0"/>
            <a:satOff val="0"/>
            <a:lumOff val="0"/>
            <a:alphaOff val="0"/>
          </a:prstClr>
        </a:solidFill>
        <a:ln w="3175" cap="flat" cmpd="sng" algn="ctr">
          <a:solidFill>
            <a:srgbClr val="1F497D">
              <a:lumMod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a:solidFill>
                <a:srgbClr val="1F497D">
                  <a:lumMod val="50000"/>
                </a:srgbClr>
              </a:solidFill>
              <a:latin typeface="Arial Nova" panose="020B0504020202020204" pitchFamily="34" charset="0"/>
              <a:ea typeface="+mn-ea"/>
              <a:cs typeface="+mn-cs"/>
            </a:rPr>
            <a:t>MG – Cellular Gateway</a:t>
          </a:r>
          <a:endParaRPr lang="en-IN" sz="1400" b="1" i="0" kern="1200" dirty="0">
            <a:solidFill>
              <a:srgbClr val="1F497D">
                <a:lumMod val="50000"/>
              </a:srgbClr>
            </a:solidFill>
            <a:latin typeface="Arial Nova" panose="020B0504020202020204" pitchFamily="34" charset="0"/>
            <a:ea typeface="+mn-ea"/>
            <a:cs typeface="+mn-cs"/>
          </a:endParaRP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Unlock wireless WAN connectivity via cellular links for backup &amp; redundancy</a:t>
          </a:r>
          <a:endParaRPr lang="en-IN" sz="1400" b="0" i="0" kern="1200" dirty="0">
            <a:solidFill>
              <a:srgbClr val="1F497D">
                <a:lumMod val="50000"/>
              </a:srgbClr>
            </a:solidFill>
            <a:latin typeface="Arial Nova" panose="020B0504020202020204" pitchFamily="34" charset="0"/>
            <a:ea typeface="+mn-ea"/>
            <a:cs typeface="+mn-cs"/>
          </a:endParaRPr>
        </a:p>
      </dsp:txBody>
      <dsp:txXfrm>
        <a:off x="1958646" y="2980200"/>
        <a:ext cx="7383040" cy="903090"/>
      </dsp:txXfrm>
    </dsp:sp>
    <dsp:sp modelId="{D871A2EE-A989-497D-A08E-141F31B9B521}">
      <dsp:nvSpPr>
        <dsp:cNvPr id="0" name=""/>
        <dsp:cNvSpPr/>
      </dsp:nvSpPr>
      <dsp:spPr>
        <a:xfrm>
          <a:off x="187191" y="3071744"/>
          <a:ext cx="1079992" cy="720001"/>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022AFB19-0A64-4EFF-99A3-DE4A41BC0482}">
      <dsp:nvSpPr>
        <dsp:cNvPr id="0" name=""/>
        <dsp:cNvSpPr/>
      </dsp:nvSpPr>
      <dsp:spPr>
        <a:xfrm>
          <a:off x="0" y="3973600"/>
          <a:ext cx="9341686" cy="903090"/>
        </a:xfrm>
        <a:prstGeom prst="roundRect">
          <a:avLst>
            <a:gd name="adj" fmla="val 10000"/>
          </a:avLst>
        </a:prstGeom>
        <a:solidFill>
          <a:prstClr val="white">
            <a:hueOff val="0"/>
            <a:satOff val="0"/>
            <a:lumOff val="0"/>
            <a:alphaOff val="0"/>
          </a:prstClr>
        </a:solidFill>
        <a:ln w="3175" cap="flat" cmpd="sng" algn="ctr">
          <a:solidFill>
            <a:srgbClr val="1F497D">
              <a:lumMod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dirty="0">
              <a:solidFill>
                <a:srgbClr val="1F497D">
                  <a:lumMod val="50000"/>
                </a:srgbClr>
              </a:solidFill>
              <a:latin typeface="Arial Nova" panose="020B0504020202020204" pitchFamily="34" charset="0"/>
              <a:ea typeface="+mn-ea"/>
              <a:cs typeface="+mn-cs"/>
            </a:rPr>
            <a:t>MV – Surveillance Cameras</a:t>
          </a:r>
        </a:p>
        <a:p>
          <a:pPr marL="0" lvl="0" indent="0" algn="l" defTabSz="622300">
            <a:lnSpc>
              <a:spcPct val="90000"/>
            </a:lnSpc>
            <a:spcBef>
              <a:spcPct val="0"/>
            </a:spcBef>
            <a:spcAft>
              <a:spcPct val="35000"/>
            </a:spcAft>
            <a:buFont typeface="+mj-lt"/>
            <a:buNone/>
          </a:pPr>
          <a:r>
            <a:rPr lang="en-US" sz="1400" b="0" i="0" kern="1200" dirty="0">
              <a:solidFill>
                <a:srgbClr val="1F497D">
                  <a:lumMod val="50000"/>
                </a:srgbClr>
              </a:solidFill>
              <a:latin typeface="Arial Nova" panose="020B0504020202020204" pitchFamily="34" charset="0"/>
              <a:ea typeface="+mn-ea"/>
              <a:cs typeface="+mn-cs"/>
            </a:rPr>
            <a:t>Line of cloud-managed security cameras with advanced features like motion search &amp; object detection</a:t>
          </a:r>
          <a:endParaRPr lang="en-IN" sz="1400" b="0" i="0" kern="1200" dirty="0">
            <a:solidFill>
              <a:srgbClr val="1F497D">
                <a:lumMod val="50000"/>
              </a:srgbClr>
            </a:solidFill>
            <a:latin typeface="Arial Nova" panose="020B0504020202020204" pitchFamily="34" charset="0"/>
            <a:ea typeface="+mn-ea"/>
            <a:cs typeface="+mn-cs"/>
          </a:endParaRPr>
        </a:p>
      </dsp:txBody>
      <dsp:txXfrm>
        <a:off x="1958646" y="3973600"/>
        <a:ext cx="7383040" cy="903090"/>
      </dsp:txXfrm>
    </dsp:sp>
    <dsp:sp modelId="{7ACB779F-73EA-46B7-9A35-62EADACA9003}">
      <dsp:nvSpPr>
        <dsp:cNvPr id="0" name=""/>
        <dsp:cNvSpPr/>
      </dsp:nvSpPr>
      <dsp:spPr>
        <a:xfrm>
          <a:off x="154701" y="4065144"/>
          <a:ext cx="1079992" cy="720001"/>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a:stretch>
            <a:fillRect/>
          </a:stretch>
        </a:blipFill>
        <a:ln w="3175"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A54C8-02D3-4D11-A7AC-25A1223DD1EB}">
      <dsp:nvSpPr>
        <dsp:cNvPr id="0" name=""/>
        <dsp:cNvSpPr/>
      </dsp:nvSpPr>
      <dsp:spPr>
        <a:xfrm>
          <a:off x="0" y="0"/>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IN" sz="1400" b="1" i="0" kern="1200" dirty="0">
              <a:solidFill>
                <a:schemeClr val="tx2">
                  <a:lumMod val="50000"/>
                </a:schemeClr>
              </a:solidFill>
              <a:latin typeface="Arial Nova" panose="020B0504020202020204" pitchFamily="34" charset="0"/>
            </a:rPr>
            <a:t>FortiGate (FG): </a:t>
          </a:r>
          <a:r>
            <a:rPr lang="en-US" sz="1400" b="0" i="0" kern="1200" dirty="0">
              <a:solidFill>
                <a:schemeClr val="tx2">
                  <a:lumMod val="50000"/>
                </a:schemeClr>
              </a:solidFill>
              <a:latin typeface="Arial Nova" panose="020B0504020202020204" pitchFamily="34" charset="0"/>
            </a:rPr>
            <a:t>FortiGate is Fortinet's flagship firewall appliance, providing robust network security and unified threat management to safeguard organizations from cyber threats.</a:t>
          </a:r>
          <a:endParaRPr lang="en-IN" sz="1400" b="0" i="0" kern="1200" dirty="0">
            <a:solidFill>
              <a:schemeClr val="tx2">
                <a:lumMod val="50000"/>
              </a:schemeClr>
            </a:solidFill>
            <a:latin typeface="Arial Nova" panose="020B0504020202020204" pitchFamily="34" charset="0"/>
          </a:endParaRPr>
        </a:p>
      </dsp:txBody>
      <dsp:txXfrm>
        <a:off x="2348076" y="0"/>
        <a:ext cx="8980123" cy="824369"/>
      </dsp:txXfrm>
    </dsp:sp>
    <dsp:sp modelId="{61EB6F73-D61F-4391-96BB-3CF306FB49F0}">
      <dsp:nvSpPr>
        <dsp:cNvPr id="0" name=""/>
        <dsp:cNvSpPr/>
      </dsp:nvSpPr>
      <dsp:spPr>
        <a:xfrm>
          <a:off x="516771" y="83056"/>
          <a:ext cx="1396970" cy="658255"/>
        </a:xfrm>
        <a:prstGeom prst="roundRect">
          <a:avLst>
            <a:gd name="adj" fmla="val 10000"/>
          </a:avLst>
        </a:prstGeom>
        <a:blipFill>
          <a:blip xmlns:r="http://schemas.openxmlformats.org/officeDocument/2006/relationships" r:embed="rId1"/>
          <a:srcRect/>
          <a:stretch>
            <a:fillRect t="-23000" b="-23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F5DCA660-F849-4A97-97C7-D3C1E411EF32}">
      <dsp:nvSpPr>
        <dsp:cNvPr id="0" name=""/>
        <dsp:cNvSpPr/>
      </dsp:nvSpPr>
      <dsp:spPr>
        <a:xfrm>
          <a:off x="0" y="906806"/>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IN" sz="1400" b="1" i="0" kern="1200" dirty="0">
              <a:solidFill>
                <a:schemeClr val="tx2">
                  <a:lumMod val="50000"/>
                </a:schemeClr>
              </a:solidFill>
              <a:latin typeface="Arial Nova" panose="020B0504020202020204" pitchFamily="34" charset="0"/>
            </a:rPr>
            <a:t>FortiWiFi (FWF): </a:t>
          </a:r>
          <a:r>
            <a:rPr lang="en-US" sz="1400" b="0" i="0" kern="1200" dirty="0">
              <a:solidFill>
                <a:schemeClr val="tx2">
                  <a:lumMod val="50000"/>
                </a:schemeClr>
              </a:solidFill>
              <a:latin typeface="Arial Nova" panose="020B0504020202020204" pitchFamily="34" charset="0"/>
            </a:rPr>
            <a:t>FortiWiFi combines the security features of FortiGate with built-in Wi-Fi functionality, offering comprehensive network protection and wireless connectivity in a single device.</a:t>
          </a:r>
          <a:endParaRPr lang="en-IN" sz="1400" b="0" i="0" kern="1200" dirty="0">
            <a:solidFill>
              <a:schemeClr val="tx2">
                <a:lumMod val="50000"/>
              </a:schemeClr>
            </a:solidFill>
            <a:latin typeface="Arial Nova" panose="020B0504020202020204" pitchFamily="34" charset="0"/>
          </a:endParaRPr>
        </a:p>
      </dsp:txBody>
      <dsp:txXfrm>
        <a:off x="2348076" y="906806"/>
        <a:ext cx="8980123" cy="824369"/>
      </dsp:txXfrm>
    </dsp:sp>
    <dsp:sp modelId="{97C81AE5-B9E4-4CA0-9DFD-762FF194BA9D}">
      <dsp:nvSpPr>
        <dsp:cNvPr id="0" name=""/>
        <dsp:cNvSpPr/>
      </dsp:nvSpPr>
      <dsp:spPr>
        <a:xfrm>
          <a:off x="516771" y="989863"/>
          <a:ext cx="1396970" cy="658255"/>
        </a:xfrm>
        <a:prstGeom prst="roundRect">
          <a:avLst>
            <a:gd name="adj" fmla="val 10000"/>
          </a:avLst>
        </a:prstGeom>
        <a:blipFill>
          <a:blip xmlns:r="http://schemas.openxmlformats.org/officeDocument/2006/relationships" r:embed="rId2"/>
          <a:srcRect/>
          <a:stretch>
            <a:fillRect t="-3000" b="-3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135BA87F-B579-4DC6-8115-401D4F1CCF57}">
      <dsp:nvSpPr>
        <dsp:cNvPr id="0" name=""/>
        <dsp:cNvSpPr/>
      </dsp:nvSpPr>
      <dsp:spPr>
        <a:xfrm>
          <a:off x="0" y="1813613"/>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IN" sz="1400" b="1" i="0" kern="1200" dirty="0">
              <a:solidFill>
                <a:schemeClr val="tx2">
                  <a:lumMod val="50000"/>
                </a:schemeClr>
              </a:solidFill>
              <a:latin typeface="Arial Nova" panose="020B0504020202020204" pitchFamily="34" charset="0"/>
            </a:rPr>
            <a:t>FortiSwitch (FS): </a:t>
          </a:r>
          <a:r>
            <a:rPr lang="en-US" sz="1400" b="0" i="0" kern="1200" dirty="0">
              <a:solidFill>
                <a:schemeClr val="tx2">
                  <a:lumMod val="50000"/>
                </a:schemeClr>
              </a:solidFill>
              <a:latin typeface="Arial Nova" panose="020B0504020202020204" pitchFamily="34" charset="0"/>
            </a:rPr>
            <a:t>FortiSwitch is Fortinet's line of secure, high-performance Ethernet switches designed to enhance network connectivity and provide advanced security features.</a:t>
          </a:r>
          <a:endParaRPr lang="en-IN" sz="1400" b="0" i="0" kern="1200" dirty="0">
            <a:solidFill>
              <a:schemeClr val="tx2">
                <a:lumMod val="50000"/>
              </a:schemeClr>
            </a:solidFill>
            <a:latin typeface="Arial Nova" panose="020B0504020202020204" pitchFamily="34" charset="0"/>
          </a:endParaRPr>
        </a:p>
      </dsp:txBody>
      <dsp:txXfrm>
        <a:off x="2348076" y="1813613"/>
        <a:ext cx="8980123" cy="824369"/>
      </dsp:txXfrm>
    </dsp:sp>
    <dsp:sp modelId="{E644A34F-6D84-4E54-A408-BD32109FC9F7}">
      <dsp:nvSpPr>
        <dsp:cNvPr id="0" name=""/>
        <dsp:cNvSpPr/>
      </dsp:nvSpPr>
      <dsp:spPr>
        <a:xfrm>
          <a:off x="516771" y="1896670"/>
          <a:ext cx="1396970" cy="658255"/>
        </a:xfrm>
        <a:prstGeom prst="roundRect">
          <a:avLst>
            <a:gd name="adj" fmla="val 10000"/>
          </a:avLst>
        </a:prstGeom>
        <a:blipFill>
          <a:blip xmlns:r="http://schemas.openxmlformats.org/officeDocument/2006/relationships" r:embed="rId3"/>
          <a:srcRect/>
          <a:stretch>
            <a:fillRect t="-23000" b="-23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ABE6CC07-5DB2-4BA2-A1E2-0B36B7CD95EF}">
      <dsp:nvSpPr>
        <dsp:cNvPr id="0" name=""/>
        <dsp:cNvSpPr/>
      </dsp:nvSpPr>
      <dsp:spPr>
        <a:xfrm>
          <a:off x="0" y="2720420"/>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IN" sz="1400" b="1" i="0" kern="1200" dirty="0">
              <a:solidFill>
                <a:schemeClr val="tx2">
                  <a:lumMod val="50000"/>
                </a:schemeClr>
              </a:solidFill>
              <a:latin typeface="Arial Nova" panose="020B0504020202020204" pitchFamily="34" charset="0"/>
            </a:rPr>
            <a:t>FortiAP (FAP): </a:t>
          </a:r>
          <a:r>
            <a:rPr lang="en-US" sz="1400" b="0" i="0" kern="1200" dirty="0">
              <a:solidFill>
                <a:schemeClr val="tx2">
                  <a:lumMod val="50000"/>
                </a:schemeClr>
              </a:solidFill>
              <a:latin typeface="Arial Nova" panose="020B0504020202020204" pitchFamily="34" charset="0"/>
            </a:rPr>
            <a:t>FortiAP represents Fortinet's wireless access points, delivering secure and scalable Wi-Fi solutions to extend network coverage while maintaining robust security protocols.</a:t>
          </a:r>
          <a:endParaRPr lang="en-IN" sz="1400" b="0" i="0" kern="1200" dirty="0">
            <a:solidFill>
              <a:schemeClr val="tx2">
                <a:lumMod val="50000"/>
              </a:schemeClr>
            </a:solidFill>
            <a:latin typeface="Arial Nova" panose="020B0504020202020204" pitchFamily="34" charset="0"/>
          </a:endParaRPr>
        </a:p>
      </dsp:txBody>
      <dsp:txXfrm>
        <a:off x="2348076" y="2720420"/>
        <a:ext cx="8980123" cy="824369"/>
      </dsp:txXfrm>
    </dsp:sp>
    <dsp:sp modelId="{9A88028E-5550-4964-A128-FA6BDD750DBC}">
      <dsp:nvSpPr>
        <dsp:cNvPr id="0" name=""/>
        <dsp:cNvSpPr/>
      </dsp:nvSpPr>
      <dsp:spPr>
        <a:xfrm>
          <a:off x="516771" y="2803477"/>
          <a:ext cx="1396970" cy="658255"/>
        </a:xfrm>
        <a:prstGeom prst="roundRect">
          <a:avLst>
            <a:gd name="adj" fmla="val 10000"/>
          </a:avLst>
        </a:prstGeom>
        <a:blipFill>
          <a:blip xmlns:r="http://schemas.openxmlformats.org/officeDocument/2006/relationships" r:embed="rId4"/>
          <a:srcRect/>
          <a:stretch>
            <a:fillRect t="-23000" b="-23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A05AA002-AA4C-43AB-873F-47989730A03D}">
      <dsp:nvSpPr>
        <dsp:cNvPr id="0" name=""/>
        <dsp:cNvSpPr/>
      </dsp:nvSpPr>
      <dsp:spPr>
        <a:xfrm>
          <a:off x="0" y="3627226"/>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IN" sz="1400" b="1" i="0" kern="1200" dirty="0">
              <a:solidFill>
                <a:schemeClr val="tx2">
                  <a:lumMod val="50000"/>
                </a:schemeClr>
              </a:solidFill>
              <a:latin typeface="Arial Nova" panose="020B0504020202020204" pitchFamily="34" charset="0"/>
            </a:rPr>
            <a:t>FortiExtender (FEX): </a:t>
          </a:r>
          <a:r>
            <a:rPr lang="en-US" sz="1400" b="0" i="0" kern="1200" dirty="0">
              <a:solidFill>
                <a:schemeClr val="tx2">
                  <a:lumMod val="50000"/>
                </a:schemeClr>
              </a:solidFill>
              <a:latin typeface="Arial Nova" panose="020B0504020202020204" pitchFamily="34" charset="0"/>
            </a:rPr>
            <a:t>FortiExtender is Fortinet's solution for extending network connectivity to remote locations, providing reliable and secure connectivity through wireless broadband networks.</a:t>
          </a:r>
          <a:endParaRPr lang="en-IN" sz="1400" b="0" i="0" kern="1200" dirty="0">
            <a:solidFill>
              <a:schemeClr val="tx2">
                <a:lumMod val="50000"/>
              </a:schemeClr>
            </a:solidFill>
            <a:latin typeface="Arial Nova" panose="020B0504020202020204" pitchFamily="34" charset="0"/>
          </a:endParaRPr>
        </a:p>
      </dsp:txBody>
      <dsp:txXfrm>
        <a:off x="2348076" y="3627226"/>
        <a:ext cx="8980123" cy="824369"/>
      </dsp:txXfrm>
    </dsp:sp>
    <dsp:sp modelId="{BBEFC65A-F480-4843-8E6C-0F5EE0BCE8C6}">
      <dsp:nvSpPr>
        <dsp:cNvPr id="0" name=""/>
        <dsp:cNvSpPr/>
      </dsp:nvSpPr>
      <dsp:spPr>
        <a:xfrm>
          <a:off x="516771" y="3710283"/>
          <a:ext cx="1396970" cy="658255"/>
        </a:xfrm>
        <a:prstGeom prst="roundRect">
          <a:avLst>
            <a:gd name="adj" fmla="val 10000"/>
          </a:avLst>
        </a:prstGeom>
        <a:blipFill>
          <a:blip xmlns:r="http://schemas.openxmlformats.org/officeDocument/2006/relationships" r:embed="rId5"/>
          <a:srcRect/>
          <a:stretch>
            <a:fillRect t="-23000" b="-23000"/>
          </a:stretch>
        </a:blipFill>
        <a:ln w="31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98E9D48A-A676-4A1C-85AF-4BC607505D6E}">
      <dsp:nvSpPr>
        <dsp:cNvPr id="0" name=""/>
        <dsp:cNvSpPr/>
      </dsp:nvSpPr>
      <dsp:spPr>
        <a:xfrm>
          <a:off x="0" y="4534033"/>
          <a:ext cx="11328200" cy="824369"/>
        </a:xfrm>
        <a:prstGeom prst="roundRect">
          <a:avLst>
            <a:gd name="adj" fmla="val 10000"/>
          </a:avLst>
        </a:prstGeom>
        <a:solidFill>
          <a:schemeClr val="lt1">
            <a:hueOff val="0"/>
            <a:satOff val="0"/>
            <a:lumOff val="0"/>
            <a:alphaOff val="0"/>
          </a:schemeClr>
        </a:solidFill>
        <a:ln w="3175" cap="flat" cmpd="sng" algn="ctr">
          <a:solidFill>
            <a:schemeClr val="tx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mj-lt"/>
            <a:buNone/>
          </a:pPr>
          <a:r>
            <a:rPr lang="en-US" sz="1400" b="1" i="0" kern="1200" dirty="0">
              <a:solidFill>
                <a:schemeClr val="tx2">
                  <a:lumMod val="50000"/>
                </a:schemeClr>
              </a:solidFill>
              <a:latin typeface="Arial Nova" panose="020B0504020202020204" pitchFamily="34" charset="0"/>
            </a:rPr>
            <a:t>FortiCamera (FCM):</a:t>
          </a:r>
          <a:r>
            <a:rPr lang="en-US" sz="1400" b="0" i="0" kern="1200" dirty="0">
              <a:solidFill>
                <a:schemeClr val="tx2">
                  <a:lumMod val="50000"/>
                </a:schemeClr>
              </a:solidFill>
              <a:latin typeface="Arial Nova" panose="020B0504020202020204" pitchFamily="34" charset="0"/>
            </a:rPr>
            <a:t> FortiCamera is a</a:t>
          </a:r>
          <a:r>
            <a:rPr lang="en-IN" sz="1400" b="0" i="0" kern="1200" dirty="0">
              <a:solidFill>
                <a:schemeClr val="tx2">
                  <a:lumMod val="50000"/>
                </a:schemeClr>
              </a:solidFill>
              <a:latin typeface="Arial Nova" panose="020B0504020202020204" pitchFamily="34" charset="0"/>
            </a:rPr>
            <a:t> video surveillance solution which includes the </a:t>
          </a:r>
          <a:r>
            <a:rPr lang="en-US" sz="1400" b="0" i="0" kern="1200" dirty="0">
              <a:solidFill>
                <a:schemeClr val="tx2">
                  <a:lumMod val="50000"/>
                </a:schemeClr>
              </a:solidFill>
              <a:latin typeface="Arial Nova" panose="020B0504020202020204" pitchFamily="34" charset="0"/>
            </a:rPr>
            <a:t>high-performance FortiRecorder, and AI-powered FortiCentral video management software (VMS). This integrated physical security gives intelligent insights with remote, real-time visibility</a:t>
          </a:r>
          <a:endParaRPr lang="en-IN" sz="1400" b="0" i="0" kern="1200" dirty="0">
            <a:solidFill>
              <a:schemeClr val="tx2">
                <a:lumMod val="50000"/>
              </a:schemeClr>
            </a:solidFill>
            <a:latin typeface="Arial Nova" panose="020B0504020202020204" pitchFamily="34" charset="0"/>
          </a:endParaRPr>
        </a:p>
      </dsp:txBody>
      <dsp:txXfrm>
        <a:off x="2348076" y="4534033"/>
        <a:ext cx="8980123" cy="824369"/>
      </dsp:txXfrm>
    </dsp:sp>
    <dsp:sp modelId="{903A816D-D787-4558-B368-85DE8EDAABCA}">
      <dsp:nvSpPr>
        <dsp:cNvPr id="0" name=""/>
        <dsp:cNvSpPr/>
      </dsp:nvSpPr>
      <dsp:spPr>
        <a:xfrm>
          <a:off x="516862" y="4616470"/>
          <a:ext cx="1396789" cy="659495"/>
        </a:xfrm>
        <a:prstGeom prst="roundRect">
          <a:avLst>
            <a:gd name="adj" fmla="val 10000"/>
          </a:avLst>
        </a:prstGeom>
        <a:blipFill dpi="0" rotWithShape="1">
          <a:blip xmlns:r="http://schemas.openxmlformats.org/officeDocument/2006/relationships"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a:stretch>
        </a:blipFill>
        <a:ln w="3175"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4CC10C-D693-413B-9A4F-2B7388312F44}">
      <dsp:nvSpPr>
        <dsp:cNvPr id="0" name=""/>
        <dsp:cNvSpPr/>
      </dsp:nvSpPr>
      <dsp:spPr>
        <a:xfrm>
          <a:off x="29083" y="1210"/>
          <a:ext cx="3059998" cy="1013423"/>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Nova" panose="020B0504020202020204" pitchFamily="34" charset="0"/>
            </a:rPr>
            <a:t>Comprehensive solution for a Branch – WAN, LAN &amp; Security</a:t>
          </a:r>
          <a:endParaRPr lang="en-IN" sz="1600" kern="1200" dirty="0">
            <a:latin typeface="Arial Nova" panose="020B0504020202020204" pitchFamily="34" charset="0"/>
          </a:endParaRPr>
        </a:p>
      </dsp:txBody>
      <dsp:txXfrm>
        <a:off x="29083" y="1210"/>
        <a:ext cx="3059998" cy="1013423"/>
      </dsp:txXfrm>
    </dsp:sp>
    <dsp:sp modelId="{D6A4161F-0DE4-43BA-82C3-37078B529F37}">
      <dsp:nvSpPr>
        <dsp:cNvPr id="0" name=""/>
        <dsp:cNvSpPr/>
      </dsp:nvSpPr>
      <dsp:spPr>
        <a:xfrm>
          <a:off x="3257986" y="1210"/>
          <a:ext cx="3059998" cy="1013423"/>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Standardized design which can be easily replicated</a:t>
          </a:r>
          <a:endParaRPr lang="en-US" sz="1600" kern="1200" dirty="0">
            <a:latin typeface="Arial Nova" panose="020B0504020202020204" pitchFamily="34" charset="0"/>
          </a:endParaRPr>
        </a:p>
      </dsp:txBody>
      <dsp:txXfrm>
        <a:off x="3257986" y="1210"/>
        <a:ext cx="3059998" cy="1013423"/>
      </dsp:txXfrm>
    </dsp:sp>
    <dsp:sp modelId="{C6235FF3-363A-41C3-8FD3-EA0D9F34CA20}">
      <dsp:nvSpPr>
        <dsp:cNvPr id="0" name=""/>
        <dsp:cNvSpPr/>
      </dsp:nvSpPr>
      <dsp:spPr>
        <a:xfrm>
          <a:off x="29083" y="1183537"/>
          <a:ext cx="3059998" cy="1013423"/>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Cost-effective &amp; aligned to the needs of the branch</a:t>
          </a:r>
          <a:endParaRPr lang="en-US" sz="1600" kern="1200" dirty="0">
            <a:latin typeface="Arial Nova" panose="020B0504020202020204" pitchFamily="34" charset="0"/>
          </a:endParaRPr>
        </a:p>
      </dsp:txBody>
      <dsp:txXfrm>
        <a:off x="29083" y="1183537"/>
        <a:ext cx="3059998" cy="1013423"/>
      </dsp:txXfrm>
    </dsp:sp>
    <dsp:sp modelId="{6B9A424F-21EF-4C7F-B847-F1A6BF995C08}">
      <dsp:nvSpPr>
        <dsp:cNvPr id="0" name=""/>
        <dsp:cNvSpPr/>
      </dsp:nvSpPr>
      <dsp:spPr>
        <a:xfrm>
          <a:off x="3257986" y="1183537"/>
          <a:ext cx="3059998" cy="1013423"/>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Fully managed &amp; ability to add new services</a:t>
          </a:r>
          <a:endParaRPr lang="en-IN" sz="1600" kern="1200">
            <a:latin typeface="Arial Nova" panose="020B0504020202020204" pitchFamily="34" charset="0"/>
          </a:endParaRPr>
        </a:p>
      </dsp:txBody>
      <dsp:txXfrm>
        <a:off x="3257986" y="1183537"/>
        <a:ext cx="3059998" cy="10134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780B03-E4A4-4D86-BD9C-B5BB54142D94}">
      <dsp:nvSpPr>
        <dsp:cNvPr id="0" name=""/>
        <dsp:cNvSpPr/>
      </dsp:nvSpPr>
      <dsp:spPr>
        <a:xfrm>
          <a:off x="6068929" y="4463408"/>
          <a:ext cx="489786" cy="91440"/>
        </a:xfrm>
        <a:custGeom>
          <a:avLst/>
          <a:gdLst/>
          <a:ahLst/>
          <a:cxnLst/>
          <a:rect l="0" t="0" r="0" b="0"/>
          <a:pathLst>
            <a:path>
              <a:moveTo>
                <a:pt x="0" y="45720"/>
              </a:moveTo>
              <a:lnTo>
                <a:pt x="489786" y="45720"/>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6301577" y="4496884"/>
        <a:ext cx="24489" cy="24489"/>
      </dsp:txXfrm>
    </dsp:sp>
    <dsp:sp modelId="{D17FFFCC-D1EB-4898-B0BB-E62DD0FECF57}">
      <dsp:nvSpPr>
        <dsp:cNvPr id="0" name=""/>
        <dsp:cNvSpPr/>
      </dsp:nvSpPr>
      <dsp:spPr>
        <a:xfrm>
          <a:off x="865382" y="2484983"/>
          <a:ext cx="476014" cy="2024145"/>
        </a:xfrm>
        <a:custGeom>
          <a:avLst/>
          <a:gdLst/>
          <a:ahLst/>
          <a:cxnLst/>
          <a:rect l="0" t="0" r="0" b="0"/>
          <a:pathLst>
            <a:path>
              <a:moveTo>
                <a:pt x="0" y="0"/>
              </a:moveTo>
              <a:lnTo>
                <a:pt x="238007" y="0"/>
              </a:lnTo>
              <a:lnTo>
                <a:pt x="238007" y="2024145"/>
              </a:lnTo>
              <a:lnTo>
                <a:pt x="476014" y="2024145"/>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IN" sz="600" kern="1200">
            <a:solidFill>
              <a:schemeClr val="tx1"/>
            </a:solidFill>
            <a:latin typeface="Arial Nova" panose="020B0504020202020204" pitchFamily="34" charset="0"/>
          </a:endParaRPr>
        </a:p>
      </dsp:txBody>
      <dsp:txXfrm>
        <a:off x="1051405" y="3445072"/>
        <a:ext cx="103968" cy="103968"/>
      </dsp:txXfrm>
    </dsp:sp>
    <dsp:sp modelId="{2F7A31A3-4775-4014-8C00-DE56F0DC75E4}">
      <dsp:nvSpPr>
        <dsp:cNvPr id="0" name=""/>
        <dsp:cNvSpPr/>
      </dsp:nvSpPr>
      <dsp:spPr>
        <a:xfrm>
          <a:off x="6068929" y="2484983"/>
          <a:ext cx="489786" cy="1012072"/>
        </a:xfrm>
        <a:custGeom>
          <a:avLst/>
          <a:gdLst/>
          <a:ahLst/>
          <a:cxnLst/>
          <a:rect l="0" t="0" r="0" b="0"/>
          <a:pathLst>
            <a:path>
              <a:moveTo>
                <a:pt x="0" y="0"/>
              </a:moveTo>
              <a:lnTo>
                <a:pt x="244893" y="0"/>
              </a:lnTo>
              <a:lnTo>
                <a:pt x="244893" y="1012072"/>
              </a:lnTo>
              <a:lnTo>
                <a:pt x="489786" y="1012072"/>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6285713" y="2962910"/>
        <a:ext cx="56217" cy="56217"/>
      </dsp:txXfrm>
    </dsp:sp>
    <dsp:sp modelId="{608509A5-DDBA-4F42-B8B0-EA0E7E19354D}">
      <dsp:nvSpPr>
        <dsp:cNvPr id="0" name=""/>
        <dsp:cNvSpPr/>
      </dsp:nvSpPr>
      <dsp:spPr>
        <a:xfrm>
          <a:off x="6068929" y="2439263"/>
          <a:ext cx="489786" cy="91440"/>
        </a:xfrm>
        <a:custGeom>
          <a:avLst/>
          <a:gdLst/>
          <a:ahLst/>
          <a:cxnLst/>
          <a:rect l="0" t="0" r="0" b="0"/>
          <a:pathLst>
            <a:path>
              <a:moveTo>
                <a:pt x="0" y="45720"/>
              </a:moveTo>
              <a:lnTo>
                <a:pt x="489786" y="45720"/>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6301577" y="2472738"/>
        <a:ext cx="24489" cy="24489"/>
      </dsp:txXfrm>
    </dsp:sp>
    <dsp:sp modelId="{50A77A97-B728-4AD1-8CC3-1916267634E6}">
      <dsp:nvSpPr>
        <dsp:cNvPr id="0" name=""/>
        <dsp:cNvSpPr/>
      </dsp:nvSpPr>
      <dsp:spPr>
        <a:xfrm>
          <a:off x="6068929" y="1472910"/>
          <a:ext cx="489786" cy="1012072"/>
        </a:xfrm>
        <a:custGeom>
          <a:avLst/>
          <a:gdLst/>
          <a:ahLst/>
          <a:cxnLst/>
          <a:rect l="0" t="0" r="0" b="0"/>
          <a:pathLst>
            <a:path>
              <a:moveTo>
                <a:pt x="0" y="1012072"/>
              </a:moveTo>
              <a:lnTo>
                <a:pt x="244893" y="1012072"/>
              </a:lnTo>
              <a:lnTo>
                <a:pt x="244893" y="0"/>
              </a:lnTo>
              <a:lnTo>
                <a:pt x="489786" y="0"/>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6285713" y="1950838"/>
        <a:ext cx="56217" cy="56217"/>
      </dsp:txXfrm>
    </dsp:sp>
    <dsp:sp modelId="{8E25D883-F549-4740-BB90-32D2F53B830D}">
      <dsp:nvSpPr>
        <dsp:cNvPr id="0" name=""/>
        <dsp:cNvSpPr/>
      </dsp:nvSpPr>
      <dsp:spPr>
        <a:xfrm>
          <a:off x="865382" y="2439263"/>
          <a:ext cx="476014" cy="91440"/>
        </a:xfrm>
        <a:custGeom>
          <a:avLst/>
          <a:gdLst/>
          <a:ahLst/>
          <a:cxnLst/>
          <a:rect l="0" t="0" r="0" b="0"/>
          <a:pathLst>
            <a:path>
              <a:moveTo>
                <a:pt x="0" y="45720"/>
              </a:moveTo>
              <a:lnTo>
                <a:pt x="476014" y="45720"/>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1091488" y="2473083"/>
        <a:ext cx="23800" cy="23800"/>
      </dsp:txXfrm>
    </dsp:sp>
    <dsp:sp modelId="{E80B4C5F-6255-48A9-89D9-C742DB03BAF1}">
      <dsp:nvSpPr>
        <dsp:cNvPr id="0" name=""/>
        <dsp:cNvSpPr/>
      </dsp:nvSpPr>
      <dsp:spPr>
        <a:xfrm>
          <a:off x="6068929" y="415118"/>
          <a:ext cx="489786" cy="91440"/>
        </a:xfrm>
        <a:custGeom>
          <a:avLst/>
          <a:gdLst/>
          <a:ahLst/>
          <a:cxnLst/>
          <a:rect l="0" t="0" r="0" b="0"/>
          <a:pathLst>
            <a:path>
              <a:moveTo>
                <a:pt x="0" y="45720"/>
              </a:moveTo>
              <a:lnTo>
                <a:pt x="489786" y="45720"/>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en-IN" sz="300" kern="1200">
            <a:solidFill>
              <a:schemeClr val="tx1"/>
            </a:solidFill>
            <a:latin typeface="Arial Nova" panose="020B0504020202020204" pitchFamily="34" charset="0"/>
          </a:endParaRPr>
        </a:p>
      </dsp:txBody>
      <dsp:txXfrm>
        <a:off x="6301577" y="448593"/>
        <a:ext cx="24489" cy="24489"/>
      </dsp:txXfrm>
    </dsp:sp>
    <dsp:sp modelId="{F3685CA1-D3BF-46AE-9056-4C2DE6B55B1A}">
      <dsp:nvSpPr>
        <dsp:cNvPr id="0" name=""/>
        <dsp:cNvSpPr/>
      </dsp:nvSpPr>
      <dsp:spPr>
        <a:xfrm>
          <a:off x="865382" y="460838"/>
          <a:ext cx="476014" cy="2024145"/>
        </a:xfrm>
        <a:custGeom>
          <a:avLst/>
          <a:gdLst/>
          <a:ahLst/>
          <a:cxnLst/>
          <a:rect l="0" t="0" r="0" b="0"/>
          <a:pathLst>
            <a:path>
              <a:moveTo>
                <a:pt x="0" y="2024145"/>
              </a:moveTo>
              <a:lnTo>
                <a:pt x="238007" y="2024145"/>
              </a:lnTo>
              <a:lnTo>
                <a:pt x="238007" y="0"/>
              </a:lnTo>
              <a:lnTo>
                <a:pt x="476014" y="0"/>
              </a:lnTo>
            </a:path>
          </a:pathLst>
        </a:cu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IN" sz="600" kern="1200">
            <a:solidFill>
              <a:schemeClr val="tx1"/>
            </a:solidFill>
            <a:latin typeface="Arial Nova" panose="020B0504020202020204" pitchFamily="34" charset="0"/>
          </a:endParaRPr>
        </a:p>
      </dsp:txBody>
      <dsp:txXfrm>
        <a:off x="1051405" y="1420926"/>
        <a:ext cx="103968" cy="103968"/>
      </dsp:txXfrm>
    </dsp:sp>
    <dsp:sp modelId="{2CDC5A07-4316-47BD-BC67-3593D8D069CC}">
      <dsp:nvSpPr>
        <dsp:cNvPr id="0" name=""/>
        <dsp:cNvSpPr/>
      </dsp:nvSpPr>
      <dsp:spPr>
        <a:xfrm rot="16200000">
          <a:off x="-1670126" y="2080154"/>
          <a:ext cx="4261358" cy="809658"/>
        </a:xfrm>
        <a:prstGeom prst="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tx1"/>
              </a:solidFill>
              <a:latin typeface="Arial Nova" panose="020B0504020202020204" pitchFamily="34" charset="0"/>
            </a:rPr>
            <a:t>Key Business Drivers</a:t>
          </a:r>
          <a:endParaRPr lang="en-IN" sz="3200" kern="1200" dirty="0">
            <a:solidFill>
              <a:schemeClr val="tx1"/>
            </a:solidFill>
            <a:latin typeface="Arial Nova" panose="020B0504020202020204" pitchFamily="34" charset="0"/>
          </a:endParaRPr>
        </a:p>
      </dsp:txBody>
      <dsp:txXfrm>
        <a:off x="-1670126" y="2080154"/>
        <a:ext cx="4261358" cy="809658"/>
      </dsp:txXfrm>
    </dsp:sp>
    <dsp:sp modelId="{2413D0A4-ABF4-4824-8395-6419C784B2AF}">
      <dsp:nvSpPr>
        <dsp:cNvPr id="0" name=""/>
        <dsp:cNvSpPr/>
      </dsp:nvSpPr>
      <dsp:spPr>
        <a:xfrm>
          <a:off x="1341396" y="56009"/>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Faster Deployment</a:t>
          </a:r>
          <a:endParaRPr lang="en-IN" sz="1600" kern="1200" dirty="0">
            <a:solidFill>
              <a:schemeClr val="tx1"/>
            </a:solidFill>
            <a:latin typeface="Arial Nova" panose="020B0504020202020204" pitchFamily="34" charset="0"/>
          </a:endParaRPr>
        </a:p>
      </dsp:txBody>
      <dsp:txXfrm>
        <a:off x="1341396" y="56009"/>
        <a:ext cx="4727532" cy="809658"/>
      </dsp:txXfrm>
    </dsp:sp>
    <dsp:sp modelId="{E27583EC-6F82-4DFF-BF52-266CC30A19DE}">
      <dsp:nvSpPr>
        <dsp:cNvPr id="0" name=""/>
        <dsp:cNvSpPr/>
      </dsp:nvSpPr>
      <dsp:spPr>
        <a:xfrm>
          <a:off x="6558715" y="56009"/>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Seamless</a:t>
          </a:r>
        </a:p>
      </dsp:txBody>
      <dsp:txXfrm>
        <a:off x="6558715" y="56009"/>
        <a:ext cx="4727532" cy="809658"/>
      </dsp:txXfrm>
    </dsp:sp>
    <dsp:sp modelId="{C7D3D067-CAFF-438B-A332-521107FAD600}">
      <dsp:nvSpPr>
        <dsp:cNvPr id="0" name=""/>
        <dsp:cNvSpPr/>
      </dsp:nvSpPr>
      <dsp:spPr>
        <a:xfrm>
          <a:off x="1341396" y="2080154"/>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1"/>
              </a:solidFill>
              <a:latin typeface="Arial Nova" panose="020B0504020202020204" pitchFamily="34" charset="0"/>
            </a:rPr>
            <a:t>Single Ownership</a:t>
          </a:r>
          <a:endParaRPr lang="en-US" sz="1600" kern="1200" dirty="0">
            <a:solidFill>
              <a:schemeClr val="tx1"/>
            </a:solidFill>
            <a:latin typeface="Arial Nova" panose="020B0504020202020204" pitchFamily="34" charset="0"/>
          </a:endParaRPr>
        </a:p>
      </dsp:txBody>
      <dsp:txXfrm>
        <a:off x="1341396" y="2080154"/>
        <a:ext cx="4727532" cy="809658"/>
      </dsp:txXfrm>
    </dsp:sp>
    <dsp:sp modelId="{F9E74DA8-C49A-451D-A2F3-D59B37097EE4}">
      <dsp:nvSpPr>
        <dsp:cNvPr id="0" name=""/>
        <dsp:cNvSpPr/>
      </dsp:nvSpPr>
      <dsp:spPr>
        <a:xfrm>
          <a:off x="6558715" y="1068081"/>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Availability of Network</a:t>
          </a:r>
        </a:p>
      </dsp:txBody>
      <dsp:txXfrm>
        <a:off x="6558715" y="1068081"/>
        <a:ext cx="4727532" cy="809658"/>
      </dsp:txXfrm>
    </dsp:sp>
    <dsp:sp modelId="{B5C6B876-8751-43B5-B3C8-CB3B0BA331B3}">
      <dsp:nvSpPr>
        <dsp:cNvPr id="0" name=""/>
        <dsp:cNvSpPr/>
      </dsp:nvSpPr>
      <dsp:spPr>
        <a:xfrm>
          <a:off x="6558715" y="2080154"/>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Manageability of LAN &amp; WAN Devices</a:t>
          </a:r>
        </a:p>
      </dsp:txBody>
      <dsp:txXfrm>
        <a:off x="6558715" y="2080154"/>
        <a:ext cx="4727532" cy="809658"/>
      </dsp:txXfrm>
    </dsp:sp>
    <dsp:sp modelId="{1BD48A60-B5FE-4216-AED6-32A24DA0082D}">
      <dsp:nvSpPr>
        <dsp:cNvPr id="0" name=""/>
        <dsp:cNvSpPr/>
      </dsp:nvSpPr>
      <dsp:spPr>
        <a:xfrm>
          <a:off x="6558715" y="3092227"/>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Assurance Against Technological Obsolescence </a:t>
          </a:r>
        </a:p>
      </dsp:txBody>
      <dsp:txXfrm>
        <a:off x="6558715" y="3092227"/>
        <a:ext cx="4727532" cy="809658"/>
      </dsp:txXfrm>
    </dsp:sp>
    <dsp:sp modelId="{2654C51A-E826-4F0A-A1BC-11037FAA38A5}">
      <dsp:nvSpPr>
        <dsp:cNvPr id="0" name=""/>
        <dsp:cNvSpPr/>
      </dsp:nvSpPr>
      <dsp:spPr>
        <a:xfrm>
          <a:off x="1341396" y="4104299"/>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1"/>
              </a:solidFill>
              <a:latin typeface="Arial Nova" panose="020B0504020202020204" pitchFamily="34" charset="0"/>
            </a:rPr>
            <a:t>Cost Effectiveness</a:t>
          </a:r>
          <a:endParaRPr lang="en-US" sz="1600" kern="1200" dirty="0">
            <a:solidFill>
              <a:schemeClr val="tx1"/>
            </a:solidFill>
            <a:latin typeface="Arial Nova" panose="020B0504020202020204" pitchFamily="34" charset="0"/>
          </a:endParaRPr>
        </a:p>
      </dsp:txBody>
      <dsp:txXfrm>
        <a:off x="1341396" y="4104299"/>
        <a:ext cx="4727532" cy="809658"/>
      </dsp:txXfrm>
    </dsp:sp>
    <dsp:sp modelId="{B50E98A0-A01D-4F37-9980-B7A15FA71A94}">
      <dsp:nvSpPr>
        <dsp:cNvPr id="0" name=""/>
        <dsp:cNvSpPr/>
      </dsp:nvSpPr>
      <dsp:spPr>
        <a:xfrm>
          <a:off x="6558715" y="4104299"/>
          <a:ext cx="4727532" cy="809658"/>
        </a:xfrm>
        <a:prstGeom prst="rect">
          <a:avLst/>
        </a:prstGeom>
        <a:solidFill>
          <a:schemeClr val="tx2">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Arial Nova" panose="020B0504020202020204" pitchFamily="34" charset="0"/>
            </a:rPr>
            <a:t>Flexible Commercial Modelling</a:t>
          </a:r>
          <a:endParaRPr lang="en-IN" sz="1600" kern="1200" dirty="0">
            <a:solidFill>
              <a:schemeClr val="tx1"/>
            </a:solidFill>
            <a:latin typeface="Arial Nova" panose="020B0504020202020204" pitchFamily="34" charset="0"/>
          </a:endParaRPr>
        </a:p>
      </dsp:txBody>
      <dsp:txXfrm>
        <a:off x="6558715" y="4104299"/>
        <a:ext cx="4727532" cy="8096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66518-9F49-4EC9-BEC5-DBA15AE9636C}">
      <dsp:nvSpPr>
        <dsp:cNvPr id="0" name=""/>
        <dsp:cNvSpPr/>
      </dsp:nvSpPr>
      <dsp:spPr>
        <a:xfrm>
          <a:off x="0" y="0"/>
          <a:ext cx="5164545"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User Experience</a:t>
          </a:r>
        </a:p>
        <a:p>
          <a:pPr marL="114300" lvl="1" indent="-114300" algn="l" defTabSz="622300">
            <a:lnSpc>
              <a:spcPct val="90000"/>
            </a:lnSpc>
            <a:spcBef>
              <a:spcPct val="0"/>
            </a:spcBef>
            <a:spcAft>
              <a:spcPct val="15000"/>
            </a:spcAft>
            <a:buChar char="•"/>
          </a:pPr>
          <a:r>
            <a:rPr lang="en-IN" sz="1400" kern="1200" dirty="0">
              <a:latin typeface="Arial Nova" panose="020B0504020202020204" pitchFamily="34" charset="0"/>
            </a:rPr>
            <a:t>A positive and intuitive user experience, ensuring that users can easily operate in an office-in-a-box setup with minimal training.</a:t>
          </a:r>
        </a:p>
      </dsp:txBody>
      <dsp:txXfrm>
        <a:off x="1164090" y="0"/>
        <a:ext cx="4000454" cy="1311815"/>
      </dsp:txXfrm>
    </dsp:sp>
    <dsp:sp modelId="{262E1028-296B-401A-A197-18D03BC1DC9F}">
      <dsp:nvSpPr>
        <dsp:cNvPr id="0" name=""/>
        <dsp:cNvSpPr/>
      </dsp:nvSpPr>
      <dsp:spPr>
        <a:xfrm>
          <a:off x="125634" y="133910"/>
          <a:ext cx="1044002" cy="1043994"/>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 modelId="{8F095114-3730-4BC4-B8E6-9AE5E2E27381}">
      <dsp:nvSpPr>
        <dsp:cNvPr id="0" name=""/>
        <dsp:cNvSpPr/>
      </dsp:nvSpPr>
      <dsp:spPr>
        <a:xfrm>
          <a:off x="0" y="1442996"/>
          <a:ext cx="5164545"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Security and Compliance</a:t>
          </a:r>
        </a:p>
        <a:p>
          <a:pPr marL="114300" lvl="1" indent="-114300" algn="l" defTabSz="622300">
            <a:lnSpc>
              <a:spcPct val="90000"/>
            </a:lnSpc>
            <a:spcBef>
              <a:spcPct val="0"/>
            </a:spcBef>
            <a:spcAft>
              <a:spcPct val="15000"/>
            </a:spcAft>
            <a:buChar char="•"/>
          </a:pPr>
          <a:r>
            <a:rPr lang="en-IN" sz="1400" kern="1200">
              <a:latin typeface="Arial Nova" panose="020B0504020202020204" pitchFamily="34" charset="0"/>
            </a:rPr>
            <a:t>Robust security measures and compliance with data protection regulations to safeguard sensitive information and build trust among users.</a:t>
          </a:r>
        </a:p>
      </dsp:txBody>
      <dsp:txXfrm>
        <a:off x="1164090" y="1442996"/>
        <a:ext cx="4000454" cy="1311815"/>
      </dsp:txXfrm>
    </dsp:sp>
    <dsp:sp modelId="{0548FDC3-3C85-46AD-A0E2-553F2217C8F6}">
      <dsp:nvSpPr>
        <dsp:cNvPr id="0" name=""/>
        <dsp:cNvSpPr/>
      </dsp:nvSpPr>
      <dsp:spPr>
        <a:xfrm>
          <a:off x="125634" y="1576906"/>
          <a:ext cx="1044002" cy="1043994"/>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 modelId="{F3809532-E170-46D5-9788-68002927F57A}">
      <dsp:nvSpPr>
        <dsp:cNvPr id="0" name=""/>
        <dsp:cNvSpPr/>
      </dsp:nvSpPr>
      <dsp:spPr>
        <a:xfrm>
          <a:off x="0" y="2885993"/>
          <a:ext cx="5164545"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Scalability and Adaptability</a:t>
          </a:r>
        </a:p>
        <a:p>
          <a:pPr marL="114300" lvl="1" indent="-114300" algn="l" defTabSz="622300">
            <a:lnSpc>
              <a:spcPct val="90000"/>
            </a:lnSpc>
            <a:spcBef>
              <a:spcPct val="0"/>
            </a:spcBef>
            <a:spcAft>
              <a:spcPct val="15000"/>
            </a:spcAft>
            <a:buChar char="•"/>
          </a:pPr>
          <a:r>
            <a:rPr lang="en-IN" sz="1400" kern="1200">
              <a:latin typeface="Arial Nova" panose="020B0504020202020204" pitchFamily="34" charset="0"/>
            </a:rPr>
            <a:t>Ability to scale and adapt to the varying needs of different-sized teams and changing business requirements.</a:t>
          </a:r>
        </a:p>
      </dsp:txBody>
      <dsp:txXfrm>
        <a:off x="1164090" y="2885993"/>
        <a:ext cx="4000454" cy="1311815"/>
      </dsp:txXfrm>
    </dsp:sp>
    <dsp:sp modelId="{CD52B286-05DF-4E44-9134-959916417B86}">
      <dsp:nvSpPr>
        <dsp:cNvPr id="0" name=""/>
        <dsp:cNvSpPr/>
      </dsp:nvSpPr>
      <dsp:spPr>
        <a:xfrm>
          <a:off x="125634" y="3019903"/>
          <a:ext cx="1044002" cy="1043994"/>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 modelId="{1544F415-A5DD-4A1B-9148-29DDDE9D18DF}">
      <dsp:nvSpPr>
        <dsp:cNvPr id="0" name=""/>
        <dsp:cNvSpPr/>
      </dsp:nvSpPr>
      <dsp:spPr>
        <a:xfrm>
          <a:off x="0" y="4328989"/>
          <a:ext cx="5164545"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Reliability and Stability</a:t>
          </a:r>
        </a:p>
        <a:p>
          <a:pPr marL="114300" lvl="1" indent="-114300" algn="l" defTabSz="622300">
            <a:lnSpc>
              <a:spcPct val="90000"/>
            </a:lnSpc>
            <a:spcBef>
              <a:spcPct val="0"/>
            </a:spcBef>
            <a:spcAft>
              <a:spcPct val="15000"/>
            </a:spcAft>
            <a:buChar char="•"/>
          </a:pPr>
          <a:r>
            <a:rPr lang="en-IN" sz="1400" kern="1200">
              <a:latin typeface="Arial Nova" panose="020B0504020202020204" pitchFamily="34" charset="0"/>
            </a:rPr>
            <a:t>A reliable and stable infrastructure to support smooth operations, especially in remote or diverse locations with varying network conditions.</a:t>
          </a:r>
        </a:p>
      </dsp:txBody>
      <dsp:txXfrm>
        <a:off x="1164090" y="4328989"/>
        <a:ext cx="4000454" cy="1311815"/>
      </dsp:txXfrm>
    </dsp:sp>
    <dsp:sp modelId="{058E1FB6-49D3-4AD0-9148-7E7B7146DD2E}">
      <dsp:nvSpPr>
        <dsp:cNvPr id="0" name=""/>
        <dsp:cNvSpPr/>
      </dsp:nvSpPr>
      <dsp:spPr>
        <a:xfrm>
          <a:off x="125634" y="4462899"/>
          <a:ext cx="1044002" cy="1043994"/>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F522D-A5C8-4D44-820A-598A38C8696A}">
      <dsp:nvSpPr>
        <dsp:cNvPr id="0" name=""/>
        <dsp:cNvSpPr/>
      </dsp:nvSpPr>
      <dsp:spPr>
        <a:xfrm>
          <a:off x="0" y="0"/>
          <a:ext cx="5164544"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dirty="0">
              <a:latin typeface="Arial Nova" panose="020B0504020202020204" pitchFamily="34" charset="0"/>
            </a:rPr>
            <a:t>Quick Deployment</a:t>
          </a:r>
          <a:endParaRPr lang="en-IN" sz="1400" kern="1200" dirty="0">
            <a:latin typeface="Arial Nova" panose="020B0504020202020204" pitchFamily="34" charset="0"/>
          </a:endParaRPr>
        </a:p>
        <a:p>
          <a:pPr marL="114300" lvl="1" indent="-114300" algn="l" defTabSz="622300">
            <a:lnSpc>
              <a:spcPct val="90000"/>
            </a:lnSpc>
            <a:spcBef>
              <a:spcPct val="0"/>
            </a:spcBef>
            <a:spcAft>
              <a:spcPct val="15000"/>
            </a:spcAft>
            <a:buChar char="•"/>
          </a:pPr>
          <a:r>
            <a:rPr lang="en-IN" sz="1400" kern="1200" dirty="0">
              <a:latin typeface="Arial Nova" panose="020B0504020202020204" pitchFamily="34" charset="0"/>
            </a:rPr>
            <a:t>Rapid and straightforward setup process, allowing organizations to set up the office-in-a-box solution quickly.</a:t>
          </a:r>
        </a:p>
      </dsp:txBody>
      <dsp:txXfrm>
        <a:off x="1164090" y="0"/>
        <a:ext cx="4000453" cy="1311815"/>
      </dsp:txXfrm>
    </dsp:sp>
    <dsp:sp modelId="{6DF4D8A3-1607-42BB-A5C1-99115C6BC6F0}">
      <dsp:nvSpPr>
        <dsp:cNvPr id="0" name=""/>
        <dsp:cNvSpPr/>
      </dsp:nvSpPr>
      <dsp:spPr>
        <a:xfrm>
          <a:off x="125634" y="133910"/>
          <a:ext cx="1044002" cy="1043994"/>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D110F3-5D88-402A-8781-A6F647F7490E}">
      <dsp:nvSpPr>
        <dsp:cNvPr id="0" name=""/>
        <dsp:cNvSpPr/>
      </dsp:nvSpPr>
      <dsp:spPr>
        <a:xfrm>
          <a:off x="0" y="1442996"/>
          <a:ext cx="5164544"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dirty="0">
              <a:latin typeface="Arial Nova" panose="020B0504020202020204" pitchFamily="34" charset="0"/>
            </a:rPr>
            <a:t>Innovation and Future-Readiness</a:t>
          </a:r>
        </a:p>
        <a:p>
          <a:pPr marL="114300" lvl="1" indent="-114300" algn="l" defTabSz="622300">
            <a:lnSpc>
              <a:spcPct val="90000"/>
            </a:lnSpc>
            <a:spcBef>
              <a:spcPct val="0"/>
            </a:spcBef>
            <a:spcAft>
              <a:spcPct val="15000"/>
            </a:spcAft>
            <a:buChar char="•"/>
          </a:pPr>
          <a:r>
            <a:rPr lang="en-IN" sz="1400" kern="1200" dirty="0">
              <a:latin typeface="Arial Nova" panose="020B0504020202020204" pitchFamily="34" charset="0"/>
            </a:rPr>
            <a:t>Continuous innovation &amp; updates, ensuring the solution remains relevant and adaptable to future workplace trends.</a:t>
          </a:r>
        </a:p>
      </dsp:txBody>
      <dsp:txXfrm>
        <a:off x="1164090" y="1442996"/>
        <a:ext cx="4000453" cy="1311815"/>
      </dsp:txXfrm>
    </dsp:sp>
    <dsp:sp modelId="{85928728-3905-4430-91F0-F6A992D0B7CA}">
      <dsp:nvSpPr>
        <dsp:cNvPr id="0" name=""/>
        <dsp:cNvSpPr/>
      </dsp:nvSpPr>
      <dsp:spPr>
        <a:xfrm>
          <a:off x="125634" y="1576906"/>
          <a:ext cx="1044002" cy="1043994"/>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 modelId="{0497072E-790D-4D9D-8204-67A31F66D0FD}">
      <dsp:nvSpPr>
        <dsp:cNvPr id="0" name=""/>
        <dsp:cNvSpPr/>
      </dsp:nvSpPr>
      <dsp:spPr>
        <a:xfrm>
          <a:off x="0" y="2885993"/>
          <a:ext cx="5164544"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Customization Options</a:t>
          </a:r>
        </a:p>
        <a:p>
          <a:pPr marL="114300" lvl="1" indent="-114300" algn="l" defTabSz="622300">
            <a:lnSpc>
              <a:spcPct val="90000"/>
            </a:lnSpc>
            <a:spcBef>
              <a:spcPct val="0"/>
            </a:spcBef>
            <a:spcAft>
              <a:spcPct val="15000"/>
            </a:spcAft>
            <a:buChar char="•"/>
          </a:pPr>
          <a:r>
            <a:rPr lang="en-IN" sz="1400" kern="1200">
              <a:latin typeface="Arial Nova" panose="020B0504020202020204" pitchFamily="34" charset="0"/>
            </a:rPr>
            <a:t>Customization options provided to meet the unique needs and branding preferences of different organizations, promoting a personalized user experience.</a:t>
          </a:r>
        </a:p>
      </dsp:txBody>
      <dsp:txXfrm>
        <a:off x="1164090" y="2885993"/>
        <a:ext cx="4000453" cy="1311815"/>
      </dsp:txXfrm>
    </dsp:sp>
    <dsp:sp modelId="{2B6DBCA2-20A5-4944-BD1A-C5FE057692AF}">
      <dsp:nvSpPr>
        <dsp:cNvPr id="0" name=""/>
        <dsp:cNvSpPr/>
      </dsp:nvSpPr>
      <dsp:spPr>
        <a:xfrm>
          <a:off x="125634" y="3019903"/>
          <a:ext cx="1044002" cy="1043994"/>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 modelId="{2945FB06-6762-4217-8E0E-9BCF05CF3294}">
      <dsp:nvSpPr>
        <dsp:cNvPr id="0" name=""/>
        <dsp:cNvSpPr/>
      </dsp:nvSpPr>
      <dsp:spPr>
        <a:xfrm>
          <a:off x="0" y="4328989"/>
          <a:ext cx="5164544" cy="1311815"/>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IN" sz="2000" kern="1200">
              <a:latin typeface="Arial Nova" panose="020B0504020202020204" pitchFamily="34" charset="0"/>
            </a:rPr>
            <a:t>Support and Maintenance</a:t>
          </a:r>
        </a:p>
        <a:p>
          <a:pPr marL="114300" lvl="1" indent="-114300" algn="l" defTabSz="622300">
            <a:lnSpc>
              <a:spcPct val="90000"/>
            </a:lnSpc>
            <a:spcBef>
              <a:spcPct val="0"/>
            </a:spcBef>
            <a:spcAft>
              <a:spcPct val="15000"/>
            </a:spcAft>
            <a:buChar char="•"/>
          </a:pPr>
          <a:r>
            <a:rPr lang="en-IN" sz="1400" kern="1200" dirty="0">
              <a:latin typeface="Arial Nova" panose="020B0504020202020204" pitchFamily="34" charset="0"/>
            </a:rPr>
            <a:t>Comprehensive support services and regular maintenance to address technical issues, updates, and ensure ongoing functionality and performance.</a:t>
          </a:r>
        </a:p>
      </dsp:txBody>
      <dsp:txXfrm>
        <a:off x="1164090" y="4328989"/>
        <a:ext cx="4000453" cy="1311815"/>
      </dsp:txXfrm>
    </dsp:sp>
    <dsp:sp modelId="{4BB4523C-3081-4C71-AB71-0AAD3D9FF0E5}">
      <dsp:nvSpPr>
        <dsp:cNvPr id="0" name=""/>
        <dsp:cNvSpPr/>
      </dsp:nvSpPr>
      <dsp:spPr>
        <a:xfrm>
          <a:off x="125634" y="4462899"/>
          <a:ext cx="1044002" cy="1043994"/>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prstClr val="black">
              <a:shade val="80000"/>
              <a:hueOff val="0"/>
              <a:satOff val="0"/>
              <a:lumOff val="0"/>
              <a:alphaOff val="0"/>
            </a:prst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D5B673-EDE7-4CD1-9E49-CFC990A4A7B9}">
      <dsp:nvSpPr>
        <dsp:cNvPr id="0" name=""/>
        <dsp:cNvSpPr/>
      </dsp:nvSpPr>
      <dsp:spPr>
        <a:xfrm>
          <a:off x="1252429" y="14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Asset Tracking</a:t>
          </a:r>
          <a:endParaRPr lang="en-IN" sz="2800" b="1" kern="1200" dirty="0">
            <a:solidFill>
              <a:schemeClr val="tx2">
                <a:lumMod val="50000"/>
              </a:schemeClr>
            </a:solidFill>
            <a:latin typeface="Arial Nova" panose="020B0504020202020204" pitchFamily="34" charset="0"/>
          </a:endParaRPr>
        </a:p>
      </dsp:txBody>
      <dsp:txXfrm>
        <a:off x="1252429" y="1476"/>
        <a:ext cx="2661089" cy="1098685"/>
      </dsp:txXfrm>
    </dsp:sp>
    <dsp:sp modelId="{5042E231-23E8-409E-8C3E-64B08E11CEF0}">
      <dsp:nvSpPr>
        <dsp:cNvPr id="0" name=""/>
        <dsp:cNvSpPr/>
      </dsp:nvSpPr>
      <dsp:spPr>
        <a:xfrm>
          <a:off x="4096632" y="14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Footfall Analytics</a:t>
          </a:r>
          <a:endParaRPr lang="en-IN" sz="2800" b="1" kern="1200" dirty="0">
            <a:solidFill>
              <a:schemeClr val="tx2">
                <a:lumMod val="50000"/>
              </a:schemeClr>
            </a:solidFill>
            <a:latin typeface="Arial Nova" panose="020B0504020202020204" pitchFamily="34" charset="0"/>
          </a:endParaRPr>
        </a:p>
      </dsp:txBody>
      <dsp:txXfrm>
        <a:off x="4096632" y="1476"/>
        <a:ext cx="2661089" cy="1098685"/>
      </dsp:txXfrm>
    </dsp:sp>
    <dsp:sp modelId="{5DF4D210-9535-4AF3-B1E4-23908CC7AB41}">
      <dsp:nvSpPr>
        <dsp:cNvPr id="0" name=""/>
        <dsp:cNvSpPr/>
      </dsp:nvSpPr>
      <dsp:spPr>
        <a:xfrm>
          <a:off x="6940835" y="14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Environmental Monitoring</a:t>
          </a:r>
          <a:endParaRPr lang="en-IN" sz="2800" b="1" kern="1200" dirty="0">
            <a:solidFill>
              <a:schemeClr val="tx2">
                <a:lumMod val="50000"/>
              </a:schemeClr>
            </a:solidFill>
            <a:latin typeface="Arial Nova" panose="020B0504020202020204" pitchFamily="34" charset="0"/>
          </a:endParaRPr>
        </a:p>
      </dsp:txBody>
      <dsp:txXfrm>
        <a:off x="6940835" y="1476"/>
        <a:ext cx="2661089" cy="1098685"/>
      </dsp:txXfrm>
    </dsp:sp>
    <dsp:sp modelId="{2A84BB44-CEDF-43B4-B030-63FEE102B5C4}">
      <dsp:nvSpPr>
        <dsp:cNvPr id="0" name=""/>
        <dsp:cNvSpPr/>
      </dsp:nvSpPr>
      <dsp:spPr>
        <a:xfrm>
          <a:off x="1252429" y="12832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IoT Security</a:t>
          </a:r>
          <a:endParaRPr lang="en-IN" sz="2800" b="1" kern="1200" dirty="0">
            <a:solidFill>
              <a:schemeClr val="tx2">
                <a:lumMod val="50000"/>
              </a:schemeClr>
            </a:solidFill>
            <a:latin typeface="Arial Nova" panose="020B0504020202020204" pitchFamily="34" charset="0"/>
          </a:endParaRPr>
        </a:p>
      </dsp:txBody>
      <dsp:txXfrm>
        <a:off x="1252429" y="1283276"/>
        <a:ext cx="2661089" cy="1098685"/>
      </dsp:txXfrm>
    </dsp:sp>
    <dsp:sp modelId="{607B817A-C1EC-42A1-B069-1AC5E5F06DC0}">
      <dsp:nvSpPr>
        <dsp:cNvPr id="0" name=""/>
        <dsp:cNvSpPr/>
      </dsp:nvSpPr>
      <dsp:spPr>
        <a:xfrm>
          <a:off x="4096632" y="12832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Point of Sale</a:t>
          </a:r>
          <a:endParaRPr lang="en-IN" sz="2800" b="1" kern="1200" dirty="0">
            <a:solidFill>
              <a:schemeClr val="tx2">
                <a:lumMod val="50000"/>
              </a:schemeClr>
            </a:solidFill>
            <a:latin typeface="Arial Nova" panose="020B0504020202020204" pitchFamily="34" charset="0"/>
          </a:endParaRPr>
        </a:p>
      </dsp:txBody>
      <dsp:txXfrm>
        <a:off x="4096632" y="1283276"/>
        <a:ext cx="2661089" cy="1098685"/>
      </dsp:txXfrm>
    </dsp:sp>
    <dsp:sp modelId="{A90CEE6B-9639-4FA7-B480-F6426DBC06C8}">
      <dsp:nvSpPr>
        <dsp:cNvPr id="0" name=""/>
        <dsp:cNvSpPr/>
      </dsp:nvSpPr>
      <dsp:spPr>
        <a:xfrm>
          <a:off x="6940835" y="1283276"/>
          <a:ext cx="2661089" cy="1098685"/>
        </a:xfrm>
        <a:prstGeom prst="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50000"/>
                </a:schemeClr>
              </a:solidFill>
              <a:latin typeface="Arial Nova" panose="020B0504020202020204" pitchFamily="34" charset="0"/>
            </a:rPr>
            <a:t>IT Tools</a:t>
          </a:r>
          <a:endParaRPr lang="en-IN" sz="2800" b="1" kern="1200" dirty="0">
            <a:solidFill>
              <a:schemeClr val="tx2">
                <a:lumMod val="50000"/>
              </a:schemeClr>
            </a:solidFill>
            <a:latin typeface="Arial Nova" panose="020B0504020202020204" pitchFamily="34" charset="0"/>
          </a:endParaRPr>
        </a:p>
      </dsp:txBody>
      <dsp:txXfrm>
        <a:off x="6940835" y="1283276"/>
        <a:ext cx="2661089" cy="10986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9B4114-221C-48F8-A486-1A970D7F564F}">
      <dsp:nvSpPr>
        <dsp:cNvPr id="0" name=""/>
        <dsp:cNvSpPr/>
      </dsp:nvSpPr>
      <dsp:spPr>
        <a:xfrm rot="5400000">
          <a:off x="3819370" y="-2088558"/>
          <a:ext cx="997178" cy="5428771"/>
        </a:xfrm>
        <a:prstGeom prst="round2Same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Enabling seamless transition of customer’s network from incumbent to Sify Managed Services</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Configuring common policies across regions with on request auditing</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Implementation of the BIAB solution end-to-end</a:t>
          </a:r>
          <a:endParaRPr lang="en-IN" sz="1200" kern="1200" dirty="0">
            <a:latin typeface="Arial Nova" panose="020B0504020202020204" pitchFamily="34" charset="0"/>
          </a:endParaRPr>
        </a:p>
      </dsp:txBody>
      <dsp:txXfrm rot="-5400000">
        <a:off x="1603574" y="175916"/>
        <a:ext cx="5380093" cy="899822"/>
      </dsp:txXfrm>
    </dsp:sp>
    <dsp:sp modelId="{08EAEBBE-49A0-4BFE-B49F-E34B7341E3F7}">
      <dsp:nvSpPr>
        <dsp:cNvPr id="0" name=""/>
        <dsp:cNvSpPr/>
      </dsp:nvSpPr>
      <dsp:spPr>
        <a:xfrm>
          <a:off x="785" y="2591"/>
          <a:ext cx="1602788" cy="1246472"/>
        </a:xfrm>
        <a:prstGeom prst="roundRect">
          <a:avLst/>
        </a:prstGeom>
        <a:solidFill>
          <a:srgbClr val="7030A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Nova" panose="020B0504020202020204" pitchFamily="34" charset="0"/>
            </a:rPr>
            <a:t>Installation &amp; Setup</a:t>
          </a:r>
          <a:endParaRPr lang="en-IN" sz="1600" b="1" kern="1200" dirty="0">
            <a:latin typeface="Arial Nova" panose="020B0504020202020204" pitchFamily="34" charset="0"/>
          </a:endParaRPr>
        </a:p>
      </dsp:txBody>
      <dsp:txXfrm>
        <a:off x="61633" y="63439"/>
        <a:ext cx="1481092" cy="1124776"/>
      </dsp:txXfrm>
    </dsp:sp>
    <dsp:sp modelId="{5BD805A0-4871-49A8-A4A5-E67C587D0304}">
      <dsp:nvSpPr>
        <dsp:cNvPr id="0" name=""/>
        <dsp:cNvSpPr/>
      </dsp:nvSpPr>
      <dsp:spPr>
        <a:xfrm rot="5400000">
          <a:off x="3819370" y="-779761"/>
          <a:ext cx="997178" cy="5428771"/>
        </a:xfrm>
        <a:prstGeom prst="round2Same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Common reporting &amp; ticketing platform.</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Management of all changes to be executed in customer networks proactively &amp; on request</a:t>
          </a:r>
          <a:endParaRPr lang="en-IN" sz="1200" kern="1200" dirty="0">
            <a:latin typeface="Arial Nova" panose="020B0504020202020204" pitchFamily="34" charset="0"/>
          </a:endParaRPr>
        </a:p>
      </dsp:txBody>
      <dsp:txXfrm rot="-5400000">
        <a:off x="1603574" y="1484713"/>
        <a:ext cx="5380093" cy="899822"/>
      </dsp:txXfrm>
    </dsp:sp>
    <dsp:sp modelId="{46056FF3-131E-4AB7-AB77-3AF4D40961AA}">
      <dsp:nvSpPr>
        <dsp:cNvPr id="0" name=""/>
        <dsp:cNvSpPr/>
      </dsp:nvSpPr>
      <dsp:spPr>
        <a:xfrm>
          <a:off x="785" y="1311387"/>
          <a:ext cx="1602788" cy="1246472"/>
        </a:xfrm>
        <a:prstGeom prst="roundRect">
          <a:avLst/>
        </a:prstGeom>
        <a:solidFill>
          <a:srgbClr val="7030A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Nova" panose="020B0504020202020204" pitchFamily="34" charset="0"/>
            </a:rPr>
            <a:t>Network &amp; Security</a:t>
          </a:r>
          <a:endParaRPr lang="en-IN" sz="1600" b="1" kern="1200" dirty="0">
            <a:latin typeface="Arial Nova" panose="020B0504020202020204" pitchFamily="34" charset="0"/>
          </a:endParaRPr>
        </a:p>
      </dsp:txBody>
      <dsp:txXfrm>
        <a:off x="61633" y="1372235"/>
        <a:ext cx="1481092" cy="1124776"/>
      </dsp:txXfrm>
    </dsp:sp>
    <dsp:sp modelId="{B1733F46-8987-411F-BCE2-F6889CD10917}">
      <dsp:nvSpPr>
        <dsp:cNvPr id="0" name=""/>
        <dsp:cNvSpPr/>
      </dsp:nvSpPr>
      <dsp:spPr>
        <a:xfrm rot="5400000">
          <a:off x="3819370" y="529034"/>
          <a:ext cx="997178" cy="5428771"/>
        </a:xfrm>
        <a:prstGeom prst="round2Same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Coordination with vendors to work on issues related to BIAB services</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Identifying transport providers at each site, engaging for ordering, connecting transport links, coordinating for any issues</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Coordination with vendors to work on issues related to BIAB services</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Managing logical resources of customer network</a:t>
          </a:r>
          <a:endParaRPr lang="en-IN" sz="1200" kern="1200" dirty="0">
            <a:latin typeface="Arial Nova" panose="020B0504020202020204" pitchFamily="34" charset="0"/>
          </a:endParaRPr>
        </a:p>
      </dsp:txBody>
      <dsp:txXfrm rot="-5400000">
        <a:off x="1603574" y="2793508"/>
        <a:ext cx="5380093" cy="899822"/>
      </dsp:txXfrm>
    </dsp:sp>
    <dsp:sp modelId="{AD928360-530A-47D3-9E62-CA748BD90F5C}">
      <dsp:nvSpPr>
        <dsp:cNvPr id="0" name=""/>
        <dsp:cNvSpPr/>
      </dsp:nvSpPr>
      <dsp:spPr>
        <a:xfrm>
          <a:off x="785" y="2620183"/>
          <a:ext cx="1602788" cy="1246472"/>
        </a:xfrm>
        <a:prstGeom prst="roundRect">
          <a:avLst/>
        </a:prstGeom>
        <a:solidFill>
          <a:srgbClr val="7030A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Nova" panose="020B0504020202020204" pitchFamily="34" charset="0"/>
            </a:rPr>
            <a:t>24x7 Management</a:t>
          </a:r>
          <a:endParaRPr lang="en-IN" sz="1600" b="1" kern="1200" dirty="0">
            <a:latin typeface="Arial Nova" panose="020B0504020202020204" pitchFamily="34" charset="0"/>
          </a:endParaRPr>
        </a:p>
      </dsp:txBody>
      <dsp:txXfrm>
        <a:off x="61633" y="2681031"/>
        <a:ext cx="1481092" cy="1124776"/>
      </dsp:txXfrm>
    </dsp:sp>
    <dsp:sp modelId="{7F87B04D-CD4B-499D-9E16-DA7E98DA245C}">
      <dsp:nvSpPr>
        <dsp:cNvPr id="0" name=""/>
        <dsp:cNvSpPr/>
      </dsp:nvSpPr>
      <dsp:spPr>
        <a:xfrm rot="5400000">
          <a:off x="3819370" y="1837830"/>
          <a:ext cx="997178" cy="5428771"/>
        </a:xfrm>
        <a:prstGeom prst="round2Same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24x7 proactive monitoring with real-time &amp; historic reporting</a:t>
          </a:r>
          <a:endParaRPr lang="en-IN" sz="1200" kern="1200" dirty="0">
            <a:latin typeface="Arial Nova" panose="020B0504020202020204" pitchFamily="34" charset="0"/>
          </a:endParaRPr>
        </a:p>
        <a:p>
          <a:pPr marL="114300" lvl="1" indent="-114300" algn="l" defTabSz="533400">
            <a:lnSpc>
              <a:spcPct val="90000"/>
            </a:lnSpc>
            <a:spcBef>
              <a:spcPct val="0"/>
            </a:spcBef>
            <a:spcAft>
              <a:spcPct val="15000"/>
            </a:spcAft>
            <a:buChar char="•"/>
          </a:pPr>
          <a:r>
            <a:rPr lang="en-US" sz="1200" kern="1200" dirty="0">
              <a:latin typeface="Arial Nova" panose="020B0504020202020204" pitchFamily="34" charset="0"/>
            </a:rPr>
            <a:t>Managing end-to-end SLA between BIAB components which includes Access Point, Switches, and Security Appliance etc.</a:t>
          </a:r>
          <a:endParaRPr lang="en-IN" sz="1200" kern="1200" dirty="0">
            <a:latin typeface="Arial Nova" panose="020B0504020202020204" pitchFamily="34" charset="0"/>
          </a:endParaRPr>
        </a:p>
      </dsp:txBody>
      <dsp:txXfrm rot="-5400000">
        <a:off x="1603574" y="4102304"/>
        <a:ext cx="5380093" cy="899822"/>
      </dsp:txXfrm>
    </dsp:sp>
    <dsp:sp modelId="{B1514E73-4C83-4006-9DDA-5B127380BDEA}">
      <dsp:nvSpPr>
        <dsp:cNvPr id="0" name=""/>
        <dsp:cNvSpPr/>
      </dsp:nvSpPr>
      <dsp:spPr>
        <a:xfrm>
          <a:off x="785" y="3928979"/>
          <a:ext cx="1602788" cy="1246472"/>
        </a:xfrm>
        <a:prstGeom prst="roundRect">
          <a:avLst/>
        </a:prstGeom>
        <a:solidFill>
          <a:srgbClr val="7030A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Nova" panose="020B0504020202020204" pitchFamily="34" charset="0"/>
            </a:rPr>
            <a:t>SLA Reporting</a:t>
          </a:r>
          <a:endParaRPr lang="en-IN" sz="1600" b="1" kern="1200" dirty="0">
            <a:latin typeface="Arial Nova" panose="020B0504020202020204" pitchFamily="34" charset="0"/>
          </a:endParaRPr>
        </a:p>
      </dsp:txBody>
      <dsp:txXfrm>
        <a:off x="61633" y="3989827"/>
        <a:ext cx="1481092" cy="112477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EF1848-2C66-4F25-8BA5-66EBE72C91E5}">
      <dsp:nvSpPr>
        <dsp:cNvPr id="0" name=""/>
        <dsp:cNvSpPr/>
      </dsp:nvSpPr>
      <dsp:spPr>
        <a:xfrm>
          <a:off x="1162741" y="987021"/>
          <a:ext cx="2458896" cy="2458896"/>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3340" tIns="53340" rIns="53340" bIns="53340" numCol="1" spcCol="1270" anchor="ctr" anchorCtr="0">
          <a:noAutofit/>
        </a:bodyPr>
        <a:lstStyle/>
        <a:p>
          <a:pPr marL="0" lvl="0" indent="0" algn="ctr" defTabSz="1866900">
            <a:lnSpc>
              <a:spcPct val="90000"/>
            </a:lnSpc>
            <a:spcBef>
              <a:spcPct val="0"/>
            </a:spcBef>
            <a:spcAft>
              <a:spcPct val="35000"/>
            </a:spcAft>
            <a:buNone/>
          </a:pPr>
          <a:r>
            <a:rPr lang="en-US" sz="4200" kern="1200" dirty="0">
              <a:solidFill>
                <a:schemeClr val="bg1"/>
              </a:solidFill>
              <a:latin typeface="Arial Nova" panose="020B0504020202020204" pitchFamily="34" charset="0"/>
            </a:rPr>
            <a:t>Meraki</a:t>
          </a:r>
          <a:endParaRPr lang="en-IN" sz="4200" kern="1200" dirty="0">
            <a:solidFill>
              <a:schemeClr val="bg1"/>
            </a:solidFill>
            <a:latin typeface="Arial Nova" panose="020B0504020202020204" pitchFamily="34" charset="0"/>
          </a:endParaRPr>
        </a:p>
      </dsp:txBody>
      <dsp:txXfrm>
        <a:off x="1522838" y="1347118"/>
        <a:ext cx="1738702" cy="1738702"/>
      </dsp:txXfrm>
    </dsp:sp>
    <dsp:sp modelId="{507161AB-9479-4287-ADA3-9DEB2E16CEDD}">
      <dsp:nvSpPr>
        <dsp:cNvPr id="0" name=""/>
        <dsp:cNvSpPr/>
      </dsp:nvSpPr>
      <dsp:spPr>
        <a:xfrm>
          <a:off x="1777465" y="438"/>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Access Points</a:t>
          </a:r>
          <a:endParaRPr lang="en-IN" sz="1200" kern="1200" dirty="0">
            <a:solidFill>
              <a:schemeClr val="bg1"/>
            </a:solidFill>
            <a:latin typeface="Arial Nova" panose="020B0504020202020204" pitchFamily="34" charset="0"/>
          </a:endParaRPr>
        </a:p>
      </dsp:txBody>
      <dsp:txXfrm>
        <a:off x="1957513" y="180486"/>
        <a:ext cx="869352" cy="869352"/>
      </dsp:txXfrm>
    </dsp:sp>
    <dsp:sp modelId="{BD2FD615-700E-417E-AF5D-28766F4845AA}">
      <dsp:nvSpPr>
        <dsp:cNvPr id="0" name=""/>
        <dsp:cNvSpPr/>
      </dsp:nvSpPr>
      <dsp:spPr>
        <a:xfrm>
          <a:off x="3164237" y="801092"/>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Switches</a:t>
          </a:r>
          <a:endParaRPr lang="en-IN" sz="1200" kern="1200" dirty="0">
            <a:solidFill>
              <a:schemeClr val="bg1"/>
            </a:solidFill>
            <a:latin typeface="Arial Nova" panose="020B0504020202020204" pitchFamily="34" charset="0"/>
          </a:endParaRPr>
        </a:p>
      </dsp:txBody>
      <dsp:txXfrm>
        <a:off x="3344285" y="981140"/>
        <a:ext cx="869352" cy="869352"/>
      </dsp:txXfrm>
    </dsp:sp>
    <dsp:sp modelId="{717D9F1A-6E7B-41DD-9CE0-A5CF2F6A689A}">
      <dsp:nvSpPr>
        <dsp:cNvPr id="0" name=""/>
        <dsp:cNvSpPr/>
      </dsp:nvSpPr>
      <dsp:spPr>
        <a:xfrm>
          <a:off x="3164237" y="2402399"/>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Firewalls</a:t>
          </a:r>
          <a:endParaRPr lang="en-IN" sz="1200" kern="1200" dirty="0">
            <a:solidFill>
              <a:schemeClr val="bg1"/>
            </a:solidFill>
            <a:latin typeface="Arial Nova" panose="020B0504020202020204" pitchFamily="34" charset="0"/>
          </a:endParaRPr>
        </a:p>
      </dsp:txBody>
      <dsp:txXfrm>
        <a:off x="3344285" y="2582447"/>
        <a:ext cx="869352" cy="869352"/>
      </dsp:txXfrm>
    </dsp:sp>
    <dsp:sp modelId="{E5AFB1AA-AA8B-414C-9757-EA854465A46D}">
      <dsp:nvSpPr>
        <dsp:cNvPr id="0" name=""/>
        <dsp:cNvSpPr/>
      </dsp:nvSpPr>
      <dsp:spPr>
        <a:xfrm>
          <a:off x="1777465" y="3203052"/>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Cellular Gateways</a:t>
          </a:r>
          <a:endParaRPr lang="en-IN" sz="1200" kern="1200" dirty="0">
            <a:solidFill>
              <a:schemeClr val="bg1"/>
            </a:solidFill>
            <a:latin typeface="Arial Nova" panose="020B0504020202020204" pitchFamily="34" charset="0"/>
          </a:endParaRPr>
        </a:p>
      </dsp:txBody>
      <dsp:txXfrm>
        <a:off x="1957513" y="3383100"/>
        <a:ext cx="869352" cy="869352"/>
      </dsp:txXfrm>
    </dsp:sp>
    <dsp:sp modelId="{8994644E-B959-4AEC-B274-742C3FCE3490}">
      <dsp:nvSpPr>
        <dsp:cNvPr id="0" name=""/>
        <dsp:cNvSpPr/>
      </dsp:nvSpPr>
      <dsp:spPr>
        <a:xfrm>
          <a:off x="390692" y="2402399"/>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Surveillance Cameras</a:t>
          </a:r>
          <a:endParaRPr lang="en-IN" sz="1200" kern="1200" dirty="0">
            <a:solidFill>
              <a:schemeClr val="bg1"/>
            </a:solidFill>
            <a:latin typeface="Arial Nova" panose="020B0504020202020204" pitchFamily="34" charset="0"/>
          </a:endParaRPr>
        </a:p>
      </dsp:txBody>
      <dsp:txXfrm>
        <a:off x="570740" y="2582447"/>
        <a:ext cx="869352" cy="869352"/>
      </dsp:txXfrm>
    </dsp:sp>
    <dsp:sp modelId="{C80BE33A-447D-4EE9-A7AB-73C5D1C6DD5B}">
      <dsp:nvSpPr>
        <dsp:cNvPr id="0" name=""/>
        <dsp:cNvSpPr/>
      </dsp:nvSpPr>
      <dsp:spPr>
        <a:xfrm>
          <a:off x="390692" y="801092"/>
          <a:ext cx="1229448" cy="1229448"/>
        </a:xfrm>
        <a:prstGeom prst="ellipse">
          <a:avLst/>
        </a:prstGeom>
        <a:solidFill>
          <a:schemeClr val="accent1">
            <a:alpha val="5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Sensors</a:t>
          </a:r>
          <a:endParaRPr lang="en-IN" sz="1200" kern="1200" dirty="0">
            <a:solidFill>
              <a:schemeClr val="bg1"/>
            </a:solidFill>
            <a:latin typeface="Arial Nova" panose="020B0504020202020204" pitchFamily="34" charset="0"/>
          </a:endParaRPr>
        </a:p>
      </dsp:txBody>
      <dsp:txXfrm>
        <a:off x="570740" y="981140"/>
        <a:ext cx="869352" cy="8693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EF1848-2C66-4F25-8BA5-66EBE72C91E5}">
      <dsp:nvSpPr>
        <dsp:cNvPr id="0" name=""/>
        <dsp:cNvSpPr/>
      </dsp:nvSpPr>
      <dsp:spPr>
        <a:xfrm>
          <a:off x="1117286" y="1099963"/>
          <a:ext cx="2549806" cy="2549806"/>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1733550">
            <a:lnSpc>
              <a:spcPct val="90000"/>
            </a:lnSpc>
            <a:spcBef>
              <a:spcPct val="0"/>
            </a:spcBef>
            <a:spcAft>
              <a:spcPct val="35000"/>
            </a:spcAft>
            <a:buNone/>
          </a:pPr>
          <a:r>
            <a:rPr lang="en-US" sz="3900" kern="1200" dirty="0">
              <a:solidFill>
                <a:schemeClr val="bg1"/>
              </a:solidFill>
              <a:latin typeface="Arial Nova" panose="020B0504020202020204" pitchFamily="34" charset="0"/>
            </a:rPr>
            <a:t>Fortinet</a:t>
          </a:r>
          <a:endParaRPr lang="en-IN" sz="3900" kern="1200" dirty="0">
            <a:solidFill>
              <a:schemeClr val="bg1"/>
            </a:solidFill>
            <a:latin typeface="Arial Nova" panose="020B0504020202020204" pitchFamily="34" charset="0"/>
          </a:endParaRPr>
        </a:p>
      </dsp:txBody>
      <dsp:txXfrm>
        <a:off x="1490696" y="1473373"/>
        <a:ext cx="1802986" cy="1802986"/>
      </dsp:txXfrm>
    </dsp:sp>
    <dsp:sp modelId="{507161AB-9479-4287-ADA3-9DEB2E16CEDD}">
      <dsp:nvSpPr>
        <dsp:cNvPr id="0" name=""/>
        <dsp:cNvSpPr/>
      </dsp:nvSpPr>
      <dsp:spPr>
        <a:xfrm>
          <a:off x="1754738" y="78667"/>
          <a:ext cx="1274903" cy="1274903"/>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Access Points</a:t>
          </a:r>
          <a:endParaRPr lang="en-IN" sz="1200" kern="1200" dirty="0">
            <a:solidFill>
              <a:schemeClr val="bg1"/>
            </a:solidFill>
            <a:latin typeface="Arial Nova" panose="020B0504020202020204" pitchFamily="34" charset="0"/>
          </a:endParaRPr>
        </a:p>
      </dsp:txBody>
      <dsp:txXfrm>
        <a:off x="1941443" y="265372"/>
        <a:ext cx="901493" cy="901493"/>
      </dsp:txXfrm>
    </dsp:sp>
    <dsp:sp modelId="{BD2FD615-700E-417E-AF5D-28766F4845AA}">
      <dsp:nvSpPr>
        <dsp:cNvPr id="0" name=""/>
        <dsp:cNvSpPr/>
      </dsp:nvSpPr>
      <dsp:spPr>
        <a:xfrm>
          <a:off x="3332300" y="1224833"/>
          <a:ext cx="1274903" cy="1274903"/>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Switches</a:t>
          </a:r>
          <a:endParaRPr lang="en-IN" sz="1200" kern="1200" dirty="0">
            <a:solidFill>
              <a:schemeClr val="bg1"/>
            </a:solidFill>
            <a:latin typeface="Arial Nova" panose="020B0504020202020204" pitchFamily="34" charset="0"/>
          </a:endParaRPr>
        </a:p>
      </dsp:txBody>
      <dsp:txXfrm>
        <a:off x="3519005" y="1411538"/>
        <a:ext cx="901493" cy="901493"/>
      </dsp:txXfrm>
    </dsp:sp>
    <dsp:sp modelId="{717D9F1A-6E7B-41DD-9CE0-A5CF2F6A689A}">
      <dsp:nvSpPr>
        <dsp:cNvPr id="0" name=""/>
        <dsp:cNvSpPr/>
      </dsp:nvSpPr>
      <dsp:spPr>
        <a:xfrm>
          <a:off x="2729725" y="3079369"/>
          <a:ext cx="1274903" cy="1274903"/>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Firewalls</a:t>
          </a:r>
          <a:endParaRPr lang="en-IN" sz="1200" kern="1200" dirty="0">
            <a:solidFill>
              <a:schemeClr val="bg1"/>
            </a:solidFill>
            <a:latin typeface="Arial Nova" panose="020B0504020202020204" pitchFamily="34" charset="0"/>
          </a:endParaRPr>
        </a:p>
      </dsp:txBody>
      <dsp:txXfrm>
        <a:off x="2916430" y="3266074"/>
        <a:ext cx="901493" cy="901493"/>
      </dsp:txXfrm>
    </dsp:sp>
    <dsp:sp modelId="{5A58F5B0-5479-4E7A-96A4-0F06D4160FCF}">
      <dsp:nvSpPr>
        <dsp:cNvPr id="0" name=""/>
        <dsp:cNvSpPr/>
      </dsp:nvSpPr>
      <dsp:spPr>
        <a:xfrm>
          <a:off x="779751" y="3079369"/>
          <a:ext cx="1274903" cy="1274903"/>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Cellular Gateways</a:t>
          </a:r>
          <a:endParaRPr lang="en-IN" sz="1200" kern="1200" dirty="0">
            <a:solidFill>
              <a:schemeClr val="bg1"/>
            </a:solidFill>
            <a:latin typeface="Arial Nova" panose="020B0504020202020204" pitchFamily="34" charset="0"/>
          </a:endParaRPr>
        </a:p>
      </dsp:txBody>
      <dsp:txXfrm>
        <a:off x="966456" y="3266074"/>
        <a:ext cx="901493" cy="901493"/>
      </dsp:txXfrm>
    </dsp:sp>
    <dsp:sp modelId="{FCE4E0EB-12C1-4A72-AB27-5A1595F9C1D4}">
      <dsp:nvSpPr>
        <dsp:cNvPr id="0" name=""/>
        <dsp:cNvSpPr/>
      </dsp:nvSpPr>
      <dsp:spPr>
        <a:xfrm>
          <a:off x="177176" y="1224833"/>
          <a:ext cx="1274903" cy="1274903"/>
        </a:xfrm>
        <a:prstGeom prst="ellipse">
          <a:avLst/>
        </a:prstGeom>
        <a:solidFill>
          <a:schemeClr val="accent2">
            <a:alpha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Arial Nova" panose="020B0504020202020204" pitchFamily="34" charset="0"/>
            </a:rPr>
            <a:t>Surveillance Cameras</a:t>
          </a:r>
          <a:endParaRPr lang="en-IN" sz="1200" kern="1200" dirty="0">
            <a:solidFill>
              <a:schemeClr val="bg1"/>
            </a:solidFill>
            <a:latin typeface="Arial Nova" panose="020B0504020202020204" pitchFamily="34" charset="0"/>
          </a:endParaRPr>
        </a:p>
      </dsp:txBody>
      <dsp:txXfrm>
        <a:off x="363881" y="1411538"/>
        <a:ext cx="901493" cy="90149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EF24F4-525F-4869-AC17-25EFD988B542}" type="datetimeFigureOut">
              <a:rPr lang="en-IN" smtClean="0"/>
              <a:t>08-08-2024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EAE40C-11AD-43CD-981C-10BC978E8EB0}" type="slidenum">
              <a:rPr lang="en-IN" smtClean="0"/>
              <a:t>‹#›</a:t>
            </a:fld>
            <a:endParaRPr lang="en-IN"/>
          </a:p>
        </p:txBody>
      </p:sp>
    </p:spTree>
    <p:extLst>
      <p:ext uri="{BB962C8B-B14F-4D97-AF65-F5344CB8AC3E}">
        <p14:creationId xmlns:p14="http://schemas.microsoft.com/office/powerpoint/2010/main" val="3344804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5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825E597-3BAA-4267-8E5F-96EE1B04E0CF}" type="slidenum">
              <a:rPr lang="en-IN" smtClean="0"/>
              <a:t>20</a:t>
            </a:fld>
            <a:endParaRPr lang="en-IN"/>
          </a:p>
        </p:txBody>
      </p:sp>
    </p:spTree>
    <p:extLst>
      <p:ext uri="{BB962C8B-B14F-4D97-AF65-F5344CB8AC3E}">
        <p14:creationId xmlns:p14="http://schemas.microsoft.com/office/powerpoint/2010/main" val="1478248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825E597-3BAA-4267-8E5F-96EE1B04E0CF}" type="slidenum">
              <a:rPr lang="en-IN" smtClean="0"/>
              <a:t>21</a:t>
            </a:fld>
            <a:endParaRPr lang="en-IN"/>
          </a:p>
        </p:txBody>
      </p:sp>
    </p:spTree>
    <p:extLst>
      <p:ext uri="{BB962C8B-B14F-4D97-AF65-F5344CB8AC3E}">
        <p14:creationId xmlns:p14="http://schemas.microsoft.com/office/powerpoint/2010/main" val="1770621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825E597-3BAA-4267-8E5F-96EE1B04E0CF}" type="slidenum">
              <a:rPr lang="en-IN" smtClean="0"/>
              <a:t>22</a:t>
            </a:fld>
            <a:endParaRPr lang="en-IN"/>
          </a:p>
        </p:txBody>
      </p:sp>
    </p:spTree>
    <p:extLst>
      <p:ext uri="{BB962C8B-B14F-4D97-AF65-F5344CB8AC3E}">
        <p14:creationId xmlns:p14="http://schemas.microsoft.com/office/powerpoint/2010/main" val="2943228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B5A46C-A1A7-4E9C-8330-2D54FC2AD1E7}" type="slidenum">
              <a:rPr lang="en-US" smtClean="0"/>
              <a:pPr/>
              <a:t>2</a:t>
            </a:fld>
            <a:endParaRPr lang="en-US"/>
          </a:p>
        </p:txBody>
      </p:sp>
    </p:spTree>
    <p:extLst>
      <p:ext uri="{BB962C8B-B14F-4D97-AF65-F5344CB8AC3E}">
        <p14:creationId xmlns:p14="http://schemas.microsoft.com/office/powerpoint/2010/main" val="3880159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Arial Nova" panose="020B0504020202020204" pitchFamily="34" charset="0"/>
              </a:rPr>
              <a:t>The “Branch-in-a-Box” or "Office-in-a-Box" concept is a comprehensive and self-contained solution designed to provide essential tools and resources for establishing a functional office space swiftly and efficiently. This concept proves particularly beneficial in situations where there is a demand for quick and convenient workspace setups, such as in remote, temporary, or rapidly evolving business environments. The solution integrates hardware, software, and office equipment, offering a modular and scalable approach to accommodate diverse organizational needs. From seamless connectivity and quick deployment to cost-effectiveness and adaptability, the Office-in-a-Box concept addresses various objectives, catering to a range of customers including remote teams, startups, global corporations, and educational institutions. It aligns with the evolving trends in modern workplaces, supporting remote work, scalability, and the integration of advanced technologies to provide a cohesive and standardized office environment across different settings.</a:t>
            </a:r>
            <a:endParaRPr lang="en-US" dirty="0"/>
          </a:p>
          <a:p>
            <a:endParaRPr lang="en-US" dirty="0"/>
          </a:p>
        </p:txBody>
      </p:sp>
      <p:sp>
        <p:nvSpPr>
          <p:cNvPr id="4" name="Slide Number Placeholder 3"/>
          <p:cNvSpPr>
            <a:spLocks noGrp="1"/>
          </p:cNvSpPr>
          <p:nvPr>
            <p:ph type="sldNum" sz="quarter" idx="10"/>
          </p:nvPr>
        </p:nvSpPr>
        <p:spPr/>
        <p:txBody>
          <a:bodyPr/>
          <a:lstStyle/>
          <a:p>
            <a:fld id="{D5B5A46C-A1A7-4E9C-8330-2D54FC2AD1E7}" type="slidenum">
              <a:rPr lang="en-US" smtClean="0"/>
              <a:pPr/>
              <a:t>3</a:t>
            </a:fld>
            <a:endParaRPr lang="en-US"/>
          </a:p>
        </p:txBody>
      </p:sp>
    </p:spTree>
    <p:extLst>
      <p:ext uri="{BB962C8B-B14F-4D97-AF65-F5344CB8AC3E}">
        <p14:creationId xmlns:p14="http://schemas.microsoft.com/office/powerpoint/2010/main" val="1970142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Faster Deployment</a:t>
            </a:r>
          </a:p>
          <a:p>
            <a:r>
              <a:rPr lang="en-US" dirty="0"/>
              <a:t>	Seamless</a:t>
            </a:r>
          </a:p>
          <a:p>
            <a:r>
              <a:rPr lang="en-US" dirty="0"/>
              <a:t>Single Ownership</a:t>
            </a:r>
          </a:p>
          <a:p>
            <a:r>
              <a:rPr lang="en-US" dirty="0"/>
              <a:t>	Availability of network</a:t>
            </a:r>
          </a:p>
          <a:p>
            <a:r>
              <a:rPr lang="en-US" dirty="0"/>
              <a:t>	Manageability of LAN &amp; WAN devices</a:t>
            </a:r>
          </a:p>
          <a:p>
            <a:r>
              <a:rPr lang="en-US" dirty="0"/>
              <a:t>	Assurance against technological obsolescence </a:t>
            </a:r>
          </a:p>
          <a:p>
            <a:r>
              <a:rPr lang="en-US" dirty="0"/>
              <a:t>Cost Effectiveness</a:t>
            </a:r>
          </a:p>
          <a:p>
            <a:r>
              <a:rPr lang="en-US" dirty="0"/>
              <a:t>	flexible commercial modelling</a:t>
            </a:r>
          </a:p>
          <a:p>
            <a:endParaRPr lang="en-US" dirty="0"/>
          </a:p>
          <a:p>
            <a:endParaRPr lang="en-US" dirty="0"/>
          </a:p>
          <a:p>
            <a:endParaRPr lang="en-US" dirty="0"/>
          </a:p>
          <a:p>
            <a:r>
              <a:rPr lang="en-US" dirty="0"/>
              <a:t>&lt;data on why businesses are expanding&gt;</a:t>
            </a:r>
          </a:p>
          <a:p>
            <a:r>
              <a:rPr lang="en-US" dirty="0"/>
              <a:t>&lt;industry trends&gt;</a:t>
            </a:r>
          </a:p>
          <a:p>
            <a:endParaRPr lang="en-IN" dirty="0"/>
          </a:p>
        </p:txBody>
      </p:sp>
      <p:sp>
        <p:nvSpPr>
          <p:cNvPr id="4" name="Slide Number Placeholder 3"/>
          <p:cNvSpPr>
            <a:spLocks noGrp="1"/>
          </p:cNvSpPr>
          <p:nvPr>
            <p:ph type="sldNum" sz="quarter" idx="5"/>
          </p:nvPr>
        </p:nvSpPr>
        <p:spPr/>
        <p:txBody>
          <a:bodyPr/>
          <a:lstStyle/>
          <a:p>
            <a:fld id="{EAEAE40C-11AD-43CD-981C-10BC978E8EB0}" type="slidenum">
              <a:rPr lang="en-IN" smtClean="0"/>
              <a:t>4</a:t>
            </a:fld>
            <a:endParaRPr lang="en-IN"/>
          </a:p>
        </p:txBody>
      </p:sp>
    </p:spTree>
    <p:extLst>
      <p:ext uri="{BB962C8B-B14F-4D97-AF65-F5344CB8AC3E}">
        <p14:creationId xmlns:p14="http://schemas.microsoft.com/office/powerpoint/2010/main" val="2698721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33C93-7CD8-8D61-4922-43A974A97F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0D335D-64ED-C3F6-348A-5608F758C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F1EEF0-620C-23A6-CB3F-E1F737768EB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D46D51F8-EC82-C9A7-0387-736975FB365C}"/>
              </a:ext>
            </a:extLst>
          </p:cNvPr>
          <p:cNvSpPr>
            <a:spLocks noGrp="1"/>
          </p:cNvSpPr>
          <p:nvPr>
            <p:ph type="sldNum" sz="quarter" idx="5"/>
          </p:nvPr>
        </p:nvSpPr>
        <p:spPr/>
        <p:txBody>
          <a:bodyPr/>
          <a:lstStyle/>
          <a:p>
            <a:fld id="{EAEAE40C-11AD-43CD-981C-10BC978E8EB0}" type="slidenum">
              <a:rPr lang="en-IN" smtClean="0"/>
              <a:t>8</a:t>
            </a:fld>
            <a:endParaRPr lang="en-IN"/>
          </a:p>
        </p:txBody>
      </p:sp>
    </p:spTree>
    <p:extLst>
      <p:ext uri="{BB962C8B-B14F-4D97-AF65-F5344CB8AC3E}">
        <p14:creationId xmlns:p14="http://schemas.microsoft.com/office/powerpoint/2010/main" val="544391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2"/>
        <p:cNvGrpSpPr/>
        <p:nvPr/>
      </p:nvGrpSpPr>
      <p:grpSpPr>
        <a:xfrm>
          <a:off x="0" y="0"/>
          <a:ext cx="0" cy="0"/>
          <a:chOff x="0" y="0"/>
          <a:chExt cx="0" cy="0"/>
        </a:xfrm>
      </p:grpSpPr>
      <p:sp>
        <p:nvSpPr>
          <p:cNvPr id="2863" name="Google Shape;2863;g115ed03ef91_0_2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4" name="Google Shape;2864;g115ed03ef91_0_29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Smarter hybrid workspaces need to be: productive, provide for employee engagement, and of course, have reliable, easy connectivity (from anywhere), IoT enablement, and secure technology.</a:t>
            </a:r>
            <a:br>
              <a:rPr lang="en-US"/>
            </a:br>
            <a:br>
              <a:rPr lang="en-US"/>
            </a:br>
            <a:r>
              <a:rPr lang="en-US"/>
              <a:t>We all want to be productive ... everywhere!</a:t>
            </a:r>
            <a:endParaRPr/>
          </a:p>
          <a:p>
            <a:pPr marL="0" lvl="0" indent="0" algn="l" rtl="0">
              <a:spcBef>
                <a:spcPts val="0"/>
              </a:spcBef>
              <a:spcAft>
                <a:spcPts val="0"/>
              </a:spcAft>
              <a:buNone/>
            </a:pPr>
            <a:endParaRPr/>
          </a:p>
        </p:txBody>
      </p:sp>
      <p:sp>
        <p:nvSpPr>
          <p:cNvPr id="2865" name="Google Shape;2865;g115ed03ef91_0_29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13</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9"/>
        <p:cNvGrpSpPr/>
        <p:nvPr/>
      </p:nvGrpSpPr>
      <p:grpSpPr>
        <a:xfrm>
          <a:off x="0" y="0"/>
          <a:ext cx="0" cy="0"/>
          <a:chOff x="0" y="0"/>
          <a:chExt cx="0" cy="0"/>
        </a:xfrm>
      </p:grpSpPr>
      <p:sp>
        <p:nvSpPr>
          <p:cNvPr id="4900" name="Google Shape;4900;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1" name="Google Shape;4901;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Meraki Platform enables seamless integrations for your organization in multiple ways</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200"/>
              <a:buFont typeface="Arial"/>
              <a:buChar char="•"/>
            </a:pPr>
            <a:r>
              <a:rPr lang="en-US" b="1"/>
              <a:t>1. Meraki portfolio</a:t>
            </a:r>
            <a:r>
              <a:rPr lang="en-US"/>
              <a:t>: Starting with our own portfolio that we just covered</a:t>
            </a:r>
            <a:endParaRPr/>
          </a:p>
          <a:p>
            <a:pPr marL="171450" lvl="0" indent="-171450" algn="l" rtl="0">
              <a:lnSpc>
                <a:spcPct val="100000"/>
              </a:lnSpc>
              <a:spcBef>
                <a:spcPts val="0"/>
              </a:spcBef>
              <a:spcAft>
                <a:spcPts val="0"/>
              </a:spcAft>
              <a:buClr>
                <a:schemeClr val="dk1"/>
              </a:buClr>
              <a:buSzPts val="1200"/>
              <a:buFont typeface="Arial"/>
              <a:buChar char="•"/>
            </a:pPr>
            <a:r>
              <a:rPr lang="en-US" b="1"/>
              <a:t>2. Cisco native integrations</a:t>
            </a:r>
            <a:r>
              <a:rPr lang="en-US"/>
              <a:t>: Integrate with our Cisco family. Cisco creates leading IT, networking, and security products you can seamlessly plug into. For example:</a:t>
            </a:r>
            <a:endParaRPr/>
          </a:p>
          <a:p>
            <a:pPr marL="628650" lvl="1" indent="-171450" algn="l" rtl="0">
              <a:lnSpc>
                <a:spcPct val="100000"/>
              </a:lnSpc>
              <a:spcBef>
                <a:spcPts val="0"/>
              </a:spcBef>
              <a:spcAft>
                <a:spcPts val="0"/>
              </a:spcAft>
              <a:buClr>
                <a:schemeClr val="dk1"/>
              </a:buClr>
              <a:buSzPts val="1200"/>
              <a:buFont typeface="Arial"/>
              <a:buChar char="•"/>
            </a:pPr>
            <a:r>
              <a:rPr lang="en-US" b="1"/>
              <a:t>Meraki MR Wireless + Cisco</a:t>
            </a:r>
            <a:endParaRPr/>
          </a:p>
          <a:p>
            <a:pPr marL="1085850" lvl="2" indent="-171450" algn="l" rtl="0">
              <a:lnSpc>
                <a:spcPct val="100000"/>
              </a:lnSpc>
              <a:spcBef>
                <a:spcPts val="0"/>
              </a:spcBef>
              <a:spcAft>
                <a:spcPts val="0"/>
              </a:spcAft>
              <a:buClr>
                <a:schemeClr val="dk1"/>
              </a:buClr>
              <a:buSzPts val="1200"/>
              <a:buFont typeface="Arial"/>
              <a:buChar char="•"/>
            </a:pPr>
            <a:r>
              <a:rPr lang="en-US" b="1"/>
              <a:t>Umbrella</a:t>
            </a:r>
            <a:r>
              <a:rPr lang="en-US"/>
              <a:t>: leader in DNS-layer cloud security</a:t>
            </a:r>
            <a:endParaRPr/>
          </a:p>
          <a:p>
            <a:pPr marL="1085850" lvl="2" indent="-171450" algn="l" rtl="0">
              <a:lnSpc>
                <a:spcPct val="100000"/>
              </a:lnSpc>
              <a:spcBef>
                <a:spcPts val="0"/>
              </a:spcBef>
              <a:spcAft>
                <a:spcPts val="0"/>
              </a:spcAft>
              <a:buClr>
                <a:schemeClr val="dk1"/>
              </a:buClr>
              <a:buSzPts val="1200"/>
              <a:buFont typeface="Arial"/>
              <a:buChar char="•"/>
            </a:pPr>
            <a:r>
              <a:rPr lang="en-US" b="1"/>
              <a:t>Cisco ISE: </a:t>
            </a:r>
            <a:r>
              <a:rPr lang="en-US" b="0"/>
              <a:t>Cisco Identity Services Engine -- next-gen identity and access control policy platform for enforcing compliance and improving security</a:t>
            </a:r>
            <a:endParaRPr b="1"/>
          </a:p>
          <a:p>
            <a:pPr marL="1085850" lvl="2" indent="-171450" algn="l" rtl="0">
              <a:lnSpc>
                <a:spcPct val="100000"/>
              </a:lnSpc>
              <a:spcBef>
                <a:spcPts val="0"/>
              </a:spcBef>
              <a:spcAft>
                <a:spcPts val="0"/>
              </a:spcAft>
              <a:buClr>
                <a:schemeClr val="dk1"/>
              </a:buClr>
              <a:buSzPts val="1200"/>
              <a:buFont typeface="Arial"/>
              <a:buChar char="•"/>
            </a:pPr>
            <a:r>
              <a:rPr lang="en-US" b="1"/>
              <a:t>DNA Spaces: </a:t>
            </a:r>
            <a:r>
              <a:rPr lang="en-US" b="0"/>
              <a:t>Cloud-based location services platform – get insights into people’s behavior and how they interact with your physical spaces</a:t>
            </a:r>
            <a:endParaRPr b="1"/>
          </a:p>
          <a:p>
            <a:pPr marL="628650" lvl="1" indent="-171450" algn="l" rtl="0">
              <a:lnSpc>
                <a:spcPct val="100000"/>
              </a:lnSpc>
              <a:spcBef>
                <a:spcPts val="0"/>
              </a:spcBef>
              <a:spcAft>
                <a:spcPts val="0"/>
              </a:spcAft>
              <a:buClr>
                <a:schemeClr val="dk1"/>
              </a:buClr>
              <a:buSzPts val="1200"/>
              <a:buFont typeface="Arial"/>
              <a:buChar char="•"/>
            </a:pPr>
            <a:r>
              <a:rPr lang="en-US" b="1"/>
              <a:t>Meraki MX Security &amp; SD-WAN </a:t>
            </a:r>
            <a:r>
              <a:rPr lang="en-US"/>
              <a:t>🡪 powered by Cisco Talos, the leader in global threat intelligence</a:t>
            </a:r>
            <a:endParaRPr/>
          </a:p>
          <a:p>
            <a:pPr marL="1085850" marR="0" lvl="2" indent="-171450" algn="l" rtl="0">
              <a:lnSpc>
                <a:spcPct val="100000"/>
              </a:lnSpc>
              <a:spcBef>
                <a:spcPts val="0"/>
              </a:spcBef>
              <a:spcAft>
                <a:spcPts val="0"/>
              </a:spcAft>
              <a:buClr>
                <a:schemeClr val="dk1"/>
              </a:buClr>
              <a:buSzPts val="1200"/>
              <a:buFont typeface="Arial"/>
              <a:buChar char="•"/>
            </a:pPr>
            <a:r>
              <a:rPr lang="en-US" b="1"/>
              <a:t>Umbrella</a:t>
            </a:r>
            <a:r>
              <a:rPr lang="en-US"/>
              <a:t>: leader in DNS-layer cloud security </a:t>
            </a:r>
            <a:endParaRPr/>
          </a:p>
          <a:p>
            <a:pPr marL="1085850" marR="0" lvl="2" indent="-171450" algn="l" rtl="0">
              <a:lnSpc>
                <a:spcPct val="100000"/>
              </a:lnSpc>
              <a:spcBef>
                <a:spcPts val="0"/>
              </a:spcBef>
              <a:spcAft>
                <a:spcPts val="0"/>
              </a:spcAft>
              <a:buClr>
                <a:schemeClr val="dk1"/>
              </a:buClr>
              <a:buSzPts val="1200"/>
              <a:buFont typeface="Arial"/>
              <a:buChar char="•"/>
            </a:pPr>
            <a:r>
              <a:rPr lang="en-US" b="1"/>
              <a:t>AnyConnect</a:t>
            </a:r>
            <a:r>
              <a:rPr lang="en-US"/>
              <a:t>: Secure VPN access for remote workers – allow remote workers highly secure access to your enterprise networks </a:t>
            </a:r>
            <a:endParaRPr b="1"/>
          </a:p>
          <a:p>
            <a:pPr marL="1085850" marR="0" lvl="2" indent="-171450" algn="l" rtl="0">
              <a:lnSpc>
                <a:spcPct val="100000"/>
              </a:lnSpc>
              <a:spcBef>
                <a:spcPts val="0"/>
              </a:spcBef>
              <a:spcAft>
                <a:spcPts val="0"/>
              </a:spcAft>
              <a:buClr>
                <a:schemeClr val="dk1"/>
              </a:buClr>
              <a:buSzPts val="1200"/>
              <a:buFont typeface="Arial"/>
              <a:buChar char="•"/>
            </a:pPr>
            <a:r>
              <a:rPr lang="en-US" b="1"/>
              <a:t>SNORT IDS/IPS</a:t>
            </a:r>
            <a:r>
              <a:rPr lang="en-US"/>
              <a:t>: SNORT is a powerful open-source intrusion detection system (IDS) and intrusion prevention system (IPS) that provides real-time network traffic analysis and data packet logging</a:t>
            </a:r>
            <a:endParaRPr/>
          </a:p>
          <a:p>
            <a:pPr marL="1085850" marR="0" lvl="2" indent="-171450" algn="l" rtl="0">
              <a:lnSpc>
                <a:spcPct val="100000"/>
              </a:lnSpc>
              <a:spcBef>
                <a:spcPts val="0"/>
              </a:spcBef>
              <a:spcAft>
                <a:spcPts val="0"/>
              </a:spcAft>
              <a:buClr>
                <a:schemeClr val="dk1"/>
              </a:buClr>
              <a:buSzPts val="1200"/>
              <a:buFont typeface="Arial"/>
              <a:buChar char="•"/>
            </a:pPr>
            <a:r>
              <a:rPr lang="en-US" b="1"/>
              <a:t>AMP</a:t>
            </a:r>
            <a:r>
              <a:rPr lang="en-US"/>
              <a:t>: Cisco Advanced Malware Protection – protect against viruses, malware, and cyberthreats by detecting, preventing, and responding to threats </a:t>
            </a:r>
            <a:endParaRPr/>
          </a:p>
          <a:p>
            <a:pPr marL="628650" lvl="1" indent="-171450" algn="l" rtl="0">
              <a:lnSpc>
                <a:spcPct val="100000"/>
              </a:lnSpc>
              <a:spcBef>
                <a:spcPts val="0"/>
              </a:spcBef>
              <a:spcAft>
                <a:spcPts val="0"/>
              </a:spcAft>
              <a:buClr>
                <a:schemeClr val="dk1"/>
              </a:buClr>
              <a:buSzPts val="1200"/>
              <a:buFont typeface="Arial"/>
              <a:buChar char="•"/>
            </a:pPr>
            <a:r>
              <a:rPr lang="en-US" b="1"/>
              <a:t>Systems Manager + Cisco </a:t>
            </a:r>
            <a:endParaRPr/>
          </a:p>
          <a:p>
            <a:pPr marL="1085850" lvl="2" indent="-171450" algn="l" rtl="0">
              <a:lnSpc>
                <a:spcPct val="100000"/>
              </a:lnSpc>
              <a:spcBef>
                <a:spcPts val="0"/>
              </a:spcBef>
              <a:spcAft>
                <a:spcPts val="0"/>
              </a:spcAft>
              <a:buClr>
                <a:schemeClr val="dk1"/>
              </a:buClr>
              <a:buSzPts val="1200"/>
              <a:buFont typeface="Arial"/>
              <a:buChar char="•"/>
            </a:pPr>
            <a:r>
              <a:rPr lang="en-US" b="1"/>
              <a:t>Duo</a:t>
            </a:r>
            <a:r>
              <a:rPr lang="en-US"/>
              <a:t>: zero-trust security platform for users, devices, and applications – provide two-factor authentication, endpoint security, remote access solutions and more to protect sensitive data at scale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Plus many more Cisco integrations…</a:t>
            </a:r>
            <a:endParaRPr i="1"/>
          </a:p>
          <a:p>
            <a:pPr marL="0" lvl="0" indent="0" algn="l" rtl="0">
              <a:lnSpc>
                <a:spcPct val="100000"/>
              </a:lnSpc>
              <a:spcBef>
                <a:spcPts val="0"/>
              </a:spcBef>
              <a:spcAft>
                <a:spcPts val="0"/>
              </a:spcAft>
              <a:buClr>
                <a:schemeClr val="dk1"/>
              </a:buClr>
              <a:buSzPts val="1200"/>
              <a:buFont typeface="Arial"/>
              <a:buNone/>
            </a:pPr>
            <a:endParaRPr b="1"/>
          </a:p>
          <a:p>
            <a:pPr marL="0" lvl="0" indent="0" algn="l" rtl="0">
              <a:lnSpc>
                <a:spcPct val="100000"/>
              </a:lnSpc>
              <a:spcBef>
                <a:spcPts val="0"/>
              </a:spcBef>
              <a:spcAft>
                <a:spcPts val="0"/>
              </a:spcAft>
              <a:buClr>
                <a:schemeClr val="dk1"/>
              </a:buClr>
              <a:buSzPts val="1200"/>
              <a:buFont typeface="Arial"/>
              <a:buNone/>
            </a:pPr>
            <a:r>
              <a:rPr lang="en-US" b="1"/>
              <a:t>3. APIs + Ecosystem</a:t>
            </a:r>
            <a:r>
              <a:rPr lang="en-US"/>
              <a:t>: </a:t>
            </a:r>
            <a:r>
              <a:rPr lang="en-US" b="1"/>
              <a:t>Scale</a:t>
            </a:r>
            <a:r>
              <a:rPr lang="en-US"/>
              <a:t> your teams and find solutions that </a:t>
            </a:r>
            <a:r>
              <a:rPr lang="en-US" b="1"/>
              <a:t>meet your unique needs</a:t>
            </a:r>
            <a:r>
              <a:rPr lang="en-US"/>
              <a:t> by integrating with </a:t>
            </a:r>
            <a:r>
              <a:rPr lang="en-US" b="1"/>
              <a:t>APIs</a:t>
            </a:r>
            <a:r>
              <a:rPr lang="en-US"/>
              <a:t> and the </a:t>
            </a:r>
            <a:r>
              <a:rPr lang="en-US" b="1"/>
              <a:t>Meraki Marketplace</a:t>
            </a:r>
            <a:r>
              <a:rPr lang="en-US"/>
              <a:t> ecosystem of Tech Partners. Integrate with 3</a:t>
            </a:r>
            <a:r>
              <a:rPr lang="en-US" baseline="30000"/>
              <a:t>rd</a:t>
            </a:r>
            <a:r>
              <a:rPr lang="en-US"/>
              <a:t> parties across </a:t>
            </a:r>
            <a:r>
              <a:rPr lang="en-US" b="1"/>
              <a:t>30+ solution categories</a:t>
            </a:r>
            <a:r>
              <a:rPr lang="en-US"/>
              <a:t> with over </a:t>
            </a:r>
            <a:r>
              <a:rPr lang="en-US" b="1"/>
              <a:t>185+ apps</a:t>
            </a:r>
            <a:r>
              <a:rPr lang="en-US"/>
              <a:t> and </a:t>
            </a:r>
            <a:r>
              <a:rPr lang="en-US" b="1"/>
              <a:t>500+ use cases</a:t>
            </a:r>
            <a:r>
              <a:rPr lang="en-US"/>
              <a:t>. Spotlight category examples: </a:t>
            </a:r>
            <a:endParaRPr/>
          </a:p>
          <a:p>
            <a:pPr marL="628650" lvl="1" indent="-171450" algn="l" rtl="0">
              <a:lnSpc>
                <a:spcPct val="100000"/>
              </a:lnSpc>
              <a:spcBef>
                <a:spcPts val="0"/>
              </a:spcBef>
              <a:spcAft>
                <a:spcPts val="0"/>
              </a:spcAft>
              <a:buClr>
                <a:schemeClr val="dk1"/>
              </a:buClr>
              <a:buSzPts val="1200"/>
              <a:buFont typeface="Arial"/>
              <a:buChar char="•"/>
            </a:pPr>
            <a:r>
              <a:rPr lang="en-US"/>
              <a:t>Hybrid Work</a:t>
            </a:r>
            <a:endParaRPr/>
          </a:p>
          <a:p>
            <a:pPr marL="628650" lvl="1" indent="-171450" algn="l" rtl="0">
              <a:lnSpc>
                <a:spcPct val="100000"/>
              </a:lnSpc>
              <a:spcBef>
                <a:spcPts val="0"/>
              </a:spcBef>
              <a:spcAft>
                <a:spcPts val="0"/>
              </a:spcAft>
              <a:buClr>
                <a:schemeClr val="dk1"/>
              </a:buClr>
              <a:buSzPts val="1200"/>
              <a:buFont typeface="Arial"/>
              <a:buChar char="•"/>
            </a:pPr>
            <a:r>
              <a:rPr lang="en-US"/>
              <a:t>Smart Spaces</a:t>
            </a:r>
            <a:endParaRPr/>
          </a:p>
          <a:p>
            <a:pPr marL="628650" lvl="1" indent="-171450" algn="l" rtl="0">
              <a:lnSpc>
                <a:spcPct val="100000"/>
              </a:lnSpc>
              <a:spcBef>
                <a:spcPts val="0"/>
              </a:spcBef>
              <a:spcAft>
                <a:spcPts val="0"/>
              </a:spcAft>
              <a:buClr>
                <a:schemeClr val="dk1"/>
              </a:buClr>
              <a:buSzPts val="1200"/>
              <a:buFont typeface="Arial"/>
              <a:buChar char="•"/>
            </a:pPr>
            <a:r>
              <a:rPr lang="en-US"/>
              <a:t>Safe Environments</a:t>
            </a:r>
            <a:endParaRPr/>
          </a:p>
          <a:p>
            <a:pPr marL="628650" lvl="1" indent="-171450" algn="l" rtl="0">
              <a:lnSpc>
                <a:spcPct val="100000"/>
              </a:lnSpc>
              <a:spcBef>
                <a:spcPts val="0"/>
              </a:spcBef>
              <a:spcAft>
                <a:spcPts val="0"/>
              </a:spcAft>
              <a:buClr>
                <a:schemeClr val="dk1"/>
              </a:buClr>
              <a:buSzPts val="1200"/>
              <a:buFont typeface="Arial"/>
              <a:buChar char="•"/>
            </a:pPr>
            <a:r>
              <a:rPr lang="en-US"/>
              <a:t>Analytics</a:t>
            </a:r>
            <a:endParaRPr/>
          </a:p>
          <a:p>
            <a:pPr marL="628650" lvl="1" indent="-171450" algn="l" rtl="0">
              <a:lnSpc>
                <a:spcPct val="100000"/>
              </a:lnSpc>
              <a:spcBef>
                <a:spcPts val="0"/>
              </a:spcBef>
              <a:spcAft>
                <a:spcPts val="0"/>
              </a:spcAft>
              <a:buClr>
                <a:schemeClr val="dk1"/>
              </a:buClr>
              <a:buSzPts val="1200"/>
              <a:buFont typeface="Arial"/>
              <a:buChar char="•"/>
            </a:pPr>
            <a:r>
              <a:rPr lang="en-US"/>
              <a:t>Marketing</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8"/>
        <p:cNvGrpSpPr/>
        <p:nvPr/>
      </p:nvGrpSpPr>
      <p:grpSpPr>
        <a:xfrm>
          <a:off x="0" y="0"/>
          <a:ext cx="0" cy="0"/>
          <a:chOff x="0" y="0"/>
          <a:chExt cx="0" cy="0"/>
        </a:xfrm>
      </p:grpSpPr>
      <p:sp>
        <p:nvSpPr>
          <p:cNvPr id="3519" name="Google Shape;3519;p26:notes"/>
          <p:cNvSpPr>
            <a:spLocks noGrp="1" noRot="1" noChangeAspect="1"/>
          </p:cNvSpPr>
          <p:nvPr>
            <p:ph type="sldImg" idx="2"/>
          </p:nvPr>
        </p:nvSpPr>
        <p:spPr>
          <a:xfrm>
            <a:off x="325438" y="698500"/>
            <a:ext cx="6207125" cy="3492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0" name="Google Shape;3520;p26:notes"/>
          <p:cNvSpPr txBox="1">
            <a:spLocks noGrp="1"/>
          </p:cNvSpPr>
          <p:nvPr>
            <p:ph type="body" idx="1"/>
          </p:nvPr>
        </p:nvSpPr>
        <p:spPr>
          <a:xfrm>
            <a:off x="685800" y="4424085"/>
            <a:ext cx="5486400" cy="419123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Off the shelf solutions for compatible with Meraki</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2">
          <a:extLst>
            <a:ext uri="{FF2B5EF4-FFF2-40B4-BE49-F238E27FC236}">
              <a16:creationId xmlns:a16="http://schemas.microsoft.com/office/drawing/2014/main" id="{B2FF82DC-AB17-36EF-619F-45E38D0F5FFC}"/>
            </a:ext>
          </a:extLst>
        </p:cNvPr>
        <p:cNvGrpSpPr/>
        <p:nvPr/>
      </p:nvGrpSpPr>
      <p:grpSpPr>
        <a:xfrm>
          <a:off x="0" y="0"/>
          <a:ext cx="0" cy="0"/>
          <a:chOff x="0" y="0"/>
          <a:chExt cx="0" cy="0"/>
        </a:xfrm>
      </p:grpSpPr>
      <p:sp>
        <p:nvSpPr>
          <p:cNvPr id="2863" name="Google Shape;2863;g115ed03ef91_0_296:notes">
            <a:extLst>
              <a:ext uri="{FF2B5EF4-FFF2-40B4-BE49-F238E27FC236}">
                <a16:creationId xmlns:a16="http://schemas.microsoft.com/office/drawing/2014/main" id="{C5397A27-E35E-C237-A270-D3217D774A5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4" name="Google Shape;2864;g115ed03ef91_0_296:notes">
            <a:extLst>
              <a:ext uri="{FF2B5EF4-FFF2-40B4-BE49-F238E27FC236}">
                <a16:creationId xmlns:a16="http://schemas.microsoft.com/office/drawing/2014/main" id="{2BA37F1F-BABC-DC04-A9A5-6A1A90CE5F23}"/>
              </a:ext>
            </a:extLst>
          </p:cNvPr>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Smarter hybrid workspaces need to be: productive, provide for employee engagement, and of course, have reliable, easy connectivity (from anywhere), IoT enablement, and secure technology.</a:t>
            </a:r>
            <a:br>
              <a:rPr lang="en-US"/>
            </a:br>
            <a:br>
              <a:rPr lang="en-US"/>
            </a:br>
            <a:r>
              <a:rPr lang="en-US"/>
              <a:t>We all want to be productive ... everywhere!</a:t>
            </a:r>
            <a:endParaRPr/>
          </a:p>
          <a:p>
            <a:pPr marL="0" lvl="0" indent="0" algn="l" rtl="0">
              <a:spcBef>
                <a:spcPts val="0"/>
              </a:spcBef>
              <a:spcAft>
                <a:spcPts val="0"/>
              </a:spcAft>
              <a:buNone/>
            </a:pPr>
            <a:endParaRPr/>
          </a:p>
        </p:txBody>
      </p:sp>
      <p:sp>
        <p:nvSpPr>
          <p:cNvPr id="2865" name="Google Shape;2865;g115ed03ef91_0_296:notes">
            <a:extLst>
              <a:ext uri="{FF2B5EF4-FFF2-40B4-BE49-F238E27FC236}">
                <a16:creationId xmlns:a16="http://schemas.microsoft.com/office/drawing/2014/main" id="{7548BB25-F563-0D7D-22C6-A55C3F13314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19</a:t>
            </a:fld>
            <a:endParaRPr/>
          </a:p>
        </p:txBody>
      </p:sp>
    </p:spTree>
    <p:extLst>
      <p:ext uri="{BB962C8B-B14F-4D97-AF65-F5344CB8AC3E}">
        <p14:creationId xmlns:p14="http://schemas.microsoft.com/office/powerpoint/2010/main" val="1782053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26462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3360660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99612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5929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05549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36312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237665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653610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36972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1313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77057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A3C1BB-4921-D628-4435-000779696F94}"/>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Title 4">
            <a:extLst>
              <a:ext uri="{FF2B5EF4-FFF2-40B4-BE49-F238E27FC236}">
                <a16:creationId xmlns:a16="http://schemas.microsoft.com/office/drawing/2014/main" id="{15640DCA-D6C8-CD69-87E4-6107AB3EC564}"/>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10" name="TextBox 9">
            <a:extLst>
              <a:ext uri="{FF2B5EF4-FFF2-40B4-BE49-F238E27FC236}">
                <a16:creationId xmlns:a16="http://schemas.microsoft.com/office/drawing/2014/main" id="{1117A8E4-3C91-BC73-7CD5-876626006D08}"/>
              </a:ext>
            </a:extLst>
          </p:cNvPr>
          <p:cNvSpPr txBox="1"/>
          <p:nvPr/>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11" name="Picture 10">
            <a:extLst>
              <a:ext uri="{FF2B5EF4-FFF2-40B4-BE49-F238E27FC236}">
                <a16:creationId xmlns:a16="http://schemas.microsoft.com/office/drawing/2014/main" id="{114211A0-BC24-5489-5E9F-D23CCA1D0A2A}"/>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131485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2pt Title Only - Center Navy">
    <p:bg>
      <p:bgPr>
        <a:solidFill>
          <a:schemeClr val="bg2"/>
        </a:solidFill>
        <a:effectLst/>
      </p:bgPr>
    </p:bg>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7EE3E17C-EC80-E6BB-EF14-A74EC7613597}"/>
              </a:ext>
            </a:extLst>
          </p:cNvPr>
          <p:cNvSpPr>
            <a:spLocks noGrp="1"/>
          </p:cNvSpPr>
          <p:nvPr>
            <p:ph type="sldNum" sz="quarter" idx="4"/>
          </p:nvPr>
        </p:nvSpPr>
        <p:spPr>
          <a:xfrm>
            <a:off x="10714592" y="6263437"/>
            <a:ext cx="962246" cy="365125"/>
          </a:xfrm>
          <a:prstGeom prst="rect">
            <a:avLst/>
          </a:prstGeom>
        </p:spPr>
        <p:txBody>
          <a:bodyPr vert="horz" lIns="91440" tIns="45720" rIns="91440" bIns="45720" rtlCol="0" anchor="ctr"/>
          <a:lstStyle>
            <a:lvl1pPr algn="r">
              <a:defRPr sz="800">
                <a:solidFill>
                  <a:schemeClr val="bg1"/>
                </a:solidFill>
              </a:defRPr>
            </a:lvl1pPr>
          </a:lstStyle>
          <a:p>
            <a:fld id="{EE7F7F6E-908D-4D7B-AEA2-670BE81D75B9}" type="slidenum">
              <a:rPr lang="en-US" smtClean="0"/>
              <a:pPr/>
              <a:t>‹#›</a:t>
            </a:fld>
            <a:endParaRPr lang="en-US"/>
          </a:p>
        </p:txBody>
      </p:sp>
      <p:sp>
        <p:nvSpPr>
          <p:cNvPr id="4" name="Footer Placeholder 5">
            <a:extLst>
              <a:ext uri="{FF2B5EF4-FFF2-40B4-BE49-F238E27FC236}">
                <a16:creationId xmlns:a16="http://schemas.microsoft.com/office/drawing/2014/main" id="{AED7D62F-C600-B6F7-78A0-24FC8D9710C7}"/>
              </a:ext>
            </a:extLst>
          </p:cNvPr>
          <p:cNvSpPr>
            <a:spLocks noGrp="1"/>
          </p:cNvSpPr>
          <p:nvPr>
            <p:ph type="ftr" sz="quarter" idx="3"/>
          </p:nvPr>
        </p:nvSpPr>
        <p:spPr>
          <a:xfrm>
            <a:off x="1106106" y="6339623"/>
            <a:ext cx="6984664" cy="201913"/>
          </a:xfrm>
          <a:prstGeom prst="rect">
            <a:avLst/>
          </a:prstGeom>
        </p:spPr>
        <p:txBody>
          <a:bodyPr vert="horz" lIns="0" tIns="45720" rIns="0" bIns="45720" rtlCol="0" anchor="ctr"/>
          <a:lstStyle>
            <a:lvl1pPr algn="l">
              <a:defRPr sz="700">
                <a:solidFill>
                  <a:schemeClr val="bg1"/>
                </a:solidFill>
                <a:latin typeface="+mj-lt"/>
              </a:defRPr>
            </a:lvl1pPr>
          </a:lstStyle>
          <a:p>
            <a:r>
              <a:rPr lang="en-US"/>
              <a:t>Sify Internal [Confidential]</a:t>
            </a:r>
          </a:p>
        </p:txBody>
      </p:sp>
      <p:sp>
        <p:nvSpPr>
          <p:cNvPr id="14" name="Text Placeholder 2">
            <a:extLst>
              <a:ext uri="{FF2B5EF4-FFF2-40B4-BE49-F238E27FC236}">
                <a16:creationId xmlns:a16="http://schemas.microsoft.com/office/drawing/2014/main" id="{2762F028-2DE4-8B6F-1795-DEC0C62C8578}"/>
              </a:ext>
            </a:extLst>
          </p:cNvPr>
          <p:cNvSpPr>
            <a:spLocks noGrp="1"/>
          </p:cNvSpPr>
          <p:nvPr>
            <p:ph type="body" sz="quarter" idx="14" hasCustomPrompt="1"/>
          </p:nvPr>
        </p:nvSpPr>
        <p:spPr>
          <a:xfrm>
            <a:off x="612834" y="431801"/>
            <a:ext cx="3502329" cy="304800"/>
          </a:xfrm>
          <a:prstGeom prst="rect">
            <a:avLst/>
          </a:prstGeom>
        </p:spPr>
        <p:txBody>
          <a:bodyPr lIns="0" tIns="0" rIns="0" bIns="0"/>
          <a:lstStyle>
            <a:lvl1pPr marL="0" indent="0">
              <a:spcBef>
                <a:spcPts val="0"/>
              </a:spcBef>
              <a:buFont typeface="Arial" panose="020B0604020202020204" pitchFamily="34" charset="0"/>
              <a:buNone/>
              <a:defRPr sz="1200" b="0" i="0" baseline="0">
                <a:solidFill>
                  <a:schemeClr val="bg1"/>
                </a:solidFill>
                <a:latin typeface="CiscoSansTT Light" panose="020B0503020201020303" pitchFamily="34" charset="0"/>
                <a:cs typeface="CiscoSansTT Light" panose="020B0503020201020303" pitchFamily="34" charset="0"/>
              </a:defRPr>
            </a:lvl1pPr>
            <a:lvl2pPr marL="406371" indent="0">
              <a:buNone/>
              <a:defRPr/>
            </a:lvl2pPr>
            <a:lvl3pPr marL="569863" indent="0">
              <a:buNone/>
              <a:defRPr/>
            </a:lvl3pPr>
            <a:lvl4pPr marL="688920" indent="0">
              <a:buNone/>
              <a:defRPr/>
            </a:lvl4pPr>
            <a:lvl5pPr marL="801621" indent="0">
              <a:buNone/>
              <a:defRPr/>
            </a:lvl5pPr>
          </a:lstStyle>
          <a:p>
            <a:pPr lvl="0"/>
            <a:r>
              <a:rPr lang="en-GB"/>
              <a:t>Section title</a:t>
            </a:r>
          </a:p>
        </p:txBody>
      </p:sp>
      <p:sp>
        <p:nvSpPr>
          <p:cNvPr id="2" name="Title 2">
            <a:extLst>
              <a:ext uri="{FF2B5EF4-FFF2-40B4-BE49-F238E27FC236}">
                <a16:creationId xmlns:a16="http://schemas.microsoft.com/office/drawing/2014/main" id="{2A8BB8E8-9CE1-24E0-E6E9-15D6964B565B}"/>
              </a:ext>
            </a:extLst>
          </p:cNvPr>
          <p:cNvSpPr>
            <a:spLocks noGrp="1"/>
          </p:cNvSpPr>
          <p:nvPr>
            <p:ph type="title"/>
          </p:nvPr>
        </p:nvSpPr>
        <p:spPr>
          <a:xfrm>
            <a:off x="582522" y="762445"/>
            <a:ext cx="11014456" cy="894153"/>
          </a:xfrm>
        </p:spPr>
        <p:txBody>
          <a:bodyPr anchor="t"/>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978757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Use Case with photo - NO stat ">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300C2D5-4DDF-E562-6B7A-945F5C308A30}"/>
              </a:ext>
            </a:extLst>
          </p:cNvPr>
          <p:cNvSpPr>
            <a:spLocks noGrp="1"/>
          </p:cNvSpPr>
          <p:nvPr>
            <p:ph type="pic" sz="quarter" idx="10"/>
          </p:nvPr>
        </p:nvSpPr>
        <p:spPr>
          <a:xfrm>
            <a:off x="-20698" y="2"/>
            <a:ext cx="4287898" cy="6874564"/>
          </a:xfrm>
          <a:custGeom>
            <a:avLst/>
            <a:gdLst>
              <a:gd name="connsiteX0" fmla="*/ 1566695 w 5863784"/>
              <a:gd name="connsiteY0" fmla="*/ 2 h 6858002"/>
              <a:gd name="connsiteX1" fmla="*/ 5863784 w 5863784"/>
              <a:gd name="connsiteY1" fmla="*/ 2 h 6858002"/>
              <a:gd name="connsiteX2" fmla="*/ 5863784 w 5863784"/>
              <a:gd name="connsiteY2" fmla="*/ 6858002 h 6858002"/>
              <a:gd name="connsiteX3" fmla="*/ 1566695 w 5863784"/>
              <a:gd name="connsiteY3" fmla="*/ 6858002 h 6858002"/>
              <a:gd name="connsiteX4" fmla="*/ 1566528 w 5863784"/>
              <a:gd name="connsiteY4" fmla="*/ 0 h 6858002"/>
              <a:gd name="connsiteX5" fmla="*/ 1566528 w 5863784"/>
              <a:gd name="connsiteY5" fmla="*/ 6858001 h 6858002"/>
              <a:gd name="connsiteX6" fmla="*/ 0 w 5863784"/>
              <a:gd name="connsiteY6" fmla="*/ 6858001 h 6858002"/>
              <a:gd name="connsiteX0" fmla="*/ 1566695 w 5863784"/>
              <a:gd name="connsiteY0" fmla="*/ 23542 h 6881542"/>
              <a:gd name="connsiteX1" fmla="*/ 5863784 w 5863784"/>
              <a:gd name="connsiteY1" fmla="*/ 23542 h 6881542"/>
              <a:gd name="connsiteX2" fmla="*/ 5863784 w 5863784"/>
              <a:gd name="connsiteY2" fmla="*/ 6881542 h 6881542"/>
              <a:gd name="connsiteX3" fmla="*/ 1566695 w 5863784"/>
              <a:gd name="connsiteY3" fmla="*/ 6881542 h 6881542"/>
              <a:gd name="connsiteX4" fmla="*/ 1566695 w 5863784"/>
              <a:gd name="connsiteY4" fmla="*/ 23542 h 6881542"/>
              <a:gd name="connsiteX5" fmla="*/ 2298048 w 5863784"/>
              <a:gd name="connsiteY5" fmla="*/ 0 h 6881542"/>
              <a:gd name="connsiteX6" fmla="*/ 1566528 w 5863784"/>
              <a:gd name="connsiteY6" fmla="*/ 6881541 h 6881542"/>
              <a:gd name="connsiteX7" fmla="*/ 0 w 5863784"/>
              <a:gd name="connsiteY7" fmla="*/ 6881541 h 6881542"/>
              <a:gd name="connsiteX8" fmla="*/ 2298048 w 5863784"/>
              <a:gd name="connsiteY8" fmla="*/ 0 h 6881542"/>
              <a:gd name="connsiteX0" fmla="*/ 1566695 w 5863784"/>
              <a:gd name="connsiteY0" fmla="*/ 23542 h 6881542"/>
              <a:gd name="connsiteX1" fmla="*/ 5863784 w 5863784"/>
              <a:gd name="connsiteY1" fmla="*/ 23542 h 6881542"/>
              <a:gd name="connsiteX2" fmla="*/ 5863784 w 5863784"/>
              <a:gd name="connsiteY2" fmla="*/ 6881542 h 6881542"/>
              <a:gd name="connsiteX3" fmla="*/ 1566695 w 5863784"/>
              <a:gd name="connsiteY3" fmla="*/ 6881542 h 6881542"/>
              <a:gd name="connsiteX4" fmla="*/ 1566695 w 5863784"/>
              <a:gd name="connsiteY4" fmla="*/ 23542 h 6881542"/>
              <a:gd name="connsiteX5" fmla="*/ 2298048 w 5863784"/>
              <a:gd name="connsiteY5" fmla="*/ 0 h 6881542"/>
              <a:gd name="connsiteX6" fmla="*/ 0 w 5863784"/>
              <a:gd name="connsiteY6" fmla="*/ 6881541 h 6881542"/>
              <a:gd name="connsiteX7" fmla="*/ 2298048 w 5863784"/>
              <a:gd name="connsiteY7" fmla="*/ 0 h 6881542"/>
              <a:gd name="connsiteX0" fmla="*/ 2298215 w 5863784"/>
              <a:gd name="connsiteY0" fmla="*/ 17657 h 6881542"/>
              <a:gd name="connsiteX1" fmla="*/ 5863784 w 5863784"/>
              <a:gd name="connsiteY1" fmla="*/ 23542 h 6881542"/>
              <a:gd name="connsiteX2" fmla="*/ 5863784 w 5863784"/>
              <a:gd name="connsiteY2" fmla="*/ 6881542 h 6881542"/>
              <a:gd name="connsiteX3" fmla="*/ 1566695 w 5863784"/>
              <a:gd name="connsiteY3" fmla="*/ 6881542 h 6881542"/>
              <a:gd name="connsiteX4" fmla="*/ 2298215 w 5863784"/>
              <a:gd name="connsiteY4" fmla="*/ 17657 h 6881542"/>
              <a:gd name="connsiteX5" fmla="*/ 2298048 w 5863784"/>
              <a:gd name="connsiteY5" fmla="*/ 0 h 6881542"/>
              <a:gd name="connsiteX6" fmla="*/ 0 w 5863784"/>
              <a:gd name="connsiteY6" fmla="*/ 6881541 h 6881542"/>
              <a:gd name="connsiteX7" fmla="*/ 2298048 w 5863784"/>
              <a:gd name="connsiteY7" fmla="*/ 0 h 6881542"/>
              <a:gd name="connsiteX0" fmla="*/ 2298215 w 5863784"/>
              <a:gd name="connsiteY0" fmla="*/ 17657 h 6881542"/>
              <a:gd name="connsiteX1" fmla="*/ 5863784 w 5863784"/>
              <a:gd name="connsiteY1" fmla="*/ 23542 h 6881542"/>
              <a:gd name="connsiteX2" fmla="*/ 5863784 w 5863784"/>
              <a:gd name="connsiteY2" fmla="*/ 6881542 h 6881542"/>
              <a:gd name="connsiteX3" fmla="*/ 174447 w 5863784"/>
              <a:gd name="connsiteY3" fmla="*/ 6881542 h 6881542"/>
              <a:gd name="connsiteX4" fmla="*/ 2298215 w 5863784"/>
              <a:gd name="connsiteY4" fmla="*/ 17657 h 6881542"/>
              <a:gd name="connsiteX5" fmla="*/ 2298048 w 5863784"/>
              <a:gd name="connsiteY5" fmla="*/ 0 h 6881542"/>
              <a:gd name="connsiteX6" fmla="*/ 0 w 5863784"/>
              <a:gd name="connsiteY6" fmla="*/ 6881541 h 6881542"/>
              <a:gd name="connsiteX7" fmla="*/ 2298048 w 5863784"/>
              <a:gd name="connsiteY7" fmla="*/ 0 h 6881542"/>
              <a:gd name="connsiteX0" fmla="*/ 0 w 5863784"/>
              <a:gd name="connsiteY0" fmla="*/ 6881541 h 6972761"/>
              <a:gd name="connsiteX1" fmla="*/ 2298048 w 5863784"/>
              <a:gd name="connsiteY1" fmla="*/ 0 h 6972761"/>
              <a:gd name="connsiteX2" fmla="*/ 5863784 w 5863784"/>
              <a:gd name="connsiteY2" fmla="*/ 23542 h 6972761"/>
              <a:gd name="connsiteX3" fmla="*/ 5863784 w 5863784"/>
              <a:gd name="connsiteY3" fmla="*/ 6881542 h 6972761"/>
              <a:gd name="connsiteX4" fmla="*/ 174447 w 5863784"/>
              <a:gd name="connsiteY4" fmla="*/ 6881542 h 6972761"/>
              <a:gd name="connsiteX5" fmla="*/ 2298215 w 5863784"/>
              <a:gd name="connsiteY5" fmla="*/ 17657 h 6972761"/>
              <a:gd name="connsiteX6" fmla="*/ 2298048 w 5863784"/>
              <a:gd name="connsiteY6" fmla="*/ 0 h 6972761"/>
              <a:gd name="connsiteX7" fmla="*/ 91440 w 5863784"/>
              <a:gd name="connsiteY7" fmla="*/ 6972761 h 6972761"/>
              <a:gd name="connsiteX0" fmla="*/ 0 w 5863784"/>
              <a:gd name="connsiteY0" fmla="*/ 6881541 h 6881542"/>
              <a:gd name="connsiteX1" fmla="*/ 2298048 w 5863784"/>
              <a:gd name="connsiteY1" fmla="*/ 0 h 6881542"/>
              <a:gd name="connsiteX2" fmla="*/ 5863784 w 5863784"/>
              <a:gd name="connsiteY2" fmla="*/ 23542 h 6881542"/>
              <a:gd name="connsiteX3" fmla="*/ 5863784 w 5863784"/>
              <a:gd name="connsiteY3" fmla="*/ 6881542 h 6881542"/>
              <a:gd name="connsiteX4" fmla="*/ 174447 w 5863784"/>
              <a:gd name="connsiteY4" fmla="*/ 6881542 h 6881542"/>
              <a:gd name="connsiteX5" fmla="*/ 2298215 w 5863784"/>
              <a:gd name="connsiteY5" fmla="*/ 17657 h 6881542"/>
              <a:gd name="connsiteX6" fmla="*/ 0 w 5863784"/>
              <a:gd name="connsiteY6" fmla="*/ 6881541 h 6881542"/>
              <a:gd name="connsiteX0" fmla="*/ 2123768 w 5689337"/>
              <a:gd name="connsiteY0" fmla="*/ 17657 h 6881542"/>
              <a:gd name="connsiteX1" fmla="*/ 2123601 w 5689337"/>
              <a:gd name="connsiteY1" fmla="*/ 0 h 6881542"/>
              <a:gd name="connsiteX2" fmla="*/ 5689337 w 5689337"/>
              <a:gd name="connsiteY2" fmla="*/ 23542 h 6881542"/>
              <a:gd name="connsiteX3" fmla="*/ 5689337 w 5689337"/>
              <a:gd name="connsiteY3" fmla="*/ 6881542 h 6881542"/>
              <a:gd name="connsiteX4" fmla="*/ 0 w 5689337"/>
              <a:gd name="connsiteY4" fmla="*/ 6881542 h 6881542"/>
              <a:gd name="connsiteX5" fmla="*/ 2123768 w 5689337"/>
              <a:gd name="connsiteY5" fmla="*/ 17657 h 6881542"/>
              <a:gd name="connsiteX0" fmla="*/ 2926081 w 5689337"/>
              <a:gd name="connsiteY0" fmla="*/ 23542 h 6881542"/>
              <a:gd name="connsiteX1" fmla="*/ 2123601 w 5689337"/>
              <a:gd name="connsiteY1" fmla="*/ 0 h 6881542"/>
              <a:gd name="connsiteX2" fmla="*/ 5689337 w 5689337"/>
              <a:gd name="connsiteY2" fmla="*/ 23542 h 6881542"/>
              <a:gd name="connsiteX3" fmla="*/ 5689337 w 5689337"/>
              <a:gd name="connsiteY3" fmla="*/ 6881542 h 6881542"/>
              <a:gd name="connsiteX4" fmla="*/ 0 w 5689337"/>
              <a:gd name="connsiteY4" fmla="*/ 6881542 h 6881542"/>
              <a:gd name="connsiteX5" fmla="*/ 2926081 w 5689337"/>
              <a:gd name="connsiteY5" fmla="*/ 23542 h 6881542"/>
              <a:gd name="connsiteX0" fmla="*/ 2926081 w 5689337"/>
              <a:gd name="connsiteY0" fmla="*/ 857250 h 7715250"/>
              <a:gd name="connsiteX1" fmla="*/ 5689337 w 5689337"/>
              <a:gd name="connsiteY1" fmla="*/ 857250 h 7715250"/>
              <a:gd name="connsiteX2" fmla="*/ 5689337 w 5689337"/>
              <a:gd name="connsiteY2" fmla="*/ 7715250 h 7715250"/>
              <a:gd name="connsiteX3" fmla="*/ 0 w 5689337"/>
              <a:gd name="connsiteY3" fmla="*/ 7715250 h 7715250"/>
              <a:gd name="connsiteX4" fmla="*/ 2926081 w 5689337"/>
              <a:gd name="connsiteY4" fmla="*/ 857250 h 7715250"/>
              <a:gd name="connsiteX0" fmla="*/ 2926081 w 5689337"/>
              <a:gd name="connsiteY0" fmla="*/ 508000 h 7366000"/>
              <a:gd name="connsiteX1" fmla="*/ 5689337 w 5689337"/>
              <a:gd name="connsiteY1" fmla="*/ 508000 h 7366000"/>
              <a:gd name="connsiteX2" fmla="*/ 5689337 w 5689337"/>
              <a:gd name="connsiteY2" fmla="*/ 7366000 h 7366000"/>
              <a:gd name="connsiteX3" fmla="*/ 0 w 5689337"/>
              <a:gd name="connsiteY3" fmla="*/ 7366000 h 7366000"/>
              <a:gd name="connsiteX4" fmla="*/ 2926081 w 5689337"/>
              <a:gd name="connsiteY4" fmla="*/ 508000 h 7366000"/>
              <a:gd name="connsiteX0" fmla="*/ 2926081 w 5689337"/>
              <a:gd name="connsiteY0" fmla="*/ 0 h 6858000"/>
              <a:gd name="connsiteX1" fmla="*/ 5689337 w 5689337"/>
              <a:gd name="connsiteY1" fmla="*/ 0 h 6858000"/>
              <a:gd name="connsiteX2" fmla="*/ 5689337 w 5689337"/>
              <a:gd name="connsiteY2" fmla="*/ 6858000 h 6858000"/>
              <a:gd name="connsiteX3" fmla="*/ 0 w 5689337"/>
              <a:gd name="connsiteY3" fmla="*/ 6858000 h 6858000"/>
              <a:gd name="connsiteX4" fmla="*/ 2926081 w 5689337"/>
              <a:gd name="connsiteY4" fmla="*/ 0 h 6858000"/>
              <a:gd name="connsiteX0" fmla="*/ 2182762 w 5689337"/>
              <a:gd name="connsiteY0" fmla="*/ 0 h 6863885"/>
              <a:gd name="connsiteX1" fmla="*/ 5689337 w 5689337"/>
              <a:gd name="connsiteY1" fmla="*/ 5885 h 6863885"/>
              <a:gd name="connsiteX2" fmla="*/ 5689337 w 5689337"/>
              <a:gd name="connsiteY2" fmla="*/ 6863885 h 6863885"/>
              <a:gd name="connsiteX3" fmla="*/ 0 w 5689337"/>
              <a:gd name="connsiteY3" fmla="*/ 6863885 h 6863885"/>
              <a:gd name="connsiteX4" fmla="*/ 2182762 w 5689337"/>
              <a:gd name="connsiteY4" fmla="*/ 0 h 6863885"/>
              <a:gd name="connsiteX0" fmla="*/ 1610524 w 5117099"/>
              <a:gd name="connsiteY0" fmla="*/ 0 h 6863885"/>
              <a:gd name="connsiteX1" fmla="*/ 5117099 w 5117099"/>
              <a:gd name="connsiteY1" fmla="*/ 5885 h 6863885"/>
              <a:gd name="connsiteX2" fmla="*/ 5117099 w 5117099"/>
              <a:gd name="connsiteY2" fmla="*/ 6863885 h 6863885"/>
              <a:gd name="connsiteX3" fmla="*/ 0 w 5117099"/>
              <a:gd name="connsiteY3" fmla="*/ 6846230 h 6863885"/>
              <a:gd name="connsiteX4" fmla="*/ 1610524 w 5117099"/>
              <a:gd name="connsiteY4" fmla="*/ 0 h 6863885"/>
              <a:gd name="connsiteX0" fmla="*/ 1557430 w 5117099"/>
              <a:gd name="connsiteY0" fmla="*/ 0 h 6863885"/>
              <a:gd name="connsiteX1" fmla="*/ 5117099 w 5117099"/>
              <a:gd name="connsiteY1" fmla="*/ 5885 h 6863885"/>
              <a:gd name="connsiteX2" fmla="*/ 5117099 w 5117099"/>
              <a:gd name="connsiteY2" fmla="*/ 6863885 h 6863885"/>
              <a:gd name="connsiteX3" fmla="*/ 0 w 5117099"/>
              <a:gd name="connsiteY3" fmla="*/ 6846230 h 6863885"/>
              <a:gd name="connsiteX4" fmla="*/ 1557430 w 5117099"/>
              <a:gd name="connsiteY4" fmla="*/ 0 h 6863885"/>
              <a:gd name="connsiteX0" fmla="*/ 2125558 w 5117099"/>
              <a:gd name="connsiteY0" fmla="*/ 11770 h 6858000"/>
              <a:gd name="connsiteX1" fmla="*/ 5117099 w 5117099"/>
              <a:gd name="connsiteY1" fmla="*/ 0 h 6858000"/>
              <a:gd name="connsiteX2" fmla="*/ 5117099 w 5117099"/>
              <a:gd name="connsiteY2" fmla="*/ 6858000 h 6858000"/>
              <a:gd name="connsiteX3" fmla="*/ 0 w 5117099"/>
              <a:gd name="connsiteY3" fmla="*/ 6840345 h 6858000"/>
              <a:gd name="connsiteX4" fmla="*/ 2125558 w 5117099"/>
              <a:gd name="connsiteY4" fmla="*/ 11770 h 6858000"/>
              <a:gd name="connsiteX0" fmla="*/ 1521922 w 4513463"/>
              <a:gd name="connsiteY0" fmla="*/ 11770 h 6858000"/>
              <a:gd name="connsiteX1" fmla="*/ 4513463 w 4513463"/>
              <a:gd name="connsiteY1" fmla="*/ 0 h 6858000"/>
              <a:gd name="connsiteX2" fmla="*/ 4513463 w 4513463"/>
              <a:gd name="connsiteY2" fmla="*/ 6858000 h 6858000"/>
              <a:gd name="connsiteX3" fmla="*/ 0 w 4513463"/>
              <a:gd name="connsiteY3" fmla="*/ 6852116 h 6858000"/>
              <a:gd name="connsiteX4" fmla="*/ 1521922 w 4513463"/>
              <a:gd name="connsiteY4" fmla="*/ 11770 h 6858000"/>
              <a:gd name="connsiteX0" fmla="*/ 622386 w 4513463"/>
              <a:gd name="connsiteY0" fmla="*/ 11770 h 6858000"/>
              <a:gd name="connsiteX1" fmla="*/ 4513463 w 4513463"/>
              <a:gd name="connsiteY1" fmla="*/ 0 h 6858000"/>
              <a:gd name="connsiteX2" fmla="*/ 4513463 w 4513463"/>
              <a:gd name="connsiteY2" fmla="*/ 6858000 h 6858000"/>
              <a:gd name="connsiteX3" fmla="*/ 0 w 4513463"/>
              <a:gd name="connsiteY3" fmla="*/ 6852116 h 6858000"/>
              <a:gd name="connsiteX4" fmla="*/ 622386 w 4513463"/>
              <a:gd name="connsiteY4" fmla="*/ 11770 h 6858000"/>
              <a:gd name="connsiteX0" fmla="*/ 1521922 w 5412999"/>
              <a:gd name="connsiteY0" fmla="*/ 11770 h 6863886"/>
              <a:gd name="connsiteX1" fmla="*/ 5412999 w 5412999"/>
              <a:gd name="connsiteY1" fmla="*/ 0 h 6863886"/>
              <a:gd name="connsiteX2" fmla="*/ 5412999 w 5412999"/>
              <a:gd name="connsiteY2" fmla="*/ 6858000 h 6863886"/>
              <a:gd name="connsiteX3" fmla="*/ 0 w 5412999"/>
              <a:gd name="connsiteY3" fmla="*/ 6863886 h 6863886"/>
              <a:gd name="connsiteX4" fmla="*/ 1521922 w 5412999"/>
              <a:gd name="connsiteY4" fmla="*/ 11770 h 6863886"/>
              <a:gd name="connsiteX0" fmla="*/ 1397643 w 5288720"/>
              <a:gd name="connsiteY0" fmla="*/ 11770 h 6875656"/>
              <a:gd name="connsiteX1" fmla="*/ 5288720 w 5288720"/>
              <a:gd name="connsiteY1" fmla="*/ 0 h 6875656"/>
              <a:gd name="connsiteX2" fmla="*/ 5288720 w 5288720"/>
              <a:gd name="connsiteY2" fmla="*/ 6858000 h 6875656"/>
              <a:gd name="connsiteX3" fmla="*/ 0 w 5288720"/>
              <a:gd name="connsiteY3" fmla="*/ 6875656 h 6875656"/>
              <a:gd name="connsiteX4" fmla="*/ 1397643 w 5288720"/>
              <a:gd name="connsiteY4" fmla="*/ 11770 h 6875656"/>
              <a:gd name="connsiteX0" fmla="*/ 1510086 w 5288720"/>
              <a:gd name="connsiteY0" fmla="*/ 11770 h 6875656"/>
              <a:gd name="connsiteX1" fmla="*/ 5288720 w 5288720"/>
              <a:gd name="connsiteY1" fmla="*/ 0 h 6875656"/>
              <a:gd name="connsiteX2" fmla="*/ 5288720 w 5288720"/>
              <a:gd name="connsiteY2" fmla="*/ 6858000 h 6875656"/>
              <a:gd name="connsiteX3" fmla="*/ 0 w 5288720"/>
              <a:gd name="connsiteY3" fmla="*/ 6875656 h 6875656"/>
              <a:gd name="connsiteX4" fmla="*/ 1510086 w 5288720"/>
              <a:gd name="connsiteY4" fmla="*/ 11770 h 6875656"/>
              <a:gd name="connsiteX0" fmla="*/ 0 w 3778634"/>
              <a:gd name="connsiteY0" fmla="*/ 11770 h 6899197"/>
              <a:gd name="connsiteX1" fmla="*/ 3778634 w 3778634"/>
              <a:gd name="connsiteY1" fmla="*/ 0 h 6899197"/>
              <a:gd name="connsiteX2" fmla="*/ 3778634 w 3778634"/>
              <a:gd name="connsiteY2" fmla="*/ 6858000 h 6899197"/>
              <a:gd name="connsiteX3" fmla="*/ 803852 w 3778634"/>
              <a:gd name="connsiteY3" fmla="*/ 6899197 h 6899197"/>
              <a:gd name="connsiteX4" fmla="*/ 0 w 3778634"/>
              <a:gd name="connsiteY4" fmla="*/ 11770 h 6899197"/>
              <a:gd name="connsiteX0" fmla="*/ 0 w 4583482"/>
              <a:gd name="connsiteY0" fmla="*/ 0 h 6899197"/>
              <a:gd name="connsiteX1" fmla="*/ 4583482 w 4583482"/>
              <a:gd name="connsiteY1" fmla="*/ 0 h 6899197"/>
              <a:gd name="connsiteX2" fmla="*/ 4583482 w 4583482"/>
              <a:gd name="connsiteY2" fmla="*/ 6858000 h 6899197"/>
              <a:gd name="connsiteX3" fmla="*/ 1608700 w 4583482"/>
              <a:gd name="connsiteY3" fmla="*/ 6899197 h 6899197"/>
              <a:gd name="connsiteX4" fmla="*/ 0 w 4583482"/>
              <a:gd name="connsiteY4" fmla="*/ 0 h 6899197"/>
              <a:gd name="connsiteX0" fmla="*/ 0 w 4583482"/>
              <a:gd name="connsiteY0" fmla="*/ 0 h 6858000"/>
              <a:gd name="connsiteX1" fmla="*/ 4583482 w 4583482"/>
              <a:gd name="connsiteY1" fmla="*/ 0 h 6858000"/>
              <a:gd name="connsiteX2" fmla="*/ 4583482 w 4583482"/>
              <a:gd name="connsiteY2" fmla="*/ 6858000 h 6858000"/>
              <a:gd name="connsiteX3" fmla="*/ 1010982 w 4583482"/>
              <a:gd name="connsiteY3" fmla="*/ 6852116 h 6858000"/>
              <a:gd name="connsiteX4" fmla="*/ 0 w 4583482"/>
              <a:gd name="connsiteY4" fmla="*/ 0 h 6858000"/>
              <a:gd name="connsiteX0" fmla="*/ 0 w 4583482"/>
              <a:gd name="connsiteY0" fmla="*/ 0 h 6858000"/>
              <a:gd name="connsiteX1" fmla="*/ 4583482 w 4583482"/>
              <a:gd name="connsiteY1" fmla="*/ 0 h 6858000"/>
              <a:gd name="connsiteX2" fmla="*/ 4583482 w 4583482"/>
              <a:gd name="connsiteY2" fmla="*/ 6858000 h 6858000"/>
              <a:gd name="connsiteX3" fmla="*/ 45130 w 4583482"/>
              <a:gd name="connsiteY3" fmla="*/ 6846750 h 6858000"/>
              <a:gd name="connsiteX4" fmla="*/ 0 w 4583482"/>
              <a:gd name="connsiteY4" fmla="*/ 0 h 6858000"/>
              <a:gd name="connsiteX0" fmla="*/ 0 w 4583482"/>
              <a:gd name="connsiteY0" fmla="*/ 0 h 6858000"/>
              <a:gd name="connsiteX1" fmla="*/ 4583482 w 4583482"/>
              <a:gd name="connsiteY1" fmla="*/ 0 h 6858000"/>
              <a:gd name="connsiteX2" fmla="*/ 4583482 w 4583482"/>
              <a:gd name="connsiteY2" fmla="*/ 6858000 h 6858000"/>
              <a:gd name="connsiteX3" fmla="*/ 45130 w 4583482"/>
              <a:gd name="connsiteY3" fmla="*/ 6846750 h 6858000"/>
              <a:gd name="connsiteX4" fmla="*/ 0 w 4583482"/>
              <a:gd name="connsiteY4" fmla="*/ 0 h 6858000"/>
              <a:gd name="connsiteX0" fmla="*/ 0 w 4583482"/>
              <a:gd name="connsiteY0" fmla="*/ 0 h 6858000"/>
              <a:gd name="connsiteX1" fmla="*/ 4583482 w 4583482"/>
              <a:gd name="connsiteY1" fmla="*/ 0 h 6858000"/>
              <a:gd name="connsiteX2" fmla="*/ 4583482 w 4583482"/>
              <a:gd name="connsiteY2" fmla="*/ 6858000 h 6858000"/>
              <a:gd name="connsiteX3" fmla="*/ 45130 w 4583482"/>
              <a:gd name="connsiteY3" fmla="*/ 6846750 h 6858000"/>
              <a:gd name="connsiteX4" fmla="*/ 0 w 4583482"/>
              <a:gd name="connsiteY4" fmla="*/ 0 h 6858000"/>
              <a:gd name="connsiteX0" fmla="*/ 0 w 4583482"/>
              <a:gd name="connsiteY0" fmla="*/ 0 h 6858000"/>
              <a:gd name="connsiteX1" fmla="*/ 4583482 w 4583482"/>
              <a:gd name="connsiteY1" fmla="*/ 0 h 6858000"/>
              <a:gd name="connsiteX2" fmla="*/ 4583482 w 4583482"/>
              <a:gd name="connsiteY2" fmla="*/ 6858000 h 6858000"/>
              <a:gd name="connsiteX3" fmla="*/ 18151 w 4583482"/>
              <a:gd name="connsiteY3" fmla="*/ 6852116 h 6858000"/>
              <a:gd name="connsiteX4" fmla="*/ 0 w 4583482"/>
              <a:gd name="connsiteY4" fmla="*/ 0 h 6858000"/>
              <a:gd name="connsiteX0" fmla="*/ 0 w 4583482"/>
              <a:gd name="connsiteY0" fmla="*/ 0 h 6858000"/>
              <a:gd name="connsiteX1" fmla="*/ 4583482 w 4583482"/>
              <a:gd name="connsiteY1" fmla="*/ 0 h 6858000"/>
              <a:gd name="connsiteX2" fmla="*/ 4583482 w 4583482"/>
              <a:gd name="connsiteY2" fmla="*/ 6858000 h 6858000"/>
              <a:gd name="connsiteX3" fmla="*/ 12756 w 4583482"/>
              <a:gd name="connsiteY3" fmla="*/ 6857482 h 6858000"/>
              <a:gd name="connsiteX4" fmla="*/ 0 w 458348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3482" h="6858000">
                <a:moveTo>
                  <a:pt x="0" y="0"/>
                </a:moveTo>
                <a:lnTo>
                  <a:pt x="4583482" y="0"/>
                </a:lnTo>
                <a:lnTo>
                  <a:pt x="4583482" y="6858000"/>
                </a:lnTo>
                <a:lnTo>
                  <a:pt x="12756" y="6857482"/>
                </a:lnTo>
                <a:cubicBezTo>
                  <a:pt x="6706" y="4573443"/>
                  <a:pt x="6050" y="2284039"/>
                  <a:pt x="0" y="0"/>
                </a:cubicBezTo>
                <a:close/>
              </a:path>
            </a:pathLst>
          </a:custGeom>
          <a:solidFill>
            <a:schemeClr val="tx1">
              <a:lumMod val="60000"/>
              <a:lumOff val="40000"/>
            </a:schemeClr>
          </a:solidFill>
        </p:spPr>
        <p:txBody>
          <a:bodyPr wrap="square" anchor="ctr" anchorCtr="0">
            <a:noAutofit/>
          </a:bodyPr>
          <a:lstStyle>
            <a:lvl1pPr marL="0" indent="0" algn="ctr">
              <a:buNone/>
              <a:defRPr>
                <a:solidFill>
                  <a:schemeClr val="tx1"/>
                </a:solidFill>
              </a:defRPr>
            </a:lvl1pPr>
          </a:lstStyle>
          <a:p>
            <a:endParaRPr lang="en-US"/>
          </a:p>
        </p:txBody>
      </p:sp>
      <p:sp>
        <p:nvSpPr>
          <p:cNvPr id="14" name="Text Placeholder 2">
            <a:extLst>
              <a:ext uri="{FF2B5EF4-FFF2-40B4-BE49-F238E27FC236}">
                <a16:creationId xmlns:a16="http://schemas.microsoft.com/office/drawing/2014/main" id="{39E0DAAB-B12B-D73A-BFD5-E3645B1EFF04}"/>
              </a:ext>
            </a:extLst>
          </p:cNvPr>
          <p:cNvSpPr>
            <a:spLocks noGrp="1"/>
          </p:cNvSpPr>
          <p:nvPr>
            <p:ph type="body" sz="quarter" idx="14" hasCustomPrompt="1"/>
          </p:nvPr>
        </p:nvSpPr>
        <p:spPr>
          <a:xfrm>
            <a:off x="612835" y="431800"/>
            <a:ext cx="2743552" cy="304800"/>
          </a:xfrm>
          <a:prstGeom prst="rect">
            <a:avLst/>
          </a:prstGeom>
        </p:spPr>
        <p:txBody>
          <a:bodyPr lIns="0" tIns="0" rIns="0" bIns="0"/>
          <a:lstStyle>
            <a:lvl1pPr marL="0" indent="0">
              <a:buFont typeface="Arial" panose="020B0604020202020204" pitchFamily="34" charset="0"/>
              <a:buNone/>
              <a:defRPr sz="1200" b="0" i="0" baseline="0">
                <a:solidFill>
                  <a:schemeClr val="bg1"/>
                </a:solidFill>
                <a:latin typeface="CiscoSansTT Light" panose="020B0503020201020303" pitchFamily="34" charset="0"/>
                <a:cs typeface="CiscoSansTT Light" panose="020B0503020201020303" pitchFamily="34" charset="0"/>
              </a:defRPr>
            </a:lvl1pPr>
            <a:lvl2pPr marL="406371" indent="0">
              <a:buNone/>
              <a:defRPr/>
            </a:lvl2pPr>
            <a:lvl3pPr marL="569863" indent="0">
              <a:buNone/>
              <a:defRPr/>
            </a:lvl3pPr>
            <a:lvl4pPr marL="688920" indent="0">
              <a:buNone/>
              <a:defRPr/>
            </a:lvl4pPr>
            <a:lvl5pPr marL="801621" indent="0">
              <a:buNone/>
              <a:defRPr/>
            </a:lvl5pPr>
          </a:lstStyle>
          <a:p>
            <a:pPr lvl="0"/>
            <a:r>
              <a:rPr lang="en-GB"/>
              <a:t>Section title</a:t>
            </a:r>
          </a:p>
        </p:txBody>
      </p:sp>
      <p:sp>
        <p:nvSpPr>
          <p:cNvPr id="19" name="Slide Number Placeholder 1">
            <a:extLst>
              <a:ext uri="{FF2B5EF4-FFF2-40B4-BE49-F238E27FC236}">
                <a16:creationId xmlns:a16="http://schemas.microsoft.com/office/drawing/2014/main" id="{8CA65C26-4528-EE9A-15DD-E2D8EFF75C23}"/>
              </a:ext>
            </a:extLst>
          </p:cNvPr>
          <p:cNvSpPr>
            <a:spLocks noGrp="1"/>
          </p:cNvSpPr>
          <p:nvPr>
            <p:ph type="sldNum" sz="quarter" idx="4"/>
          </p:nvPr>
        </p:nvSpPr>
        <p:spPr>
          <a:xfrm>
            <a:off x="10714592" y="6263437"/>
            <a:ext cx="962246" cy="365125"/>
          </a:xfrm>
          <a:prstGeom prst="rect">
            <a:avLst/>
          </a:prstGeom>
        </p:spPr>
        <p:txBody>
          <a:bodyPr vert="horz" lIns="91440" tIns="45720" rIns="91440" bIns="45720" rtlCol="0" anchor="ctr"/>
          <a:lstStyle>
            <a:lvl1pPr algn="r">
              <a:defRPr sz="800">
                <a:solidFill>
                  <a:schemeClr val="tx1"/>
                </a:solidFill>
              </a:defRPr>
            </a:lvl1pPr>
          </a:lstStyle>
          <a:p>
            <a:fld id="{EE7F7F6E-908D-4D7B-AEA2-670BE81D75B9}" type="slidenum">
              <a:rPr lang="en-US" smtClean="0"/>
              <a:pPr/>
              <a:t>‹#›</a:t>
            </a:fld>
            <a:endParaRPr lang="en-US"/>
          </a:p>
        </p:txBody>
      </p:sp>
      <p:sp>
        <p:nvSpPr>
          <p:cNvPr id="22" name="Footer Placeholder 5">
            <a:extLst>
              <a:ext uri="{FF2B5EF4-FFF2-40B4-BE49-F238E27FC236}">
                <a16:creationId xmlns:a16="http://schemas.microsoft.com/office/drawing/2014/main" id="{BBF5DCBB-EE66-966E-7D3E-B385EA8F3321}"/>
              </a:ext>
            </a:extLst>
          </p:cNvPr>
          <p:cNvSpPr>
            <a:spLocks noGrp="1"/>
          </p:cNvSpPr>
          <p:nvPr>
            <p:ph type="ftr" sz="quarter" idx="3"/>
          </p:nvPr>
        </p:nvSpPr>
        <p:spPr>
          <a:xfrm>
            <a:off x="1106106" y="6339623"/>
            <a:ext cx="6984664" cy="201913"/>
          </a:xfrm>
          <a:prstGeom prst="rect">
            <a:avLst/>
          </a:prstGeom>
        </p:spPr>
        <p:txBody>
          <a:bodyPr vert="horz" lIns="0" tIns="45720" rIns="0" bIns="45720" rtlCol="0" anchor="ctr"/>
          <a:lstStyle>
            <a:lvl1pPr algn="l">
              <a:defRPr sz="700">
                <a:solidFill>
                  <a:schemeClr val="bg1"/>
                </a:solidFill>
                <a:latin typeface="+mj-lt"/>
              </a:defRPr>
            </a:lvl1pPr>
          </a:lstStyle>
          <a:p>
            <a:r>
              <a:rPr lang="en-US"/>
              <a:t>Sify Internal [Confidential]</a:t>
            </a:r>
          </a:p>
        </p:txBody>
      </p:sp>
      <p:sp>
        <p:nvSpPr>
          <p:cNvPr id="2" name="Title 1">
            <a:extLst>
              <a:ext uri="{FF2B5EF4-FFF2-40B4-BE49-F238E27FC236}">
                <a16:creationId xmlns:a16="http://schemas.microsoft.com/office/drawing/2014/main" id="{B5D42A53-06D5-7CAE-0E2C-E8C2F535F855}"/>
              </a:ext>
            </a:extLst>
          </p:cNvPr>
          <p:cNvSpPr>
            <a:spLocks noGrp="1"/>
          </p:cNvSpPr>
          <p:nvPr>
            <p:ph type="ctrTitle"/>
          </p:nvPr>
        </p:nvSpPr>
        <p:spPr>
          <a:xfrm>
            <a:off x="4808244" y="685800"/>
            <a:ext cx="6774156" cy="1624030"/>
          </a:xfrm>
          <a:prstGeom prst="rect">
            <a:avLst/>
          </a:prstGeom>
        </p:spPr>
        <p:txBody>
          <a:bodyPr lIns="0" tIns="0" rIns="0" bIns="0" anchor="b"/>
          <a:lstStyle>
            <a:lvl1pPr marL="0" indent="0" algn="l">
              <a:lnSpc>
                <a:spcPct val="90000"/>
              </a:lnSpc>
              <a:buFont typeface="Arial" panose="020B0604020202020204" pitchFamily="34" charset="0"/>
              <a:buNone/>
              <a:defRPr sz="3200" b="0" i="0" spc="0" baseline="0">
                <a:solidFill>
                  <a:schemeClr val="bg2"/>
                </a:solidFill>
                <a:latin typeface="CiscoSansTT ExtraLight" panose="020B0303020201020303" pitchFamily="34" charset="0"/>
                <a:cs typeface="CiscoSansTT ExtraLight" panose="020B0303020201020303" pitchFamily="34" charset="0"/>
              </a:defRPr>
            </a:lvl1pPr>
          </a:lstStyle>
          <a:p>
            <a:r>
              <a:rPr lang="en-US"/>
              <a:t>Click to edit Master title</a:t>
            </a:r>
            <a:r>
              <a:rPr lang="en-GB"/>
              <a:t> </a:t>
            </a:r>
            <a:endParaRPr lang="en-US"/>
          </a:p>
        </p:txBody>
      </p:sp>
      <p:sp>
        <p:nvSpPr>
          <p:cNvPr id="3" name="Text Placeholder 2">
            <a:extLst>
              <a:ext uri="{FF2B5EF4-FFF2-40B4-BE49-F238E27FC236}">
                <a16:creationId xmlns:a16="http://schemas.microsoft.com/office/drawing/2014/main" id="{FDDC6E3B-F76C-2003-CB0C-53ADD9DF239E}"/>
              </a:ext>
            </a:extLst>
          </p:cNvPr>
          <p:cNvSpPr>
            <a:spLocks noGrp="1"/>
          </p:cNvSpPr>
          <p:nvPr>
            <p:ph type="body" sz="quarter" idx="16" hasCustomPrompt="1"/>
          </p:nvPr>
        </p:nvSpPr>
        <p:spPr>
          <a:xfrm>
            <a:off x="4831569" y="2552700"/>
            <a:ext cx="2742400" cy="259458"/>
          </a:xfrm>
          <a:prstGeom prst="rect">
            <a:avLst/>
          </a:prstGeom>
        </p:spPr>
        <p:txBody>
          <a:bodyPr lIns="0" tIns="0" rIns="0" bIns="0" anchor="b"/>
          <a:lstStyle>
            <a:lvl1pPr marL="0" indent="0">
              <a:lnSpc>
                <a:spcPct val="100000"/>
              </a:lnSpc>
              <a:buFont typeface="Arial" panose="020B0604020202020204" pitchFamily="34" charset="0"/>
              <a:buNone/>
              <a:defRPr sz="1400" b="0" i="0" baseline="0">
                <a:solidFill>
                  <a:schemeClr val="tx1"/>
                </a:solidFill>
                <a:latin typeface="CiscoSansTT Medium" panose="020B0604020202020204" charset="0"/>
                <a:cs typeface="CiscoSansTT Medium" panose="020B0604020202020204" charset="0"/>
              </a:defRPr>
            </a:lvl1pPr>
            <a:lvl2pPr marL="406371" indent="0">
              <a:buNone/>
              <a:defRPr/>
            </a:lvl2pPr>
            <a:lvl3pPr marL="569863" indent="0">
              <a:buNone/>
              <a:defRPr/>
            </a:lvl3pPr>
            <a:lvl4pPr marL="688920" indent="0">
              <a:buNone/>
              <a:defRPr/>
            </a:lvl4pPr>
            <a:lvl5pPr marL="801621" indent="0">
              <a:buNone/>
              <a:defRPr/>
            </a:lvl5pPr>
          </a:lstStyle>
          <a:p>
            <a:pPr lvl="0"/>
            <a:r>
              <a:rPr lang="en-GB"/>
              <a:t>Challenge</a:t>
            </a:r>
          </a:p>
        </p:txBody>
      </p:sp>
      <p:sp>
        <p:nvSpPr>
          <p:cNvPr id="5" name="Text Placeholder 2">
            <a:extLst>
              <a:ext uri="{FF2B5EF4-FFF2-40B4-BE49-F238E27FC236}">
                <a16:creationId xmlns:a16="http://schemas.microsoft.com/office/drawing/2014/main" id="{7565131F-A9CC-8308-5786-AB049A7918AF}"/>
              </a:ext>
            </a:extLst>
          </p:cNvPr>
          <p:cNvSpPr>
            <a:spLocks noGrp="1"/>
          </p:cNvSpPr>
          <p:nvPr>
            <p:ph type="body" sz="quarter" idx="30" hasCustomPrompt="1"/>
          </p:nvPr>
        </p:nvSpPr>
        <p:spPr>
          <a:xfrm>
            <a:off x="4832370" y="2951776"/>
            <a:ext cx="2742400" cy="967445"/>
          </a:xfrm>
          <a:prstGeom prst="rect">
            <a:avLst/>
          </a:prstGeom>
        </p:spPr>
        <p:txBody>
          <a:bodyPr lIns="0" tIns="0" rIns="0" bIns="0"/>
          <a:lstStyle>
            <a:lvl1pPr marL="171450" marR="0" indent="-171450" algn="l" defTabSz="912276" rtl="0" eaLnBrk="1" fontAlgn="base" latinLnBrk="0" hangingPunct="1">
              <a:lnSpc>
                <a:spcPct val="110000"/>
              </a:lnSpc>
              <a:spcBef>
                <a:spcPts val="0"/>
              </a:spcBef>
              <a:spcAft>
                <a:spcPts val="1200"/>
              </a:spcAft>
              <a:buClr>
                <a:schemeClr val="tx1"/>
              </a:buClr>
              <a:buSzPct val="90000"/>
              <a:buFont typeface="CiscoSansTT Light" panose="020B0604020202020204" charset="0"/>
              <a:buChar char="–"/>
              <a:tabLst/>
              <a:defRPr sz="1200" b="0" i="0" baseline="0">
                <a:solidFill>
                  <a:schemeClr val="tx1"/>
                </a:solidFill>
                <a:latin typeface="CiscoSansTT Light" panose="020B0503020201020303" pitchFamily="34" charset="0"/>
                <a:cs typeface="CiscoSansTT Light" panose="020B0503020201020303" pitchFamily="34" charset="0"/>
              </a:defRPr>
            </a:lvl1pPr>
            <a:lvl2pPr marL="406371" indent="0">
              <a:buNone/>
              <a:defRPr/>
            </a:lvl2pPr>
            <a:lvl3pPr marL="569863" indent="0">
              <a:buNone/>
              <a:defRPr/>
            </a:lvl3pPr>
            <a:lvl4pPr marL="688920" indent="0">
              <a:buNone/>
              <a:defRPr/>
            </a:lvl4pPr>
            <a:lvl5pPr marL="801621" indent="0">
              <a:buNone/>
              <a:defRPr/>
            </a:lvl5pPr>
          </a:lstStyle>
          <a:p>
            <a:r>
              <a:rPr lang="en-US"/>
              <a:t>Lorem ipsum dolor sit </a:t>
            </a:r>
            <a:r>
              <a:rPr lang="en-US" err="1"/>
              <a:t>amet</a:t>
            </a:r>
            <a:endParaRPr lang="en-US"/>
          </a:p>
          <a:p>
            <a:r>
              <a:rPr lang="en-US"/>
              <a:t>Sed do </a:t>
            </a:r>
            <a:r>
              <a:rPr lang="en-US" err="1"/>
              <a:t>eiusmod</a:t>
            </a:r>
            <a:r>
              <a:rPr lang="en-US"/>
              <a:t> </a:t>
            </a:r>
            <a:r>
              <a:rPr lang="en-US" err="1"/>
              <a:t>tempor</a:t>
            </a:r>
            <a:r>
              <a:rPr lang="en-US"/>
              <a:t> </a:t>
            </a:r>
            <a:r>
              <a:rPr lang="en-US" err="1"/>
              <a:t>incididunt</a:t>
            </a:r>
            <a:r>
              <a:rPr lang="en-US"/>
              <a:t> </a:t>
            </a:r>
          </a:p>
          <a:p>
            <a:pPr lvl="0"/>
            <a:endParaRPr lang="en-GB"/>
          </a:p>
        </p:txBody>
      </p:sp>
      <p:sp>
        <p:nvSpPr>
          <p:cNvPr id="8" name="Text Placeholder 2">
            <a:extLst>
              <a:ext uri="{FF2B5EF4-FFF2-40B4-BE49-F238E27FC236}">
                <a16:creationId xmlns:a16="http://schemas.microsoft.com/office/drawing/2014/main" id="{07BCFE09-8F60-695A-5272-DC2557C98BF9}"/>
              </a:ext>
            </a:extLst>
          </p:cNvPr>
          <p:cNvSpPr>
            <a:spLocks noGrp="1"/>
          </p:cNvSpPr>
          <p:nvPr>
            <p:ph type="body" sz="quarter" idx="31" hasCustomPrompt="1"/>
          </p:nvPr>
        </p:nvSpPr>
        <p:spPr>
          <a:xfrm>
            <a:off x="4832370" y="4149093"/>
            <a:ext cx="2743201" cy="259458"/>
          </a:xfrm>
          <a:prstGeom prst="rect">
            <a:avLst/>
          </a:prstGeom>
        </p:spPr>
        <p:txBody>
          <a:bodyPr lIns="0" tIns="0" rIns="0" bIns="0" anchor="b"/>
          <a:lstStyle>
            <a:lvl1pPr marL="0" indent="0">
              <a:lnSpc>
                <a:spcPct val="100000"/>
              </a:lnSpc>
              <a:buFont typeface="Arial" panose="020B0604020202020204" pitchFamily="34" charset="0"/>
              <a:buNone/>
              <a:defRPr sz="1400" b="0" i="0" baseline="0">
                <a:solidFill>
                  <a:schemeClr val="tx1"/>
                </a:solidFill>
                <a:latin typeface="CiscoSansTT Medium" panose="020B0604020202020204" charset="0"/>
                <a:cs typeface="CiscoSansTT Medium" panose="020B0604020202020204" charset="0"/>
              </a:defRPr>
            </a:lvl1pPr>
            <a:lvl2pPr marL="406371" indent="0">
              <a:buNone/>
              <a:defRPr/>
            </a:lvl2pPr>
            <a:lvl3pPr marL="569863" indent="0">
              <a:buNone/>
              <a:defRPr/>
            </a:lvl3pPr>
            <a:lvl4pPr marL="688920" indent="0">
              <a:buNone/>
              <a:defRPr/>
            </a:lvl4pPr>
            <a:lvl5pPr marL="801621" indent="0">
              <a:buNone/>
              <a:defRPr/>
            </a:lvl5pPr>
          </a:lstStyle>
          <a:p>
            <a:pPr lvl="0"/>
            <a:r>
              <a:rPr lang="en-GB"/>
              <a:t>Result</a:t>
            </a:r>
          </a:p>
        </p:txBody>
      </p:sp>
      <p:sp>
        <p:nvSpPr>
          <p:cNvPr id="9" name="Text Placeholder 2">
            <a:extLst>
              <a:ext uri="{FF2B5EF4-FFF2-40B4-BE49-F238E27FC236}">
                <a16:creationId xmlns:a16="http://schemas.microsoft.com/office/drawing/2014/main" id="{821413A6-E5AC-3667-033E-73226D6E37A5}"/>
              </a:ext>
            </a:extLst>
          </p:cNvPr>
          <p:cNvSpPr>
            <a:spLocks noGrp="1"/>
          </p:cNvSpPr>
          <p:nvPr>
            <p:ph type="body" sz="quarter" idx="32" hasCustomPrompt="1"/>
          </p:nvPr>
        </p:nvSpPr>
        <p:spPr>
          <a:xfrm>
            <a:off x="4833171" y="4548169"/>
            <a:ext cx="2742400" cy="1687444"/>
          </a:xfrm>
          <a:prstGeom prst="rect">
            <a:avLst/>
          </a:prstGeom>
        </p:spPr>
        <p:txBody>
          <a:bodyPr lIns="0" tIns="0" rIns="0" bIns="0"/>
          <a:lstStyle>
            <a:lvl1pPr marL="171450" marR="0" indent="-171450" algn="l" defTabSz="912276" rtl="0" eaLnBrk="1" fontAlgn="base" latinLnBrk="0" hangingPunct="1">
              <a:lnSpc>
                <a:spcPct val="110000"/>
              </a:lnSpc>
              <a:spcBef>
                <a:spcPts val="0"/>
              </a:spcBef>
              <a:spcAft>
                <a:spcPts val="1200"/>
              </a:spcAft>
              <a:buClr>
                <a:schemeClr val="tx1"/>
              </a:buClr>
              <a:buSzPct val="90000"/>
              <a:buFont typeface="CiscoSansTT Light" panose="020B0604020202020204" charset="0"/>
              <a:buChar char="+"/>
              <a:tabLst/>
              <a:defRPr sz="1200" b="0" i="0" baseline="0">
                <a:solidFill>
                  <a:schemeClr val="tx1"/>
                </a:solidFill>
                <a:latin typeface="CiscoSansTT Light" panose="020B0503020201020303" pitchFamily="34" charset="0"/>
                <a:cs typeface="CiscoSansTT Light" panose="020B0503020201020303" pitchFamily="34" charset="0"/>
              </a:defRPr>
            </a:lvl1pPr>
            <a:lvl2pPr marL="406371" indent="0">
              <a:buNone/>
              <a:defRPr/>
            </a:lvl2pPr>
            <a:lvl3pPr marL="569863" indent="0">
              <a:buNone/>
              <a:defRPr/>
            </a:lvl3pPr>
            <a:lvl4pPr marL="688920" indent="0">
              <a:buNone/>
              <a:defRPr/>
            </a:lvl4pPr>
            <a:lvl5pPr marL="801621" indent="0">
              <a:buNone/>
              <a:defRPr/>
            </a:lvl5pPr>
          </a:lstStyle>
          <a:p>
            <a:r>
              <a:rPr lang="en-US"/>
              <a:t>Lorem ipsum dolor sit </a:t>
            </a:r>
            <a:r>
              <a:rPr lang="en-US" err="1"/>
              <a:t>amet</a:t>
            </a:r>
            <a:endParaRPr lang="en-US"/>
          </a:p>
          <a:p>
            <a:r>
              <a:rPr lang="en-US"/>
              <a:t>Sed do </a:t>
            </a:r>
            <a:r>
              <a:rPr lang="en-US" err="1"/>
              <a:t>eiusmod</a:t>
            </a:r>
            <a:r>
              <a:rPr lang="en-US"/>
              <a:t> </a:t>
            </a:r>
            <a:r>
              <a:rPr lang="en-US" err="1"/>
              <a:t>tempor</a:t>
            </a:r>
            <a:r>
              <a:rPr lang="en-US"/>
              <a:t> </a:t>
            </a:r>
            <a:r>
              <a:rPr lang="en-US" err="1"/>
              <a:t>incididunt</a:t>
            </a:r>
            <a:r>
              <a:rPr lang="en-US"/>
              <a:t> </a:t>
            </a:r>
          </a:p>
          <a:p>
            <a:r>
              <a:rPr lang="en-US"/>
              <a:t>Ut </a:t>
            </a:r>
            <a:r>
              <a:rPr lang="en-US" err="1"/>
              <a:t>enim</a:t>
            </a:r>
            <a:r>
              <a:rPr lang="en-US"/>
              <a:t> ad minim </a:t>
            </a:r>
            <a:r>
              <a:rPr lang="en-US" err="1"/>
              <a:t>veniam</a:t>
            </a:r>
            <a:r>
              <a:rPr lang="en-US"/>
              <a:t>, </a:t>
            </a:r>
            <a:r>
              <a:rPr lang="en-US" err="1"/>
              <a:t>quis</a:t>
            </a:r>
            <a:r>
              <a:rPr lang="en-US"/>
              <a:t> </a:t>
            </a:r>
          </a:p>
          <a:p>
            <a:r>
              <a:rPr lang="en-US" err="1"/>
              <a:t>Nostrud</a:t>
            </a:r>
            <a:r>
              <a:rPr lang="en-US"/>
              <a:t> exercitation </a:t>
            </a:r>
            <a:r>
              <a:rPr lang="en-US" err="1"/>
              <a:t>ullamco</a:t>
            </a:r>
            <a:r>
              <a:rPr lang="en-US"/>
              <a:t> </a:t>
            </a:r>
            <a:r>
              <a:rPr lang="en-US" err="1"/>
              <a:t>laboris</a:t>
            </a:r>
            <a:r>
              <a:rPr lang="en-US"/>
              <a:t> </a:t>
            </a:r>
            <a:endParaRPr lang="en-US">
              <a:sym typeface="Arial"/>
            </a:endParaRPr>
          </a:p>
          <a:p>
            <a:pPr lvl="0"/>
            <a:endParaRPr lang="en-GB"/>
          </a:p>
        </p:txBody>
      </p:sp>
      <p:sp>
        <p:nvSpPr>
          <p:cNvPr id="12" name="Text Placeholder 11">
            <a:extLst>
              <a:ext uri="{FF2B5EF4-FFF2-40B4-BE49-F238E27FC236}">
                <a16:creationId xmlns:a16="http://schemas.microsoft.com/office/drawing/2014/main" id="{C64867D5-1085-3C5A-EA19-900FA6CAFFD1}"/>
              </a:ext>
            </a:extLst>
          </p:cNvPr>
          <p:cNvSpPr>
            <a:spLocks noGrp="1"/>
          </p:cNvSpPr>
          <p:nvPr>
            <p:ph type="body" sz="quarter" idx="33"/>
          </p:nvPr>
        </p:nvSpPr>
        <p:spPr>
          <a:xfrm>
            <a:off x="8486384" y="2951776"/>
            <a:ext cx="3832964" cy="2953724"/>
          </a:xfrm>
          <a:prstGeom prst="roundRect">
            <a:avLst>
              <a:gd name="adj" fmla="val 2582"/>
            </a:avLst>
          </a:prstGeom>
          <a:solidFill>
            <a:schemeClr val="bg2"/>
          </a:solidFill>
        </p:spPr>
        <p:txBody>
          <a:bodyPr lIns="457200" tIns="365760" rIns="457200" bIns="457200" anchor="ctr"/>
          <a:lstStyle>
            <a:lvl1pPr marL="0" indent="0">
              <a:buNone/>
              <a:defRPr sz="2400">
                <a:solidFill>
                  <a:schemeClr val="bg1"/>
                </a:solidFill>
                <a:latin typeface="+mj-lt"/>
              </a:defRPr>
            </a:lvl1pPr>
          </a:lstStyle>
          <a:p>
            <a:pPr lvl="0"/>
            <a:r>
              <a:rPr lang="en-US"/>
              <a:t>Click to edit Master text styles</a:t>
            </a:r>
          </a:p>
        </p:txBody>
      </p:sp>
      <p:grpSp>
        <p:nvGrpSpPr>
          <p:cNvPr id="21" name="Graphic 17">
            <a:extLst>
              <a:ext uri="{FF2B5EF4-FFF2-40B4-BE49-F238E27FC236}">
                <a16:creationId xmlns:a16="http://schemas.microsoft.com/office/drawing/2014/main" id="{CC10D589-144F-AAB9-6C5A-246CC471CFA2}"/>
              </a:ext>
            </a:extLst>
          </p:cNvPr>
          <p:cNvGrpSpPr/>
          <p:nvPr userDrawn="1"/>
        </p:nvGrpSpPr>
        <p:grpSpPr>
          <a:xfrm>
            <a:off x="612834" y="6342787"/>
            <a:ext cx="345726" cy="247589"/>
            <a:chOff x="675464" y="6365091"/>
            <a:chExt cx="345726" cy="247589"/>
          </a:xfrm>
          <a:solidFill>
            <a:srgbClr val="FFFFFF">
              <a:alpha val="69804"/>
            </a:srgbClr>
          </a:solidFill>
        </p:grpSpPr>
        <p:sp>
          <p:nvSpPr>
            <p:cNvPr id="23" name="Freeform: Shape 5">
              <a:extLst>
                <a:ext uri="{FF2B5EF4-FFF2-40B4-BE49-F238E27FC236}">
                  <a16:creationId xmlns:a16="http://schemas.microsoft.com/office/drawing/2014/main" id="{06123B5A-13E9-5A55-5DA5-27DE469CDFF6}"/>
                </a:ext>
              </a:extLst>
            </p:cNvPr>
            <p:cNvSpPr/>
            <p:nvPr/>
          </p:nvSpPr>
          <p:spPr>
            <a:xfrm>
              <a:off x="861900" y="6410707"/>
              <a:ext cx="99856" cy="101188"/>
            </a:xfrm>
            <a:custGeom>
              <a:avLst/>
              <a:gdLst>
                <a:gd name="connsiteX0" fmla="*/ 2561 w 99856"/>
                <a:gd name="connsiteY0" fmla="*/ 100514 h 101188"/>
                <a:gd name="connsiteX1" fmla="*/ 65383 w 99856"/>
                <a:gd name="connsiteY1" fmla="*/ 50142 h 101188"/>
                <a:gd name="connsiteX2" fmla="*/ 0 w 99856"/>
                <a:gd name="connsiteY2" fmla="*/ 1524 h 101188"/>
                <a:gd name="connsiteX3" fmla="*/ 88746 w 99856"/>
                <a:gd name="connsiteY3" fmla="*/ 38047 h 101188"/>
                <a:gd name="connsiteX4" fmla="*/ 99857 w 99856"/>
                <a:gd name="connsiteY4" fmla="*/ 50300 h 101188"/>
                <a:gd name="connsiteX5" fmla="*/ 88904 w 99856"/>
                <a:gd name="connsiteY5" fmla="*/ 62691 h 101188"/>
                <a:gd name="connsiteX6" fmla="*/ 2561 w 99856"/>
                <a:gd name="connsiteY6" fmla="*/ 100494 h 10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56" h="101188">
                  <a:moveTo>
                    <a:pt x="2561" y="100514"/>
                  </a:moveTo>
                  <a:cubicBezTo>
                    <a:pt x="22320" y="89462"/>
                    <a:pt x="45998" y="74786"/>
                    <a:pt x="65383" y="50142"/>
                  </a:cubicBezTo>
                  <a:cubicBezTo>
                    <a:pt x="46215" y="26306"/>
                    <a:pt x="19640" y="12300"/>
                    <a:pt x="0" y="1524"/>
                  </a:cubicBezTo>
                  <a:cubicBezTo>
                    <a:pt x="47436" y="-8956"/>
                    <a:pt x="88746" y="38047"/>
                    <a:pt x="88746" y="38047"/>
                  </a:cubicBezTo>
                  <a:lnTo>
                    <a:pt x="99857" y="50300"/>
                  </a:lnTo>
                  <a:lnTo>
                    <a:pt x="88904" y="62691"/>
                  </a:lnTo>
                  <a:cubicBezTo>
                    <a:pt x="45585" y="109497"/>
                    <a:pt x="2561" y="100494"/>
                    <a:pt x="2561" y="100494"/>
                  </a:cubicBezTo>
                  <a:close/>
                </a:path>
              </a:pathLst>
            </a:custGeom>
            <a:grpFill/>
            <a:ln w="1954" cap="flat">
              <a:noFill/>
              <a:prstDash val="solid"/>
              <a:miter/>
            </a:ln>
          </p:spPr>
          <p:txBody>
            <a:bodyPr rtlCol="0" anchor="ctr"/>
            <a:lstStyle/>
            <a:p>
              <a:endParaRPr lang="en-US"/>
            </a:p>
          </p:txBody>
        </p:sp>
        <p:sp>
          <p:nvSpPr>
            <p:cNvPr id="24" name="Freeform: Shape 9">
              <a:extLst>
                <a:ext uri="{FF2B5EF4-FFF2-40B4-BE49-F238E27FC236}">
                  <a16:creationId xmlns:a16="http://schemas.microsoft.com/office/drawing/2014/main" id="{8EC3864D-DA18-FAD5-746A-EAD9E6F34FB4}"/>
                </a:ext>
              </a:extLst>
            </p:cNvPr>
            <p:cNvSpPr/>
            <p:nvPr/>
          </p:nvSpPr>
          <p:spPr>
            <a:xfrm>
              <a:off x="823742" y="6439417"/>
              <a:ext cx="44383" cy="44520"/>
            </a:xfrm>
            <a:custGeom>
              <a:avLst/>
              <a:gdLst>
                <a:gd name="connsiteX0" fmla="*/ 44383 w 44383"/>
                <a:gd name="connsiteY0" fmla="*/ 22260 h 44520"/>
                <a:gd name="connsiteX1" fmla="*/ 22182 w 44383"/>
                <a:gd name="connsiteY1" fmla="*/ 44521 h 44520"/>
                <a:gd name="connsiteX2" fmla="*/ 0 w 44383"/>
                <a:gd name="connsiteY2" fmla="*/ 22260 h 44520"/>
                <a:gd name="connsiteX3" fmla="*/ 22182 w 44383"/>
                <a:gd name="connsiteY3" fmla="*/ 0 h 44520"/>
                <a:gd name="connsiteX4" fmla="*/ 44383 w 44383"/>
                <a:gd name="connsiteY4" fmla="*/ 22260 h 44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3" h="44520">
                  <a:moveTo>
                    <a:pt x="44383" y="22260"/>
                  </a:moveTo>
                  <a:cubicBezTo>
                    <a:pt x="44383" y="34573"/>
                    <a:pt x="34435" y="44521"/>
                    <a:pt x="22182" y="44521"/>
                  </a:cubicBezTo>
                  <a:cubicBezTo>
                    <a:pt x="9929" y="44521"/>
                    <a:pt x="0" y="34573"/>
                    <a:pt x="0" y="22260"/>
                  </a:cubicBezTo>
                  <a:cubicBezTo>
                    <a:pt x="0" y="9948"/>
                    <a:pt x="9948" y="0"/>
                    <a:pt x="22182" y="0"/>
                  </a:cubicBezTo>
                  <a:cubicBezTo>
                    <a:pt x="34415" y="0"/>
                    <a:pt x="44383" y="9968"/>
                    <a:pt x="44383" y="22260"/>
                  </a:cubicBezTo>
                  <a:close/>
                </a:path>
              </a:pathLst>
            </a:custGeom>
            <a:grpFill/>
            <a:ln w="1954" cap="flat">
              <a:noFill/>
              <a:prstDash val="solid"/>
              <a:miter/>
            </a:ln>
          </p:spPr>
          <p:txBody>
            <a:bodyPr rtlCol="0" anchor="ctr"/>
            <a:lstStyle/>
            <a:p>
              <a:endParaRPr lang="en-US"/>
            </a:p>
          </p:txBody>
        </p:sp>
        <p:sp>
          <p:nvSpPr>
            <p:cNvPr id="25" name="Freeform: Shape 10">
              <a:extLst>
                <a:ext uri="{FF2B5EF4-FFF2-40B4-BE49-F238E27FC236}">
                  <a16:creationId xmlns:a16="http://schemas.microsoft.com/office/drawing/2014/main" id="{7AB120D4-5C09-E796-8ED9-1735DD7D4057}"/>
                </a:ext>
              </a:extLst>
            </p:cNvPr>
            <p:cNvSpPr/>
            <p:nvPr/>
          </p:nvSpPr>
          <p:spPr>
            <a:xfrm>
              <a:off x="731785" y="6365091"/>
              <a:ext cx="289405" cy="193172"/>
            </a:xfrm>
            <a:custGeom>
              <a:avLst/>
              <a:gdLst>
                <a:gd name="connsiteX0" fmla="*/ 144693 w 289405"/>
                <a:gd name="connsiteY0" fmla="*/ 193153 h 193172"/>
                <a:gd name="connsiteX1" fmla="*/ 5201 w 289405"/>
                <a:gd name="connsiteY1" fmla="*/ 103796 h 193172"/>
                <a:gd name="connsiteX2" fmla="*/ 0 w 289405"/>
                <a:gd name="connsiteY2" fmla="*/ 95542 h 193172"/>
                <a:gd name="connsiteX3" fmla="*/ 5319 w 289405"/>
                <a:gd name="connsiteY3" fmla="*/ 87347 h 193172"/>
                <a:gd name="connsiteX4" fmla="*/ 144693 w 289405"/>
                <a:gd name="connsiteY4" fmla="*/ 0 h 193172"/>
                <a:gd name="connsiteX5" fmla="*/ 282590 w 289405"/>
                <a:gd name="connsiteY5" fmla="*/ 86441 h 193172"/>
                <a:gd name="connsiteX6" fmla="*/ 289406 w 289405"/>
                <a:gd name="connsiteY6" fmla="*/ 95542 h 193172"/>
                <a:gd name="connsiteX7" fmla="*/ 282669 w 289405"/>
                <a:gd name="connsiteY7" fmla="*/ 104703 h 193172"/>
                <a:gd name="connsiteX8" fmla="*/ 144693 w 289405"/>
                <a:gd name="connsiteY8" fmla="*/ 193173 h 193172"/>
                <a:gd name="connsiteX9" fmla="*/ 36779 w 289405"/>
                <a:gd name="connsiteY9" fmla="*/ 95759 h 193172"/>
                <a:gd name="connsiteX10" fmla="*/ 144673 w 289405"/>
                <a:gd name="connsiteY10" fmla="*/ 162619 h 193172"/>
                <a:gd name="connsiteX11" fmla="*/ 251189 w 289405"/>
                <a:gd name="connsiteY11" fmla="*/ 95759 h 193172"/>
                <a:gd name="connsiteX12" fmla="*/ 144673 w 289405"/>
                <a:gd name="connsiteY12" fmla="*/ 30554 h 193172"/>
                <a:gd name="connsiteX13" fmla="*/ 36779 w 289405"/>
                <a:gd name="connsiteY13" fmla="*/ 95759 h 19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405" h="193172">
                  <a:moveTo>
                    <a:pt x="144693" y="193153"/>
                  </a:moveTo>
                  <a:cubicBezTo>
                    <a:pt x="62467" y="193153"/>
                    <a:pt x="7506" y="107461"/>
                    <a:pt x="5201" y="103796"/>
                  </a:cubicBezTo>
                  <a:lnTo>
                    <a:pt x="0" y="95542"/>
                  </a:lnTo>
                  <a:lnTo>
                    <a:pt x="5319" y="87347"/>
                  </a:lnTo>
                  <a:cubicBezTo>
                    <a:pt x="7604" y="83782"/>
                    <a:pt x="62585" y="0"/>
                    <a:pt x="144693" y="0"/>
                  </a:cubicBezTo>
                  <a:cubicBezTo>
                    <a:pt x="193154" y="0"/>
                    <a:pt x="239527" y="29076"/>
                    <a:pt x="282590" y="86441"/>
                  </a:cubicBezTo>
                  <a:lnTo>
                    <a:pt x="289406" y="95542"/>
                  </a:lnTo>
                  <a:lnTo>
                    <a:pt x="282669" y="104703"/>
                  </a:lnTo>
                  <a:cubicBezTo>
                    <a:pt x="239645" y="163407"/>
                    <a:pt x="193193" y="193173"/>
                    <a:pt x="144693" y="193173"/>
                  </a:cubicBezTo>
                  <a:close/>
                  <a:moveTo>
                    <a:pt x="36779" y="95759"/>
                  </a:moveTo>
                  <a:cubicBezTo>
                    <a:pt x="51534" y="115301"/>
                    <a:pt x="92568" y="162619"/>
                    <a:pt x="144673" y="162619"/>
                  </a:cubicBezTo>
                  <a:cubicBezTo>
                    <a:pt x="180605" y="162619"/>
                    <a:pt x="216399" y="140122"/>
                    <a:pt x="251189" y="95759"/>
                  </a:cubicBezTo>
                  <a:cubicBezTo>
                    <a:pt x="216419" y="52479"/>
                    <a:pt x="180605" y="30554"/>
                    <a:pt x="144673" y="30554"/>
                  </a:cubicBezTo>
                  <a:cubicBezTo>
                    <a:pt x="92608" y="30554"/>
                    <a:pt x="51593" y="76572"/>
                    <a:pt x="36779" y="95759"/>
                  </a:cubicBezTo>
                  <a:close/>
                </a:path>
              </a:pathLst>
            </a:custGeom>
            <a:grpFill/>
            <a:ln w="1954" cap="flat">
              <a:noFill/>
              <a:prstDash val="solid"/>
              <a:miter/>
            </a:ln>
          </p:spPr>
          <p:txBody>
            <a:bodyPr rtlCol="0" anchor="ctr"/>
            <a:lstStyle/>
            <a:p>
              <a:endParaRPr lang="en-US"/>
            </a:p>
          </p:txBody>
        </p:sp>
        <p:sp>
          <p:nvSpPr>
            <p:cNvPr id="26" name="Freeform: Shape 12">
              <a:extLst>
                <a:ext uri="{FF2B5EF4-FFF2-40B4-BE49-F238E27FC236}">
                  <a16:creationId xmlns:a16="http://schemas.microsoft.com/office/drawing/2014/main" id="{B815D52B-8D81-6C25-E92E-D5348043A6D8}"/>
                </a:ext>
              </a:extLst>
            </p:cNvPr>
            <p:cNvSpPr/>
            <p:nvPr/>
          </p:nvSpPr>
          <p:spPr>
            <a:xfrm>
              <a:off x="675464" y="6365189"/>
              <a:ext cx="138408" cy="192995"/>
            </a:xfrm>
            <a:custGeom>
              <a:avLst/>
              <a:gdLst>
                <a:gd name="connsiteX0" fmla="*/ 138389 w 138408"/>
                <a:gd name="connsiteY0" fmla="*/ 192996 h 192995"/>
                <a:gd name="connsiteX1" fmla="*/ 4255 w 138408"/>
                <a:gd name="connsiteY1" fmla="*/ 103048 h 192995"/>
                <a:gd name="connsiteX2" fmla="*/ 0 w 138408"/>
                <a:gd name="connsiteY2" fmla="*/ 94715 h 192995"/>
                <a:gd name="connsiteX3" fmla="*/ 4964 w 138408"/>
                <a:gd name="connsiteY3" fmla="*/ 86599 h 192995"/>
                <a:gd name="connsiteX4" fmla="*/ 137739 w 138408"/>
                <a:gd name="connsiteY4" fmla="*/ 0 h 192995"/>
                <a:gd name="connsiteX5" fmla="*/ 32760 w 138408"/>
                <a:gd name="connsiteY5" fmla="*/ 96271 h 192995"/>
                <a:gd name="connsiteX6" fmla="*/ 138409 w 138408"/>
                <a:gd name="connsiteY6" fmla="*/ 192996 h 19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408" h="192995">
                  <a:moveTo>
                    <a:pt x="138389" y="192996"/>
                  </a:moveTo>
                  <a:cubicBezTo>
                    <a:pt x="58232" y="190494"/>
                    <a:pt x="6501" y="106633"/>
                    <a:pt x="4255" y="103048"/>
                  </a:cubicBezTo>
                  <a:lnTo>
                    <a:pt x="0" y="94715"/>
                  </a:lnTo>
                  <a:lnTo>
                    <a:pt x="4964" y="86599"/>
                  </a:lnTo>
                  <a:cubicBezTo>
                    <a:pt x="7230" y="83092"/>
                    <a:pt x="58015" y="2856"/>
                    <a:pt x="137739" y="0"/>
                  </a:cubicBezTo>
                  <a:cubicBezTo>
                    <a:pt x="75824" y="28485"/>
                    <a:pt x="32760" y="96271"/>
                    <a:pt x="32760" y="96271"/>
                  </a:cubicBezTo>
                  <a:cubicBezTo>
                    <a:pt x="32760" y="96271"/>
                    <a:pt x="68889" y="157064"/>
                    <a:pt x="138409" y="192996"/>
                  </a:cubicBezTo>
                  <a:close/>
                </a:path>
              </a:pathLst>
            </a:custGeom>
            <a:grpFill/>
            <a:ln w="1954" cap="flat">
              <a:noFill/>
              <a:prstDash val="solid"/>
              <a:miter/>
            </a:ln>
          </p:spPr>
          <p:txBody>
            <a:bodyPr rtlCol="0" anchor="ctr"/>
            <a:lstStyle/>
            <a:p>
              <a:endParaRPr lang="en-US"/>
            </a:p>
          </p:txBody>
        </p:sp>
      </p:grpSp>
    </p:spTree>
    <p:extLst>
      <p:ext uri="{BB962C8B-B14F-4D97-AF65-F5344CB8AC3E}">
        <p14:creationId xmlns:p14="http://schemas.microsoft.com/office/powerpoint/2010/main" val="38739868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4" pos="356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pic>
        <p:nvPicPr>
          <p:cNvPr id="5" name="Picture 4">
            <a:extLst>
              <a:ext uri="{FF2B5EF4-FFF2-40B4-BE49-F238E27FC236}">
                <a16:creationId xmlns:a16="http://schemas.microsoft.com/office/drawing/2014/main" id="{EA0619C6-0C7C-D498-1777-DAFE3AC101A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 name="Rectangle 5">
            <a:extLst>
              <a:ext uri="{FF2B5EF4-FFF2-40B4-BE49-F238E27FC236}">
                <a16:creationId xmlns:a16="http://schemas.microsoft.com/office/drawing/2014/main" id="{1DD26CF4-3815-A830-BBE9-5BDB9C39E04D}"/>
              </a:ext>
            </a:extLst>
          </p:cNvPr>
          <p:cNvSpPr/>
          <p:nvPr userDrawn="1"/>
        </p:nvSpPr>
        <p:spPr>
          <a:xfrm>
            <a:off x="0" y="0"/>
            <a:ext cx="12219355" cy="6462137"/>
          </a:xfrm>
          <a:prstGeom prst="rect">
            <a:avLst/>
          </a:prstGeom>
          <a:solidFill>
            <a:srgbClr val="1B314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Rectangle 6">
            <a:extLst>
              <a:ext uri="{FF2B5EF4-FFF2-40B4-BE49-F238E27FC236}">
                <a16:creationId xmlns:a16="http://schemas.microsoft.com/office/drawing/2014/main" id="{CB685A94-3A06-7C73-EA22-984DFAEBC667}"/>
              </a:ext>
            </a:extLst>
          </p:cNvPr>
          <p:cNvSpPr/>
          <p:nvPr userDrawn="1"/>
        </p:nvSpPr>
        <p:spPr>
          <a:xfrm>
            <a:off x="0" y="6407373"/>
            <a:ext cx="12219355" cy="454483"/>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11" name="Title 1">
            <a:extLst>
              <a:ext uri="{FF2B5EF4-FFF2-40B4-BE49-F238E27FC236}">
                <a16:creationId xmlns:a16="http://schemas.microsoft.com/office/drawing/2014/main" id="{9A2003F5-2C36-33FA-ACE6-4D37B39E35F1}"/>
              </a:ext>
            </a:extLst>
          </p:cNvPr>
          <p:cNvSpPr txBox="1">
            <a:spLocks/>
          </p:cNvSpPr>
          <p:nvPr userDrawn="1"/>
        </p:nvSpPr>
        <p:spPr>
          <a:xfrm>
            <a:off x="432000" y="282094"/>
            <a:ext cx="9758104" cy="615540"/>
          </a:xfrm>
          <a:prstGeom prst="rect">
            <a:avLst/>
          </a:prstGeom>
        </p:spPr>
        <p:txBody>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endParaRPr lang="en-IN" sz="3200" dirty="0">
              <a:solidFill>
                <a:schemeClr val="bg1"/>
              </a:solidFill>
            </a:endParaRPr>
          </a:p>
        </p:txBody>
      </p:sp>
      <p:cxnSp>
        <p:nvCxnSpPr>
          <p:cNvPr id="12" name="Straight Connector 11">
            <a:extLst>
              <a:ext uri="{FF2B5EF4-FFF2-40B4-BE49-F238E27FC236}">
                <a16:creationId xmlns:a16="http://schemas.microsoft.com/office/drawing/2014/main" id="{C205715A-9F71-DECC-303C-EDBB517F94BA}"/>
              </a:ext>
            </a:extLst>
          </p:cNvPr>
          <p:cNvCxnSpPr>
            <a:cxnSpLocks/>
          </p:cNvCxnSpPr>
          <p:nvPr userDrawn="1"/>
        </p:nvCxnSpPr>
        <p:spPr>
          <a:xfrm>
            <a:off x="-1" y="6462137"/>
            <a:ext cx="12219356"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Title 4">
            <a:extLst>
              <a:ext uri="{FF2B5EF4-FFF2-40B4-BE49-F238E27FC236}">
                <a16:creationId xmlns:a16="http://schemas.microsoft.com/office/drawing/2014/main" id="{10CE64D8-9D7C-25DC-85C3-F4373242EF08}"/>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TheSansOffice" panose="020B0503040302060204" pitchFamily="34" charset="0"/>
              </a:defRPr>
            </a:lvl1pPr>
          </a:lstStyle>
          <a:p>
            <a:r>
              <a:rPr lang="en-US" dirty="0"/>
              <a:t>TITLE OF THE SLIDE GOES HERE</a:t>
            </a:r>
          </a:p>
        </p:txBody>
      </p:sp>
      <p:pic>
        <p:nvPicPr>
          <p:cNvPr id="15" name="Picture 2" descr="Image result for sify logo">
            <a:extLst>
              <a:ext uri="{FF2B5EF4-FFF2-40B4-BE49-F238E27FC236}">
                <a16:creationId xmlns:a16="http://schemas.microsoft.com/office/drawing/2014/main" id="{BC05AF31-1D43-328A-BBF8-88D059097B6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12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DA99E-2C4F-4BF2-1F98-D0FC33150A5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102009F-526E-6028-FA94-4A36D8101E50}"/>
              </a:ext>
            </a:extLst>
          </p:cNvPr>
          <p:cNvSpPr>
            <a:spLocks noGrp="1"/>
          </p:cNvSpPr>
          <p:nvPr>
            <p:ph type="dt" sz="half" idx="10"/>
          </p:nvPr>
        </p:nvSpPr>
        <p:spPr/>
        <p:txBody>
          <a:bodyPr/>
          <a:lstStyle/>
          <a:p>
            <a:fld id="{23CE8D2B-5CF6-4328-B711-326EA3E6D957}" type="datetimeFigureOut">
              <a:rPr lang="en-IN" smtClean="0"/>
              <a:t>08-08-2024</a:t>
            </a:fld>
            <a:endParaRPr lang="en-IN"/>
          </a:p>
        </p:txBody>
      </p:sp>
      <p:sp>
        <p:nvSpPr>
          <p:cNvPr id="4" name="Footer Placeholder 3">
            <a:extLst>
              <a:ext uri="{FF2B5EF4-FFF2-40B4-BE49-F238E27FC236}">
                <a16:creationId xmlns:a16="http://schemas.microsoft.com/office/drawing/2014/main" id="{8B68CD74-F5DE-02CF-617F-1626557376EF}"/>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2AF2327-C257-7CF7-398D-2290F7F583DF}"/>
              </a:ext>
            </a:extLst>
          </p:cNvPr>
          <p:cNvSpPr>
            <a:spLocks noGrp="1"/>
          </p:cNvSpPr>
          <p:nvPr>
            <p:ph type="sldNum" sz="quarter" idx="12"/>
          </p:nvPr>
        </p:nvSpPr>
        <p:spPr/>
        <p:txBody>
          <a:bodyPr/>
          <a:lstStyle/>
          <a:p>
            <a:fld id="{381FCB4E-1BA7-4FEE-825B-D36E7D327E0F}" type="slidenum">
              <a:rPr lang="en-IN" smtClean="0"/>
              <a:t>‹#›</a:t>
            </a:fld>
            <a:endParaRPr lang="en-IN"/>
          </a:p>
        </p:txBody>
      </p:sp>
    </p:spTree>
    <p:extLst>
      <p:ext uri="{BB962C8B-B14F-4D97-AF65-F5344CB8AC3E}">
        <p14:creationId xmlns:p14="http://schemas.microsoft.com/office/powerpoint/2010/main" val="39555727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6 Meraki benefits">
  <p:cSld name="1_6 Meraki benefits">
    <p:spTree>
      <p:nvGrpSpPr>
        <p:cNvPr id="1" name="Shape 69"/>
        <p:cNvGrpSpPr/>
        <p:nvPr/>
      </p:nvGrpSpPr>
      <p:grpSpPr>
        <a:xfrm>
          <a:off x="0" y="0"/>
          <a:ext cx="0" cy="0"/>
          <a:chOff x="0" y="0"/>
          <a:chExt cx="0" cy="0"/>
        </a:xfrm>
      </p:grpSpPr>
      <p:sp>
        <p:nvSpPr>
          <p:cNvPr id="70" name="Google Shape;70;p13"/>
          <p:cNvSpPr txBox="1">
            <a:spLocks noGrp="1"/>
          </p:cNvSpPr>
          <p:nvPr>
            <p:ph type="title"/>
          </p:nvPr>
        </p:nvSpPr>
        <p:spPr>
          <a:xfrm>
            <a:off x="310671" y="604908"/>
            <a:ext cx="11576400" cy="7635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SzPts val="2800"/>
              <a:buNone/>
              <a:defRPr sz="3800">
                <a:solidFill>
                  <a:schemeClr val="accent5"/>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1" name="Google Shape;71;p13"/>
          <p:cNvSpPr>
            <a:spLocks noGrp="1"/>
          </p:cNvSpPr>
          <p:nvPr>
            <p:ph type="pic" idx="2"/>
          </p:nvPr>
        </p:nvSpPr>
        <p:spPr>
          <a:xfrm>
            <a:off x="2146123" y="1792073"/>
            <a:ext cx="1235100" cy="1075800"/>
          </a:xfrm>
          <a:prstGeom prst="rect">
            <a:avLst/>
          </a:prstGeom>
          <a:noFill/>
          <a:ln>
            <a:noFill/>
          </a:ln>
        </p:spPr>
      </p:sp>
      <p:sp>
        <p:nvSpPr>
          <p:cNvPr id="72" name="Google Shape;72;p13"/>
          <p:cNvSpPr>
            <a:spLocks noGrp="1"/>
          </p:cNvSpPr>
          <p:nvPr>
            <p:ph type="pic" idx="3"/>
          </p:nvPr>
        </p:nvSpPr>
        <p:spPr>
          <a:xfrm>
            <a:off x="5478386" y="1792073"/>
            <a:ext cx="1235100" cy="1075800"/>
          </a:xfrm>
          <a:prstGeom prst="rect">
            <a:avLst/>
          </a:prstGeom>
          <a:noFill/>
          <a:ln>
            <a:noFill/>
          </a:ln>
        </p:spPr>
      </p:sp>
      <p:sp>
        <p:nvSpPr>
          <p:cNvPr id="73" name="Google Shape;73;p13"/>
          <p:cNvSpPr>
            <a:spLocks noGrp="1"/>
          </p:cNvSpPr>
          <p:nvPr>
            <p:ph type="pic" idx="4"/>
          </p:nvPr>
        </p:nvSpPr>
        <p:spPr>
          <a:xfrm>
            <a:off x="8806581" y="1792073"/>
            <a:ext cx="1235100" cy="1075800"/>
          </a:xfrm>
          <a:prstGeom prst="rect">
            <a:avLst/>
          </a:prstGeom>
          <a:noFill/>
          <a:ln>
            <a:noFill/>
          </a:ln>
        </p:spPr>
      </p:sp>
      <p:sp>
        <p:nvSpPr>
          <p:cNvPr id="74" name="Google Shape;74;p13"/>
          <p:cNvSpPr txBox="1">
            <a:spLocks noGrp="1"/>
          </p:cNvSpPr>
          <p:nvPr>
            <p:ph type="body" idx="1"/>
          </p:nvPr>
        </p:nvSpPr>
        <p:spPr>
          <a:xfrm>
            <a:off x="1845207" y="3031495"/>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75" name="Google Shape;75;p13"/>
          <p:cNvSpPr txBox="1">
            <a:spLocks noGrp="1"/>
          </p:cNvSpPr>
          <p:nvPr>
            <p:ph type="body" idx="5"/>
          </p:nvPr>
        </p:nvSpPr>
        <p:spPr>
          <a:xfrm>
            <a:off x="5173401" y="3031495"/>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76" name="Google Shape;76;p13"/>
          <p:cNvSpPr txBox="1">
            <a:spLocks noGrp="1"/>
          </p:cNvSpPr>
          <p:nvPr>
            <p:ph type="body" idx="6"/>
          </p:nvPr>
        </p:nvSpPr>
        <p:spPr>
          <a:xfrm>
            <a:off x="8501595" y="3031495"/>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77" name="Google Shape;77;p13"/>
          <p:cNvSpPr>
            <a:spLocks noGrp="1"/>
          </p:cNvSpPr>
          <p:nvPr>
            <p:ph type="pic" idx="7"/>
          </p:nvPr>
        </p:nvSpPr>
        <p:spPr>
          <a:xfrm>
            <a:off x="2146123" y="4100972"/>
            <a:ext cx="1235100" cy="1075800"/>
          </a:xfrm>
          <a:prstGeom prst="rect">
            <a:avLst/>
          </a:prstGeom>
          <a:noFill/>
          <a:ln>
            <a:noFill/>
          </a:ln>
        </p:spPr>
      </p:sp>
      <p:sp>
        <p:nvSpPr>
          <p:cNvPr id="78" name="Google Shape;78;p13"/>
          <p:cNvSpPr>
            <a:spLocks noGrp="1"/>
          </p:cNvSpPr>
          <p:nvPr>
            <p:ph type="pic" idx="8"/>
          </p:nvPr>
        </p:nvSpPr>
        <p:spPr>
          <a:xfrm>
            <a:off x="5478386" y="4100972"/>
            <a:ext cx="1235100" cy="1075800"/>
          </a:xfrm>
          <a:prstGeom prst="rect">
            <a:avLst/>
          </a:prstGeom>
          <a:noFill/>
          <a:ln>
            <a:noFill/>
          </a:ln>
        </p:spPr>
      </p:sp>
      <p:sp>
        <p:nvSpPr>
          <p:cNvPr id="79" name="Google Shape;79;p13"/>
          <p:cNvSpPr>
            <a:spLocks noGrp="1"/>
          </p:cNvSpPr>
          <p:nvPr>
            <p:ph type="pic" idx="9"/>
          </p:nvPr>
        </p:nvSpPr>
        <p:spPr>
          <a:xfrm>
            <a:off x="8806581" y="4100972"/>
            <a:ext cx="1235100" cy="1075800"/>
          </a:xfrm>
          <a:prstGeom prst="rect">
            <a:avLst/>
          </a:prstGeom>
          <a:noFill/>
          <a:ln>
            <a:noFill/>
          </a:ln>
        </p:spPr>
      </p:sp>
      <p:sp>
        <p:nvSpPr>
          <p:cNvPr id="80" name="Google Shape;80;p13"/>
          <p:cNvSpPr txBox="1">
            <a:spLocks noGrp="1"/>
          </p:cNvSpPr>
          <p:nvPr>
            <p:ph type="body" idx="13"/>
          </p:nvPr>
        </p:nvSpPr>
        <p:spPr>
          <a:xfrm>
            <a:off x="1845207" y="5352920"/>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1" name="Google Shape;81;p13"/>
          <p:cNvSpPr txBox="1">
            <a:spLocks noGrp="1"/>
          </p:cNvSpPr>
          <p:nvPr>
            <p:ph type="body" idx="14"/>
          </p:nvPr>
        </p:nvSpPr>
        <p:spPr>
          <a:xfrm>
            <a:off x="5173401" y="5352920"/>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2" name="Google Shape;82;p13"/>
          <p:cNvSpPr txBox="1">
            <a:spLocks noGrp="1"/>
          </p:cNvSpPr>
          <p:nvPr>
            <p:ph type="body" idx="15"/>
          </p:nvPr>
        </p:nvSpPr>
        <p:spPr>
          <a:xfrm>
            <a:off x="8501595" y="5352920"/>
            <a:ext cx="1845300" cy="763500"/>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SzPts val="1800"/>
              <a:buFont typeface="Roboto Light"/>
              <a:buNone/>
              <a:defRPr sz="1600">
                <a:solidFill>
                  <a:schemeClr val="accent5"/>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806394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a:prstGeom prst="rect">
            <a:avLst/>
          </a:prstGeo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a:prstGeom prst="rect">
            <a:avLst/>
          </a:prstGeo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a:prstGeom prst="rect">
            <a:avLst/>
          </a:prstGeo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91305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pic>
        <p:nvPicPr>
          <p:cNvPr id="2" name="Picture 2" descr="Image result for sify logo">
            <a:extLst>
              <a:ext uri="{FF2B5EF4-FFF2-40B4-BE49-F238E27FC236}">
                <a16:creationId xmlns:a16="http://schemas.microsoft.com/office/drawing/2014/main" id="{DE8C8B17-9EF0-C68D-94C2-ACD2FC7682EB}"/>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40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2349388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88962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0214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B39CE10-FB02-2404-5C53-3E9ED5232B68}"/>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Title 4">
            <a:extLst>
              <a:ext uri="{FF2B5EF4-FFF2-40B4-BE49-F238E27FC236}">
                <a16:creationId xmlns:a16="http://schemas.microsoft.com/office/drawing/2014/main" id="{C8FDB42C-DE6D-2ED8-101F-05F9FD78FC4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23" name="TextBox 22">
            <a:extLst>
              <a:ext uri="{FF2B5EF4-FFF2-40B4-BE49-F238E27FC236}">
                <a16:creationId xmlns:a16="http://schemas.microsoft.com/office/drawing/2014/main" id="{A7AFB653-8131-6648-6594-9AF3E8CC6030}"/>
              </a:ext>
            </a:extLst>
          </p:cNvPr>
          <p:cNvSpPr txBox="1"/>
          <p:nvPr/>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24" name="Picture 23">
            <a:extLst>
              <a:ext uri="{FF2B5EF4-FFF2-40B4-BE49-F238E27FC236}">
                <a16:creationId xmlns:a16="http://schemas.microsoft.com/office/drawing/2014/main" id="{2336C4A5-8CD0-8ADA-33A9-013B52A9500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19090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691014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286906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6B820985-E4F5-FBF1-F6F4-3F0EFF3FE8D4}"/>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46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4B9C212F-E23E-645E-9F39-7A04D38B07C1}"/>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933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307966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C8DB06-6B90-B680-3143-8A9AA9FD07AF}"/>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Title 4">
            <a:extLst>
              <a:ext uri="{FF2B5EF4-FFF2-40B4-BE49-F238E27FC236}">
                <a16:creationId xmlns:a16="http://schemas.microsoft.com/office/drawing/2014/main" id="{C103D4AA-74B2-A790-72CC-A5090D94C48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3" name="Group 12">
            <a:extLst>
              <a:ext uri="{FF2B5EF4-FFF2-40B4-BE49-F238E27FC236}">
                <a16:creationId xmlns:a16="http://schemas.microsoft.com/office/drawing/2014/main" id="{4EDD4363-2EBB-D5EA-7B46-FD7ACCCFE41B}"/>
              </a:ext>
            </a:extLst>
          </p:cNvPr>
          <p:cNvGrpSpPr/>
          <p:nvPr/>
        </p:nvGrpSpPr>
        <p:grpSpPr>
          <a:xfrm>
            <a:off x="85840" y="6516891"/>
            <a:ext cx="1631200" cy="307777"/>
            <a:chOff x="1066800" y="4063365"/>
            <a:chExt cx="1223400" cy="230833"/>
          </a:xfrm>
        </p:grpSpPr>
        <p:pic>
          <p:nvPicPr>
            <p:cNvPr id="14" name="Picture 13">
              <a:extLst>
                <a:ext uri="{FF2B5EF4-FFF2-40B4-BE49-F238E27FC236}">
                  <a16:creationId xmlns:a16="http://schemas.microsoft.com/office/drawing/2014/main" id="{7A2A1185-04ED-52A1-1045-E73B0ED50DE8}"/>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5" name="TextBox 14">
              <a:extLst>
                <a:ext uri="{FF2B5EF4-FFF2-40B4-BE49-F238E27FC236}">
                  <a16:creationId xmlns:a16="http://schemas.microsoft.com/office/drawing/2014/main" id="{F94AE7D3-EE27-BEE5-F928-D714827B497A}"/>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16" name="Content Placeholder 2">
            <a:extLst>
              <a:ext uri="{FF2B5EF4-FFF2-40B4-BE49-F238E27FC236}">
                <a16:creationId xmlns:a16="http://schemas.microsoft.com/office/drawing/2014/main" id="{664A393F-78B5-BD29-6075-66F6FB844881}"/>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Slide Number Placeholder 5">
            <a:extLst>
              <a:ext uri="{FF2B5EF4-FFF2-40B4-BE49-F238E27FC236}">
                <a16:creationId xmlns:a16="http://schemas.microsoft.com/office/drawing/2014/main" id="{48AEB2D0-D57C-2A16-7624-930E3F7FA3D1}"/>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77480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79D987-8DC7-7A34-8F78-BCDBFE518C6D}"/>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9" name="Title 4">
            <a:extLst>
              <a:ext uri="{FF2B5EF4-FFF2-40B4-BE49-F238E27FC236}">
                <a16:creationId xmlns:a16="http://schemas.microsoft.com/office/drawing/2014/main" id="{07B47567-2F50-5AAA-D231-D1F15EAEF8B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965F52F5-1F02-509A-47D0-8B8A61B64278}"/>
              </a:ext>
            </a:extLst>
          </p:cNvPr>
          <p:cNvGrpSpPr/>
          <p:nvPr/>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5696F05F-D2F9-10C1-5A8C-47FD8F24CFE0}"/>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2C204E09-B666-D666-F9B6-2EE138A911D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23" name="Content Placeholder 2">
            <a:extLst>
              <a:ext uri="{FF2B5EF4-FFF2-40B4-BE49-F238E27FC236}">
                <a16:creationId xmlns:a16="http://schemas.microsoft.com/office/drawing/2014/main" id="{92F6F289-D211-D20F-3A65-822A87F45E59}"/>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Slide Number Placeholder 5">
            <a:extLst>
              <a:ext uri="{FF2B5EF4-FFF2-40B4-BE49-F238E27FC236}">
                <a16:creationId xmlns:a16="http://schemas.microsoft.com/office/drawing/2014/main" id="{34C5C8D7-7D0B-50E8-E3B3-54DC0EF794B7}"/>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91209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6847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35353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47042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C91AF66-B8CE-4A9F-B639-EED934F06292}"/>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Slide Number Placeholder 3">
            <a:extLst>
              <a:ext uri="{FF2B5EF4-FFF2-40B4-BE49-F238E27FC236}">
                <a16:creationId xmlns:a16="http://schemas.microsoft.com/office/drawing/2014/main" id="{61AB2B98-6F00-B4E9-EFAD-1C8E18F45228}"/>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9" name="Title 4">
            <a:extLst>
              <a:ext uri="{FF2B5EF4-FFF2-40B4-BE49-F238E27FC236}">
                <a16:creationId xmlns:a16="http://schemas.microsoft.com/office/drawing/2014/main" id="{3E20365D-D0CD-076C-1477-64EB6D1F6D9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4F83A61B-8F17-D29E-C719-DA9D7B3914C5}"/>
              </a:ext>
            </a:extLst>
          </p:cNvPr>
          <p:cNvGrpSpPr/>
          <p:nvPr/>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2735C5AF-9311-D1AA-5589-EDD9A26E88F3}"/>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5BF90201-2B3B-0F49-F459-BF40A371AF18}"/>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47583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2.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638158387"/>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 id="2147483887" r:id="rId15"/>
    <p:sldLayoutId id="2147483888" r:id="rId16"/>
    <p:sldLayoutId id="2147483889" r:id="rId17"/>
    <p:sldLayoutId id="2147483890" r:id="rId18"/>
    <p:sldLayoutId id="2147483891" r:id="rId19"/>
    <p:sldLayoutId id="2147483962" r:id="rId20"/>
    <p:sldLayoutId id="2147483963" r:id="rId21"/>
    <p:sldLayoutId id="2147483964" r:id="rId22"/>
    <p:sldLayoutId id="2147483965" r:id="rId23"/>
    <p:sldLayoutId id="2147483967"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shadeToTitle="1">
        <a:gradFill flip="none" rotWithShape="1">
          <a:gsLst>
            <a:gs pos="0">
              <a:srgbClr val="082858"/>
            </a:gs>
            <a:gs pos="23000">
              <a:srgbClr val="09295A"/>
            </a:gs>
            <a:gs pos="69000">
              <a:srgbClr val="09295A"/>
            </a:gs>
            <a:gs pos="97000">
              <a:srgbClr val="09295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556520958"/>
      </p:ext>
    </p:extLst>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Layout" Target="../slideLayouts/slideLayout19.xml"/><Relationship Id="rId1" Type="http://schemas.openxmlformats.org/officeDocument/2006/relationships/themeOverride" Target="../theme/themeOverride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19.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svg"/><Relationship Id="rId3" Type="http://schemas.openxmlformats.org/officeDocument/2006/relationships/image" Target="../media/image57.png"/><Relationship Id="rId7" Type="http://schemas.openxmlformats.org/officeDocument/2006/relationships/image" Target="../media/image61.svg"/><Relationship Id="rId12"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60.png"/><Relationship Id="rId11" Type="http://schemas.openxmlformats.org/officeDocument/2006/relationships/image" Target="../media/image65.svg"/><Relationship Id="rId5" Type="http://schemas.openxmlformats.org/officeDocument/2006/relationships/image" Target="../media/image59.sv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svg"/><Relationship Id="rId1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74.svg"/><Relationship Id="rId13" Type="http://schemas.openxmlformats.org/officeDocument/2006/relationships/image" Target="../media/image79.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78.sv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72.sv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svg"/><Relationship Id="rId4" Type="http://schemas.openxmlformats.org/officeDocument/2006/relationships/image" Target="../media/image70.svg"/><Relationship Id="rId9" Type="http://schemas.openxmlformats.org/officeDocument/2006/relationships/image" Target="../media/image75.png"/><Relationship Id="rId14" Type="http://schemas.openxmlformats.org/officeDocument/2006/relationships/image" Target="../media/image80.svg"/></Relationships>
</file>

<file path=ppt/slides/_rels/slide21.xml.rels><?xml version="1.0" encoding="UTF-8" standalone="yes"?>
<Relationships xmlns="http://schemas.openxmlformats.org/package/2006/relationships"><Relationship Id="rId8" Type="http://schemas.openxmlformats.org/officeDocument/2006/relationships/image" Target="../media/image86.sv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sv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84.sv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9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logosdownload.com/icici-bank" TargetMode="External"/><Relationship Id="rId2" Type="http://schemas.openxmlformats.org/officeDocument/2006/relationships/image" Target="../media/image94.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26.xml.rels><?xml version="1.0" encoding="UTF-8" standalone="yes"?>
<Relationships xmlns="http://schemas.openxmlformats.org/package/2006/relationships"><Relationship Id="rId3" Type="http://schemas.openxmlformats.org/officeDocument/2006/relationships/image" Target="../media/image101.svg"/><Relationship Id="rId2" Type="http://schemas.openxmlformats.org/officeDocument/2006/relationships/image" Target="../media/image100.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png"/><Relationship Id="rId7" Type="http://schemas.openxmlformats.org/officeDocument/2006/relationships/diagramQuickStyle" Target="../diagrams/quickStyle7.xml"/><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diagramLayout" Target="../diagrams/layout7.xml"/><Relationship Id="rId11" Type="http://schemas.openxmlformats.org/officeDocument/2006/relationships/hyperlink" Target="https://www.ntaskmanager.com/blog/guide-to-project-deliverables-for-your-project/" TargetMode="External"/><Relationship Id="rId5" Type="http://schemas.openxmlformats.org/officeDocument/2006/relationships/diagramData" Target="../diagrams/data7.xml"/><Relationship Id="rId10" Type="http://schemas.openxmlformats.org/officeDocument/2006/relationships/image" Target="../media/image25.png"/><Relationship Id="rId4" Type="http://schemas.microsoft.com/office/2007/relationships/hdphoto" Target="../media/hdphoto1.wdp"/><Relationship Id="rId9" Type="http://schemas.microsoft.com/office/2007/relationships/diagramDrawing" Target="../diagrams/drawing7.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image" Target="../media/image27.svg"/><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image" Target="../media/image26.png"/><Relationship Id="rId2" Type="http://schemas.openxmlformats.org/officeDocument/2006/relationships/diagramData" Target="../diagrams/data8.xml"/><Relationship Id="rId1" Type="http://schemas.openxmlformats.org/officeDocument/2006/relationships/slideLayout" Target="../slideLayouts/slideLayout16.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38">
            <a:extLst>
              <a:ext uri="{FF2B5EF4-FFF2-40B4-BE49-F238E27FC236}">
                <a16:creationId xmlns:a16="http://schemas.microsoft.com/office/drawing/2014/main" id="{458ED697-B632-B315-1613-301791014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6A43D8F1-E9C4-78F7-54BF-265E51F4DDA3}"/>
              </a:ext>
            </a:extLst>
          </p:cNvPr>
          <p:cNvSpPr txBox="1">
            <a:spLocks/>
          </p:cNvSpPr>
          <p:nvPr/>
        </p:nvSpPr>
        <p:spPr>
          <a:xfrm>
            <a:off x="378399" y="4220373"/>
            <a:ext cx="11579139" cy="1869246"/>
          </a:xfrm>
          <a:prstGeom prst="rect">
            <a:avLst/>
          </a:prstGeom>
        </p:spPr>
        <p:txBody>
          <a:bodyPr anchor="ctr">
            <a:noAutofit/>
          </a:bodyPr>
          <a:lst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000" b="0" i="0" u="none" strike="noStrike" kern="1200" cap="all" spc="600" normalizeH="0" baseline="0" noProof="0" dirty="0">
                <a:ln>
                  <a:noFill/>
                </a:ln>
                <a:solidFill>
                  <a:prstClr val="black">
                    <a:lumMod val="50000"/>
                    <a:lumOff val="50000"/>
                  </a:prstClr>
                </a:solidFill>
                <a:effectLst/>
                <a:uLnTx/>
                <a:uFillTx/>
                <a:latin typeface="Arial Nova" panose="020B0504020202020204" pitchFamily="34" charset="0"/>
                <a:ea typeface="+mj-ea"/>
                <a:cs typeface="+mj-cs"/>
              </a:rPr>
              <a:t>MANAGED Network SERVICS</a:t>
            </a:r>
          </a:p>
          <a:p>
            <a:pPr marL="0" marR="0" lvl="0" indent="0" algn="l" defTabSz="1219018" rtl="0" eaLnBrk="1" fontAlgn="auto" latinLnBrk="0" hangingPunct="1">
              <a:lnSpc>
                <a:spcPct val="100000"/>
              </a:lnSpc>
              <a:spcBef>
                <a:spcPct val="0"/>
              </a:spcBef>
              <a:spcAft>
                <a:spcPts val="0"/>
              </a:spcAft>
              <a:buClrTx/>
              <a:buSzTx/>
              <a:buFontTx/>
              <a:buNone/>
              <a:tabLst/>
              <a:defRPr/>
            </a:pPr>
            <a:endParaRPr kumimoji="0" lang="en-US" sz="2000" b="0" i="0" u="none" strike="noStrike" kern="1200" cap="all" spc="600" normalizeH="0" baseline="0" noProof="0" dirty="0">
              <a:ln>
                <a:noFill/>
              </a:ln>
              <a:solidFill>
                <a:prstClr val="black">
                  <a:lumMod val="50000"/>
                  <a:lumOff val="50000"/>
                </a:prstClr>
              </a:solidFill>
              <a:effectLst/>
              <a:uLnTx/>
              <a:uFillTx/>
              <a:latin typeface="Arial Nova" panose="020B0504020202020204" pitchFamily="34" charset="0"/>
              <a:ea typeface="+mj-ea"/>
              <a:cs typeface="+mj-cs"/>
            </a:endParaRPr>
          </a:p>
          <a:p>
            <a:pPr marL="0" marR="0" lvl="0" indent="0" algn="l" defTabSz="1219018" rtl="0" eaLnBrk="1" fontAlgn="auto" latinLnBrk="0" hangingPunct="1">
              <a:lnSpc>
                <a:spcPct val="100000"/>
              </a:lnSpc>
              <a:spcBef>
                <a:spcPct val="0"/>
              </a:spcBef>
              <a:spcAft>
                <a:spcPts val="0"/>
              </a:spcAft>
              <a:buClrTx/>
              <a:buSzTx/>
              <a:buFontTx/>
              <a:buNone/>
              <a:tabLst/>
              <a:defRPr/>
            </a:pPr>
            <a:r>
              <a:rPr lang="en-US" sz="4000" b="0" cap="none" dirty="0">
                <a:solidFill>
                  <a:srgbClr val="05ECF0"/>
                </a:solidFill>
                <a:latin typeface="Arial Nova" panose="020B0504020202020204" pitchFamily="34" charset="0"/>
              </a:rPr>
              <a:t>Sify Branch-in-a-Box Solution</a:t>
            </a:r>
            <a:endParaRPr kumimoji="0" lang="en-US" sz="4000" b="0" i="0" u="none" strike="noStrike" kern="1200" cap="none" spc="0" normalizeH="0" baseline="0" noProof="0" dirty="0">
              <a:ln>
                <a:noFill/>
              </a:ln>
              <a:solidFill>
                <a:srgbClr val="05ECF0"/>
              </a:solidFill>
              <a:effectLst/>
              <a:uLnTx/>
              <a:uFillTx/>
              <a:latin typeface="Arial Nova" panose="020B0504020202020204" pitchFamily="34" charset="0"/>
              <a:ea typeface="+mj-ea"/>
              <a:cs typeface="+mj-cs"/>
            </a:endParaRPr>
          </a:p>
          <a:p>
            <a:pPr marL="0" marR="0" lvl="0" indent="0" algn="l" defTabSz="1219018" rtl="0" eaLnBrk="1" fontAlgn="auto" latinLnBrk="0" hangingPunct="1">
              <a:lnSpc>
                <a:spcPct val="100000"/>
              </a:lnSpc>
              <a:spcBef>
                <a:spcPct val="0"/>
              </a:spcBef>
              <a:spcAft>
                <a:spcPts val="0"/>
              </a:spcAft>
              <a:buClrTx/>
              <a:buSzTx/>
              <a:buFontTx/>
              <a:buNone/>
              <a:tabLst/>
              <a:defRPr/>
            </a:pPr>
            <a:endParaRPr kumimoji="0" lang="en-US" sz="1600" b="0" i="0" u="none" strike="noStrike" kern="1200" cap="all" spc="0" normalizeH="0" baseline="0" noProof="0" dirty="0">
              <a:ln>
                <a:noFill/>
              </a:ln>
              <a:solidFill>
                <a:prstClr val="white">
                  <a:lumMod val="75000"/>
                </a:prstClr>
              </a:solidFill>
              <a:effectLst/>
              <a:uLnTx/>
              <a:uFillTx/>
              <a:latin typeface="Arial Nova" panose="020B0504020202020204" pitchFamily="34" charset="0"/>
              <a:ea typeface="+mj-ea"/>
              <a:cs typeface="+mj-cs"/>
            </a:endParaRPr>
          </a:p>
          <a:p>
            <a:pPr marL="0" marR="0" lvl="0" indent="0" algn="l" defTabSz="1219018" rtl="0" eaLnBrk="1" fontAlgn="auto" latinLnBrk="0" hangingPunct="1">
              <a:lnSpc>
                <a:spcPct val="100000"/>
              </a:lnSpc>
              <a:spcBef>
                <a:spcPct val="0"/>
              </a:spcBef>
              <a:spcAft>
                <a:spcPts val="0"/>
              </a:spcAft>
              <a:buClrTx/>
              <a:buSzTx/>
              <a:buFontTx/>
              <a:buNone/>
              <a:tabLst/>
              <a:defRPr/>
            </a:pPr>
            <a:endParaRPr kumimoji="0" lang="en-US" sz="1600" b="0" i="0" u="none" strike="noStrike" kern="1200" cap="all" spc="0" normalizeH="0" baseline="0" noProof="0" dirty="0">
              <a:ln>
                <a:noFill/>
              </a:ln>
              <a:solidFill>
                <a:prstClr val="white">
                  <a:lumMod val="75000"/>
                </a:prstClr>
              </a:solidFill>
              <a:effectLst/>
              <a:uLnTx/>
              <a:uFillTx/>
              <a:latin typeface="Arial Nova" panose="020B0504020202020204" pitchFamily="34" charset="0"/>
              <a:ea typeface="+mj-ea"/>
              <a:cs typeface="+mj-cs"/>
            </a:endParaRPr>
          </a:p>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1600" b="0" i="0" u="none" strike="noStrike" kern="1200" cap="all" spc="0" normalizeH="0" baseline="0" noProof="0" dirty="0">
                <a:ln>
                  <a:noFill/>
                </a:ln>
                <a:solidFill>
                  <a:prstClr val="white">
                    <a:lumMod val="75000"/>
                  </a:prstClr>
                </a:solidFill>
                <a:effectLst/>
                <a:uLnTx/>
                <a:uFillTx/>
                <a:latin typeface="Arial Nova" panose="020B0504020202020204" pitchFamily="34" charset="0"/>
                <a:ea typeface="+mj-ea"/>
                <a:cs typeface="+mj-cs"/>
              </a:rPr>
              <a:t>February 2024</a:t>
            </a:r>
          </a:p>
        </p:txBody>
      </p:sp>
    </p:spTree>
    <p:extLst>
      <p:ext uri="{BB962C8B-B14F-4D97-AF65-F5344CB8AC3E}">
        <p14:creationId xmlns:p14="http://schemas.microsoft.com/office/powerpoint/2010/main" val="139103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5744A5-AA8F-3463-099F-178D74F22030}"/>
              </a:ext>
            </a:extLst>
          </p:cNvPr>
          <p:cNvSpPr>
            <a:spLocks noGrp="1"/>
          </p:cNvSpPr>
          <p:nvPr>
            <p:ph type="body" sz="quarter" idx="11"/>
          </p:nvPr>
        </p:nvSpPr>
        <p:spPr/>
        <p:txBody>
          <a:bodyPr/>
          <a:lstStyle/>
          <a:p>
            <a:r>
              <a:rPr lang="en-US" dirty="0"/>
              <a:t>The Meraki Platform</a:t>
            </a:r>
            <a:endParaRPr lang="en-IN" dirty="0"/>
          </a:p>
        </p:txBody>
      </p:sp>
    </p:spTree>
    <p:extLst>
      <p:ext uri="{BB962C8B-B14F-4D97-AF65-F5344CB8AC3E}">
        <p14:creationId xmlns:p14="http://schemas.microsoft.com/office/powerpoint/2010/main" val="390082300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1477D-AC22-85F8-3697-91696814B40B}"/>
              </a:ext>
            </a:extLst>
          </p:cNvPr>
          <p:cNvSpPr>
            <a:spLocks noGrp="1"/>
          </p:cNvSpPr>
          <p:nvPr>
            <p:ph type="title"/>
          </p:nvPr>
        </p:nvSpPr>
        <p:spPr>
          <a:xfrm>
            <a:off x="766762" y="478958"/>
            <a:ext cx="11328200" cy="461655"/>
          </a:xfrm>
        </p:spPr>
        <p:txBody>
          <a:bodyPr/>
          <a:lstStyle/>
          <a:p>
            <a:r>
              <a:rPr lang="en-US" dirty="0"/>
              <a:t>Meraki in the Market</a:t>
            </a:r>
            <a:endParaRPr lang="en-IN" dirty="0"/>
          </a:p>
        </p:txBody>
      </p:sp>
      <p:pic>
        <p:nvPicPr>
          <p:cNvPr id="5" name="Content Placeholder 4">
            <a:extLst>
              <a:ext uri="{FF2B5EF4-FFF2-40B4-BE49-F238E27FC236}">
                <a16:creationId xmlns:a16="http://schemas.microsoft.com/office/drawing/2014/main" id="{7227A8E0-2F03-17AB-E76F-150D2DB751A7}"/>
              </a:ext>
            </a:extLst>
          </p:cNvPr>
          <p:cNvPicPr>
            <a:picLocks noGrp="1" noChangeAspect="1"/>
          </p:cNvPicPr>
          <p:nvPr>
            <p:ph idx="4294967295"/>
          </p:nvPr>
        </p:nvPicPr>
        <p:blipFill>
          <a:blip r:embed="rId2"/>
          <a:stretch>
            <a:fillRect/>
          </a:stretch>
        </p:blipFill>
        <p:spPr>
          <a:xfrm>
            <a:off x="766762" y="1564237"/>
            <a:ext cx="10658475" cy="4410075"/>
          </a:xfrm>
        </p:spPr>
      </p:pic>
    </p:spTree>
    <p:extLst>
      <p:ext uri="{BB962C8B-B14F-4D97-AF65-F5344CB8AC3E}">
        <p14:creationId xmlns:p14="http://schemas.microsoft.com/office/powerpoint/2010/main" val="397480694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45715" rIns="91428" bIns="45715" rtlCol="0" anchor="ctr">
            <a:spAutoFit/>
          </a:bodyPr>
          <a:lstStyle/>
          <a:p>
            <a:r>
              <a:rPr lang="en-US" dirty="0"/>
              <a:t>Meraki Ecosystem</a:t>
            </a:r>
            <a:endParaRPr lang="en-IN" dirty="0"/>
          </a:p>
        </p:txBody>
      </p:sp>
      <p:graphicFrame>
        <p:nvGraphicFramePr>
          <p:cNvPr id="3" name="Diagram 2">
            <a:extLst>
              <a:ext uri="{FF2B5EF4-FFF2-40B4-BE49-F238E27FC236}">
                <a16:creationId xmlns:a16="http://schemas.microsoft.com/office/drawing/2014/main" id="{2E383860-4958-CCDE-364A-2E810C64EE31}"/>
              </a:ext>
            </a:extLst>
          </p:cNvPr>
          <p:cNvGraphicFramePr/>
          <p:nvPr>
            <p:extLst>
              <p:ext uri="{D42A27DB-BD31-4B8C-83A1-F6EECF244321}">
                <p14:modId xmlns:p14="http://schemas.microsoft.com/office/powerpoint/2010/main" val="3573363258"/>
              </p:ext>
            </p:extLst>
          </p:nvPr>
        </p:nvGraphicFramePr>
        <p:xfrm>
          <a:off x="1425156" y="1394089"/>
          <a:ext cx="9341687" cy="48800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3635502"/>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6"/>
        <p:cNvGrpSpPr/>
        <p:nvPr/>
      </p:nvGrpSpPr>
      <p:grpSpPr>
        <a:xfrm>
          <a:off x="0" y="0"/>
          <a:ext cx="0" cy="0"/>
          <a:chOff x="0" y="0"/>
          <a:chExt cx="0" cy="0"/>
        </a:xfrm>
      </p:grpSpPr>
      <p:sp>
        <p:nvSpPr>
          <p:cNvPr id="2867" name="Google Shape;2867;p218"/>
          <p:cNvSpPr txBox="1">
            <a:spLocks noGrp="1"/>
          </p:cNvSpPr>
          <p:nvPr>
            <p:ph type="title"/>
          </p:nvPr>
        </p:nvSpPr>
        <p:spPr>
          <a:xfrm>
            <a:off x="833544" y="600248"/>
            <a:ext cx="10515600" cy="468144"/>
          </a:xfrm>
          <a:prstGeom prst="rect">
            <a:avLst/>
          </a:prstGeom>
        </p:spPr>
        <p:txBody>
          <a:bodyPr vert="horz" lIns="91440" tIns="45720" rIns="91440" bIns="45720" rtlCol="0" anchor="ctr">
            <a:normAutofit/>
          </a:bodyPr>
          <a:lstStyle/>
          <a:p>
            <a:r>
              <a:rPr lang="en-US" dirty="0"/>
              <a:t>Key Benefits of the Meraki Platform</a:t>
            </a:r>
            <a:endParaRPr dirty="0"/>
          </a:p>
        </p:txBody>
      </p:sp>
      <p:sp>
        <p:nvSpPr>
          <p:cNvPr id="2868" name="Google Shape;2868;p218"/>
          <p:cNvSpPr/>
          <p:nvPr/>
        </p:nvSpPr>
        <p:spPr>
          <a:xfrm>
            <a:off x="870604" y="4241361"/>
            <a:ext cx="4534350" cy="967350"/>
          </a:xfrm>
          <a:prstGeom prst="roundRect">
            <a:avLst>
              <a:gd name="adj" fmla="val 8476"/>
            </a:avLst>
          </a:prstGeom>
          <a:solidFill>
            <a:srgbClr val="3FAFAB"/>
          </a:solidFill>
          <a:ln>
            <a:noFill/>
          </a:ln>
        </p:spPr>
        <p:txBody>
          <a:bodyPr spcFirstLastPara="1" wrap="square" lIns="141725" tIns="22850" rIns="45713" bIns="22850" anchor="ctr" anchorCtr="0">
            <a:noAutofit/>
          </a:bodyPr>
          <a:lstStyle/>
          <a:p>
            <a:r>
              <a:rPr lang="en-US" sz="1800" b="1">
                <a:solidFill>
                  <a:schemeClr val="lt1"/>
                </a:solidFill>
                <a:latin typeface="Roboto"/>
                <a:ea typeface="Roboto"/>
                <a:cs typeface="Roboto"/>
                <a:sym typeface="Roboto"/>
              </a:rPr>
              <a:t>Cloud-first </a:t>
            </a:r>
            <a:r>
              <a:rPr lang="en-US" sz="1800">
                <a:solidFill>
                  <a:schemeClr val="lt1"/>
                </a:solidFill>
                <a:latin typeface="Roboto Light"/>
                <a:ea typeface="Roboto Light"/>
                <a:cs typeface="Roboto Light"/>
                <a:sym typeface="Roboto Light"/>
              </a:rPr>
              <a:t>operations</a:t>
            </a:r>
            <a:endParaRPr sz="1500"/>
          </a:p>
        </p:txBody>
      </p:sp>
      <p:sp>
        <p:nvSpPr>
          <p:cNvPr id="2869" name="Google Shape;2869;p218"/>
          <p:cNvSpPr/>
          <p:nvPr/>
        </p:nvSpPr>
        <p:spPr>
          <a:xfrm>
            <a:off x="870603" y="3058924"/>
            <a:ext cx="4534350" cy="967350"/>
          </a:xfrm>
          <a:prstGeom prst="roundRect">
            <a:avLst>
              <a:gd name="adj" fmla="val 8476"/>
            </a:avLst>
          </a:prstGeom>
          <a:solidFill>
            <a:schemeClr val="accent6"/>
          </a:solidFill>
          <a:ln>
            <a:noFill/>
          </a:ln>
        </p:spPr>
        <p:txBody>
          <a:bodyPr spcFirstLastPara="1" wrap="square" lIns="141725" tIns="22850" rIns="45713" bIns="22850" anchor="ctr" anchorCtr="0">
            <a:noAutofit/>
          </a:bodyPr>
          <a:lstStyle/>
          <a:p>
            <a:r>
              <a:rPr lang="en-US" sz="1800" b="1">
                <a:solidFill>
                  <a:schemeClr val="lt1"/>
                </a:solidFill>
                <a:latin typeface="Roboto"/>
                <a:ea typeface="Roboto"/>
                <a:cs typeface="Roboto"/>
                <a:sym typeface="Roboto"/>
              </a:rPr>
              <a:t>Open APIs </a:t>
            </a:r>
            <a:r>
              <a:rPr lang="en-US" sz="1800">
                <a:solidFill>
                  <a:schemeClr val="lt1"/>
                </a:solidFill>
                <a:latin typeface="Roboto Light"/>
                <a:ea typeface="Roboto Light"/>
                <a:cs typeface="Roboto Light"/>
                <a:sym typeface="Roboto Light"/>
              </a:rPr>
              <a:t>+ ecosystem</a:t>
            </a:r>
            <a:endParaRPr sz="1500"/>
          </a:p>
        </p:txBody>
      </p:sp>
      <p:sp>
        <p:nvSpPr>
          <p:cNvPr id="2870" name="Google Shape;2870;p218"/>
          <p:cNvSpPr/>
          <p:nvPr/>
        </p:nvSpPr>
        <p:spPr>
          <a:xfrm>
            <a:off x="870603" y="1876488"/>
            <a:ext cx="4534350" cy="967350"/>
          </a:xfrm>
          <a:prstGeom prst="roundRect">
            <a:avLst>
              <a:gd name="adj" fmla="val 8476"/>
            </a:avLst>
          </a:prstGeom>
          <a:solidFill>
            <a:schemeClr val="accent4"/>
          </a:solidFill>
          <a:ln>
            <a:noFill/>
          </a:ln>
        </p:spPr>
        <p:txBody>
          <a:bodyPr spcFirstLastPara="1" wrap="square" lIns="141725" tIns="22850" rIns="45713" bIns="22850" anchor="ctr" anchorCtr="0">
            <a:noAutofit/>
          </a:bodyPr>
          <a:lstStyle/>
          <a:p>
            <a:r>
              <a:rPr lang="en-US" sz="1800" b="1">
                <a:solidFill>
                  <a:schemeClr val="lt1"/>
                </a:solidFill>
                <a:latin typeface="Roboto"/>
                <a:ea typeface="Roboto"/>
                <a:cs typeface="Roboto"/>
                <a:sym typeface="Roboto"/>
              </a:rPr>
              <a:t>Data-powered</a:t>
            </a:r>
            <a:r>
              <a:rPr lang="en-US" sz="1800">
                <a:solidFill>
                  <a:schemeClr val="lt1"/>
                </a:solidFill>
                <a:latin typeface="Roboto Light"/>
                <a:ea typeface="Roboto Light"/>
                <a:cs typeface="Roboto Light"/>
                <a:sym typeface="Roboto Light"/>
              </a:rPr>
              <a:t> products</a:t>
            </a:r>
            <a:endParaRPr sz="1800" b="1">
              <a:solidFill>
                <a:schemeClr val="lt1"/>
              </a:solidFill>
              <a:latin typeface="Roboto"/>
              <a:ea typeface="Roboto"/>
              <a:cs typeface="Roboto"/>
              <a:sym typeface="Roboto"/>
            </a:endParaRPr>
          </a:p>
        </p:txBody>
      </p:sp>
      <p:sp>
        <p:nvSpPr>
          <p:cNvPr id="2871" name="Google Shape;2871;p218"/>
          <p:cNvSpPr txBox="1"/>
          <p:nvPr/>
        </p:nvSpPr>
        <p:spPr>
          <a:xfrm>
            <a:off x="833544" y="5613362"/>
            <a:ext cx="10524900" cy="527100"/>
          </a:xfrm>
          <a:prstGeom prst="rect">
            <a:avLst/>
          </a:prstGeom>
          <a:noFill/>
          <a:ln>
            <a:noFill/>
          </a:ln>
        </p:spPr>
        <p:txBody>
          <a:bodyPr spcFirstLastPara="1" wrap="square" lIns="45713" tIns="45713" rIns="45713" bIns="45713" anchor="ctr" anchorCtr="0">
            <a:noAutofit/>
          </a:bodyPr>
          <a:lstStyle/>
          <a:p>
            <a:pPr marL="57150" algn="ctr">
              <a:lnSpc>
                <a:spcPct val="115000"/>
              </a:lnSpc>
              <a:buClr>
                <a:schemeClr val="dk2"/>
              </a:buClr>
              <a:buSzPts val="1800"/>
            </a:pPr>
            <a:r>
              <a:rPr lang="en-US" sz="1800" dirty="0">
                <a:solidFill>
                  <a:schemeClr val="tx2">
                    <a:lumMod val="50000"/>
                  </a:schemeClr>
                </a:solidFill>
                <a:latin typeface="Inter"/>
                <a:ea typeface="Inter"/>
                <a:cs typeface="Inter"/>
                <a:sym typeface="Inter"/>
              </a:rPr>
              <a:t>Designed and built to </a:t>
            </a:r>
            <a:r>
              <a:rPr lang="en-US" sz="1800" b="1" dirty="0">
                <a:solidFill>
                  <a:schemeClr val="tx2">
                    <a:lumMod val="50000"/>
                  </a:schemeClr>
                </a:solidFill>
                <a:latin typeface="Inter"/>
                <a:ea typeface="Inter"/>
                <a:cs typeface="Inter"/>
                <a:sym typeface="Inter"/>
              </a:rPr>
              <a:t>adapt</a:t>
            </a:r>
            <a:r>
              <a:rPr lang="en-US" sz="1800" dirty="0">
                <a:solidFill>
                  <a:schemeClr val="tx2">
                    <a:lumMod val="50000"/>
                  </a:schemeClr>
                </a:solidFill>
                <a:latin typeface="Inter"/>
                <a:ea typeface="Inter"/>
                <a:cs typeface="Inter"/>
                <a:sym typeface="Inter"/>
              </a:rPr>
              <a:t> to every network workload </a:t>
            </a:r>
            <a:br>
              <a:rPr lang="en-US" sz="1800" dirty="0">
                <a:solidFill>
                  <a:schemeClr val="tx2">
                    <a:lumMod val="50000"/>
                  </a:schemeClr>
                </a:solidFill>
                <a:latin typeface="Inter"/>
                <a:ea typeface="Inter"/>
                <a:cs typeface="Inter"/>
                <a:sym typeface="Inter"/>
              </a:rPr>
            </a:br>
            <a:r>
              <a:rPr lang="en-US" sz="1800" dirty="0">
                <a:solidFill>
                  <a:schemeClr val="tx2">
                    <a:lumMod val="50000"/>
                  </a:schemeClr>
                </a:solidFill>
                <a:latin typeface="Inter"/>
                <a:ea typeface="Inter"/>
                <a:cs typeface="Inter"/>
                <a:sym typeface="Inter"/>
              </a:rPr>
              <a:t>and </a:t>
            </a:r>
            <a:r>
              <a:rPr lang="en-US" sz="1800" b="1" dirty="0">
                <a:solidFill>
                  <a:schemeClr val="tx2">
                    <a:lumMod val="50000"/>
                  </a:schemeClr>
                </a:solidFill>
                <a:latin typeface="Inter"/>
                <a:ea typeface="Inter"/>
                <a:cs typeface="Inter"/>
                <a:sym typeface="Inter"/>
              </a:rPr>
              <a:t>scale</a:t>
            </a:r>
            <a:r>
              <a:rPr lang="en-US" sz="1800" dirty="0">
                <a:solidFill>
                  <a:schemeClr val="tx2">
                    <a:lumMod val="50000"/>
                  </a:schemeClr>
                </a:solidFill>
                <a:latin typeface="Inter"/>
                <a:ea typeface="Inter"/>
                <a:cs typeface="Inter"/>
                <a:sym typeface="Inter"/>
              </a:rPr>
              <a:t> to any business opportunity.</a:t>
            </a:r>
            <a:endParaRPr sz="1800" b="1" dirty="0">
              <a:solidFill>
                <a:schemeClr val="tx2">
                  <a:lumMod val="50000"/>
                </a:schemeClr>
              </a:solidFill>
              <a:latin typeface="Inter"/>
              <a:ea typeface="Inter"/>
              <a:cs typeface="Inter"/>
              <a:sym typeface="Inter"/>
            </a:endParaRPr>
          </a:p>
        </p:txBody>
      </p:sp>
      <p:pic>
        <p:nvPicPr>
          <p:cNvPr id="2872" name="Google Shape;2872;p218"/>
          <p:cNvPicPr preferRelativeResize="0"/>
          <p:nvPr/>
        </p:nvPicPr>
        <p:blipFill rotWithShape="1">
          <a:blip r:embed="rId3">
            <a:alphaModFix/>
          </a:blip>
          <a:srcRect/>
          <a:stretch/>
        </p:blipFill>
        <p:spPr>
          <a:xfrm>
            <a:off x="5648574" y="3542584"/>
            <a:ext cx="1021350" cy="1021350"/>
          </a:xfrm>
          <a:prstGeom prst="roundRect">
            <a:avLst>
              <a:gd name="adj" fmla="val 12451"/>
            </a:avLst>
          </a:prstGeom>
          <a:solidFill>
            <a:schemeClr val="lt1"/>
          </a:solidFill>
          <a:ln>
            <a:noFill/>
          </a:ln>
        </p:spPr>
      </p:pic>
      <p:pic>
        <p:nvPicPr>
          <p:cNvPr id="2873" name="Google Shape;2873;p218" descr="A picture containing text, indoor, electronics&#10;&#10;Description automatically generated"/>
          <p:cNvPicPr preferRelativeResize="0"/>
          <p:nvPr/>
        </p:nvPicPr>
        <p:blipFill rotWithShape="1">
          <a:blip r:embed="rId4">
            <a:alphaModFix/>
          </a:blip>
          <a:srcRect/>
          <a:stretch/>
        </p:blipFill>
        <p:spPr>
          <a:xfrm>
            <a:off x="6823960" y="2774994"/>
            <a:ext cx="4534497" cy="2833150"/>
          </a:xfrm>
          <a:prstGeom prst="rect">
            <a:avLst/>
          </a:prstGeom>
          <a:noFill/>
          <a:ln>
            <a:noFill/>
          </a:ln>
        </p:spPr>
      </p:pic>
      <p:grpSp>
        <p:nvGrpSpPr>
          <p:cNvPr id="2874" name="Google Shape;2874;p218"/>
          <p:cNvGrpSpPr/>
          <p:nvPr/>
        </p:nvGrpSpPr>
        <p:grpSpPr>
          <a:xfrm>
            <a:off x="5648679" y="2121974"/>
            <a:ext cx="5439148" cy="458498"/>
            <a:chOff x="5670233" y="1828238"/>
            <a:chExt cx="4654015" cy="392314"/>
          </a:xfrm>
        </p:grpSpPr>
        <p:grpSp>
          <p:nvGrpSpPr>
            <p:cNvPr id="2875" name="Google Shape;2875;p218"/>
            <p:cNvGrpSpPr/>
            <p:nvPr/>
          </p:nvGrpSpPr>
          <p:grpSpPr>
            <a:xfrm>
              <a:off x="9895909" y="1828329"/>
              <a:ext cx="428340" cy="392223"/>
              <a:chOff x="2733068" y="4717435"/>
              <a:chExt cx="973500" cy="973500"/>
            </a:xfrm>
          </p:grpSpPr>
          <p:sp>
            <p:nvSpPr>
              <p:cNvPr id="2876" name="Google Shape;2876;p218"/>
              <p:cNvSpPr/>
              <p:nvPr/>
            </p:nvSpPr>
            <p:spPr>
              <a:xfrm>
                <a:off x="2733068" y="4717435"/>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grpSp>
            <p:nvGrpSpPr>
              <p:cNvPr id="2877" name="Google Shape;2877;p218"/>
              <p:cNvGrpSpPr/>
              <p:nvPr/>
            </p:nvGrpSpPr>
            <p:grpSpPr>
              <a:xfrm>
                <a:off x="2842736" y="4882790"/>
                <a:ext cx="754879" cy="659764"/>
                <a:chOff x="12212760" y="5887065"/>
                <a:chExt cx="928511" cy="811518"/>
              </a:xfrm>
            </p:grpSpPr>
            <p:sp>
              <p:nvSpPr>
                <p:cNvPr id="2878" name="Google Shape;2878;p218"/>
                <p:cNvSpPr/>
                <p:nvPr/>
              </p:nvSpPr>
              <p:spPr>
                <a:xfrm>
                  <a:off x="12639876" y="5946490"/>
                  <a:ext cx="74280" cy="74280"/>
                </a:xfrm>
                <a:custGeom>
                  <a:avLst/>
                  <a:gdLst/>
                  <a:ahLst/>
                  <a:cxnLst/>
                  <a:rect l="l" t="t" r="r" b="b"/>
                  <a:pathLst>
                    <a:path w="74280" h="74280" extrusionOk="0">
                      <a:moveTo>
                        <a:pt x="74281" y="37140"/>
                      </a:moveTo>
                      <a:cubicBezTo>
                        <a:pt x="74281" y="57653"/>
                        <a:pt x="57653" y="74281"/>
                        <a:pt x="37140" y="74281"/>
                      </a:cubicBezTo>
                      <a:cubicBezTo>
                        <a:pt x="16628" y="74281"/>
                        <a:pt x="0" y="57653"/>
                        <a:pt x="0" y="37140"/>
                      </a:cubicBezTo>
                      <a:cubicBezTo>
                        <a:pt x="0" y="16628"/>
                        <a:pt x="16628" y="0"/>
                        <a:pt x="37140" y="0"/>
                      </a:cubicBezTo>
                      <a:cubicBezTo>
                        <a:pt x="57653" y="0"/>
                        <a:pt x="74281" y="16628"/>
                        <a:pt x="74281" y="37140"/>
                      </a:cubicBezTo>
                      <a:close/>
                    </a:path>
                  </a:pathLst>
                </a:custGeom>
                <a:noFill/>
                <a:ln w="22225" cap="flat" cmpd="sng">
                  <a:solidFill>
                    <a:srgbClr val="FFFFFF"/>
                  </a:solidFill>
                  <a:prstDash val="solid"/>
                  <a:miter lim="8000"/>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879" name="Google Shape;2879;p218"/>
                <p:cNvSpPr/>
                <p:nvPr/>
              </p:nvSpPr>
              <p:spPr>
                <a:xfrm>
                  <a:off x="12212760" y="5887065"/>
                  <a:ext cx="928511" cy="811518"/>
                </a:xfrm>
                <a:custGeom>
                  <a:avLst/>
                  <a:gdLst/>
                  <a:ahLst/>
                  <a:cxnLst/>
                  <a:rect l="l" t="t" r="r" b="b"/>
                  <a:pathLst>
                    <a:path w="928511" h="811518" extrusionOk="0">
                      <a:moveTo>
                        <a:pt x="126278" y="511300"/>
                      </a:moveTo>
                      <a:cubicBezTo>
                        <a:pt x="48283" y="477255"/>
                        <a:pt x="0" y="431448"/>
                        <a:pt x="0" y="380690"/>
                      </a:cubicBezTo>
                      <a:cubicBezTo>
                        <a:pt x="0" y="274839"/>
                        <a:pt x="207987" y="189416"/>
                        <a:pt x="464256" y="189416"/>
                      </a:cubicBezTo>
                      <a:cubicBezTo>
                        <a:pt x="720525" y="189416"/>
                        <a:pt x="928511" y="274839"/>
                        <a:pt x="928511" y="380690"/>
                      </a:cubicBezTo>
                      <a:cubicBezTo>
                        <a:pt x="928511" y="431448"/>
                        <a:pt x="880229" y="477255"/>
                        <a:pt x="802234" y="511300"/>
                      </a:cubicBezTo>
                      <a:moveTo>
                        <a:pt x="911798" y="329931"/>
                      </a:moveTo>
                      <a:cubicBezTo>
                        <a:pt x="903751" y="303933"/>
                        <a:pt x="898799" y="277315"/>
                        <a:pt x="897561" y="250079"/>
                      </a:cubicBezTo>
                      <a:cubicBezTo>
                        <a:pt x="890133" y="95327"/>
                        <a:pt x="715573" y="0"/>
                        <a:pt x="464256" y="0"/>
                      </a:cubicBezTo>
                      <a:cubicBezTo>
                        <a:pt x="212939" y="0"/>
                        <a:pt x="38378" y="95946"/>
                        <a:pt x="30950" y="250698"/>
                      </a:cubicBezTo>
                      <a:cubicBezTo>
                        <a:pt x="29712" y="277934"/>
                        <a:pt x="24760" y="304552"/>
                        <a:pt x="16713" y="329931"/>
                      </a:cubicBezTo>
                      <a:moveTo>
                        <a:pt x="464256" y="811519"/>
                      </a:moveTo>
                      <a:cubicBezTo>
                        <a:pt x="652434" y="811519"/>
                        <a:pt x="804710" y="659243"/>
                        <a:pt x="804710" y="471065"/>
                      </a:cubicBezTo>
                      <a:cubicBezTo>
                        <a:pt x="804710" y="282886"/>
                        <a:pt x="123802" y="282886"/>
                        <a:pt x="123802" y="471065"/>
                      </a:cubicBezTo>
                      <a:cubicBezTo>
                        <a:pt x="123802" y="659243"/>
                        <a:pt x="276077" y="811519"/>
                        <a:pt x="464256" y="811519"/>
                      </a:cubicBezTo>
                      <a:moveTo>
                        <a:pt x="464256" y="399879"/>
                      </a:moveTo>
                      <a:cubicBezTo>
                        <a:pt x="372643" y="399879"/>
                        <a:pt x="298362" y="474160"/>
                        <a:pt x="298362" y="565773"/>
                      </a:cubicBezTo>
                      <a:cubicBezTo>
                        <a:pt x="298362" y="657386"/>
                        <a:pt x="372643" y="731667"/>
                        <a:pt x="464256" y="731667"/>
                      </a:cubicBezTo>
                      <a:cubicBezTo>
                        <a:pt x="555869" y="731667"/>
                        <a:pt x="630150" y="657386"/>
                        <a:pt x="630150" y="565773"/>
                      </a:cubicBezTo>
                      <a:cubicBezTo>
                        <a:pt x="630150" y="474160"/>
                        <a:pt x="555869" y="399879"/>
                        <a:pt x="464256" y="399879"/>
                      </a:cubicBezTo>
                      <a:cubicBezTo>
                        <a:pt x="464256" y="399879"/>
                        <a:pt x="464256" y="399879"/>
                        <a:pt x="464256" y="399879"/>
                      </a:cubicBezTo>
                      <a:close/>
                    </a:path>
                  </a:pathLst>
                </a:custGeom>
                <a:noFill/>
                <a:ln w="22225"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880" name="Google Shape;2880;p218"/>
                <p:cNvSpPr/>
                <p:nvPr/>
              </p:nvSpPr>
              <p:spPr>
                <a:xfrm>
                  <a:off x="12677016" y="6351940"/>
                  <a:ext cx="100279" cy="100279"/>
                </a:xfrm>
                <a:custGeom>
                  <a:avLst/>
                  <a:gdLst/>
                  <a:ahLst/>
                  <a:cxnLst/>
                  <a:rect l="l" t="t" r="r" b="b"/>
                  <a:pathLst>
                    <a:path w="100279" h="100279" extrusionOk="0">
                      <a:moveTo>
                        <a:pt x="100279" y="100279"/>
                      </a:moveTo>
                      <a:cubicBezTo>
                        <a:pt x="100279" y="44569"/>
                        <a:pt x="55092" y="0"/>
                        <a:pt x="0" y="0"/>
                      </a:cubicBezTo>
                    </a:path>
                  </a:pathLst>
                </a:custGeom>
                <a:noFill/>
                <a:ln w="22225"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grpSp>
        </p:grpSp>
        <p:grpSp>
          <p:nvGrpSpPr>
            <p:cNvPr id="2881" name="Google Shape;2881;p218"/>
            <p:cNvGrpSpPr/>
            <p:nvPr/>
          </p:nvGrpSpPr>
          <p:grpSpPr>
            <a:xfrm>
              <a:off x="8679207" y="1828238"/>
              <a:ext cx="428340" cy="392223"/>
              <a:chOff x="768807" y="1615362"/>
              <a:chExt cx="973500" cy="973500"/>
            </a:xfrm>
          </p:grpSpPr>
          <p:sp>
            <p:nvSpPr>
              <p:cNvPr id="2882" name="Google Shape;2882;p218"/>
              <p:cNvSpPr/>
              <p:nvPr/>
            </p:nvSpPr>
            <p:spPr>
              <a:xfrm>
                <a:off x="768807" y="1615362"/>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grpSp>
            <p:nvGrpSpPr>
              <p:cNvPr id="2883" name="Google Shape;2883;p218"/>
              <p:cNvGrpSpPr/>
              <p:nvPr/>
            </p:nvGrpSpPr>
            <p:grpSpPr>
              <a:xfrm>
                <a:off x="878599" y="1861444"/>
                <a:ext cx="763392" cy="506084"/>
                <a:chOff x="5345927" y="10564954"/>
                <a:chExt cx="663358" cy="439767"/>
              </a:xfrm>
            </p:grpSpPr>
            <p:grpSp>
              <p:nvGrpSpPr>
                <p:cNvPr id="2884" name="Google Shape;2884;p218"/>
                <p:cNvGrpSpPr/>
                <p:nvPr/>
              </p:nvGrpSpPr>
              <p:grpSpPr>
                <a:xfrm>
                  <a:off x="5345927" y="10564954"/>
                  <a:ext cx="663358" cy="317029"/>
                  <a:chOff x="2971140" y="10537640"/>
                  <a:chExt cx="663358" cy="317029"/>
                </a:xfrm>
              </p:grpSpPr>
              <p:sp>
                <p:nvSpPr>
                  <p:cNvPr id="2885" name="Google Shape;2885;p218"/>
                  <p:cNvSpPr/>
                  <p:nvPr/>
                </p:nvSpPr>
                <p:spPr>
                  <a:xfrm>
                    <a:off x="2971140" y="10537640"/>
                    <a:ext cx="663358" cy="137348"/>
                  </a:xfrm>
                  <a:custGeom>
                    <a:avLst/>
                    <a:gdLst/>
                    <a:ahLst/>
                    <a:cxnLst/>
                    <a:rect l="l" t="t" r="r" b="b"/>
                    <a:pathLst>
                      <a:path w="663358" h="137348" extrusionOk="0">
                        <a:moveTo>
                          <a:pt x="0" y="137348"/>
                        </a:moveTo>
                        <a:cubicBezTo>
                          <a:pt x="84462" y="52681"/>
                          <a:pt x="202139" y="0"/>
                          <a:pt x="332154" y="0"/>
                        </a:cubicBezTo>
                        <a:cubicBezTo>
                          <a:pt x="461219" y="0"/>
                          <a:pt x="578897" y="51741"/>
                          <a:pt x="663359" y="136407"/>
                        </a:cubicBezTo>
                      </a:path>
                    </a:pathLst>
                  </a:custGeom>
                  <a:noFill/>
                  <a:ln w="25400" cap="rnd" cmpd="sng">
                    <a:solidFill>
                      <a:srgbClr val="FFFFFF"/>
                    </a:solidFill>
                    <a:prstDash val="solid"/>
                    <a:miter lim="8000"/>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886" name="Google Shape;2886;p218"/>
                  <p:cNvSpPr/>
                  <p:nvPr/>
                </p:nvSpPr>
                <p:spPr>
                  <a:xfrm>
                    <a:off x="3051805" y="10655233"/>
                    <a:ext cx="499179" cy="105362"/>
                  </a:xfrm>
                  <a:custGeom>
                    <a:avLst/>
                    <a:gdLst/>
                    <a:ahLst/>
                    <a:cxnLst/>
                    <a:rect l="l" t="t" r="r" b="b"/>
                    <a:pathLst>
                      <a:path w="499179" h="105362" extrusionOk="0">
                        <a:moveTo>
                          <a:pt x="0" y="105363"/>
                        </a:moveTo>
                        <a:cubicBezTo>
                          <a:pt x="63584" y="40452"/>
                          <a:pt x="152791" y="0"/>
                          <a:pt x="251488" y="0"/>
                        </a:cubicBezTo>
                        <a:cubicBezTo>
                          <a:pt x="348287" y="0"/>
                          <a:pt x="435596" y="38570"/>
                          <a:pt x="499180" y="101600"/>
                        </a:cubicBezTo>
                      </a:path>
                    </a:pathLst>
                  </a:custGeom>
                  <a:noFill/>
                  <a:ln w="25400" cap="rnd" cmpd="sng">
                    <a:solidFill>
                      <a:srgbClr val="FFFFFF"/>
                    </a:solidFill>
                    <a:prstDash val="solid"/>
                    <a:miter lim="8000"/>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887" name="Google Shape;2887;p218"/>
                  <p:cNvSpPr/>
                  <p:nvPr/>
                </p:nvSpPr>
                <p:spPr>
                  <a:xfrm>
                    <a:off x="3140063" y="10782232"/>
                    <a:ext cx="326459" cy="72437"/>
                  </a:xfrm>
                  <a:custGeom>
                    <a:avLst/>
                    <a:gdLst/>
                    <a:ahLst/>
                    <a:cxnLst/>
                    <a:rect l="l" t="t" r="r" b="b"/>
                    <a:pathLst>
                      <a:path w="326459" h="72437" extrusionOk="0">
                        <a:moveTo>
                          <a:pt x="0" y="72437"/>
                        </a:moveTo>
                        <a:cubicBezTo>
                          <a:pt x="40807" y="28222"/>
                          <a:pt x="98697" y="0"/>
                          <a:pt x="163230" y="0"/>
                        </a:cubicBezTo>
                        <a:cubicBezTo>
                          <a:pt x="227763" y="0"/>
                          <a:pt x="285652" y="27281"/>
                          <a:pt x="326460" y="71496"/>
                        </a:cubicBezTo>
                      </a:path>
                    </a:pathLst>
                  </a:custGeom>
                  <a:noFill/>
                  <a:ln w="25400" cap="rnd" cmpd="sng">
                    <a:solidFill>
                      <a:srgbClr val="FFFFFF"/>
                    </a:solidFill>
                    <a:prstDash val="solid"/>
                    <a:miter lim="8000"/>
                    <a:headEnd type="none" w="sm" len="sm"/>
                    <a:tailEnd type="none" w="sm" len="sm"/>
                  </a:ln>
                </p:spPr>
                <p:txBody>
                  <a:bodyPr spcFirstLastPara="1" wrap="square" lIns="45713" tIns="22850" rIns="45713" bIns="22850" anchor="ctr" anchorCtr="0">
                    <a:noAutofit/>
                  </a:bodyPr>
                  <a:lstStyle/>
                  <a:p>
                    <a:pPr>
                      <a:buSzPts val="1400"/>
                    </a:pPr>
                    <a:endParaRPr sz="700"/>
                  </a:p>
                </p:txBody>
              </p:sp>
            </p:grpSp>
            <p:sp>
              <p:nvSpPr>
                <p:cNvPr id="2888" name="Google Shape;2888;p218"/>
                <p:cNvSpPr/>
                <p:nvPr/>
              </p:nvSpPr>
              <p:spPr>
                <a:xfrm>
                  <a:off x="5646777" y="10942321"/>
                  <a:ext cx="62400" cy="62400"/>
                </a:xfrm>
                <a:prstGeom prst="ellipse">
                  <a:avLst/>
                </a:prstGeom>
                <a:noFill/>
                <a:ln w="22225" cap="flat"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lgn="ctr">
                    <a:buSzPts val="1400"/>
                  </a:pPr>
                  <a:endParaRPr sz="700">
                    <a:solidFill>
                      <a:srgbClr val="FFFFFF"/>
                    </a:solidFill>
                  </a:endParaRPr>
                </a:p>
              </p:txBody>
            </p:sp>
          </p:grpSp>
        </p:grpSp>
        <p:grpSp>
          <p:nvGrpSpPr>
            <p:cNvPr id="2889" name="Google Shape;2889;p218"/>
            <p:cNvGrpSpPr/>
            <p:nvPr/>
          </p:nvGrpSpPr>
          <p:grpSpPr>
            <a:xfrm>
              <a:off x="8077454" y="1828238"/>
              <a:ext cx="428340" cy="392223"/>
              <a:chOff x="-510432" y="1612423"/>
              <a:chExt cx="973500" cy="973500"/>
            </a:xfrm>
          </p:grpSpPr>
          <p:sp>
            <p:nvSpPr>
              <p:cNvPr id="2890" name="Google Shape;2890;p218"/>
              <p:cNvSpPr/>
              <p:nvPr/>
            </p:nvSpPr>
            <p:spPr>
              <a:xfrm>
                <a:off x="-510432" y="1612423"/>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cxnSp>
            <p:nvCxnSpPr>
              <p:cNvPr id="2891" name="Google Shape;2891;p218"/>
              <p:cNvCxnSpPr/>
              <p:nvPr/>
            </p:nvCxnSpPr>
            <p:spPr>
              <a:xfrm>
                <a:off x="241681" y="1813536"/>
                <a:ext cx="0" cy="593700"/>
              </a:xfrm>
              <a:prstGeom prst="straightConnector1">
                <a:avLst/>
              </a:prstGeom>
              <a:noFill/>
              <a:ln w="28575" cap="rnd" cmpd="sng">
                <a:solidFill>
                  <a:srgbClr val="FFFFFF"/>
                </a:solidFill>
                <a:prstDash val="solid"/>
                <a:round/>
                <a:headEnd type="none" w="sm" len="sm"/>
                <a:tailEnd type="none" w="sm" len="sm"/>
              </a:ln>
            </p:spPr>
          </p:cxnSp>
          <p:cxnSp>
            <p:nvCxnSpPr>
              <p:cNvPr id="2892" name="Google Shape;2892;p218"/>
              <p:cNvCxnSpPr/>
              <p:nvPr/>
            </p:nvCxnSpPr>
            <p:spPr>
              <a:xfrm>
                <a:off x="106437" y="1861721"/>
                <a:ext cx="0" cy="545400"/>
              </a:xfrm>
              <a:prstGeom prst="straightConnector1">
                <a:avLst/>
              </a:prstGeom>
              <a:noFill/>
              <a:ln w="28575" cap="rnd" cmpd="sng">
                <a:solidFill>
                  <a:srgbClr val="FFFFFF"/>
                </a:solidFill>
                <a:prstDash val="solid"/>
                <a:round/>
                <a:headEnd type="none" w="sm" len="sm"/>
                <a:tailEnd type="none" w="sm" len="sm"/>
              </a:ln>
            </p:spPr>
          </p:cxnSp>
          <p:cxnSp>
            <p:nvCxnSpPr>
              <p:cNvPr id="2893" name="Google Shape;2893;p218"/>
              <p:cNvCxnSpPr/>
              <p:nvPr/>
            </p:nvCxnSpPr>
            <p:spPr>
              <a:xfrm>
                <a:off x="-28805" y="1946688"/>
                <a:ext cx="0" cy="460500"/>
              </a:xfrm>
              <a:prstGeom prst="straightConnector1">
                <a:avLst/>
              </a:prstGeom>
              <a:noFill/>
              <a:ln w="28575" cap="rnd" cmpd="sng">
                <a:solidFill>
                  <a:srgbClr val="FFFFFF"/>
                </a:solidFill>
                <a:prstDash val="solid"/>
                <a:round/>
                <a:headEnd type="none" w="sm" len="sm"/>
                <a:tailEnd type="none" w="sm" len="sm"/>
              </a:ln>
            </p:spPr>
          </p:cxnSp>
          <p:cxnSp>
            <p:nvCxnSpPr>
              <p:cNvPr id="2894" name="Google Shape;2894;p218"/>
              <p:cNvCxnSpPr/>
              <p:nvPr/>
            </p:nvCxnSpPr>
            <p:spPr>
              <a:xfrm>
                <a:off x="-164047" y="2019785"/>
                <a:ext cx="0" cy="387600"/>
              </a:xfrm>
              <a:prstGeom prst="straightConnector1">
                <a:avLst/>
              </a:prstGeom>
              <a:noFill/>
              <a:ln w="28575" cap="rnd" cmpd="sng">
                <a:solidFill>
                  <a:srgbClr val="FFFFFF"/>
                </a:solidFill>
                <a:prstDash val="solid"/>
                <a:round/>
                <a:headEnd type="none" w="sm" len="sm"/>
                <a:tailEnd type="none" w="sm" len="sm"/>
              </a:ln>
            </p:spPr>
          </p:cxnSp>
          <p:cxnSp>
            <p:nvCxnSpPr>
              <p:cNvPr id="2895" name="Google Shape;2895;p218"/>
              <p:cNvCxnSpPr/>
              <p:nvPr/>
            </p:nvCxnSpPr>
            <p:spPr>
              <a:xfrm>
                <a:off x="-299289" y="2118303"/>
                <a:ext cx="0" cy="288900"/>
              </a:xfrm>
              <a:prstGeom prst="straightConnector1">
                <a:avLst/>
              </a:prstGeom>
              <a:noFill/>
              <a:ln w="28575" cap="rnd" cmpd="sng">
                <a:solidFill>
                  <a:srgbClr val="FFFFFF"/>
                </a:solidFill>
                <a:prstDash val="solid"/>
                <a:round/>
                <a:headEnd type="none" w="sm" len="sm"/>
                <a:tailEnd type="none" w="sm" len="sm"/>
              </a:ln>
            </p:spPr>
          </p:cxnSp>
        </p:grpSp>
        <p:grpSp>
          <p:nvGrpSpPr>
            <p:cNvPr id="2896" name="Google Shape;2896;p218"/>
            <p:cNvGrpSpPr/>
            <p:nvPr/>
          </p:nvGrpSpPr>
          <p:grpSpPr>
            <a:xfrm>
              <a:off x="9294208" y="1828308"/>
              <a:ext cx="428340" cy="392223"/>
              <a:chOff x="-510432" y="4000229"/>
              <a:chExt cx="973500" cy="973500"/>
            </a:xfrm>
          </p:grpSpPr>
          <p:sp>
            <p:nvSpPr>
              <p:cNvPr id="2897" name="Google Shape;2897;p218"/>
              <p:cNvSpPr/>
              <p:nvPr/>
            </p:nvSpPr>
            <p:spPr>
              <a:xfrm>
                <a:off x="-510432" y="4000229"/>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pic>
            <p:nvPicPr>
              <p:cNvPr id="2898" name="Google Shape;2898;p218"/>
              <p:cNvPicPr preferRelativeResize="0"/>
              <p:nvPr/>
            </p:nvPicPr>
            <p:blipFill rotWithShape="1">
              <a:blip r:embed="rId5">
                <a:alphaModFix/>
              </a:blip>
              <a:srcRect/>
              <a:stretch/>
            </p:blipFill>
            <p:spPr>
              <a:xfrm>
                <a:off x="-252354" y="4098999"/>
                <a:ext cx="457200" cy="787400"/>
              </a:xfrm>
              <a:prstGeom prst="rect">
                <a:avLst/>
              </a:prstGeom>
              <a:noFill/>
              <a:ln>
                <a:noFill/>
              </a:ln>
            </p:spPr>
          </p:pic>
        </p:grpSp>
        <p:grpSp>
          <p:nvGrpSpPr>
            <p:cNvPr id="2899" name="Google Shape;2899;p218"/>
            <p:cNvGrpSpPr/>
            <p:nvPr/>
          </p:nvGrpSpPr>
          <p:grpSpPr>
            <a:xfrm>
              <a:off x="7475620" y="1828329"/>
              <a:ext cx="428340" cy="392223"/>
              <a:chOff x="1192070" y="4714496"/>
              <a:chExt cx="973500" cy="973500"/>
            </a:xfrm>
          </p:grpSpPr>
          <p:sp>
            <p:nvSpPr>
              <p:cNvPr id="2900" name="Google Shape;2900;p218"/>
              <p:cNvSpPr/>
              <p:nvPr/>
            </p:nvSpPr>
            <p:spPr>
              <a:xfrm>
                <a:off x="1192070" y="4714496"/>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pic>
            <p:nvPicPr>
              <p:cNvPr id="2901" name="Google Shape;2901;p218"/>
              <p:cNvPicPr preferRelativeResize="0"/>
              <p:nvPr/>
            </p:nvPicPr>
            <p:blipFill rotWithShape="1">
              <a:blip r:embed="rId6">
                <a:alphaModFix/>
              </a:blip>
              <a:srcRect/>
              <a:stretch/>
            </p:blipFill>
            <p:spPr>
              <a:xfrm>
                <a:off x="1301863" y="4815282"/>
                <a:ext cx="412496" cy="594481"/>
              </a:xfrm>
              <a:prstGeom prst="rect">
                <a:avLst/>
              </a:prstGeom>
              <a:noFill/>
              <a:ln>
                <a:noFill/>
              </a:ln>
            </p:spPr>
          </p:pic>
          <p:pic>
            <p:nvPicPr>
              <p:cNvPr id="2902" name="Google Shape;2902;p218"/>
              <p:cNvPicPr preferRelativeResize="0"/>
              <p:nvPr/>
            </p:nvPicPr>
            <p:blipFill rotWithShape="1">
              <a:blip r:embed="rId7">
                <a:alphaModFix/>
              </a:blip>
              <a:srcRect/>
              <a:stretch/>
            </p:blipFill>
            <p:spPr>
              <a:xfrm>
                <a:off x="1741906" y="5009308"/>
                <a:ext cx="306553" cy="600845"/>
              </a:xfrm>
              <a:prstGeom prst="rect">
                <a:avLst/>
              </a:prstGeom>
              <a:noFill/>
              <a:ln>
                <a:noFill/>
              </a:ln>
            </p:spPr>
          </p:pic>
        </p:grpSp>
        <p:grpSp>
          <p:nvGrpSpPr>
            <p:cNvPr id="2903" name="Google Shape;2903;p218"/>
            <p:cNvGrpSpPr/>
            <p:nvPr/>
          </p:nvGrpSpPr>
          <p:grpSpPr>
            <a:xfrm>
              <a:off x="6272044" y="1828279"/>
              <a:ext cx="428340" cy="392223"/>
              <a:chOff x="1212599" y="3000089"/>
              <a:chExt cx="973500" cy="973500"/>
            </a:xfrm>
          </p:grpSpPr>
          <p:sp>
            <p:nvSpPr>
              <p:cNvPr id="2904" name="Google Shape;2904;p218"/>
              <p:cNvSpPr/>
              <p:nvPr/>
            </p:nvSpPr>
            <p:spPr>
              <a:xfrm>
                <a:off x="1212599" y="3000089"/>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grpSp>
            <p:nvGrpSpPr>
              <p:cNvPr id="2905" name="Google Shape;2905;p218"/>
              <p:cNvGrpSpPr/>
              <p:nvPr/>
            </p:nvGrpSpPr>
            <p:grpSpPr>
              <a:xfrm>
                <a:off x="1373906" y="3115159"/>
                <a:ext cx="646429" cy="778109"/>
                <a:chOff x="11683514" y="3304650"/>
                <a:chExt cx="784787" cy="944651"/>
              </a:xfrm>
            </p:grpSpPr>
            <p:sp>
              <p:nvSpPr>
                <p:cNvPr id="2906" name="Google Shape;2906;p218"/>
                <p:cNvSpPr/>
                <p:nvPr/>
              </p:nvSpPr>
              <p:spPr>
                <a:xfrm>
                  <a:off x="11683514" y="3304650"/>
                  <a:ext cx="784787" cy="944651"/>
                </a:xfrm>
                <a:custGeom>
                  <a:avLst/>
                  <a:gdLst/>
                  <a:ahLst/>
                  <a:cxnLst/>
                  <a:rect l="l" t="t" r="r" b="b"/>
                  <a:pathLst>
                    <a:path w="784787" h="944651" extrusionOk="0">
                      <a:moveTo>
                        <a:pt x="784788" y="152598"/>
                      </a:moveTo>
                      <a:cubicBezTo>
                        <a:pt x="632190" y="152598"/>
                        <a:pt x="494126" y="94465"/>
                        <a:pt x="392394" y="0"/>
                      </a:cubicBezTo>
                      <a:cubicBezTo>
                        <a:pt x="290662" y="94465"/>
                        <a:pt x="148964" y="152598"/>
                        <a:pt x="0" y="152598"/>
                      </a:cubicBezTo>
                      <a:lnTo>
                        <a:pt x="0" y="490492"/>
                      </a:lnTo>
                      <a:cubicBezTo>
                        <a:pt x="0" y="577691"/>
                        <a:pt x="39966" y="661256"/>
                        <a:pt x="108998" y="715756"/>
                      </a:cubicBezTo>
                      <a:lnTo>
                        <a:pt x="392394" y="944652"/>
                      </a:lnTo>
                      <a:lnTo>
                        <a:pt x="675789" y="715756"/>
                      </a:lnTo>
                      <a:cubicBezTo>
                        <a:pt x="744822" y="661256"/>
                        <a:pt x="784788" y="577691"/>
                        <a:pt x="784788" y="490492"/>
                      </a:cubicBezTo>
                      <a:lnTo>
                        <a:pt x="784788" y="152598"/>
                      </a:lnTo>
                      <a:close/>
                    </a:path>
                  </a:pathLst>
                </a:custGeom>
                <a:noFill/>
                <a:ln w="25400" cap="flat"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07" name="Google Shape;2907;p218"/>
                <p:cNvSpPr/>
                <p:nvPr/>
              </p:nvSpPr>
              <p:spPr>
                <a:xfrm>
                  <a:off x="11854278" y="3508113"/>
                  <a:ext cx="443259" cy="508658"/>
                </a:xfrm>
                <a:custGeom>
                  <a:avLst/>
                  <a:gdLst/>
                  <a:ahLst/>
                  <a:cxnLst/>
                  <a:rect l="l" t="t" r="r" b="b"/>
                  <a:pathLst>
                    <a:path w="443259" h="508658" extrusionOk="0">
                      <a:moveTo>
                        <a:pt x="221630" y="254329"/>
                      </a:moveTo>
                      <a:lnTo>
                        <a:pt x="221630" y="508659"/>
                      </a:lnTo>
                      <a:moveTo>
                        <a:pt x="443260" y="381494"/>
                      </a:moveTo>
                      <a:lnTo>
                        <a:pt x="221630" y="254329"/>
                      </a:lnTo>
                      <a:moveTo>
                        <a:pt x="221630" y="254329"/>
                      </a:moveTo>
                      <a:lnTo>
                        <a:pt x="443260" y="127165"/>
                      </a:lnTo>
                      <a:moveTo>
                        <a:pt x="221630" y="254329"/>
                      </a:moveTo>
                      <a:lnTo>
                        <a:pt x="221630" y="0"/>
                      </a:lnTo>
                      <a:moveTo>
                        <a:pt x="221630" y="254329"/>
                      </a:moveTo>
                      <a:lnTo>
                        <a:pt x="0" y="127165"/>
                      </a:lnTo>
                      <a:moveTo>
                        <a:pt x="221630" y="254329"/>
                      </a:moveTo>
                      <a:lnTo>
                        <a:pt x="0" y="381494"/>
                      </a:lnTo>
                    </a:path>
                  </a:pathLst>
                </a:custGeom>
                <a:noFill/>
                <a:ln w="25400" cap="flat"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08" name="Google Shape;2908;p218"/>
                <p:cNvSpPr/>
                <p:nvPr/>
              </p:nvSpPr>
              <p:spPr>
                <a:xfrm>
                  <a:off x="11799778" y="3443342"/>
                  <a:ext cx="552258" cy="621290"/>
                </a:xfrm>
                <a:custGeom>
                  <a:avLst/>
                  <a:gdLst/>
                  <a:ahLst/>
                  <a:cxnLst/>
                  <a:rect l="l" t="t" r="r" b="b"/>
                  <a:pathLst>
                    <a:path w="552258" h="621290" extrusionOk="0">
                      <a:moveTo>
                        <a:pt x="330628" y="312462"/>
                      </a:moveTo>
                      <a:cubicBezTo>
                        <a:pt x="330628" y="341528"/>
                        <a:pt x="305195" y="366961"/>
                        <a:pt x="276129" y="366961"/>
                      </a:cubicBezTo>
                      <a:cubicBezTo>
                        <a:pt x="247063" y="366961"/>
                        <a:pt x="221630" y="341528"/>
                        <a:pt x="221630" y="312462"/>
                      </a:cubicBezTo>
                      <a:cubicBezTo>
                        <a:pt x="221630" y="283396"/>
                        <a:pt x="247063" y="257963"/>
                        <a:pt x="276129" y="257963"/>
                      </a:cubicBezTo>
                      <a:cubicBezTo>
                        <a:pt x="305195" y="257963"/>
                        <a:pt x="330628" y="283396"/>
                        <a:pt x="330628" y="312462"/>
                      </a:cubicBezTo>
                      <a:close/>
                      <a:moveTo>
                        <a:pt x="276129" y="0"/>
                      </a:moveTo>
                      <a:cubicBezTo>
                        <a:pt x="247063" y="0"/>
                        <a:pt x="221630" y="25433"/>
                        <a:pt x="221630" y="54499"/>
                      </a:cubicBezTo>
                      <a:cubicBezTo>
                        <a:pt x="221630" y="83565"/>
                        <a:pt x="247063" y="108998"/>
                        <a:pt x="276129" y="108998"/>
                      </a:cubicBezTo>
                      <a:cubicBezTo>
                        <a:pt x="305195" y="108998"/>
                        <a:pt x="330628" y="83565"/>
                        <a:pt x="330628" y="54499"/>
                      </a:cubicBezTo>
                      <a:cubicBezTo>
                        <a:pt x="330628" y="25433"/>
                        <a:pt x="305195" y="0"/>
                        <a:pt x="276129" y="0"/>
                      </a:cubicBezTo>
                      <a:close/>
                      <a:moveTo>
                        <a:pt x="54499" y="130798"/>
                      </a:moveTo>
                      <a:cubicBezTo>
                        <a:pt x="25433" y="130798"/>
                        <a:pt x="0" y="156231"/>
                        <a:pt x="0" y="185297"/>
                      </a:cubicBezTo>
                      <a:cubicBezTo>
                        <a:pt x="0" y="214363"/>
                        <a:pt x="25433" y="239796"/>
                        <a:pt x="54499" y="239796"/>
                      </a:cubicBezTo>
                      <a:cubicBezTo>
                        <a:pt x="83565" y="239796"/>
                        <a:pt x="108998" y="214363"/>
                        <a:pt x="108998" y="185297"/>
                      </a:cubicBezTo>
                      <a:cubicBezTo>
                        <a:pt x="108998" y="152598"/>
                        <a:pt x="83565" y="130798"/>
                        <a:pt x="54499" y="130798"/>
                      </a:cubicBezTo>
                      <a:close/>
                      <a:moveTo>
                        <a:pt x="54499" y="385127"/>
                      </a:moveTo>
                      <a:cubicBezTo>
                        <a:pt x="25433" y="385127"/>
                        <a:pt x="0" y="410560"/>
                        <a:pt x="0" y="439626"/>
                      </a:cubicBezTo>
                      <a:cubicBezTo>
                        <a:pt x="0" y="468693"/>
                        <a:pt x="25433" y="494126"/>
                        <a:pt x="54499" y="494126"/>
                      </a:cubicBezTo>
                      <a:cubicBezTo>
                        <a:pt x="83565" y="494126"/>
                        <a:pt x="108998" y="468693"/>
                        <a:pt x="108998" y="439626"/>
                      </a:cubicBezTo>
                      <a:cubicBezTo>
                        <a:pt x="108998" y="410560"/>
                        <a:pt x="83565" y="385127"/>
                        <a:pt x="54499" y="385127"/>
                      </a:cubicBezTo>
                      <a:close/>
                      <a:moveTo>
                        <a:pt x="276129" y="512292"/>
                      </a:moveTo>
                      <a:cubicBezTo>
                        <a:pt x="247063" y="512292"/>
                        <a:pt x="221630" y="537725"/>
                        <a:pt x="221630" y="566791"/>
                      </a:cubicBezTo>
                      <a:cubicBezTo>
                        <a:pt x="221630" y="595857"/>
                        <a:pt x="247063" y="621290"/>
                        <a:pt x="276129" y="621290"/>
                      </a:cubicBezTo>
                      <a:cubicBezTo>
                        <a:pt x="305195" y="621290"/>
                        <a:pt x="330628" y="595857"/>
                        <a:pt x="330628" y="566791"/>
                      </a:cubicBezTo>
                      <a:cubicBezTo>
                        <a:pt x="330628" y="537725"/>
                        <a:pt x="305195" y="512292"/>
                        <a:pt x="276129" y="512292"/>
                      </a:cubicBezTo>
                      <a:close/>
                      <a:moveTo>
                        <a:pt x="497759" y="385127"/>
                      </a:moveTo>
                      <a:cubicBezTo>
                        <a:pt x="468693" y="385127"/>
                        <a:pt x="443260" y="410560"/>
                        <a:pt x="443260" y="439626"/>
                      </a:cubicBezTo>
                      <a:cubicBezTo>
                        <a:pt x="443260" y="468693"/>
                        <a:pt x="468693" y="494126"/>
                        <a:pt x="497759" y="494126"/>
                      </a:cubicBezTo>
                      <a:cubicBezTo>
                        <a:pt x="526825" y="494126"/>
                        <a:pt x="552258" y="468693"/>
                        <a:pt x="552258" y="439626"/>
                      </a:cubicBezTo>
                      <a:cubicBezTo>
                        <a:pt x="552258" y="410560"/>
                        <a:pt x="526825" y="385127"/>
                        <a:pt x="497759" y="385127"/>
                      </a:cubicBezTo>
                      <a:close/>
                      <a:moveTo>
                        <a:pt x="497759" y="130798"/>
                      </a:moveTo>
                      <a:cubicBezTo>
                        <a:pt x="468693" y="130798"/>
                        <a:pt x="443260" y="156231"/>
                        <a:pt x="443260" y="185297"/>
                      </a:cubicBezTo>
                      <a:cubicBezTo>
                        <a:pt x="443260" y="214363"/>
                        <a:pt x="468693" y="239796"/>
                        <a:pt x="497759" y="239796"/>
                      </a:cubicBezTo>
                      <a:cubicBezTo>
                        <a:pt x="526825" y="239796"/>
                        <a:pt x="552258" y="214363"/>
                        <a:pt x="552258" y="185297"/>
                      </a:cubicBezTo>
                      <a:cubicBezTo>
                        <a:pt x="552258" y="156231"/>
                        <a:pt x="526825" y="130798"/>
                        <a:pt x="497759" y="130798"/>
                      </a:cubicBezTo>
                      <a:close/>
                    </a:path>
                  </a:pathLst>
                </a:custGeom>
                <a:solidFill>
                  <a:srgbClr val="FFFFFF"/>
                </a:solidFill>
                <a:ln>
                  <a:noFill/>
                </a:ln>
              </p:spPr>
              <p:txBody>
                <a:bodyPr spcFirstLastPara="1" wrap="square" lIns="45713" tIns="22850" rIns="45713" bIns="22850" anchor="ctr" anchorCtr="0">
                  <a:noAutofit/>
                </a:bodyPr>
                <a:lstStyle/>
                <a:p>
                  <a:pPr>
                    <a:buSzPts val="1400"/>
                  </a:pPr>
                  <a:endParaRPr sz="700"/>
                </a:p>
              </p:txBody>
            </p:sp>
          </p:grpSp>
        </p:grpSp>
        <p:grpSp>
          <p:nvGrpSpPr>
            <p:cNvPr id="2909" name="Google Shape;2909;p218"/>
            <p:cNvGrpSpPr/>
            <p:nvPr/>
          </p:nvGrpSpPr>
          <p:grpSpPr>
            <a:xfrm>
              <a:off x="6873791" y="1828279"/>
              <a:ext cx="428340" cy="392223"/>
              <a:chOff x="2753597" y="3003028"/>
              <a:chExt cx="973500" cy="973500"/>
            </a:xfrm>
          </p:grpSpPr>
          <p:sp>
            <p:nvSpPr>
              <p:cNvPr id="2910" name="Google Shape;2910;p218"/>
              <p:cNvSpPr/>
              <p:nvPr/>
            </p:nvSpPr>
            <p:spPr>
              <a:xfrm>
                <a:off x="2753597" y="3003028"/>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grpSp>
            <p:nvGrpSpPr>
              <p:cNvPr id="2911" name="Google Shape;2911;p218"/>
              <p:cNvGrpSpPr/>
              <p:nvPr/>
            </p:nvGrpSpPr>
            <p:grpSpPr>
              <a:xfrm>
                <a:off x="2853743" y="3100699"/>
                <a:ext cx="757930" cy="789511"/>
                <a:chOff x="11688830" y="4974499"/>
                <a:chExt cx="871986" cy="908319"/>
              </a:xfrm>
            </p:grpSpPr>
            <p:sp>
              <p:nvSpPr>
                <p:cNvPr id="2912" name="Google Shape;2912;p218"/>
                <p:cNvSpPr/>
                <p:nvPr/>
              </p:nvSpPr>
              <p:spPr>
                <a:xfrm>
                  <a:off x="12048525" y="5846486"/>
                  <a:ext cx="152597" cy="36332"/>
                </a:xfrm>
                <a:custGeom>
                  <a:avLst/>
                  <a:gdLst/>
                  <a:ahLst/>
                  <a:cxnLst/>
                  <a:rect l="l" t="t" r="r" b="b"/>
                  <a:pathLst>
                    <a:path w="152597" h="36332" extrusionOk="0">
                      <a:moveTo>
                        <a:pt x="0" y="0"/>
                      </a:moveTo>
                      <a:lnTo>
                        <a:pt x="152598" y="0"/>
                      </a:lnTo>
                    </a:path>
                  </a:pathLst>
                </a:custGeom>
                <a:noFill/>
                <a:ln w="25400"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13" name="Google Shape;2913;p218"/>
                <p:cNvSpPr/>
                <p:nvPr/>
              </p:nvSpPr>
              <p:spPr>
                <a:xfrm>
                  <a:off x="12124824" y="5639389"/>
                  <a:ext cx="36332" cy="207096"/>
                </a:xfrm>
                <a:custGeom>
                  <a:avLst/>
                  <a:gdLst/>
                  <a:ahLst/>
                  <a:cxnLst/>
                  <a:rect l="l" t="t" r="r" b="b"/>
                  <a:pathLst>
                    <a:path w="36332" h="207096" extrusionOk="0">
                      <a:moveTo>
                        <a:pt x="0" y="0"/>
                      </a:moveTo>
                      <a:lnTo>
                        <a:pt x="0" y="207097"/>
                      </a:lnTo>
                    </a:path>
                  </a:pathLst>
                </a:custGeom>
                <a:noFill/>
                <a:ln w="25400"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14" name="Google Shape;2914;p218"/>
                <p:cNvSpPr/>
                <p:nvPr/>
              </p:nvSpPr>
              <p:spPr>
                <a:xfrm>
                  <a:off x="12124824" y="4974499"/>
                  <a:ext cx="36332" cy="519558"/>
                </a:xfrm>
                <a:custGeom>
                  <a:avLst/>
                  <a:gdLst/>
                  <a:ahLst/>
                  <a:cxnLst/>
                  <a:rect l="l" t="t" r="r" b="b"/>
                  <a:pathLst>
                    <a:path w="36332" h="519558" extrusionOk="0">
                      <a:moveTo>
                        <a:pt x="0" y="0"/>
                      </a:moveTo>
                      <a:lnTo>
                        <a:pt x="0" y="519559"/>
                      </a:lnTo>
                    </a:path>
                  </a:pathLst>
                </a:custGeom>
                <a:noFill/>
                <a:ln w="25400"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15" name="Google Shape;2915;p218"/>
                <p:cNvSpPr/>
                <p:nvPr/>
              </p:nvSpPr>
              <p:spPr>
                <a:xfrm>
                  <a:off x="12048525" y="4974499"/>
                  <a:ext cx="152597" cy="36332"/>
                </a:xfrm>
                <a:custGeom>
                  <a:avLst/>
                  <a:gdLst/>
                  <a:ahLst/>
                  <a:cxnLst/>
                  <a:rect l="l" t="t" r="r" b="b"/>
                  <a:pathLst>
                    <a:path w="152597" h="36332" extrusionOk="0">
                      <a:moveTo>
                        <a:pt x="0" y="0"/>
                      </a:moveTo>
                      <a:lnTo>
                        <a:pt x="152598" y="0"/>
                      </a:lnTo>
                    </a:path>
                  </a:pathLst>
                </a:custGeom>
                <a:noFill/>
                <a:ln w="25400"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16" name="Google Shape;2916;p218"/>
                <p:cNvSpPr/>
                <p:nvPr/>
              </p:nvSpPr>
              <p:spPr>
                <a:xfrm>
                  <a:off x="11688830" y="5101664"/>
                  <a:ext cx="871986" cy="468692"/>
                </a:xfrm>
                <a:custGeom>
                  <a:avLst/>
                  <a:gdLst/>
                  <a:ahLst/>
                  <a:cxnLst/>
                  <a:rect l="l" t="t" r="r" b="b"/>
                  <a:pathLst>
                    <a:path w="871986" h="468692" extrusionOk="0">
                      <a:moveTo>
                        <a:pt x="0" y="468693"/>
                      </a:moveTo>
                      <a:cubicBezTo>
                        <a:pt x="61766" y="468693"/>
                        <a:pt x="108998" y="421460"/>
                        <a:pt x="108998" y="359694"/>
                      </a:cubicBezTo>
                      <a:lnTo>
                        <a:pt x="108998" y="108998"/>
                      </a:lnTo>
                      <a:cubicBezTo>
                        <a:pt x="108998" y="47233"/>
                        <a:pt x="156231" y="0"/>
                        <a:pt x="217997" y="0"/>
                      </a:cubicBezTo>
                      <a:cubicBezTo>
                        <a:pt x="279762" y="0"/>
                        <a:pt x="326995" y="47233"/>
                        <a:pt x="326995" y="108998"/>
                      </a:cubicBezTo>
                      <a:lnTo>
                        <a:pt x="326995" y="352428"/>
                      </a:lnTo>
                      <a:cubicBezTo>
                        <a:pt x="326995" y="414194"/>
                        <a:pt x="374227" y="461426"/>
                        <a:pt x="435993" y="461426"/>
                      </a:cubicBezTo>
                      <a:cubicBezTo>
                        <a:pt x="497759" y="461426"/>
                        <a:pt x="544992" y="414194"/>
                        <a:pt x="544992" y="352428"/>
                      </a:cubicBezTo>
                      <a:lnTo>
                        <a:pt x="544992" y="108998"/>
                      </a:lnTo>
                      <a:cubicBezTo>
                        <a:pt x="544992" y="47233"/>
                        <a:pt x="592224" y="0"/>
                        <a:pt x="653990" y="0"/>
                      </a:cubicBezTo>
                      <a:cubicBezTo>
                        <a:pt x="715756" y="0"/>
                        <a:pt x="762988" y="47233"/>
                        <a:pt x="762988" y="108998"/>
                      </a:cubicBezTo>
                      <a:lnTo>
                        <a:pt x="762988" y="359694"/>
                      </a:lnTo>
                      <a:cubicBezTo>
                        <a:pt x="762988" y="421460"/>
                        <a:pt x="810221" y="468693"/>
                        <a:pt x="871986" y="468693"/>
                      </a:cubicBezTo>
                    </a:path>
                  </a:pathLst>
                </a:custGeom>
                <a:noFill/>
                <a:ln w="25400" cap="rnd"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grpSp>
        </p:grpSp>
        <p:grpSp>
          <p:nvGrpSpPr>
            <p:cNvPr id="2917" name="Google Shape;2917;p218"/>
            <p:cNvGrpSpPr/>
            <p:nvPr/>
          </p:nvGrpSpPr>
          <p:grpSpPr>
            <a:xfrm>
              <a:off x="5670233" y="1828238"/>
              <a:ext cx="428340" cy="392223"/>
              <a:chOff x="2054867" y="1612423"/>
              <a:chExt cx="973500" cy="973500"/>
            </a:xfrm>
          </p:grpSpPr>
          <p:sp>
            <p:nvSpPr>
              <p:cNvPr id="2918" name="Google Shape;2918;p218"/>
              <p:cNvSpPr/>
              <p:nvPr/>
            </p:nvSpPr>
            <p:spPr>
              <a:xfrm>
                <a:off x="2054867" y="1612423"/>
                <a:ext cx="973500" cy="973500"/>
              </a:xfrm>
              <a:prstGeom prst="roundRect">
                <a:avLst>
                  <a:gd name="adj" fmla="val 9236"/>
                </a:avLst>
              </a:prstGeom>
              <a:solidFill>
                <a:srgbClr val="62B145"/>
              </a:solidFill>
              <a:ln>
                <a:noFill/>
              </a:ln>
            </p:spPr>
            <p:txBody>
              <a:bodyPr spcFirstLastPara="1" wrap="square" lIns="45713" tIns="22850" rIns="45713" bIns="22850" anchor="ctr" anchorCtr="0">
                <a:noAutofit/>
              </a:bodyPr>
              <a:lstStyle/>
              <a:p>
                <a:pPr algn="ctr">
                  <a:buSzPts val="1400"/>
                </a:pPr>
                <a:endParaRPr sz="700">
                  <a:solidFill>
                    <a:srgbClr val="FFFFFF"/>
                  </a:solidFill>
                </a:endParaRPr>
              </a:p>
            </p:txBody>
          </p:sp>
          <p:grpSp>
            <p:nvGrpSpPr>
              <p:cNvPr id="2919" name="Google Shape;2919;p218"/>
              <p:cNvGrpSpPr/>
              <p:nvPr/>
            </p:nvGrpSpPr>
            <p:grpSpPr>
              <a:xfrm>
                <a:off x="2219462" y="1777545"/>
                <a:ext cx="629808" cy="629808"/>
                <a:chOff x="13086791" y="10593353"/>
                <a:chExt cx="928510" cy="928510"/>
              </a:xfrm>
            </p:grpSpPr>
            <p:sp>
              <p:nvSpPr>
                <p:cNvPr id="2920" name="Google Shape;2920;p218"/>
                <p:cNvSpPr/>
                <p:nvPr/>
              </p:nvSpPr>
              <p:spPr>
                <a:xfrm>
                  <a:off x="13086791" y="10593353"/>
                  <a:ext cx="928510" cy="928510"/>
                </a:xfrm>
                <a:custGeom>
                  <a:avLst/>
                  <a:gdLst/>
                  <a:ahLst/>
                  <a:cxnLst/>
                  <a:rect l="l" t="t" r="r" b="b"/>
                  <a:pathLst>
                    <a:path w="928510" h="928510" extrusionOk="0">
                      <a:moveTo>
                        <a:pt x="891370" y="928511"/>
                      </a:moveTo>
                      <a:lnTo>
                        <a:pt x="37140" y="928511"/>
                      </a:lnTo>
                      <a:cubicBezTo>
                        <a:pt x="16713" y="928511"/>
                        <a:pt x="0" y="911797"/>
                        <a:pt x="0" y="891370"/>
                      </a:cubicBezTo>
                      <a:lnTo>
                        <a:pt x="0" y="713715"/>
                      </a:lnTo>
                      <a:cubicBezTo>
                        <a:pt x="0" y="693288"/>
                        <a:pt x="16713" y="676575"/>
                        <a:pt x="37140" y="676575"/>
                      </a:cubicBezTo>
                      <a:lnTo>
                        <a:pt x="891370" y="676575"/>
                      </a:lnTo>
                      <a:cubicBezTo>
                        <a:pt x="911797" y="676575"/>
                        <a:pt x="928511" y="693288"/>
                        <a:pt x="928511" y="713715"/>
                      </a:cubicBezTo>
                      <a:lnTo>
                        <a:pt x="928511" y="891370"/>
                      </a:lnTo>
                      <a:cubicBezTo>
                        <a:pt x="928511" y="911797"/>
                        <a:pt x="911797" y="928511"/>
                        <a:pt x="891370" y="928511"/>
                      </a:cubicBezTo>
                      <a:close/>
                      <a:moveTo>
                        <a:pt x="928511" y="554011"/>
                      </a:moveTo>
                      <a:lnTo>
                        <a:pt x="928511" y="376356"/>
                      </a:lnTo>
                      <a:cubicBezTo>
                        <a:pt x="928511" y="355929"/>
                        <a:pt x="911797" y="339216"/>
                        <a:pt x="891370" y="339216"/>
                      </a:cubicBezTo>
                      <a:lnTo>
                        <a:pt x="37140" y="339216"/>
                      </a:lnTo>
                      <a:cubicBezTo>
                        <a:pt x="16713" y="339216"/>
                        <a:pt x="0" y="355929"/>
                        <a:pt x="0" y="376356"/>
                      </a:cubicBezTo>
                      <a:lnTo>
                        <a:pt x="0" y="554011"/>
                      </a:lnTo>
                      <a:cubicBezTo>
                        <a:pt x="0" y="574439"/>
                        <a:pt x="16713" y="591152"/>
                        <a:pt x="37140" y="591152"/>
                      </a:cubicBezTo>
                      <a:lnTo>
                        <a:pt x="891370" y="591152"/>
                      </a:lnTo>
                      <a:cubicBezTo>
                        <a:pt x="911797" y="591152"/>
                        <a:pt x="928511" y="574439"/>
                        <a:pt x="928511" y="554011"/>
                      </a:cubicBezTo>
                      <a:close/>
                      <a:moveTo>
                        <a:pt x="928511" y="214795"/>
                      </a:moveTo>
                      <a:lnTo>
                        <a:pt x="928511" y="37140"/>
                      </a:lnTo>
                      <a:cubicBezTo>
                        <a:pt x="928511" y="16713"/>
                        <a:pt x="911797" y="0"/>
                        <a:pt x="891370" y="0"/>
                      </a:cubicBezTo>
                      <a:lnTo>
                        <a:pt x="37140" y="0"/>
                      </a:lnTo>
                      <a:cubicBezTo>
                        <a:pt x="16713" y="0"/>
                        <a:pt x="0" y="16713"/>
                        <a:pt x="0" y="37140"/>
                      </a:cubicBezTo>
                      <a:lnTo>
                        <a:pt x="0" y="214795"/>
                      </a:lnTo>
                      <a:cubicBezTo>
                        <a:pt x="0" y="235223"/>
                        <a:pt x="16713" y="251936"/>
                        <a:pt x="37140" y="251936"/>
                      </a:cubicBezTo>
                      <a:lnTo>
                        <a:pt x="891370" y="251936"/>
                      </a:lnTo>
                      <a:cubicBezTo>
                        <a:pt x="911797" y="251936"/>
                        <a:pt x="928511" y="235223"/>
                        <a:pt x="928511" y="214795"/>
                      </a:cubicBezTo>
                      <a:close/>
                    </a:path>
                  </a:pathLst>
                </a:custGeom>
                <a:noFill/>
                <a:ln w="22850" cap="flat"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21" name="Google Shape;2921;p218"/>
                <p:cNvSpPr/>
                <p:nvPr/>
              </p:nvSpPr>
              <p:spPr>
                <a:xfrm>
                  <a:off x="13161072" y="10718393"/>
                  <a:ext cx="631387" cy="676574"/>
                </a:xfrm>
                <a:custGeom>
                  <a:avLst/>
                  <a:gdLst/>
                  <a:ahLst/>
                  <a:cxnLst/>
                  <a:rect l="l" t="t" r="r" b="b"/>
                  <a:pathLst>
                    <a:path w="631387" h="676574" extrusionOk="0">
                      <a:moveTo>
                        <a:pt x="0" y="676575"/>
                      </a:moveTo>
                      <a:lnTo>
                        <a:pt x="631387" y="676575"/>
                      </a:lnTo>
                      <a:moveTo>
                        <a:pt x="0" y="339216"/>
                      </a:moveTo>
                      <a:lnTo>
                        <a:pt x="631387" y="339216"/>
                      </a:lnTo>
                      <a:moveTo>
                        <a:pt x="0" y="0"/>
                      </a:moveTo>
                      <a:lnTo>
                        <a:pt x="631387" y="0"/>
                      </a:lnTo>
                    </a:path>
                  </a:pathLst>
                </a:custGeom>
                <a:noFill/>
                <a:ln w="22850" cap="flat" cmpd="sng">
                  <a:solidFill>
                    <a:srgbClr val="FFFFFF"/>
                  </a:solidFill>
                  <a:prstDash val="solid"/>
                  <a:round/>
                  <a:headEnd type="none" w="sm" len="sm"/>
                  <a:tailEnd type="none" w="sm" len="sm"/>
                </a:ln>
              </p:spPr>
              <p:txBody>
                <a:bodyPr spcFirstLastPara="1" wrap="square" lIns="45713" tIns="22850" rIns="45713" bIns="22850" anchor="ctr" anchorCtr="0">
                  <a:noAutofit/>
                </a:bodyPr>
                <a:lstStyle/>
                <a:p>
                  <a:pPr>
                    <a:buSzPts val="1400"/>
                  </a:pPr>
                  <a:endParaRPr sz="700"/>
                </a:p>
              </p:txBody>
            </p:sp>
            <p:sp>
              <p:nvSpPr>
                <p:cNvPr id="2922" name="Google Shape;2922;p218"/>
                <p:cNvSpPr/>
                <p:nvPr/>
              </p:nvSpPr>
              <p:spPr>
                <a:xfrm>
                  <a:off x="13866741" y="10681252"/>
                  <a:ext cx="74280" cy="750855"/>
                </a:xfrm>
                <a:custGeom>
                  <a:avLst/>
                  <a:gdLst/>
                  <a:ahLst/>
                  <a:cxnLst/>
                  <a:rect l="l" t="t" r="r" b="b"/>
                  <a:pathLst>
                    <a:path w="74280" h="750855" extrusionOk="0">
                      <a:moveTo>
                        <a:pt x="74281" y="37140"/>
                      </a:moveTo>
                      <a:cubicBezTo>
                        <a:pt x="74281" y="57568"/>
                        <a:pt x="57568" y="74281"/>
                        <a:pt x="37140" y="74281"/>
                      </a:cubicBezTo>
                      <a:cubicBezTo>
                        <a:pt x="16713" y="74281"/>
                        <a:pt x="0" y="57568"/>
                        <a:pt x="0" y="37140"/>
                      </a:cubicBezTo>
                      <a:cubicBezTo>
                        <a:pt x="0" y="16713"/>
                        <a:pt x="16713" y="0"/>
                        <a:pt x="37140" y="0"/>
                      </a:cubicBezTo>
                      <a:cubicBezTo>
                        <a:pt x="57568" y="0"/>
                        <a:pt x="74281" y="16713"/>
                        <a:pt x="74281" y="37140"/>
                      </a:cubicBezTo>
                      <a:close/>
                      <a:moveTo>
                        <a:pt x="37140" y="339216"/>
                      </a:moveTo>
                      <a:cubicBezTo>
                        <a:pt x="16713" y="339216"/>
                        <a:pt x="0" y="355929"/>
                        <a:pt x="0" y="376356"/>
                      </a:cubicBezTo>
                      <a:cubicBezTo>
                        <a:pt x="0" y="396784"/>
                        <a:pt x="16713" y="413497"/>
                        <a:pt x="37140" y="413497"/>
                      </a:cubicBezTo>
                      <a:cubicBezTo>
                        <a:pt x="57568" y="413497"/>
                        <a:pt x="74281" y="396784"/>
                        <a:pt x="74281" y="376356"/>
                      </a:cubicBezTo>
                      <a:cubicBezTo>
                        <a:pt x="74281" y="355929"/>
                        <a:pt x="57568" y="339216"/>
                        <a:pt x="37140" y="339216"/>
                      </a:cubicBezTo>
                      <a:close/>
                      <a:moveTo>
                        <a:pt x="37140" y="676575"/>
                      </a:moveTo>
                      <a:cubicBezTo>
                        <a:pt x="16713" y="676575"/>
                        <a:pt x="0" y="693288"/>
                        <a:pt x="0" y="713715"/>
                      </a:cubicBezTo>
                      <a:cubicBezTo>
                        <a:pt x="0" y="734142"/>
                        <a:pt x="16713" y="750856"/>
                        <a:pt x="37140" y="750856"/>
                      </a:cubicBezTo>
                      <a:cubicBezTo>
                        <a:pt x="57568" y="750856"/>
                        <a:pt x="74281" y="734142"/>
                        <a:pt x="74281" y="713715"/>
                      </a:cubicBezTo>
                      <a:cubicBezTo>
                        <a:pt x="74281" y="693288"/>
                        <a:pt x="57568" y="676575"/>
                        <a:pt x="37140" y="676575"/>
                      </a:cubicBezTo>
                      <a:close/>
                    </a:path>
                  </a:pathLst>
                </a:custGeom>
                <a:solidFill>
                  <a:srgbClr val="67B346"/>
                </a:solidFill>
                <a:ln w="22850" cap="flat" cmpd="sng">
                  <a:solidFill>
                    <a:srgbClr val="FFFFFF"/>
                  </a:solidFill>
                  <a:prstDash val="solid"/>
                  <a:miter lim="8000"/>
                  <a:headEnd type="none" w="sm" len="sm"/>
                  <a:tailEnd type="none" w="sm" len="sm"/>
                </a:ln>
              </p:spPr>
              <p:txBody>
                <a:bodyPr spcFirstLastPara="1" wrap="square" lIns="45713" tIns="22850" rIns="45713" bIns="22850" anchor="ctr" anchorCtr="0">
                  <a:noAutofit/>
                </a:bodyPr>
                <a:lstStyle/>
                <a:p>
                  <a:pPr>
                    <a:buSzPts val="1400"/>
                  </a:pPr>
                  <a:endParaRPr sz="700"/>
                </a:p>
              </p:txBody>
            </p:sp>
          </p:grpSp>
        </p:grpSp>
      </p:gr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02"/>
        <p:cNvGrpSpPr/>
        <p:nvPr/>
      </p:nvGrpSpPr>
      <p:grpSpPr>
        <a:xfrm>
          <a:off x="0" y="0"/>
          <a:ext cx="0" cy="0"/>
          <a:chOff x="0" y="0"/>
          <a:chExt cx="0" cy="0"/>
        </a:xfrm>
      </p:grpSpPr>
      <p:sp>
        <p:nvSpPr>
          <p:cNvPr id="4903" name="Google Shape;4903;p169"/>
          <p:cNvSpPr/>
          <p:nvPr/>
        </p:nvSpPr>
        <p:spPr>
          <a:xfrm>
            <a:off x="0" y="2781300"/>
            <a:ext cx="12192000" cy="40767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Nova" panose="020B0504020202020204" pitchFamily="34" charset="0"/>
              <a:ea typeface="Arial"/>
              <a:cs typeface="Arial"/>
              <a:sym typeface="Arial"/>
            </a:endParaRPr>
          </a:p>
        </p:txBody>
      </p:sp>
      <p:grpSp>
        <p:nvGrpSpPr>
          <p:cNvPr id="4904" name="Google Shape;4904;p169"/>
          <p:cNvGrpSpPr/>
          <p:nvPr/>
        </p:nvGrpSpPr>
        <p:grpSpPr>
          <a:xfrm>
            <a:off x="260548" y="3029224"/>
            <a:ext cx="618300" cy="598500"/>
            <a:chOff x="5197851" y="3063565"/>
            <a:chExt cx="618300" cy="598500"/>
          </a:xfrm>
        </p:grpSpPr>
        <p:sp>
          <p:nvSpPr>
            <p:cNvPr id="4905" name="Google Shape;4905;p169"/>
            <p:cNvSpPr/>
            <p:nvPr/>
          </p:nvSpPr>
          <p:spPr>
            <a:xfrm>
              <a:off x="5197851" y="3063565"/>
              <a:ext cx="618300" cy="598500"/>
            </a:xfrm>
            <a:prstGeom prst="ellipse">
              <a:avLst/>
            </a:prstGeom>
            <a:solidFill>
              <a:srgbClr val="002060"/>
            </a:solidFill>
            <a:ln w="25400" cap="flat" cmpd="sng">
              <a:solidFill>
                <a:srgbClr val="0D274D"/>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0D274D"/>
                </a:solidFill>
                <a:latin typeface="Arial Nova" panose="020B0504020202020204" pitchFamily="34" charset="0"/>
                <a:ea typeface="Arial"/>
                <a:cs typeface="Arial"/>
                <a:sym typeface="Arial"/>
              </a:endParaRPr>
            </a:p>
          </p:txBody>
        </p:sp>
        <p:pic>
          <p:nvPicPr>
            <p:cNvPr id="4906" name="Google Shape;4906;p169"/>
            <p:cNvPicPr preferRelativeResize="0"/>
            <p:nvPr/>
          </p:nvPicPr>
          <p:blipFill rotWithShape="1">
            <a:blip r:embed="rId3">
              <a:alphaModFix/>
            </a:blip>
            <a:srcRect/>
            <a:stretch/>
          </p:blipFill>
          <p:spPr>
            <a:xfrm>
              <a:off x="5287901" y="3217136"/>
              <a:ext cx="441946" cy="293709"/>
            </a:xfrm>
            <a:prstGeom prst="rect">
              <a:avLst/>
            </a:prstGeom>
            <a:noFill/>
            <a:ln>
              <a:noFill/>
            </a:ln>
          </p:spPr>
        </p:pic>
      </p:grpSp>
      <p:sp>
        <p:nvSpPr>
          <p:cNvPr id="4907" name="Google Shape;4907;p169"/>
          <p:cNvSpPr txBox="1"/>
          <p:nvPr/>
        </p:nvSpPr>
        <p:spPr>
          <a:xfrm>
            <a:off x="869098" y="4606366"/>
            <a:ext cx="1076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a:t>
            </a:r>
            <a:endParaRPr sz="1400" b="0" i="0" u="none" strike="noStrike" cap="none">
              <a:solidFill>
                <a:srgbClr val="0070C0"/>
              </a:solidFill>
              <a:latin typeface="Arial Nova" panose="020B0504020202020204" pitchFamily="34" charset="0"/>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AMP</a:t>
            </a:r>
            <a:endParaRPr sz="1400" b="0" i="0" u="none" strike="noStrike" cap="none">
              <a:solidFill>
                <a:srgbClr val="0070C0"/>
              </a:solidFill>
              <a:latin typeface="Arial Nova" panose="020B0504020202020204" pitchFamily="34" charset="0"/>
              <a:ea typeface="Arial"/>
              <a:cs typeface="Arial"/>
              <a:sym typeface="Arial"/>
            </a:endParaRPr>
          </a:p>
        </p:txBody>
      </p:sp>
      <p:pic>
        <p:nvPicPr>
          <p:cNvPr id="4908" name="Google Shape;4908;p169"/>
          <p:cNvPicPr preferRelativeResize="0"/>
          <p:nvPr/>
        </p:nvPicPr>
        <p:blipFill rotWithShape="1">
          <a:blip r:embed="rId4">
            <a:alphaModFix/>
          </a:blip>
          <a:srcRect/>
          <a:stretch/>
        </p:blipFill>
        <p:spPr>
          <a:xfrm>
            <a:off x="2028405" y="2925069"/>
            <a:ext cx="731520" cy="731520"/>
          </a:xfrm>
          <a:prstGeom prst="rect">
            <a:avLst/>
          </a:prstGeom>
          <a:noFill/>
          <a:ln>
            <a:noFill/>
          </a:ln>
        </p:spPr>
      </p:pic>
      <p:sp>
        <p:nvSpPr>
          <p:cNvPr id="4909" name="Google Shape;4909;p169"/>
          <p:cNvSpPr txBox="1"/>
          <p:nvPr/>
        </p:nvSpPr>
        <p:spPr>
          <a:xfrm>
            <a:off x="869098" y="3029234"/>
            <a:ext cx="1076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a:t>
            </a:r>
            <a:endParaRPr sz="1400" b="0" i="0" u="none" strike="noStrike" cap="none">
              <a:solidFill>
                <a:srgbClr val="0070C0"/>
              </a:solidFill>
              <a:latin typeface="Arial Nova" panose="020B0504020202020204" pitchFamily="34" charset="0"/>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Umbrella</a:t>
            </a:r>
            <a:endParaRPr sz="1400" b="0" i="0" u="none" strike="noStrike" cap="none">
              <a:solidFill>
                <a:srgbClr val="0070C0"/>
              </a:solidFill>
              <a:latin typeface="Arial Nova" panose="020B0504020202020204" pitchFamily="34" charset="0"/>
              <a:ea typeface="Arial"/>
              <a:cs typeface="Arial"/>
              <a:sym typeface="Arial"/>
            </a:endParaRPr>
          </a:p>
        </p:txBody>
      </p:sp>
      <p:sp>
        <p:nvSpPr>
          <p:cNvPr id="4910" name="Google Shape;4910;p169"/>
          <p:cNvSpPr txBox="1"/>
          <p:nvPr/>
        </p:nvSpPr>
        <p:spPr>
          <a:xfrm>
            <a:off x="869098" y="3778839"/>
            <a:ext cx="1076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a:t>
            </a:r>
            <a:endParaRPr sz="1400" b="0" i="0" u="none" strike="noStrike" cap="none">
              <a:solidFill>
                <a:srgbClr val="0070C0"/>
              </a:solidFill>
              <a:latin typeface="Arial Nova" panose="020B0504020202020204" pitchFamily="34" charset="0"/>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ISE</a:t>
            </a:r>
            <a:endParaRPr sz="1400" b="0" i="0" u="none" strike="noStrike" cap="none">
              <a:solidFill>
                <a:srgbClr val="0070C0"/>
              </a:solidFill>
              <a:latin typeface="Arial Nova" panose="020B0504020202020204" pitchFamily="34" charset="0"/>
              <a:ea typeface="Arial"/>
              <a:cs typeface="Arial"/>
              <a:sym typeface="Arial"/>
            </a:endParaRPr>
          </a:p>
        </p:txBody>
      </p:sp>
      <p:sp>
        <p:nvSpPr>
          <p:cNvPr id="4911" name="Google Shape;4911;p169"/>
          <p:cNvSpPr txBox="1"/>
          <p:nvPr/>
        </p:nvSpPr>
        <p:spPr>
          <a:xfrm>
            <a:off x="2735245" y="3029225"/>
            <a:ext cx="1173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DNA Spaces</a:t>
            </a:r>
            <a:endParaRPr sz="1400" b="0" i="0" u="none" strike="noStrike" cap="none">
              <a:solidFill>
                <a:srgbClr val="0070C0"/>
              </a:solidFill>
              <a:latin typeface="Arial Nova" panose="020B0504020202020204" pitchFamily="34" charset="0"/>
              <a:ea typeface="Arial"/>
              <a:cs typeface="Arial"/>
              <a:sym typeface="Arial"/>
            </a:endParaRPr>
          </a:p>
        </p:txBody>
      </p:sp>
      <p:sp>
        <p:nvSpPr>
          <p:cNvPr id="4912" name="Google Shape;4912;p169"/>
          <p:cNvSpPr txBox="1"/>
          <p:nvPr/>
        </p:nvSpPr>
        <p:spPr>
          <a:xfrm>
            <a:off x="2735245" y="3780171"/>
            <a:ext cx="1282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a:t>
            </a:r>
            <a:endParaRPr sz="1400" b="0" i="0" u="none" strike="noStrike" cap="none">
              <a:solidFill>
                <a:srgbClr val="0070C0"/>
              </a:solidFill>
              <a:latin typeface="Arial Nova" panose="020B0504020202020204" pitchFamily="34" charset="0"/>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AnyConnect </a:t>
            </a:r>
            <a:endParaRPr sz="1400" b="0" i="0" u="none" strike="noStrike" cap="none">
              <a:solidFill>
                <a:srgbClr val="0070C0"/>
              </a:solidFill>
              <a:latin typeface="Arial Nova" panose="020B0504020202020204" pitchFamily="34" charset="0"/>
              <a:ea typeface="Arial"/>
              <a:cs typeface="Arial"/>
              <a:sym typeface="Arial"/>
            </a:endParaRPr>
          </a:p>
        </p:txBody>
      </p:sp>
      <p:pic>
        <p:nvPicPr>
          <p:cNvPr id="4913" name="Google Shape;4913;p169"/>
          <p:cNvPicPr preferRelativeResize="0"/>
          <p:nvPr/>
        </p:nvPicPr>
        <p:blipFill rotWithShape="1">
          <a:blip r:embed="rId5">
            <a:alphaModFix/>
          </a:blip>
          <a:srcRect/>
          <a:stretch/>
        </p:blipFill>
        <p:spPr>
          <a:xfrm>
            <a:off x="1797600" y="5463625"/>
            <a:ext cx="1102767" cy="612648"/>
          </a:xfrm>
          <a:prstGeom prst="rect">
            <a:avLst/>
          </a:prstGeom>
          <a:noFill/>
          <a:ln>
            <a:noFill/>
          </a:ln>
        </p:spPr>
      </p:pic>
      <p:sp>
        <p:nvSpPr>
          <p:cNvPr id="4914" name="Google Shape;4914;p169"/>
          <p:cNvSpPr txBox="1"/>
          <p:nvPr/>
        </p:nvSpPr>
        <p:spPr>
          <a:xfrm>
            <a:off x="2759937" y="5513000"/>
            <a:ext cx="1414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Stealthwatch</a:t>
            </a:r>
            <a:endParaRPr sz="1400" b="0" i="0" u="none" strike="noStrike" cap="none">
              <a:solidFill>
                <a:srgbClr val="0070C0"/>
              </a:solidFill>
              <a:latin typeface="Arial Nova" panose="020B0504020202020204" pitchFamily="34" charset="0"/>
              <a:ea typeface="Arial"/>
              <a:cs typeface="Arial"/>
              <a:sym typeface="Arial"/>
            </a:endParaRPr>
          </a:p>
        </p:txBody>
      </p:sp>
      <p:sp>
        <p:nvSpPr>
          <p:cNvPr id="4915" name="Google Shape;4915;p169"/>
          <p:cNvSpPr/>
          <p:nvPr/>
        </p:nvSpPr>
        <p:spPr>
          <a:xfrm>
            <a:off x="0" y="1888000"/>
            <a:ext cx="12192000" cy="913500"/>
          </a:xfrm>
          <a:prstGeom prst="triangle">
            <a:avLst>
              <a:gd name="adj" fmla="val 4508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Nova" panose="020B0504020202020204" pitchFamily="34" charset="0"/>
              <a:ea typeface="Inter"/>
              <a:cs typeface="Inter"/>
              <a:sym typeface="Inter"/>
            </a:endParaRPr>
          </a:p>
        </p:txBody>
      </p:sp>
      <p:sp>
        <p:nvSpPr>
          <p:cNvPr id="4916" name="Google Shape;4916;p169"/>
          <p:cNvSpPr txBox="1">
            <a:spLocks noGrp="1"/>
          </p:cNvSpPr>
          <p:nvPr>
            <p:ph type="title"/>
          </p:nvPr>
        </p:nvSpPr>
        <p:spPr>
          <a:xfrm>
            <a:off x="349265" y="254573"/>
            <a:ext cx="11031300" cy="461655"/>
          </a:xfrm>
          <a:prstGeom prst="rect">
            <a:avLst/>
          </a:prstGeom>
        </p:spPr>
        <p:txBody>
          <a:bodyPr vert="horz" wrap="square" lIns="91440" tIns="45720" rIns="91440" bIns="45720" rtlCol="0" anchor="ctr">
            <a:normAutofit/>
          </a:bodyPr>
          <a:lstStyle/>
          <a:p>
            <a:pPr algn="l">
              <a:spcBef>
                <a:spcPct val="0"/>
              </a:spcBef>
            </a:pPr>
            <a:r>
              <a:rPr lang="en-US" sz="2400" dirty="0">
                <a:solidFill>
                  <a:schemeClr val="tx2">
                    <a:lumMod val="75000"/>
                  </a:schemeClr>
                </a:solidFill>
                <a:sym typeface="Inter"/>
              </a:rPr>
              <a:t>Integrations to Automate and Scale</a:t>
            </a:r>
            <a:endParaRPr sz="2400" dirty="0">
              <a:solidFill>
                <a:schemeClr val="tx2">
                  <a:lumMod val="75000"/>
                </a:schemeClr>
              </a:solidFill>
              <a:sym typeface="Inter"/>
            </a:endParaRPr>
          </a:p>
        </p:txBody>
      </p:sp>
      <p:sp>
        <p:nvSpPr>
          <p:cNvPr id="4917" name="Google Shape;4917;p169"/>
          <p:cNvSpPr/>
          <p:nvPr/>
        </p:nvSpPr>
        <p:spPr>
          <a:xfrm>
            <a:off x="213650" y="2217975"/>
            <a:ext cx="3777300" cy="393000"/>
          </a:xfrm>
          <a:prstGeom prst="roundRect">
            <a:avLst>
              <a:gd name="adj" fmla="val 16667"/>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1" i="0" u="none" strike="noStrike" cap="none">
                <a:solidFill>
                  <a:srgbClr val="FFFFFF"/>
                </a:solidFill>
                <a:latin typeface="Arial Nova" panose="020B0504020202020204" pitchFamily="34" charset="0"/>
                <a:ea typeface="Inter"/>
                <a:cs typeface="Inter"/>
                <a:sym typeface="Inter"/>
              </a:rPr>
              <a:t>CISCO PORTFOLIO</a:t>
            </a:r>
            <a:endParaRPr sz="1400" b="0" i="0" u="none" strike="noStrike" cap="none">
              <a:solidFill>
                <a:srgbClr val="000000"/>
              </a:solidFill>
              <a:latin typeface="Arial Nova" panose="020B0504020202020204" pitchFamily="34" charset="0"/>
              <a:ea typeface="Arial"/>
              <a:cs typeface="Arial"/>
              <a:sym typeface="Arial"/>
            </a:endParaRPr>
          </a:p>
        </p:txBody>
      </p:sp>
      <p:pic>
        <p:nvPicPr>
          <p:cNvPr id="4918" name="Google Shape;4918;p169" descr="A picture containing electronics&#10;&#10;Description automatically generated"/>
          <p:cNvPicPr preferRelativeResize="0"/>
          <p:nvPr/>
        </p:nvPicPr>
        <p:blipFill rotWithShape="1">
          <a:blip r:embed="rId6">
            <a:alphaModFix/>
          </a:blip>
          <a:srcRect/>
          <a:stretch/>
        </p:blipFill>
        <p:spPr>
          <a:xfrm>
            <a:off x="4228114" y="2984963"/>
            <a:ext cx="3166422" cy="2110975"/>
          </a:xfrm>
          <a:prstGeom prst="rect">
            <a:avLst/>
          </a:prstGeom>
          <a:noFill/>
          <a:ln>
            <a:noFill/>
          </a:ln>
        </p:spPr>
      </p:pic>
      <p:sp>
        <p:nvSpPr>
          <p:cNvPr id="4919" name="Google Shape;4919;p169"/>
          <p:cNvSpPr/>
          <p:nvPr/>
        </p:nvSpPr>
        <p:spPr>
          <a:xfrm>
            <a:off x="4427750" y="2213325"/>
            <a:ext cx="2836200" cy="402300"/>
          </a:xfrm>
          <a:prstGeom prst="roundRect">
            <a:avLst>
              <a:gd name="adj" fmla="val 16667"/>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1" i="0" u="none" strike="noStrike" cap="none">
                <a:solidFill>
                  <a:srgbClr val="FFFFFF"/>
                </a:solidFill>
                <a:latin typeface="Arial Nova" panose="020B0504020202020204" pitchFamily="34" charset="0"/>
                <a:ea typeface="Inter"/>
                <a:cs typeface="Inter"/>
                <a:sym typeface="Inter"/>
              </a:rPr>
              <a:t>MERAKI PORTFOLIO</a:t>
            </a:r>
            <a:endParaRPr sz="1400" b="0" i="0" u="none" strike="noStrike" cap="none">
              <a:solidFill>
                <a:srgbClr val="000000"/>
              </a:solidFill>
              <a:latin typeface="Arial Nova" panose="020B0504020202020204" pitchFamily="34" charset="0"/>
              <a:ea typeface="Arial"/>
              <a:cs typeface="Arial"/>
              <a:sym typeface="Arial"/>
            </a:endParaRPr>
          </a:p>
        </p:txBody>
      </p:sp>
      <p:grpSp>
        <p:nvGrpSpPr>
          <p:cNvPr id="4920" name="Google Shape;4920;p169"/>
          <p:cNvGrpSpPr/>
          <p:nvPr/>
        </p:nvGrpSpPr>
        <p:grpSpPr>
          <a:xfrm>
            <a:off x="250494" y="3780140"/>
            <a:ext cx="638400" cy="598500"/>
            <a:chOff x="7004562" y="3009376"/>
            <a:chExt cx="638400" cy="598500"/>
          </a:xfrm>
        </p:grpSpPr>
        <p:sp>
          <p:nvSpPr>
            <p:cNvPr id="4921" name="Google Shape;4921;p169"/>
            <p:cNvSpPr/>
            <p:nvPr/>
          </p:nvSpPr>
          <p:spPr>
            <a:xfrm>
              <a:off x="7004562" y="3009376"/>
              <a:ext cx="638400" cy="598500"/>
            </a:xfrm>
            <a:prstGeom prst="ellipse">
              <a:avLst/>
            </a:prstGeom>
            <a:solidFill>
              <a:srgbClr val="002060"/>
            </a:solidFill>
            <a:ln w="25400" cap="flat" cmpd="sng">
              <a:solidFill>
                <a:srgbClr val="0D274D"/>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0D274D"/>
                </a:solidFill>
                <a:latin typeface="Arial Nova" panose="020B0504020202020204" pitchFamily="34" charset="0"/>
                <a:ea typeface="Arial"/>
                <a:cs typeface="Arial"/>
                <a:sym typeface="Arial"/>
              </a:endParaRPr>
            </a:p>
          </p:txBody>
        </p:sp>
        <p:sp>
          <p:nvSpPr>
            <p:cNvPr id="4922" name="Google Shape;4922;p169"/>
            <p:cNvSpPr/>
            <p:nvPr/>
          </p:nvSpPr>
          <p:spPr>
            <a:xfrm>
              <a:off x="7100850" y="3098230"/>
              <a:ext cx="453379" cy="318966"/>
            </a:xfrm>
            <a:custGeom>
              <a:avLst/>
              <a:gdLst/>
              <a:ahLst/>
              <a:cxnLst/>
              <a:rect l="l" t="t" r="r" b="b"/>
              <a:pathLst>
                <a:path w="219" h="164" extrusionOk="0">
                  <a:moveTo>
                    <a:pt x="199" y="164"/>
                  </a:moveTo>
                  <a:cubicBezTo>
                    <a:pt x="198" y="164"/>
                    <a:pt x="197" y="164"/>
                    <a:pt x="197" y="164"/>
                  </a:cubicBezTo>
                  <a:cubicBezTo>
                    <a:pt x="194" y="162"/>
                    <a:pt x="193" y="159"/>
                    <a:pt x="194" y="156"/>
                  </a:cubicBezTo>
                  <a:cubicBezTo>
                    <a:pt x="206" y="133"/>
                    <a:pt x="207" y="106"/>
                    <a:pt x="199" y="81"/>
                  </a:cubicBezTo>
                  <a:cubicBezTo>
                    <a:pt x="191" y="57"/>
                    <a:pt x="173" y="37"/>
                    <a:pt x="150" y="25"/>
                  </a:cubicBezTo>
                  <a:cubicBezTo>
                    <a:pt x="126" y="14"/>
                    <a:pt x="100" y="12"/>
                    <a:pt x="75" y="20"/>
                  </a:cubicBezTo>
                  <a:cubicBezTo>
                    <a:pt x="50" y="29"/>
                    <a:pt x="31" y="46"/>
                    <a:pt x="19" y="70"/>
                  </a:cubicBezTo>
                  <a:cubicBezTo>
                    <a:pt x="16" y="76"/>
                    <a:pt x="13" y="83"/>
                    <a:pt x="12" y="90"/>
                  </a:cubicBezTo>
                  <a:cubicBezTo>
                    <a:pt x="11" y="93"/>
                    <a:pt x="8" y="95"/>
                    <a:pt x="5" y="94"/>
                  </a:cubicBezTo>
                  <a:cubicBezTo>
                    <a:pt x="2" y="94"/>
                    <a:pt x="0" y="90"/>
                    <a:pt x="0" y="87"/>
                  </a:cubicBezTo>
                  <a:cubicBezTo>
                    <a:pt x="2" y="80"/>
                    <a:pt x="5" y="72"/>
                    <a:pt x="9" y="65"/>
                  </a:cubicBezTo>
                  <a:cubicBezTo>
                    <a:pt x="22" y="38"/>
                    <a:pt x="44" y="19"/>
                    <a:pt x="71" y="10"/>
                  </a:cubicBezTo>
                  <a:cubicBezTo>
                    <a:pt x="99" y="0"/>
                    <a:pt x="129" y="2"/>
                    <a:pt x="155" y="15"/>
                  </a:cubicBezTo>
                  <a:cubicBezTo>
                    <a:pt x="181" y="28"/>
                    <a:pt x="200" y="50"/>
                    <a:pt x="210" y="78"/>
                  </a:cubicBezTo>
                  <a:cubicBezTo>
                    <a:pt x="219" y="105"/>
                    <a:pt x="217" y="135"/>
                    <a:pt x="204" y="161"/>
                  </a:cubicBezTo>
                  <a:cubicBezTo>
                    <a:pt x="203" y="163"/>
                    <a:pt x="201" y="164"/>
                    <a:pt x="199" y="164"/>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sp>
          <p:nvSpPr>
            <p:cNvPr id="4923" name="Google Shape;4923;p169"/>
            <p:cNvSpPr/>
            <p:nvPr/>
          </p:nvSpPr>
          <p:spPr>
            <a:xfrm>
              <a:off x="7127158" y="3247848"/>
              <a:ext cx="265714" cy="260598"/>
            </a:xfrm>
            <a:custGeom>
              <a:avLst/>
              <a:gdLst/>
              <a:ahLst/>
              <a:cxnLst/>
              <a:rect l="l" t="t" r="r" b="b"/>
              <a:pathLst>
                <a:path w="128" h="134" extrusionOk="0">
                  <a:moveTo>
                    <a:pt x="50" y="134"/>
                  </a:moveTo>
                  <a:cubicBezTo>
                    <a:pt x="48" y="134"/>
                    <a:pt x="46" y="133"/>
                    <a:pt x="45" y="131"/>
                  </a:cubicBezTo>
                  <a:cubicBezTo>
                    <a:pt x="43" y="128"/>
                    <a:pt x="44" y="125"/>
                    <a:pt x="47" y="123"/>
                  </a:cubicBezTo>
                  <a:cubicBezTo>
                    <a:pt x="47" y="123"/>
                    <a:pt x="78" y="106"/>
                    <a:pt x="94" y="81"/>
                  </a:cubicBezTo>
                  <a:cubicBezTo>
                    <a:pt x="104" y="67"/>
                    <a:pt x="110" y="48"/>
                    <a:pt x="113" y="40"/>
                  </a:cubicBezTo>
                  <a:cubicBezTo>
                    <a:pt x="116" y="30"/>
                    <a:pt x="113" y="23"/>
                    <a:pt x="102" y="18"/>
                  </a:cubicBezTo>
                  <a:cubicBezTo>
                    <a:pt x="93" y="13"/>
                    <a:pt x="81" y="17"/>
                    <a:pt x="76" y="27"/>
                  </a:cubicBezTo>
                  <a:cubicBezTo>
                    <a:pt x="74" y="30"/>
                    <a:pt x="73" y="33"/>
                    <a:pt x="71" y="37"/>
                  </a:cubicBezTo>
                  <a:cubicBezTo>
                    <a:pt x="66" y="47"/>
                    <a:pt x="61" y="60"/>
                    <a:pt x="53" y="70"/>
                  </a:cubicBezTo>
                  <a:cubicBezTo>
                    <a:pt x="41" y="86"/>
                    <a:pt x="9" y="96"/>
                    <a:pt x="8" y="96"/>
                  </a:cubicBezTo>
                  <a:cubicBezTo>
                    <a:pt x="5" y="97"/>
                    <a:pt x="2" y="95"/>
                    <a:pt x="1" y="92"/>
                  </a:cubicBezTo>
                  <a:cubicBezTo>
                    <a:pt x="0" y="89"/>
                    <a:pt x="1" y="86"/>
                    <a:pt x="4" y="85"/>
                  </a:cubicBezTo>
                  <a:cubicBezTo>
                    <a:pt x="13" y="83"/>
                    <a:pt x="36" y="74"/>
                    <a:pt x="44" y="63"/>
                  </a:cubicBezTo>
                  <a:cubicBezTo>
                    <a:pt x="51" y="54"/>
                    <a:pt x="56" y="42"/>
                    <a:pt x="61" y="32"/>
                  </a:cubicBezTo>
                  <a:cubicBezTo>
                    <a:pt x="62" y="28"/>
                    <a:pt x="64" y="25"/>
                    <a:pt x="65" y="22"/>
                  </a:cubicBezTo>
                  <a:cubicBezTo>
                    <a:pt x="73" y="6"/>
                    <a:pt x="92" y="0"/>
                    <a:pt x="107" y="8"/>
                  </a:cubicBezTo>
                  <a:cubicBezTo>
                    <a:pt x="123" y="15"/>
                    <a:pt x="128" y="28"/>
                    <a:pt x="123" y="44"/>
                  </a:cubicBezTo>
                  <a:cubicBezTo>
                    <a:pt x="121" y="52"/>
                    <a:pt x="114" y="72"/>
                    <a:pt x="104" y="88"/>
                  </a:cubicBezTo>
                  <a:cubicBezTo>
                    <a:pt x="86" y="115"/>
                    <a:pt x="54" y="132"/>
                    <a:pt x="52" y="133"/>
                  </a:cubicBezTo>
                  <a:cubicBezTo>
                    <a:pt x="51" y="134"/>
                    <a:pt x="51" y="134"/>
                    <a:pt x="50" y="134"/>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sp>
          <p:nvSpPr>
            <p:cNvPr id="4924" name="Google Shape;4924;p169"/>
            <p:cNvSpPr/>
            <p:nvPr/>
          </p:nvSpPr>
          <p:spPr>
            <a:xfrm>
              <a:off x="7102604" y="3203456"/>
              <a:ext cx="349900" cy="322254"/>
            </a:xfrm>
            <a:custGeom>
              <a:avLst/>
              <a:gdLst/>
              <a:ahLst/>
              <a:cxnLst/>
              <a:rect l="l" t="t" r="r" b="b"/>
              <a:pathLst>
                <a:path w="169" h="166" extrusionOk="0">
                  <a:moveTo>
                    <a:pt x="94" y="166"/>
                  </a:moveTo>
                  <a:cubicBezTo>
                    <a:pt x="92" y="166"/>
                    <a:pt x="91" y="166"/>
                    <a:pt x="89" y="164"/>
                  </a:cubicBezTo>
                  <a:cubicBezTo>
                    <a:pt x="87" y="162"/>
                    <a:pt x="88" y="158"/>
                    <a:pt x="90" y="156"/>
                  </a:cubicBezTo>
                  <a:cubicBezTo>
                    <a:pt x="91" y="156"/>
                    <a:pt x="115" y="137"/>
                    <a:pt x="129" y="117"/>
                  </a:cubicBezTo>
                  <a:cubicBezTo>
                    <a:pt x="136" y="106"/>
                    <a:pt x="142" y="93"/>
                    <a:pt x="147" y="77"/>
                  </a:cubicBezTo>
                  <a:cubicBezTo>
                    <a:pt x="157" y="48"/>
                    <a:pt x="150" y="29"/>
                    <a:pt x="126" y="18"/>
                  </a:cubicBezTo>
                  <a:cubicBezTo>
                    <a:pt x="103" y="6"/>
                    <a:pt x="77" y="16"/>
                    <a:pt x="64" y="39"/>
                  </a:cubicBezTo>
                  <a:cubicBezTo>
                    <a:pt x="64" y="39"/>
                    <a:pt x="63" y="41"/>
                    <a:pt x="63" y="42"/>
                  </a:cubicBezTo>
                  <a:cubicBezTo>
                    <a:pt x="60" y="49"/>
                    <a:pt x="56" y="60"/>
                    <a:pt x="49" y="71"/>
                  </a:cubicBezTo>
                  <a:cubicBezTo>
                    <a:pt x="39" y="88"/>
                    <a:pt x="9" y="96"/>
                    <a:pt x="7" y="96"/>
                  </a:cubicBezTo>
                  <a:cubicBezTo>
                    <a:pt x="4" y="97"/>
                    <a:pt x="1" y="95"/>
                    <a:pt x="0" y="92"/>
                  </a:cubicBezTo>
                  <a:cubicBezTo>
                    <a:pt x="0" y="89"/>
                    <a:pt x="2" y="86"/>
                    <a:pt x="5" y="85"/>
                  </a:cubicBezTo>
                  <a:cubicBezTo>
                    <a:pt x="12" y="83"/>
                    <a:pt x="33" y="76"/>
                    <a:pt x="40" y="65"/>
                  </a:cubicBezTo>
                  <a:cubicBezTo>
                    <a:pt x="46" y="55"/>
                    <a:pt x="50" y="45"/>
                    <a:pt x="52" y="39"/>
                  </a:cubicBezTo>
                  <a:cubicBezTo>
                    <a:pt x="53" y="36"/>
                    <a:pt x="53" y="34"/>
                    <a:pt x="54" y="33"/>
                  </a:cubicBezTo>
                  <a:cubicBezTo>
                    <a:pt x="62" y="20"/>
                    <a:pt x="73" y="10"/>
                    <a:pt x="87" y="5"/>
                  </a:cubicBezTo>
                  <a:cubicBezTo>
                    <a:pt x="102" y="0"/>
                    <a:pt x="117" y="1"/>
                    <a:pt x="131" y="7"/>
                  </a:cubicBezTo>
                  <a:cubicBezTo>
                    <a:pt x="160" y="22"/>
                    <a:pt x="169" y="46"/>
                    <a:pt x="158" y="81"/>
                  </a:cubicBezTo>
                  <a:cubicBezTo>
                    <a:pt x="152" y="98"/>
                    <a:pt x="146" y="112"/>
                    <a:pt x="138" y="123"/>
                  </a:cubicBezTo>
                  <a:cubicBezTo>
                    <a:pt x="123" y="145"/>
                    <a:pt x="98" y="164"/>
                    <a:pt x="97" y="165"/>
                  </a:cubicBezTo>
                  <a:cubicBezTo>
                    <a:pt x="96" y="166"/>
                    <a:pt x="95" y="166"/>
                    <a:pt x="94" y="166"/>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sp>
          <p:nvSpPr>
            <p:cNvPr id="4925" name="Google Shape;4925;p169"/>
            <p:cNvSpPr/>
            <p:nvPr/>
          </p:nvSpPr>
          <p:spPr>
            <a:xfrm>
              <a:off x="7093837" y="3133578"/>
              <a:ext cx="420931" cy="382266"/>
            </a:xfrm>
            <a:custGeom>
              <a:avLst/>
              <a:gdLst/>
              <a:ahLst/>
              <a:cxnLst/>
              <a:rect l="l" t="t" r="r" b="b"/>
              <a:pathLst>
                <a:path w="203" h="197" extrusionOk="0">
                  <a:moveTo>
                    <a:pt x="141" y="197"/>
                  </a:moveTo>
                  <a:cubicBezTo>
                    <a:pt x="140" y="197"/>
                    <a:pt x="139" y="197"/>
                    <a:pt x="137" y="196"/>
                  </a:cubicBezTo>
                  <a:cubicBezTo>
                    <a:pt x="135" y="194"/>
                    <a:pt x="135" y="190"/>
                    <a:pt x="137" y="188"/>
                  </a:cubicBezTo>
                  <a:cubicBezTo>
                    <a:pt x="137" y="188"/>
                    <a:pt x="159" y="163"/>
                    <a:pt x="171" y="133"/>
                  </a:cubicBezTo>
                  <a:cubicBezTo>
                    <a:pt x="190" y="86"/>
                    <a:pt x="179" y="49"/>
                    <a:pt x="141" y="30"/>
                  </a:cubicBezTo>
                  <a:cubicBezTo>
                    <a:pt x="106" y="13"/>
                    <a:pt x="62" y="27"/>
                    <a:pt x="45" y="63"/>
                  </a:cubicBezTo>
                  <a:cubicBezTo>
                    <a:pt x="43" y="67"/>
                    <a:pt x="42" y="71"/>
                    <a:pt x="41" y="75"/>
                  </a:cubicBezTo>
                  <a:cubicBezTo>
                    <a:pt x="40" y="77"/>
                    <a:pt x="39" y="80"/>
                    <a:pt x="38" y="82"/>
                  </a:cubicBezTo>
                  <a:cubicBezTo>
                    <a:pt x="32" y="100"/>
                    <a:pt x="8" y="106"/>
                    <a:pt x="7" y="106"/>
                  </a:cubicBezTo>
                  <a:cubicBezTo>
                    <a:pt x="4" y="107"/>
                    <a:pt x="1" y="105"/>
                    <a:pt x="0" y="102"/>
                  </a:cubicBezTo>
                  <a:cubicBezTo>
                    <a:pt x="0" y="99"/>
                    <a:pt x="1" y="96"/>
                    <a:pt x="5" y="95"/>
                  </a:cubicBezTo>
                  <a:cubicBezTo>
                    <a:pt x="5" y="95"/>
                    <a:pt x="24" y="91"/>
                    <a:pt x="28" y="78"/>
                  </a:cubicBezTo>
                  <a:cubicBezTo>
                    <a:pt x="28" y="76"/>
                    <a:pt x="29" y="74"/>
                    <a:pt x="30" y="72"/>
                  </a:cubicBezTo>
                  <a:cubicBezTo>
                    <a:pt x="31" y="67"/>
                    <a:pt x="32" y="63"/>
                    <a:pt x="35" y="58"/>
                  </a:cubicBezTo>
                  <a:cubicBezTo>
                    <a:pt x="55" y="17"/>
                    <a:pt x="105" y="0"/>
                    <a:pt x="146" y="20"/>
                  </a:cubicBezTo>
                  <a:cubicBezTo>
                    <a:pt x="190" y="41"/>
                    <a:pt x="203" y="85"/>
                    <a:pt x="182" y="137"/>
                  </a:cubicBezTo>
                  <a:cubicBezTo>
                    <a:pt x="169" y="169"/>
                    <a:pt x="146" y="194"/>
                    <a:pt x="146" y="195"/>
                  </a:cubicBezTo>
                  <a:cubicBezTo>
                    <a:pt x="144" y="197"/>
                    <a:pt x="143" y="197"/>
                    <a:pt x="141" y="197"/>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sp>
          <p:nvSpPr>
            <p:cNvPr id="4926" name="Google Shape;4926;p169"/>
            <p:cNvSpPr/>
            <p:nvPr/>
          </p:nvSpPr>
          <p:spPr>
            <a:xfrm>
              <a:off x="7162236" y="3310326"/>
              <a:ext cx="168373" cy="166882"/>
            </a:xfrm>
            <a:custGeom>
              <a:avLst/>
              <a:gdLst/>
              <a:ahLst/>
              <a:cxnLst/>
              <a:rect l="l" t="t" r="r" b="b"/>
              <a:pathLst>
                <a:path w="81" h="86" extrusionOk="0">
                  <a:moveTo>
                    <a:pt x="7" y="86"/>
                  </a:moveTo>
                  <a:cubicBezTo>
                    <a:pt x="5" y="86"/>
                    <a:pt x="3" y="85"/>
                    <a:pt x="2" y="83"/>
                  </a:cubicBezTo>
                  <a:cubicBezTo>
                    <a:pt x="0" y="80"/>
                    <a:pt x="2" y="76"/>
                    <a:pt x="4" y="75"/>
                  </a:cubicBezTo>
                  <a:cubicBezTo>
                    <a:pt x="5" y="75"/>
                    <a:pt x="33" y="62"/>
                    <a:pt x="45" y="48"/>
                  </a:cubicBezTo>
                  <a:cubicBezTo>
                    <a:pt x="65" y="26"/>
                    <a:pt x="69" y="5"/>
                    <a:pt x="69" y="5"/>
                  </a:cubicBezTo>
                  <a:cubicBezTo>
                    <a:pt x="70" y="2"/>
                    <a:pt x="73" y="0"/>
                    <a:pt x="76" y="0"/>
                  </a:cubicBezTo>
                  <a:cubicBezTo>
                    <a:pt x="79" y="1"/>
                    <a:pt x="81" y="4"/>
                    <a:pt x="81" y="7"/>
                  </a:cubicBezTo>
                  <a:cubicBezTo>
                    <a:pt x="80" y="8"/>
                    <a:pt x="75" y="31"/>
                    <a:pt x="54" y="56"/>
                  </a:cubicBezTo>
                  <a:cubicBezTo>
                    <a:pt x="39" y="72"/>
                    <a:pt x="10" y="85"/>
                    <a:pt x="9" y="86"/>
                  </a:cubicBezTo>
                  <a:cubicBezTo>
                    <a:pt x="8" y="86"/>
                    <a:pt x="8" y="86"/>
                    <a:pt x="7" y="86"/>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grpSp>
      <p:grpSp>
        <p:nvGrpSpPr>
          <p:cNvPr id="4927" name="Google Shape;4927;p169"/>
          <p:cNvGrpSpPr/>
          <p:nvPr/>
        </p:nvGrpSpPr>
        <p:grpSpPr>
          <a:xfrm>
            <a:off x="260544" y="4606368"/>
            <a:ext cx="618300" cy="598500"/>
            <a:chOff x="7320131" y="4552734"/>
            <a:chExt cx="618300" cy="598500"/>
          </a:xfrm>
        </p:grpSpPr>
        <p:sp>
          <p:nvSpPr>
            <p:cNvPr id="4928" name="Google Shape;4928;p169"/>
            <p:cNvSpPr/>
            <p:nvPr/>
          </p:nvSpPr>
          <p:spPr>
            <a:xfrm>
              <a:off x="7320131" y="4552734"/>
              <a:ext cx="618300" cy="598500"/>
            </a:xfrm>
            <a:prstGeom prst="ellipse">
              <a:avLst/>
            </a:prstGeom>
            <a:solidFill>
              <a:srgbClr val="002060"/>
            </a:solidFill>
            <a:ln w="25400" cap="flat" cmpd="sng">
              <a:solidFill>
                <a:srgbClr val="0D274D"/>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0D274D"/>
                </a:solidFill>
                <a:latin typeface="Arial Nova" panose="020B0504020202020204" pitchFamily="34" charset="0"/>
                <a:ea typeface="Arial"/>
                <a:cs typeface="Arial"/>
                <a:sym typeface="Arial"/>
              </a:endParaRPr>
            </a:p>
          </p:txBody>
        </p:sp>
        <p:pic>
          <p:nvPicPr>
            <p:cNvPr id="4929" name="Google Shape;4929;p169" descr="Image result for cisco amp logo"/>
            <p:cNvPicPr preferRelativeResize="0"/>
            <p:nvPr/>
          </p:nvPicPr>
          <p:blipFill rotWithShape="1">
            <a:blip r:embed="rId7">
              <a:alphaModFix/>
            </a:blip>
            <a:srcRect l="18574" r="18905"/>
            <a:stretch/>
          </p:blipFill>
          <p:spPr>
            <a:xfrm>
              <a:off x="7362825" y="4612729"/>
              <a:ext cx="532833" cy="464738"/>
            </a:xfrm>
            <a:prstGeom prst="rect">
              <a:avLst/>
            </a:prstGeom>
            <a:noFill/>
            <a:ln>
              <a:noFill/>
            </a:ln>
          </p:spPr>
        </p:pic>
      </p:grpSp>
      <p:grpSp>
        <p:nvGrpSpPr>
          <p:cNvPr id="4930" name="Google Shape;4930;p169"/>
          <p:cNvGrpSpPr/>
          <p:nvPr/>
        </p:nvGrpSpPr>
        <p:grpSpPr>
          <a:xfrm>
            <a:off x="2085019" y="3741188"/>
            <a:ext cx="618300" cy="598500"/>
            <a:chOff x="5475293" y="4541024"/>
            <a:chExt cx="618300" cy="598500"/>
          </a:xfrm>
        </p:grpSpPr>
        <p:sp>
          <p:nvSpPr>
            <p:cNvPr id="4931" name="Google Shape;4931;p169"/>
            <p:cNvSpPr/>
            <p:nvPr/>
          </p:nvSpPr>
          <p:spPr>
            <a:xfrm>
              <a:off x="5475293" y="4541024"/>
              <a:ext cx="618300" cy="598500"/>
            </a:xfrm>
            <a:prstGeom prst="ellipse">
              <a:avLst/>
            </a:prstGeom>
            <a:solidFill>
              <a:srgbClr val="002060"/>
            </a:solidFill>
            <a:ln w="25400" cap="flat" cmpd="sng">
              <a:solidFill>
                <a:srgbClr val="0D274D"/>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sng" strike="noStrike" cap="none">
                <a:solidFill>
                  <a:srgbClr val="0D274D"/>
                </a:solidFill>
                <a:latin typeface="Arial Nova" panose="020B0504020202020204" pitchFamily="34" charset="0"/>
                <a:ea typeface="Arial"/>
                <a:cs typeface="Arial"/>
                <a:sym typeface="Arial"/>
              </a:endParaRPr>
            </a:p>
          </p:txBody>
        </p:sp>
        <p:sp>
          <p:nvSpPr>
            <p:cNvPr id="4932" name="Google Shape;4932;p169"/>
            <p:cNvSpPr/>
            <p:nvPr/>
          </p:nvSpPr>
          <p:spPr>
            <a:xfrm>
              <a:off x="5651928" y="4660544"/>
              <a:ext cx="264950" cy="359407"/>
            </a:xfrm>
            <a:custGeom>
              <a:avLst/>
              <a:gdLst/>
              <a:ahLst/>
              <a:cxnLst/>
              <a:rect l="l" t="t" r="r" b="b"/>
              <a:pathLst>
                <a:path w="1418" h="1890" extrusionOk="0">
                  <a:moveTo>
                    <a:pt x="1379" y="709"/>
                  </a:moveTo>
                  <a:cubicBezTo>
                    <a:pt x="1260" y="709"/>
                    <a:pt x="1260" y="709"/>
                    <a:pt x="1260" y="709"/>
                  </a:cubicBezTo>
                  <a:cubicBezTo>
                    <a:pt x="1260" y="551"/>
                    <a:pt x="1260" y="551"/>
                    <a:pt x="1260" y="551"/>
                  </a:cubicBezTo>
                  <a:cubicBezTo>
                    <a:pt x="1260" y="247"/>
                    <a:pt x="1013" y="0"/>
                    <a:pt x="709" y="0"/>
                  </a:cubicBezTo>
                  <a:cubicBezTo>
                    <a:pt x="405" y="0"/>
                    <a:pt x="158" y="247"/>
                    <a:pt x="158" y="551"/>
                  </a:cubicBezTo>
                  <a:cubicBezTo>
                    <a:pt x="158" y="709"/>
                    <a:pt x="158" y="709"/>
                    <a:pt x="158" y="709"/>
                  </a:cubicBezTo>
                  <a:cubicBezTo>
                    <a:pt x="40" y="709"/>
                    <a:pt x="40" y="709"/>
                    <a:pt x="40" y="709"/>
                  </a:cubicBezTo>
                  <a:cubicBezTo>
                    <a:pt x="18" y="709"/>
                    <a:pt x="0" y="726"/>
                    <a:pt x="0" y="748"/>
                  </a:cubicBezTo>
                  <a:cubicBezTo>
                    <a:pt x="0" y="1733"/>
                    <a:pt x="0" y="1733"/>
                    <a:pt x="0" y="1733"/>
                  </a:cubicBezTo>
                  <a:cubicBezTo>
                    <a:pt x="0" y="1820"/>
                    <a:pt x="71" y="1890"/>
                    <a:pt x="158" y="1890"/>
                  </a:cubicBezTo>
                  <a:cubicBezTo>
                    <a:pt x="1260" y="1890"/>
                    <a:pt x="1260" y="1890"/>
                    <a:pt x="1260" y="1890"/>
                  </a:cubicBezTo>
                  <a:cubicBezTo>
                    <a:pt x="1347" y="1890"/>
                    <a:pt x="1418" y="1820"/>
                    <a:pt x="1418" y="1733"/>
                  </a:cubicBezTo>
                  <a:cubicBezTo>
                    <a:pt x="1418" y="748"/>
                    <a:pt x="1418" y="748"/>
                    <a:pt x="1418" y="748"/>
                  </a:cubicBezTo>
                  <a:cubicBezTo>
                    <a:pt x="1418" y="726"/>
                    <a:pt x="1400" y="709"/>
                    <a:pt x="1379" y="709"/>
                  </a:cubicBezTo>
                  <a:close/>
                  <a:moveTo>
                    <a:pt x="827" y="1531"/>
                  </a:moveTo>
                  <a:cubicBezTo>
                    <a:pt x="828" y="1543"/>
                    <a:pt x="825" y="1554"/>
                    <a:pt x="817" y="1562"/>
                  </a:cubicBezTo>
                  <a:cubicBezTo>
                    <a:pt x="810" y="1570"/>
                    <a:pt x="799" y="1575"/>
                    <a:pt x="788" y="1575"/>
                  </a:cubicBezTo>
                  <a:cubicBezTo>
                    <a:pt x="630" y="1575"/>
                    <a:pt x="630" y="1575"/>
                    <a:pt x="630" y="1575"/>
                  </a:cubicBezTo>
                  <a:cubicBezTo>
                    <a:pt x="619" y="1575"/>
                    <a:pt x="608" y="1570"/>
                    <a:pt x="601" y="1562"/>
                  </a:cubicBezTo>
                  <a:cubicBezTo>
                    <a:pt x="593" y="1554"/>
                    <a:pt x="590" y="1543"/>
                    <a:pt x="591" y="1531"/>
                  </a:cubicBezTo>
                  <a:cubicBezTo>
                    <a:pt x="616" y="1308"/>
                    <a:pt x="616" y="1308"/>
                    <a:pt x="616" y="1308"/>
                  </a:cubicBezTo>
                  <a:cubicBezTo>
                    <a:pt x="576" y="1279"/>
                    <a:pt x="551" y="1232"/>
                    <a:pt x="551" y="1181"/>
                  </a:cubicBezTo>
                  <a:cubicBezTo>
                    <a:pt x="551" y="1094"/>
                    <a:pt x="622" y="1024"/>
                    <a:pt x="709" y="1024"/>
                  </a:cubicBezTo>
                  <a:cubicBezTo>
                    <a:pt x="796" y="1024"/>
                    <a:pt x="867" y="1094"/>
                    <a:pt x="867" y="1181"/>
                  </a:cubicBezTo>
                  <a:cubicBezTo>
                    <a:pt x="867" y="1232"/>
                    <a:pt x="842" y="1279"/>
                    <a:pt x="802" y="1308"/>
                  </a:cubicBezTo>
                  <a:lnTo>
                    <a:pt x="827" y="1531"/>
                  </a:lnTo>
                  <a:close/>
                  <a:moveTo>
                    <a:pt x="1024" y="709"/>
                  </a:moveTo>
                  <a:cubicBezTo>
                    <a:pt x="394" y="709"/>
                    <a:pt x="394" y="709"/>
                    <a:pt x="394" y="709"/>
                  </a:cubicBezTo>
                  <a:cubicBezTo>
                    <a:pt x="394" y="551"/>
                    <a:pt x="394" y="551"/>
                    <a:pt x="394" y="551"/>
                  </a:cubicBezTo>
                  <a:cubicBezTo>
                    <a:pt x="394" y="377"/>
                    <a:pt x="535" y="236"/>
                    <a:pt x="709" y="236"/>
                  </a:cubicBezTo>
                  <a:cubicBezTo>
                    <a:pt x="883" y="236"/>
                    <a:pt x="1024" y="377"/>
                    <a:pt x="1024" y="551"/>
                  </a:cubicBezTo>
                  <a:lnTo>
                    <a:pt x="1024" y="709"/>
                  </a:ln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grpSp>
      <p:grpSp>
        <p:nvGrpSpPr>
          <p:cNvPr id="4933" name="Google Shape;4933;p169"/>
          <p:cNvGrpSpPr/>
          <p:nvPr/>
        </p:nvGrpSpPr>
        <p:grpSpPr>
          <a:xfrm>
            <a:off x="2085014" y="4606380"/>
            <a:ext cx="618300" cy="598500"/>
            <a:chOff x="4618769" y="4540106"/>
            <a:chExt cx="618300" cy="598500"/>
          </a:xfrm>
        </p:grpSpPr>
        <p:sp>
          <p:nvSpPr>
            <p:cNvPr id="4934" name="Google Shape;4934;p169"/>
            <p:cNvSpPr/>
            <p:nvPr/>
          </p:nvSpPr>
          <p:spPr>
            <a:xfrm>
              <a:off x="4618769" y="4540106"/>
              <a:ext cx="618300" cy="598500"/>
            </a:xfrm>
            <a:prstGeom prst="ellipse">
              <a:avLst/>
            </a:prstGeom>
            <a:solidFill>
              <a:srgbClr val="002060"/>
            </a:solidFill>
            <a:ln w="25400" cap="flat" cmpd="sng">
              <a:solidFill>
                <a:srgbClr val="0D274D"/>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sng" strike="noStrike" cap="none">
                <a:solidFill>
                  <a:srgbClr val="0D274D"/>
                </a:solidFill>
                <a:latin typeface="Arial Nova" panose="020B0504020202020204" pitchFamily="34" charset="0"/>
                <a:ea typeface="Arial"/>
                <a:cs typeface="Arial"/>
                <a:sym typeface="Arial"/>
              </a:endParaRPr>
            </a:p>
          </p:txBody>
        </p:sp>
        <p:sp>
          <p:nvSpPr>
            <p:cNvPr id="4935" name="Google Shape;4935;p169"/>
            <p:cNvSpPr/>
            <p:nvPr/>
          </p:nvSpPr>
          <p:spPr>
            <a:xfrm>
              <a:off x="4742801" y="4668344"/>
              <a:ext cx="370158" cy="341968"/>
            </a:xfrm>
            <a:custGeom>
              <a:avLst/>
              <a:gdLst/>
              <a:ahLst/>
              <a:cxnLst/>
              <a:rect l="l" t="t" r="r" b="b"/>
              <a:pathLst>
                <a:path w="875" h="856" extrusionOk="0">
                  <a:moveTo>
                    <a:pt x="854" y="769"/>
                  </a:moveTo>
                  <a:cubicBezTo>
                    <a:pt x="614" y="543"/>
                    <a:pt x="614" y="543"/>
                    <a:pt x="614" y="543"/>
                  </a:cubicBezTo>
                  <a:cubicBezTo>
                    <a:pt x="659" y="486"/>
                    <a:pt x="685" y="415"/>
                    <a:pt x="685" y="338"/>
                  </a:cubicBezTo>
                  <a:cubicBezTo>
                    <a:pt x="685" y="152"/>
                    <a:pt x="531" y="0"/>
                    <a:pt x="342" y="0"/>
                  </a:cubicBezTo>
                  <a:cubicBezTo>
                    <a:pt x="153" y="0"/>
                    <a:pt x="0" y="152"/>
                    <a:pt x="0" y="338"/>
                  </a:cubicBezTo>
                  <a:cubicBezTo>
                    <a:pt x="0" y="524"/>
                    <a:pt x="153" y="676"/>
                    <a:pt x="342" y="676"/>
                  </a:cubicBezTo>
                  <a:cubicBezTo>
                    <a:pt x="416" y="676"/>
                    <a:pt x="485" y="652"/>
                    <a:pt x="541" y="613"/>
                  </a:cubicBezTo>
                  <a:cubicBezTo>
                    <a:pt x="785" y="842"/>
                    <a:pt x="785" y="842"/>
                    <a:pt x="785" y="842"/>
                  </a:cubicBezTo>
                  <a:cubicBezTo>
                    <a:pt x="795" y="852"/>
                    <a:pt x="807" y="856"/>
                    <a:pt x="819" y="856"/>
                  </a:cubicBezTo>
                  <a:cubicBezTo>
                    <a:pt x="833" y="856"/>
                    <a:pt x="846" y="851"/>
                    <a:pt x="856" y="840"/>
                  </a:cubicBezTo>
                  <a:cubicBezTo>
                    <a:pt x="875" y="820"/>
                    <a:pt x="874" y="788"/>
                    <a:pt x="854" y="769"/>
                  </a:cubicBezTo>
                  <a:close/>
                  <a:moveTo>
                    <a:pt x="80" y="338"/>
                  </a:moveTo>
                  <a:cubicBezTo>
                    <a:pt x="80" y="196"/>
                    <a:pt x="198" y="81"/>
                    <a:pt x="342" y="81"/>
                  </a:cubicBezTo>
                  <a:cubicBezTo>
                    <a:pt x="487" y="81"/>
                    <a:pt x="604" y="196"/>
                    <a:pt x="604" y="338"/>
                  </a:cubicBezTo>
                  <a:cubicBezTo>
                    <a:pt x="604" y="480"/>
                    <a:pt x="487" y="595"/>
                    <a:pt x="342" y="595"/>
                  </a:cubicBezTo>
                  <a:cubicBezTo>
                    <a:pt x="198" y="595"/>
                    <a:pt x="80" y="480"/>
                    <a:pt x="80" y="338"/>
                  </a:cubicBezTo>
                  <a:close/>
                </a:path>
              </a:pathLst>
            </a:custGeom>
            <a:solidFill>
              <a:srgbClr val="0070C0"/>
            </a:solidFill>
            <a:ln>
              <a:noFill/>
            </a:ln>
          </p:spPr>
          <p:txBody>
            <a:bodyPr spcFirstLastPara="1" wrap="square" lIns="91425" tIns="45725" rIns="91425" bIns="45725"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1" i="0" u="none" strike="noStrike" cap="none">
                <a:solidFill>
                  <a:srgbClr val="FFFFFF"/>
                </a:solidFill>
                <a:latin typeface="Arial Nova" panose="020B0504020202020204" pitchFamily="34" charset="0"/>
                <a:ea typeface="Arial"/>
                <a:cs typeface="Arial"/>
                <a:sym typeface="Arial"/>
              </a:endParaRPr>
            </a:p>
          </p:txBody>
        </p:sp>
      </p:grpSp>
      <p:pic>
        <p:nvPicPr>
          <p:cNvPr id="4936" name="Google Shape;4936;p169" descr="duo green mark.png"/>
          <p:cNvPicPr preferRelativeResize="0"/>
          <p:nvPr/>
        </p:nvPicPr>
        <p:blipFill rotWithShape="1">
          <a:blip r:embed="rId8">
            <a:alphaModFix/>
          </a:blip>
          <a:srcRect/>
          <a:stretch/>
        </p:blipFill>
        <p:spPr>
          <a:xfrm>
            <a:off x="2012350" y="6335025"/>
            <a:ext cx="749475" cy="285275"/>
          </a:xfrm>
          <a:prstGeom prst="rect">
            <a:avLst/>
          </a:prstGeom>
          <a:noFill/>
          <a:ln>
            <a:noFill/>
          </a:ln>
        </p:spPr>
      </p:pic>
      <p:grpSp>
        <p:nvGrpSpPr>
          <p:cNvPr id="4937" name="Google Shape;4937;p169"/>
          <p:cNvGrpSpPr/>
          <p:nvPr/>
        </p:nvGrpSpPr>
        <p:grpSpPr>
          <a:xfrm>
            <a:off x="7957586" y="2214467"/>
            <a:ext cx="3777267" cy="4153051"/>
            <a:chOff x="8382160" y="2254771"/>
            <a:chExt cx="3777267" cy="4153051"/>
          </a:xfrm>
        </p:grpSpPr>
        <p:grpSp>
          <p:nvGrpSpPr>
            <p:cNvPr id="4938" name="Google Shape;4938;p169"/>
            <p:cNvGrpSpPr/>
            <p:nvPr/>
          </p:nvGrpSpPr>
          <p:grpSpPr>
            <a:xfrm>
              <a:off x="8382160" y="2254771"/>
              <a:ext cx="3663256" cy="2942764"/>
              <a:chOff x="8788144" y="2950813"/>
              <a:chExt cx="3663256" cy="2942764"/>
            </a:xfrm>
          </p:grpSpPr>
          <p:sp>
            <p:nvSpPr>
              <p:cNvPr id="4939" name="Google Shape;4939;p169"/>
              <p:cNvSpPr/>
              <p:nvPr/>
            </p:nvSpPr>
            <p:spPr>
              <a:xfrm>
                <a:off x="8788144" y="2950813"/>
                <a:ext cx="3625500" cy="402300"/>
              </a:xfrm>
              <a:prstGeom prst="roundRect">
                <a:avLst>
                  <a:gd name="adj" fmla="val 16667"/>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1" i="0" u="none" strike="noStrike" cap="none">
                    <a:solidFill>
                      <a:srgbClr val="FFFFFF"/>
                    </a:solidFill>
                    <a:latin typeface="Arial Nova" panose="020B0504020202020204" pitchFamily="34" charset="0"/>
                    <a:ea typeface="Inter"/>
                    <a:cs typeface="Inter"/>
                    <a:sym typeface="Inter"/>
                  </a:rPr>
                  <a:t>APIs + ECOSYSTEM</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0" name="Google Shape;4940;p169"/>
              <p:cNvSpPr/>
              <p:nvPr/>
            </p:nvSpPr>
            <p:spPr>
              <a:xfrm>
                <a:off x="8922173" y="3850364"/>
                <a:ext cx="1727400" cy="386100"/>
              </a:xfrm>
              <a:prstGeom prst="roundRect">
                <a:avLst>
                  <a:gd name="adj" fmla="val 16667"/>
                </a:avLst>
              </a:prstGeom>
              <a:solidFill>
                <a:srgbClr val="E865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0" i="0" u="none" strike="noStrike" cap="none">
                    <a:solidFill>
                      <a:srgbClr val="FFFFFF"/>
                    </a:solidFill>
                    <a:latin typeface="Arial Nova" panose="020B0504020202020204" pitchFamily="34" charset="0"/>
                    <a:ea typeface="Inter"/>
                    <a:cs typeface="Inter"/>
                    <a:sym typeface="Inter"/>
                  </a:rPr>
                  <a:t>Hybrid Work</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1" name="Google Shape;4941;p169"/>
              <p:cNvSpPr/>
              <p:nvPr/>
            </p:nvSpPr>
            <p:spPr>
              <a:xfrm>
                <a:off x="8926808" y="4417136"/>
                <a:ext cx="1727400" cy="555900"/>
              </a:xfrm>
              <a:prstGeom prst="roundRect">
                <a:avLst>
                  <a:gd name="adj" fmla="val 16667"/>
                </a:avLst>
              </a:prstGeom>
              <a:solidFill>
                <a:srgbClr val="E865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0" i="0" u="none" strike="noStrike" cap="none">
                    <a:solidFill>
                      <a:srgbClr val="FFFFFF"/>
                    </a:solidFill>
                    <a:latin typeface="Arial Nova" panose="020B0504020202020204" pitchFamily="34" charset="0"/>
                    <a:ea typeface="Inter"/>
                    <a:cs typeface="Inter"/>
                    <a:sym typeface="Inter"/>
                  </a:rPr>
                  <a:t>Smart Spaces</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2" name="Google Shape;4942;p169"/>
              <p:cNvSpPr txBox="1"/>
              <p:nvPr/>
            </p:nvSpPr>
            <p:spPr>
              <a:xfrm>
                <a:off x="10826900" y="3865263"/>
                <a:ext cx="1624500" cy="4083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100"/>
                  <a:buFont typeface="Inter"/>
                  <a:buNone/>
                </a:pPr>
                <a:r>
                  <a:rPr lang="en-US" sz="1400" b="0" i="0" u="none" strike="noStrike" cap="none">
                    <a:solidFill>
                      <a:srgbClr val="000000"/>
                    </a:solidFill>
                    <a:latin typeface="Arial Nova" panose="020B0504020202020204" pitchFamily="34" charset="0"/>
                    <a:ea typeface="Inter"/>
                    <a:cs typeface="Inter"/>
                    <a:sym typeface="Inter"/>
                  </a:rPr>
                  <a:t>hot desking, flex office, etc.</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3" name="Google Shape;4943;p169"/>
              <p:cNvSpPr txBox="1"/>
              <p:nvPr/>
            </p:nvSpPr>
            <p:spPr>
              <a:xfrm>
                <a:off x="10831535" y="4470095"/>
                <a:ext cx="15867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100"/>
                  <a:buFont typeface="Inter"/>
                  <a:buNone/>
                </a:pPr>
                <a:r>
                  <a:rPr lang="en-US" sz="1400" b="0" i="0" u="none" strike="noStrike" cap="none">
                    <a:solidFill>
                      <a:srgbClr val="000000"/>
                    </a:solidFill>
                    <a:latin typeface="Arial Nova" panose="020B0504020202020204" pitchFamily="34" charset="0"/>
                    <a:ea typeface="Inter"/>
                    <a:cs typeface="Inter"/>
                    <a:sym typeface="Inter"/>
                  </a:rPr>
                  <a:t>asset tracking, IoT sensors, etc.</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4" name="Google Shape;4944;p169"/>
              <p:cNvSpPr/>
              <p:nvPr/>
            </p:nvSpPr>
            <p:spPr>
              <a:xfrm>
                <a:off x="8904856" y="5144657"/>
                <a:ext cx="1727400" cy="622500"/>
              </a:xfrm>
              <a:prstGeom prst="roundRect">
                <a:avLst>
                  <a:gd name="adj" fmla="val 16667"/>
                </a:avLst>
              </a:prstGeom>
              <a:solidFill>
                <a:srgbClr val="E865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0" i="0" u="none" strike="noStrike" cap="none">
                    <a:solidFill>
                      <a:srgbClr val="FFFFFF"/>
                    </a:solidFill>
                    <a:latin typeface="Arial Nova" panose="020B0504020202020204" pitchFamily="34" charset="0"/>
                    <a:ea typeface="Inter"/>
                    <a:cs typeface="Inter"/>
                    <a:sym typeface="Inter"/>
                  </a:rPr>
                  <a:t>Safe Environments</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5" name="Google Shape;4945;p169"/>
              <p:cNvSpPr txBox="1"/>
              <p:nvPr/>
            </p:nvSpPr>
            <p:spPr>
              <a:xfrm>
                <a:off x="10826900" y="5147477"/>
                <a:ext cx="1442100" cy="746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100"/>
                  <a:buFont typeface="Inter"/>
                  <a:buNone/>
                </a:pPr>
                <a:r>
                  <a:rPr lang="en-US" sz="1400" b="0" i="0" u="none" strike="noStrike" cap="none">
                    <a:solidFill>
                      <a:srgbClr val="000000"/>
                    </a:solidFill>
                    <a:latin typeface="Arial Nova" panose="020B0504020202020204" pitchFamily="34" charset="0"/>
                    <a:ea typeface="Inter"/>
                    <a:cs typeface="Inter"/>
                    <a:sym typeface="Inter"/>
                  </a:rPr>
                  <a:t>contact tracing, safe occupancy, etc.</a:t>
                </a:r>
                <a:endParaRPr sz="1400" b="0" i="0" u="none" strike="noStrike" cap="none">
                  <a:solidFill>
                    <a:srgbClr val="000000"/>
                  </a:solidFill>
                  <a:latin typeface="Arial Nova" panose="020B0504020202020204" pitchFamily="34" charset="0"/>
                  <a:ea typeface="Arial"/>
                  <a:cs typeface="Arial"/>
                  <a:sym typeface="Arial"/>
                </a:endParaRPr>
              </a:p>
            </p:txBody>
          </p:sp>
        </p:grpSp>
        <p:sp>
          <p:nvSpPr>
            <p:cNvPr id="4946" name="Google Shape;4946;p169"/>
            <p:cNvSpPr/>
            <p:nvPr/>
          </p:nvSpPr>
          <p:spPr>
            <a:xfrm>
              <a:off x="8500124" y="5279089"/>
              <a:ext cx="1727400" cy="386100"/>
            </a:xfrm>
            <a:prstGeom prst="roundRect">
              <a:avLst>
                <a:gd name="adj" fmla="val 16667"/>
              </a:avLst>
            </a:prstGeom>
            <a:solidFill>
              <a:srgbClr val="E865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0" i="0" u="none" strike="noStrike" cap="none">
                  <a:solidFill>
                    <a:srgbClr val="FFFFFF"/>
                  </a:solidFill>
                  <a:latin typeface="Arial Nova" panose="020B0504020202020204" pitchFamily="34" charset="0"/>
                  <a:ea typeface="Inter"/>
                  <a:cs typeface="Inter"/>
                  <a:sym typeface="Inter"/>
                </a:rPr>
                <a:t>Analytics</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7" name="Google Shape;4947;p169"/>
            <p:cNvSpPr/>
            <p:nvPr/>
          </p:nvSpPr>
          <p:spPr>
            <a:xfrm>
              <a:off x="8514258" y="5887062"/>
              <a:ext cx="1727400" cy="386100"/>
            </a:xfrm>
            <a:prstGeom prst="roundRect">
              <a:avLst>
                <a:gd name="adj" fmla="val 16667"/>
              </a:avLst>
            </a:prstGeom>
            <a:solidFill>
              <a:srgbClr val="E865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Inter"/>
                <a:buNone/>
              </a:pPr>
              <a:r>
                <a:rPr lang="en-US" sz="1600" b="0" i="0" u="none" strike="noStrike" cap="none">
                  <a:solidFill>
                    <a:srgbClr val="FFFFFF"/>
                  </a:solidFill>
                  <a:latin typeface="Arial Nova" panose="020B0504020202020204" pitchFamily="34" charset="0"/>
                  <a:ea typeface="Inter"/>
                  <a:cs typeface="Inter"/>
                  <a:sym typeface="Inter"/>
                </a:rPr>
                <a:t>Marketing</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8" name="Google Shape;4948;p169"/>
            <p:cNvSpPr txBox="1"/>
            <p:nvPr/>
          </p:nvSpPr>
          <p:spPr>
            <a:xfrm>
              <a:off x="10420916" y="5256619"/>
              <a:ext cx="1624500" cy="524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100"/>
                <a:buFont typeface="Inter"/>
                <a:buNone/>
              </a:pPr>
              <a:r>
                <a:rPr lang="en-US" sz="1400" b="0" i="0" u="none" strike="noStrike" cap="none">
                  <a:solidFill>
                    <a:srgbClr val="000000"/>
                  </a:solidFill>
                  <a:latin typeface="Arial Nova" panose="020B0504020202020204" pitchFamily="34" charset="0"/>
                  <a:ea typeface="Inter"/>
                  <a:cs typeface="Inter"/>
                  <a:sym typeface="Inter"/>
                </a:rPr>
                <a:t>footfall analytics, etc.</a:t>
              </a:r>
              <a:endParaRPr sz="1400" b="0" i="0" u="none" strike="noStrike" cap="none">
                <a:solidFill>
                  <a:srgbClr val="000000"/>
                </a:solidFill>
                <a:latin typeface="Arial Nova" panose="020B0504020202020204" pitchFamily="34" charset="0"/>
                <a:ea typeface="Arial"/>
                <a:cs typeface="Arial"/>
                <a:sym typeface="Arial"/>
              </a:endParaRPr>
            </a:p>
          </p:txBody>
        </p:sp>
        <p:sp>
          <p:nvSpPr>
            <p:cNvPr id="4949" name="Google Shape;4949;p169"/>
            <p:cNvSpPr txBox="1"/>
            <p:nvPr/>
          </p:nvSpPr>
          <p:spPr>
            <a:xfrm>
              <a:off x="10432027" y="5883122"/>
              <a:ext cx="1727400" cy="524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100"/>
                <a:buFont typeface="Inter"/>
                <a:buNone/>
              </a:pPr>
              <a:r>
                <a:rPr lang="en-US" sz="1400" b="0" i="0" u="none" strike="noStrike" cap="none">
                  <a:solidFill>
                    <a:srgbClr val="000000"/>
                  </a:solidFill>
                  <a:latin typeface="Arial Nova" panose="020B0504020202020204" pitchFamily="34" charset="0"/>
                  <a:ea typeface="Inter"/>
                  <a:cs typeface="Inter"/>
                  <a:sym typeface="Inter"/>
                </a:rPr>
                <a:t>guest Wi-Fi, online to offline, etc.</a:t>
              </a:r>
              <a:endParaRPr sz="1400" b="0" i="0" u="none" strike="noStrike" cap="none">
                <a:solidFill>
                  <a:srgbClr val="000000"/>
                </a:solidFill>
                <a:latin typeface="Arial Nova" panose="020B0504020202020204" pitchFamily="34" charset="0"/>
                <a:ea typeface="Arial"/>
                <a:cs typeface="Arial"/>
                <a:sym typeface="Arial"/>
              </a:endParaRPr>
            </a:p>
          </p:txBody>
        </p:sp>
      </p:grpSp>
      <p:grpSp>
        <p:nvGrpSpPr>
          <p:cNvPr id="4952" name="Google Shape;4952;p169"/>
          <p:cNvGrpSpPr/>
          <p:nvPr/>
        </p:nvGrpSpPr>
        <p:grpSpPr>
          <a:xfrm>
            <a:off x="7877185" y="2718955"/>
            <a:ext cx="3809668" cy="3908082"/>
            <a:chOff x="7877185" y="2718955"/>
            <a:chExt cx="3809668" cy="3908082"/>
          </a:xfrm>
        </p:grpSpPr>
        <p:sp>
          <p:nvSpPr>
            <p:cNvPr id="4953" name="Google Shape;4953;p169"/>
            <p:cNvSpPr txBox="1"/>
            <p:nvPr/>
          </p:nvSpPr>
          <p:spPr>
            <a:xfrm>
              <a:off x="8099753" y="2718955"/>
              <a:ext cx="35871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E8652D"/>
                  </a:solidFill>
                  <a:latin typeface="Arial Nova" panose="020B0504020202020204" pitchFamily="34" charset="0"/>
                  <a:ea typeface="Inter"/>
                  <a:cs typeface="Inter"/>
                  <a:sym typeface="Inter"/>
                </a:rPr>
                <a:t>200+ apps, 500+ use cases</a:t>
              </a:r>
              <a:endParaRPr sz="1600" b="1" i="0" u="none" strike="noStrike" cap="none">
                <a:solidFill>
                  <a:srgbClr val="E8652D"/>
                </a:solidFill>
                <a:latin typeface="Arial Nova" panose="020B0504020202020204" pitchFamily="34" charset="0"/>
                <a:ea typeface="Inter"/>
                <a:cs typeface="Inter"/>
                <a:sym typeface="Inter"/>
              </a:endParaRPr>
            </a:p>
          </p:txBody>
        </p:sp>
        <p:sp>
          <p:nvSpPr>
            <p:cNvPr id="4954" name="Google Shape;4954;p169"/>
            <p:cNvSpPr txBox="1"/>
            <p:nvPr/>
          </p:nvSpPr>
          <p:spPr>
            <a:xfrm>
              <a:off x="7877185" y="6319237"/>
              <a:ext cx="21801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1" u="none" strike="noStrike" cap="none">
                  <a:solidFill>
                    <a:srgbClr val="E8652D"/>
                  </a:solidFill>
                  <a:latin typeface="Arial Nova" panose="020B0504020202020204" pitchFamily="34" charset="0"/>
                  <a:ea typeface="Inter"/>
                  <a:cs typeface="Inter"/>
                  <a:sym typeface="Inter"/>
                </a:rPr>
                <a:t>+ 25 more categories</a:t>
              </a:r>
              <a:endParaRPr sz="1400" b="1" i="1" u="none" strike="noStrike" cap="none">
                <a:solidFill>
                  <a:schemeClr val="dk1"/>
                </a:solidFill>
                <a:latin typeface="Arial Nova" panose="020B0504020202020204" pitchFamily="34" charset="0"/>
                <a:ea typeface="Arial"/>
                <a:cs typeface="Arial"/>
                <a:sym typeface="Arial"/>
              </a:endParaRPr>
            </a:p>
          </p:txBody>
        </p:sp>
      </p:grpSp>
      <p:pic>
        <p:nvPicPr>
          <p:cNvPr id="4955" name="Google Shape;4955;p169" descr="A picture containing text&#10;&#10;Description automatically generated"/>
          <p:cNvPicPr preferRelativeResize="0"/>
          <p:nvPr/>
        </p:nvPicPr>
        <p:blipFill rotWithShape="1">
          <a:blip r:embed="rId9">
            <a:alphaModFix/>
          </a:blip>
          <a:srcRect/>
          <a:stretch/>
        </p:blipFill>
        <p:spPr>
          <a:xfrm>
            <a:off x="4847726" y="932050"/>
            <a:ext cx="1927190" cy="1241127"/>
          </a:xfrm>
          <a:prstGeom prst="rect">
            <a:avLst/>
          </a:prstGeom>
          <a:noFill/>
          <a:ln>
            <a:noFill/>
          </a:ln>
        </p:spPr>
      </p:pic>
      <p:sp>
        <p:nvSpPr>
          <p:cNvPr id="4956" name="Google Shape;4956;p169"/>
          <p:cNvSpPr txBox="1"/>
          <p:nvPr/>
        </p:nvSpPr>
        <p:spPr>
          <a:xfrm>
            <a:off x="2798037" y="6329700"/>
            <a:ext cx="14142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Duo</a:t>
            </a:r>
            <a:endParaRPr sz="1400" b="0" i="0" u="none" strike="noStrike" cap="none">
              <a:solidFill>
                <a:srgbClr val="0070C0"/>
              </a:solidFill>
              <a:latin typeface="Arial Nova" panose="020B0504020202020204" pitchFamily="34" charset="0"/>
              <a:ea typeface="Arial"/>
              <a:cs typeface="Arial"/>
              <a:sym typeface="Arial"/>
            </a:endParaRPr>
          </a:p>
        </p:txBody>
      </p:sp>
      <p:sp>
        <p:nvSpPr>
          <p:cNvPr id="4957" name="Google Shape;4957;p169"/>
          <p:cNvSpPr txBox="1"/>
          <p:nvPr/>
        </p:nvSpPr>
        <p:spPr>
          <a:xfrm>
            <a:off x="2735245" y="4646575"/>
            <a:ext cx="1414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Cisco SNORT</a:t>
            </a:r>
            <a:endParaRPr sz="1400" b="0" i="0" u="none" strike="noStrike" cap="none">
              <a:solidFill>
                <a:srgbClr val="0070C0"/>
              </a:solidFill>
              <a:latin typeface="Arial Nova" panose="020B0504020202020204" pitchFamily="34" charset="0"/>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70C0"/>
                </a:solidFill>
                <a:latin typeface="Arial Nova" panose="020B0504020202020204" pitchFamily="34" charset="0"/>
                <a:ea typeface="Inter"/>
                <a:cs typeface="Inter"/>
                <a:sym typeface="Inter"/>
              </a:rPr>
              <a:t>IDS/IPS</a:t>
            </a:r>
            <a:endParaRPr sz="1400" b="0" i="0" u="none" strike="noStrike" cap="none">
              <a:solidFill>
                <a:srgbClr val="0070C0"/>
              </a:solidFill>
              <a:latin typeface="Arial Nova" panose="020B0504020202020204" pitchFamily="34" charset="0"/>
              <a:ea typeface="Arial"/>
              <a:cs typeface="Arial"/>
              <a:sym typeface="Aria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904"/>
                                        </p:tgtEl>
                                        <p:attrNameLst>
                                          <p:attrName>style.visibility</p:attrName>
                                        </p:attrNameLst>
                                      </p:cBhvr>
                                      <p:to>
                                        <p:strVal val="visible"/>
                                      </p:to>
                                    </p:set>
                                    <p:anim calcmode="lin" valueType="num">
                                      <p:cBhvr additive="base">
                                        <p:cTn id="7" dur="500"/>
                                        <p:tgtEl>
                                          <p:spTgt spid="4904"/>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4908"/>
                                        </p:tgtEl>
                                        <p:attrNameLst>
                                          <p:attrName>style.visibility</p:attrName>
                                        </p:attrNameLst>
                                      </p:cBhvr>
                                      <p:to>
                                        <p:strVal val="visible"/>
                                      </p:to>
                                    </p:set>
                                    <p:anim calcmode="lin" valueType="num">
                                      <p:cBhvr additive="base">
                                        <p:cTn id="10" dur="500"/>
                                        <p:tgtEl>
                                          <p:spTgt spid="4908"/>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0"/>
                                  </p:stCondLst>
                                  <p:childTnLst>
                                    <p:set>
                                      <p:cBhvr>
                                        <p:cTn id="12" dur="1" fill="hold">
                                          <p:stCondLst>
                                            <p:cond delay="0"/>
                                          </p:stCondLst>
                                        </p:cTn>
                                        <p:tgtEl>
                                          <p:spTgt spid="4920"/>
                                        </p:tgtEl>
                                        <p:attrNameLst>
                                          <p:attrName>style.visibility</p:attrName>
                                        </p:attrNameLst>
                                      </p:cBhvr>
                                      <p:to>
                                        <p:strVal val="visible"/>
                                      </p:to>
                                    </p:set>
                                    <p:anim calcmode="lin" valueType="num">
                                      <p:cBhvr additive="base">
                                        <p:cTn id="13" dur="500"/>
                                        <p:tgtEl>
                                          <p:spTgt spid="4920"/>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0"/>
                                  </p:stCondLst>
                                  <p:childTnLst>
                                    <p:set>
                                      <p:cBhvr>
                                        <p:cTn id="15" dur="1" fill="hold">
                                          <p:stCondLst>
                                            <p:cond delay="0"/>
                                          </p:stCondLst>
                                        </p:cTn>
                                        <p:tgtEl>
                                          <p:spTgt spid="4930"/>
                                        </p:tgtEl>
                                        <p:attrNameLst>
                                          <p:attrName>style.visibility</p:attrName>
                                        </p:attrNameLst>
                                      </p:cBhvr>
                                      <p:to>
                                        <p:strVal val="visible"/>
                                      </p:to>
                                    </p:set>
                                    <p:anim calcmode="lin" valueType="num">
                                      <p:cBhvr additive="base">
                                        <p:cTn id="16" dur="500"/>
                                        <p:tgtEl>
                                          <p:spTgt spid="4930"/>
                                        </p:tgtEl>
                                        <p:attrNameLst>
                                          <p:attrName>ppt_x</p:attrName>
                                        </p:attrNameLst>
                                      </p:cBhvr>
                                      <p:tavLst>
                                        <p:tav tm="0">
                                          <p:val>
                                            <p:strVal val="#ppt_x-1"/>
                                          </p:val>
                                        </p:tav>
                                        <p:tav tm="100000">
                                          <p:val>
                                            <p:strVal val="#ppt_x"/>
                                          </p:val>
                                        </p:tav>
                                      </p:tavLst>
                                    </p:anim>
                                  </p:childTnLst>
                                </p:cTn>
                              </p:par>
                              <p:par>
                                <p:cTn id="17" presetID="2" presetClass="entr" presetSubtype="8" fill="hold" nodeType="withEffect">
                                  <p:stCondLst>
                                    <p:cond delay="0"/>
                                  </p:stCondLst>
                                  <p:childTnLst>
                                    <p:set>
                                      <p:cBhvr>
                                        <p:cTn id="18" dur="1" fill="hold">
                                          <p:stCondLst>
                                            <p:cond delay="0"/>
                                          </p:stCondLst>
                                        </p:cTn>
                                        <p:tgtEl>
                                          <p:spTgt spid="4927"/>
                                        </p:tgtEl>
                                        <p:attrNameLst>
                                          <p:attrName>style.visibility</p:attrName>
                                        </p:attrNameLst>
                                      </p:cBhvr>
                                      <p:to>
                                        <p:strVal val="visible"/>
                                      </p:to>
                                    </p:set>
                                    <p:anim calcmode="lin" valueType="num">
                                      <p:cBhvr additive="base">
                                        <p:cTn id="19" dur="500"/>
                                        <p:tgtEl>
                                          <p:spTgt spid="4927"/>
                                        </p:tgtEl>
                                        <p:attrNameLst>
                                          <p:attrName>ppt_x</p:attrName>
                                        </p:attrNameLst>
                                      </p:cBhvr>
                                      <p:tavLst>
                                        <p:tav tm="0">
                                          <p:val>
                                            <p:strVal val="#ppt_x-1"/>
                                          </p:val>
                                        </p:tav>
                                        <p:tav tm="100000">
                                          <p:val>
                                            <p:strVal val="#ppt_x"/>
                                          </p:val>
                                        </p:tav>
                                      </p:tavLst>
                                    </p:anim>
                                  </p:childTnLst>
                                </p:cTn>
                              </p:par>
                              <p:par>
                                <p:cTn id="20" presetID="2" presetClass="entr" presetSubtype="8" fill="hold" nodeType="withEffect">
                                  <p:stCondLst>
                                    <p:cond delay="0"/>
                                  </p:stCondLst>
                                  <p:childTnLst>
                                    <p:set>
                                      <p:cBhvr>
                                        <p:cTn id="21" dur="1" fill="hold">
                                          <p:stCondLst>
                                            <p:cond delay="0"/>
                                          </p:stCondLst>
                                        </p:cTn>
                                        <p:tgtEl>
                                          <p:spTgt spid="4933"/>
                                        </p:tgtEl>
                                        <p:attrNameLst>
                                          <p:attrName>style.visibility</p:attrName>
                                        </p:attrNameLst>
                                      </p:cBhvr>
                                      <p:to>
                                        <p:strVal val="visible"/>
                                      </p:to>
                                    </p:set>
                                    <p:anim calcmode="lin" valueType="num">
                                      <p:cBhvr additive="base">
                                        <p:cTn id="22" dur="500"/>
                                        <p:tgtEl>
                                          <p:spTgt spid="4933"/>
                                        </p:tgtEl>
                                        <p:attrNameLst>
                                          <p:attrName>ppt_x</p:attrName>
                                        </p:attrNameLst>
                                      </p:cBhvr>
                                      <p:tavLst>
                                        <p:tav tm="0">
                                          <p:val>
                                            <p:strVal val="#ppt_x-1"/>
                                          </p:val>
                                        </p:tav>
                                        <p:tav tm="100000">
                                          <p:val>
                                            <p:strVal val="#ppt_x"/>
                                          </p:val>
                                        </p:tav>
                                      </p:tavLst>
                                    </p:anim>
                                  </p:childTnLst>
                                </p:cTn>
                              </p:par>
                              <p:par>
                                <p:cTn id="23" presetID="2" presetClass="entr" presetSubtype="8" fill="hold" nodeType="withEffect">
                                  <p:stCondLst>
                                    <p:cond delay="0"/>
                                  </p:stCondLst>
                                  <p:childTnLst>
                                    <p:set>
                                      <p:cBhvr>
                                        <p:cTn id="24" dur="1" fill="hold">
                                          <p:stCondLst>
                                            <p:cond delay="0"/>
                                          </p:stCondLst>
                                        </p:cTn>
                                        <p:tgtEl>
                                          <p:spTgt spid="4913"/>
                                        </p:tgtEl>
                                        <p:attrNameLst>
                                          <p:attrName>style.visibility</p:attrName>
                                        </p:attrNameLst>
                                      </p:cBhvr>
                                      <p:to>
                                        <p:strVal val="visible"/>
                                      </p:to>
                                    </p:set>
                                    <p:anim calcmode="lin" valueType="num">
                                      <p:cBhvr additive="base">
                                        <p:cTn id="25" dur="500"/>
                                        <p:tgtEl>
                                          <p:spTgt spid="4913"/>
                                        </p:tgtEl>
                                        <p:attrNameLst>
                                          <p:attrName>ppt_x</p:attrName>
                                        </p:attrNameLst>
                                      </p:cBhvr>
                                      <p:tavLst>
                                        <p:tav tm="0">
                                          <p:val>
                                            <p:strVal val="#ppt_x-1"/>
                                          </p:val>
                                        </p:tav>
                                        <p:tav tm="100000">
                                          <p:val>
                                            <p:strVal val="#ppt_x"/>
                                          </p:val>
                                        </p:tav>
                                      </p:tavLst>
                                    </p:anim>
                                  </p:childTnLst>
                                </p:cTn>
                              </p:par>
                              <p:par>
                                <p:cTn id="26" presetID="2" presetClass="entr" presetSubtype="8" fill="hold" nodeType="withEffect">
                                  <p:stCondLst>
                                    <p:cond delay="0"/>
                                  </p:stCondLst>
                                  <p:childTnLst>
                                    <p:set>
                                      <p:cBhvr>
                                        <p:cTn id="27" dur="1" fill="hold">
                                          <p:stCondLst>
                                            <p:cond delay="0"/>
                                          </p:stCondLst>
                                        </p:cTn>
                                        <p:tgtEl>
                                          <p:spTgt spid="4936"/>
                                        </p:tgtEl>
                                        <p:attrNameLst>
                                          <p:attrName>style.visibility</p:attrName>
                                        </p:attrNameLst>
                                      </p:cBhvr>
                                      <p:to>
                                        <p:strVal val="visible"/>
                                      </p:to>
                                    </p:set>
                                    <p:anim calcmode="lin" valueType="num">
                                      <p:cBhvr additive="base">
                                        <p:cTn id="28" dur="500"/>
                                        <p:tgtEl>
                                          <p:spTgt spid="4936"/>
                                        </p:tgtEl>
                                        <p:attrNameLst>
                                          <p:attrName>ppt_x</p:attrName>
                                        </p:attrNameLst>
                                      </p:cBhvr>
                                      <p:tavLst>
                                        <p:tav tm="0">
                                          <p:val>
                                            <p:strVal val="#ppt_x-1"/>
                                          </p:val>
                                        </p:tav>
                                        <p:tav tm="100000">
                                          <p:val>
                                            <p:strVal val="#ppt_x"/>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4937"/>
                                        </p:tgtEl>
                                        <p:attrNameLst>
                                          <p:attrName>style.visibility</p:attrName>
                                        </p:attrNameLst>
                                      </p:cBhvr>
                                      <p:to>
                                        <p:strVal val="visible"/>
                                      </p:to>
                                    </p:set>
                                    <p:animEffect transition="in" filter="fade">
                                      <p:cBhvr>
                                        <p:cTn id="32" dur="1000"/>
                                        <p:tgtEl>
                                          <p:spTgt spid="4937"/>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4952"/>
                                        </p:tgtEl>
                                        <p:attrNameLst>
                                          <p:attrName>style.visibility</p:attrName>
                                        </p:attrNameLst>
                                      </p:cBhvr>
                                      <p:to>
                                        <p:strVal val="visible"/>
                                      </p:to>
                                    </p:set>
                                    <p:animEffect transition="in" filter="fade">
                                      <p:cBhvr>
                                        <p:cTn id="36" dur="1000"/>
                                        <p:tgtEl>
                                          <p:spTgt spid="4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21"/>
        <p:cNvGrpSpPr/>
        <p:nvPr/>
      </p:nvGrpSpPr>
      <p:grpSpPr>
        <a:xfrm>
          <a:off x="0" y="0"/>
          <a:ext cx="0" cy="0"/>
          <a:chOff x="0" y="0"/>
          <a:chExt cx="0" cy="0"/>
        </a:xfrm>
      </p:grpSpPr>
      <p:sp>
        <p:nvSpPr>
          <p:cNvPr id="3522" name="Google Shape;3522;p153"/>
          <p:cNvSpPr/>
          <p:nvPr/>
        </p:nvSpPr>
        <p:spPr>
          <a:xfrm>
            <a:off x="693433" y="1523364"/>
            <a:ext cx="10780000" cy="1878400"/>
          </a:xfrm>
          <a:prstGeom prst="triangle">
            <a:avLst>
              <a:gd name="adj" fmla="val 50000"/>
            </a:avLst>
          </a:prstGeom>
          <a:solidFill>
            <a:srgbClr val="D9EAD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Nova" panose="020B0504020202020204" pitchFamily="34" charset="0"/>
              <a:ea typeface="Arial"/>
              <a:cs typeface="Arial"/>
              <a:sym typeface="Arial"/>
            </a:endParaRPr>
          </a:p>
        </p:txBody>
      </p:sp>
      <p:sp>
        <p:nvSpPr>
          <p:cNvPr id="3523" name="Google Shape;3523;p153"/>
          <p:cNvSpPr txBox="1">
            <a:spLocks noGrp="1"/>
          </p:cNvSpPr>
          <p:nvPr>
            <p:ph type="title" idx="4294967295"/>
          </p:nvPr>
        </p:nvSpPr>
        <p:spPr>
          <a:xfrm>
            <a:off x="259978" y="272016"/>
            <a:ext cx="10515600" cy="489600"/>
          </a:xfrm>
          <a:prstGeom prst="rect">
            <a:avLst/>
          </a:prstGeom>
          <a:noFill/>
          <a:ln>
            <a:noFill/>
          </a:ln>
        </p:spPr>
        <p:txBody>
          <a:bodyPr spcFirstLastPara="1" vert="horz" wrap="square" lIns="0" tIns="0" rIns="0" bIns="0" rtlCol="0" anchor="t" anchorCtr="0">
            <a:noAutofit/>
          </a:bodyPr>
          <a:lstStyle/>
          <a:p>
            <a:pPr>
              <a:spcBef>
                <a:spcPts val="0"/>
              </a:spcBef>
              <a:buClr>
                <a:schemeClr val="accent6"/>
              </a:buClr>
              <a:buSzPts val="3600"/>
              <a:buFont typeface="Proxima Nova"/>
            </a:pPr>
            <a:r>
              <a:rPr lang="en-US" dirty="0">
                <a:ea typeface="Inter Light"/>
                <a:sym typeface="Inter Light"/>
              </a:rPr>
              <a:t>Rich API Tool-kit for Integrations</a:t>
            </a:r>
            <a:endParaRPr dirty="0">
              <a:ea typeface="Inter Light"/>
            </a:endParaRPr>
          </a:p>
        </p:txBody>
      </p:sp>
      <p:sp>
        <p:nvSpPr>
          <p:cNvPr id="3524" name="Google Shape;3524;p153"/>
          <p:cNvSpPr/>
          <p:nvPr/>
        </p:nvSpPr>
        <p:spPr>
          <a:xfrm>
            <a:off x="183304"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Dashboard API</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25" name="Google Shape;3525;p153"/>
          <p:cNvSpPr/>
          <p:nvPr/>
        </p:nvSpPr>
        <p:spPr>
          <a:xfrm>
            <a:off x="2186248"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Webhook API</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26" name="Google Shape;3526;p153"/>
          <p:cNvSpPr/>
          <p:nvPr/>
        </p:nvSpPr>
        <p:spPr>
          <a:xfrm>
            <a:off x="4189175"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Scanning API</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27" name="Google Shape;3527;p153"/>
          <p:cNvSpPr/>
          <p:nvPr/>
        </p:nvSpPr>
        <p:spPr>
          <a:xfrm>
            <a:off x="8274320"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Captive portal API</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28" name="Google Shape;3528;p153"/>
          <p:cNvSpPr/>
          <p:nvPr/>
        </p:nvSpPr>
        <p:spPr>
          <a:xfrm>
            <a:off x="10262435"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MV Sense API</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29" name="Google Shape;3529;p153"/>
          <p:cNvSpPr txBox="1"/>
          <p:nvPr/>
        </p:nvSpPr>
        <p:spPr>
          <a:xfrm>
            <a:off x="40823" y="3884800"/>
            <a:ext cx="2192238" cy="14596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Programmability</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Automation</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Monitoring</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Reporting</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Data insights</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Snapshot API</a:t>
            </a:r>
            <a:endParaRPr>
              <a:latin typeface="Arial Nova" panose="020B0504020202020204" pitchFamily="34" charset="0"/>
            </a:endParaRPr>
          </a:p>
        </p:txBody>
      </p:sp>
      <p:sp>
        <p:nvSpPr>
          <p:cNvPr id="3530" name="Google Shape;3530;p153"/>
          <p:cNvSpPr txBox="1"/>
          <p:nvPr/>
        </p:nvSpPr>
        <p:spPr>
          <a:xfrm>
            <a:off x="1911067" y="3884800"/>
            <a:ext cx="2050800" cy="14596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Event stream</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Automation trigger</a:t>
            </a:r>
            <a:endParaRPr>
              <a:latin typeface="Arial Nova" panose="020B0504020202020204" pitchFamily="34" charset="0"/>
            </a:endParaRPr>
          </a:p>
        </p:txBody>
      </p:sp>
      <p:sp>
        <p:nvSpPr>
          <p:cNvPr id="3531" name="Google Shape;3531;p153"/>
          <p:cNvSpPr txBox="1"/>
          <p:nvPr/>
        </p:nvSpPr>
        <p:spPr>
          <a:xfrm>
            <a:off x="3917133" y="3884800"/>
            <a:ext cx="2050800" cy="14596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Asset tracking</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Location analytics</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Wayfinding</a:t>
            </a:r>
            <a:endParaRPr>
              <a:latin typeface="Arial Nova" panose="020B0504020202020204" pitchFamily="34" charset="0"/>
            </a:endParaRPr>
          </a:p>
        </p:txBody>
      </p:sp>
      <p:sp>
        <p:nvSpPr>
          <p:cNvPr id="3532" name="Google Shape;3532;p153"/>
          <p:cNvSpPr txBox="1"/>
          <p:nvPr/>
        </p:nvSpPr>
        <p:spPr>
          <a:xfrm>
            <a:off x="8284333" y="3884800"/>
            <a:ext cx="2050800" cy="13652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Guest Wi-Fi</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Secure Onboarding</a:t>
            </a:r>
            <a:endParaRPr>
              <a:latin typeface="Arial Nova" panose="020B0504020202020204" pitchFamily="34" charset="0"/>
            </a:endParaRPr>
          </a:p>
        </p:txBody>
      </p:sp>
      <p:sp>
        <p:nvSpPr>
          <p:cNvPr id="3533" name="Google Shape;3533;p153"/>
          <p:cNvSpPr txBox="1"/>
          <p:nvPr/>
        </p:nvSpPr>
        <p:spPr>
          <a:xfrm>
            <a:off x="10111533" y="3884797"/>
            <a:ext cx="2050800" cy="18784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Real-time (4 Hz) data stream</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Historical time-series via REST</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Current snapshot</a:t>
            </a:r>
            <a:endParaRPr>
              <a:latin typeface="Arial Nova" panose="020B0504020202020204" pitchFamily="34" charset="0"/>
            </a:endParaRPr>
          </a:p>
        </p:txBody>
      </p:sp>
      <p:sp>
        <p:nvSpPr>
          <p:cNvPr id="3534" name="Google Shape;3534;p153"/>
          <p:cNvSpPr txBox="1"/>
          <p:nvPr/>
        </p:nvSpPr>
        <p:spPr>
          <a:xfrm>
            <a:off x="5026299" y="2549667"/>
            <a:ext cx="2279375" cy="382000"/>
          </a:xfrm>
          <a:prstGeom prst="rect">
            <a:avLst/>
          </a:prstGeom>
          <a:noFill/>
          <a:ln>
            <a:noFill/>
          </a:ln>
        </p:spPr>
        <p:txBody>
          <a:bodyPr spcFirstLastPara="1" wrap="square" lIns="45700" tIns="22850" rIns="45700" bIns="2285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dk1"/>
                </a:solidFill>
                <a:latin typeface="Arial Nova" panose="020B0504020202020204" pitchFamily="34" charset="0"/>
                <a:ea typeface="Courier New"/>
                <a:cs typeface="Courier New"/>
                <a:sym typeface="Courier New"/>
              </a:rPr>
              <a:t>{APIs and more}</a:t>
            </a:r>
            <a:endParaRPr sz="1867" b="1" i="0" u="none" strike="noStrike" cap="none">
              <a:solidFill>
                <a:schemeClr val="dk1"/>
              </a:solidFill>
              <a:latin typeface="Arial Nova" panose="020B0504020202020204" pitchFamily="34" charset="0"/>
              <a:ea typeface="Courier New"/>
              <a:cs typeface="Courier New"/>
              <a:sym typeface="Courier New"/>
            </a:endParaRPr>
          </a:p>
        </p:txBody>
      </p:sp>
      <p:sp>
        <p:nvSpPr>
          <p:cNvPr id="3535" name="Google Shape;3535;p153"/>
          <p:cNvSpPr/>
          <p:nvPr/>
        </p:nvSpPr>
        <p:spPr>
          <a:xfrm>
            <a:off x="6211071" y="3160433"/>
            <a:ext cx="17836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333" b="0" i="0" u="none" strike="noStrike" cap="none">
                <a:solidFill>
                  <a:srgbClr val="FFFFFF"/>
                </a:solidFill>
                <a:latin typeface="Arial Nova" panose="020B0504020202020204" pitchFamily="34" charset="0"/>
                <a:ea typeface="Inter Light"/>
                <a:cs typeface="Inter Light"/>
                <a:sym typeface="Inter Light"/>
              </a:rPr>
              <a:t>MQTT wireless</a:t>
            </a:r>
            <a:endParaRPr sz="1867" b="0" i="0" u="none" strike="noStrike" cap="none">
              <a:solidFill>
                <a:srgbClr val="FFFFFF"/>
              </a:solidFill>
              <a:latin typeface="Arial Nova" panose="020B0504020202020204" pitchFamily="34" charset="0"/>
              <a:ea typeface="Inter Light"/>
              <a:cs typeface="Inter Light"/>
              <a:sym typeface="Inter Light"/>
            </a:endParaRPr>
          </a:p>
        </p:txBody>
      </p:sp>
      <p:sp>
        <p:nvSpPr>
          <p:cNvPr id="3536" name="Google Shape;3536;p153"/>
          <p:cNvSpPr txBox="1"/>
          <p:nvPr/>
        </p:nvSpPr>
        <p:spPr>
          <a:xfrm>
            <a:off x="6100733" y="3979200"/>
            <a:ext cx="2050800" cy="1365200"/>
          </a:xfrm>
          <a:prstGeom prst="rect">
            <a:avLst/>
          </a:prstGeom>
          <a:noFill/>
          <a:ln>
            <a:noFill/>
          </a:ln>
        </p:spPr>
        <p:txBody>
          <a:bodyPr spcFirstLastPara="1" wrap="square" lIns="121900" tIns="121900" rIns="121900" bIns="121900" anchor="t" anchorCtr="0">
            <a:noAutofit/>
          </a:bodyPr>
          <a:lstStyle/>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Real-time location services</a:t>
            </a:r>
            <a:endParaRPr>
              <a:latin typeface="Arial Nova" panose="020B0504020202020204" pitchFamily="34" charset="0"/>
            </a:endParaRPr>
          </a:p>
          <a:p>
            <a:pPr marL="457189" marR="0" lvl="0" indent="-313259" algn="l" rtl="0">
              <a:lnSpc>
                <a:spcPct val="100000"/>
              </a:lnSpc>
              <a:spcBef>
                <a:spcPts val="0"/>
              </a:spcBef>
              <a:spcAft>
                <a:spcPts val="0"/>
              </a:spcAft>
              <a:buClr>
                <a:srgbClr val="000000"/>
              </a:buClr>
              <a:buSzPts val="1100"/>
              <a:buFont typeface="Proxima Nova"/>
              <a:buChar char="●"/>
            </a:pPr>
            <a:r>
              <a:rPr lang="en-US" sz="1467" b="0" i="0" u="none" strike="noStrike" cap="none">
                <a:solidFill>
                  <a:srgbClr val="000000"/>
                </a:solidFill>
                <a:latin typeface="Arial Nova" panose="020B0504020202020204" pitchFamily="34" charset="0"/>
                <a:ea typeface="Inter Light"/>
                <a:cs typeface="Inter Light"/>
                <a:sym typeface="Inter Light"/>
              </a:rPr>
              <a:t>Wayfinding*</a:t>
            </a:r>
            <a:endParaRPr>
              <a:latin typeface="Arial Nova" panose="020B0504020202020204" pitchFamily="34" charset="0"/>
            </a:endParaRPr>
          </a:p>
          <a:p>
            <a:pPr marL="609585" marR="0" lvl="0" indent="0" algn="l" rtl="0">
              <a:lnSpc>
                <a:spcPct val="100000"/>
              </a:lnSpc>
              <a:spcBef>
                <a:spcPts val="0"/>
              </a:spcBef>
              <a:spcAft>
                <a:spcPts val="0"/>
              </a:spcAft>
              <a:buNone/>
            </a:pPr>
            <a:endParaRPr sz="1467" b="0" i="0" u="none" strike="noStrike" cap="none">
              <a:solidFill>
                <a:srgbClr val="000000"/>
              </a:solidFill>
              <a:latin typeface="Arial Nova" panose="020B0504020202020204" pitchFamily="34" charset="0"/>
              <a:ea typeface="Inter Light"/>
              <a:cs typeface="Inter Light"/>
              <a:sym typeface="Inter Light"/>
            </a:endParaRPr>
          </a:p>
        </p:txBody>
      </p:sp>
      <p:sp>
        <p:nvSpPr>
          <p:cNvPr id="3537" name="Google Shape;3537;p153"/>
          <p:cNvSpPr txBox="1"/>
          <p:nvPr/>
        </p:nvSpPr>
        <p:spPr>
          <a:xfrm>
            <a:off x="3787000" y="5573167"/>
            <a:ext cx="5410933" cy="490533"/>
          </a:xfrm>
          <a:prstGeom prst="rect">
            <a:avLst/>
          </a:prstGeom>
          <a:noFill/>
          <a:ln>
            <a:noFill/>
          </a:ln>
        </p:spPr>
        <p:txBody>
          <a:bodyPr spcFirstLastPara="1" wrap="square" lIns="121900" tIns="121900" rIns="121900" bIns="121900" anchor="t" anchorCtr="0">
            <a:noAutofit/>
          </a:bodyPr>
          <a:lstStyle/>
          <a:p>
            <a:pPr marL="609585" marR="0" lvl="0" indent="0" algn="l" rtl="0">
              <a:lnSpc>
                <a:spcPct val="100000"/>
              </a:lnSpc>
              <a:spcBef>
                <a:spcPts val="0"/>
              </a:spcBef>
              <a:spcAft>
                <a:spcPts val="0"/>
              </a:spcAft>
              <a:buNone/>
            </a:pPr>
            <a:endParaRPr sz="1467" b="0" i="0" u="none" strike="noStrike" cap="none">
              <a:solidFill>
                <a:srgbClr val="000000"/>
              </a:solidFill>
              <a:latin typeface="Arial Nova" panose="020B0504020202020204" pitchFamily="34" charset="0"/>
              <a:ea typeface="Inter Light"/>
              <a:cs typeface="Inter Light"/>
              <a:sym typeface="Inter Light"/>
            </a:endParaRPr>
          </a:p>
          <a:p>
            <a:pPr marL="143930" marR="0" lvl="0" indent="0" algn="l" rtl="0">
              <a:lnSpc>
                <a:spcPct val="100000"/>
              </a:lnSpc>
              <a:spcBef>
                <a:spcPts val="0"/>
              </a:spcBef>
              <a:spcAft>
                <a:spcPts val="0"/>
              </a:spcAft>
              <a:buNone/>
            </a:pPr>
            <a:r>
              <a:rPr lang="en-US" sz="1467" b="0" i="0" u="none" strike="noStrike" cap="none">
                <a:solidFill>
                  <a:srgbClr val="000000"/>
                </a:solidFill>
                <a:latin typeface="Arial Nova" panose="020B0504020202020204" pitchFamily="34" charset="0"/>
                <a:ea typeface="Inter Light"/>
                <a:cs typeface="Inter Light"/>
                <a:sym typeface="Inter Light"/>
              </a:rPr>
              <a:t>*Application firmware deployed on Meraki hardware</a:t>
            </a:r>
            <a:endParaRPr>
              <a:latin typeface="Arial Nova" panose="020B0504020202020204" pitchFamily="34" charset="0"/>
            </a:endParaRPr>
          </a:p>
        </p:txBody>
      </p:sp>
      <p:pic>
        <p:nvPicPr>
          <p:cNvPr id="3538" name="Google Shape;3538;p153" descr="Icon&#10;&#10;Description automatically generated"/>
          <p:cNvPicPr preferRelativeResize="0"/>
          <p:nvPr/>
        </p:nvPicPr>
        <p:blipFill rotWithShape="1">
          <a:blip r:embed="rId3">
            <a:alphaModFix/>
          </a:blip>
          <a:srcRect/>
          <a:stretch/>
        </p:blipFill>
        <p:spPr>
          <a:xfrm>
            <a:off x="5543764" y="1096527"/>
            <a:ext cx="1104471" cy="1104471"/>
          </a:xfrm>
          <a:prstGeom prst="rect">
            <a:avLst/>
          </a:prstGeom>
          <a:noFill/>
          <a:ln>
            <a:noFill/>
          </a:ln>
        </p:spPr>
      </p:pic>
      <p:pic>
        <p:nvPicPr>
          <p:cNvPr id="3539" name="Google Shape;3539;p153" descr="Code interface symbol of signs - Free signs icons"/>
          <p:cNvPicPr preferRelativeResize="0"/>
          <p:nvPr/>
        </p:nvPicPr>
        <p:blipFill rotWithShape="1">
          <a:blip r:embed="rId4">
            <a:alphaModFix/>
          </a:blip>
          <a:srcRect/>
          <a:stretch/>
        </p:blipFill>
        <p:spPr>
          <a:xfrm>
            <a:off x="11034822" y="780345"/>
            <a:ext cx="628916" cy="628916"/>
          </a:xfrm>
          <a:prstGeom prst="rect">
            <a:avLst/>
          </a:prstGeom>
          <a:noFill/>
          <a:ln>
            <a:noFill/>
          </a:ln>
        </p:spPr>
      </p:pic>
      <p:sp>
        <p:nvSpPr>
          <p:cNvPr id="3540" name="Google Shape;3540;p153"/>
          <p:cNvSpPr/>
          <p:nvPr/>
        </p:nvSpPr>
        <p:spPr>
          <a:xfrm>
            <a:off x="10811360" y="379615"/>
            <a:ext cx="1075840" cy="382001"/>
          </a:xfrm>
          <a:prstGeom prst="roundRect">
            <a:avLst>
              <a:gd name="adj" fmla="val 50000"/>
            </a:avLst>
          </a:prstGeom>
          <a:solidFill>
            <a:srgbClr val="534785"/>
          </a:solidFill>
          <a:ln>
            <a:noFill/>
          </a:ln>
        </p:spPr>
        <p:txBody>
          <a:bodyPr spcFirstLastPara="1" wrap="square" lIns="0" tIns="45700" rIns="0" bIns="45700" anchor="ctr" anchorCtr="0">
            <a:noAutofit/>
          </a:bodyPr>
          <a:lstStyle/>
          <a:p>
            <a:pPr marL="0" marR="0" lvl="0" indent="0" algn="ctr" rtl="0">
              <a:lnSpc>
                <a:spcPct val="110000"/>
              </a:lnSpc>
              <a:spcBef>
                <a:spcPts val="0"/>
              </a:spcBef>
              <a:spcAft>
                <a:spcPts val="0"/>
              </a:spcAft>
              <a:buClr>
                <a:srgbClr val="39AE34"/>
              </a:buClr>
              <a:buSzPts val="1100"/>
              <a:buFont typeface="Arial"/>
              <a:buNone/>
            </a:pPr>
            <a:r>
              <a:rPr lang="en-US" sz="1400" b="1" i="0" u="none" strike="noStrike" cap="none">
                <a:solidFill>
                  <a:schemeClr val="lt1"/>
                </a:solidFill>
                <a:latin typeface="Arial Nova" panose="020B0504020202020204" pitchFamily="34" charset="0"/>
                <a:ea typeface="Arial"/>
                <a:cs typeface="Arial"/>
                <a:sym typeface="Arial"/>
              </a:rPr>
              <a:t>BUILD</a:t>
            </a:r>
            <a:endParaRPr sz="1400" b="1" i="0" u="none" strike="noStrike" cap="none">
              <a:solidFill>
                <a:schemeClr val="lt1"/>
              </a:solidFill>
              <a:latin typeface="Arial Nova" panose="020B0504020202020204" pitchFamily="34" charset="0"/>
              <a:ea typeface="Arial"/>
              <a:cs typeface="Arial"/>
              <a:sym typeface="Aria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540"/>
                                        </p:tgtEl>
                                        <p:attrNameLst>
                                          <p:attrName>style.visibility</p:attrName>
                                        </p:attrNameLst>
                                      </p:cBhvr>
                                      <p:to>
                                        <p:strVal val="visible"/>
                                      </p:to>
                                    </p:set>
                                    <p:animEffect transition="in" filter="fade">
                                      <p:cBhvr>
                                        <p:cTn id="7" dur="1000"/>
                                        <p:tgtEl>
                                          <p:spTgt spid="3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8B955-033B-93E9-E5C4-46B8495E48F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B8C882A-217C-A2E4-420B-8A4AD175F84C}"/>
              </a:ext>
            </a:extLst>
          </p:cNvPr>
          <p:cNvSpPr>
            <a:spLocks noGrp="1"/>
          </p:cNvSpPr>
          <p:nvPr>
            <p:ph type="body" sz="quarter" idx="11"/>
          </p:nvPr>
        </p:nvSpPr>
        <p:spPr/>
        <p:txBody>
          <a:bodyPr/>
          <a:lstStyle/>
          <a:p>
            <a:r>
              <a:rPr lang="en-US" dirty="0"/>
              <a:t>The Fortinet Platform</a:t>
            </a:r>
            <a:endParaRPr lang="en-IN" dirty="0"/>
          </a:p>
        </p:txBody>
      </p:sp>
    </p:spTree>
    <p:extLst>
      <p:ext uri="{BB962C8B-B14F-4D97-AF65-F5344CB8AC3E}">
        <p14:creationId xmlns:p14="http://schemas.microsoft.com/office/powerpoint/2010/main" val="60086577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0A9D4-C56D-C5E5-A173-4DC138EB5D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6B88CE-0DD5-5D38-FD40-A48197D4DB9A}"/>
              </a:ext>
            </a:extLst>
          </p:cNvPr>
          <p:cNvSpPr>
            <a:spLocks noGrp="1"/>
          </p:cNvSpPr>
          <p:nvPr>
            <p:ph type="title"/>
          </p:nvPr>
        </p:nvSpPr>
        <p:spPr>
          <a:xfrm>
            <a:off x="766762" y="478958"/>
            <a:ext cx="11328200" cy="461655"/>
          </a:xfrm>
        </p:spPr>
        <p:txBody>
          <a:bodyPr/>
          <a:lstStyle/>
          <a:p>
            <a:r>
              <a:rPr lang="en-US" dirty="0"/>
              <a:t>Fortinet in the Market</a:t>
            </a:r>
            <a:endParaRPr lang="en-IN" dirty="0"/>
          </a:p>
        </p:txBody>
      </p:sp>
      <p:pic>
        <p:nvPicPr>
          <p:cNvPr id="1026" name="Picture 2" descr="Fortinet: A Better Palo Alto? (NASDAQ:FTNT) | Seeking Alpha">
            <a:extLst>
              <a:ext uri="{FF2B5EF4-FFF2-40B4-BE49-F238E27FC236}">
                <a16:creationId xmlns:a16="http://schemas.microsoft.com/office/drawing/2014/main" id="{89DC121C-1CDC-850D-6ECB-D3BC30DA9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564" y="1131757"/>
            <a:ext cx="5294014" cy="2705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15D604A-4202-8F42-406C-5DA2403C10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4633" y="1131757"/>
            <a:ext cx="4816803" cy="27094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87317AB-11AE-5CA6-AE6D-A27874D70DBE}"/>
              </a:ext>
            </a:extLst>
          </p:cNvPr>
          <p:cNvSpPr txBox="1"/>
          <p:nvPr/>
        </p:nvSpPr>
        <p:spPr>
          <a:xfrm>
            <a:off x="7299720" y="4388414"/>
            <a:ext cx="3586628" cy="1938992"/>
          </a:xfrm>
          <a:prstGeom prst="rect">
            <a:avLst/>
          </a:prstGeom>
          <a:noFill/>
        </p:spPr>
        <p:txBody>
          <a:bodyPr wrap="square">
            <a:spAutoFit/>
          </a:bodyPr>
          <a:lstStyle/>
          <a:p>
            <a:pPr algn="ctr"/>
            <a:r>
              <a:rPr lang="en-US" sz="2400" dirty="0">
                <a:solidFill>
                  <a:schemeClr val="tx2">
                    <a:lumMod val="50000"/>
                  </a:schemeClr>
                </a:solidFill>
                <a:latin typeface="Arial Nova" panose="020B0504020202020204" pitchFamily="34" charset="0"/>
                <a:cs typeface="Segoe UI" panose="020B0502040204020203" pitchFamily="34" charset="0"/>
              </a:rPr>
              <a:t>Fortinet Security Fabric is the Industry’s </a:t>
            </a:r>
            <a:r>
              <a:rPr lang="en-US" sz="2400" b="1" dirty="0">
                <a:solidFill>
                  <a:schemeClr val="tx2">
                    <a:lumMod val="50000"/>
                  </a:schemeClr>
                </a:solidFill>
                <a:latin typeface="Arial Nova" panose="020B0504020202020204" pitchFamily="34" charset="0"/>
                <a:cs typeface="Segoe UI" panose="020B0502040204020203" pitchFamily="34" charset="0"/>
              </a:rPr>
              <a:t>Highest-performing </a:t>
            </a:r>
            <a:r>
              <a:rPr lang="en-US" sz="2400" dirty="0">
                <a:solidFill>
                  <a:schemeClr val="tx2">
                    <a:lumMod val="50000"/>
                  </a:schemeClr>
                </a:solidFill>
                <a:latin typeface="Arial Nova" panose="020B0504020202020204" pitchFamily="34" charset="0"/>
                <a:cs typeface="Segoe UI" panose="020B0502040204020203" pitchFamily="34" charset="0"/>
              </a:rPr>
              <a:t>Cybersecurity Mesh Platform</a:t>
            </a:r>
          </a:p>
        </p:txBody>
      </p:sp>
      <p:pic>
        <p:nvPicPr>
          <p:cNvPr id="1030" name="Picture 6" descr="Fortinet: Stock Market Puking (NASDAQ:FTNT) | Seeking Alpha">
            <a:extLst>
              <a:ext uri="{FF2B5EF4-FFF2-40B4-BE49-F238E27FC236}">
                <a16:creationId xmlns:a16="http://schemas.microsoft.com/office/drawing/2014/main" id="{35D29A31-7FCC-E1F4-1BC9-0633ADE99C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64" y="4028626"/>
            <a:ext cx="5284110" cy="265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0007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6558D-2CA0-3A60-691C-4F46632811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0636CA-90D3-8CA5-A7C5-C08D931B1101}"/>
              </a:ext>
            </a:extLst>
          </p:cNvPr>
          <p:cNvSpPr>
            <a:spLocks noGrp="1"/>
          </p:cNvSpPr>
          <p:nvPr>
            <p:ph type="title" idx="4294967295"/>
          </p:nvPr>
        </p:nvSpPr>
        <p:spPr>
          <a:xfrm>
            <a:off x="642937" y="449885"/>
            <a:ext cx="11328400" cy="461963"/>
          </a:xfrm>
        </p:spPr>
        <p:txBody>
          <a:bodyPr/>
          <a:lstStyle/>
          <a:p>
            <a:r>
              <a:rPr lang="en-US" dirty="0"/>
              <a:t>Fortinet Ecosystem</a:t>
            </a:r>
            <a:endParaRPr lang="en-IN" dirty="0"/>
          </a:p>
        </p:txBody>
      </p:sp>
      <p:graphicFrame>
        <p:nvGraphicFramePr>
          <p:cNvPr id="3" name="Diagram 2">
            <a:extLst>
              <a:ext uri="{FF2B5EF4-FFF2-40B4-BE49-F238E27FC236}">
                <a16:creationId xmlns:a16="http://schemas.microsoft.com/office/drawing/2014/main" id="{9E2F6CCA-F3BB-F3CD-2742-E30A3A72F1E6}"/>
              </a:ext>
            </a:extLst>
          </p:cNvPr>
          <p:cNvGraphicFramePr/>
          <p:nvPr>
            <p:extLst>
              <p:ext uri="{D42A27DB-BD31-4B8C-83A1-F6EECF244321}">
                <p14:modId xmlns:p14="http://schemas.microsoft.com/office/powerpoint/2010/main" val="2453304013"/>
              </p:ext>
            </p:extLst>
          </p:nvPr>
        </p:nvGraphicFramePr>
        <p:xfrm>
          <a:off x="431900" y="1184224"/>
          <a:ext cx="11328200" cy="5359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08557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66">
          <a:extLst>
            <a:ext uri="{FF2B5EF4-FFF2-40B4-BE49-F238E27FC236}">
              <a16:creationId xmlns:a16="http://schemas.microsoft.com/office/drawing/2014/main" id="{0B9331D2-C7B1-3558-17BB-16BB79A4E1E4}"/>
            </a:ext>
          </a:extLst>
        </p:cNvPr>
        <p:cNvGrpSpPr/>
        <p:nvPr/>
      </p:nvGrpSpPr>
      <p:grpSpPr>
        <a:xfrm>
          <a:off x="0" y="0"/>
          <a:ext cx="0" cy="0"/>
          <a:chOff x="0" y="0"/>
          <a:chExt cx="0" cy="0"/>
        </a:xfrm>
      </p:grpSpPr>
      <p:sp>
        <p:nvSpPr>
          <p:cNvPr id="2867" name="Google Shape;2867;p218">
            <a:extLst>
              <a:ext uri="{FF2B5EF4-FFF2-40B4-BE49-F238E27FC236}">
                <a16:creationId xmlns:a16="http://schemas.microsoft.com/office/drawing/2014/main" id="{9832D02D-4C31-6AC1-94F7-ADAFFC34C9D6}"/>
              </a:ext>
            </a:extLst>
          </p:cNvPr>
          <p:cNvSpPr txBox="1">
            <a:spLocks noGrp="1"/>
          </p:cNvSpPr>
          <p:nvPr>
            <p:ph type="title"/>
          </p:nvPr>
        </p:nvSpPr>
        <p:spPr>
          <a:xfrm>
            <a:off x="503897" y="270474"/>
            <a:ext cx="10515600" cy="468144"/>
          </a:xfrm>
          <a:prstGeom prst="rect">
            <a:avLst/>
          </a:prstGeom>
        </p:spPr>
        <p:txBody>
          <a:bodyPr vert="horz" lIns="91440" tIns="45720" rIns="91440" bIns="45720" rtlCol="0" anchor="ctr">
            <a:normAutofit/>
          </a:bodyPr>
          <a:lstStyle/>
          <a:p>
            <a:r>
              <a:rPr lang="en-US" dirty="0"/>
              <a:t>Key Benefits of the Fortinet Platform</a:t>
            </a:r>
            <a:endParaRPr dirty="0"/>
          </a:p>
        </p:txBody>
      </p:sp>
      <p:grpSp>
        <p:nvGrpSpPr>
          <p:cNvPr id="2" name="Group 1">
            <a:extLst>
              <a:ext uri="{FF2B5EF4-FFF2-40B4-BE49-F238E27FC236}">
                <a16:creationId xmlns:a16="http://schemas.microsoft.com/office/drawing/2014/main" id="{2D9261B2-9367-05AB-C0E9-4C1DF04EE167}"/>
              </a:ext>
            </a:extLst>
          </p:cNvPr>
          <p:cNvGrpSpPr/>
          <p:nvPr/>
        </p:nvGrpSpPr>
        <p:grpSpPr>
          <a:xfrm>
            <a:off x="5516380" y="1362311"/>
            <a:ext cx="6171723" cy="4985501"/>
            <a:chOff x="5342554" y="637191"/>
            <a:chExt cx="6689815" cy="5466312"/>
          </a:xfrm>
        </p:grpSpPr>
        <p:pic>
          <p:nvPicPr>
            <p:cNvPr id="3" name="Picture 2">
              <a:extLst>
                <a:ext uri="{FF2B5EF4-FFF2-40B4-BE49-F238E27FC236}">
                  <a16:creationId xmlns:a16="http://schemas.microsoft.com/office/drawing/2014/main" id="{3F2A1B82-4C7A-9B20-D434-1364563839AB}"/>
                </a:ext>
              </a:extLst>
            </p:cNvPr>
            <p:cNvPicPr>
              <a:picLocks noChangeAspect="1"/>
            </p:cNvPicPr>
            <p:nvPr/>
          </p:nvPicPr>
          <p:blipFill>
            <a:blip r:embed="rId3"/>
            <a:stretch>
              <a:fillRect/>
            </a:stretch>
          </p:blipFill>
          <p:spPr>
            <a:xfrm>
              <a:off x="6571978" y="1371015"/>
              <a:ext cx="4114800" cy="4114800"/>
            </a:xfrm>
            <a:prstGeom prst="rect">
              <a:avLst/>
            </a:prstGeom>
          </p:spPr>
        </p:pic>
        <p:sp>
          <p:nvSpPr>
            <p:cNvPr id="4" name="Oval 3">
              <a:extLst>
                <a:ext uri="{FF2B5EF4-FFF2-40B4-BE49-F238E27FC236}">
                  <a16:creationId xmlns:a16="http://schemas.microsoft.com/office/drawing/2014/main" id="{E1A89979-9137-BFA8-174C-1EE3D439211C}"/>
                </a:ext>
              </a:extLst>
            </p:cNvPr>
            <p:cNvSpPr>
              <a:spLocks noChangeAspect="1"/>
            </p:cNvSpPr>
            <p:nvPr/>
          </p:nvSpPr>
          <p:spPr bwMode="invGray">
            <a:xfrm>
              <a:off x="6931749" y="1739551"/>
              <a:ext cx="3383280" cy="3383280"/>
            </a:xfrm>
            <a:prstGeom prst="ellipse">
              <a:avLst/>
            </a:prstGeom>
            <a:noFill/>
            <a:ln w="38100">
              <a:solidFill>
                <a:schemeClr val="tx1">
                  <a:lumMod val="40000"/>
                  <a:lumOff val="60000"/>
                  <a:alpha val="50000"/>
                </a:schemeClr>
              </a:solidFill>
              <a:prstDash val="sysDot"/>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 name="Oval 4">
              <a:extLst>
                <a:ext uri="{FF2B5EF4-FFF2-40B4-BE49-F238E27FC236}">
                  <a16:creationId xmlns:a16="http://schemas.microsoft.com/office/drawing/2014/main" id="{8FB46B87-1815-C28F-32B4-3E035BB4CAE6}"/>
                </a:ext>
              </a:extLst>
            </p:cNvPr>
            <p:cNvSpPr>
              <a:spLocks noChangeAspect="1"/>
            </p:cNvSpPr>
            <p:nvPr/>
          </p:nvSpPr>
          <p:spPr bwMode="invGray">
            <a:xfrm>
              <a:off x="6807836" y="1613319"/>
              <a:ext cx="3630168" cy="3630168"/>
            </a:xfrm>
            <a:prstGeom prst="ellipse">
              <a:avLst/>
            </a:prstGeom>
            <a:noFill/>
            <a:ln w="38100">
              <a:solidFill>
                <a:srgbClr val="3CB878"/>
              </a:solidFill>
              <a:prstDash val="sysDot"/>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6" name="Oval 5">
              <a:extLst>
                <a:ext uri="{FF2B5EF4-FFF2-40B4-BE49-F238E27FC236}">
                  <a16:creationId xmlns:a16="http://schemas.microsoft.com/office/drawing/2014/main" id="{7AF6AE2C-4D5A-5253-7015-C2EC55768DB0}"/>
                </a:ext>
              </a:extLst>
            </p:cNvPr>
            <p:cNvSpPr>
              <a:spLocks noChangeAspect="1"/>
            </p:cNvSpPr>
            <p:nvPr/>
          </p:nvSpPr>
          <p:spPr bwMode="invGray">
            <a:xfrm>
              <a:off x="6686279" y="1488133"/>
              <a:ext cx="3886200" cy="3886200"/>
            </a:xfrm>
            <a:prstGeom prst="ellipse">
              <a:avLst/>
            </a:prstGeom>
            <a:noFill/>
            <a:ln w="38100">
              <a:solidFill>
                <a:srgbClr val="6AD1E3"/>
              </a:solidFill>
              <a:prstDash val="sysDot"/>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grpSp>
          <p:nvGrpSpPr>
            <p:cNvPr id="7" name="Group 6">
              <a:extLst>
                <a:ext uri="{FF2B5EF4-FFF2-40B4-BE49-F238E27FC236}">
                  <a16:creationId xmlns:a16="http://schemas.microsoft.com/office/drawing/2014/main" id="{9A2D378A-F6C6-4320-7966-C55907B350DE}"/>
                </a:ext>
              </a:extLst>
            </p:cNvPr>
            <p:cNvGrpSpPr/>
            <p:nvPr/>
          </p:nvGrpSpPr>
          <p:grpSpPr>
            <a:xfrm>
              <a:off x="7943579" y="2745403"/>
              <a:ext cx="1371600" cy="1371660"/>
              <a:chOff x="6686150" y="3002716"/>
              <a:chExt cx="1371600" cy="1371660"/>
            </a:xfrm>
          </p:grpSpPr>
          <p:sp>
            <p:nvSpPr>
              <p:cNvPr id="48" name="Oval 47">
                <a:extLst>
                  <a:ext uri="{FF2B5EF4-FFF2-40B4-BE49-F238E27FC236}">
                    <a16:creationId xmlns:a16="http://schemas.microsoft.com/office/drawing/2014/main" id="{4F6B34EA-1F62-CBEA-5184-C06ABAFD4290}"/>
                  </a:ext>
                </a:extLst>
              </p:cNvPr>
              <p:cNvSpPr>
                <a:spLocks noChangeAspect="1"/>
              </p:cNvSpPr>
              <p:nvPr/>
            </p:nvSpPr>
            <p:spPr>
              <a:xfrm>
                <a:off x="6686150" y="3002716"/>
                <a:ext cx="1371600" cy="1371660"/>
              </a:xfrm>
              <a:prstGeom prst="ellipse">
                <a:avLst/>
              </a:prstGeom>
              <a:solidFill>
                <a:schemeClr val="bg1">
                  <a:alpha val="75000"/>
                </a:schemeClr>
              </a:solidFill>
              <a:ln w="571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grpSp>
            <p:nvGrpSpPr>
              <p:cNvPr id="49" name="Google Shape;61;p13">
                <a:extLst>
                  <a:ext uri="{FF2B5EF4-FFF2-40B4-BE49-F238E27FC236}">
                    <a16:creationId xmlns:a16="http://schemas.microsoft.com/office/drawing/2014/main" id="{08FE288C-DEFC-EB2B-617D-0840D300705D}"/>
                  </a:ext>
                </a:extLst>
              </p:cNvPr>
              <p:cNvGrpSpPr/>
              <p:nvPr/>
            </p:nvGrpSpPr>
            <p:grpSpPr>
              <a:xfrm>
                <a:off x="7073250" y="3324111"/>
                <a:ext cx="610610" cy="533786"/>
                <a:chOff x="377425" y="238124"/>
                <a:chExt cx="5988376" cy="5234952"/>
              </a:xfrm>
              <a:solidFill>
                <a:srgbClr val="DA291C"/>
              </a:solidFill>
            </p:grpSpPr>
            <p:sp>
              <p:nvSpPr>
                <p:cNvPr id="50" name="Google Shape;62;p13">
                  <a:extLst>
                    <a:ext uri="{FF2B5EF4-FFF2-40B4-BE49-F238E27FC236}">
                      <a16:creationId xmlns:a16="http://schemas.microsoft.com/office/drawing/2014/main" id="{7F403E99-D994-9726-1778-C64C1F06886E}"/>
                    </a:ext>
                  </a:extLst>
                </p:cNvPr>
                <p:cNvSpPr/>
                <p:nvPr/>
              </p:nvSpPr>
              <p:spPr>
                <a:xfrm>
                  <a:off x="377425" y="238124"/>
                  <a:ext cx="2809175" cy="1553747"/>
                </a:xfrm>
                <a:custGeom>
                  <a:avLst/>
                  <a:gdLst/>
                  <a:ahLst/>
                  <a:cxnLst/>
                  <a:rect l="l" t="t" r="r" b="b"/>
                  <a:pathLst>
                    <a:path w="112367" h="62150" extrusionOk="0">
                      <a:moveTo>
                        <a:pt x="0" y="0"/>
                      </a:moveTo>
                      <a:lnTo>
                        <a:pt x="0" y="62150"/>
                      </a:lnTo>
                      <a:lnTo>
                        <a:pt x="112367" y="62150"/>
                      </a:lnTo>
                      <a:lnTo>
                        <a:pt x="112367"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1" name="Google Shape;63;p13">
                  <a:extLst>
                    <a:ext uri="{FF2B5EF4-FFF2-40B4-BE49-F238E27FC236}">
                      <a16:creationId xmlns:a16="http://schemas.microsoft.com/office/drawing/2014/main" id="{A8E0F854-4DB2-82F7-630F-51BA6B1994F2}"/>
                    </a:ext>
                  </a:extLst>
                </p:cNvPr>
                <p:cNvSpPr/>
                <p:nvPr/>
              </p:nvSpPr>
              <p:spPr>
                <a:xfrm>
                  <a:off x="377425" y="2091128"/>
                  <a:ext cx="1040299" cy="1553776"/>
                </a:xfrm>
                <a:custGeom>
                  <a:avLst/>
                  <a:gdLst/>
                  <a:ahLst/>
                  <a:cxnLst/>
                  <a:rect l="l" t="t" r="r" b="b"/>
                  <a:pathLst>
                    <a:path w="41612" h="62151" extrusionOk="0">
                      <a:moveTo>
                        <a:pt x="0" y="1"/>
                      </a:moveTo>
                      <a:lnTo>
                        <a:pt x="0" y="62151"/>
                      </a:lnTo>
                      <a:lnTo>
                        <a:pt x="41612" y="62151"/>
                      </a:lnTo>
                      <a:lnTo>
                        <a:pt x="41612"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2" name="Google Shape;64;p13">
                  <a:extLst>
                    <a:ext uri="{FF2B5EF4-FFF2-40B4-BE49-F238E27FC236}">
                      <a16:creationId xmlns:a16="http://schemas.microsoft.com/office/drawing/2014/main" id="{856870DB-778D-3A3B-E74C-ECD99E86C688}"/>
                    </a:ext>
                  </a:extLst>
                </p:cNvPr>
                <p:cNvSpPr/>
                <p:nvPr/>
              </p:nvSpPr>
              <p:spPr>
                <a:xfrm>
                  <a:off x="377425" y="3931726"/>
                  <a:ext cx="2820649" cy="1541350"/>
                </a:xfrm>
                <a:custGeom>
                  <a:avLst/>
                  <a:gdLst/>
                  <a:ahLst/>
                  <a:cxnLst/>
                  <a:rect l="l" t="t" r="r" b="b"/>
                  <a:pathLst>
                    <a:path w="112826" h="61654" extrusionOk="0">
                      <a:moveTo>
                        <a:pt x="0" y="0"/>
                      </a:moveTo>
                      <a:lnTo>
                        <a:pt x="0" y="61653"/>
                      </a:lnTo>
                      <a:lnTo>
                        <a:pt x="112826" y="61653"/>
                      </a:lnTo>
                      <a:lnTo>
                        <a:pt x="112826"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3" name="Google Shape;65;p13">
                  <a:extLst>
                    <a:ext uri="{FF2B5EF4-FFF2-40B4-BE49-F238E27FC236}">
                      <a16:creationId xmlns:a16="http://schemas.microsoft.com/office/drawing/2014/main" id="{E9425883-2D08-D38F-378B-FFEFFACD2391}"/>
                    </a:ext>
                  </a:extLst>
                </p:cNvPr>
                <p:cNvSpPr/>
                <p:nvPr/>
              </p:nvSpPr>
              <p:spPr>
                <a:xfrm>
                  <a:off x="3569052" y="238124"/>
                  <a:ext cx="2796749" cy="1553747"/>
                </a:xfrm>
                <a:custGeom>
                  <a:avLst/>
                  <a:gdLst/>
                  <a:ahLst/>
                  <a:cxnLst/>
                  <a:rect l="l" t="t" r="r" b="b"/>
                  <a:pathLst>
                    <a:path w="111870" h="62150" extrusionOk="0">
                      <a:moveTo>
                        <a:pt x="0" y="0"/>
                      </a:moveTo>
                      <a:lnTo>
                        <a:pt x="0" y="62150"/>
                      </a:lnTo>
                      <a:lnTo>
                        <a:pt x="111869" y="62150"/>
                      </a:lnTo>
                      <a:lnTo>
                        <a:pt x="11186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4" name="Google Shape;66;p13">
                  <a:extLst>
                    <a:ext uri="{FF2B5EF4-FFF2-40B4-BE49-F238E27FC236}">
                      <a16:creationId xmlns:a16="http://schemas.microsoft.com/office/drawing/2014/main" id="{84B2C7A5-3679-1583-089A-56E9375C0FF9}"/>
                    </a:ext>
                  </a:extLst>
                </p:cNvPr>
                <p:cNvSpPr/>
                <p:nvPr/>
              </p:nvSpPr>
              <p:spPr>
                <a:xfrm>
                  <a:off x="3545152" y="3931726"/>
                  <a:ext cx="2820649" cy="1541350"/>
                </a:xfrm>
                <a:custGeom>
                  <a:avLst/>
                  <a:gdLst/>
                  <a:ahLst/>
                  <a:cxnLst/>
                  <a:rect l="l" t="t" r="r" b="b"/>
                  <a:pathLst>
                    <a:path w="112826" h="61654" extrusionOk="0">
                      <a:moveTo>
                        <a:pt x="0" y="0"/>
                      </a:moveTo>
                      <a:lnTo>
                        <a:pt x="0" y="61653"/>
                      </a:lnTo>
                      <a:lnTo>
                        <a:pt x="112826" y="61653"/>
                      </a:lnTo>
                      <a:lnTo>
                        <a:pt x="112826"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5" name="Google Shape;67;p13">
                  <a:extLst>
                    <a:ext uri="{FF2B5EF4-FFF2-40B4-BE49-F238E27FC236}">
                      <a16:creationId xmlns:a16="http://schemas.microsoft.com/office/drawing/2014/main" id="{A2046B11-9745-F5C1-68AF-E1E9C077C4E9}"/>
                    </a:ext>
                  </a:extLst>
                </p:cNvPr>
                <p:cNvSpPr/>
                <p:nvPr/>
              </p:nvSpPr>
              <p:spPr>
                <a:xfrm rot="10800000">
                  <a:off x="5325502" y="2091128"/>
                  <a:ext cx="1040299" cy="1553776"/>
                </a:xfrm>
                <a:custGeom>
                  <a:avLst/>
                  <a:gdLst/>
                  <a:ahLst/>
                  <a:cxnLst/>
                  <a:rect l="l" t="t" r="r" b="b"/>
                  <a:pathLst>
                    <a:path w="41612" h="62151" extrusionOk="0">
                      <a:moveTo>
                        <a:pt x="0" y="1"/>
                      </a:moveTo>
                      <a:lnTo>
                        <a:pt x="0" y="62151"/>
                      </a:lnTo>
                      <a:lnTo>
                        <a:pt x="41612" y="62151"/>
                      </a:lnTo>
                      <a:lnTo>
                        <a:pt x="41612"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56" name="Google Shape;68;p13">
                  <a:extLst>
                    <a:ext uri="{FF2B5EF4-FFF2-40B4-BE49-F238E27FC236}">
                      <a16:creationId xmlns:a16="http://schemas.microsoft.com/office/drawing/2014/main" id="{5752097A-5699-05FB-E618-41C6C88FFA76}"/>
                    </a:ext>
                  </a:extLst>
                </p:cNvPr>
                <p:cNvSpPr/>
                <p:nvPr/>
              </p:nvSpPr>
              <p:spPr>
                <a:xfrm rot="10800000">
                  <a:off x="1768371" y="2103554"/>
                  <a:ext cx="3211025" cy="1541350"/>
                </a:xfrm>
                <a:custGeom>
                  <a:avLst/>
                  <a:gdLst/>
                  <a:ahLst/>
                  <a:cxnLst/>
                  <a:rect l="l" t="t" r="r" b="b"/>
                  <a:pathLst>
                    <a:path w="112826" h="61654" extrusionOk="0">
                      <a:moveTo>
                        <a:pt x="0" y="0"/>
                      </a:moveTo>
                      <a:lnTo>
                        <a:pt x="0" y="61653"/>
                      </a:lnTo>
                      <a:lnTo>
                        <a:pt x="112826" y="61653"/>
                      </a:lnTo>
                      <a:lnTo>
                        <a:pt x="112826"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grpSp>
        </p:grpSp>
        <p:grpSp>
          <p:nvGrpSpPr>
            <p:cNvPr id="8" name="Group 7">
              <a:extLst>
                <a:ext uri="{FF2B5EF4-FFF2-40B4-BE49-F238E27FC236}">
                  <a16:creationId xmlns:a16="http://schemas.microsoft.com/office/drawing/2014/main" id="{F3EE4B3C-31D2-1D3E-A524-8E8B2699BE5C}"/>
                </a:ext>
              </a:extLst>
            </p:cNvPr>
            <p:cNvGrpSpPr/>
            <p:nvPr/>
          </p:nvGrpSpPr>
          <p:grpSpPr>
            <a:xfrm>
              <a:off x="8286494" y="1155641"/>
              <a:ext cx="685770" cy="685800"/>
              <a:chOff x="7029065" y="1412954"/>
              <a:chExt cx="685770" cy="685800"/>
            </a:xfrm>
          </p:grpSpPr>
          <p:sp>
            <p:nvSpPr>
              <p:cNvPr id="46" name="Oval 45">
                <a:extLst>
                  <a:ext uri="{FF2B5EF4-FFF2-40B4-BE49-F238E27FC236}">
                    <a16:creationId xmlns:a16="http://schemas.microsoft.com/office/drawing/2014/main" id="{6A022BE1-5BDC-E86D-F507-F9491B546667}"/>
                  </a:ext>
                </a:extLst>
              </p:cNvPr>
              <p:cNvSpPr>
                <a:spLocks noChangeAspect="1"/>
              </p:cNvSpPr>
              <p:nvPr/>
            </p:nvSpPr>
            <p:spPr>
              <a:xfrm>
                <a:off x="7029065" y="1412954"/>
                <a:ext cx="685770" cy="685800"/>
              </a:xfrm>
              <a:prstGeom prst="ellipse">
                <a:avLst/>
              </a:prstGeom>
              <a:solidFill>
                <a:schemeClr val="bg1">
                  <a:alpha val="90000"/>
                </a:schemeClr>
              </a:solidFill>
              <a:ln w="38100">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47" name="Google Shape;95;p13">
                <a:extLst>
                  <a:ext uri="{FF2B5EF4-FFF2-40B4-BE49-F238E27FC236}">
                    <a16:creationId xmlns:a16="http://schemas.microsoft.com/office/drawing/2014/main" id="{8390D412-C6F7-3ADE-D300-B962936FB63D}"/>
                  </a:ext>
                </a:extLst>
              </p:cNvPr>
              <p:cNvSpPr/>
              <p:nvPr/>
            </p:nvSpPr>
            <p:spPr>
              <a:xfrm>
                <a:off x="7227787" y="1565128"/>
                <a:ext cx="288327" cy="381453"/>
              </a:xfrm>
              <a:custGeom>
                <a:avLst/>
                <a:gdLst/>
                <a:ahLst/>
                <a:cxnLst/>
                <a:rect l="l" t="t" r="r" b="b"/>
                <a:pathLst>
                  <a:path w="158006" h="209040" extrusionOk="0">
                    <a:moveTo>
                      <a:pt x="79022" y="7851"/>
                    </a:moveTo>
                    <a:cubicBezTo>
                      <a:pt x="82948" y="7851"/>
                      <a:pt x="86874" y="9814"/>
                      <a:pt x="89307" y="12758"/>
                    </a:cubicBezTo>
                    <a:lnTo>
                      <a:pt x="68698" y="12758"/>
                    </a:lnTo>
                    <a:cubicBezTo>
                      <a:pt x="71171" y="9814"/>
                      <a:pt x="75097" y="7851"/>
                      <a:pt x="79022" y="7851"/>
                    </a:cubicBezTo>
                    <a:close/>
                    <a:moveTo>
                      <a:pt x="115334" y="27008"/>
                    </a:moveTo>
                    <a:lnTo>
                      <a:pt x="112861" y="37804"/>
                    </a:lnTo>
                    <a:lnTo>
                      <a:pt x="45144" y="37804"/>
                    </a:lnTo>
                    <a:lnTo>
                      <a:pt x="42711" y="27008"/>
                    </a:lnTo>
                    <a:close/>
                    <a:moveTo>
                      <a:pt x="42888" y="106814"/>
                    </a:moveTo>
                    <a:cubicBezTo>
                      <a:pt x="46771" y="106814"/>
                      <a:pt x="50652" y="107195"/>
                      <a:pt x="54487" y="107955"/>
                    </a:cubicBezTo>
                    <a:lnTo>
                      <a:pt x="42200" y="120242"/>
                    </a:lnTo>
                    <a:cubicBezTo>
                      <a:pt x="33368" y="115806"/>
                      <a:pt x="25045" y="112862"/>
                      <a:pt x="17665" y="112391"/>
                    </a:cubicBezTo>
                    <a:cubicBezTo>
                      <a:pt x="25766" y="108664"/>
                      <a:pt x="34331" y="106814"/>
                      <a:pt x="42888" y="106814"/>
                    </a:cubicBezTo>
                    <a:close/>
                    <a:moveTo>
                      <a:pt x="60847" y="109447"/>
                    </a:moveTo>
                    <a:cubicBezTo>
                      <a:pt x="69679" y="111880"/>
                      <a:pt x="77531" y="116316"/>
                      <a:pt x="84400" y="122676"/>
                    </a:cubicBezTo>
                    <a:lnTo>
                      <a:pt x="68227" y="139360"/>
                    </a:lnTo>
                    <a:cubicBezTo>
                      <a:pt x="61357" y="133000"/>
                      <a:pt x="54487" y="127583"/>
                      <a:pt x="47107" y="123186"/>
                    </a:cubicBezTo>
                    <a:lnTo>
                      <a:pt x="60847" y="109447"/>
                    </a:lnTo>
                    <a:close/>
                    <a:moveTo>
                      <a:pt x="14250" y="117769"/>
                    </a:moveTo>
                    <a:cubicBezTo>
                      <a:pt x="21120" y="118279"/>
                      <a:pt x="29442" y="120713"/>
                      <a:pt x="37804" y="124639"/>
                    </a:cubicBezTo>
                    <a:lnTo>
                      <a:pt x="20609" y="141833"/>
                    </a:lnTo>
                    <a:lnTo>
                      <a:pt x="14250" y="135434"/>
                    </a:lnTo>
                    <a:lnTo>
                      <a:pt x="14250" y="117769"/>
                    </a:lnTo>
                    <a:close/>
                    <a:moveTo>
                      <a:pt x="14250" y="143796"/>
                    </a:moveTo>
                    <a:lnTo>
                      <a:pt x="16213" y="145759"/>
                    </a:lnTo>
                    <a:lnTo>
                      <a:pt x="14250" y="148192"/>
                    </a:lnTo>
                    <a:lnTo>
                      <a:pt x="14250" y="143796"/>
                    </a:lnTo>
                    <a:close/>
                    <a:moveTo>
                      <a:pt x="43182" y="127583"/>
                    </a:moveTo>
                    <a:cubicBezTo>
                      <a:pt x="50051" y="131509"/>
                      <a:pt x="57432" y="136926"/>
                      <a:pt x="64301" y="143285"/>
                    </a:cubicBezTo>
                    <a:lnTo>
                      <a:pt x="43182" y="164405"/>
                    </a:lnTo>
                    <a:lnTo>
                      <a:pt x="24535" y="145759"/>
                    </a:lnTo>
                    <a:lnTo>
                      <a:pt x="43182" y="127583"/>
                    </a:lnTo>
                    <a:close/>
                    <a:moveTo>
                      <a:pt x="88836" y="127112"/>
                    </a:moveTo>
                    <a:cubicBezTo>
                      <a:pt x="95196" y="133982"/>
                      <a:pt x="99632" y="141833"/>
                      <a:pt x="102066" y="150666"/>
                    </a:cubicBezTo>
                    <a:lnTo>
                      <a:pt x="88326" y="164405"/>
                    </a:lnTo>
                    <a:cubicBezTo>
                      <a:pt x="84400" y="157025"/>
                      <a:pt x="79022" y="150155"/>
                      <a:pt x="72153" y="143285"/>
                    </a:cubicBezTo>
                    <a:lnTo>
                      <a:pt x="88836" y="127112"/>
                    </a:lnTo>
                    <a:close/>
                    <a:moveTo>
                      <a:pt x="68227" y="147721"/>
                    </a:moveTo>
                    <a:cubicBezTo>
                      <a:pt x="74586" y="154081"/>
                      <a:pt x="80004" y="161461"/>
                      <a:pt x="84400" y="168802"/>
                    </a:cubicBezTo>
                    <a:lnTo>
                      <a:pt x="65754" y="186978"/>
                    </a:lnTo>
                    <a:lnTo>
                      <a:pt x="47107" y="168802"/>
                    </a:lnTo>
                    <a:lnTo>
                      <a:pt x="68227" y="147721"/>
                    </a:lnTo>
                    <a:close/>
                    <a:moveTo>
                      <a:pt x="20609" y="150155"/>
                    </a:moveTo>
                    <a:lnTo>
                      <a:pt x="38785" y="168802"/>
                    </a:lnTo>
                    <a:lnTo>
                      <a:pt x="17665" y="189922"/>
                    </a:lnTo>
                    <a:cubicBezTo>
                      <a:pt x="16684" y="188430"/>
                      <a:pt x="15231" y="186978"/>
                      <a:pt x="14250" y="185486"/>
                    </a:cubicBezTo>
                    <a:lnTo>
                      <a:pt x="14250" y="156044"/>
                    </a:lnTo>
                    <a:lnTo>
                      <a:pt x="20609" y="150155"/>
                    </a:lnTo>
                    <a:close/>
                    <a:moveTo>
                      <a:pt x="104028" y="157025"/>
                    </a:moveTo>
                    <a:lnTo>
                      <a:pt x="104028" y="157025"/>
                    </a:lnTo>
                    <a:cubicBezTo>
                      <a:pt x="105991" y="169312"/>
                      <a:pt x="104539" y="182542"/>
                      <a:pt x="99632" y="193847"/>
                    </a:cubicBezTo>
                    <a:cubicBezTo>
                      <a:pt x="98650" y="186467"/>
                      <a:pt x="96177" y="178145"/>
                      <a:pt x="91270" y="169783"/>
                    </a:cubicBezTo>
                    <a:lnTo>
                      <a:pt x="104028" y="157025"/>
                    </a:lnTo>
                    <a:close/>
                    <a:moveTo>
                      <a:pt x="43182" y="172728"/>
                    </a:moveTo>
                    <a:lnTo>
                      <a:pt x="61828" y="191374"/>
                    </a:lnTo>
                    <a:lnTo>
                      <a:pt x="58413" y="194319"/>
                    </a:lnTo>
                    <a:lnTo>
                      <a:pt x="22572" y="194319"/>
                    </a:lnTo>
                    <a:lnTo>
                      <a:pt x="22101" y="193847"/>
                    </a:lnTo>
                    <a:lnTo>
                      <a:pt x="43182" y="172728"/>
                    </a:lnTo>
                    <a:close/>
                    <a:moveTo>
                      <a:pt x="86874" y="174219"/>
                    </a:moveTo>
                    <a:cubicBezTo>
                      <a:pt x="90799" y="181089"/>
                      <a:pt x="92762" y="187959"/>
                      <a:pt x="93233" y="194319"/>
                    </a:cubicBezTo>
                    <a:lnTo>
                      <a:pt x="73134" y="194319"/>
                    </a:lnTo>
                    <a:lnTo>
                      <a:pt x="69679" y="191374"/>
                    </a:lnTo>
                    <a:lnTo>
                      <a:pt x="86874" y="174219"/>
                    </a:lnTo>
                    <a:close/>
                    <a:moveTo>
                      <a:pt x="141832" y="27008"/>
                    </a:moveTo>
                    <a:cubicBezTo>
                      <a:pt x="142813" y="27008"/>
                      <a:pt x="143795" y="27990"/>
                      <a:pt x="143795" y="29442"/>
                    </a:cubicBezTo>
                    <a:lnTo>
                      <a:pt x="143795" y="192356"/>
                    </a:lnTo>
                    <a:cubicBezTo>
                      <a:pt x="143795" y="193337"/>
                      <a:pt x="142813" y="194319"/>
                      <a:pt x="141832" y="194319"/>
                    </a:cubicBezTo>
                    <a:lnTo>
                      <a:pt x="107954" y="194319"/>
                    </a:lnTo>
                    <a:cubicBezTo>
                      <a:pt x="117768" y="169312"/>
                      <a:pt x="112861" y="139360"/>
                      <a:pt x="92252" y="119261"/>
                    </a:cubicBezTo>
                    <a:cubicBezTo>
                      <a:pt x="78649" y="105632"/>
                      <a:pt x="60747" y="98755"/>
                      <a:pt x="42902" y="98755"/>
                    </a:cubicBezTo>
                    <a:cubicBezTo>
                      <a:pt x="33093" y="98755"/>
                      <a:pt x="23301" y="100833"/>
                      <a:pt x="14250" y="105011"/>
                    </a:cubicBezTo>
                    <a:lnTo>
                      <a:pt x="14250" y="29442"/>
                    </a:lnTo>
                    <a:cubicBezTo>
                      <a:pt x="14250" y="27990"/>
                      <a:pt x="15231" y="27008"/>
                      <a:pt x="16213" y="27008"/>
                    </a:cubicBezTo>
                    <a:lnTo>
                      <a:pt x="31405" y="27008"/>
                    </a:lnTo>
                    <a:lnTo>
                      <a:pt x="36822" y="48599"/>
                    </a:lnTo>
                    <a:lnTo>
                      <a:pt x="121223" y="48599"/>
                    </a:lnTo>
                    <a:lnTo>
                      <a:pt x="126601" y="27008"/>
                    </a:lnTo>
                    <a:close/>
                    <a:moveTo>
                      <a:pt x="79022" y="0"/>
                    </a:moveTo>
                    <a:cubicBezTo>
                      <a:pt x="70190" y="0"/>
                      <a:pt x="62810" y="5417"/>
                      <a:pt x="59394" y="12758"/>
                    </a:cubicBezTo>
                    <a:lnTo>
                      <a:pt x="16213" y="12758"/>
                    </a:lnTo>
                    <a:cubicBezTo>
                      <a:pt x="7380" y="12758"/>
                      <a:pt x="0" y="20138"/>
                      <a:pt x="0" y="29442"/>
                    </a:cubicBezTo>
                    <a:lnTo>
                      <a:pt x="0" y="192356"/>
                    </a:lnTo>
                    <a:cubicBezTo>
                      <a:pt x="0" y="201188"/>
                      <a:pt x="7380" y="209040"/>
                      <a:pt x="16213" y="209040"/>
                    </a:cubicBezTo>
                    <a:lnTo>
                      <a:pt x="141832" y="209040"/>
                    </a:lnTo>
                    <a:cubicBezTo>
                      <a:pt x="150665" y="209040"/>
                      <a:pt x="158006" y="201188"/>
                      <a:pt x="158006" y="192356"/>
                    </a:cubicBezTo>
                    <a:lnTo>
                      <a:pt x="158006" y="29442"/>
                    </a:lnTo>
                    <a:cubicBezTo>
                      <a:pt x="158006" y="20138"/>
                      <a:pt x="150665" y="12758"/>
                      <a:pt x="141832" y="12758"/>
                    </a:cubicBezTo>
                    <a:lnTo>
                      <a:pt x="98650" y="12758"/>
                    </a:lnTo>
                    <a:cubicBezTo>
                      <a:pt x="95196" y="5417"/>
                      <a:pt x="87855" y="0"/>
                      <a:pt x="79022" y="0"/>
                    </a:cubicBezTo>
                    <a:close/>
                  </a:path>
                </a:pathLst>
              </a:custGeom>
              <a:solidFill>
                <a:schemeClr val="tx1">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grpSp>
        <p:grpSp>
          <p:nvGrpSpPr>
            <p:cNvPr id="9" name="Group 8">
              <a:extLst>
                <a:ext uri="{FF2B5EF4-FFF2-40B4-BE49-F238E27FC236}">
                  <a16:creationId xmlns:a16="http://schemas.microsoft.com/office/drawing/2014/main" id="{1AA385D7-7B15-0F67-EA90-1A91820A7868}"/>
                </a:ext>
              </a:extLst>
            </p:cNvPr>
            <p:cNvGrpSpPr/>
            <p:nvPr/>
          </p:nvGrpSpPr>
          <p:grpSpPr>
            <a:xfrm>
              <a:off x="6361073" y="3091512"/>
              <a:ext cx="685770" cy="685800"/>
              <a:chOff x="5657787" y="4689491"/>
              <a:chExt cx="685770" cy="685800"/>
            </a:xfrm>
          </p:grpSpPr>
          <p:sp>
            <p:nvSpPr>
              <p:cNvPr id="44" name="Oval 43">
                <a:extLst>
                  <a:ext uri="{FF2B5EF4-FFF2-40B4-BE49-F238E27FC236}">
                    <a16:creationId xmlns:a16="http://schemas.microsoft.com/office/drawing/2014/main" id="{17068E07-69D4-D35E-B684-7FE69E7E7927}"/>
                  </a:ext>
                </a:extLst>
              </p:cNvPr>
              <p:cNvSpPr>
                <a:spLocks noChangeAspect="1"/>
              </p:cNvSpPr>
              <p:nvPr/>
            </p:nvSpPr>
            <p:spPr>
              <a:xfrm>
                <a:off x="5657787" y="4689491"/>
                <a:ext cx="685770" cy="685800"/>
              </a:xfrm>
              <a:prstGeom prst="ellipse">
                <a:avLst/>
              </a:prstGeom>
              <a:solidFill>
                <a:schemeClr val="bg1">
                  <a:alpha val="90000"/>
                </a:schemeClr>
              </a:solidFill>
              <a:ln w="38100">
                <a:solidFill>
                  <a:srgbClr val="BF242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pic>
            <p:nvPicPr>
              <p:cNvPr id="45" name="Graphic 44">
                <a:extLst>
                  <a:ext uri="{FF2B5EF4-FFF2-40B4-BE49-F238E27FC236}">
                    <a16:creationId xmlns:a16="http://schemas.microsoft.com/office/drawing/2014/main" id="{CA62F3D6-E5DF-719A-3CBD-3642E902DF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45123" y="4823432"/>
                <a:ext cx="311097" cy="395941"/>
              </a:xfrm>
              <a:prstGeom prst="rect">
                <a:avLst/>
              </a:prstGeom>
            </p:spPr>
          </p:pic>
        </p:grpSp>
        <p:grpSp>
          <p:nvGrpSpPr>
            <p:cNvPr id="10" name="Group 9">
              <a:extLst>
                <a:ext uri="{FF2B5EF4-FFF2-40B4-BE49-F238E27FC236}">
                  <a16:creationId xmlns:a16="http://schemas.microsoft.com/office/drawing/2014/main" id="{D176D1C6-F6AA-F32B-6EFE-CC9B177F1B10}"/>
                </a:ext>
              </a:extLst>
            </p:cNvPr>
            <p:cNvGrpSpPr/>
            <p:nvPr/>
          </p:nvGrpSpPr>
          <p:grpSpPr>
            <a:xfrm>
              <a:off x="6903554" y="4429521"/>
              <a:ext cx="685770" cy="685800"/>
              <a:chOff x="5109810" y="3345646"/>
              <a:chExt cx="685770" cy="685800"/>
            </a:xfrm>
          </p:grpSpPr>
          <p:sp>
            <p:nvSpPr>
              <p:cNvPr id="42" name="Oval 41">
                <a:extLst>
                  <a:ext uri="{FF2B5EF4-FFF2-40B4-BE49-F238E27FC236}">
                    <a16:creationId xmlns:a16="http://schemas.microsoft.com/office/drawing/2014/main" id="{B0423474-2942-EDB9-BA6E-EBCBFEF40EC3}"/>
                  </a:ext>
                </a:extLst>
              </p:cNvPr>
              <p:cNvSpPr>
                <a:spLocks noChangeAspect="1"/>
              </p:cNvSpPr>
              <p:nvPr/>
            </p:nvSpPr>
            <p:spPr>
              <a:xfrm>
                <a:off x="5109810" y="3345646"/>
                <a:ext cx="685770" cy="685800"/>
              </a:xfrm>
              <a:prstGeom prst="ellipse">
                <a:avLst/>
              </a:prstGeom>
              <a:solidFill>
                <a:schemeClr val="bg1">
                  <a:alpha val="90000"/>
                </a:schemeClr>
              </a:solidFill>
              <a:ln w="38100">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pic>
            <p:nvPicPr>
              <p:cNvPr id="43" name="Graphic 42">
                <a:extLst>
                  <a:ext uri="{FF2B5EF4-FFF2-40B4-BE49-F238E27FC236}">
                    <a16:creationId xmlns:a16="http://schemas.microsoft.com/office/drawing/2014/main" id="{113411C3-8412-F8E2-9037-A486D57F118C}"/>
                  </a:ext>
                </a:extLst>
              </p:cNvPr>
              <p:cNvPicPr>
                <a:picLocks noChangeAspect="1"/>
              </p:cNvPicPr>
              <p:nvPr/>
            </p:nvPicPr>
            <p: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250646" y="3535778"/>
                <a:ext cx="404099" cy="305537"/>
              </a:xfrm>
              <a:prstGeom prst="rect">
                <a:avLst/>
              </a:prstGeom>
            </p:spPr>
          </p:pic>
        </p:grpSp>
        <p:sp>
          <p:nvSpPr>
            <p:cNvPr id="11" name="Oval 10">
              <a:extLst>
                <a:ext uri="{FF2B5EF4-FFF2-40B4-BE49-F238E27FC236}">
                  <a16:creationId xmlns:a16="http://schemas.microsoft.com/office/drawing/2014/main" id="{79C2094C-61BC-4583-90DC-A204FA8698B4}"/>
                </a:ext>
              </a:extLst>
            </p:cNvPr>
            <p:cNvSpPr>
              <a:spLocks noChangeAspect="1"/>
            </p:cNvSpPr>
            <p:nvPr/>
          </p:nvSpPr>
          <p:spPr>
            <a:xfrm>
              <a:off x="9661653" y="4414109"/>
              <a:ext cx="685770" cy="685800"/>
            </a:xfrm>
            <a:prstGeom prst="ellipse">
              <a:avLst/>
            </a:prstGeom>
            <a:solidFill>
              <a:schemeClr val="bg1">
                <a:alpha val="90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12" name="TextBox 11">
              <a:extLst>
                <a:ext uri="{FF2B5EF4-FFF2-40B4-BE49-F238E27FC236}">
                  <a16:creationId xmlns:a16="http://schemas.microsoft.com/office/drawing/2014/main" id="{1658DF52-8DF6-4D70-0CDA-D59FED75BF39}"/>
                </a:ext>
              </a:extLst>
            </p:cNvPr>
            <p:cNvSpPr txBox="1"/>
            <p:nvPr/>
          </p:nvSpPr>
          <p:spPr>
            <a:xfrm>
              <a:off x="5586530" y="4945972"/>
              <a:ext cx="1224878" cy="183413"/>
            </a:xfrm>
            <a:prstGeom prst="rect">
              <a:avLst/>
            </a:prstGeom>
            <a:noFill/>
          </p:spPr>
          <p:txBody>
            <a:bodyPr wrap="square" lIns="0" tIns="14810" rIns="0" bIns="14810" rtlCol="0" anchor="ctr">
              <a:spAutoFit/>
            </a:bodyPr>
            <a:lstStyle/>
            <a:p>
              <a:pPr marL="0" marR="0" lvl="0" indent="0" algn="r" defTabSz="914400" rtl="0" eaLnBrk="1" fontAlgn="auto" latinLnBrk="0" hangingPunct="1">
                <a:lnSpc>
                  <a:spcPct val="95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Endpoint</a:t>
              </a:r>
            </a:p>
          </p:txBody>
        </p:sp>
        <p:sp>
          <p:nvSpPr>
            <p:cNvPr id="13" name="TextBox 12">
              <a:extLst>
                <a:ext uri="{FF2B5EF4-FFF2-40B4-BE49-F238E27FC236}">
                  <a16:creationId xmlns:a16="http://schemas.microsoft.com/office/drawing/2014/main" id="{6E61F72F-0469-66C3-EE93-016CADA60483}"/>
                </a:ext>
              </a:extLst>
            </p:cNvPr>
            <p:cNvSpPr txBox="1"/>
            <p:nvPr/>
          </p:nvSpPr>
          <p:spPr>
            <a:xfrm>
              <a:off x="8066725" y="5766587"/>
              <a:ext cx="1125306" cy="336916"/>
            </a:xfrm>
            <a:prstGeom prst="rect">
              <a:avLst/>
            </a:prstGeom>
            <a:noFill/>
          </p:spPr>
          <p:txBody>
            <a:bodyPr wrap="square" lIns="0" tIns="14810" rIns="0" bIns="14810" rtlCol="0" anchor="ctr">
              <a:spAutoFit/>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Security Operations</a:t>
              </a:r>
            </a:p>
          </p:txBody>
        </p:sp>
        <p:sp>
          <p:nvSpPr>
            <p:cNvPr id="14" name="Oval 13">
              <a:extLst>
                <a:ext uri="{FF2B5EF4-FFF2-40B4-BE49-F238E27FC236}">
                  <a16:creationId xmlns:a16="http://schemas.microsoft.com/office/drawing/2014/main" id="{44AD73C0-6565-553C-5A55-75DFDBCC6A05}"/>
                </a:ext>
              </a:extLst>
            </p:cNvPr>
            <p:cNvSpPr>
              <a:spLocks noChangeAspect="1"/>
            </p:cNvSpPr>
            <p:nvPr/>
          </p:nvSpPr>
          <p:spPr>
            <a:xfrm>
              <a:off x="10218232" y="3088333"/>
              <a:ext cx="685770" cy="685800"/>
            </a:xfrm>
            <a:prstGeom prst="ellipse">
              <a:avLst/>
            </a:prstGeom>
            <a:solidFill>
              <a:schemeClr val="bg1">
                <a:alpha val="90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sp>
          <p:nvSpPr>
            <p:cNvPr id="15" name="Google Shape;83;p13">
              <a:extLst>
                <a:ext uri="{FF2B5EF4-FFF2-40B4-BE49-F238E27FC236}">
                  <a16:creationId xmlns:a16="http://schemas.microsoft.com/office/drawing/2014/main" id="{2FB5F4B4-FA03-C452-C84B-91BE19A45CB3}"/>
                </a:ext>
              </a:extLst>
            </p:cNvPr>
            <p:cNvSpPr/>
            <p:nvPr/>
          </p:nvSpPr>
          <p:spPr>
            <a:xfrm>
              <a:off x="10327448" y="3291086"/>
              <a:ext cx="459370" cy="291565"/>
            </a:xfrm>
            <a:custGeom>
              <a:avLst/>
              <a:gdLst/>
              <a:ahLst/>
              <a:cxnLst/>
              <a:rect l="l" t="t" r="r" b="b"/>
              <a:pathLst>
                <a:path w="170734" h="108366" extrusionOk="0">
                  <a:moveTo>
                    <a:pt x="102878" y="11675"/>
                  </a:moveTo>
                  <a:cubicBezTo>
                    <a:pt x="121469" y="11675"/>
                    <a:pt x="136441" y="24078"/>
                    <a:pt x="136441" y="39400"/>
                  </a:cubicBezTo>
                  <a:lnTo>
                    <a:pt x="136441" y="42319"/>
                  </a:lnTo>
                  <a:lnTo>
                    <a:pt x="135711" y="47806"/>
                  </a:lnTo>
                  <a:lnTo>
                    <a:pt x="140819" y="48886"/>
                  </a:lnTo>
                  <a:cubicBezTo>
                    <a:pt x="151384" y="50724"/>
                    <a:pt x="159409" y="59101"/>
                    <a:pt x="159409" y="68965"/>
                  </a:cubicBezTo>
                  <a:cubicBezTo>
                    <a:pt x="159409" y="77341"/>
                    <a:pt x="153222" y="85017"/>
                    <a:pt x="144467" y="87936"/>
                  </a:cubicBezTo>
                  <a:lnTo>
                    <a:pt x="144087" y="88286"/>
                  </a:lnTo>
                  <a:cubicBezTo>
                    <a:pt x="130954" y="93773"/>
                    <a:pt x="109065" y="97041"/>
                    <a:pt x="85717" y="97041"/>
                  </a:cubicBezTo>
                  <a:cubicBezTo>
                    <a:pt x="50695" y="97041"/>
                    <a:pt x="25537" y="90124"/>
                    <a:pt x="18241" y="83178"/>
                  </a:cubicBezTo>
                  <a:lnTo>
                    <a:pt x="18241" y="82828"/>
                  </a:lnTo>
                  <a:cubicBezTo>
                    <a:pt x="13863" y="79180"/>
                    <a:pt x="11295" y="74423"/>
                    <a:pt x="11295" y="69315"/>
                  </a:cubicBezTo>
                  <a:cubicBezTo>
                    <a:pt x="11295" y="58750"/>
                    <a:pt x="20780" y="50345"/>
                    <a:pt x="33184" y="49615"/>
                  </a:cubicBezTo>
                  <a:lnTo>
                    <a:pt x="39021" y="49615"/>
                  </a:lnTo>
                  <a:lnTo>
                    <a:pt x="38671" y="43778"/>
                  </a:lnTo>
                  <a:cubicBezTo>
                    <a:pt x="38291" y="43428"/>
                    <a:pt x="38291" y="43049"/>
                    <a:pt x="38291" y="42698"/>
                  </a:cubicBezTo>
                  <a:cubicBezTo>
                    <a:pt x="38291" y="35023"/>
                    <a:pt x="45588" y="28835"/>
                    <a:pt x="54722" y="28835"/>
                  </a:cubicBezTo>
                  <a:cubicBezTo>
                    <a:pt x="57991" y="28835"/>
                    <a:pt x="60910" y="29565"/>
                    <a:pt x="63828" y="31375"/>
                  </a:cubicBezTo>
                  <a:lnTo>
                    <a:pt x="68936" y="34293"/>
                  </a:lnTo>
                  <a:lnTo>
                    <a:pt x="71854" y="28835"/>
                  </a:lnTo>
                  <a:cubicBezTo>
                    <a:pt x="76962" y="18241"/>
                    <a:pt x="89015" y="11675"/>
                    <a:pt x="102878" y="11675"/>
                  </a:cubicBezTo>
                  <a:close/>
                  <a:moveTo>
                    <a:pt x="102878" y="0"/>
                  </a:moveTo>
                  <a:cubicBezTo>
                    <a:pt x="86826" y="0"/>
                    <a:pt x="72234" y="7297"/>
                    <a:pt x="64208" y="18971"/>
                  </a:cubicBezTo>
                  <a:cubicBezTo>
                    <a:pt x="61289" y="17891"/>
                    <a:pt x="57991" y="17512"/>
                    <a:pt x="54722" y="17512"/>
                  </a:cubicBezTo>
                  <a:cubicBezTo>
                    <a:pt x="40860" y="17512"/>
                    <a:pt x="29185" y="26647"/>
                    <a:pt x="27347" y="39050"/>
                  </a:cubicBezTo>
                  <a:cubicBezTo>
                    <a:pt x="11674" y="41969"/>
                    <a:pt x="0" y="54373"/>
                    <a:pt x="0" y="69315"/>
                  </a:cubicBezTo>
                  <a:cubicBezTo>
                    <a:pt x="0" y="77721"/>
                    <a:pt x="3649" y="85747"/>
                    <a:pt x="10565" y="91584"/>
                  </a:cubicBezTo>
                  <a:cubicBezTo>
                    <a:pt x="21160" y="101799"/>
                    <a:pt x="50695" y="108365"/>
                    <a:pt x="85717" y="108365"/>
                  </a:cubicBezTo>
                  <a:cubicBezTo>
                    <a:pt x="110524" y="108365"/>
                    <a:pt x="133872" y="105067"/>
                    <a:pt x="148465" y="98880"/>
                  </a:cubicBezTo>
                  <a:cubicBezTo>
                    <a:pt x="161598" y="94123"/>
                    <a:pt x="170733" y="82099"/>
                    <a:pt x="170733" y="68965"/>
                  </a:cubicBezTo>
                  <a:cubicBezTo>
                    <a:pt x="170733" y="55102"/>
                    <a:pt x="161248" y="43049"/>
                    <a:pt x="148115" y="38671"/>
                  </a:cubicBezTo>
                  <a:cubicBezTo>
                    <a:pt x="147735" y="17512"/>
                    <a:pt x="127685" y="0"/>
                    <a:pt x="10287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cxnSp>
          <p:nvCxnSpPr>
            <p:cNvPr id="16" name="Straight Connector 15">
              <a:extLst>
                <a:ext uri="{FF2B5EF4-FFF2-40B4-BE49-F238E27FC236}">
                  <a16:creationId xmlns:a16="http://schemas.microsoft.com/office/drawing/2014/main" id="{CE3A70E2-C745-33CB-FFCB-3D4254A6F7CB}"/>
                </a:ext>
              </a:extLst>
            </p:cNvPr>
            <p:cNvCxnSpPr>
              <a:cxnSpLocks/>
            </p:cNvCxnSpPr>
            <p:nvPr/>
          </p:nvCxnSpPr>
          <p:spPr>
            <a:xfrm>
              <a:off x="8629379" y="1841441"/>
              <a:ext cx="0" cy="903962"/>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109532F-1284-65F8-97AF-B11D154CA5C0}"/>
                </a:ext>
              </a:extLst>
            </p:cNvPr>
            <p:cNvCxnSpPr>
              <a:cxnSpLocks/>
            </p:cNvCxnSpPr>
            <p:nvPr/>
          </p:nvCxnSpPr>
          <p:spPr>
            <a:xfrm flipH="1">
              <a:off x="9315179" y="3425597"/>
              <a:ext cx="885060" cy="5636"/>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D32C959-860B-8F05-F9A4-7EF9BAEB2300}"/>
                </a:ext>
              </a:extLst>
            </p:cNvPr>
            <p:cNvCxnSpPr>
              <a:cxnSpLocks/>
            </p:cNvCxnSpPr>
            <p:nvPr/>
          </p:nvCxnSpPr>
          <p:spPr>
            <a:xfrm>
              <a:off x="7053009" y="3431233"/>
              <a:ext cx="890570" cy="0"/>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3BC6D1D-4D2E-C131-5432-95DE4B6767C5}"/>
                </a:ext>
              </a:extLst>
            </p:cNvPr>
            <p:cNvCxnSpPr>
              <a:cxnSpLocks/>
            </p:cNvCxnSpPr>
            <p:nvPr/>
          </p:nvCxnSpPr>
          <p:spPr>
            <a:xfrm flipH="1" flipV="1">
              <a:off x="9114313" y="3916189"/>
              <a:ext cx="622164" cy="618323"/>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D3B64A12-EDBE-956B-95D0-316EA7803904}"/>
                </a:ext>
              </a:extLst>
            </p:cNvPr>
            <p:cNvCxnSpPr>
              <a:cxnSpLocks/>
            </p:cNvCxnSpPr>
            <p:nvPr/>
          </p:nvCxnSpPr>
          <p:spPr>
            <a:xfrm flipV="1">
              <a:off x="7515903" y="3916188"/>
              <a:ext cx="628543" cy="624116"/>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A0B3ED59-D50A-914E-BF6C-6C6DC4D3FFB3}"/>
                </a:ext>
              </a:extLst>
            </p:cNvPr>
            <p:cNvSpPr txBox="1"/>
            <p:nvPr/>
          </p:nvSpPr>
          <p:spPr>
            <a:xfrm>
              <a:off x="10414995" y="1839450"/>
              <a:ext cx="1277938" cy="383182"/>
            </a:xfrm>
            <a:prstGeom prst="rect">
              <a:avLst/>
            </a:prstGeom>
            <a:noFill/>
            <a:ln w="12700">
              <a:noFill/>
            </a:ln>
          </p:spPr>
          <p:txBody>
            <a:bodyPr wrap="square" rtlCol="0">
              <a:spAutoFit/>
            </a:bodyPr>
            <a:lstStyle/>
            <a:p>
              <a:pPr marL="0" marR="0" lvl="0" indent="0" algn="l"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Open Fabric Ecosystem</a:t>
              </a:r>
            </a:p>
          </p:txBody>
        </p:sp>
        <p:sp>
          <p:nvSpPr>
            <p:cNvPr id="22" name="TextBox 21">
              <a:extLst>
                <a:ext uri="{FF2B5EF4-FFF2-40B4-BE49-F238E27FC236}">
                  <a16:creationId xmlns:a16="http://schemas.microsoft.com/office/drawing/2014/main" id="{D3BAFE82-F9E2-C97F-264B-DE1570C624F7}"/>
                </a:ext>
              </a:extLst>
            </p:cNvPr>
            <p:cNvSpPr txBox="1"/>
            <p:nvPr/>
          </p:nvSpPr>
          <p:spPr>
            <a:xfrm>
              <a:off x="10261128" y="4921856"/>
              <a:ext cx="1116207" cy="237757"/>
            </a:xfrm>
            <a:prstGeom prst="rect">
              <a:avLst/>
            </a:prstGeom>
            <a:noFill/>
            <a:ln w="12700">
              <a:noFill/>
            </a:ln>
          </p:spPr>
          <p:txBody>
            <a:bodyPr wrap="square" rtlCol="0" anchor="t">
              <a:spAutoFit/>
            </a:bodyPr>
            <a:lstStyle/>
            <a:p>
              <a:pPr marL="0" marR="0" lvl="0" indent="0" algn="ctr"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Applications</a:t>
              </a:r>
              <a:endParaRPr kumimoji="0" lang="en-US" sz="105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endParaRPr>
            </a:p>
          </p:txBody>
        </p:sp>
        <p:sp>
          <p:nvSpPr>
            <p:cNvPr id="23" name="TextBox 22">
              <a:extLst>
                <a:ext uri="{FF2B5EF4-FFF2-40B4-BE49-F238E27FC236}">
                  <a16:creationId xmlns:a16="http://schemas.microsoft.com/office/drawing/2014/main" id="{3CE7BB8F-5DB2-7003-F026-2EFF35CAFADB}"/>
                </a:ext>
              </a:extLst>
            </p:cNvPr>
            <p:cNvSpPr txBox="1"/>
            <p:nvPr/>
          </p:nvSpPr>
          <p:spPr>
            <a:xfrm>
              <a:off x="8266195" y="3700405"/>
              <a:ext cx="763203" cy="190531"/>
            </a:xfrm>
            <a:prstGeom prst="rect">
              <a:avLst/>
            </a:prstGeom>
            <a:noFill/>
          </p:spPr>
          <p:txBody>
            <a:bodyPr wrap="square" lIns="0" tIns="14810" rIns="0" bIns="14810" rtlCol="0" anchor="ctr">
              <a:spAutoFit/>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2">
                      <a:lumMod val="50000"/>
                    </a:schemeClr>
                  </a:solidFill>
                  <a:effectLst/>
                  <a:uLnTx/>
                  <a:uFillTx/>
                  <a:latin typeface="Arial Nova" panose="020B0504020202020204" pitchFamily="34" charset="0"/>
                </a:rPr>
                <a:t>NGFW</a:t>
              </a:r>
            </a:p>
          </p:txBody>
        </p:sp>
        <p:sp>
          <p:nvSpPr>
            <p:cNvPr id="24" name="TextBox 23">
              <a:extLst>
                <a:ext uri="{FF2B5EF4-FFF2-40B4-BE49-F238E27FC236}">
                  <a16:creationId xmlns:a16="http://schemas.microsoft.com/office/drawing/2014/main" id="{4E7476EB-A366-B5D5-C411-D2F2AE6EB2C4}"/>
                </a:ext>
              </a:extLst>
            </p:cNvPr>
            <p:cNvSpPr txBox="1"/>
            <p:nvPr/>
          </p:nvSpPr>
          <p:spPr>
            <a:xfrm>
              <a:off x="8298640" y="3805641"/>
              <a:ext cx="742918" cy="263530"/>
            </a:xfrm>
            <a:prstGeom prst="rect">
              <a:avLst/>
            </a:prstGeom>
            <a:noFill/>
            <a:ln w="12700">
              <a:noFill/>
            </a:ln>
          </p:spPr>
          <p:txBody>
            <a:bodyPr wrap="none" rtlCol="0">
              <a:spAutoFit/>
            </a:bodyPr>
            <a:lstStyle/>
            <a:p>
              <a:pPr marL="0" marR="0" lvl="0" indent="0" algn="l" defTabSz="457189" rtl="0" eaLnBrk="1" fontAlgn="auto" latinLnBrk="0" hangingPunct="1">
                <a:lnSpc>
                  <a:spcPct val="90000"/>
                </a:lnSpc>
                <a:spcBef>
                  <a:spcPts val="300"/>
                </a:spcBef>
                <a:spcAft>
                  <a:spcPts val="0"/>
                </a:spcAft>
                <a:buClrTx/>
                <a:buSzTx/>
                <a:buFontTx/>
                <a:buNone/>
                <a:tabLst/>
                <a:defRPr/>
              </a:pPr>
              <a:r>
                <a:rPr kumimoji="0" lang="en-US" sz="80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Arial" panose="020B0604020202020204" pitchFamily="34" charset="0"/>
                </a:rPr>
                <a:t>SD-WAN</a:t>
              </a:r>
            </a:p>
          </p:txBody>
        </p:sp>
        <p:sp>
          <p:nvSpPr>
            <p:cNvPr id="25" name="TextBox 24">
              <a:extLst>
                <a:ext uri="{FF2B5EF4-FFF2-40B4-BE49-F238E27FC236}">
                  <a16:creationId xmlns:a16="http://schemas.microsoft.com/office/drawing/2014/main" id="{11133158-A633-57F7-A0A5-0009D8228158}"/>
                </a:ext>
              </a:extLst>
            </p:cNvPr>
            <p:cNvSpPr txBox="1"/>
            <p:nvPr/>
          </p:nvSpPr>
          <p:spPr>
            <a:xfrm>
              <a:off x="10964769" y="3204278"/>
              <a:ext cx="1067600" cy="422797"/>
            </a:xfrm>
            <a:prstGeom prst="rect">
              <a:avLst/>
            </a:prstGeom>
            <a:noFill/>
            <a:ln w="12700">
              <a:noFill/>
            </a:ln>
          </p:spPr>
          <p:txBody>
            <a:bodyPr wrap="none" rtlCol="0" anchor="t">
              <a:spAutoFit/>
            </a:bodyPr>
            <a:lstStyle/>
            <a:p>
              <a:pPr marL="0" marR="0" lvl="0" indent="0" algn="l"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Cloud </a:t>
              </a:r>
            </a:p>
            <a:p>
              <a:pPr marL="0" marR="0" lvl="0" indent="0" algn="l"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Infrastructure</a:t>
              </a:r>
            </a:p>
          </p:txBody>
        </p:sp>
        <p:pic>
          <p:nvPicPr>
            <p:cNvPr id="26" name="Graphic 25">
              <a:extLst>
                <a:ext uri="{FF2B5EF4-FFF2-40B4-BE49-F238E27FC236}">
                  <a16:creationId xmlns:a16="http://schemas.microsoft.com/office/drawing/2014/main" id="{0B0821F1-1909-7D1D-7E89-A23FAA88AE30}"/>
                </a:ext>
              </a:extLst>
            </p:cNvPr>
            <p:cNvPicPr>
              <a:picLocks noChangeAspect="1"/>
            </p:cNvPicPr>
            <p:nvPr/>
          </p:nvPicPr>
          <p:blipFill>
            <a:blip r:embed="rId8" cstate="hq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837174" y="4625684"/>
              <a:ext cx="346466" cy="308373"/>
            </a:xfrm>
            <a:prstGeom prst="rect">
              <a:avLst/>
            </a:prstGeom>
          </p:spPr>
        </p:pic>
        <p:sp>
          <p:nvSpPr>
            <p:cNvPr id="27" name="TextBox 26">
              <a:extLst>
                <a:ext uri="{FF2B5EF4-FFF2-40B4-BE49-F238E27FC236}">
                  <a16:creationId xmlns:a16="http://schemas.microsoft.com/office/drawing/2014/main" id="{64492990-689B-8E81-AE18-2E0505809605}"/>
                </a:ext>
              </a:extLst>
            </p:cNvPr>
            <p:cNvSpPr txBox="1"/>
            <p:nvPr/>
          </p:nvSpPr>
          <p:spPr>
            <a:xfrm>
              <a:off x="5342554" y="3262775"/>
              <a:ext cx="934874" cy="336916"/>
            </a:xfrm>
            <a:prstGeom prst="rect">
              <a:avLst/>
            </a:prstGeom>
            <a:noFill/>
          </p:spPr>
          <p:txBody>
            <a:bodyPr wrap="square" lIns="0" tIns="14810" rIns="0" bIns="14810" rtlCol="0" anchor="ctr">
              <a:spAutoFit/>
            </a:bodyPr>
            <a:lstStyle/>
            <a:p>
              <a:pPr marL="0" marR="0" lvl="0" indent="0" algn="r" defTabSz="914400" rtl="0" eaLnBrk="1" fontAlgn="auto" latinLnBrk="0" hangingPunct="1">
                <a:lnSpc>
                  <a:spcPct val="95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Secure</a:t>
              </a:r>
            </a:p>
            <a:p>
              <a:pPr marL="0" marR="0" lvl="0" indent="0" algn="r" defTabSz="914400" rtl="0" eaLnBrk="1" fontAlgn="auto" latinLnBrk="0" hangingPunct="1">
                <a:lnSpc>
                  <a:spcPct val="95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WLAN/LAN</a:t>
              </a:r>
            </a:p>
          </p:txBody>
        </p:sp>
        <p:sp>
          <p:nvSpPr>
            <p:cNvPr id="28" name="TextBox 27">
              <a:extLst>
                <a:ext uri="{FF2B5EF4-FFF2-40B4-BE49-F238E27FC236}">
                  <a16:creationId xmlns:a16="http://schemas.microsoft.com/office/drawing/2014/main" id="{72FE8AA1-43CE-5BEC-A779-EFB7BB19B3C3}"/>
                </a:ext>
              </a:extLst>
            </p:cNvPr>
            <p:cNvSpPr txBox="1"/>
            <p:nvPr/>
          </p:nvSpPr>
          <p:spPr>
            <a:xfrm>
              <a:off x="6180548" y="1827139"/>
              <a:ext cx="732893" cy="421654"/>
            </a:xfrm>
            <a:prstGeom prst="rect">
              <a:avLst/>
            </a:prstGeom>
            <a:noFill/>
            <a:ln w="12700">
              <a:noFill/>
            </a:ln>
          </p:spPr>
          <p:txBody>
            <a:bodyPr wrap="none" rtlCol="0" anchor="t">
              <a:spAutoFit/>
            </a:bodyPr>
            <a:lstStyle/>
            <a:p>
              <a:pPr marL="0" marR="0" lvl="0" indent="0" algn="r"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Network</a:t>
              </a:r>
            </a:p>
            <a:p>
              <a:pPr marL="0" marR="0" lvl="0" indent="0" algn="r" defTabSz="457189" rtl="0" eaLnBrk="1" fontAlgn="auto" latinLnBrk="0" hangingPunct="1">
                <a:lnSpc>
                  <a:spcPct val="90000"/>
                </a:lnSpc>
                <a:spcBef>
                  <a:spcPts val="30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Access</a:t>
              </a:r>
            </a:p>
          </p:txBody>
        </p:sp>
        <p:grpSp>
          <p:nvGrpSpPr>
            <p:cNvPr id="29" name="Group 28">
              <a:extLst>
                <a:ext uri="{FF2B5EF4-FFF2-40B4-BE49-F238E27FC236}">
                  <a16:creationId xmlns:a16="http://schemas.microsoft.com/office/drawing/2014/main" id="{7FFD47FF-04C9-4F6B-C097-F08586CEF8A1}"/>
                </a:ext>
              </a:extLst>
            </p:cNvPr>
            <p:cNvGrpSpPr/>
            <p:nvPr/>
          </p:nvGrpSpPr>
          <p:grpSpPr>
            <a:xfrm>
              <a:off x="6912174" y="1702065"/>
              <a:ext cx="685770" cy="685800"/>
              <a:chOff x="991309" y="1568093"/>
              <a:chExt cx="685770" cy="685800"/>
            </a:xfrm>
          </p:grpSpPr>
          <p:sp>
            <p:nvSpPr>
              <p:cNvPr id="40" name="Oval 39">
                <a:extLst>
                  <a:ext uri="{FF2B5EF4-FFF2-40B4-BE49-F238E27FC236}">
                    <a16:creationId xmlns:a16="http://schemas.microsoft.com/office/drawing/2014/main" id="{F2E1827F-6C74-B14A-4F1D-96C5321BB62D}"/>
                  </a:ext>
                </a:extLst>
              </p:cNvPr>
              <p:cNvSpPr>
                <a:spLocks noChangeAspect="1"/>
              </p:cNvSpPr>
              <p:nvPr/>
            </p:nvSpPr>
            <p:spPr>
              <a:xfrm>
                <a:off x="991309" y="1568093"/>
                <a:ext cx="685770" cy="685800"/>
              </a:xfrm>
              <a:prstGeom prst="ellipse">
                <a:avLst/>
              </a:prstGeom>
              <a:solidFill>
                <a:schemeClr val="bg1">
                  <a:alpha val="90000"/>
                </a:schemeClr>
              </a:solidFill>
              <a:ln w="38100">
                <a:solidFill>
                  <a:srgbClr val="9164C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pic>
            <p:nvPicPr>
              <p:cNvPr id="41" name="Picture 69">
                <a:extLst>
                  <a:ext uri="{FF2B5EF4-FFF2-40B4-BE49-F238E27FC236}">
                    <a16:creationId xmlns:a16="http://schemas.microsoft.com/office/drawing/2014/main" id="{C0F04766-7401-21B8-234C-F7E9F6EF32D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82440" y="1695200"/>
                <a:ext cx="466952" cy="428039"/>
              </a:xfrm>
              <a:prstGeom prst="rect">
                <a:avLst/>
              </a:prstGeom>
            </p:spPr>
          </p:pic>
        </p:grpSp>
        <p:cxnSp>
          <p:nvCxnSpPr>
            <p:cNvPr id="30" name="Straight Connector 29">
              <a:extLst>
                <a:ext uri="{FF2B5EF4-FFF2-40B4-BE49-F238E27FC236}">
                  <a16:creationId xmlns:a16="http://schemas.microsoft.com/office/drawing/2014/main" id="{0C7D0D29-A32A-7866-90B9-BD570A6F5B2E}"/>
                </a:ext>
              </a:extLst>
            </p:cNvPr>
            <p:cNvCxnSpPr>
              <a:cxnSpLocks/>
            </p:cNvCxnSpPr>
            <p:nvPr/>
          </p:nvCxnSpPr>
          <p:spPr>
            <a:xfrm>
              <a:off x="7505057" y="2310912"/>
              <a:ext cx="639388" cy="635366"/>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grpSp>
          <p:nvGrpSpPr>
            <p:cNvPr id="31" name="Group 30">
              <a:extLst>
                <a:ext uri="{FF2B5EF4-FFF2-40B4-BE49-F238E27FC236}">
                  <a16:creationId xmlns:a16="http://schemas.microsoft.com/office/drawing/2014/main" id="{FF5AB020-8ECD-708D-73AF-D00776A91F5B}"/>
                </a:ext>
              </a:extLst>
            </p:cNvPr>
            <p:cNvGrpSpPr/>
            <p:nvPr/>
          </p:nvGrpSpPr>
          <p:grpSpPr>
            <a:xfrm>
              <a:off x="8293330" y="5021025"/>
              <a:ext cx="685770" cy="685800"/>
              <a:chOff x="7478346" y="5029492"/>
              <a:chExt cx="685770" cy="685800"/>
            </a:xfrm>
          </p:grpSpPr>
          <p:sp>
            <p:nvSpPr>
              <p:cNvPr id="38" name="Oval 37">
                <a:extLst>
                  <a:ext uri="{FF2B5EF4-FFF2-40B4-BE49-F238E27FC236}">
                    <a16:creationId xmlns:a16="http://schemas.microsoft.com/office/drawing/2014/main" id="{8BB56C0D-4890-45B4-8EF3-2B9C8D63CA47}"/>
                  </a:ext>
                </a:extLst>
              </p:cNvPr>
              <p:cNvSpPr>
                <a:spLocks noChangeAspect="1"/>
              </p:cNvSpPr>
              <p:nvPr/>
            </p:nvSpPr>
            <p:spPr>
              <a:xfrm>
                <a:off x="7478346" y="5029492"/>
                <a:ext cx="685770" cy="685800"/>
              </a:xfrm>
              <a:prstGeom prst="ellipse">
                <a:avLst/>
              </a:prstGeom>
              <a:solidFill>
                <a:schemeClr val="bg1">
                  <a:alpha val="90000"/>
                </a:schemeClr>
              </a:solidFill>
              <a:ln w="3810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pic>
            <p:nvPicPr>
              <p:cNvPr id="39" name="Picture 70">
                <a:extLst>
                  <a:ext uri="{FF2B5EF4-FFF2-40B4-BE49-F238E27FC236}">
                    <a16:creationId xmlns:a16="http://schemas.microsoft.com/office/drawing/2014/main" id="{130B879F-9062-AA66-0028-0A93142F3B6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22979" y="5169102"/>
                <a:ext cx="390466" cy="442298"/>
              </a:xfrm>
              <a:prstGeom prst="rect">
                <a:avLst/>
              </a:prstGeom>
            </p:spPr>
          </p:pic>
        </p:grpSp>
        <p:grpSp>
          <p:nvGrpSpPr>
            <p:cNvPr id="32" name="Group 31">
              <a:extLst>
                <a:ext uri="{FF2B5EF4-FFF2-40B4-BE49-F238E27FC236}">
                  <a16:creationId xmlns:a16="http://schemas.microsoft.com/office/drawing/2014/main" id="{3D5991BC-C341-4228-85DB-EC9C675D7E0F}"/>
                </a:ext>
              </a:extLst>
            </p:cNvPr>
            <p:cNvGrpSpPr/>
            <p:nvPr/>
          </p:nvGrpSpPr>
          <p:grpSpPr>
            <a:xfrm>
              <a:off x="9643335" y="1702065"/>
              <a:ext cx="704088" cy="671803"/>
              <a:chOff x="9277084" y="1702065"/>
              <a:chExt cx="704088" cy="671803"/>
            </a:xfrm>
          </p:grpSpPr>
          <p:sp>
            <p:nvSpPr>
              <p:cNvPr id="36" name="Oval 35">
                <a:extLst>
                  <a:ext uri="{FF2B5EF4-FFF2-40B4-BE49-F238E27FC236}">
                    <a16:creationId xmlns:a16="http://schemas.microsoft.com/office/drawing/2014/main" id="{D4CBB32C-4552-8636-37F2-C6291A799903}"/>
                  </a:ext>
                </a:extLst>
              </p:cNvPr>
              <p:cNvSpPr>
                <a:spLocks noChangeAspect="1"/>
              </p:cNvSpPr>
              <p:nvPr/>
            </p:nvSpPr>
            <p:spPr>
              <a:xfrm>
                <a:off x="9277084" y="1702065"/>
                <a:ext cx="704088" cy="671803"/>
              </a:xfrm>
              <a:prstGeom prst="ellipse">
                <a:avLst/>
              </a:prstGeom>
              <a:solidFill>
                <a:schemeClr val="bg1">
                  <a:alpha val="90000"/>
                </a:schemeClr>
              </a:solidFill>
              <a:ln w="38100">
                <a:solidFill>
                  <a:srgbClr val="3CB87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pic>
            <p:nvPicPr>
              <p:cNvPr id="37" name="Picture 36">
                <a:extLst>
                  <a:ext uri="{FF2B5EF4-FFF2-40B4-BE49-F238E27FC236}">
                    <a16:creationId xmlns:a16="http://schemas.microsoft.com/office/drawing/2014/main" id="{4EDEF72D-E412-CA86-046C-6E4D1C00664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92062" y="1896549"/>
                <a:ext cx="474132" cy="282834"/>
              </a:xfrm>
              <a:prstGeom prst="rect">
                <a:avLst/>
              </a:prstGeom>
            </p:spPr>
          </p:pic>
        </p:grpSp>
        <p:cxnSp>
          <p:nvCxnSpPr>
            <p:cNvPr id="33" name="Straight Connector 32">
              <a:extLst>
                <a:ext uri="{FF2B5EF4-FFF2-40B4-BE49-F238E27FC236}">
                  <a16:creationId xmlns:a16="http://schemas.microsoft.com/office/drawing/2014/main" id="{72E10EB9-48F5-9C41-79FA-B9DA59016505}"/>
                </a:ext>
              </a:extLst>
            </p:cNvPr>
            <p:cNvCxnSpPr>
              <a:cxnSpLocks/>
            </p:cNvCxnSpPr>
            <p:nvPr/>
          </p:nvCxnSpPr>
          <p:spPr>
            <a:xfrm flipH="1" flipV="1">
              <a:off x="8629379" y="4117063"/>
              <a:ext cx="6836" cy="903962"/>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BDA2E8A5-C914-9960-5086-7424885C64A3}"/>
                </a:ext>
              </a:extLst>
            </p:cNvPr>
            <p:cNvCxnSpPr>
              <a:cxnSpLocks/>
            </p:cNvCxnSpPr>
            <p:nvPr/>
          </p:nvCxnSpPr>
          <p:spPr>
            <a:xfrm flipH="1">
              <a:off x="9114314" y="2310912"/>
              <a:ext cx="629555" cy="635366"/>
            </a:xfrm>
            <a:prstGeom prst="line">
              <a:avLst/>
            </a:prstGeom>
            <a:ln w="12700">
              <a:solidFill>
                <a:schemeClr val="tx1">
                  <a:alpha val="50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EA54D527-9F50-9CBF-E5CE-B6C0FA246817}"/>
                </a:ext>
              </a:extLst>
            </p:cNvPr>
            <p:cNvSpPr txBox="1"/>
            <p:nvPr/>
          </p:nvSpPr>
          <p:spPr>
            <a:xfrm>
              <a:off x="8111827" y="637191"/>
              <a:ext cx="1035105" cy="490420"/>
            </a:xfrm>
            <a:prstGeom prst="rect">
              <a:avLst/>
            </a:prstGeom>
            <a:noFill/>
          </p:spPr>
          <p:txBody>
            <a:bodyPr wrap="square" lIns="0" tIns="14810" rIns="0" bIns="14810" rtlCol="0" anchor="ctr">
              <a:spAutoFit/>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Fabric Management Center</a:t>
              </a:r>
            </a:p>
          </p:txBody>
        </p:sp>
      </p:grpSp>
      <p:sp>
        <p:nvSpPr>
          <p:cNvPr id="57" name="TextBox 56">
            <a:extLst>
              <a:ext uri="{FF2B5EF4-FFF2-40B4-BE49-F238E27FC236}">
                <a16:creationId xmlns:a16="http://schemas.microsoft.com/office/drawing/2014/main" id="{C5CD44E6-1006-0D2E-9369-8F2500563D54}"/>
              </a:ext>
            </a:extLst>
          </p:cNvPr>
          <p:cNvSpPr txBox="1"/>
          <p:nvPr/>
        </p:nvSpPr>
        <p:spPr>
          <a:xfrm>
            <a:off x="503897" y="3903470"/>
            <a:ext cx="4756324" cy="2362185"/>
          </a:xfrm>
          <a:prstGeom prst="rect">
            <a:avLst/>
          </a:prstGeom>
          <a:noFill/>
        </p:spPr>
        <p:txBody>
          <a:bodyPr wrap="square">
            <a:spAutoFit/>
          </a:bodyPr>
          <a:lstStyle/>
          <a:p>
            <a:pPr marL="0" marR="0" lvl="1" indent="0"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Broad</a:t>
            </a:r>
            <a:r>
              <a:rPr kumimoji="0" lang="en-US"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 </a:t>
            </a:r>
            <a:br>
              <a:rPr kumimoji="0" lang="en-US"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br>
            <a:r>
              <a:rPr kumimoji="0" lang="en-US" sz="16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visibility of the entire digital attack surface to better manage risk</a:t>
            </a:r>
            <a:endParaRPr kumimoji="0" lang="en-US" sz="20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endParaRPr>
          </a:p>
          <a:p>
            <a:pPr marL="0" marR="0" lvl="1" indent="0"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Integrated</a:t>
            </a:r>
            <a:r>
              <a:rPr kumimoji="0" lang="en-US" sz="16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 </a:t>
            </a:r>
            <a:br>
              <a:rPr kumimoji="0" lang="en-US" sz="16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br>
            <a:r>
              <a:rPr kumimoji="0" lang="en-US" sz="16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solution that reduces the complexity of supporting multiple point products</a:t>
            </a:r>
          </a:p>
          <a:p>
            <a:pPr marL="0" marR="0" lvl="1" indent="0"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Automated</a:t>
            </a:r>
          </a:p>
          <a:p>
            <a:pPr marL="0" marR="0" lvl="1" indent="0" algn="just"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workflows to increase speed of operations and response</a:t>
            </a:r>
            <a:endParaRPr kumimoji="0" lang="en-US"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endParaRPr>
          </a:p>
        </p:txBody>
      </p:sp>
      <p:sp>
        <p:nvSpPr>
          <p:cNvPr id="60" name="TextBox 59">
            <a:extLst>
              <a:ext uri="{FF2B5EF4-FFF2-40B4-BE49-F238E27FC236}">
                <a16:creationId xmlns:a16="http://schemas.microsoft.com/office/drawing/2014/main" id="{2E3D0CBD-4E45-DDA2-AB6E-010DA9DBEE2B}"/>
              </a:ext>
            </a:extLst>
          </p:cNvPr>
          <p:cNvSpPr txBox="1"/>
          <p:nvPr/>
        </p:nvSpPr>
        <p:spPr>
          <a:xfrm>
            <a:off x="503897" y="1167626"/>
            <a:ext cx="4756325" cy="2339102"/>
          </a:xfrm>
          <a:prstGeom prst="rect">
            <a:avLst/>
          </a:prstGeom>
          <a:solidFill>
            <a:schemeClr val="tx2">
              <a:lumMod val="50000"/>
            </a:schemeClr>
          </a:solidFill>
        </p:spPr>
        <p:txBody>
          <a:bodyPr wrap="square">
            <a:spAutoFit/>
          </a:bodyPr>
          <a:lstStyle/>
          <a:p>
            <a:pPr algn="just"/>
            <a:r>
              <a:rPr lang="en-IN" b="1" dirty="0">
                <a:solidFill>
                  <a:schemeClr val="bg1"/>
                </a:solidFill>
                <a:latin typeface="Arial Nova" panose="020B0504020202020204" pitchFamily="34" charset="0"/>
              </a:rPr>
              <a:t>Fortinet Security Fabric</a:t>
            </a:r>
          </a:p>
          <a:p>
            <a:pPr algn="just"/>
            <a:r>
              <a:rPr lang="en-US" sz="1600" dirty="0">
                <a:solidFill>
                  <a:schemeClr val="bg1"/>
                </a:solidFill>
                <a:latin typeface="Arial Nova" panose="020B0504020202020204" pitchFamily="34" charset="0"/>
                <a:cs typeface="Segoe UI" panose="020B0502040204020203" pitchFamily="34" charset="0"/>
              </a:rPr>
              <a:t>Fortinet Security Fabric is a comprehensive cybersecurity framework designed to provide integrated and collaborative protection across an organization's entire digital infrastructure.</a:t>
            </a:r>
            <a:endParaRPr lang="en-IN" sz="1600" dirty="0">
              <a:solidFill>
                <a:schemeClr val="bg1"/>
              </a:solidFill>
              <a:latin typeface="Arial Nova" panose="020B0504020202020204" pitchFamily="34" charset="0"/>
              <a:cs typeface="Segoe UI" panose="020B0502040204020203" pitchFamily="34" charset="0"/>
            </a:endParaRPr>
          </a:p>
          <a:p>
            <a:pPr algn="just"/>
            <a:endParaRPr lang="en-IN" sz="1600" dirty="0">
              <a:solidFill>
                <a:schemeClr val="bg1"/>
              </a:solidFill>
              <a:latin typeface="Arial Nova" panose="020B0504020202020204" pitchFamily="34" charset="0"/>
              <a:cs typeface="Segoe UI" panose="020B0502040204020203" pitchFamily="34" charset="0"/>
            </a:endParaRPr>
          </a:p>
          <a:p>
            <a:pPr algn="just"/>
            <a:r>
              <a:rPr lang="en-US" sz="1600" dirty="0">
                <a:solidFill>
                  <a:schemeClr val="bg1"/>
                </a:solidFill>
                <a:latin typeface="Arial Nova" panose="020B0504020202020204" pitchFamily="34" charset="0"/>
                <a:cs typeface="Segoe UI" panose="020B0502040204020203" pitchFamily="34" charset="0"/>
              </a:rPr>
              <a:t>Built on the principles of visibility, integration, automation, and threat intelligence to enhance the overall security posture of an organization</a:t>
            </a:r>
            <a:endParaRPr lang="en-IN" sz="1600" dirty="0">
              <a:solidFill>
                <a:schemeClr val="bg1"/>
              </a:solidFill>
              <a:latin typeface="Arial Nova" panose="020B0504020202020204" pitchFamily="34" charset="0"/>
              <a:cs typeface="Segoe UI" panose="020B0502040204020203" pitchFamily="34" charset="0"/>
            </a:endParaRPr>
          </a:p>
        </p:txBody>
      </p:sp>
    </p:spTree>
    <p:extLst>
      <p:ext uri="{BB962C8B-B14F-4D97-AF65-F5344CB8AC3E}">
        <p14:creationId xmlns:p14="http://schemas.microsoft.com/office/powerpoint/2010/main" val="346934642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2095" y="329054"/>
            <a:ext cx="11328200" cy="461655"/>
          </a:xfrm>
        </p:spPr>
        <p:txBody>
          <a:bodyPr/>
          <a:lstStyle/>
          <a:p>
            <a:r>
              <a:rPr lang="en-IN" dirty="0"/>
              <a:t>AGENDA</a:t>
            </a:r>
          </a:p>
        </p:txBody>
      </p:sp>
      <p:graphicFrame>
        <p:nvGraphicFramePr>
          <p:cNvPr id="2" name="Diagram 1">
            <a:extLst>
              <a:ext uri="{FF2B5EF4-FFF2-40B4-BE49-F238E27FC236}">
                <a16:creationId xmlns:a16="http://schemas.microsoft.com/office/drawing/2014/main" id="{A83F0A34-5AA6-4D8C-B891-466A5691E0A9}"/>
              </a:ext>
            </a:extLst>
          </p:cNvPr>
          <p:cNvGraphicFramePr/>
          <p:nvPr>
            <p:extLst>
              <p:ext uri="{D42A27DB-BD31-4B8C-83A1-F6EECF244321}">
                <p14:modId xmlns:p14="http://schemas.microsoft.com/office/powerpoint/2010/main" val="3738105576"/>
              </p:ext>
            </p:extLst>
          </p:nvPr>
        </p:nvGraphicFramePr>
        <p:xfrm>
          <a:off x="431704" y="1150314"/>
          <a:ext cx="11328591" cy="499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670744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8B77CDD-CCF4-2BC2-EE1B-B5840D52D9D7}"/>
              </a:ext>
            </a:extLst>
          </p:cNvPr>
          <p:cNvSpPr txBox="1">
            <a:spLocks/>
          </p:cNvSpPr>
          <p:nvPr/>
        </p:nvSpPr>
        <p:spPr>
          <a:xfrm>
            <a:off x="356075" y="346874"/>
            <a:ext cx="9758104" cy="615540"/>
          </a:xfrm>
          <a:prstGeom prst="rect">
            <a:avLst/>
          </a:prstGeom>
        </p:spPr>
        <p:txBody>
          <a:bodyPr vert="horz" wrap="square" lIns="0" tIns="45715" rIns="91428" bIns="45715" rtlCol="0" anchor="ctr">
            <a:spAutoFit/>
          </a:bodyPr>
          <a:lstStyle>
            <a:lvl1pPr defTabSz="1219018">
              <a:spcBef>
                <a:spcPct val="0"/>
              </a:spcBef>
              <a:buNone/>
              <a:defRPr kumimoji="0" lang="en-US" sz="2400" b="1" i="0" u="none" strike="noStrike"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a:lstStyle>
          <a:p>
            <a:r>
              <a:rPr lang="en-US" dirty="0"/>
              <a:t>Unified Threat Protection (UTP) FEATURES</a:t>
            </a:r>
            <a:endParaRPr lang="en-IN" dirty="0"/>
          </a:p>
        </p:txBody>
      </p:sp>
      <p:grpSp>
        <p:nvGrpSpPr>
          <p:cNvPr id="52" name="Group 51">
            <a:extLst>
              <a:ext uri="{FF2B5EF4-FFF2-40B4-BE49-F238E27FC236}">
                <a16:creationId xmlns:a16="http://schemas.microsoft.com/office/drawing/2014/main" id="{07379374-A98A-F185-4A57-9E44F9813426}"/>
              </a:ext>
            </a:extLst>
          </p:cNvPr>
          <p:cNvGrpSpPr/>
          <p:nvPr/>
        </p:nvGrpSpPr>
        <p:grpSpPr>
          <a:xfrm>
            <a:off x="620834" y="1487027"/>
            <a:ext cx="10950332" cy="4349360"/>
            <a:chOff x="561024" y="1588627"/>
            <a:chExt cx="10950332" cy="4349360"/>
          </a:xfrm>
        </p:grpSpPr>
        <p:grpSp>
          <p:nvGrpSpPr>
            <p:cNvPr id="2" name="Group 1">
              <a:extLst>
                <a:ext uri="{FF2B5EF4-FFF2-40B4-BE49-F238E27FC236}">
                  <a16:creationId xmlns:a16="http://schemas.microsoft.com/office/drawing/2014/main" id="{871FCD51-CB95-99AF-5D9D-98A842CA192F}"/>
                </a:ext>
              </a:extLst>
            </p:cNvPr>
            <p:cNvGrpSpPr/>
            <p:nvPr/>
          </p:nvGrpSpPr>
          <p:grpSpPr>
            <a:xfrm>
              <a:off x="561024" y="1588627"/>
              <a:ext cx="8413838" cy="4349360"/>
              <a:chOff x="487098" y="1110455"/>
              <a:chExt cx="6262395" cy="3237216"/>
            </a:xfrm>
          </p:grpSpPr>
          <p:grpSp>
            <p:nvGrpSpPr>
              <p:cNvPr id="5" name="Group 4">
                <a:extLst>
                  <a:ext uri="{FF2B5EF4-FFF2-40B4-BE49-F238E27FC236}">
                    <a16:creationId xmlns:a16="http://schemas.microsoft.com/office/drawing/2014/main" id="{99DC8641-839D-24F5-BDA2-D2806021BA70}"/>
                  </a:ext>
                </a:extLst>
              </p:cNvPr>
              <p:cNvGrpSpPr/>
              <p:nvPr/>
            </p:nvGrpSpPr>
            <p:grpSpPr>
              <a:xfrm>
                <a:off x="487098" y="1493793"/>
                <a:ext cx="2139169" cy="2853878"/>
                <a:chOff x="350607" y="1522028"/>
                <a:chExt cx="2139169" cy="2853878"/>
              </a:xfrm>
            </p:grpSpPr>
            <p:sp>
              <p:nvSpPr>
                <p:cNvPr id="37" name="Shape 282">
                  <a:extLst>
                    <a:ext uri="{FF2B5EF4-FFF2-40B4-BE49-F238E27FC236}">
                      <a16:creationId xmlns:a16="http://schemas.microsoft.com/office/drawing/2014/main" id="{770BF1CE-79FF-04FC-1E1B-8BD7B9E7CDAC}"/>
                    </a:ext>
                  </a:extLst>
                </p:cNvPr>
                <p:cNvSpPr/>
                <p:nvPr/>
              </p:nvSpPr>
              <p:spPr>
                <a:xfrm>
                  <a:off x="680353" y="1522028"/>
                  <a:ext cx="1622969" cy="36029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IN" sz="1600" b="1" dirty="0">
                      <a:solidFill>
                        <a:schemeClr val="accent1">
                          <a:lumMod val="50000"/>
                        </a:schemeClr>
                      </a:solidFill>
                      <a:latin typeface="Arial Nova" panose="020B0504020202020204" pitchFamily="34" charset="0"/>
                    </a:rPr>
                    <a:t>Intrusion Prevention System (IPS)</a:t>
                  </a:r>
                </a:p>
              </p:txBody>
            </p:sp>
            <p:sp>
              <p:nvSpPr>
                <p:cNvPr id="38" name="Shape 282">
                  <a:extLst>
                    <a:ext uri="{FF2B5EF4-FFF2-40B4-BE49-F238E27FC236}">
                      <a16:creationId xmlns:a16="http://schemas.microsoft.com/office/drawing/2014/main" id="{2CEB0B5F-0151-EB78-9EFA-5A14066E1B04}"/>
                    </a:ext>
                  </a:extLst>
                </p:cNvPr>
                <p:cNvSpPr/>
                <p:nvPr/>
              </p:nvSpPr>
              <p:spPr>
                <a:xfrm>
                  <a:off x="350607" y="2627444"/>
                  <a:ext cx="1806708" cy="29317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US" sz="1600" b="1" dirty="0">
                      <a:solidFill>
                        <a:schemeClr val="accent1">
                          <a:lumMod val="50000"/>
                        </a:schemeClr>
                      </a:solidFill>
                      <a:latin typeface="Arial Nova" panose="020B0504020202020204" pitchFamily="34" charset="0"/>
                    </a:rPr>
                    <a:t>Application Control</a:t>
                  </a:r>
                </a:p>
              </p:txBody>
            </p:sp>
            <p:sp>
              <p:nvSpPr>
                <p:cNvPr id="39" name="Shape 281">
                  <a:extLst>
                    <a:ext uri="{FF2B5EF4-FFF2-40B4-BE49-F238E27FC236}">
                      <a16:creationId xmlns:a16="http://schemas.microsoft.com/office/drawing/2014/main" id="{10F0F1DC-A662-4875-2C60-B5F139FCAA3F}"/>
                    </a:ext>
                  </a:extLst>
                </p:cNvPr>
                <p:cNvSpPr/>
                <p:nvPr/>
              </p:nvSpPr>
              <p:spPr>
                <a:xfrm>
                  <a:off x="517174" y="3836123"/>
                  <a:ext cx="1972602" cy="53978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lvl1pPr>
                    <a:defRPr sz="1800" cap="none" spc="0">
                      <a:solidFill>
                        <a:srgbClr val="5E5E5E"/>
                      </a:solidFill>
                    </a:defRPr>
                  </a:lvl1pPr>
                </a:lstStyle>
                <a:p>
                  <a:pPr algn="ctr">
                    <a:spcAft>
                      <a:spcPts val="300"/>
                    </a:spcAft>
                  </a:pPr>
                  <a:r>
                    <a:rPr lang="en-US" sz="1400" dirty="0">
                      <a:solidFill>
                        <a:schemeClr val="accent1">
                          <a:lumMod val="50000"/>
                        </a:schemeClr>
                      </a:solidFill>
                      <a:latin typeface="Arial Nova" panose="020B0504020202020204" pitchFamily="34" charset="0"/>
                    </a:rPr>
                    <a:t>Antivirus, Botnet, Mobile Malware, FortiGate Cloud Sandbox, Outbreak Prevention </a:t>
                  </a:r>
                </a:p>
              </p:txBody>
            </p:sp>
            <p:sp>
              <p:nvSpPr>
                <p:cNvPr id="40" name="Shape 282">
                  <a:extLst>
                    <a:ext uri="{FF2B5EF4-FFF2-40B4-BE49-F238E27FC236}">
                      <a16:creationId xmlns:a16="http://schemas.microsoft.com/office/drawing/2014/main" id="{63AED6EA-4778-D878-342C-4287BBF15789}"/>
                    </a:ext>
                  </a:extLst>
                </p:cNvPr>
                <p:cNvSpPr/>
                <p:nvPr/>
              </p:nvSpPr>
              <p:spPr>
                <a:xfrm>
                  <a:off x="743301" y="3463045"/>
                  <a:ext cx="1520349" cy="31865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US" sz="1600" b="1" dirty="0">
                      <a:solidFill>
                        <a:schemeClr val="accent1">
                          <a:lumMod val="50000"/>
                        </a:schemeClr>
                      </a:solidFill>
                      <a:latin typeface="Arial Nova" panose="020B0504020202020204" pitchFamily="34" charset="0"/>
                    </a:rPr>
                    <a:t>Advanced Malware Protection (AMP)</a:t>
                  </a:r>
                </a:p>
              </p:txBody>
            </p:sp>
          </p:grpSp>
          <p:grpSp>
            <p:nvGrpSpPr>
              <p:cNvPr id="6" name="Group 5">
                <a:extLst>
                  <a:ext uri="{FF2B5EF4-FFF2-40B4-BE49-F238E27FC236}">
                    <a16:creationId xmlns:a16="http://schemas.microsoft.com/office/drawing/2014/main" id="{2F74FA6F-AF2A-3B7E-177C-ACDAEE9100B1}"/>
                  </a:ext>
                </a:extLst>
              </p:cNvPr>
              <p:cNvGrpSpPr/>
              <p:nvPr/>
            </p:nvGrpSpPr>
            <p:grpSpPr>
              <a:xfrm>
                <a:off x="2403893" y="1110455"/>
                <a:ext cx="4345600" cy="3139678"/>
                <a:chOff x="2734665" y="1180704"/>
                <a:chExt cx="6640656" cy="4870266"/>
              </a:xfrm>
            </p:grpSpPr>
            <p:grpSp>
              <p:nvGrpSpPr>
                <p:cNvPr id="7" name="Group 6">
                  <a:extLst>
                    <a:ext uri="{FF2B5EF4-FFF2-40B4-BE49-F238E27FC236}">
                      <a16:creationId xmlns:a16="http://schemas.microsoft.com/office/drawing/2014/main" id="{6D3F0873-D1AA-B91F-B47A-EE196531284C}"/>
                    </a:ext>
                  </a:extLst>
                </p:cNvPr>
                <p:cNvGrpSpPr/>
                <p:nvPr/>
              </p:nvGrpSpPr>
              <p:grpSpPr>
                <a:xfrm>
                  <a:off x="3476650" y="1180704"/>
                  <a:ext cx="5129289" cy="4870266"/>
                  <a:chOff x="622300" y="457199"/>
                  <a:chExt cx="2187290" cy="2076835"/>
                </a:xfrm>
              </p:grpSpPr>
              <p:sp>
                <p:nvSpPr>
                  <p:cNvPr id="29" name="Shape 20">
                    <a:extLst>
                      <a:ext uri="{FF2B5EF4-FFF2-40B4-BE49-F238E27FC236}">
                        <a16:creationId xmlns:a16="http://schemas.microsoft.com/office/drawing/2014/main" id="{FC0EDAC2-D814-3E6D-AAFB-53E4E9614577}"/>
                      </a:ext>
                    </a:extLst>
                  </p:cNvPr>
                  <p:cNvSpPr/>
                  <p:nvPr/>
                </p:nvSpPr>
                <p:spPr>
                  <a:xfrm>
                    <a:off x="1346200" y="1130300"/>
                    <a:ext cx="727683" cy="727695"/>
                  </a:xfrm>
                  <a:prstGeom prst="ellipse">
                    <a:avLst/>
                  </a:prstGeom>
                  <a:solidFill>
                    <a:srgbClr val="F4F5F5"/>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0" name="Shape 21">
                    <a:extLst>
                      <a:ext uri="{FF2B5EF4-FFF2-40B4-BE49-F238E27FC236}">
                        <a16:creationId xmlns:a16="http://schemas.microsoft.com/office/drawing/2014/main" id="{C083A7AD-EFCF-E700-BA90-77EB3CC638DF}"/>
                      </a:ext>
                    </a:extLst>
                  </p:cNvPr>
                  <p:cNvSpPr/>
                  <p:nvPr/>
                </p:nvSpPr>
                <p:spPr>
                  <a:xfrm>
                    <a:off x="1752600" y="457199"/>
                    <a:ext cx="676002" cy="768725"/>
                  </a:xfrm>
                  <a:custGeom>
                    <a:avLst/>
                    <a:gdLst/>
                    <a:ahLst/>
                    <a:cxnLst>
                      <a:cxn ang="0">
                        <a:pos x="wd2" y="hd2"/>
                      </a:cxn>
                      <a:cxn ang="5400000">
                        <a:pos x="wd2" y="hd2"/>
                      </a:cxn>
                      <a:cxn ang="10800000">
                        <a:pos x="wd2" y="hd2"/>
                      </a:cxn>
                      <a:cxn ang="16200000">
                        <a:pos x="wd2" y="hd2"/>
                      </a:cxn>
                    </a:cxnLst>
                    <a:rect l="0" t="0" r="r" b="b"/>
                    <a:pathLst>
                      <a:path w="21600" h="21506" extrusionOk="0">
                        <a:moveTo>
                          <a:pt x="599" y="16508"/>
                        </a:moveTo>
                        <a:lnTo>
                          <a:pt x="10193" y="21365"/>
                        </a:lnTo>
                        <a:cubicBezTo>
                          <a:pt x="10564" y="21553"/>
                          <a:pt x="11021" y="21553"/>
                          <a:pt x="11392" y="21365"/>
                        </a:cubicBezTo>
                        <a:lnTo>
                          <a:pt x="20992" y="16519"/>
                        </a:lnTo>
                        <a:cubicBezTo>
                          <a:pt x="21354" y="16338"/>
                          <a:pt x="21577" y="16005"/>
                          <a:pt x="21591" y="15643"/>
                        </a:cubicBezTo>
                        <a:cubicBezTo>
                          <a:pt x="21591" y="15632"/>
                          <a:pt x="21593" y="15621"/>
                          <a:pt x="21593" y="15610"/>
                        </a:cubicBezTo>
                        <a:lnTo>
                          <a:pt x="21600" y="5908"/>
                        </a:lnTo>
                        <a:cubicBezTo>
                          <a:pt x="21600" y="5904"/>
                          <a:pt x="21599" y="5900"/>
                          <a:pt x="21599" y="5896"/>
                        </a:cubicBezTo>
                        <a:cubicBezTo>
                          <a:pt x="21594" y="5525"/>
                          <a:pt x="21367" y="5184"/>
                          <a:pt x="21001" y="4998"/>
                        </a:cubicBezTo>
                        <a:lnTo>
                          <a:pt x="11408" y="141"/>
                        </a:lnTo>
                        <a:cubicBezTo>
                          <a:pt x="11037" y="-46"/>
                          <a:pt x="10580" y="-47"/>
                          <a:pt x="10208" y="141"/>
                        </a:cubicBezTo>
                        <a:lnTo>
                          <a:pt x="608" y="4986"/>
                        </a:lnTo>
                        <a:cubicBezTo>
                          <a:pt x="236" y="5174"/>
                          <a:pt x="8" y="5520"/>
                          <a:pt x="7" y="5896"/>
                        </a:cubicBezTo>
                        <a:lnTo>
                          <a:pt x="0" y="15598"/>
                        </a:lnTo>
                        <a:cubicBezTo>
                          <a:pt x="0" y="15613"/>
                          <a:pt x="3" y="15628"/>
                          <a:pt x="4" y="15643"/>
                        </a:cubicBezTo>
                        <a:cubicBezTo>
                          <a:pt x="21" y="16000"/>
                          <a:pt x="243" y="16328"/>
                          <a:pt x="599" y="16508"/>
                        </a:cubicBezTo>
                        <a:close/>
                      </a:path>
                    </a:pathLst>
                  </a:custGeom>
                  <a:solidFill>
                    <a:schemeClr val="accent1">
                      <a:lumMod val="20000"/>
                      <a:lumOff val="8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1" name="Shape 22">
                    <a:extLst>
                      <a:ext uri="{FF2B5EF4-FFF2-40B4-BE49-F238E27FC236}">
                        <a16:creationId xmlns:a16="http://schemas.microsoft.com/office/drawing/2014/main" id="{50162CBF-403F-2F6F-CE7C-16E57A4C6FE6}"/>
                      </a:ext>
                    </a:extLst>
                  </p:cNvPr>
                  <p:cNvSpPr/>
                  <p:nvPr/>
                </p:nvSpPr>
                <p:spPr>
                  <a:xfrm>
                    <a:off x="1003300" y="457199"/>
                    <a:ext cx="675996" cy="768725"/>
                  </a:xfrm>
                  <a:custGeom>
                    <a:avLst/>
                    <a:gdLst/>
                    <a:ahLst/>
                    <a:cxnLst>
                      <a:cxn ang="0">
                        <a:pos x="wd2" y="hd2"/>
                      </a:cxn>
                      <a:cxn ang="5400000">
                        <a:pos x="wd2" y="hd2"/>
                      </a:cxn>
                      <a:cxn ang="10800000">
                        <a:pos x="wd2" y="hd2"/>
                      </a:cxn>
                      <a:cxn ang="16200000">
                        <a:pos x="wd2" y="hd2"/>
                      </a:cxn>
                    </a:cxnLst>
                    <a:rect l="0" t="0" r="r" b="b"/>
                    <a:pathLst>
                      <a:path w="21600" h="21506" extrusionOk="0">
                        <a:moveTo>
                          <a:pt x="21000" y="4998"/>
                        </a:moveTo>
                        <a:lnTo>
                          <a:pt x="11407" y="141"/>
                        </a:lnTo>
                        <a:cubicBezTo>
                          <a:pt x="11036" y="-46"/>
                          <a:pt x="10579" y="-47"/>
                          <a:pt x="10208" y="141"/>
                        </a:cubicBezTo>
                        <a:lnTo>
                          <a:pt x="607" y="4986"/>
                        </a:lnTo>
                        <a:cubicBezTo>
                          <a:pt x="235" y="5174"/>
                          <a:pt x="7" y="5520"/>
                          <a:pt x="7" y="5896"/>
                        </a:cubicBezTo>
                        <a:lnTo>
                          <a:pt x="0" y="15598"/>
                        </a:lnTo>
                        <a:cubicBezTo>
                          <a:pt x="0" y="15613"/>
                          <a:pt x="2" y="15628"/>
                          <a:pt x="3" y="15643"/>
                        </a:cubicBezTo>
                        <a:cubicBezTo>
                          <a:pt x="21" y="16000"/>
                          <a:pt x="243" y="16328"/>
                          <a:pt x="599" y="16508"/>
                        </a:cubicBezTo>
                        <a:lnTo>
                          <a:pt x="10192" y="21365"/>
                        </a:lnTo>
                        <a:cubicBezTo>
                          <a:pt x="10563" y="21553"/>
                          <a:pt x="11021" y="21553"/>
                          <a:pt x="11392" y="21365"/>
                        </a:cubicBezTo>
                        <a:lnTo>
                          <a:pt x="20992" y="16519"/>
                        </a:lnTo>
                        <a:cubicBezTo>
                          <a:pt x="21353" y="16338"/>
                          <a:pt x="21578" y="16005"/>
                          <a:pt x="21590" y="15643"/>
                        </a:cubicBezTo>
                        <a:cubicBezTo>
                          <a:pt x="21591" y="15632"/>
                          <a:pt x="21593" y="15621"/>
                          <a:pt x="21593" y="15610"/>
                        </a:cubicBezTo>
                        <a:lnTo>
                          <a:pt x="21600" y="5908"/>
                        </a:lnTo>
                        <a:cubicBezTo>
                          <a:pt x="21600" y="5904"/>
                          <a:pt x="21599" y="5900"/>
                          <a:pt x="21599" y="5896"/>
                        </a:cubicBezTo>
                        <a:cubicBezTo>
                          <a:pt x="21594" y="5525"/>
                          <a:pt x="21368" y="5184"/>
                          <a:pt x="21000" y="4998"/>
                        </a:cubicBezTo>
                        <a:close/>
                      </a:path>
                    </a:pathLst>
                  </a:custGeom>
                  <a:solidFill>
                    <a:schemeClr val="accent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2" name="Shape 23">
                    <a:extLst>
                      <a:ext uri="{FF2B5EF4-FFF2-40B4-BE49-F238E27FC236}">
                        <a16:creationId xmlns:a16="http://schemas.microsoft.com/office/drawing/2014/main" id="{022C3D9D-2160-70AA-5912-D3C244264FD9}"/>
                      </a:ext>
                    </a:extLst>
                  </p:cNvPr>
                  <p:cNvSpPr/>
                  <p:nvPr/>
                </p:nvSpPr>
                <p:spPr>
                  <a:xfrm>
                    <a:off x="622300" y="1117599"/>
                    <a:ext cx="675996" cy="768721"/>
                  </a:xfrm>
                  <a:custGeom>
                    <a:avLst/>
                    <a:gdLst/>
                    <a:ahLst/>
                    <a:cxnLst>
                      <a:cxn ang="0">
                        <a:pos x="wd2" y="hd2"/>
                      </a:cxn>
                      <a:cxn ang="5400000">
                        <a:pos x="wd2" y="hd2"/>
                      </a:cxn>
                      <a:cxn ang="10800000">
                        <a:pos x="wd2" y="hd2"/>
                      </a:cxn>
                      <a:cxn ang="16200000">
                        <a:pos x="wd2" y="hd2"/>
                      </a:cxn>
                    </a:cxnLst>
                    <a:rect l="0" t="0" r="r" b="b"/>
                    <a:pathLst>
                      <a:path w="21600" h="21506" extrusionOk="0">
                        <a:moveTo>
                          <a:pt x="21591" y="15646"/>
                        </a:moveTo>
                        <a:cubicBezTo>
                          <a:pt x="21591" y="15634"/>
                          <a:pt x="21593" y="15622"/>
                          <a:pt x="21593" y="15611"/>
                        </a:cubicBezTo>
                        <a:lnTo>
                          <a:pt x="21600" y="5908"/>
                        </a:lnTo>
                        <a:cubicBezTo>
                          <a:pt x="21600" y="5905"/>
                          <a:pt x="21599" y="5902"/>
                          <a:pt x="21599" y="5898"/>
                        </a:cubicBezTo>
                        <a:cubicBezTo>
                          <a:pt x="21596" y="5527"/>
                          <a:pt x="21369" y="5184"/>
                          <a:pt x="21001" y="4998"/>
                        </a:cubicBezTo>
                        <a:lnTo>
                          <a:pt x="11407" y="141"/>
                        </a:lnTo>
                        <a:cubicBezTo>
                          <a:pt x="11036" y="-47"/>
                          <a:pt x="10579" y="-47"/>
                          <a:pt x="10208" y="140"/>
                        </a:cubicBezTo>
                        <a:lnTo>
                          <a:pt x="607" y="4986"/>
                        </a:lnTo>
                        <a:cubicBezTo>
                          <a:pt x="236" y="5174"/>
                          <a:pt x="7" y="5520"/>
                          <a:pt x="7" y="5896"/>
                        </a:cubicBezTo>
                        <a:lnTo>
                          <a:pt x="7" y="5898"/>
                        </a:lnTo>
                        <a:lnTo>
                          <a:pt x="0" y="15598"/>
                        </a:lnTo>
                        <a:cubicBezTo>
                          <a:pt x="0" y="15614"/>
                          <a:pt x="3" y="15630"/>
                          <a:pt x="4" y="15646"/>
                        </a:cubicBezTo>
                        <a:cubicBezTo>
                          <a:pt x="22" y="16002"/>
                          <a:pt x="244" y="16328"/>
                          <a:pt x="599" y="16508"/>
                        </a:cubicBezTo>
                        <a:lnTo>
                          <a:pt x="10192" y="21365"/>
                        </a:lnTo>
                        <a:cubicBezTo>
                          <a:pt x="10563" y="21553"/>
                          <a:pt x="11021" y="21553"/>
                          <a:pt x="11392" y="21366"/>
                        </a:cubicBezTo>
                        <a:lnTo>
                          <a:pt x="20992" y="16519"/>
                        </a:lnTo>
                        <a:cubicBezTo>
                          <a:pt x="21352" y="16338"/>
                          <a:pt x="21576" y="16007"/>
                          <a:pt x="21591" y="15646"/>
                        </a:cubicBezTo>
                        <a:close/>
                      </a:path>
                    </a:pathLst>
                  </a:cu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3" name="Shape 24">
                    <a:extLst>
                      <a:ext uri="{FF2B5EF4-FFF2-40B4-BE49-F238E27FC236}">
                        <a16:creationId xmlns:a16="http://schemas.microsoft.com/office/drawing/2014/main" id="{556FF9F2-52F1-CAD8-3825-1EC5FE0B07C2}"/>
                      </a:ext>
                    </a:extLst>
                  </p:cNvPr>
                  <p:cNvSpPr/>
                  <p:nvPr/>
                </p:nvSpPr>
                <p:spPr>
                  <a:xfrm>
                    <a:off x="2133600" y="1117599"/>
                    <a:ext cx="675990" cy="768721"/>
                  </a:xfrm>
                  <a:custGeom>
                    <a:avLst/>
                    <a:gdLst/>
                    <a:ahLst/>
                    <a:cxnLst>
                      <a:cxn ang="0">
                        <a:pos x="wd2" y="hd2"/>
                      </a:cxn>
                      <a:cxn ang="5400000">
                        <a:pos x="wd2" y="hd2"/>
                      </a:cxn>
                      <a:cxn ang="10800000">
                        <a:pos x="wd2" y="hd2"/>
                      </a:cxn>
                      <a:cxn ang="16200000">
                        <a:pos x="wd2" y="hd2"/>
                      </a:cxn>
                    </a:cxnLst>
                    <a:rect l="0" t="0" r="r" b="b"/>
                    <a:pathLst>
                      <a:path w="21600" h="21506" extrusionOk="0">
                        <a:moveTo>
                          <a:pt x="21599" y="5898"/>
                        </a:moveTo>
                        <a:cubicBezTo>
                          <a:pt x="21596" y="5527"/>
                          <a:pt x="21369" y="5184"/>
                          <a:pt x="21001" y="4998"/>
                        </a:cubicBezTo>
                        <a:lnTo>
                          <a:pt x="11407" y="141"/>
                        </a:lnTo>
                        <a:cubicBezTo>
                          <a:pt x="11037" y="-47"/>
                          <a:pt x="10579" y="-47"/>
                          <a:pt x="10208" y="140"/>
                        </a:cubicBezTo>
                        <a:lnTo>
                          <a:pt x="607" y="4986"/>
                        </a:lnTo>
                        <a:cubicBezTo>
                          <a:pt x="236" y="5174"/>
                          <a:pt x="7" y="5520"/>
                          <a:pt x="7" y="5896"/>
                        </a:cubicBezTo>
                        <a:lnTo>
                          <a:pt x="7" y="5898"/>
                        </a:lnTo>
                        <a:lnTo>
                          <a:pt x="0" y="15598"/>
                        </a:lnTo>
                        <a:cubicBezTo>
                          <a:pt x="0" y="15614"/>
                          <a:pt x="3" y="15630"/>
                          <a:pt x="3" y="15646"/>
                        </a:cubicBezTo>
                        <a:cubicBezTo>
                          <a:pt x="22" y="16002"/>
                          <a:pt x="244" y="16328"/>
                          <a:pt x="599" y="16508"/>
                        </a:cubicBezTo>
                        <a:lnTo>
                          <a:pt x="10193" y="21365"/>
                        </a:lnTo>
                        <a:cubicBezTo>
                          <a:pt x="10563" y="21553"/>
                          <a:pt x="11021" y="21553"/>
                          <a:pt x="11392" y="21366"/>
                        </a:cubicBezTo>
                        <a:lnTo>
                          <a:pt x="20993" y="16519"/>
                        </a:lnTo>
                        <a:cubicBezTo>
                          <a:pt x="21352" y="16338"/>
                          <a:pt x="21576" y="16007"/>
                          <a:pt x="21591" y="15646"/>
                        </a:cubicBezTo>
                        <a:cubicBezTo>
                          <a:pt x="21591" y="15634"/>
                          <a:pt x="21593" y="15622"/>
                          <a:pt x="21593" y="15611"/>
                        </a:cubicBezTo>
                        <a:lnTo>
                          <a:pt x="21600" y="5908"/>
                        </a:lnTo>
                        <a:cubicBezTo>
                          <a:pt x="21600" y="5905"/>
                          <a:pt x="21599" y="5902"/>
                          <a:pt x="21599" y="5898"/>
                        </a:cubicBezTo>
                        <a:close/>
                      </a:path>
                    </a:pathLst>
                  </a:custGeom>
                  <a:solidFill>
                    <a:schemeClr val="accent1">
                      <a:lumMod val="40000"/>
                      <a:lumOff val="6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4" name="Shape 25">
                    <a:extLst>
                      <a:ext uri="{FF2B5EF4-FFF2-40B4-BE49-F238E27FC236}">
                        <a16:creationId xmlns:a16="http://schemas.microsoft.com/office/drawing/2014/main" id="{7E8A6B8B-8FE9-3E26-895E-40B7B6325A92}"/>
                      </a:ext>
                    </a:extLst>
                  </p:cNvPr>
                  <p:cNvSpPr/>
                  <p:nvPr/>
                </p:nvSpPr>
                <p:spPr>
                  <a:xfrm>
                    <a:off x="1752600" y="1765299"/>
                    <a:ext cx="675990" cy="768735"/>
                  </a:xfrm>
                  <a:custGeom>
                    <a:avLst/>
                    <a:gdLst/>
                    <a:ahLst/>
                    <a:cxnLst>
                      <a:cxn ang="0">
                        <a:pos x="wd2" y="hd2"/>
                      </a:cxn>
                      <a:cxn ang="5400000">
                        <a:pos x="wd2" y="hd2"/>
                      </a:cxn>
                      <a:cxn ang="10800000">
                        <a:pos x="wd2" y="hd2"/>
                      </a:cxn>
                      <a:cxn ang="16200000">
                        <a:pos x="wd2" y="hd2"/>
                      </a:cxn>
                    </a:cxnLst>
                    <a:rect l="0" t="0" r="r" b="b"/>
                    <a:pathLst>
                      <a:path w="21600" h="21506" extrusionOk="0">
                        <a:moveTo>
                          <a:pt x="21001" y="4998"/>
                        </a:moveTo>
                        <a:lnTo>
                          <a:pt x="11407" y="141"/>
                        </a:lnTo>
                        <a:cubicBezTo>
                          <a:pt x="11036" y="-47"/>
                          <a:pt x="10579" y="-47"/>
                          <a:pt x="10207" y="140"/>
                        </a:cubicBezTo>
                        <a:lnTo>
                          <a:pt x="607" y="4986"/>
                        </a:lnTo>
                        <a:cubicBezTo>
                          <a:pt x="241" y="5171"/>
                          <a:pt x="15" y="5511"/>
                          <a:pt x="8" y="5880"/>
                        </a:cubicBezTo>
                        <a:cubicBezTo>
                          <a:pt x="8" y="5885"/>
                          <a:pt x="6" y="5890"/>
                          <a:pt x="6" y="5896"/>
                        </a:cubicBezTo>
                        <a:lnTo>
                          <a:pt x="0" y="15598"/>
                        </a:lnTo>
                        <a:cubicBezTo>
                          <a:pt x="0" y="15608"/>
                          <a:pt x="2" y="15617"/>
                          <a:pt x="2" y="15626"/>
                        </a:cubicBezTo>
                        <a:cubicBezTo>
                          <a:pt x="13" y="15991"/>
                          <a:pt x="238" y="16325"/>
                          <a:pt x="599" y="16508"/>
                        </a:cubicBezTo>
                        <a:lnTo>
                          <a:pt x="10192" y="21365"/>
                        </a:lnTo>
                        <a:cubicBezTo>
                          <a:pt x="10563" y="21553"/>
                          <a:pt x="11021" y="21553"/>
                          <a:pt x="11392" y="21365"/>
                        </a:cubicBezTo>
                        <a:lnTo>
                          <a:pt x="20993" y="16519"/>
                        </a:lnTo>
                        <a:cubicBezTo>
                          <a:pt x="21359" y="16335"/>
                          <a:pt x="21585" y="15995"/>
                          <a:pt x="21592" y="15626"/>
                        </a:cubicBezTo>
                        <a:cubicBezTo>
                          <a:pt x="21592" y="15621"/>
                          <a:pt x="21593" y="15616"/>
                          <a:pt x="21593" y="15610"/>
                        </a:cubicBezTo>
                        <a:lnTo>
                          <a:pt x="21600" y="5908"/>
                        </a:lnTo>
                        <a:cubicBezTo>
                          <a:pt x="21600" y="5898"/>
                          <a:pt x="21598" y="5889"/>
                          <a:pt x="21598" y="5880"/>
                        </a:cubicBezTo>
                        <a:cubicBezTo>
                          <a:pt x="21587" y="5515"/>
                          <a:pt x="21362" y="5181"/>
                          <a:pt x="21001" y="4998"/>
                        </a:cubicBezTo>
                        <a:close/>
                      </a:path>
                    </a:pathLst>
                  </a:custGeom>
                  <a:solidFill>
                    <a:schemeClr val="accent1">
                      <a:lumMod val="60000"/>
                      <a:lumOff val="4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35" name="Shape 26">
                    <a:extLst>
                      <a:ext uri="{FF2B5EF4-FFF2-40B4-BE49-F238E27FC236}">
                        <a16:creationId xmlns:a16="http://schemas.microsoft.com/office/drawing/2014/main" id="{4D9AD4DF-7660-710A-1747-10F352B42DC5}"/>
                      </a:ext>
                    </a:extLst>
                  </p:cNvPr>
                  <p:cNvSpPr/>
                  <p:nvPr/>
                </p:nvSpPr>
                <p:spPr>
                  <a:xfrm>
                    <a:off x="1003300" y="1765299"/>
                    <a:ext cx="675990" cy="768735"/>
                  </a:xfrm>
                  <a:custGeom>
                    <a:avLst/>
                    <a:gdLst/>
                    <a:ahLst/>
                    <a:cxnLst>
                      <a:cxn ang="0">
                        <a:pos x="wd2" y="hd2"/>
                      </a:cxn>
                      <a:cxn ang="5400000">
                        <a:pos x="wd2" y="hd2"/>
                      </a:cxn>
                      <a:cxn ang="10800000">
                        <a:pos x="wd2" y="hd2"/>
                      </a:cxn>
                      <a:cxn ang="16200000">
                        <a:pos x="wd2" y="hd2"/>
                      </a:cxn>
                    </a:cxnLst>
                    <a:rect l="0" t="0" r="r" b="b"/>
                    <a:pathLst>
                      <a:path w="21600" h="21506" extrusionOk="0">
                        <a:moveTo>
                          <a:pt x="21001" y="4998"/>
                        </a:moveTo>
                        <a:lnTo>
                          <a:pt x="11408" y="141"/>
                        </a:lnTo>
                        <a:cubicBezTo>
                          <a:pt x="11037" y="-47"/>
                          <a:pt x="10579" y="-47"/>
                          <a:pt x="10208" y="140"/>
                        </a:cubicBezTo>
                        <a:lnTo>
                          <a:pt x="607" y="4986"/>
                        </a:lnTo>
                        <a:cubicBezTo>
                          <a:pt x="242" y="5171"/>
                          <a:pt x="15" y="5511"/>
                          <a:pt x="8" y="5880"/>
                        </a:cubicBezTo>
                        <a:cubicBezTo>
                          <a:pt x="8" y="5885"/>
                          <a:pt x="6" y="5890"/>
                          <a:pt x="6" y="5896"/>
                        </a:cubicBezTo>
                        <a:lnTo>
                          <a:pt x="0" y="15598"/>
                        </a:lnTo>
                        <a:cubicBezTo>
                          <a:pt x="0" y="15608"/>
                          <a:pt x="2" y="15617"/>
                          <a:pt x="2" y="15626"/>
                        </a:cubicBezTo>
                        <a:cubicBezTo>
                          <a:pt x="13" y="15991"/>
                          <a:pt x="238" y="16325"/>
                          <a:pt x="600" y="16508"/>
                        </a:cubicBezTo>
                        <a:lnTo>
                          <a:pt x="10193" y="21365"/>
                        </a:lnTo>
                        <a:cubicBezTo>
                          <a:pt x="10564" y="21553"/>
                          <a:pt x="11021" y="21553"/>
                          <a:pt x="11392" y="21365"/>
                        </a:cubicBezTo>
                        <a:lnTo>
                          <a:pt x="20993" y="16519"/>
                        </a:lnTo>
                        <a:cubicBezTo>
                          <a:pt x="21359" y="16335"/>
                          <a:pt x="21586" y="15995"/>
                          <a:pt x="21592" y="15626"/>
                        </a:cubicBezTo>
                        <a:cubicBezTo>
                          <a:pt x="21592" y="15621"/>
                          <a:pt x="21593" y="15616"/>
                          <a:pt x="21593" y="15610"/>
                        </a:cubicBezTo>
                        <a:lnTo>
                          <a:pt x="21600" y="5908"/>
                        </a:lnTo>
                        <a:cubicBezTo>
                          <a:pt x="21600" y="5898"/>
                          <a:pt x="21598" y="5889"/>
                          <a:pt x="21598" y="5880"/>
                        </a:cubicBezTo>
                        <a:cubicBezTo>
                          <a:pt x="21587" y="5515"/>
                          <a:pt x="21362" y="5181"/>
                          <a:pt x="21001" y="4998"/>
                        </a:cubicBezTo>
                        <a:close/>
                      </a:path>
                    </a:pathLst>
                  </a:custGeom>
                  <a:solidFill>
                    <a:schemeClr val="accent1">
                      <a:lumMod val="75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grpSp>
            <p:grpSp>
              <p:nvGrpSpPr>
                <p:cNvPr id="8" name="Group 7">
                  <a:extLst>
                    <a:ext uri="{FF2B5EF4-FFF2-40B4-BE49-F238E27FC236}">
                      <a16:creationId xmlns:a16="http://schemas.microsoft.com/office/drawing/2014/main" id="{37D67168-348B-1455-25D9-747B08EC93E5}"/>
                    </a:ext>
                  </a:extLst>
                </p:cNvPr>
                <p:cNvGrpSpPr/>
                <p:nvPr/>
              </p:nvGrpSpPr>
              <p:grpSpPr>
                <a:xfrm>
                  <a:off x="2734665" y="1560780"/>
                  <a:ext cx="6640656" cy="4096629"/>
                  <a:chOff x="2734665" y="1560780"/>
                  <a:chExt cx="6640656" cy="4096629"/>
                </a:xfrm>
              </p:grpSpPr>
              <p:sp>
                <p:nvSpPr>
                  <p:cNvPr id="9" name="Shape 585">
                    <a:extLst>
                      <a:ext uri="{FF2B5EF4-FFF2-40B4-BE49-F238E27FC236}">
                        <a16:creationId xmlns:a16="http://schemas.microsoft.com/office/drawing/2014/main" id="{F0427A25-D89A-7368-D0AA-40C50805BAB8}"/>
                      </a:ext>
                    </a:extLst>
                  </p:cNvPr>
                  <p:cNvSpPr/>
                  <p:nvPr/>
                </p:nvSpPr>
                <p:spPr>
                  <a:xfrm>
                    <a:off x="7914557" y="2052884"/>
                    <a:ext cx="987320"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10" name="Shape 32">
                    <a:extLst>
                      <a:ext uri="{FF2B5EF4-FFF2-40B4-BE49-F238E27FC236}">
                        <a16:creationId xmlns:a16="http://schemas.microsoft.com/office/drawing/2014/main" id="{2F35490A-8B82-8195-5E6A-9257D166F71A}"/>
                      </a:ext>
                    </a:extLst>
                  </p:cNvPr>
                  <p:cNvSpPr/>
                  <p:nvPr/>
                </p:nvSpPr>
                <p:spPr>
                  <a:xfrm>
                    <a:off x="8901878" y="1990356"/>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11" name="Shape 585">
                    <a:extLst>
                      <a:ext uri="{FF2B5EF4-FFF2-40B4-BE49-F238E27FC236}">
                        <a16:creationId xmlns:a16="http://schemas.microsoft.com/office/drawing/2014/main" id="{3D9193C9-ACFB-115B-2F66-B597ECE45624}"/>
                      </a:ext>
                    </a:extLst>
                  </p:cNvPr>
                  <p:cNvSpPr/>
                  <p:nvPr/>
                </p:nvSpPr>
                <p:spPr>
                  <a:xfrm rot="10800000">
                    <a:off x="3211362" y="2092203"/>
                    <a:ext cx="987320"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12" name="Shape 32">
                    <a:extLst>
                      <a:ext uri="{FF2B5EF4-FFF2-40B4-BE49-F238E27FC236}">
                        <a16:creationId xmlns:a16="http://schemas.microsoft.com/office/drawing/2014/main" id="{A2D240B1-8B4A-C854-D45D-A9DDF69F1A74}"/>
                      </a:ext>
                    </a:extLst>
                  </p:cNvPr>
                  <p:cNvSpPr/>
                  <p:nvPr/>
                </p:nvSpPr>
                <p:spPr>
                  <a:xfrm rot="10800000">
                    <a:off x="3194187" y="2036725"/>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13" name="Shape 585">
                    <a:extLst>
                      <a:ext uri="{FF2B5EF4-FFF2-40B4-BE49-F238E27FC236}">
                        <a16:creationId xmlns:a16="http://schemas.microsoft.com/office/drawing/2014/main" id="{1A0D4830-3DA6-C75F-5EFE-7E58F7B3C271}"/>
                      </a:ext>
                    </a:extLst>
                  </p:cNvPr>
                  <p:cNvSpPr/>
                  <p:nvPr/>
                </p:nvSpPr>
                <p:spPr>
                  <a:xfrm>
                    <a:off x="7914557" y="5109318"/>
                    <a:ext cx="987320"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14" name="Shape 32">
                    <a:extLst>
                      <a:ext uri="{FF2B5EF4-FFF2-40B4-BE49-F238E27FC236}">
                        <a16:creationId xmlns:a16="http://schemas.microsoft.com/office/drawing/2014/main" id="{7DFDAF46-59E0-C5B7-7F24-E7368E1E7773}"/>
                      </a:ext>
                    </a:extLst>
                  </p:cNvPr>
                  <p:cNvSpPr/>
                  <p:nvPr/>
                </p:nvSpPr>
                <p:spPr>
                  <a:xfrm>
                    <a:off x="8901878" y="5046790"/>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15" name="Shape 585">
                    <a:extLst>
                      <a:ext uri="{FF2B5EF4-FFF2-40B4-BE49-F238E27FC236}">
                        <a16:creationId xmlns:a16="http://schemas.microsoft.com/office/drawing/2014/main" id="{CF5379D3-7A5F-9D60-A24F-C391A20095CD}"/>
                      </a:ext>
                    </a:extLst>
                  </p:cNvPr>
                  <p:cNvSpPr/>
                  <p:nvPr/>
                </p:nvSpPr>
                <p:spPr>
                  <a:xfrm rot="10800000">
                    <a:off x="3211363" y="5148637"/>
                    <a:ext cx="987320"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16" name="Shape 32">
                    <a:extLst>
                      <a:ext uri="{FF2B5EF4-FFF2-40B4-BE49-F238E27FC236}">
                        <a16:creationId xmlns:a16="http://schemas.microsoft.com/office/drawing/2014/main" id="{E0FB0266-62C6-C76A-7A70-F0E0EECD1087}"/>
                      </a:ext>
                    </a:extLst>
                  </p:cNvPr>
                  <p:cNvSpPr/>
                  <p:nvPr/>
                </p:nvSpPr>
                <p:spPr>
                  <a:xfrm rot="10800000">
                    <a:off x="3120111" y="5079596"/>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18" name="Shape 585">
                    <a:extLst>
                      <a:ext uri="{FF2B5EF4-FFF2-40B4-BE49-F238E27FC236}">
                        <a16:creationId xmlns:a16="http://schemas.microsoft.com/office/drawing/2014/main" id="{2E0F0FA0-1D02-A749-745B-7E7057CD915E}"/>
                      </a:ext>
                    </a:extLst>
                  </p:cNvPr>
                  <p:cNvSpPr/>
                  <p:nvPr/>
                </p:nvSpPr>
                <p:spPr>
                  <a:xfrm>
                    <a:off x="8784838" y="3648404"/>
                    <a:ext cx="458889"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19" name="Shape 32">
                    <a:extLst>
                      <a:ext uri="{FF2B5EF4-FFF2-40B4-BE49-F238E27FC236}">
                        <a16:creationId xmlns:a16="http://schemas.microsoft.com/office/drawing/2014/main" id="{D7B528BA-480F-43BA-E3EC-6F71A73DE993}"/>
                      </a:ext>
                    </a:extLst>
                  </p:cNvPr>
                  <p:cNvSpPr/>
                  <p:nvPr/>
                </p:nvSpPr>
                <p:spPr>
                  <a:xfrm>
                    <a:off x="9243728" y="3585876"/>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20" name="Shape 585">
                    <a:extLst>
                      <a:ext uri="{FF2B5EF4-FFF2-40B4-BE49-F238E27FC236}">
                        <a16:creationId xmlns:a16="http://schemas.microsoft.com/office/drawing/2014/main" id="{22C0CAF7-7A84-C6FF-E178-313CFE0BAD15}"/>
                      </a:ext>
                    </a:extLst>
                  </p:cNvPr>
                  <p:cNvSpPr/>
                  <p:nvPr/>
                </p:nvSpPr>
                <p:spPr>
                  <a:xfrm rot="10800000">
                    <a:off x="2839365" y="3687723"/>
                    <a:ext cx="442305" cy="0"/>
                  </a:xfrm>
                  <a:prstGeom prst="line">
                    <a:avLst/>
                  </a:prstGeom>
                  <a:ln w="12700">
                    <a:solidFill>
                      <a:srgbClr val="A6AAA9"/>
                    </a:solidFill>
                    <a:miter lim="400000"/>
                  </a:ln>
                </p:spPr>
                <p:txBody>
                  <a:bodyPr lIns="50800" tIns="50800" rIns="50800" bIns="50800" anchor="ctr"/>
                  <a:lstStyle/>
                  <a:p>
                    <a:pPr algn="ctr">
                      <a:defRPr sz="8000">
                        <a:solidFill>
                          <a:srgbClr val="53585F"/>
                        </a:solidFill>
                        <a:latin typeface="Open Sans"/>
                        <a:ea typeface="Open Sans"/>
                        <a:cs typeface="Open Sans"/>
                        <a:sym typeface="Open Sans"/>
                      </a:defRPr>
                    </a:pPr>
                    <a:endParaRPr sz="7200">
                      <a:solidFill>
                        <a:schemeClr val="accent1">
                          <a:lumMod val="50000"/>
                        </a:schemeClr>
                      </a:solidFill>
                      <a:latin typeface="Arial Nova" panose="020B0504020202020204" pitchFamily="34" charset="0"/>
                    </a:endParaRPr>
                  </a:p>
                </p:txBody>
              </p:sp>
              <p:sp>
                <p:nvSpPr>
                  <p:cNvPr id="21" name="Shape 32">
                    <a:extLst>
                      <a:ext uri="{FF2B5EF4-FFF2-40B4-BE49-F238E27FC236}">
                        <a16:creationId xmlns:a16="http://schemas.microsoft.com/office/drawing/2014/main" id="{A7278C8E-414F-35CA-4F3B-8485A41E54F8}"/>
                      </a:ext>
                    </a:extLst>
                  </p:cNvPr>
                  <p:cNvSpPr/>
                  <p:nvPr/>
                </p:nvSpPr>
                <p:spPr>
                  <a:xfrm rot="10800000">
                    <a:off x="2734665" y="3618682"/>
                    <a:ext cx="131593" cy="131569"/>
                  </a:xfrm>
                  <a:prstGeom prst="ellipse">
                    <a:avLst/>
                  </a:prstGeom>
                  <a:solidFill>
                    <a:schemeClr val="accent1">
                      <a:lumMod val="50000"/>
                    </a:scheme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2800" dirty="0">
                      <a:solidFill>
                        <a:schemeClr val="accent1">
                          <a:lumMod val="50000"/>
                        </a:schemeClr>
                      </a:solidFill>
                      <a:latin typeface="Arial Nova" panose="020B0504020202020204" pitchFamily="34" charset="0"/>
                    </a:endParaRPr>
                  </a:p>
                </p:txBody>
              </p:sp>
              <p:sp>
                <p:nvSpPr>
                  <p:cNvPr id="22" name="Shape 282">
                    <a:extLst>
                      <a:ext uri="{FF2B5EF4-FFF2-40B4-BE49-F238E27FC236}">
                        <a16:creationId xmlns:a16="http://schemas.microsoft.com/office/drawing/2014/main" id="{7F69445F-D410-59A5-63DD-670870F758C6}"/>
                      </a:ext>
                    </a:extLst>
                  </p:cNvPr>
                  <p:cNvSpPr/>
                  <p:nvPr/>
                </p:nvSpPr>
                <p:spPr>
                  <a:xfrm>
                    <a:off x="5294112" y="3194353"/>
                    <a:ext cx="1466677" cy="97024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lnSpc>
                        <a:spcPts val="2000"/>
                      </a:lnSpc>
                    </a:pPr>
                    <a:r>
                      <a:rPr lang="en-US" sz="2400" b="1" dirty="0">
                        <a:solidFill>
                          <a:schemeClr val="accent1">
                            <a:lumMod val="50000"/>
                          </a:schemeClr>
                        </a:solidFill>
                        <a:latin typeface="Arial Nova" panose="020B0504020202020204" pitchFamily="34" charset="0"/>
                      </a:rPr>
                      <a:t>UTP</a:t>
                    </a:r>
                    <a:endParaRPr sz="2400" b="1" dirty="0">
                      <a:solidFill>
                        <a:schemeClr val="accent1">
                          <a:lumMod val="50000"/>
                        </a:schemeClr>
                      </a:solidFill>
                      <a:latin typeface="Arial Nova" panose="020B0504020202020204" pitchFamily="34" charset="0"/>
                    </a:endParaRPr>
                  </a:p>
                </p:txBody>
              </p:sp>
              <p:pic>
                <p:nvPicPr>
                  <p:cNvPr id="23" name="Graphic 22" descr="Lock with solid fill">
                    <a:extLst>
                      <a:ext uri="{FF2B5EF4-FFF2-40B4-BE49-F238E27FC236}">
                        <a16:creationId xmlns:a16="http://schemas.microsoft.com/office/drawing/2014/main" id="{3CA52E53-87BA-3B35-0B4B-5341AA506F3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64480" y="4622396"/>
                    <a:ext cx="914400" cy="914400"/>
                  </a:xfrm>
                  <a:prstGeom prst="rect">
                    <a:avLst/>
                  </a:prstGeom>
                </p:spPr>
              </p:pic>
              <p:pic>
                <p:nvPicPr>
                  <p:cNvPr id="24" name="Graphic 23" descr="Paper with solid fill">
                    <a:extLst>
                      <a:ext uri="{FF2B5EF4-FFF2-40B4-BE49-F238E27FC236}">
                        <a16:creationId xmlns:a16="http://schemas.microsoft.com/office/drawing/2014/main" id="{B2A47F9D-3FFD-7A76-0066-7B0B0FC2E9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74546" y="1669908"/>
                    <a:ext cx="765952" cy="765951"/>
                  </a:xfrm>
                  <a:prstGeom prst="rect">
                    <a:avLst/>
                  </a:prstGeom>
                </p:spPr>
              </p:pic>
              <p:pic>
                <p:nvPicPr>
                  <p:cNvPr id="25" name="Graphic 24" descr="Hierarchy with solid fill">
                    <a:extLst>
                      <a:ext uri="{FF2B5EF4-FFF2-40B4-BE49-F238E27FC236}">
                        <a16:creationId xmlns:a16="http://schemas.microsoft.com/office/drawing/2014/main" id="{2E0FF437-41E3-B485-6EF6-91F53BF4D9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05523" y="1560780"/>
                    <a:ext cx="914400" cy="914400"/>
                  </a:xfrm>
                  <a:prstGeom prst="rect">
                    <a:avLst/>
                  </a:prstGeom>
                </p:spPr>
              </p:pic>
              <p:pic>
                <p:nvPicPr>
                  <p:cNvPr id="26" name="Graphic 25" descr="Internet Of Things with solid fill">
                    <a:extLst>
                      <a:ext uri="{FF2B5EF4-FFF2-40B4-BE49-F238E27FC236}">
                        <a16:creationId xmlns:a16="http://schemas.microsoft.com/office/drawing/2014/main" id="{77A51CB1-985D-EC38-272A-449CF0C259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31598" y="4743009"/>
                    <a:ext cx="914400" cy="914400"/>
                  </a:xfrm>
                  <a:prstGeom prst="rect">
                    <a:avLst/>
                  </a:prstGeom>
                </p:spPr>
              </p:pic>
              <p:pic>
                <p:nvPicPr>
                  <p:cNvPr id="27" name="Graphic 26" descr="Compass with solid fill">
                    <a:extLst>
                      <a:ext uri="{FF2B5EF4-FFF2-40B4-BE49-F238E27FC236}">
                        <a16:creationId xmlns:a16="http://schemas.microsoft.com/office/drawing/2014/main" id="{E1C57AAE-AE33-0F83-CC12-79559BC33CD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81526" y="3199366"/>
                    <a:ext cx="914400" cy="914400"/>
                  </a:xfrm>
                  <a:prstGeom prst="rect">
                    <a:avLst/>
                  </a:prstGeom>
                </p:spPr>
              </p:pic>
              <p:pic>
                <p:nvPicPr>
                  <p:cNvPr id="28" name="Graphic 27" descr="Robot Hand with solid fill">
                    <a:extLst>
                      <a:ext uri="{FF2B5EF4-FFF2-40B4-BE49-F238E27FC236}">
                        <a16:creationId xmlns:a16="http://schemas.microsoft.com/office/drawing/2014/main" id="{A29EF905-67C9-C6BD-AD54-E82C1A870EB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15240" y="3114523"/>
                    <a:ext cx="914400" cy="914400"/>
                  </a:xfrm>
                  <a:prstGeom prst="rect">
                    <a:avLst/>
                  </a:prstGeom>
                </p:spPr>
              </p:pic>
            </p:grpSp>
          </p:grpSp>
        </p:grpSp>
        <p:sp>
          <p:nvSpPr>
            <p:cNvPr id="48" name="Shape 282">
              <a:extLst>
                <a:ext uri="{FF2B5EF4-FFF2-40B4-BE49-F238E27FC236}">
                  <a16:creationId xmlns:a16="http://schemas.microsoft.com/office/drawing/2014/main" id="{FED4B460-D104-5D4D-42DE-E5B5314BDB5E}"/>
                </a:ext>
              </a:extLst>
            </p:cNvPr>
            <p:cNvSpPr/>
            <p:nvPr/>
          </p:nvSpPr>
          <p:spPr>
            <a:xfrm>
              <a:off x="8974862" y="2145001"/>
              <a:ext cx="2180539" cy="48407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IN" sz="1600" b="1" dirty="0">
                  <a:solidFill>
                    <a:schemeClr val="accent1">
                      <a:lumMod val="50000"/>
                    </a:schemeClr>
                  </a:solidFill>
                  <a:latin typeface="Arial Nova" panose="020B0504020202020204" pitchFamily="34" charset="0"/>
                </a:rPr>
                <a:t>Antispam Service</a:t>
              </a:r>
            </a:p>
          </p:txBody>
        </p:sp>
        <p:sp>
          <p:nvSpPr>
            <p:cNvPr id="49" name="Shape 282">
              <a:extLst>
                <a:ext uri="{FF2B5EF4-FFF2-40B4-BE49-F238E27FC236}">
                  <a16:creationId xmlns:a16="http://schemas.microsoft.com/office/drawing/2014/main" id="{9F6E89F5-9B37-B062-14B4-4A2573328CDC}"/>
                </a:ext>
              </a:extLst>
            </p:cNvPr>
            <p:cNvSpPr/>
            <p:nvPr/>
          </p:nvSpPr>
          <p:spPr>
            <a:xfrm>
              <a:off x="9083954" y="3563098"/>
              <a:ext cx="2427402" cy="39389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US" sz="1600" b="1" dirty="0">
                  <a:solidFill>
                    <a:schemeClr val="accent1">
                      <a:lumMod val="50000"/>
                    </a:schemeClr>
                  </a:solidFill>
                  <a:latin typeface="Arial Nova" panose="020B0504020202020204" pitchFamily="34" charset="0"/>
                </a:rPr>
                <a:t>FortiCare Premium </a:t>
              </a:r>
            </a:p>
          </p:txBody>
        </p:sp>
        <p:sp>
          <p:nvSpPr>
            <p:cNvPr id="50" name="Shape 281">
              <a:extLst>
                <a:ext uri="{FF2B5EF4-FFF2-40B4-BE49-F238E27FC236}">
                  <a16:creationId xmlns:a16="http://schemas.microsoft.com/office/drawing/2014/main" id="{0DA1847D-E2AD-7963-2BF1-E15E369D7C3B}"/>
                </a:ext>
              </a:extLst>
            </p:cNvPr>
            <p:cNvSpPr/>
            <p:nvPr/>
          </p:nvSpPr>
          <p:spPr>
            <a:xfrm>
              <a:off x="8789033" y="5182347"/>
              <a:ext cx="2650289" cy="72522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lvl1pPr>
                <a:defRPr sz="1800" cap="none" spc="0">
                  <a:solidFill>
                    <a:srgbClr val="5E5E5E"/>
                  </a:solidFill>
                </a:defRPr>
              </a:lvl1pPr>
            </a:lstStyle>
            <a:p>
              <a:pPr algn="ctr">
                <a:spcAft>
                  <a:spcPts val="300"/>
                </a:spcAft>
              </a:pPr>
              <a:r>
                <a:rPr lang="en-US" sz="1400" dirty="0">
                  <a:solidFill>
                    <a:schemeClr val="accent1">
                      <a:lumMod val="50000"/>
                    </a:schemeClr>
                  </a:solidFill>
                  <a:latin typeface="Arial Nova" panose="020B0504020202020204" pitchFamily="34" charset="0"/>
                </a:rPr>
                <a:t>Web and Content Filtering (URL Filtering), Secure DNS filtering &amp; Video Filtering</a:t>
              </a:r>
            </a:p>
          </p:txBody>
        </p:sp>
        <p:sp>
          <p:nvSpPr>
            <p:cNvPr id="51" name="Shape 282">
              <a:extLst>
                <a:ext uri="{FF2B5EF4-FFF2-40B4-BE49-F238E27FC236}">
                  <a16:creationId xmlns:a16="http://schemas.microsoft.com/office/drawing/2014/main" id="{938750BF-1DFF-4713-E236-5AEE1ADD5D2C}"/>
                </a:ext>
              </a:extLst>
            </p:cNvPr>
            <p:cNvSpPr/>
            <p:nvPr/>
          </p:nvSpPr>
          <p:spPr>
            <a:xfrm>
              <a:off x="9092845" y="4754224"/>
              <a:ext cx="2042664" cy="42812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nSpc>
                  <a:spcPct val="80000"/>
                </a:lnSpc>
                <a:defRPr sz="4000"/>
              </a:lvl1pPr>
            </a:lstStyle>
            <a:p>
              <a:pPr algn="ctr"/>
              <a:r>
                <a:rPr lang="en-US" sz="1600" b="1" dirty="0">
                  <a:solidFill>
                    <a:schemeClr val="accent1">
                      <a:lumMod val="50000"/>
                    </a:schemeClr>
                  </a:solidFill>
                  <a:latin typeface="Arial Nova" panose="020B0504020202020204" pitchFamily="34" charset="0"/>
                </a:rPr>
                <a:t>Web Security</a:t>
              </a:r>
            </a:p>
          </p:txBody>
        </p:sp>
      </p:grpSp>
    </p:spTree>
    <p:extLst>
      <p:ext uri="{BB962C8B-B14F-4D97-AF65-F5344CB8AC3E}">
        <p14:creationId xmlns:p14="http://schemas.microsoft.com/office/powerpoint/2010/main" val="44028606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8B77CDD-CCF4-2BC2-EE1B-B5840D52D9D7}"/>
              </a:ext>
            </a:extLst>
          </p:cNvPr>
          <p:cNvSpPr txBox="1">
            <a:spLocks/>
          </p:cNvSpPr>
          <p:nvPr/>
        </p:nvSpPr>
        <p:spPr>
          <a:xfrm>
            <a:off x="664231" y="317381"/>
            <a:ext cx="9758104" cy="615540"/>
          </a:xfrm>
          <a:prstGeom prst="rect">
            <a:avLst/>
          </a:prstGeom>
        </p:spPr>
        <p:txBody>
          <a:bodyPr vert="horz" wrap="square" lIns="0" tIns="45715" rIns="91428" bIns="45715" rtlCol="0" anchor="ctr">
            <a:spAutoFit/>
          </a:bodyPr>
          <a:lstStyle>
            <a:defPPr>
              <a:defRPr lang="en-US"/>
            </a:defPPr>
            <a:lvl1pPr defTabSz="1219018">
              <a:spcBef>
                <a:spcPct val="0"/>
              </a:spcBef>
              <a:buNone/>
              <a:defRPr kumimoji="0" sz="2400" b="1" i="0" u="none" strike="noStrike" cap="all" spc="0" normalizeH="0" baseline="0">
                <a:ln>
                  <a:noFill/>
                </a:ln>
                <a:solidFill>
                  <a:schemeClr val="tx2">
                    <a:lumMod val="75000"/>
                  </a:schemeClr>
                </a:solidFill>
                <a:effectLst/>
                <a:uLnTx/>
                <a:uFillTx/>
                <a:latin typeface="Arial Nova" panose="020B0504020202020204" pitchFamily="34" charset="0"/>
                <a:ea typeface="+mj-ea"/>
                <a:cs typeface="+mj-cs"/>
              </a:defRPr>
            </a:lvl1pPr>
          </a:lstStyle>
          <a:p>
            <a:r>
              <a:rPr lang="en-US" dirty="0"/>
              <a:t>Centralized Management &amp; Reporting</a:t>
            </a:r>
            <a:endParaRPr lang="en-IN" dirty="0"/>
          </a:p>
        </p:txBody>
      </p:sp>
      <p:grpSp>
        <p:nvGrpSpPr>
          <p:cNvPr id="12" name="Group 11">
            <a:extLst>
              <a:ext uri="{FF2B5EF4-FFF2-40B4-BE49-F238E27FC236}">
                <a16:creationId xmlns:a16="http://schemas.microsoft.com/office/drawing/2014/main" id="{8268AAC6-C84D-B414-B18A-012DA54093DA}"/>
              </a:ext>
            </a:extLst>
          </p:cNvPr>
          <p:cNvGrpSpPr/>
          <p:nvPr/>
        </p:nvGrpSpPr>
        <p:grpSpPr>
          <a:xfrm>
            <a:off x="664231" y="2637834"/>
            <a:ext cx="3398104" cy="3089890"/>
            <a:chOff x="664232" y="2497928"/>
            <a:chExt cx="5768881" cy="3500710"/>
          </a:xfrm>
          <a:solidFill>
            <a:schemeClr val="bg1"/>
          </a:solidFill>
        </p:grpSpPr>
        <p:graphicFrame>
          <p:nvGraphicFramePr>
            <p:cNvPr id="20" name="Content Placeholder 4">
              <a:extLst>
                <a:ext uri="{FF2B5EF4-FFF2-40B4-BE49-F238E27FC236}">
                  <a16:creationId xmlns:a16="http://schemas.microsoft.com/office/drawing/2014/main" id="{F2ECC7B4-FC60-7F99-7265-D9EC87836F84}"/>
                </a:ext>
              </a:extLst>
            </p:cNvPr>
            <p:cNvGraphicFramePr>
              <a:graphicFrameLocks/>
            </p:cNvGraphicFramePr>
            <p:nvPr/>
          </p:nvGraphicFramePr>
          <p:xfrm>
            <a:off x="664232" y="2497928"/>
            <a:ext cx="5768881" cy="3500710"/>
          </p:xfrm>
          <a:graphic>
            <a:graphicData uri="http://schemas.openxmlformats.org/drawingml/2006/table">
              <a:tbl>
                <a:tblPr>
                  <a:tableStyleId>{3B4B98B0-60AC-42C2-AFA5-B58CD77FA1E5}</a:tableStyleId>
                </a:tblPr>
                <a:tblGrid>
                  <a:gridCol w="653057">
                    <a:extLst>
                      <a:ext uri="{9D8B030D-6E8A-4147-A177-3AD203B41FA5}">
                        <a16:colId xmlns:a16="http://schemas.microsoft.com/office/drawing/2014/main" val="20000"/>
                      </a:ext>
                    </a:extLst>
                  </a:gridCol>
                  <a:gridCol w="2745047">
                    <a:extLst>
                      <a:ext uri="{9D8B030D-6E8A-4147-A177-3AD203B41FA5}">
                        <a16:colId xmlns:a16="http://schemas.microsoft.com/office/drawing/2014/main" val="2222665381"/>
                      </a:ext>
                    </a:extLst>
                  </a:gridCol>
                </a:tblGrid>
                <a:tr h="6179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0" normalizeH="0" baseline="0" noProof="0">
                          <a:ln>
                            <a:noFill/>
                          </a:ln>
                          <a:solidFill>
                            <a:schemeClr val="bg1"/>
                          </a:solidFill>
                          <a:effectLst/>
                          <a:uLnTx/>
                          <a:uFillTx/>
                          <a:latin typeface="Arial Nova" panose="020B0504020202020204" pitchFamily="34" charset="0"/>
                        </a:endParaRPr>
                      </a:p>
                    </a:txBody>
                    <a:tcPr marL="239938" marR="121888" marB="144000">
                      <a:lnL>
                        <a:noFill/>
                      </a:lnL>
                      <a:lnR>
                        <a:noFill/>
                      </a:lnR>
                      <a:lnT w="12700" cmpd="sng">
                        <a:noFill/>
                      </a:lnT>
                      <a:lnB>
                        <a:noFill/>
                      </a:lnB>
                      <a:lnTlToBr w="12700" cmpd="sng">
                        <a:noFill/>
                        <a:prstDash val="solid"/>
                      </a:lnTlToBr>
                      <a:lnBlToTr w="12700" cmpd="sng">
                        <a:noFill/>
                        <a:prstDash val="solid"/>
                      </a:lnBlToTr>
                      <a:solidFill>
                        <a:schemeClr val="tx2">
                          <a:lumMod val="5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chemeClr val="bg1"/>
                            </a:solidFill>
                            <a:latin typeface="Arial Nova" panose="020B0504020202020204" pitchFamily="34" charset="0"/>
                          </a:rPr>
                          <a:t>Centralized Search and Reports </a:t>
                        </a:r>
                        <a:endParaRPr lang="en-US" sz="1200" b="0" dirty="0">
                          <a:solidFill>
                            <a:schemeClr val="bg1"/>
                          </a:solidFill>
                          <a:latin typeface="Arial Nova" panose="020B0504020202020204" pitchFamily="34" charset="0"/>
                          <a:cs typeface="Segoe UI" panose="020B0502040204020203" pitchFamily="34" charset="0"/>
                        </a:endParaRPr>
                      </a:p>
                    </a:txBody>
                    <a:tcPr marL="108000" marR="121888" marT="72000" marB="72000" anchor="ctr">
                      <a:lnL>
                        <a:noFill/>
                      </a:lnL>
                      <a:lnR>
                        <a:noFill/>
                      </a:lnR>
                      <a:lnT w="12700" cmpd="sng">
                        <a:noFill/>
                      </a:lnT>
                      <a:lnB>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0001"/>
                    </a:ext>
                  </a:extLst>
                </a:tr>
                <a:tr h="6179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0" normalizeH="0" baseline="0" noProof="0">
                          <a:ln>
                            <a:noFill/>
                          </a:ln>
                          <a:solidFill>
                            <a:schemeClr val="bg1"/>
                          </a:solidFill>
                          <a:effectLst/>
                          <a:uLnTx/>
                          <a:uFillTx/>
                          <a:latin typeface="Arial Nova" panose="020B0504020202020204" pitchFamily="34" charset="0"/>
                        </a:endParaRPr>
                      </a:p>
                    </a:txBody>
                    <a:tcPr marL="239938" marR="121888" marB="144000">
                      <a:lnL>
                        <a:noFill/>
                      </a:lnL>
                      <a:lnR>
                        <a:noFill/>
                      </a:lnR>
                      <a:lnT>
                        <a:noFill/>
                      </a:lnT>
                      <a:lnB>
                        <a:noFill/>
                      </a:lnB>
                      <a:lnTlToBr w="12700" cmpd="sng">
                        <a:noFill/>
                        <a:prstDash val="solid"/>
                      </a:lnTlToBr>
                      <a:lnBlToTr w="12700" cmpd="sng">
                        <a:noFill/>
                        <a:prstDash val="solid"/>
                      </a:lnBlToTr>
                      <a:solidFill>
                        <a:schemeClr val="tx2">
                          <a:lumMod val="5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chemeClr val="bg1"/>
                            </a:solidFill>
                            <a:latin typeface="Arial Nova" panose="020B0504020202020204" pitchFamily="34" charset="0"/>
                          </a:rPr>
                          <a:t>Real-time and Historical Views into Network Activity </a:t>
                        </a:r>
                        <a:endParaRPr lang="en-US" sz="1200" b="0" dirty="0">
                          <a:solidFill>
                            <a:schemeClr val="bg1"/>
                          </a:solidFill>
                          <a:latin typeface="Arial Nova" panose="020B0504020202020204" pitchFamily="34" charset="0"/>
                          <a:cs typeface="Segoe UI" panose="020B0502040204020203" pitchFamily="34" charset="0"/>
                        </a:endParaRPr>
                      </a:p>
                    </a:txBody>
                    <a:tcPr marL="108000" marR="121888" marT="72000" marB="72000" anchor="ctr">
                      <a:lnL>
                        <a:noFill/>
                      </a:lnL>
                      <a:lnR>
                        <a:noFill/>
                      </a:lnR>
                      <a:lnT>
                        <a:noFill/>
                      </a:lnT>
                      <a:lnB>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0002"/>
                    </a:ext>
                  </a:extLst>
                </a:tr>
                <a:tr h="6179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0" normalizeH="0" baseline="0" noProof="0">
                          <a:ln>
                            <a:noFill/>
                          </a:ln>
                          <a:solidFill>
                            <a:schemeClr val="bg1"/>
                          </a:solidFill>
                          <a:effectLst/>
                          <a:uLnTx/>
                          <a:uFillTx/>
                          <a:latin typeface="Arial Nova" panose="020B0504020202020204" pitchFamily="34" charset="0"/>
                        </a:endParaRPr>
                      </a:p>
                    </a:txBody>
                    <a:tcPr marL="239938" marR="121888" marB="144000">
                      <a:lnL>
                        <a:noFill/>
                      </a:lnL>
                      <a:lnR>
                        <a:noFill/>
                      </a:lnR>
                      <a:lnT>
                        <a:noFill/>
                      </a:lnT>
                      <a:lnB>
                        <a:noFill/>
                      </a:lnB>
                      <a:lnTlToBr w="12700" cmpd="sng">
                        <a:noFill/>
                        <a:prstDash val="solid"/>
                      </a:lnTlToBr>
                      <a:lnBlToTr w="12700" cmpd="sng">
                        <a:noFill/>
                        <a:prstDash val="solid"/>
                      </a:lnBlToTr>
                      <a:solidFill>
                        <a:schemeClr val="tx2">
                          <a:lumMod val="5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u="none" strike="noStrike" kern="1200" dirty="0">
                            <a:solidFill>
                              <a:schemeClr val="bg1"/>
                            </a:solidFill>
                            <a:effectLst/>
                            <a:latin typeface="Arial Nova" panose="020B0504020202020204" pitchFamily="34" charset="0"/>
                          </a:rPr>
                          <a:t>Scans security logs using FortiGuard IOC Intelligence for APT detection </a:t>
                        </a:r>
                        <a:endParaRPr lang="en-US" sz="1200" b="0" i="0" u="none" strike="noStrike" kern="1200" dirty="0">
                          <a:solidFill>
                            <a:schemeClr val="bg1"/>
                          </a:solidFill>
                          <a:effectLst/>
                          <a:latin typeface="Arial Nova" panose="020B0504020202020204" pitchFamily="34" charset="0"/>
                          <a:ea typeface="+mn-ea"/>
                          <a:cs typeface="Segoe UI" panose="020B0502040204020203" pitchFamily="34" charset="0"/>
                        </a:endParaRPr>
                      </a:p>
                    </a:txBody>
                    <a:tcPr marL="108000" marR="121888" marT="72000" marB="72000" anchor="ctr">
                      <a:lnL>
                        <a:noFill/>
                      </a:lnL>
                      <a:lnR>
                        <a:noFill/>
                      </a:lnR>
                      <a:lnT>
                        <a:noFill/>
                      </a:lnT>
                      <a:lnB>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364877340"/>
                    </a:ext>
                  </a:extLst>
                </a:tr>
                <a:tr h="6179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0" normalizeH="0" baseline="0" noProof="0">
                          <a:ln>
                            <a:noFill/>
                          </a:ln>
                          <a:solidFill>
                            <a:schemeClr val="bg1"/>
                          </a:solidFill>
                          <a:effectLst/>
                          <a:uLnTx/>
                          <a:uFillTx/>
                          <a:latin typeface="Arial Nova" panose="020B0504020202020204" pitchFamily="34" charset="0"/>
                        </a:endParaRPr>
                      </a:p>
                    </a:txBody>
                    <a:tcPr marL="239938" marR="121888" marB="144000">
                      <a:lnL>
                        <a:noFill/>
                      </a:lnL>
                      <a:lnR>
                        <a:noFill/>
                      </a:lnR>
                      <a:lnT>
                        <a:noFill/>
                      </a:lnT>
                      <a:lnB>
                        <a:noFill/>
                      </a:lnB>
                      <a:lnTlToBr w="12700" cmpd="sng">
                        <a:noFill/>
                        <a:prstDash val="solid"/>
                      </a:lnTlToBr>
                      <a:lnBlToTr w="12700" cmpd="sng">
                        <a:noFill/>
                        <a:prstDash val="solid"/>
                      </a:lnBlToTr>
                      <a:solidFill>
                        <a:schemeClr val="tx2">
                          <a:lumMod val="5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u="none" strike="noStrike" kern="1200" dirty="0">
                            <a:solidFill>
                              <a:schemeClr val="bg1"/>
                            </a:solidFill>
                            <a:effectLst/>
                            <a:latin typeface="Arial Nova" panose="020B0504020202020204" pitchFamily="34" charset="0"/>
                          </a:rPr>
                          <a:t>Light-weight Event Management </a:t>
                        </a:r>
                        <a:endParaRPr lang="en-US" sz="1200" b="0" i="0" u="none" strike="noStrike" kern="1200" dirty="0">
                          <a:solidFill>
                            <a:schemeClr val="bg1"/>
                          </a:solidFill>
                          <a:effectLst/>
                          <a:latin typeface="Arial Nova" panose="020B0504020202020204" pitchFamily="34" charset="0"/>
                          <a:ea typeface="+mn-ea"/>
                          <a:cs typeface="Segoe UI" panose="020B0502040204020203" pitchFamily="34" charset="0"/>
                        </a:endParaRPr>
                      </a:p>
                    </a:txBody>
                    <a:tcPr marL="108000" marR="121888" marT="72000" marB="72000" anchor="ctr">
                      <a:lnL>
                        <a:noFill/>
                      </a:lnL>
                      <a:lnR>
                        <a:noFill/>
                      </a:lnR>
                      <a:lnT>
                        <a:noFill/>
                      </a:lnT>
                      <a:lnB>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837794535"/>
                    </a:ext>
                  </a:extLst>
                </a:tr>
                <a:tr h="6179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0" normalizeH="0" baseline="0" noProof="0">
                          <a:ln>
                            <a:noFill/>
                          </a:ln>
                          <a:solidFill>
                            <a:schemeClr val="bg1"/>
                          </a:solidFill>
                          <a:effectLst/>
                          <a:uLnTx/>
                          <a:uFillTx/>
                          <a:latin typeface="Arial Nova" panose="020B0504020202020204" pitchFamily="34" charset="0"/>
                        </a:endParaRPr>
                      </a:p>
                    </a:txBody>
                    <a:tcPr marL="239938" marR="121888" marB="144000">
                      <a:lnL>
                        <a:noFill/>
                      </a:lnL>
                      <a:lnR>
                        <a:noFill/>
                      </a:lnR>
                      <a:lnT>
                        <a:noFill/>
                      </a:lnT>
                      <a:lnB w="12700" cmpd="sng">
                        <a:noFill/>
                      </a:lnB>
                      <a:lnTlToBr w="12700" cmpd="sng">
                        <a:noFill/>
                        <a:prstDash val="solid"/>
                      </a:lnTlToBr>
                      <a:lnBlToTr w="12700" cmpd="sng">
                        <a:noFill/>
                        <a:prstDash val="solid"/>
                      </a:lnBlToTr>
                      <a:solidFill>
                        <a:schemeClr val="tx2">
                          <a:lumMod val="5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u="none" strike="noStrike" kern="1200" dirty="0">
                            <a:solidFill>
                              <a:schemeClr val="bg1"/>
                            </a:solidFill>
                            <a:effectLst/>
                            <a:latin typeface="Arial Nova" panose="020B0504020202020204" pitchFamily="34" charset="0"/>
                          </a:rPr>
                          <a:t>Seamless Integration with the Fortinet Security Fabric </a:t>
                        </a:r>
                        <a:endParaRPr lang="en-US" sz="1200" b="0" i="0" u="none" strike="noStrike" kern="1200" dirty="0">
                          <a:solidFill>
                            <a:schemeClr val="bg1"/>
                          </a:solidFill>
                          <a:effectLst/>
                          <a:latin typeface="Arial Nova" panose="020B0504020202020204" pitchFamily="34" charset="0"/>
                          <a:ea typeface="+mn-ea"/>
                          <a:cs typeface="Segoe UI" panose="020B0502040204020203" pitchFamily="34" charset="0"/>
                        </a:endParaRPr>
                      </a:p>
                    </a:txBody>
                    <a:tcPr marL="108000" marR="121888" marT="72000" marB="72000" anchor="ctr">
                      <a:lnL>
                        <a:noFill/>
                      </a:lnL>
                      <a:lnR>
                        <a:noFill/>
                      </a:lnR>
                      <a:lnT>
                        <a:noFill/>
                      </a:lnT>
                      <a:lnB w="12700" cmpd="sng">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3890003673"/>
                    </a:ext>
                  </a:extLst>
                </a:tr>
              </a:tbl>
            </a:graphicData>
          </a:graphic>
        </p:graphicFrame>
        <p:pic>
          <p:nvPicPr>
            <p:cNvPr id="21" name="Graphic 20">
              <a:extLst>
                <a:ext uri="{FF2B5EF4-FFF2-40B4-BE49-F238E27FC236}">
                  <a16:creationId xmlns:a16="http://schemas.microsoft.com/office/drawing/2014/main" id="{F4CE3738-85A4-A0AF-D071-7F5A43C554D3}"/>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781935" y="3318747"/>
              <a:ext cx="794513" cy="530223"/>
            </a:xfrm>
            <a:prstGeom prst="rect">
              <a:avLst/>
            </a:prstGeom>
          </p:spPr>
        </p:pic>
        <p:pic>
          <p:nvPicPr>
            <p:cNvPr id="22" name="Graphic 21">
              <a:extLst>
                <a:ext uri="{FF2B5EF4-FFF2-40B4-BE49-F238E27FC236}">
                  <a16:creationId xmlns:a16="http://schemas.microsoft.com/office/drawing/2014/main" id="{EC9E6EB3-8567-5FC2-8D08-D95922911E82}"/>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781935" y="3995365"/>
              <a:ext cx="794513" cy="530223"/>
            </a:xfrm>
            <a:prstGeom prst="rect">
              <a:avLst/>
            </a:prstGeom>
          </p:spPr>
        </p:pic>
        <p:pic>
          <p:nvPicPr>
            <p:cNvPr id="23" name="Graphic 22">
              <a:extLst>
                <a:ext uri="{FF2B5EF4-FFF2-40B4-BE49-F238E27FC236}">
                  <a16:creationId xmlns:a16="http://schemas.microsoft.com/office/drawing/2014/main" id="{0283DC9B-A0E3-0E38-F5F7-1FD416400C94}"/>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784324" y="5370408"/>
              <a:ext cx="794513" cy="530223"/>
            </a:xfrm>
            <a:prstGeom prst="rect">
              <a:avLst/>
            </a:prstGeom>
          </p:spPr>
        </p:pic>
        <p:pic>
          <p:nvPicPr>
            <p:cNvPr id="26" name="Graphic 25">
              <a:extLst>
                <a:ext uri="{FF2B5EF4-FFF2-40B4-BE49-F238E27FC236}">
                  <a16:creationId xmlns:a16="http://schemas.microsoft.com/office/drawing/2014/main" id="{96297CCD-3232-680A-39C6-A8D42A28DFBF}"/>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781935" y="4704616"/>
              <a:ext cx="794513" cy="530223"/>
            </a:xfrm>
            <a:prstGeom prst="rect">
              <a:avLst/>
            </a:prstGeom>
          </p:spPr>
        </p:pic>
        <p:pic>
          <p:nvPicPr>
            <p:cNvPr id="27" name="Graphic 26">
              <a:extLst>
                <a:ext uri="{FF2B5EF4-FFF2-40B4-BE49-F238E27FC236}">
                  <a16:creationId xmlns:a16="http://schemas.microsoft.com/office/drawing/2014/main" id="{C6D137FB-BFA5-870D-3B0C-4335D733A715}"/>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81935" y="2592765"/>
              <a:ext cx="794513" cy="530223"/>
            </a:xfrm>
            <a:prstGeom prst="rect">
              <a:avLst/>
            </a:prstGeom>
          </p:spPr>
        </p:pic>
      </p:grpSp>
      <p:pic>
        <p:nvPicPr>
          <p:cNvPr id="28" name="Picture 27">
            <a:extLst>
              <a:ext uri="{FF2B5EF4-FFF2-40B4-BE49-F238E27FC236}">
                <a16:creationId xmlns:a16="http://schemas.microsoft.com/office/drawing/2014/main" id="{C5CD8A1C-C777-74AD-C108-BAA96ED395DA}"/>
              </a:ext>
            </a:extLst>
          </p:cNvPr>
          <p:cNvPicPr>
            <a:picLocks noChangeAspect="1"/>
          </p:cNvPicPr>
          <p:nvPr/>
        </p:nvPicPr>
        <p:blipFill>
          <a:blip r:embed="rId13"/>
          <a:stretch>
            <a:fillRect/>
          </a:stretch>
        </p:blipFill>
        <p:spPr>
          <a:xfrm>
            <a:off x="4297743" y="2637834"/>
            <a:ext cx="3950214" cy="2775973"/>
          </a:xfrm>
          <a:prstGeom prst="rect">
            <a:avLst/>
          </a:prstGeom>
          <a:ln w="9525">
            <a:noFill/>
          </a:ln>
        </p:spPr>
      </p:pic>
      <p:grpSp>
        <p:nvGrpSpPr>
          <p:cNvPr id="18" name="Group 17">
            <a:extLst>
              <a:ext uri="{FF2B5EF4-FFF2-40B4-BE49-F238E27FC236}">
                <a16:creationId xmlns:a16="http://schemas.microsoft.com/office/drawing/2014/main" id="{F253D641-49D0-9B34-56DB-93E3F2B43480}"/>
              </a:ext>
            </a:extLst>
          </p:cNvPr>
          <p:cNvGrpSpPr/>
          <p:nvPr/>
        </p:nvGrpSpPr>
        <p:grpSpPr>
          <a:xfrm>
            <a:off x="8483365" y="2637835"/>
            <a:ext cx="3045907" cy="3089889"/>
            <a:chOff x="8483365" y="2625253"/>
            <a:chExt cx="3045907" cy="2962565"/>
          </a:xfrm>
        </p:grpSpPr>
        <p:sp>
          <p:nvSpPr>
            <p:cNvPr id="7" name="Rectangle: Rounded Corners 6">
              <a:extLst>
                <a:ext uri="{FF2B5EF4-FFF2-40B4-BE49-F238E27FC236}">
                  <a16:creationId xmlns:a16="http://schemas.microsoft.com/office/drawing/2014/main" id="{12F0A4A7-38FD-851F-A583-750EA923961B}"/>
                </a:ext>
              </a:extLst>
            </p:cNvPr>
            <p:cNvSpPr/>
            <p:nvPr/>
          </p:nvSpPr>
          <p:spPr>
            <a:xfrm>
              <a:off x="8483365" y="2625253"/>
              <a:ext cx="3044404" cy="923309"/>
            </a:xfrm>
            <a:prstGeom prst="roundRect">
              <a:avLst/>
            </a:prstGeom>
            <a:solidFill>
              <a:schemeClr val="tx2">
                <a:lumMod val="50000"/>
              </a:schemeClr>
            </a:solidFill>
            <a:ln>
              <a:noFill/>
            </a:ln>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nchorCtr="0"/>
            <a:lstStyle/>
            <a:p>
              <a:pPr algn="ctr"/>
              <a:r>
                <a:rPr lang="en-US" sz="1400" dirty="0">
                  <a:solidFill>
                    <a:schemeClr val="bg1"/>
                  </a:solidFill>
                  <a:latin typeface="Arial Nova" panose="020B0504020202020204" pitchFamily="34" charset="0"/>
                </a:rPr>
                <a:t>Single-Pane Management and Provisioning</a:t>
              </a:r>
              <a:endParaRPr lang="en-IN" sz="1400" dirty="0">
                <a:latin typeface="Arial Nova" panose="020B0504020202020204" pitchFamily="34" charset="0"/>
              </a:endParaRPr>
            </a:p>
          </p:txBody>
        </p:sp>
        <p:sp>
          <p:nvSpPr>
            <p:cNvPr id="8" name="Rectangle: Rounded Corners 7">
              <a:extLst>
                <a:ext uri="{FF2B5EF4-FFF2-40B4-BE49-F238E27FC236}">
                  <a16:creationId xmlns:a16="http://schemas.microsoft.com/office/drawing/2014/main" id="{BE234ED1-627A-5F9C-4A28-DA7E1F791744}"/>
                </a:ext>
              </a:extLst>
            </p:cNvPr>
            <p:cNvSpPr/>
            <p:nvPr/>
          </p:nvSpPr>
          <p:spPr>
            <a:xfrm>
              <a:off x="8483365" y="3647557"/>
              <a:ext cx="3044404" cy="917957"/>
            </a:xfrm>
            <a:prstGeom prst="roundRect">
              <a:avLst/>
            </a:prstGeom>
            <a:solidFill>
              <a:schemeClr val="tx2">
                <a:lumMod val="50000"/>
              </a:schemeClr>
            </a:solidFill>
            <a:ln>
              <a:noFill/>
            </a:ln>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nchorCtr="0"/>
            <a:lstStyle/>
            <a:p>
              <a:pPr algn="ctr"/>
              <a:r>
                <a:rPr lang="en-US" sz="1400" dirty="0">
                  <a:solidFill>
                    <a:schemeClr val="bg1"/>
                  </a:solidFill>
                  <a:latin typeface="Arial Nova" panose="020B0504020202020204" pitchFamily="34" charset="0"/>
                </a:rPr>
                <a:t>Fabric Automation </a:t>
              </a:r>
              <a:endParaRPr lang="en-IN" sz="1400" dirty="0">
                <a:latin typeface="Arial Nova" panose="020B0504020202020204" pitchFamily="34" charset="0"/>
              </a:endParaRPr>
            </a:p>
          </p:txBody>
        </p:sp>
        <p:sp>
          <p:nvSpPr>
            <p:cNvPr id="9" name="Rectangle: Rounded Corners 8">
              <a:extLst>
                <a:ext uri="{FF2B5EF4-FFF2-40B4-BE49-F238E27FC236}">
                  <a16:creationId xmlns:a16="http://schemas.microsoft.com/office/drawing/2014/main" id="{751894FB-7751-CFC4-8473-A59C076BDBE5}"/>
                </a:ext>
              </a:extLst>
            </p:cNvPr>
            <p:cNvSpPr/>
            <p:nvPr/>
          </p:nvSpPr>
          <p:spPr>
            <a:xfrm>
              <a:off x="8484868" y="4664509"/>
              <a:ext cx="3044404" cy="923309"/>
            </a:xfrm>
            <a:prstGeom prst="roundRect">
              <a:avLst/>
            </a:prstGeom>
            <a:solidFill>
              <a:schemeClr val="tx2">
                <a:lumMod val="50000"/>
              </a:schemeClr>
            </a:solidFill>
            <a:ln>
              <a:noFill/>
            </a:ln>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nchorCtr="0"/>
            <a:lstStyle/>
            <a:p>
              <a:pPr algn="ctr"/>
              <a:r>
                <a:rPr lang="en-US" sz="1400" dirty="0">
                  <a:solidFill>
                    <a:schemeClr val="bg1"/>
                  </a:solidFill>
                  <a:latin typeface="Arial Nova" panose="020B0504020202020204" pitchFamily="34" charset="0"/>
                </a:rPr>
                <a:t>Monitoring and Visibility </a:t>
              </a:r>
              <a:endParaRPr lang="en-IN" sz="1400" dirty="0">
                <a:latin typeface="Arial Nova" panose="020B0504020202020204" pitchFamily="34" charset="0"/>
              </a:endParaRPr>
            </a:p>
          </p:txBody>
        </p:sp>
      </p:grpSp>
      <p:sp>
        <p:nvSpPr>
          <p:cNvPr id="11" name="TextBox 10">
            <a:extLst>
              <a:ext uri="{FF2B5EF4-FFF2-40B4-BE49-F238E27FC236}">
                <a16:creationId xmlns:a16="http://schemas.microsoft.com/office/drawing/2014/main" id="{FFC70D54-7827-BFCE-2B5F-A27A9826417B}"/>
              </a:ext>
            </a:extLst>
          </p:cNvPr>
          <p:cNvSpPr txBox="1"/>
          <p:nvPr/>
        </p:nvSpPr>
        <p:spPr>
          <a:xfrm>
            <a:off x="733562" y="1466379"/>
            <a:ext cx="3398104" cy="923330"/>
          </a:xfrm>
          <a:prstGeom prst="rect">
            <a:avLst/>
          </a:prstGeom>
          <a:noFill/>
        </p:spPr>
        <p:txBody>
          <a:bodyPr wrap="square">
            <a:spAutoFit/>
          </a:bodyPr>
          <a:lstStyle/>
          <a:p>
            <a:pPr algn="ctr"/>
            <a:r>
              <a:rPr lang="en-IN" b="1" dirty="0">
                <a:solidFill>
                  <a:schemeClr val="tx2">
                    <a:lumMod val="50000"/>
                  </a:schemeClr>
                </a:solidFill>
                <a:latin typeface="Arial Nova" panose="020B0504020202020204" pitchFamily="34" charset="0"/>
              </a:rPr>
              <a:t>Logging, Reporting And Analysis From Multiple Fortinet Devices</a:t>
            </a:r>
          </a:p>
        </p:txBody>
      </p:sp>
      <p:sp>
        <p:nvSpPr>
          <p:cNvPr id="14" name="TextBox 13">
            <a:extLst>
              <a:ext uri="{FF2B5EF4-FFF2-40B4-BE49-F238E27FC236}">
                <a16:creationId xmlns:a16="http://schemas.microsoft.com/office/drawing/2014/main" id="{CCAECFA2-A69D-54EA-49AB-9D51913B9E07}"/>
              </a:ext>
            </a:extLst>
          </p:cNvPr>
          <p:cNvSpPr txBox="1"/>
          <p:nvPr/>
        </p:nvSpPr>
        <p:spPr>
          <a:xfrm>
            <a:off x="664231" y="5980787"/>
            <a:ext cx="3398104" cy="523220"/>
          </a:xfrm>
          <a:prstGeom prst="rect">
            <a:avLst/>
          </a:prstGeom>
          <a:noFill/>
        </p:spPr>
        <p:txBody>
          <a:bodyPr wrap="square">
            <a:spAutoFit/>
          </a:bodyPr>
          <a:lstStyle>
            <a:defPPr>
              <a:defRPr lang="en-US"/>
            </a:defPPr>
            <a:lvl1pPr algn="ctr">
              <a:defRPr b="1">
                <a:solidFill>
                  <a:schemeClr val="accent1">
                    <a:lumMod val="50000"/>
                  </a:schemeClr>
                </a:solidFill>
                <a:latin typeface="Arial Nova" panose="020B0504020202020204" pitchFamily="34" charset="0"/>
              </a:defRPr>
            </a:lvl1pPr>
          </a:lstStyle>
          <a:p>
            <a:r>
              <a:rPr lang="en-US" sz="2800" dirty="0"/>
              <a:t>FortiAnalyzer</a:t>
            </a:r>
            <a:endParaRPr lang="en-IN" sz="2800" dirty="0"/>
          </a:p>
        </p:txBody>
      </p:sp>
      <p:sp>
        <p:nvSpPr>
          <p:cNvPr id="16" name="TextBox 15">
            <a:extLst>
              <a:ext uri="{FF2B5EF4-FFF2-40B4-BE49-F238E27FC236}">
                <a16:creationId xmlns:a16="http://schemas.microsoft.com/office/drawing/2014/main" id="{21926F89-0B3D-4108-1A09-6550D4D75185}"/>
              </a:ext>
            </a:extLst>
          </p:cNvPr>
          <p:cNvSpPr txBox="1"/>
          <p:nvPr/>
        </p:nvSpPr>
        <p:spPr>
          <a:xfrm>
            <a:off x="8483365" y="5980787"/>
            <a:ext cx="3044404" cy="523220"/>
          </a:xfrm>
          <a:prstGeom prst="rect">
            <a:avLst/>
          </a:prstGeom>
          <a:noFill/>
        </p:spPr>
        <p:txBody>
          <a:bodyPr wrap="square">
            <a:spAutoFit/>
          </a:bodyPr>
          <a:lstStyle>
            <a:defPPr>
              <a:defRPr lang="en-US"/>
            </a:defPPr>
            <a:lvl1pPr algn="ctr">
              <a:defRPr sz="2800" b="1">
                <a:solidFill>
                  <a:schemeClr val="accent1">
                    <a:lumMod val="50000"/>
                  </a:schemeClr>
                </a:solidFill>
                <a:latin typeface="Arial Nova" panose="020B0504020202020204" pitchFamily="34" charset="0"/>
              </a:defRPr>
            </a:lvl1pPr>
          </a:lstStyle>
          <a:p>
            <a:r>
              <a:rPr lang="en-US" dirty="0"/>
              <a:t>FortiManager</a:t>
            </a:r>
            <a:endParaRPr lang="en-IN" dirty="0"/>
          </a:p>
        </p:txBody>
      </p:sp>
      <p:sp>
        <p:nvSpPr>
          <p:cNvPr id="25" name="TextBox 24">
            <a:extLst>
              <a:ext uri="{FF2B5EF4-FFF2-40B4-BE49-F238E27FC236}">
                <a16:creationId xmlns:a16="http://schemas.microsoft.com/office/drawing/2014/main" id="{A44E3827-7A24-6AF8-137B-A4785FFB0E27}"/>
              </a:ext>
            </a:extLst>
          </p:cNvPr>
          <p:cNvSpPr txBox="1"/>
          <p:nvPr/>
        </p:nvSpPr>
        <p:spPr>
          <a:xfrm>
            <a:off x="8483365" y="1448261"/>
            <a:ext cx="2975072" cy="923330"/>
          </a:xfrm>
          <a:prstGeom prst="rect">
            <a:avLst/>
          </a:prstGeom>
          <a:noFill/>
        </p:spPr>
        <p:txBody>
          <a:bodyPr wrap="square">
            <a:spAutoFit/>
          </a:bodyPr>
          <a:lstStyle>
            <a:defPPr>
              <a:defRPr lang="en-US"/>
            </a:defPPr>
            <a:lvl1pPr algn="ctr">
              <a:defRPr b="1">
                <a:solidFill>
                  <a:schemeClr val="tx2">
                    <a:lumMod val="50000"/>
                  </a:schemeClr>
                </a:solidFill>
                <a:latin typeface="Arial Nova" panose="020B0504020202020204" pitchFamily="34" charset="0"/>
              </a:defRPr>
            </a:lvl1pPr>
          </a:lstStyle>
          <a:p>
            <a:r>
              <a:rPr lang="en-US" dirty="0"/>
              <a:t>Automation-driven Centralized Management From A Single Console</a:t>
            </a:r>
            <a:endParaRPr lang="en-IN" dirty="0"/>
          </a:p>
        </p:txBody>
      </p:sp>
    </p:spTree>
    <p:extLst>
      <p:ext uri="{BB962C8B-B14F-4D97-AF65-F5344CB8AC3E}">
        <p14:creationId xmlns:p14="http://schemas.microsoft.com/office/powerpoint/2010/main" val="289443670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8B77CDD-CCF4-2BC2-EE1B-B5840D52D9D7}"/>
              </a:ext>
            </a:extLst>
          </p:cNvPr>
          <p:cNvSpPr txBox="1">
            <a:spLocks/>
          </p:cNvSpPr>
          <p:nvPr/>
        </p:nvSpPr>
        <p:spPr>
          <a:xfrm>
            <a:off x="356075" y="423816"/>
            <a:ext cx="10877990" cy="461655"/>
          </a:xfrm>
          <a:prstGeom prst="rect">
            <a:avLst/>
          </a:prstGeom>
        </p:spPr>
        <p:txBody>
          <a:bodyPr vert="horz" wrap="square" lIns="0" tIns="45715" rIns="91428" bIns="45715" rtlCol="0" anchor="ctr">
            <a:spAutoFit/>
          </a:bodyPr>
          <a:lstStyle>
            <a:defPPr>
              <a:defRPr lang="en-US"/>
            </a:defPPr>
            <a:lvl1pPr defTabSz="1219018">
              <a:spcBef>
                <a:spcPct val="0"/>
              </a:spcBef>
              <a:buNone/>
              <a:defRPr kumimoji="0" sz="2400" b="1" i="0" u="none" strike="noStrike" cap="all" spc="0" normalizeH="0" baseline="0">
                <a:ln>
                  <a:noFill/>
                </a:ln>
                <a:solidFill>
                  <a:schemeClr val="tx2">
                    <a:lumMod val="75000"/>
                  </a:schemeClr>
                </a:solidFill>
                <a:effectLst/>
                <a:uLnTx/>
                <a:uFillTx/>
                <a:latin typeface="Arial Nova" panose="020B0504020202020204" pitchFamily="34" charset="0"/>
                <a:ea typeface="+mj-ea"/>
                <a:cs typeface="+mj-cs"/>
              </a:defRPr>
            </a:lvl1pPr>
          </a:lstStyle>
          <a:p>
            <a:r>
              <a:rPr lang="en-US"/>
              <a:t>Centralized Provisioning</a:t>
            </a:r>
            <a:r>
              <a:rPr lang="en-US" dirty="0"/>
              <a:t> Platform</a:t>
            </a:r>
            <a:endParaRPr lang="en-IN" dirty="0"/>
          </a:p>
        </p:txBody>
      </p:sp>
      <p:cxnSp>
        <p:nvCxnSpPr>
          <p:cNvPr id="2" name="Straight Connector 1">
            <a:extLst>
              <a:ext uri="{FF2B5EF4-FFF2-40B4-BE49-F238E27FC236}">
                <a16:creationId xmlns:a16="http://schemas.microsoft.com/office/drawing/2014/main" id="{9EA52A40-D1C1-797C-B76C-5A4C9DC45DFD}"/>
              </a:ext>
            </a:extLst>
          </p:cNvPr>
          <p:cNvCxnSpPr/>
          <p:nvPr/>
        </p:nvCxnSpPr>
        <p:spPr>
          <a:xfrm>
            <a:off x="3451970" y="1342724"/>
            <a:ext cx="0" cy="4801330"/>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4B9989B8-DE6A-ECC9-5194-309A8DE5EDE3}"/>
              </a:ext>
            </a:extLst>
          </p:cNvPr>
          <p:cNvSpPr txBox="1">
            <a:spLocks/>
          </p:cNvSpPr>
          <p:nvPr/>
        </p:nvSpPr>
        <p:spPr>
          <a:xfrm>
            <a:off x="356075" y="4043685"/>
            <a:ext cx="3352601" cy="2237292"/>
          </a:xfrm>
          <a:prstGeom prst="rect">
            <a:avLst/>
          </a:prstGeom>
        </p:spPr>
        <p:txBody>
          <a:bodyPr vert="horz" wrap="square" lIns="91440" tIns="45720" rIns="91440" bIns="45720"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kumimoji="0" lang="en-US" sz="1800" b="0" i="0" u="none" strike="noStrike" kern="1200" cap="none" spc="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Cloud-based SaaS, offering a range of management and services across the Fortinet Firewalls and Access Points </a:t>
            </a:r>
          </a:p>
          <a:p>
            <a:pPr>
              <a:defRPr/>
            </a:pPr>
            <a:r>
              <a:rPr kumimoji="0" lang="en-US" sz="1800" b="0" i="0" u="none" strike="noStrike" kern="1200" cap="none" spc="-5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Multi-Tenancy support using group management features</a:t>
            </a:r>
          </a:p>
          <a:p>
            <a:pPr>
              <a:defRPr/>
            </a:pPr>
            <a:r>
              <a:rPr kumimoji="0" lang="en-US" sz="1800" b="0" i="0" u="none" strike="noStrike" kern="1200" cap="none" spc="-50" normalizeH="0" baseline="0" noProof="0" dirty="0">
                <a:ln>
                  <a:noFill/>
                </a:ln>
                <a:solidFill>
                  <a:schemeClr val="tx2">
                    <a:lumMod val="50000"/>
                  </a:schemeClr>
                </a:solidFill>
                <a:effectLst/>
                <a:uLnTx/>
                <a:uFillTx/>
                <a:latin typeface="Arial Nova" panose="020B0504020202020204" pitchFamily="34" charset="0"/>
                <a:cs typeface="Segoe UI" panose="020B0502040204020203" pitchFamily="34" charset="0"/>
              </a:rPr>
              <a:t>International Data Centers</a:t>
            </a:r>
          </a:p>
          <a:p>
            <a:pPr>
              <a:defRPr/>
            </a:pPr>
            <a:endParaRPr kumimoji="0" lang="en-US" sz="1800" b="0" i="0" u="none" strike="noStrike" kern="1200" cap="none" spc="-50" normalizeH="0" baseline="0" noProof="0" dirty="0">
              <a:ln>
                <a:noFill/>
              </a:ln>
              <a:solidFill>
                <a:schemeClr val="tx2">
                  <a:lumMod val="50000"/>
                </a:schemeClr>
              </a:solidFill>
              <a:effectLst/>
              <a:uLnTx/>
              <a:uFillTx/>
              <a:latin typeface="Arial Nova" panose="020B0504020202020204" pitchFamily="34" charset="0"/>
            </a:endParaRPr>
          </a:p>
          <a:p>
            <a:pPr>
              <a:spcBef>
                <a:spcPts val="0"/>
              </a:spcBef>
              <a:spcAft>
                <a:spcPts val="400"/>
              </a:spcAft>
              <a:buClr>
                <a:srgbClr val="FAC08F"/>
              </a:buClr>
              <a:defRPr/>
            </a:pPr>
            <a:endParaRPr kumimoji="0" lang="en-US" sz="1800" b="0" i="0" u="none" strike="noStrike" kern="1200" cap="none" spc="-50" normalizeH="0" baseline="0" noProof="0" dirty="0">
              <a:ln>
                <a:noFill/>
              </a:ln>
              <a:solidFill>
                <a:schemeClr val="tx2">
                  <a:lumMod val="50000"/>
                </a:schemeClr>
              </a:solidFill>
              <a:effectLst/>
              <a:uLnTx/>
              <a:uFillTx/>
              <a:latin typeface="Arial Nova" panose="020B0504020202020204" pitchFamily="34" charset="0"/>
            </a:endParaRPr>
          </a:p>
        </p:txBody>
      </p:sp>
      <p:pic>
        <p:nvPicPr>
          <p:cNvPr id="4" name="Picture 3">
            <a:extLst>
              <a:ext uri="{FF2B5EF4-FFF2-40B4-BE49-F238E27FC236}">
                <a16:creationId xmlns:a16="http://schemas.microsoft.com/office/drawing/2014/main" id="{DBF563A1-44F5-0236-A5D9-51A964E3238B}"/>
              </a:ext>
            </a:extLst>
          </p:cNvPr>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390614" y="2190277"/>
            <a:ext cx="1283522" cy="1238723"/>
          </a:xfrm>
          <a:prstGeom prst="rect">
            <a:avLst/>
          </a:prstGeom>
        </p:spPr>
      </p:pic>
      <p:grpSp>
        <p:nvGrpSpPr>
          <p:cNvPr id="12" name="Group 11">
            <a:extLst>
              <a:ext uri="{FF2B5EF4-FFF2-40B4-BE49-F238E27FC236}">
                <a16:creationId xmlns:a16="http://schemas.microsoft.com/office/drawing/2014/main" id="{BC429648-208D-C25A-8DE1-B49DFE7B75C9}"/>
              </a:ext>
            </a:extLst>
          </p:cNvPr>
          <p:cNvGrpSpPr/>
          <p:nvPr/>
        </p:nvGrpSpPr>
        <p:grpSpPr>
          <a:xfrm>
            <a:off x="4600682" y="1405386"/>
            <a:ext cx="6633384" cy="3206624"/>
            <a:chOff x="4190659" y="1405386"/>
            <a:chExt cx="6633384" cy="3206624"/>
          </a:xfrm>
        </p:grpSpPr>
        <p:pic>
          <p:nvPicPr>
            <p:cNvPr id="5" name="Picture 4">
              <a:extLst>
                <a:ext uri="{FF2B5EF4-FFF2-40B4-BE49-F238E27FC236}">
                  <a16:creationId xmlns:a16="http://schemas.microsoft.com/office/drawing/2014/main" id="{0B71E5E1-8904-A3AF-41B6-7D4A0B0455C8}"/>
                </a:ext>
              </a:extLst>
            </p:cNvPr>
            <p:cNvPicPr>
              <a:picLocks noChangeAspect="1"/>
            </p:cNvPicPr>
            <p:nvPr/>
          </p:nvPicPr>
          <p:blipFill rotWithShape="1">
            <a:blip r:embed="rId4"/>
            <a:srcRect b="55164"/>
            <a:stretch/>
          </p:blipFill>
          <p:spPr>
            <a:xfrm>
              <a:off x="4190659" y="1405386"/>
              <a:ext cx="6633384" cy="3206624"/>
            </a:xfrm>
            <a:prstGeom prst="rect">
              <a:avLst/>
            </a:prstGeom>
            <a:ln>
              <a:solidFill>
                <a:schemeClr val="tx2">
                  <a:lumMod val="50000"/>
                </a:schemeClr>
              </a:solidFill>
            </a:ln>
          </p:spPr>
        </p:pic>
        <p:sp>
          <p:nvSpPr>
            <p:cNvPr id="7" name="Rectangle 6">
              <a:extLst>
                <a:ext uri="{FF2B5EF4-FFF2-40B4-BE49-F238E27FC236}">
                  <a16:creationId xmlns:a16="http://schemas.microsoft.com/office/drawing/2014/main" id="{67F2C66F-08EB-584E-9F05-9AABFAF27407}"/>
                </a:ext>
              </a:extLst>
            </p:cNvPr>
            <p:cNvSpPr/>
            <p:nvPr/>
          </p:nvSpPr>
          <p:spPr bwMode="invGray">
            <a:xfrm>
              <a:off x="4190659" y="2991962"/>
              <a:ext cx="6633384" cy="1620048"/>
            </a:xfrm>
            <a:prstGeom prst="rect">
              <a:avLst/>
            </a:prstGeom>
            <a:gradFill flip="none" rotWithShape="1">
              <a:gsLst>
                <a:gs pos="50000">
                  <a:srgbClr val="FFFFFF">
                    <a:alpha val="72000"/>
                  </a:srgbClr>
                </a:gs>
                <a:gs pos="0">
                  <a:schemeClr val="bg1"/>
                </a:gs>
                <a:gs pos="100000">
                  <a:schemeClr val="bg1">
                    <a:shade val="100000"/>
                    <a:satMod val="115000"/>
                    <a:alpha val="0"/>
                  </a:schemeClr>
                </a:gs>
              </a:gsLst>
              <a:lin ang="16200000" scaled="1"/>
              <a:tileRect/>
            </a:gradFill>
            <a:ln w="9525">
              <a:noFill/>
              <a:round/>
              <a:headEnd/>
              <a:tailEnd/>
            </a:ln>
          </p:spPr>
          <p:txBody>
            <a:bodyPr wrap="square" rtlCol="0" anchor="ctr"/>
            <a:lstStyle/>
            <a:p>
              <a:pPr marL="0" marR="0" lvl="0" indent="0" algn="ctr" defTabSz="34287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tx2">
                    <a:lumMod val="50000"/>
                  </a:schemeClr>
                </a:solidFill>
                <a:effectLst/>
                <a:uLnTx/>
                <a:uFillTx/>
                <a:latin typeface="Arial Nova" panose="020B0504020202020204" pitchFamily="34" charset="0"/>
              </a:endParaRPr>
            </a:p>
          </p:txBody>
        </p:sp>
      </p:grpSp>
      <p:graphicFrame>
        <p:nvGraphicFramePr>
          <p:cNvPr id="8" name="Group 49">
            <a:extLst>
              <a:ext uri="{FF2B5EF4-FFF2-40B4-BE49-F238E27FC236}">
                <a16:creationId xmlns:a16="http://schemas.microsoft.com/office/drawing/2014/main" id="{67B392E1-D928-8964-54AC-5352A5EDBB22}"/>
              </a:ext>
            </a:extLst>
          </p:cNvPr>
          <p:cNvGraphicFramePr>
            <a:graphicFrameLocks noGrp="1"/>
          </p:cNvGraphicFramePr>
          <p:nvPr/>
        </p:nvGraphicFramePr>
        <p:xfrm>
          <a:off x="9141465" y="4944633"/>
          <a:ext cx="2217998" cy="1242058"/>
        </p:xfrm>
        <a:graphic>
          <a:graphicData uri="http://schemas.openxmlformats.org/drawingml/2006/table">
            <a:tbl>
              <a:tblPr bandRow="1">
                <a:effectLst>
                  <a:outerShdw blurRad="254000" dist="38100" dir="2700000" algn="tl" rotWithShape="0">
                    <a:srgbClr val="000000">
                      <a:alpha val="43000"/>
                    </a:srgbClr>
                  </a:outerShdw>
                </a:effectLst>
                <a:tableStyleId>{073A0DAA-6AF3-43AB-8588-CEC1D06C72B9}</a:tableStyleId>
              </a:tblPr>
              <a:tblGrid>
                <a:gridCol w="2217998">
                  <a:extLst>
                    <a:ext uri="{9D8B030D-6E8A-4147-A177-3AD203B41FA5}">
                      <a16:colId xmlns:a16="http://schemas.microsoft.com/office/drawing/2014/main" val="20000"/>
                    </a:ext>
                  </a:extLst>
                </a:gridCol>
              </a:tblGrid>
              <a:tr h="556259">
                <a:tc>
                  <a:txBody>
                    <a:bodyPr/>
                    <a:lstStyle/>
                    <a:p>
                      <a:pPr algn="ctr"/>
                      <a:r>
                        <a:rPr lang="en-US" sz="1400" b="1" dirty="0">
                          <a:solidFill>
                            <a:srgbClr val="FFFFFF"/>
                          </a:solidFill>
                          <a:latin typeface="Arial Nova" panose="020B0504020202020204" pitchFamily="34" charset="0"/>
                          <a:cs typeface="Segoe UI" panose="020B0502040204020203" pitchFamily="34" charset="0"/>
                        </a:rPr>
                        <a:t>Log &amp; </a:t>
                      </a:r>
                      <a:br>
                        <a:rPr lang="en-US" sz="1400" b="1" dirty="0">
                          <a:solidFill>
                            <a:srgbClr val="FFFFFF"/>
                          </a:solidFill>
                          <a:latin typeface="Arial Nova" panose="020B0504020202020204" pitchFamily="34" charset="0"/>
                          <a:cs typeface="Segoe UI" panose="020B0502040204020203" pitchFamily="34" charset="0"/>
                        </a:rPr>
                      </a:br>
                      <a:r>
                        <a:rPr lang="en-US" sz="1400" b="1" dirty="0">
                          <a:solidFill>
                            <a:srgbClr val="FFFFFF"/>
                          </a:solidFill>
                          <a:latin typeface="Arial Nova" panose="020B0504020202020204" pitchFamily="34" charset="0"/>
                          <a:cs typeface="Segoe UI" panose="020B0502040204020203" pitchFamily="34" charset="0"/>
                        </a:rPr>
                        <a:t>Analytics</a:t>
                      </a:r>
                    </a:p>
                  </a:txBody>
                  <a:tcPr marT="34290" marB="34290"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0000"/>
                  </a:ext>
                </a:extLst>
              </a:tr>
              <a:tr h="685799">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400" dirty="0">
                          <a:latin typeface="Arial Nova" panose="020B0504020202020204" pitchFamily="34" charset="0"/>
                          <a:cs typeface="Segoe UI" panose="020B0502040204020203" pitchFamily="34" charset="0"/>
                        </a:rPr>
                        <a:t>Cloud-based log storage and analysis</a:t>
                      </a:r>
                    </a:p>
                  </a:txBody>
                  <a:tcPr marT="34290" marB="34290"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graphicFrame>
        <p:nvGraphicFramePr>
          <p:cNvPr id="9" name="Group 49">
            <a:extLst>
              <a:ext uri="{FF2B5EF4-FFF2-40B4-BE49-F238E27FC236}">
                <a16:creationId xmlns:a16="http://schemas.microsoft.com/office/drawing/2014/main" id="{A007AEEF-F224-3AED-6098-494B2657D261}"/>
              </a:ext>
            </a:extLst>
          </p:cNvPr>
          <p:cNvGraphicFramePr>
            <a:graphicFrameLocks noGrp="1"/>
          </p:cNvGraphicFramePr>
          <p:nvPr/>
        </p:nvGraphicFramePr>
        <p:xfrm>
          <a:off x="4510742" y="4956527"/>
          <a:ext cx="2217998" cy="1242059"/>
        </p:xfrm>
        <a:graphic>
          <a:graphicData uri="http://schemas.openxmlformats.org/drawingml/2006/table">
            <a:tbl>
              <a:tblPr bandRow="1">
                <a:effectLst>
                  <a:outerShdw blurRad="254000" dist="38100" dir="2700000" algn="tl" rotWithShape="0">
                    <a:srgbClr val="000000">
                      <a:alpha val="43000"/>
                    </a:srgbClr>
                  </a:outerShdw>
                </a:effectLst>
                <a:tableStyleId>{073A0DAA-6AF3-43AB-8588-CEC1D06C72B9}</a:tableStyleId>
              </a:tblPr>
              <a:tblGrid>
                <a:gridCol w="2217998">
                  <a:extLst>
                    <a:ext uri="{9D8B030D-6E8A-4147-A177-3AD203B41FA5}">
                      <a16:colId xmlns:a16="http://schemas.microsoft.com/office/drawing/2014/main" val="20000"/>
                    </a:ext>
                  </a:extLst>
                </a:gridCol>
              </a:tblGrid>
              <a:tr h="520863">
                <a:tc>
                  <a:txBody>
                    <a:bodyPr/>
                    <a:lstStyle/>
                    <a:p>
                      <a:pPr algn="ctr"/>
                      <a:r>
                        <a:rPr lang="en-US" sz="1400" b="1" dirty="0">
                          <a:solidFill>
                            <a:srgbClr val="FFFFFF"/>
                          </a:solidFill>
                          <a:latin typeface="Arial Nova" panose="020B0504020202020204" pitchFamily="34" charset="0"/>
                          <a:cs typeface="Segoe UI" panose="020B0502040204020203" pitchFamily="34" charset="0"/>
                        </a:rPr>
                        <a:t>Device </a:t>
                      </a:r>
                      <a:br>
                        <a:rPr lang="en-US" sz="1400" b="1" dirty="0">
                          <a:solidFill>
                            <a:srgbClr val="FFFFFF"/>
                          </a:solidFill>
                          <a:latin typeface="Arial Nova" panose="020B0504020202020204" pitchFamily="34" charset="0"/>
                          <a:cs typeface="Segoe UI" panose="020B0502040204020203" pitchFamily="34" charset="0"/>
                        </a:rPr>
                      </a:br>
                      <a:r>
                        <a:rPr lang="en-US" sz="1400" b="1" dirty="0">
                          <a:solidFill>
                            <a:srgbClr val="FFFFFF"/>
                          </a:solidFill>
                          <a:latin typeface="Arial Nova" panose="020B0504020202020204" pitchFamily="34" charset="0"/>
                          <a:cs typeface="Segoe UI" panose="020B0502040204020203" pitchFamily="34" charset="0"/>
                        </a:rPr>
                        <a:t>Management</a:t>
                      </a:r>
                    </a:p>
                  </a:txBody>
                  <a:tcPr marT="34290" marB="34290" horzOverflow="overflow">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0000"/>
                  </a:ext>
                </a:extLst>
              </a:tr>
              <a:tr h="721196">
                <a:tc>
                  <a:txBody>
                    <a:bodyPr/>
                    <a:lstStyle/>
                    <a:p>
                      <a:pPr algn="ctr"/>
                      <a:r>
                        <a:rPr lang="en-US" sz="1400" dirty="0">
                          <a:latin typeface="Arial Nova" panose="020B0504020202020204" pitchFamily="34" charset="0"/>
                          <a:cs typeface="Segoe UI" panose="020B0502040204020203" pitchFamily="34" charset="0"/>
                        </a:rPr>
                        <a:t>Monitor device status over the cloud</a:t>
                      </a:r>
                    </a:p>
                  </a:txBody>
                  <a:tcPr marT="34290" marB="34290"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graphicFrame>
        <p:nvGraphicFramePr>
          <p:cNvPr id="10" name="Group 49">
            <a:extLst>
              <a:ext uri="{FF2B5EF4-FFF2-40B4-BE49-F238E27FC236}">
                <a16:creationId xmlns:a16="http://schemas.microsoft.com/office/drawing/2014/main" id="{CBFDAE9E-942D-676F-53F8-CB43CEE96B54}"/>
              </a:ext>
            </a:extLst>
          </p:cNvPr>
          <p:cNvGraphicFramePr>
            <a:graphicFrameLocks noGrp="1"/>
          </p:cNvGraphicFramePr>
          <p:nvPr/>
        </p:nvGraphicFramePr>
        <p:xfrm>
          <a:off x="6828413" y="4944632"/>
          <a:ext cx="2217998" cy="1242060"/>
        </p:xfrm>
        <a:graphic>
          <a:graphicData uri="http://schemas.openxmlformats.org/drawingml/2006/table">
            <a:tbl>
              <a:tblPr bandRow="1">
                <a:effectLst>
                  <a:outerShdw blurRad="254000" dist="38100" dir="2700000" algn="tl" rotWithShape="0">
                    <a:srgbClr val="000000">
                      <a:alpha val="43000"/>
                    </a:srgbClr>
                  </a:outerShdw>
                </a:effectLst>
                <a:tableStyleId>{073A0DAA-6AF3-43AB-8588-CEC1D06C72B9}</a:tableStyleId>
              </a:tblPr>
              <a:tblGrid>
                <a:gridCol w="2217998">
                  <a:extLst>
                    <a:ext uri="{9D8B030D-6E8A-4147-A177-3AD203B41FA5}">
                      <a16:colId xmlns:a16="http://schemas.microsoft.com/office/drawing/2014/main" val="20000"/>
                    </a:ext>
                  </a:extLst>
                </a:gridCol>
              </a:tblGrid>
              <a:tr h="510974">
                <a:tc>
                  <a:txBody>
                    <a:bodyPr/>
                    <a:lstStyle/>
                    <a:p>
                      <a:pPr algn="ctr"/>
                      <a:r>
                        <a:rPr lang="en-US" sz="1400" b="1" dirty="0">
                          <a:solidFill>
                            <a:srgbClr val="FFFFFF"/>
                          </a:solidFill>
                          <a:latin typeface="Arial Nova" panose="020B0504020202020204" pitchFamily="34" charset="0"/>
                          <a:cs typeface="Segoe UI" panose="020B0502040204020203" pitchFamily="34" charset="0"/>
                        </a:rPr>
                        <a:t>Configuration Management</a:t>
                      </a:r>
                    </a:p>
                  </a:txBody>
                  <a:tcPr marT="34290" marB="34290"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50000"/>
                      </a:schemeClr>
                    </a:solidFill>
                  </a:tcPr>
                </a:tc>
                <a:extLst>
                  <a:ext uri="{0D108BD9-81ED-4DB2-BD59-A6C34878D82A}">
                    <a16:rowId xmlns:a16="http://schemas.microsoft.com/office/drawing/2014/main" val="10000"/>
                  </a:ext>
                </a:extLst>
              </a:tr>
              <a:tr h="731086">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400" dirty="0">
                          <a:latin typeface="Arial Nova" panose="020B0504020202020204" pitchFamily="34" charset="0"/>
                          <a:cs typeface="Segoe UI" panose="020B0502040204020203" pitchFamily="34" charset="0"/>
                        </a:rPr>
                        <a:t>Configure and provision FortiGate remotely via cloud portal</a:t>
                      </a:r>
                    </a:p>
                  </a:txBody>
                  <a:tcPr marT="34290" marB="34290"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11" name="Shape 268">
            <a:extLst>
              <a:ext uri="{FF2B5EF4-FFF2-40B4-BE49-F238E27FC236}">
                <a16:creationId xmlns:a16="http://schemas.microsoft.com/office/drawing/2014/main" id="{8DB16D16-9A30-643D-B8A5-2CBD2C6E46AA}"/>
              </a:ext>
            </a:extLst>
          </p:cNvPr>
          <p:cNvSpPr txBox="1"/>
          <p:nvPr/>
        </p:nvSpPr>
        <p:spPr>
          <a:xfrm>
            <a:off x="502024" y="1405386"/>
            <a:ext cx="3060701" cy="523220"/>
          </a:xfrm>
          <a:prstGeom prst="rect">
            <a:avLst/>
          </a:prstGeom>
          <a:noFill/>
          <a:extLst>
            <a:ext uri="{C572A759-6A51-4108-AA02-DFA0A04FC94B}">
              <ma14:wrappingTextBoxFlag xmlns="" xmlns:ma14="http://schemas.microsoft.com/office/mac/drawingml/2011/main" val="1"/>
            </a:ext>
          </a:extLst>
        </p:spPr>
        <p:txBody>
          <a:bodyPr wrap="square">
            <a:spAutoFit/>
          </a:bodyPr>
          <a:lstStyle>
            <a:defPPr>
              <a:defRPr lang="en-US"/>
            </a:defPPr>
            <a:lvl1pPr algn="ctr">
              <a:defRPr sz="2800" b="1">
                <a:solidFill>
                  <a:schemeClr val="accent1">
                    <a:lumMod val="50000"/>
                  </a:schemeClr>
                </a:solidFill>
                <a:latin typeface="Arial Nova" panose="020B0504020202020204" pitchFamily="34" charset="0"/>
              </a:defRPr>
            </a:lvl1pPr>
            <a:lvl2pPr marL="0" marR="0" indent="457120"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2pPr>
            <a:lvl3pPr marL="0" marR="0" indent="914240"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3pPr>
            <a:lvl4pPr marL="0" marR="0" indent="1371359"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4pPr>
            <a:lvl5pPr marL="0" marR="0" indent="1828480"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5pPr>
            <a:lvl6pPr marL="0" marR="0" indent="2285600"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6pPr>
            <a:lvl7pPr marL="0" marR="0" indent="2742719"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7pPr>
            <a:lvl8pPr marL="0" marR="0" indent="3199839"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8pPr>
            <a:lvl9pPr marL="0" marR="0" indent="3656960" algn="l" defTabSz="91424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9pPr>
          </a:lstStyle>
          <a:p>
            <a:r>
              <a:rPr lang="en-US" dirty="0">
                <a:sym typeface="Arial"/>
              </a:rPr>
              <a:t>FortiCloud</a:t>
            </a:r>
            <a:endParaRPr dirty="0">
              <a:sym typeface="Arial"/>
            </a:endParaRPr>
          </a:p>
        </p:txBody>
      </p:sp>
    </p:spTree>
    <p:extLst>
      <p:ext uri="{BB962C8B-B14F-4D97-AF65-F5344CB8AC3E}">
        <p14:creationId xmlns:p14="http://schemas.microsoft.com/office/powerpoint/2010/main" val="406593901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0CF7A9-D87D-B5EE-584E-9FA7E05D2AB8}"/>
              </a:ext>
            </a:extLst>
          </p:cNvPr>
          <p:cNvSpPr>
            <a:spLocks noGrp="1"/>
          </p:cNvSpPr>
          <p:nvPr>
            <p:ph type="body" sz="quarter" idx="11"/>
          </p:nvPr>
        </p:nvSpPr>
        <p:spPr/>
        <p:txBody>
          <a:bodyPr/>
          <a:lstStyle/>
          <a:p>
            <a:r>
              <a:rPr lang="en-US" dirty="0"/>
              <a:t>Case Study</a:t>
            </a:r>
            <a:endParaRPr lang="en-IN" dirty="0"/>
          </a:p>
        </p:txBody>
      </p:sp>
    </p:spTree>
    <p:extLst>
      <p:ext uri="{BB962C8B-B14F-4D97-AF65-F5344CB8AC3E}">
        <p14:creationId xmlns:p14="http://schemas.microsoft.com/office/powerpoint/2010/main" val="427767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42D98-4994-3FC3-740D-DC84424F61BD}"/>
              </a:ext>
            </a:extLst>
          </p:cNvPr>
          <p:cNvSpPr>
            <a:spLocks noGrp="1"/>
          </p:cNvSpPr>
          <p:nvPr>
            <p:ph type="title"/>
          </p:nvPr>
        </p:nvSpPr>
        <p:spPr/>
        <p:txBody>
          <a:bodyPr/>
          <a:lstStyle/>
          <a:p>
            <a:r>
              <a:rPr lang="en-US" dirty="0"/>
              <a:t>About the Customer</a:t>
            </a:r>
            <a:endParaRPr lang="en-IN" dirty="0"/>
          </a:p>
        </p:txBody>
      </p:sp>
      <p:sp>
        <p:nvSpPr>
          <p:cNvPr id="5" name="TextBox 4">
            <a:extLst>
              <a:ext uri="{FF2B5EF4-FFF2-40B4-BE49-F238E27FC236}">
                <a16:creationId xmlns:a16="http://schemas.microsoft.com/office/drawing/2014/main" id="{ABB12A66-7533-8D16-459D-35F60D4A034D}"/>
              </a:ext>
            </a:extLst>
          </p:cNvPr>
          <p:cNvSpPr txBox="1"/>
          <p:nvPr/>
        </p:nvSpPr>
        <p:spPr>
          <a:xfrm>
            <a:off x="432000" y="1579419"/>
            <a:ext cx="5339213" cy="4708981"/>
          </a:xfrm>
          <a:prstGeom prst="rect">
            <a:avLst/>
          </a:prstGeom>
          <a:noFill/>
        </p:spPr>
        <p:txBody>
          <a:bodyPr wrap="square">
            <a:spAutoFit/>
          </a:bodyPr>
          <a:lstStyle/>
          <a:p>
            <a:pPr algn="just"/>
            <a:r>
              <a:rPr lang="en-US" sz="2000" dirty="0">
                <a:solidFill>
                  <a:schemeClr val="bg1"/>
                </a:solidFill>
                <a:latin typeface="Arial Nova" panose="020B0504020202020204" pitchFamily="34" charset="0"/>
              </a:rPr>
              <a:t>ICICI Bank is one of India's leading private sector banks, known for its extensive range of financial products and services. Established in 1994, the bank has grown rapidly, offering a diverse portfolio that includes retail and corporate banking, wealth management, investment banking, and insurance. With a strong presence both in India and internationally, ICICI Bank has earned a reputation for its customer-centric approach, innovative digital banking solutions, and robust financial performance. It plays a pivotal role in the Indian banking sector, consistently adapting to meet the evolving needs of its customers.</a:t>
            </a:r>
            <a:endParaRPr lang="en-IN" sz="2000" dirty="0">
              <a:solidFill>
                <a:schemeClr val="bg1"/>
              </a:solidFill>
              <a:latin typeface="Arial Nova" panose="020B0504020202020204" pitchFamily="34" charset="0"/>
            </a:endParaRPr>
          </a:p>
        </p:txBody>
      </p:sp>
      <p:grpSp>
        <p:nvGrpSpPr>
          <p:cNvPr id="9" name="Group 8">
            <a:extLst>
              <a:ext uri="{FF2B5EF4-FFF2-40B4-BE49-F238E27FC236}">
                <a16:creationId xmlns:a16="http://schemas.microsoft.com/office/drawing/2014/main" id="{9E6640A4-E83E-4FE4-EB7B-7173B9DDED0C}"/>
              </a:ext>
            </a:extLst>
          </p:cNvPr>
          <p:cNvGrpSpPr/>
          <p:nvPr/>
        </p:nvGrpSpPr>
        <p:grpSpPr>
          <a:xfrm>
            <a:off x="6645642" y="2084328"/>
            <a:ext cx="4864525" cy="3699161"/>
            <a:chOff x="5771213" y="1607357"/>
            <a:chExt cx="5988787" cy="4708981"/>
          </a:xfrm>
        </p:grpSpPr>
        <p:sp>
          <p:nvSpPr>
            <p:cNvPr id="8" name="Rectangle 7">
              <a:extLst>
                <a:ext uri="{FF2B5EF4-FFF2-40B4-BE49-F238E27FC236}">
                  <a16:creationId xmlns:a16="http://schemas.microsoft.com/office/drawing/2014/main" id="{25322611-C0AC-4AAC-D36D-C8996FEF59FF}"/>
                </a:ext>
              </a:extLst>
            </p:cNvPr>
            <p:cNvSpPr/>
            <p:nvPr/>
          </p:nvSpPr>
          <p:spPr>
            <a:xfrm>
              <a:off x="5771213" y="1607357"/>
              <a:ext cx="5985357" cy="470898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descr="A logo on a black background&#10;&#10;Description automatically generated">
              <a:extLst>
                <a:ext uri="{FF2B5EF4-FFF2-40B4-BE49-F238E27FC236}">
                  <a16:creationId xmlns:a16="http://schemas.microsoft.com/office/drawing/2014/main" id="{21FFBDEA-BED5-438F-414F-3D94D8C8976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74643" y="1607358"/>
              <a:ext cx="5985357" cy="4708980"/>
            </a:xfrm>
            <a:prstGeom prst="rect">
              <a:avLst/>
            </a:prstGeom>
          </p:spPr>
        </p:pic>
      </p:grpSp>
    </p:spTree>
    <p:extLst>
      <p:ext uri="{BB962C8B-B14F-4D97-AF65-F5344CB8AC3E}">
        <p14:creationId xmlns:p14="http://schemas.microsoft.com/office/powerpoint/2010/main" val="398268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FBB6D-F8D8-F143-7211-D52EF37211A1}"/>
              </a:ext>
            </a:extLst>
          </p:cNvPr>
          <p:cNvSpPr>
            <a:spLocks noGrp="1"/>
          </p:cNvSpPr>
          <p:nvPr>
            <p:ph type="title"/>
          </p:nvPr>
        </p:nvSpPr>
        <p:spPr>
          <a:xfrm>
            <a:off x="432000" y="174369"/>
            <a:ext cx="11328200" cy="830987"/>
          </a:xfrm>
        </p:spPr>
        <p:txBody>
          <a:bodyPr/>
          <a:lstStyle/>
          <a:p>
            <a:r>
              <a:rPr lang="en-US" dirty="0"/>
              <a:t>Enabling the rapid Expansion of One of India’s Largest Private Banks</a:t>
            </a:r>
            <a:endParaRPr lang="en-IN" dirty="0"/>
          </a:p>
        </p:txBody>
      </p:sp>
      <p:sp>
        <p:nvSpPr>
          <p:cNvPr id="3" name="TextBox 2">
            <a:extLst>
              <a:ext uri="{FF2B5EF4-FFF2-40B4-BE49-F238E27FC236}">
                <a16:creationId xmlns:a16="http://schemas.microsoft.com/office/drawing/2014/main" id="{77665E09-9D0B-BC59-A9D0-F88050F424DF}"/>
              </a:ext>
            </a:extLst>
          </p:cNvPr>
          <p:cNvSpPr txBox="1"/>
          <p:nvPr/>
        </p:nvSpPr>
        <p:spPr>
          <a:xfrm>
            <a:off x="6777060" y="4080103"/>
            <a:ext cx="5010320" cy="183640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Value for the Customer</a:t>
            </a:r>
          </a:p>
          <a:p>
            <a:pPr algn="just" defTabSz="914377">
              <a:lnSpc>
                <a:spcPts val="1600"/>
              </a:lnSpc>
              <a:defRPr/>
            </a:pPr>
            <a:r>
              <a:rPr lang="en-US" sz="1400" dirty="0">
                <a:solidFill>
                  <a:prstClr val="white"/>
                </a:solidFill>
                <a:latin typeface="Arial Nova" panose="020B0504020202020204" pitchFamily="34" charset="0"/>
              </a:rPr>
              <a:t>The key benefits brought to the customer by Sify are a much-shortened TAT for setting up a branch and single ownership of the network operations</a:t>
            </a:r>
          </a:p>
          <a:p>
            <a:pPr algn="just" defTabSz="914377">
              <a:lnSpc>
                <a:spcPts val="1600"/>
              </a:lnSpc>
              <a:defRPr/>
            </a:pPr>
            <a:endParaRPr lang="en-US" sz="1400" dirty="0">
              <a:solidFill>
                <a:prstClr val="white"/>
              </a:solidFill>
              <a:latin typeface="Arial Nova" panose="020B0504020202020204" pitchFamily="34" charset="0"/>
            </a:endParaRPr>
          </a:p>
          <a:p>
            <a:pPr algn="just" defTabSz="914377">
              <a:lnSpc>
                <a:spcPts val="1600"/>
              </a:lnSpc>
              <a:defRPr/>
            </a:pPr>
            <a:r>
              <a:rPr lang="en-US" sz="1400" dirty="0">
                <a:solidFill>
                  <a:prstClr val="white"/>
                </a:solidFill>
                <a:latin typeface="Arial Nova" panose="020B0504020202020204" pitchFamily="34" charset="0"/>
              </a:rPr>
              <a:t>The Bank also got a single pane of glass visibility of their entire network &amp; unified SLAs across all locations thanks to the standardized design of the remote branches</a:t>
            </a:r>
          </a:p>
        </p:txBody>
      </p:sp>
      <p:sp>
        <p:nvSpPr>
          <p:cNvPr id="4" name="TextBox 3">
            <a:extLst>
              <a:ext uri="{FF2B5EF4-FFF2-40B4-BE49-F238E27FC236}">
                <a16:creationId xmlns:a16="http://schemas.microsoft.com/office/drawing/2014/main" id="{3BF5E8A8-0CEC-AB49-6EA5-89F82D00FB55}"/>
              </a:ext>
            </a:extLst>
          </p:cNvPr>
          <p:cNvSpPr txBox="1"/>
          <p:nvPr/>
        </p:nvSpPr>
        <p:spPr>
          <a:xfrm>
            <a:off x="6760564" y="1420247"/>
            <a:ext cx="5026816" cy="2246769"/>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Sify’s Solution</a:t>
            </a:r>
          </a:p>
          <a:p>
            <a:pPr algn="just" defTabSz="914377">
              <a:lnSpc>
                <a:spcPts val="1600"/>
              </a:lnSpc>
              <a:spcAft>
                <a:spcPts val="800"/>
              </a:spcAft>
              <a:defRPr/>
            </a:pPr>
            <a:r>
              <a:rPr lang="en-US" sz="1400" dirty="0">
                <a:solidFill>
                  <a:prstClr val="white"/>
                </a:solidFill>
                <a:latin typeface="Arial Nova" panose="020B0504020202020204" pitchFamily="34" charset="0"/>
              </a:rPr>
              <a:t>Creation of a comprehensive solution for a small branch with WAN, LAN &amp; Security which is standardized &amp; can be replicated easily &amp; rapidly. The individual branches run on Sify managed SD-WAN and Wi-Fi. Secure &amp; high-fidelity connectivity to all authorized users is ensured with enterprise-tier access points &amp; firewalls. 3 layers of connectivity to connect the branch to the high-availability headend hosted centrally in Sify cloud ensure high uptimes &amp; virtually negligible chances of service outages.</a:t>
            </a:r>
          </a:p>
        </p:txBody>
      </p:sp>
      <p:sp>
        <p:nvSpPr>
          <p:cNvPr id="5" name="TextBox 4">
            <a:extLst>
              <a:ext uri="{FF2B5EF4-FFF2-40B4-BE49-F238E27FC236}">
                <a16:creationId xmlns:a16="http://schemas.microsoft.com/office/drawing/2014/main" id="{27BE9D70-4817-9176-F7B6-2F5C3831F100}"/>
              </a:ext>
            </a:extLst>
          </p:cNvPr>
          <p:cNvSpPr txBox="1"/>
          <p:nvPr/>
        </p:nvSpPr>
        <p:spPr>
          <a:xfrm>
            <a:off x="982886" y="1420247"/>
            <a:ext cx="4268710" cy="2041585"/>
          </a:xfrm>
          <a:prstGeom prst="rect">
            <a:avLst/>
          </a:prstGeom>
          <a:noFill/>
        </p:spPr>
        <p:txBody>
          <a:bodyPr wrap="square">
            <a:spAutoFit/>
          </a:bodyPr>
          <a:lstStyle/>
          <a:p>
            <a:pPr defTabSz="914377">
              <a:lnSpc>
                <a:spcPts val="1600"/>
              </a:lnSpc>
              <a:spcAft>
                <a:spcPts val="800"/>
              </a:spcAft>
              <a:defRPr/>
            </a:pPr>
            <a:r>
              <a:rPr lang="en-IN" b="1" dirty="0">
                <a:solidFill>
                  <a:prstClr val="white"/>
                </a:solidFill>
                <a:latin typeface="Arial Nova" panose="020B0504020202020204" pitchFamily="34" charset="0"/>
              </a:rPr>
              <a:t>Objectives</a:t>
            </a:r>
          </a:p>
          <a:p>
            <a:pPr algn="just" defTabSz="914377">
              <a:lnSpc>
                <a:spcPts val="1600"/>
              </a:lnSpc>
              <a:spcAft>
                <a:spcPts val="800"/>
              </a:spcAft>
              <a:defRPr/>
            </a:pPr>
            <a:r>
              <a:rPr lang="en-US" sz="1400" dirty="0">
                <a:solidFill>
                  <a:prstClr val="white"/>
                </a:solidFill>
                <a:latin typeface="Arial Nova" panose="020B0504020202020204" pitchFamily="34" charset="0"/>
              </a:rPr>
              <a:t>Enable the quick rollout of the Bank’s new SD-WAN &amp; WiFi enabled branches in Tier-3 &amp; Tier-4 cities</a:t>
            </a:r>
          </a:p>
          <a:p>
            <a:pPr algn="just" defTabSz="914377">
              <a:lnSpc>
                <a:spcPts val="1600"/>
              </a:lnSpc>
              <a:spcAft>
                <a:spcPts val="800"/>
              </a:spcAft>
              <a:defRPr/>
            </a:pPr>
            <a:r>
              <a:rPr lang="en-US" sz="1400" dirty="0">
                <a:solidFill>
                  <a:prstClr val="white"/>
                </a:solidFill>
                <a:latin typeface="Arial Nova" panose="020B0504020202020204" pitchFamily="34" charset="0"/>
              </a:rPr>
              <a:t>Provide redundant broadband &amp; LTE connectivity in addition to an internet lease line to all branches</a:t>
            </a:r>
          </a:p>
          <a:p>
            <a:pPr algn="just" defTabSz="914377">
              <a:lnSpc>
                <a:spcPts val="1600"/>
              </a:lnSpc>
              <a:spcAft>
                <a:spcPts val="800"/>
              </a:spcAft>
              <a:defRPr/>
            </a:pPr>
            <a:r>
              <a:rPr lang="en-US" sz="1400" dirty="0">
                <a:solidFill>
                  <a:prstClr val="white"/>
                </a:solidFill>
                <a:latin typeface="Arial Nova" panose="020B0504020202020204" pitchFamily="34" charset="0"/>
              </a:rPr>
              <a:t>Build and operate a private network across all 1000+ sites while owning the management of this network end-to-end </a:t>
            </a:r>
          </a:p>
        </p:txBody>
      </p:sp>
      <p:pic>
        <p:nvPicPr>
          <p:cNvPr id="6" name="Picture 5">
            <a:extLst>
              <a:ext uri="{FF2B5EF4-FFF2-40B4-BE49-F238E27FC236}">
                <a16:creationId xmlns:a16="http://schemas.microsoft.com/office/drawing/2014/main" id="{2757A228-CE32-32C5-7992-66B745D2897A}"/>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rcRect/>
          <a:stretch/>
        </p:blipFill>
        <p:spPr>
          <a:xfrm>
            <a:off x="432000" y="1420247"/>
            <a:ext cx="540000" cy="540000"/>
          </a:xfrm>
          <a:prstGeom prst="rect">
            <a:avLst/>
          </a:prstGeom>
        </p:spPr>
      </p:pic>
      <p:pic>
        <p:nvPicPr>
          <p:cNvPr id="7" name="Picture 6">
            <a:extLst>
              <a:ext uri="{FF2B5EF4-FFF2-40B4-BE49-F238E27FC236}">
                <a16:creationId xmlns:a16="http://schemas.microsoft.com/office/drawing/2014/main" id="{F9BCCDD2-9E08-2617-6A59-4EF5D084944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p:blipFill>
        <p:spPr>
          <a:xfrm>
            <a:off x="6224621" y="1420247"/>
            <a:ext cx="540000" cy="54000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12CD4A02-AF83-ABDF-972C-63765FADBC7E}"/>
              </a:ext>
            </a:extLst>
          </p:cNvPr>
          <p:cNvPicPr>
            <a:picLocks noChangeAspect="1"/>
          </p:cNvPicPr>
          <p:nvPr/>
        </p:nvPicPr>
        <p:blipFill>
          <a:blip r:embed="rId4">
            <a:lum bright="70000" contrast="-70000"/>
          </a:blip>
          <a:stretch>
            <a:fillRect/>
          </a:stretch>
        </p:blipFill>
        <p:spPr>
          <a:xfrm>
            <a:off x="6241117" y="4080103"/>
            <a:ext cx="540000" cy="540000"/>
          </a:xfrm>
          <a:prstGeom prst="rect">
            <a:avLst/>
          </a:prstGeom>
        </p:spPr>
      </p:pic>
      <p:sp>
        <p:nvSpPr>
          <p:cNvPr id="10" name="TextBox 9">
            <a:extLst>
              <a:ext uri="{FF2B5EF4-FFF2-40B4-BE49-F238E27FC236}">
                <a16:creationId xmlns:a16="http://schemas.microsoft.com/office/drawing/2014/main" id="{F3DD2EBF-F2D0-7CC2-3F69-ACB5B4E8850A}"/>
              </a:ext>
            </a:extLst>
          </p:cNvPr>
          <p:cNvSpPr txBox="1"/>
          <p:nvPr/>
        </p:nvSpPr>
        <p:spPr>
          <a:xfrm>
            <a:off x="982884" y="5303669"/>
            <a:ext cx="4278664" cy="1231106"/>
          </a:xfrm>
          <a:prstGeom prst="rect">
            <a:avLst/>
          </a:prstGeom>
          <a:noFill/>
        </p:spPr>
        <p:txBody>
          <a:bodyPr wrap="square" rtlCol="0">
            <a:spAutoFit/>
          </a:bodyPr>
          <a:lstStyle/>
          <a:p>
            <a:pPr defTabSz="914377">
              <a:spcBef>
                <a:spcPts val="1600"/>
              </a:spcBef>
              <a:defRPr/>
            </a:pPr>
            <a:r>
              <a:rPr lang="en-US" b="1" dirty="0">
                <a:solidFill>
                  <a:prstClr val="white"/>
                </a:solidFill>
                <a:latin typeface="Arial Nova" panose="020B0504020202020204" pitchFamily="34" charset="0"/>
              </a:rPr>
              <a:t>Sify’s Uniqueness</a:t>
            </a:r>
            <a:endParaRPr lang="en-US" sz="1200" dirty="0">
              <a:solidFill>
                <a:prstClr val="white"/>
              </a:solidFill>
              <a:latin typeface="Arial Nova" panose="020B0504020202020204" pitchFamily="34" charset="0"/>
            </a:endParaRPr>
          </a:p>
          <a:p>
            <a:pPr algn="just" defTabSz="914377">
              <a:defRPr/>
            </a:pPr>
            <a:r>
              <a:rPr lang="en-US" sz="1400" dirty="0">
                <a:solidFill>
                  <a:prstClr val="white"/>
                </a:solidFill>
                <a:latin typeface="Arial Nova" panose="020B0504020202020204" pitchFamily="34" charset="0"/>
              </a:rPr>
              <a:t>Integrated value of skills – NSP, Network Integrator, NOC &amp; Managed Services, Network Transformation Services, Security Services alongside Network Infrastructure services</a:t>
            </a:r>
            <a:endParaRPr lang="en-IN" sz="1400" dirty="0">
              <a:solidFill>
                <a:prstClr val="white"/>
              </a:solidFill>
              <a:latin typeface="Arial Nova" panose="020B0504020202020204" pitchFamily="34" charset="0"/>
            </a:endParaRPr>
          </a:p>
        </p:txBody>
      </p:sp>
      <p:pic>
        <p:nvPicPr>
          <p:cNvPr id="11" name="Picture 10" descr="A picture containing shape&#10;&#10;Description automatically generated">
            <a:extLst>
              <a:ext uri="{FF2B5EF4-FFF2-40B4-BE49-F238E27FC236}">
                <a16:creationId xmlns:a16="http://schemas.microsoft.com/office/drawing/2014/main" id="{770058B2-0DEB-EDB8-6DD2-86470ECC78CE}"/>
              </a:ext>
            </a:extLst>
          </p:cNvPr>
          <p:cNvPicPr>
            <a:picLocks noChangeAspect="1"/>
          </p:cNvPicPr>
          <p:nvPr/>
        </p:nvPicPr>
        <p:blipFill>
          <a:blip r:embed="rId5">
            <a:lum bright="70000" contrast="-70000"/>
          </a:blip>
          <a:stretch>
            <a:fillRect/>
          </a:stretch>
        </p:blipFill>
        <p:spPr>
          <a:xfrm>
            <a:off x="442884" y="5326689"/>
            <a:ext cx="540000" cy="540000"/>
          </a:xfrm>
          <a:prstGeom prst="rect">
            <a:avLst/>
          </a:prstGeom>
        </p:spPr>
      </p:pic>
      <p:sp>
        <p:nvSpPr>
          <p:cNvPr id="12" name="TextBox 11">
            <a:extLst>
              <a:ext uri="{FF2B5EF4-FFF2-40B4-BE49-F238E27FC236}">
                <a16:creationId xmlns:a16="http://schemas.microsoft.com/office/drawing/2014/main" id="{A6DD43A8-095B-91D2-79F6-6E985959454F}"/>
              </a:ext>
            </a:extLst>
          </p:cNvPr>
          <p:cNvSpPr txBox="1"/>
          <p:nvPr/>
        </p:nvSpPr>
        <p:spPr>
          <a:xfrm>
            <a:off x="999382" y="4080103"/>
            <a:ext cx="4268710" cy="615553"/>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Project Model</a:t>
            </a:r>
          </a:p>
          <a:p>
            <a:pPr algn="just" defTabSz="914377">
              <a:defRPr/>
            </a:pPr>
            <a:r>
              <a:rPr lang="en-US" sz="1400" dirty="0">
                <a:solidFill>
                  <a:prstClr val="white"/>
                </a:solidFill>
                <a:latin typeface="Arial Nova" panose="020B0504020202020204" pitchFamily="34" charset="0"/>
              </a:rPr>
              <a:t>Managed Services led model – per Branch</a:t>
            </a:r>
          </a:p>
        </p:txBody>
      </p:sp>
      <p:pic>
        <p:nvPicPr>
          <p:cNvPr id="13" name="Picture 4" descr="model Icon 1724316">
            <a:extLst>
              <a:ext uri="{FF2B5EF4-FFF2-40B4-BE49-F238E27FC236}">
                <a16:creationId xmlns:a16="http://schemas.microsoft.com/office/drawing/2014/main" id="{CE04FD4E-A103-D399-2E4C-85A12EDFD2AA}"/>
              </a:ext>
            </a:extLst>
          </p:cNvPr>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459380" y="4124252"/>
            <a:ext cx="450000" cy="45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91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Title 1">
            <a:extLst>
              <a:ext uri="{FF2B5EF4-FFF2-40B4-BE49-F238E27FC236}">
                <a16:creationId xmlns:a16="http://schemas.microsoft.com/office/drawing/2014/main" id="{FA4DA5BB-C25C-E4E3-8C59-A15B92B90D1F}"/>
              </a:ext>
            </a:extLst>
          </p:cNvPr>
          <p:cNvSpPr>
            <a:spLocks noGrp="1"/>
          </p:cNvSpPr>
          <p:nvPr>
            <p:ph type="title"/>
          </p:nvPr>
        </p:nvSpPr>
        <p:spPr/>
        <p:txBody>
          <a:bodyPr vert="horz" wrap="square" lIns="0" tIns="45715" rIns="91428" bIns="45715" rtlCol="0" anchor="ctr">
            <a:spAutoFit/>
          </a:bodyPr>
          <a:lstStyle/>
          <a:p>
            <a:r>
              <a:rPr lang="en-US" dirty="0"/>
              <a:t>A</a:t>
            </a:r>
            <a:r>
              <a:rPr lang="en-IN" dirty="0"/>
              <a:t>RCHITECTURE</a:t>
            </a:r>
          </a:p>
        </p:txBody>
      </p:sp>
      <p:grpSp>
        <p:nvGrpSpPr>
          <p:cNvPr id="3" name="Group 2">
            <a:extLst>
              <a:ext uri="{FF2B5EF4-FFF2-40B4-BE49-F238E27FC236}">
                <a16:creationId xmlns:a16="http://schemas.microsoft.com/office/drawing/2014/main" id="{E27B3F9B-E1D6-DF0D-8C94-AE07AA6DBD58}"/>
              </a:ext>
            </a:extLst>
          </p:cNvPr>
          <p:cNvGrpSpPr/>
          <p:nvPr/>
        </p:nvGrpSpPr>
        <p:grpSpPr>
          <a:xfrm>
            <a:off x="927644" y="1149523"/>
            <a:ext cx="10336712" cy="5349442"/>
            <a:chOff x="432001" y="803764"/>
            <a:chExt cx="11298796" cy="5954753"/>
          </a:xfrm>
        </p:grpSpPr>
        <p:sp>
          <p:nvSpPr>
            <p:cNvPr id="2" name="Rectangle 1">
              <a:extLst>
                <a:ext uri="{FF2B5EF4-FFF2-40B4-BE49-F238E27FC236}">
                  <a16:creationId xmlns:a16="http://schemas.microsoft.com/office/drawing/2014/main" id="{940B580F-4DAD-C996-CB86-9465EC922243}"/>
                </a:ext>
              </a:extLst>
            </p:cNvPr>
            <p:cNvSpPr/>
            <p:nvPr/>
          </p:nvSpPr>
          <p:spPr>
            <a:xfrm>
              <a:off x="432001" y="803764"/>
              <a:ext cx="11298796" cy="59547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261" name="Picture 1260">
              <a:extLst>
                <a:ext uri="{FF2B5EF4-FFF2-40B4-BE49-F238E27FC236}">
                  <a16:creationId xmlns:a16="http://schemas.microsoft.com/office/drawing/2014/main" id="{8FC03C7A-F5B2-E487-EF06-04243A1A1A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61204" y="803764"/>
              <a:ext cx="11269592" cy="5954753"/>
            </a:xfrm>
            <a:prstGeom prst="rect">
              <a:avLst/>
            </a:prstGeom>
          </p:spPr>
        </p:pic>
      </p:grpSp>
    </p:spTree>
    <p:extLst>
      <p:ext uri="{BB962C8B-B14F-4D97-AF65-F5344CB8AC3E}">
        <p14:creationId xmlns:p14="http://schemas.microsoft.com/office/powerpoint/2010/main" val="386539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B5A95BE-D121-4F1A-83F2-4A1CB6EAE834}"/>
              </a:ext>
            </a:extLst>
          </p:cNvPr>
          <p:cNvSpPr>
            <a:spLocks noGrp="1"/>
          </p:cNvSpPr>
          <p:nvPr>
            <p:ph type="body" sz="quarter" idx="13"/>
          </p:nvPr>
        </p:nvSpPr>
        <p:spPr>
          <a:xfrm>
            <a:off x="280574" y="4428084"/>
            <a:ext cx="5408709" cy="1938988"/>
          </a:xfrm>
        </p:spPr>
        <p:txBody>
          <a:bodyPr anchor="ctr">
            <a:normAutofit/>
          </a:bodyPr>
          <a:lstStyle/>
          <a:p>
            <a:pPr algn="ctr"/>
            <a:r>
              <a:rPr lang="en-IN" sz="6600" dirty="0"/>
              <a:t>Thank you</a:t>
            </a:r>
          </a:p>
        </p:txBody>
      </p:sp>
    </p:spTree>
    <p:extLst>
      <p:ext uri="{BB962C8B-B14F-4D97-AF65-F5344CB8AC3E}">
        <p14:creationId xmlns:p14="http://schemas.microsoft.com/office/powerpoint/2010/main" val="15145090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376;p26">
            <a:extLst>
              <a:ext uri="{FF2B5EF4-FFF2-40B4-BE49-F238E27FC236}">
                <a16:creationId xmlns:a16="http://schemas.microsoft.com/office/drawing/2014/main" id="{ECF38424-8407-9F28-9E5E-C0C63B2076CC}"/>
              </a:ext>
            </a:extLst>
          </p:cNvPr>
          <p:cNvSpPr txBox="1">
            <a:spLocks/>
          </p:cNvSpPr>
          <p:nvPr/>
        </p:nvSpPr>
        <p:spPr>
          <a:xfrm>
            <a:off x="317500" y="336131"/>
            <a:ext cx="11533600" cy="461655"/>
          </a:xfrm>
          <a:prstGeom prst="rect">
            <a:avLst/>
          </a:prstGeom>
        </p:spPr>
        <p:txBody>
          <a:bodyPr vert="horz" wrap="square" lIns="0" tIns="45715" rIns="91428" bIns="45715" rtlCol="0" anchor="ctr">
            <a:spAutoFit/>
          </a:bodyPr>
          <a:lstStyle>
            <a:lvl1pPr defTabSz="1219018">
              <a:spcBef>
                <a:spcPct val="0"/>
              </a:spcBef>
              <a:buNone/>
              <a:defRPr kumimoji="0" lang="en-US" sz="2400" b="1" i="0" u="none" strike="noStrike" cap="all" spc="0" normalizeH="0" baseline="0" noProof="0">
                <a:ln>
                  <a:noFill/>
                </a:ln>
                <a:solidFill>
                  <a:schemeClr val="bg1"/>
                </a:solidFill>
                <a:effectLst/>
                <a:uLnTx/>
                <a:uFillTx/>
                <a:latin typeface="Arial Nova" panose="020B0504020202020204" pitchFamily="34" charset="0"/>
                <a:ea typeface="+mj-ea"/>
                <a:cs typeface="+mj-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dirty="0">
                <a:sym typeface="Helvetica Neue"/>
              </a:rPr>
              <a:t>What is Branch-in-a-Box?</a:t>
            </a:r>
            <a:endParaRPr lang="en-US" dirty="0"/>
          </a:p>
        </p:txBody>
      </p:sp>
      <p:graphicFrame>
        <p:nvGraphicFramePr>
          <p:cNvPr id="7" name="Diagram 6">
            <a:extLst>
              <a:ext uri="{FF2B5EF4-FFF2-40B4-BE49-F238E27FC236}">
                <a16:creationId xmlns:a16="http://schemas.microsoft.com/office/drawing/2014/main" id="{0E6FFB91-9F06-26DB-D2DA-8472F7297C33}"/>
              </a:ext>
            </a:extLst>
          </p:cNvPr>
          <p:cNvGraphicFramePr/>
          <p:nvPr/>
        </p:nvGraphicFramePr>
        <p:xfrm>
          <a:off x="317500" y="3837482"/>
          <a:ext cx="6347069" cy="2198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8" name="Picture 4">
            <a:extLst>
              <a:ext uri="{FF2B5EF4-FFF2-40B4-BE49-F238E27FC236}">
                <a16:creationId xmlns:a16="http://schemas.microsoft.com/office/drawing/2014/main" id="{A5870BE4-A112-8530-E265-A5B94FC7F7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1687" y="1266240"/>
            <a:ext cx="4769414" cy="4769414"/>
          </a:xfrm>
          <a:prstGeom prst="rect">
            <a:avLst/>
          </a:prstGeom>
          <a:noFill/>
          <a:extLst>
            <a:ext uri="{909E8E84-426E-40DD-AFC4-6F175D3DCCD1}">
              <a14:hiddenFill xmlns:a14="http://schemas.microsoft.com/office/drawing/2010/main">
                <a:solidFill>
                  <a:srgbClr val="FFFFFF"/>
                </a:solidFill>
              </a14:hiddenFill>
            </a:ext>
          </a:extLst>
        </p:spPr>
      </p:pic>
      <p:sp>
        <p:nvSpPr>
          <p:cNvPr id="5" name="Cube 4">
            <a:extLst>
              <a:ext uri="{FF2B5EF4-FFF2-40B4-BE49-F238E27FC236}">
                <a16:creationId xmlns:a16="http://schemas.microsoft.com/office/drawing/2014/main" id="{1B9E3423-CBFA-4B76-1EC3-3F8BE72B81B8}"/>
              </a:ext>
            </a:extLst>
          </p:cNvPr>
          <p:cNvSpPr/>
          <p:nvPr/>
        </p:nvSpPr>
        <p:spPr>
          <a:xfrm>
            <a:off x="317500" y="1266239"/>
            <a:ext cx="3150652" cy="2352451"/>
          </a:xfrm>
          <a:prstGeom prst="cube">
            <a:avLst/>
          </a:prstGeom>
          <a:solidFill>
            <a:srgbClr val="C7AB8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rial Nova" panose="020B0504020202020204" pitchFamily="34" charset="0"/>
              </a:rPr>
              <a:t>The “Business-in-a-Box” is a self-contained solution that provides essential tools and resources for setting up a functional office space.</a:t>
            </a:r>
          </a:p>
        </p:txBody>
      </p:sp>
      <p:sp>
        <p:nvSpPr>
          <p:cNvPr id="2" name="Cube 1">
            <a:extLst>
              <a:ext uri="{FF2B5EF4-FFF2-40B4-BE49-F238E27FC236}">
                <a16:creationId xmlns:a16="http://schemas.microsoft.com/office/drawing/2014/main" id="{2276732F-EE18-01EF-6AEA-245D33EE9018}"/>
              </a:ext>
            </a:extLst>
          </p:cNvPr>
          <p:cNvSpPr/>
          <p:nvPr/>
        </p:nvSpPr>
        <p:spPr>
          <a:xfrm>
            <a:off x="3513917" y="1266240"/>
            <a:ext cx="3150652" cy="2352451"/>
          </a:xfrm>
          <a:prstGeom prst="cube">
            <a:avLst/>
          </a:prstGeom>
          <a:solidFill>
            <a:srgbClr val="C7AB8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Arial Nova" panose="020B0504020202020204" pitchFamily="34" charset="0"/>
              </a:rPr>
              <a:t>This is particularly relevant in situations where there's a need for a quick and efficient establishment of a workspace</a:t>
            </a:r>
          </a:p>
        </p:txBody>
      </p:sp>
    </p:spTree>
    <p:extLst>
      <p:ext uri="{BB962C8B-B14F-4D97-AF65-F5344CB8AC3E}">
        <p14:creationId xmlns:p14="http://schemas.microsoft.com/office/powerpoint/2010/main" val="147530330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B29F-86E4-91E5-D1EC-E0CA6767C26C}"/>
              </a:ext>
            </a:extLst>
          </p:cNvPr>
          <p:cNvSpPr>
            <a:spLocks noGrp="1"/>
          </p:cNvSpPr>
          <p:nvPr>
            <p:ph type="title"/>
          </p:nvPr>
        </p:nvSpPr>
        <p:spPr/>
        <p:txBody>
          <a:bodyPr/>
          <a:lstStyle/>
          <a:p>
            <a:r>
              <a:rPr lang="en-US" dirty="0"/>
              <a:t>Market Drivers for Branch-in-a-Box</a:t>
            </a:r>
            <a:endParaRPr lang="en-IN" dirty="0"/>
          </a:p>
        </p:txBody>
      </p:sp>
      <p:graphicFrame>
        <p:nvGraphicFramePr>
          <p:cNvPr id="4" name="Diagram 3">
            <a:extLst>
              <a:ext uri="{FF2B5EF4-FFF2-40B4-BE49-F238E27FC236}">
                <a16:creationId xmlns:a16="http://schemas.microsoft.com/office/drawing/2014/main" id="{2F3E539F-7975-38CF-C884-0C19388555AA}"/>
              </a:ext>
            </a:extLst>
          </p:cNvPr>
          <p:cNvGraphicFramePr/>
          <p:nvPr>
            <p:extLst>
              <p:ext uri="{D42A27DB-BD31-4B8C-83A1-F6EECF244321}">
                <p14:modId xmlns:p14="http://schemas.microsoft.com/office/powerpoint/2010/main" val="265105316"/>
              </p:ext>
            </p:extLst>
          </p:nvPr>
        </p:nvGraphicFramePr>
        <p:xfrm>
          <a:off x="432000" y="1202253"/>
          <a:ext cx="11328200" cy="49699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501233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4B0C4-60FF-BDE4-10A3-3E8F8DBB39CC}"/>
              </a:ext>
            </a:extLst>
          </p:cNvPr>
          <p:cNvSpPr>
            <a:spLocks noGrp="1"/>
          </p:cNvSpPr>
          <p:nvPr>
            <p:ph type="title"/>
          </p:nvPr>
        </p:nvSpPr>
        <p:spPr/>
        <p:txBody>
          <a:bodyPr/>
          <a:lstStyle/>
          <a:p>
            <a:r>
              <a:rPr lang="en-US" dirty="0"/>
              <a:t>Key Features &amp; Functionalities</a:t>
            </a:r>
            <a:endParaRPr lang="en-IN" dirty="0"/>
          </a:p>
        </p:txBody>
      </p:sp>
      <p:graphicFrame>
        <p:nvGraphicFramePr>
          <p:cNvPr id="4" name="Table 3">
            <a:extLst>
              <a:ext uri="{FF2B5EF4-FFF2-40B4-BE49-F238E27FC236}">
                <a16:creationId xmlns:a16="http://schemas.microsoft.com/office/drawing/2014/main" id="{D60BAFE5-E23A-F9C0-DBF6-6213E945B4E2}"/>
              </a:ext>
            </a:extLst>
          </p:cNvPr>
          <p:cNvGraphicFramePr>
            <a:graphicFrameLocks noGrp="1"/>
          </p:cNvGraphicFramePr>
          <p:nvPr/>
        </p:nvGraphicFramePr>
        <p:xfrm>
          <a:off x="432002" y="1163936"/>
          <a:ext cx="11328198" cy="5335029"/>
        </p:xfrm>
        <a:graphic>
          <a:graphicData uri="http://schemas.openxmlformats.org/drawingml/2006/table">
            <a:tbl>
              <a:tblPr/>
              <a:tblGrid>
                <a:gridCol w="3495421">
                  <a:extLst>
                    <a:ext uri="{9D8B030D-6E8A-4147-A177-3AD203B41FA5}">
                      <a16:colId xmlns:a16="http://schemas.microsoft.com/office/drawing/2014/main" val="2796441063"/>
                    </a:ext>
                  </a:extLst>
                </a:gridCol>
                <a:gridCol w="7832777">
                  <a:extLst>
                    <a:ext uri="{9D8B030D-6E8A-4147-A177-3AD203B41FA5}">
                      <a16:colId xmlns:a16="http://schemas.microsoft.com/office/drawing/2014/main" val="864555598"/>
                    </a:ext>
                  </a:extLst>
                </a:gridCol>
              </a:tblGrid>
              <a:tr h="762147">
                <a:tc>
                  <a:txBody>
                    <a:bodyPr/>
                    <a:lstStyle/>
                    <a:p>
                      <a:pPr algn="ctr" fontAlgn="b"/>
                      <a:r>
                        <a:rPr lang="en-IN" sz="1800" b="1" dirty="0">
                          <a:solidFill>
                            <a:schemeClr val="bg1"/>
                          </a:solidFill>
                          <a:effectLst/>
                          <a:latin typeface="Arial Nova" panose="020B0504020202020204" pitchFamily="34" charset="0"/>
                        </a:rPr>
                        <a:t>Branch Equipment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en-IN" sz="1800" b="1" dirty="0">
                          <a:solidFill>
                            <a:schemeClr val="bg1"/>
                          </a:solidFill>
                          <a:effectLst/>
                          <a:latin typeface="Arial Nova" panose="020B0504020202020204" pitchFamily="34" charset="0"/>
                        </a:rPr>
                        <a:t>Functionality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3445447094"/>
                  </a:ext>
                </a:extLst>
              </a:tr>
              <a:tr h="762147">
                <a:tc>
                  <a:txBody>
                    <a:bodyPr/>
                    <a:lstStyle/>
                    <a:p>
                      <a:pPr fontAlgn="base"/>
                      <a:r>
                        <a:rPr lang="en-IN" sz="1400" b="1" dirty="0">
                          <a:solidFill>
                            <a:schemeClr val="tx1"/>
                          </a:solidFill>
                          <a:effectLst/>
                          <a:latin typeface="Arial Nova" panose="020B0504020202020204" pitchFamily="34" charset="0"/>
                        </a:rPr>
                        <a:t>Router and Network Switch</a:t>
                      </a:r>
                      <a:endParaRPr lang="en-IN" sz="1400" dirty="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base"/>
                      <a:r>
                        <a:rPr lang="en-US" sz="1400" dirty="0">
                          <a:solidFill>
                            <a:schemeClr val="tx1"/>
                          </a:solidFill>
                          <a:effectLst/>
                          <a:latin typeface="Arial Nova" panose="020B0504020202020204" pitchFamily="34" charset="0"/>
                        </a:rPr>
                        <a:t>Directing WAN &amp; LAN network traffic within the office. Provides connectivity and routing for both wired and wireless devices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2158192"/>
                  </a:ext>
                </a:extLst>
              </a:tr>
              <a:tr h="762147">
                <a:tc>
                  <a:txBody>
                    <a:bodyPr/>
                    <a:lstStyle/>
                    <a:p>
                      <a:pPr fontAlgn="base"/>
                      <a:r>
                        <a:rPr lang="en-IN" sz="1400" b="1">
                          <a:solidFill>
                            <a:schemeClr val="tx1"/>
                          </a:solidFill>
                          <a:effectLst/>
                          <a:latin typeface="Arial Nova" panose="020B0504020202020204" pitchFamily="34" charset="0"/>
                        </a:rPr>
                        <a:t>Access Points</a:t>
                      </a:r>
                      <a:endParaRPr lang="en-IN" sz="140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018" rtl="0" eaLnBrk="1" fontAlgn="base" latinLnBrk="0" hangingPunct="1">
                        <a:lnSpc>
                          <a:spcPct val="100000"/>
                        </a:lnSpc>
                        <a:spcBef>
                          <a:spcPts val="0"/>
                        </a:spcBef>
                        <a:spcAft>
                          <a:spcPts val="0"/>
                        </a:spcAft>
                        <a:buClrTx/>
                        <a:buSzTx/>
                        <a:buFontTx/>
                        <a:buNone/>
                        <a:tabLst/>
                        <a:defRPr/>
                      </a:pPr>
                      <a:r>
                        <a:rPr lang="en-US" sz="1400" dirty="0">
                          <a:solidFill>
                            <a:schemeClr val="tx1"/>
                          </a:solidFill>
                          <a:effectLst/>
                          <a:latin typeface="Arial Nova" panose="020B0504020202020204" pitchFamily="34" charset="0"/>
                        </a:rPr>
                        <a:t>Ensuring reliable and widespread wireless connectivity. Extending the reach of Wi-Fi signals, enabling seamless internet access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30270954"/>
                  </a:ext>
                </a:extLst>
              </a:tr>
              <a:tr h="762147">
                <a:tc>
                  <a:txBody>
                    <a:bodyPr/>
                    <a:lstStyle/>
                    <a:p>
                      <a:pPr fontAlgn="base"/>
                      <a:r>
                        <a:rPr lang="en-IN" sz="1400" b="1" dirty="0">
                          <a:solidFill>
                            <a:schemeClr val="tx1"/>
                          </a:solidFill>
                          <a:effectLst/>
                          <a:latin typeface="Arial Nova" panose="020B0504020202020204" pitchFamily="34" charset="0"/>
                        </a:rPr>
                        <a:t>Unified Threat Management</a:t>
                      </a:r>
                      <a:endParaRPr lang="en-IN" sz="1400" dirty="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018" rtl="0" eaLnBrk="1" fontAlgn="base" latinLnBrk="0" hangingPunct="1">
                        <a:lnSpc>
                          <a:spcPct val="100000"/>
                        </a:lnSpc>
                        <a:spcBef>
                          <a:spcPts val="0"/>
                        </a:spcBef>
                        <a:spcAft>
                          <a:spcPts val="0"/>
                        </a:spcAft>
                        <a:buClrTx/>
                        <a:buSzTx/>
                        <a:buFontTx/>
                        <a:buNone/>
                        <a:tabLst/>
                        <a:defRPr/>
                      </a:pPr>
                      <a:r>
                        <a:rPr lang="en-US" sz="1400" dirty="0">
                          <a:solidFill>
                            <a:schemeClr val="tx1"/>
                          </a:solidFill>
                          <a:effectLst/>
                          <a:latin typeface="Arial Nova" panose="020B0504020202020204" pitchFamily="34" charset="0"/>
                        </a:rPr>
                        <a:t>Safeguard the network from unauthorized access and cyber threats. Implement security measures such as intrusion detection, VPN support, and content filtering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5568411"/>
                  </a:ext>
                </a:extLst>
              </a:tr>
              <a:tr h="762147">
                <a:tc>
                  <a:txBody>
                    <a:bodyPr/>
                    <a:lstStyle/>
                    <a:p>
                      <a:pPr fontAlgn="base"/>
                      <a:r>
                        <a:rPr lang="en-IN" sz="1400" b="1" dirty="0">
                          <a:solidFill>
                            <a:schemeClr val="tx1"/>
                          </a:solidFill>
                          <a:effectLst/>
                          <a:latin typeface="Arial Nova" panose="020B0504020202020204" pitchFamily="34" charset="0"/>
                        </a:rPr>
                        <a:t>Cloud-Based Management</a:t>
                      </a:r>
                      <a:endParaRPr lang="en-IN" sz="1400" dirty="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018" rtl="0" eaLnBrk="1" fontAlgn="base" latinLnBrk="0" hangingPunct="1">
                        <a:lnSpc>
                          <a:spcPct val="100000"/>
                        </a:lnSpc>
                        <a:spcBef>
                          <a:spcPts val="0"/>
                        </a:spcBef>
                        <a:spcAft>
                          <a:spcPts val="0"/>
                        </a:spcAft>
                        <a:buClrTx/>
                        <a:buSzTx/>
                        <a:buFontTx/>
                        <a:buNone/>
                        <a:tabLst/>
                        <a:defRPr/>
                      </a:pPr>
                      <a:r>
                        <a:rPr lang="en-US" sz="1400" dirty="0">
                          <a:solidFill>
                            <a:schemeClr val="tx1"/>
                          </a:solidFill>
                          <a:effectLst/>
                          <a:latin typeface="Arial Nova" panose="020B0504020202020204" pitchFamily="34" charset="0"/>
                        </a:rPr>
                        <a:t>Centralized Orchestration, alerting &amp; deep analytics &amp; security operations. Provides centralized storage, file sharing, and collaboration tools through cloud-based services or on-premise servers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300886"/>
                  </a:ext>
                </a:extLst>
              </a:tr>
              <a:tr h="762147">
                <a:tc>
                  <a:txBody>
                    <a:bodyPr/>
                    <a:lstStyle/>
                    <a:p>
                      <a:pPr fontAlgn="base"/>
                      <a:r>
                        <a:rPr lang="en-IN" sz="1400" b="1" dirty="0">
                          <a:solidFill>
                            <a:schemeClr val="tx1"/>
                          </a:solidFill>
                          <a:effectLst/>
                          <a:latin typeface="Arial Nova" panose="020B0504020202020204" pitchFamily="34" charset="0"/>
                        </a:rPr>
                        <a:t>Bundled Connectivity</a:t>
                      </a:r>
                      <a:endParaRPr lang="en-IN" sz="1400" dirty="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018" rtl="0" eaLnBrk="1" fontAlgn="base" latinLnBrk="0" hangingPunct="1">
                        <a:lnSpc>
                          <a:spcPct val="100000"/>
                        </a:lnSpc>
                        <a:spcBef>
                          <a:spcPts val="0"/>
                        </a:spcBef>
                        <a:spcAft>
                          <a:spcPts val="0"/>
                        </a:spcAft>
                        <a:buClrTx/>
                        <a:buSzTx/>
                        <a:buFontTx/>
                        <a:buNone/>
                        <a:tabLst/>
                        <a:defRPr/>
                      </a:pPr>
                      <a:r>
                        <a:rPr lang="en-IN" sz="1400" dirty="0">
                          <a:solidFill>
                            <a:schemeClr val="tx1"/>
                          </a:solidFill>
                          <a:effectLst/>
                          <a:latin typeface="Arial Nova" panose="020B0504020202020204" pitchFamily="34" charset="0"/>
                        </a:rPr>
                        <a:t>Support wired &amp; wireless connections (MPLS/ ILL/ Broadband, 5G, Ethernet). </a:t>
                      </a:r>
                      <a:r>
                        <a:rPr lang="en-US" sz="1400" dirty="0">
                          <a:solidFill>
                            <a:schemeClr val="tx1"/>
                          </a:solidFill>
                          <a:effectLst/>
                          <a:latin typeface="Arial Nova" panose="020B0504020202020204" pitchFamily="34" charset="0"/>
                        </a:rPr>
                        <a:t>Includes cables, connectors, and other accessories for reliable wired connections for both WAN &amp; 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8299891"/>
                  </a:ext>
                </a:extLst>
              </a:tr>
              <a:tr h="762147">
                <a:tc>
                  <a:txBody>
                    <a:bodyPr/>
                    <a:lstStyle/>
                    <a:p>
                      <a:pPr fontAlgn="base"/>
                      <a:r>
                        <a:rPr lang="en-IN" sz="1400" b="1" dirty="0">
                          <a:solidFill>
                            <a:schemeClr val="tx1"/>
                          </a:solidFill>
                          <a:effectLst/>
                          <a:latin typeface="Arial Nova" panose="020B0504020202020204" pitchFamily="34" charset="0"/>
                        </a:rPr>
                        <a:t>Security Cameras &amp; Sensors</a:t>
                      </a:r>
                      <a:endParaRPr lang="en-IN" sz="1400" dirty="0">
                        <a:solidFill>
                          <a:schemeClr val="tx1"/>
                        </a:solidFill>
                        <a:effectLst/>
                        <a:latin typeface="Arial Nova" panose="020B05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018" rtl="0" eaLnBrk="1" fontAlgn="base" latinLnBrk="0" hangingPunct="1">
                        <a:lnSpc>
                          <a:spcPct val="100000"/>
                        </a:lnSpc>
                        <a:spcBef>
                          <a:spcPts val="0"/>
                        </a:spcBef>
                        <a:spcAft>
                          <a:spcPts val="0"/>
                        </a:spcAft>
                        <a:buClrTx/>
                        <a:buSzTx/>
                        <a:buFontTx/>
                        <a:buNone/>
                        <a:tabLst/>
                        <a:defRPr/>
                      </a:pPr>
                      <a:r>
                        <a:rPr lang="en-IN" sz="1400" dirty="0">
                          <a:solidFill>
                            <a:schemeClr val="tx1"/>
                          </a:solidFill>
                          <a:effectLst/>
                          <a:latin typeface="Arial Nova" panose="020B0504020202020204" pitchFamily="34" charset="0"/>
                        </a:rPr>
                        <a:t>Enhance physical security. </a:t>
                      </a:r>
                      <a:r>
                        <a:rPr lang="en-US" sz="1400" dirty="0">
                          <a:solidFill>
                            <a:schemeClr val="tx1"/>
                          </a:solidFill>
                          <a:effectLst/>
                          <a:latin typeface="Arial Nova" panose="020B0504020202020204" pitchFamily="34" charset="0"/>
                        </a:rPr>
                        <a:t>Surveillance cameras for monitoring &amp; access control for office premises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8113647"/>
                  </a:ext>
                </a:extLst>
              </a:tr>
            </a:tbl>
          </a:graphicData>
        </a:graphic>
      </p:graphicFrame>
      <p:sp>
        <p:nvSpPr>
          <p:cNvPr id="5" name="Rectangle 1">
            <a:extLst>
              <a:ext uri="{FF2B5EF4-FFF2-40B4-BE49-F238E27FC236}">
                <a16:creationId xmlns:a16="http://schemas.microsoft.com/office/drawing/2014/main" id="{8D7E4CF3-DA76-762C-4978-E36167D78B87}"/>
              </a:ext>
            </a:extLst>
          </p:cNvPr>
          <p:cNvSpPr>
            <a:spLocks noChangeArrowheads="1"/>
          </p:cNvSpPr>
          <p:nvPr/>
        </p:nvSpPr>
        <p:spPr bwMode="auto">
          <a:xfrm>
            <a:off x="5813425" y="13160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584865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BA19-C15A-162A-80C5-E768320B78F9}"/>
              </a:ext>
            </a:extLst>
          </p:cNvPr>
          <p:cNvSpPr>
            <a:spLocks noGrp="1"/>
          </p:cNvSpPr>
          <p:nvPr>
            <p:ph type="title"/>
          </p:nvPr>
        </p:nvSpPr>
        <p:spPr/>
        <p:txBody>
          <a:bodyPr/>
          <a:lstStyle/>
          <a:p>
            <a:r>
              <a:rPr lang="en-US" dirty="0"/>
              <a:t>Key Benefits</a:t>
            </a:r>
            <a:endParaRPr lang="en-IN" dirty="0"/>
          </a:p>
        </p:txBody>
      </p:sp>
      <p:graphicFrame>
        <p:nvGraphicFramePr>
          <p:cNvPr id="5" name="Diagram 4">
            <a:extLst>
              <a:ext uri="{FF2B5EF4-FFF2-40B4-BE49-F238E27FC236}">
                <a16:creationId xmlns:a16="http://schemas.microsoft.com/office/drawing/2014/main" id="{ABBEF0F7-8A74-1C1E-EF06-8F323312D2B9}"/>
              </a:ext>
            </a:extLst>
          </p:cNvPr>
          <p:cNvGraphicFramePr/>
          <p:nvPr>
            <p:extLst>
              <p:ext uri="{D42A27DB-BD31-4B8C-83A1-F6EECF244321}">
                <p14:modId xmlns:p14="http://schemas.microsoft.com/office/powerpoint/2010/main" val="2095671910"/>
              </p:ext>
            </p:extLst>
          </p:nvPr>
        </p:nvGraphicFramePr>
        <p:xfrm>
          <a:off x="432000" y="1041501"/>
          <a:ext cx="5164545" cy="5644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4E5B783C-27F5-ED7B-012E-5F289AAC1687}"/>
              </a:ext>
            </a:extLst>
          </p:cNvPr>
          <p:cNvGraphicFramePr/>
          <p:nvPr>
            <p:extLst>
              <p:ext uri="{D42A27DB-BD31-4B8C-83A1-F6EECF244321}">
                <p14:modId xmlns:p14="http://schemas.microsoft.com/office/powerpoint/2010/main" val="866344421"/>
              </p:ext>
            </p:extLst>
          </p:nvPr>
        </p:nvGraphicFramePr>
        <p:xfrm>
          <a:off x="6595456" y="1036189"/>
          <a:ext cx="5164544" cy="56441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4668406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AAC9A-DA9D-4AFC-4C90-76FB73B953E6}"/>
              </a:ext>
            </a:extLst>
          </p:cNvPr>
          <p:cNvSpPr>
            <a:spLocks noGrp="1"/>
          </p:cNvSpPr>
          <p:nvPr>
            <p:ph type="title"/>
          </p:nvPr>
        </p:nvSpPr>
        <p:spPr>
          <a:xfrm>
            <a:off x="431999" y="366525"/>
            <a:ext cx="11328200" cy="461655"/>
          </a:xfrm>
        </p:spPr>
        <p:txBody>
          <a:bodyPr/>
          <a:lstStyle/>
          <a:p>
            <a:r>
              <a:rPr lang="en-US" dirty="0"/>
              <a:t>Extended Features – Integrated Applications</a:t>
            </a:r>
            <a:endParaRPr lang="en-IN" dirty="0"/>
          </a:p>
        </p:txBody>
      </p:sp>
      <p:sp>
        <p:nvSpPr>
          <p:cNvPr id="6" name="TextBox 5">
            <a:extLst>
              <a:ext uri="{FF2B5EF4-FFF2-40B4-BE49-F238E27FC236}">
                <a16:creationId xmlns:a16="http://schemas.microsoft.com/office/drawing/2014/main" id="{E8514620-6166-FEE5-0003-10FF103FC603}"/>
              </a:ext>
            </a:extLst>
          </p:cNvPr>
          <p:cNvSpPr txBox="1"/>
          <p:nvPr/>
        </p:nvSpPr>
        <p:spPr>
          <a:xfrm>
            <a:off x="431999" y="1119799"/>
            <a:ext cx="11328199" cy="1477328"/>
          </a:xfrm>
          <a:prstGeom prst="rect">
            <a:avLst/>
          </a:prstGeom>
          <a:noFill/>
        </p:spPr>
        <p:txBody>
          <a:bodyPr wrap="square">
            <a:spAutoFit/>
          </a:bodyPr>
          <a:lstStyle/>
          <a:p>
            <a:r>
              <a:rPr lang="en-US" dirty="0">
                <a:solidFill>
                  <a:schemeClr val="bg1"/>
                </a:solidFill>
                <a:latin typeface="Arial Nova" panose="020B0504020202020204" pitchFamily="34" charset="0"/>
              </a:rPr>
              <a:t>Pre-built applications developed by ecosystem partners can be used by customers to solve their operational challenges of IT and IOT.</a:t>
            </a:r>
          </a:p>
          <a:p>
            <a:endParaRPr lang="en-US" dirty="0">
              <a:solidFill>
                <a:schemeClr val="bg1"/>
              </a:solidFill>
              <a:latin typeface="Arial Nova" panose="020B0504020202020204" pitchFamily="34" charset="0"/>
            </a:endParaRPr>
          </a:p>
          <a:p>
            <a:r>
              <a:rPr lang="en-US" dirty="0">
                <a:solidFill>
                  <a:schemeClr val="bg1"/>
                </a:solidFill>
                <a:latin typeface="Arial Nova" panose="020B0504020202020204" pitchFamily="34" charset="0"/>
              </a:rPr>
              <a:t>Customers can discover the right app for their business that help solve specific challenges like Hybrid Work, Safe Environments and Smart Spaces</a:t>
            </a:r>
            <a:endParaRPr lang="en-IN" dirty="0">
              <a:solidFill>
                <a:schemeClr val="bg1"/>
              </a:solidFill>
              <a:latin typeface="Arial Nova" panose="020B0504020202020204" pitchFamily="34" charset="0"/>
            </a:endParaRPr>
          </a:p>
        </p:txBody>
      </p:sp>
      <p:grpSp>
        <p:nvGrpSpPr>
          <p:cNvPr id="9" name="Group 8">
            <a:extLst>
              <a:ext uri="{FF2B5EF4-FFF2-40B4-BE49-F238E27FC236}">
                <a16:creationId xmlns:a16="http://schemas.microsoft.com/office/drawing/2014/main" id="{D88F938F-D12E-25A3-ACA8-EACC08EF6C61}"/>
              </a:ext>
            </a:extLst>
          </p:cNvPr>
          <p:cNvGrpSpPr/>
          <p:nvPr/>
        </p:nvGrpSpPr>
        <p:grpSpPr>
          <a:xfrm>
            <a:off x="485135" y="3146155"/>
            <a:ext cx="10960625" cy="777520"/>
            <a:chOff x="5309340" y="475813"/>
            <a:chExt cx="3074581" cy="305333"/>
          </a:xfrm>
          <a:solidFill>
            <a:schemeClr val="bg1"/>
          </a:solidFill>
        </p:grpSpPr>
        <p:sp>
          <p:nvSpPr>
            <p:cNvPr id="10" name="Rectangle: Rounded Corners 9">
              <a:extLst>
                <a:ext uri="{FF2B5EF4-FFF2-40B4-BE49-F238E27FC236}">
                  <a16:creationId xmlns:a16="http://schemas.microsoft.com/office/drawing/2014/main" id="{D3834875-F1A6-5544-CA3D-2A51F8A4531B}"/>
                </a:ext>
              </a:extLst>
            </p:cNvPr>
            <p:cNvSpPr/>
            <p:nvPr/>
          </p:nvSpPr>
          <p:spPr>
            <a:xfrm>
              <a:off x="5309340" y="475813"/>
              <a:ext cx="3074581" cy="305333"/>
            </a:xfrm>
            <a:prstGeom prst="roundRect">
              <a:avLst/>
            </a:prstGeom>
            <a:grpFill/>
            <a:ln>
              <a:noFill/>
            </a:ln>
          </p:spPr>
          <p:style>
            <a:lnRef idx="2">
              <a:scrgbClr r="0" g="0" b="0"/>
            </a:lnRef>
            <a:fillRef idx="1">
              <a:schemeClr val="dk1">
                <a:alpha val="90000"/>
                <a:tint val="40000"/>
                <a:hueOff val="0"/>
                <a:satOff val="0"/>
                <a:lumOff val="0"/>
                <a:alphaOff val="0"/>
              </a:schemeClr>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lstStyle/>
            <a:p>
              <a:endParaRPr lang="en-IN" sz="3000">
                <a:latin typeface="Arial Nova" panose="020B0504020202020204" pitchFamily="34" charset="0"/>
              </a:endParaRPr>
            </a:p>
          </p:txBody>
        </p:sp>
        <p:sp>
          <p:nvSpPr>
            <p:cNvPr id="11" name="Rectangle: Rounded Corners 4">
              <a:extLst>
                <a:ext uri="{FF2B5EF4-FFF2-40B4-BE49-F238E27FC236}">
                  <a16:creationId xmlns:a16="http://schemas.microsoft.com/office/drawing/2014/main" id="{BD490ADD-A939-C604-AC55-3AA4F7991E80}"/>
                </a:ext>
              </a:extLst>
            </p:cNvPr>
            <p:cNvSpPr txBox="1"/>
            <p:nvPr/>
          </p:nvSpPr>
          <p:spPr>
            <a:xfrm>
              <a:off x="5324245" y="490718"/>
              <a:ext cx="3044771" cy="275523"/>
            </a:xfrm>
            <a:prstGeom prst="rect">
              <a:avLst/>
            </a:prstGeom>
            <a:grp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000" b="1" dirty="0">
                  <a:latin typeface="Arial Nova" panose="020B0504020202020204" pitchFamily="34" charset="0"/>
                </a:rPr>
                <a:t>Integrated Apps </a:t>
              </a:r>
              <a:r>
                <a:rPr lang="en-US" sz="3000" b="1" kern="1200" dirty="0">
                  <a:effectLst/>
                  <a:latin typeface="Arial Nova" panose="020B0504020202020204" pitchFamily="34" charset="0"/>
                </a:rPr>
                <a:t>for Business Outcomes</a:t>
              </a:r>
              <a:endParaRPr lang="en-IN" sz="3000" kern="1200" dirty="0">
                <a:latin typeface="Arial Nova" panose="020B0504020202020204" pitchFamily="34" charset="0"/>
              </a:endParaRPr>
            </a:p>
          </p:txBody>
        </p:sp>
      </p:grpSp>
      <p:graphicFrame>
        <p:nvGraphicFramePr>
          <p:cNvPr id="12" name="Diagram 11">
            <a:extLst>
              <a:ext uri="{FF2B5EF4-FFF2-40B4-BE49-F238E27FC236}">
                <a16:creationId xmlns:a16="http://schemas.microsoft.com/office/drawing/2014/main" id="{CCE63B1E-E3C0-D88A-0D01-6A3FF61D23A6}"/>
              </a:ext>
            </a:extLst>
          </p:cNvPr>
          <p:cNvGraphicFramePr/>
          <p:nvPr/>
        </p:nvGraphicFramePr>
        <p:xfrm>
          <a:off x="485135" y="4092315"/>
          <a:ext cx="10854354" cy="2383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721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A7FF0-E170-57FD-6AAB-77B1586BCA36}"/>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649E60D3-498C-B16F-1693-C77D077BC607}"/>
              </a:ext>
            </a:extLst>
          </p:cNvPr>
          <p:cNvSpPr txBox="1">
            <a:spLocks/>
          </p:cNvSpPr>
          <p:nvPr/>
        </p:nvSpPr>
        <p:spPr>
          <a:xfrm>
            <a:off x="267079" y="435772"/>
            <a:ext cx="11328400" cy="461655"/>
          </a:xfrm>
          <a:prstGeom prst="rect">
            <a:avLst/>
          </a:prstGeom>
        </p:spPr>
        <p:txBody>
          <a:bodyPr vert="horz" wrap="square" lIns="0" tIns="45715" rIns="91428" bIns="45715" rtlCol="0" anchor="ctr">
            <a:spAutoFit/>
          </a:bodyPr>
          <a:lstStyle>
            <a:lvl1pPr defTabSz="1219018">
              <a:spcBef>
                <a:spcPct val="0"/>
              </a:spcBef>
              <a:buNone/>
              <a:defRPr kumimoji="0" lang="en-US" sz="2400" b="1" i="0" u="none" strike="noStrike" cap="all" spc="0" normalizeH="0" baseline="0" noProof="0">
                <a:ln>
                  <a:noFill/>
                </a:ln>
                <a:solidFill>
                  <a:schemeClr val="bg1"/>
                </a:solidFill>
                <a:effectLst/>
                <a:uLnTx/>
                <a:uFillTx/>
                <a:latin typeface="Arial Nova" panose="020B0504020202020204" pitchFamily="34" charset="0"/>
                <a:ea typeface="+mj-ea"/>
                <a:cs typeface="+mj-cs"/>
              </a:defRPr>
            </a:lvl1pPr>
          </a:lstStyle>
          <a:p>
            <a:r>
              <a:rPr lang="en-US" dirty="0"/>
              <a:t>Sify’s Business-in-a-Box-Deliverables</a:t>
            </a:r>
          </a:p>
        </p:txBody>
      </p:sp>
      <p:pic>
        <p:nvPicPr>
          <p:cNvPr id="2" name="Picture 1" descr="Image result for sify logo">
            <a:extLst>
              <a:ext uri="{FF2B5EF4-FFF2-40B4-BE49-F238E27FC236}">
                <a16:creationId xmlns:a16="http://schemas.microsoft.com/office/drawing/2014/main" id="{7B55C8C3-832F-6772-DECE-A7DC3D463A04}"/>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Diagram 8">
            <a:extLst>
              <a:ext uri="{FF2B5EF4-FFF2-40B4-BE49-F238E27FC236}">
                <a16:creationId xmlns:a16="http://schemas.microsoft.com/office/drawing/2014/main" id="{FD2A8888-3263-7032-8C3B-B4D9C612BE90}"/>
              </a:ext>
            </a:extLst>
          </p:cNvPr>
          <p:cNvGraphicFramePr/>
          <p:nvPr/>
        </p:nvGraphicFramePr>
        <p:xfrm>
          <a:off x="267079" y="1244184"/>
          <a:ext cx="7033131" cy="517804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 name="Picture 10" descr="A group of people embling puzzle pieces&#10;&#10;Description automatically generated">
            <a:extLst>
              <a:ext uri="{FF2B5EF4-FFF2-40B4-BE49-F238E27FC236}">
                <a16:creationId xmlns:a16="http://schemas.microsoft.com/office/drawing/2014/main" id="{736293FC-10E6-4A88-DC30-EF55E7E12240}"/>
              </a:ext>
            </a:extLst>
          </p:cNvPr>
          <p:cNvPicPr>
            <a:picLocks noChangeAspect="1"/>
          </p:cNvPicPr>
          <p:nvPr/>
        </p:nvPicPr>
        <p:blipFill rotWithShape="1">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rcRect l="20811" r="21305"/>
          <a:stretch/>
        </p:blipFill>
        <p:spPr>
          <a:xfrm>
            <a:off x="7630414" y="2163910"/>
            <a:ext cx="4294507" cy="3338591"/>
          </a:xfrm>
          <a:prstGeom prst="rect">
            <a:avLst/>
          </a:prstGeom>
        </p:spPr>
      </p:pic>
    </p:spTree>
    <p:extLst>
      <p:ext uri="{BB962C8B-B14F-4D97-AF65-F5344CB8AC3E}">
        <p14:creationId xmlns:p14="http://schemas.microsoft.com/office/powerpoint/2010/main" val="311524188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C963E-41FC-4F50-F051-FC815FFE2955}"/>
              </a:ext>
            </a:extLst>
          </p:cNvPr>
          <p:cNvSpPr>
            <a:spLocks noGrp="1"/>
          </p:cNvSpPr>
          <p:nvPr>
            <p:ph type="title"/>
          </p:nvPr>
        </p:nvSpPr>
        <p:spPr/>
        <p:txBody>
          <a:bodyPr/>
          <a:lstStyle/>
          <a:p>
            <a:r>
              <a:rPr lang="en-US" dirty="0"/>
              <a:t>Supported OEM</a:t>
            </a:r>
            <a:endParaRPr lang="en-IN" dirty="0"/>
          </a:p>
        </p:txBody>
      </p:sp>
      <p:graphicFrame>
        <p:nvGraphicFramePr>
          <p:cNvPr id="3" name="Diagram 2">
            <a:extLst>
              <a:ext uri="{FF2B5EF4-FFF2-40B4-BE49-F238E27FC236}">
                <a16:creationId xmlns:a16="http://schemas.microsoft.com/office/drawing/2014/main" id="{19AB782B-76BA-C8DA-D29B-5A25B642CE0A}"/>
              </a:ext>
            </a:extLst>
          </p:cNvPr>
          <p:cNvGraphicFramePr/>
          <p:nvPr/>
        </p:nvGraphicFramePr>
        <p:xfrm>
          <a:off x="432000" y="1008490"/>
          <a:ext cx="4784379" cy="4432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a:extLst>
              <a:ext uri="{FF2B5EF4-FFF2-40B4-BE49-F238E27FC236}">
                <a16:creationId xmlns:a16="http://schemas.microsoft.com/office/drawing/2014/main" id="{8AE8E80F-5477-DCFE-7EF1-E55E212B69C7}"/>
              </a:ext>
            </a:extLst>
          </p:cNvPr>
          <p:cNvGraphicFramePr/>
          <p:nvPr/>
        </p:nvGraphicFramePr>
        <p:xfrm>
          <a:off x="6975619" y="1008490"/>
          <a:ext cx="4784380" cy="44329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Oval 5">
            <a:extLst>
              <a:ext uri="{FF2B5EF4-FFF2-40B4-BE49-F238E27FC236}">
                <a16:creationId xmlns:a16="http://schemas.microsoft.com/office/drawing/2014/main" id="{C0F7175D-7B94-F0BF-A530-218FDF122E8D}"/>
              </a:ext>
            </a:extLst>
          </p:cNvPr>
          <p:cNvSpPr/>
          <p:nvPr/>
        </p:nvSpPr>
        <p:spPr>
          <a:xfrm>
            <a:off x="4979138" y="4391754"/>
            <a:ext cx="2233723" cy="2099351"/>
          </a:xfrm>
          <a:prstGeom prst="ellipse">
            <a:avLst/>
          </a:prstGeom>
          <a:solidFill>
            <a:schemeClr val="bg1"/>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Nova" panose="020B0504020202020204" pitchFamily="34" charset="0"/>
              </a:rPr>
              <a:t>Optimized Cost Option</a:t>
            </a:r>
          </a:p>
          <a:p>
            <a:pPr algn="ctr"/>
            <a:r>
              <a:rPr lang="en-US" sz="1400" b="1" dirty="0">
                <a:solidFill>
                  <a:schemeClr val="tx1"/>
                </a:solidFill>
                <a:latin typeface="Arial Nova" panose="020B0504020202020204" pitchFamily="34" charset="0"/>
              </a:rPr>
              <a:t>Under Development</a:t>
            </a:r>
            <a:endParaRPr lang="en-IN" sz="1400" b="1" dirty="0">
              <a:solidFill>
                <a:schemeClr val="tx1"/>
              </a:solidFill>
              <a:latin typeface="Arial Nova" panose="020B0504020202020204" pitchFamily="34" charset="0"/>
            </a:endParaRPr>
          </a:p>
        </p:txBody>
      </p:sp>
      <p:pic>
        <p:nvPicPr>
          <p:cNvPr id="8" name="Graphic 7" descr="Single gear with solid fill">
            <a:extLst>
              <a:ext uri="{FF2B5EF4-FFF2-40B4-BE49-F238E27FC236}">
                <a16:creationId xmlns:a16="http://schemas.microsoft.com/office/drawing/2014/main" id="{0A8D2A3F-F52C-C19F-7002-C5190B204A8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20516" y="4391754"/>
            <a:ext cx="646288" cy="646288"/>
          </a:xfrm>
          <a:prstGeom prst="rect">
            <a:avLst/>
          </a:prstGeom>
        </p:spPr>
      </p:pic>
    </p:spTree>
    <p:extLst>
      <p:ext uri="{BB962C8B-B14F-4D97-AF65-F5344CB8AC3E}">
        <p14:creationId xmlns:p14="http://schemas.microsoft.com/office/powerpoint/2010/main" val="2848341547"/>
      </p:ext>
    </p:extLst>
  </p:cSld>
  <p:clrMapOvr>
    <a:masterClrMapping/>
  </p:clrMapOvr>
  <p:transition spd="slow">
    <p:push dir="u"/>
  </p:transition>
</p:sld>
</file>

<file path=ppt/theme/theme1.xml><?xml version="1.0" encoding="utf-8"?>
<a:theme xmlns:a="http://schemas.openxmlformats.org/drawingml/2006/main" name="5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2.xml><?xml version="1.0" encoding="utf-8"?>
<a:theme xmlns:a="http://schemas.openxmlformats.org/drawingml/2006/main" name="8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499AD8BA63924692DA443767D49F52" ma:contentTypeVersion="22" ma:contentTypeDescription="Create a new document." ma:contentTypeScope="" ma:versionID="4665f7074d3c2e7f3e14808e8efd724f">
  <xsd:schema xmlns:xsd="http://www.w3.org/2001/XMLSchema" xmlns:xs="http://www.w3.org/2001/XMLSchema" xmlns:p="http://schemas.microsoft.com/office/2006/metadata/properties" xmlns:ns2="a9737608-6411-43df-b6f7-623960834065" xmlns:ns3="f88915e0-1670-401d-a4a3-4cd49bc9dada" xmlns:ns4="a34cfb6f-27f8-4094-9ca9-c60d4da75307" xmlns:ns6="19fbf001-7c56-4287-9c67-21e757b4767a" targetNamespace="http://schemas.microsoft.com/office/2006/metadata/properties" ma:root="true" ma:fieldsID="ef1e91a6579072d4d485de2e0badc096" ns2:_="" ns3:_="" ns4:_="" ns6:_="">
    <xsd:import namespace="a9737608-6411-43df-b6f7-623960834065"/>
    <xsd:import namespace="f88915e0-1670-401d-a4a3-4cd49bc9dada"/>
    <xsd:import namespace="a34cfb6f-27f8-4094-9ca9-c60d4da75307"/>
    <xsd:import namespace="19fbf001-7c56-4287-9c67-21e757b4767a"/>
    <xsd:element name="properties">
      <xsd:complexType>
        <xsd:sequence>
          <xsd:element name="documentManagement">
            <xsd:complexType>
              <xsd:all>
                <xsd:element ref="ns2:Produce_x0020_Name_x003a_"/>
                <xsd:element ref="ns2:Document_x0020_Category"/>
                <xsd:element ref="ns2:Notes_x003a_"/>
                <xsd:element ref="ns2:Key_x0020_Words_x003a_"/>
                <xsd:element ref="ns3:SharedWithUsers" minOccurs="0"/>
                <xsd:element ref="ns4:SharingHintHash" minOccurs="0"/>
                <xsd:element ref="ns3:SharedWithDetails" minOccurs="0"/>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element ref="ns2:lcf76f155ced4ddcb4097134ff3c332f" minOccurs="0"/>
                <xsd:element ref="ns6: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737608-6411-43df-b6f7-623960834065" elementFormDefault="qualified">
    <xsd:import namespace="http://schemas.microsoft.com/office/2006/documentManagement/types"/>
    <xsd:import namespace="http://schemas.microsoft.com/office/infopath/2007/PartnerControls"/>
    <xsd:element name="Produce_x0020_Name_x003a_" ma:index="8" ma:displayName="Product Name:" ma:internalName="Produce_x0020_Name_x003a_">
      <xsd:simpleType>
        <xsd:restriction base="dms:Text">
          <xsd:maxLength value="255"/>
        </xsd:restriction>
      </xsd:simpleType>
    </xsd:element>
    <xsd:element name="Document_x0020_Category" ma:index="9" ma:displayName="Document Category" ma:default="Client: Overview presentation" ma:format="Dropdown" ma:internalName="Document_x0020_Category">
      <xsd:simpleType>
        <xsd:restriction base="dms:Choice">
          <xsd:enumeration value="Client: Overview presentation"/>
          <xsd:enumeration value="Client: Product Brochure"/>
          <xsd:enumeration value="Client: Case study"/>
          <xsd:enumeration value="Internal: Sales Guide"/>
          <xsd:enumeration value="Internal: SFA Checklist"/>
          <xsd:enumeration value="Internal: Pricing Mechanism"/>
          <xsd:enumeration value="Internal: Elevator pitch"/>
          <xsd:enumeration value="Internal: Sample proposal"/>
          <xsd:enumeration value="Internal: Proposal template"/>
          <xsd:enumeration value="Internal: Sample Task and Outcome Plan"/>
          <xsd:enumeration value="Internal: FAQ"/>
          <xsd:enumeration value="Internal: Deliverable templates (for different phases of the project)"/>
          <xsd:enumeration value="Internal: Scope of Work Delivery Checklist for SFA"/>
        </xsd:restriction>
      </xsd:simpleType>
    </xsd:element>
    <xsd:element name="Notes_x003a_" ma:index="10" ma:displayName="Notes:" ma:internalName="Notes_x003a_">
      <xsd:simpleType>
        <xsd:restriction base="dms:Note">
          <xsd:maxLength value="255"/>
        </xsd:restriction>
      </xsd:simpleType>
    </xsd:element>
    <xsd:element name="Key_x0020_Words_x003a_" ma:index="11" ma:displayName="Key Words:" ma:internalName="Key_x0020_Words_x003a_">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225ff6-d8db-4da8-8d9c-1f925f835688" ma:termSetId="09814cd3-568e-fe90-9814-8d621ff8fb84" ma:anchorId="fba54fb3-c3e1-fe81-a776-ca4b69148c4d" ma:open="true" ma:isKeyword="false">
      <xsd:complexType>
        <xsd:sequence>
          <xsd:element ref="pc:Terms" minOccurs="0" maxOccurs="1"/>
        </xsd:sequence>
      </xsd:complexType>
    </xsd:element>
    <xsd:element name="MediaServiceDateTaken" ma:index="25" nillable="true" ma:displayName="MediaServiceDateTaken" ma:hidden="true" ma:indexed="true" ma:internalName="MediaServiceDateTaken"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88915e0-1670-401d-a4a3-4cd49bc9da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4cfb6f-27f8-4094-9ca9-c60d4da75307" elementFormDefault="qualified">
    <xsd:import namespace="http://schemas.microsoft.com/office/2006/documentManagement/types"/>
    <xsd:import namespace="http://schemas.microsoft.com/office/infopath/2007/PartnerControls"/>
    <xsd:element name="SharingHintHash" ma:index="13"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fbf001-7c56-4287-9c67-21e757b4767a"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6879f881-150c-4e5b-a230-653b5cc4ab9b}" ma:internalName="TaxCatchAll" ma:showField="CatchAllData" ma:web="f88915e0-1670-401d-a4a3-4cd49bc9da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roduce_x0020_Name_x003a_ xmlns="a9737608-6411-43df-b6f7-623960834065">Branch in a Box</Produce_x0020_Name_x003a_>
    <Key_x0020_Words_x003a_ xmlns="a9737608-6411-43df-b6f7-623960834065">Branch</Key_x0020_Words_x003a_>
    <Notes_x003a_ xmlns="a9737608-6411-43df-b6f7-623960834065">Branch in a Box Customer Deck</Notes_x003a_>
    <Document_x0020_Category xmlns="a9737608-6411-43df-b6f7-623960834065">Client: Overview presentation</Document_x0020_Category>
    <lcf76f155ced4ddcb4097134ff3c332f xmlns="a9737608-6411-43df-b6f7-623960834065">
      <Terms xmlns="http://schemas.microsoft.com/office/infopath/2007/PartnerControls"/>
    </lcf76f155ced4ddcb4097134ff3c332f>
    <TaxCatchAll xmlns="19fbf001-7c56-4287-9c67-21e757b4767a" xsi:nil="true"/>
  </documentManagement>
</p:properties>
</file>

<file path=customXml/item4.xml><?xml version="1.0" encoding="utf-8"?>
<?mso-contentType ?>
<SharedContentType xmlns="Microsoft.SharePoint.Taxonomy.ContentTypeSync" SourceId="05225ff6-d8db-4da8-8d9c-1f925f835688" ContentTypeId="0x0101" PreviousValue="false"/>
</file>

<file path=customXml/itemProps1.xml><?xml version="1.0" encoding="utf-8"?>
<ds:datastoreItem xmlns:ds="http://schemas.openxmlformats.org/officeDocument/2006/customXml" ds:itemID="{730B596F-869C-41CA-A432-86ADF74632C8}">
  <ds:schemaRefs>
    <ds:schemaRef ds:uri="http://schemas.microsoft.com/sharepoint/v3/contenttype/forms"/>
  </ds:schemaRefs>
</ds:datastoreItem>
</file>

<file path=customXml/itemProps2.xml><?xml version="1.0" encoding="utf-8"?>
<ds:datastoreItem xmlns:ds="http://schemas.openxmlformats.org/officeDocument/2006/customXml" ds:itemID="{5838012E-39E8-4CD9-AE58-141B448C16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737608-6411-43df-b6f7-623960834065"/>
    <ds:schemaRef ds:uri="f88915e0-1670-401d-a4a3-4cd49bc9dada"/>
    <ds:schemaRef ds:uri="a34cfb6f-27f8-4094-9ca9-c60d4da75307"/>
    <ds:schemaRef ds:uri="19fbf001-7c56-4287-9c67-21e757b476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6FAAFD-FFC7-4CB6-89BA-7862FC7683CD}">
  <ds:schemaRefs>
    <ds:schemaRef ds:uri="http://schemas.microsoft.com/office/2006/metadata/properties"/>
    <ds:schemaRef ds:uri="http://www.w3.org/XML/1998/namespace"/>
    <ds:schemaRef ds:uri="f88915e0-1670-401d-a4a3-4cd49bc9dada"/>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19fbf001-7c56-4287-9c67-21e757b4767a"/>
    <ds:schemaRef ds:uri="a9737608-6411-43df-b6f7-623960834065"/>
    <ds:schemaRef ds:uri="a34cfb6f-27f8-4094-9ca9-c60d4da75307"/>
    <ds:schemaRef ds:uri="http://purl.org/dc/terms/"/>
    <ds:schemaRef ds:uri="http://purl.org/dc/elements/1.1/"/>
  </ds:schemaRefs>
</ds:datastoreItem>
</file>

<file path=customXml/itemProps4.xml><?xml version="1.0" encoding="utf-8"?>
<ds:datastoreItem xmlns:ds="http://schemas.openxmlformats.org/officeDocument/2006/customXml" ds:itemID="{77DECE10-696E-42D0-B66E-A68FA27F8D6B}">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34942</TotalTime>
  <Words>2441</Words>
  <Application>Microsoft Office PowerPoint</Application>
  <PresentationFormat>Widescreen</PresentationFormat>
  <Paragraphs>318</Paragraphs>
  <Slides>27</Slides>
  <Notes>12</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27</vt:i4>
      </vt:variant>
    </vt:vector>
  </HeadingPairs>
  <TitlesOfParts>
    <vt:vector size="44" baseType="lpstr">
      <vt:lpstr>Arial</vt:lpstr>
      <vt:lpstr>Arial Nova</vt:lpstr>
      <vt:lpstr>Calibri</vt:lpstr>
      <vt:lpstr>CiscoSansTT ExtraLight</vt:lpstr>
      <vt:lpstr>CiscoSansTT Light</vt:lpstr>
      <vt:lpstr>CiscoSansTT Medium</vt:lpstr>
      <vt:lpstr>Helvetica Neue</vt:lpstr>
      <vt:lpstr>Inter</vt:lpstr>
      <vt:lpstr>Inter Light</vt:lpstr>
      <vt:lpstr>Proxima Nova</vt:lpstr>
      <vt:lpstr>Roboto</vt:lpstr>
      <vt:lpstr>Roboto Light</vt:lpstr>
      <vt:lpstr>TheSansOffice</vt:lpstr>
      <vt:lpstr>Trebuchet MS</vt:lpstr>
      <vt:lpstr>Wingdings</vt:lpstr>
      <vt:lpstr>5_Sify Theme Nov20</vt:lpstr>
      <vt:lpstr>8_Sify Theme Nov20</vt:lpstr>
      <vt:lpstr>PowerPoint Presentation</vt:lpstr>
      <vt:lpstr>AGENDA</vt:lpstr>
      <vt:lpstr>PowerPoint Presentation</vt:lpstr>
      <vt:lpstr>Market Drivers for Branch-in-a-Box</vt:lpstr>
      <vt:lpstr>Key Features &amp; Functionalities</vt:lpstr>
      <vt:lpstr>Key Benefits</vt:lpstr>
      <vt:lpstr>Extended Features – Integrated Applications</vt:lpstr>
      <vt:lpstr>PowerPoint Presentation</vt:lpstr>
      <vt:lpstr>Supported OEM</vt:lpstr>
      <vt:lpstr>PowerPoint Presentation</vt:lpstr>
      <vt:lpstr>Meraki in the Market</vt:lpstr>
      <vt:lpstr>Meraki Ecosystem</vt:lpstr>
      <vt:lpstr>Key Benefits of the Meraki Platform</vt:lpstr>
      <vt:lpstr>Integrations to Automate and Scale</vt:lpstr>
      <vt:lpstr>Rich API Tool-kit for Integrations</vt:lpstr>
      <vt:lpstr>PowerPoint Presentation</vt:lpstr>
      <vt:lpstr>Fortinet in the Market</vt:lpstr>
      <vt:lpstr>Fortinet Ecosystem</vt:lpstr>
      <vt:lpstr>Key Benefits of the Fortinet Platform</vt:lpstr>
      <vt:lpstr>PowerPoint Presentation</vt:lpstr>
      <vt:lpstr>PowerPoint Presentation</vt:lpstr>
      <vt:lpstr>PowerPoint Presentation</vt:lpstr>
      <vt:lpstr>PowerPoint Presentation</vt:lpstr>
      <vt:lpstr>About the Customer</vt:lpstr>
      <vt:lpstr>Enabling the rapid Expansion of One of India’s Largest Private Banks</vt:lpstr>
      <vt:lpstr>ARCHITECTURE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Suresh  Gummaraju</dc:creator>
  <cp:lastModifiedBy>Rahul Nair</cp:lastModifiedBy>
  <cp:revision>37</cp:revision>
  <dcterms:created xsi:type="dcterms:W3CDTF">2022-04-25T06:32:42Z</dcterms:created>
  <dcterms:modified xsi:type="dcterms:W3CDTF">2024-08-09T13:56:04Z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0x01010094499AD8BA63924692DA443767D49F52</vt:lpwstr>
  </property>
  <property fmtid="{D5CDD505-2E9C-101B-9397-08002B2CF9AE}" pid="3" name="MediaServiceImageTags">
    <vt:lpwstr/>
  </property>
</Properties>
</file>