
<file path=[Content_Types].xml><?xml version="1.0" encoding="utf-8"?>
<Types xmlns="http://schemas.openxmlformats.org/package/2006/content-types">
  <Default Extension="jpeg" ContentType="image/jpeg"/>
  <Default Extension="JPG" ContentType="image/.jpg"/>
  <Default Extension="emf" ContentType="image/x-emf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3" r:id="rId3"/>
    <p:sldMasterId id="2147483687" r:id="rId4"/>
    <p:sldMasterId id="2147483711" r:id="rId5"/>
  </p:sldMasterIdLst>
  <p:notesMasterIdLst>
    <p:notesMasterId r:id="rId8"/>
  </p:notesMasterIdLst>
  <p:sldIdLst>
    <p:sldId id="16604686" r:id="rId6"/>
    <p:sldId id="16604913" r:id="rId7"/>
    <p:sldId id="16140320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2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2" Type="http://schemas.openxmlformats.org/officeDocument/2006/relationships/tableStyles" Target="tableStyles.xml"/><Relationship Id="rId11" Type="http://schemas.openxmlformats.org/officeDocument/2006/relationships/viewProps" Target="viewProps.xml"/><Relationship Id="rId10" Type="http://schemas.openxmlformats.org/officeDocument/2006/relationships/presProps" Target="presProps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A5F512-F218-4E98-9E46-4BF2956F23AE}" type="datetimeFigureOut">
              <a:rPr lang="en-IN" smtClean="0"/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0E6952-2FA2-47E0-B353-BAC52F6B3601}" type="slidenum">
              <a:rPr lang="en-IN" smtClean="0"/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E8ABF60-D5B6-427A-B81C-1510E3CEC6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4" Type="http://schemas.openxmlformats.org/officeDocument/2006/relationships/image" Target="../media/image12.png"/><Relationship Id="rId3" Type="http://schemas.openxmlformats.org/officeDocument/2006/relationships/image" Target="../media/image9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5" Type="http://schemas.openxmlformats.org/officeDocument/2006/relationships/image" Target="../media/image19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5" Type="http://schemas.microsoft.com/office/2007/relationships/hdphoto" Target="../media/image28.wdp"/><Relationship Id="rId4" Type="http://schemas.openxmlformats.org/officeDocument/2006/relationships/image" Target="../media/image27.png"/><Relationship Id="rId3" Type="http://schemas.openxmlformats.org/officeDocument/2006/relationships/image" Target="../media/image19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microsoft.com/office/2007/relationships/hdphoto" Target="../media/image28.wdp"/><Relationship Id="rId4" Type="http://schemas.openxmlformats.org/officeDocument/2006/relationships/image" Target="../media/image27.png"/><Relationship Id="rId3" Type="http://schemas.openxmlformats.org/officeDocument/2006/relationships/image" Target="../media/image19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5" Type="http://schemas.microsoft.com/office/2007/relationships/hdphoto" Target="../media/image28.wdp"/><Relationship Id="rId4" Type="http://schemas.openxmlformats.org/officeDocument/2006/relationships/image" Target="../media/image27.png"/><Relationship Id="rId3" Type="http://schemas.openxmlformats.org/officeDocument/2006/relationships/image" Target="../media/image19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5" Type="http://schemas.openxmlformats.org/officeDocument/2006/relationships/image" Target="../media/image12.png"/><Relationship Id="rId4" Type="http://schemas.openxmlformats.org/officeDocument/2006/relationships/image" Target="../media/image9.png"/><Relationship Id="rId3" Type="http://schemas.openxmlformats.org/officeDocument/2006/relationships/image" Target="../media/image19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5" Type="http://schemas.openxmlformats.org/officeDocument/2006/relationships/image" Target="../media/image12.png"/><Relationship Id="rId4" Type="http://schemas.openxmlformats.org/officeDocument/2006/relationships/image" Target="../media/image9.png"/><Relationship Id="rId3" Type="http://schemas.openxmlformats.org/officeDocument/2006/relationships/image" Target="../media/image19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5" Type="http://schemas.openxmlformats.org/officeDocument/2006/relationships/image" Target="../media/image19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" y="1675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ogo&#10;&#10;Description automatically generated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395" y="216539"/>
            <a:ext cx="1152000" cy="768000"/>
          </a:xfrm>
          <a:prstGeom prst="rect">
            <a:avLst/>
          </a:prstGeom>
        </p:spPr>
      </p:pic>
      <p:sp>
        <p:nvSpPr>
          <p:cNvPr id="21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45466" y="1789150"/>
            <a:ext cx="4230108" cy="147495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265" b="1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22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45466" y="3264106"/>
            <a:ext cx="4187531" cy="655092"/>
          </a:xfrm>
        </p:spPr>
        <p:txBody>
          <a:bodyPr>
            <a:noAutofit/>
          </a:bodyPr>
          <a:lstStyle>
            <a:lvl1pPr marL="0" indent="0">
              <a:lnSpc>
                <a:spcPts val="2665"/>
              </a:lnSpc>
              <a:spcBef>
                <a:spcPts val="0"/>
              </a:spcBef>
              <a:buNone/>
              <a:defRPr sz="2400" b="0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Line two</a:t>
            </a:r>
            <a:endParaRPr lang="en-US"/>
          </a:p>
        </p:txBody>
      </p:sp>
      <p:sp>
        <p:nvSpPr>
          <p:cNvPr id="23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45466" y="4300374"/>
            <a:ext cx="4187531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Month 2023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n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31800" y="195330"/>
            <a:ext cx="11328400" cy="496820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OF THE SLIDE GOES HERE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nn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31800" y="360583"/>
            <a:ext cx="10205440" cy="46165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OF THE SLIDE GOES HERE</a:t>
            </a:r>
            <a:endParaRPr lang="en-US" dirty="0"/>
          </a:p>
        </p:txBody>
      </p:sp>
      <p:sp>
        <p:nvSpPr>
          <p:cNvPr id="2" name="Isosceles Triangle 1"/>
          <p:cNvSpPr/>
          <p:nvPr userDrawn="1"/>
        </p:nvSpPr>
        <p:spPr>
          <a:xfrm>
            <a:off x="11421534" y="6473009"/>
            <a:ext cx="677333" cy="395972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11459210" y="6576570"/>
            <a:ext cx="60198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D6AB342A-830E-438F-A6A8-BEDF509AB0A8}" type="slidenum">
              <a:rPr lang="en-US" sz="1065" smtClean="0"/>
            </a:fld>
            <a:endParaRPr lang="en-US" sz="1200" dirty="0"/>
          </a:p>
        </p:txBody>
      </p:sp>
      <p:pic>
        <p:nvPicPr>
          <p:cNvPr id="4" name="Picture 3" descr="Logo&#10;&#10;Description automatically generate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200" y="283736"/>
            <a:ext cx="864000" cy="576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2000" y="359038"/>
            <a:ext cx="10051200" cy="461655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00" y="1316570"/>
            <a:ext cx="11328200" cy="4993217"/>
          </a:xfrm>
        </p:spPr>
        <p:txBody>
          <a:bodyPr/>
          <a:lstStyle>
            <a:lvl1pPr marL="302260" indent="-302260">
              <a:buFont typeface="Wingdings" panose="05000000000000000000" pitchFamily="2" charset="2"/>
              <a:buChar char="§"/>
              <a:defRPr/>
            </a:lvl1pPr>
            <a:lvl2pPr>
              <a:defRPr sz="2135"/>
            </a:lvl2pPr>
            <a:lvl3pPr marL="1056005">
              <a:defRPr sz="2135"/>
            </a:lvl3pPr>
            <a:lvl4pPr marL="1440180">
              <a:defRPr sz="1865"/>
            </a:lvl4pPr>
            <a:lvl5pPr marL="1776095">
              <a:defRPr sz="1865"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Slide Number Placeholder 5"/>
          <p:cNvSpPr txBox="1"/>
          <p:nvPr userDrawn="1"/>
        </p:nvSpPr>
        <p:spPr>
          <a:xfrm>
            <a:off x="11573755" y="6598267"/>
            <a:ext cx="559663" cy="192000"/>
          </a:xfrm>
          <a:prstGeom prst="rect">
            <a:avLst/>
          </a:prstGeom>
          <a:noFill/>
          <a:ln w="12700">
            <a:noFill/>
            <a:prstDash val="sysDot"/>
          </a:ln>
        </p:spPr>
        <p:txBody>
          <a:bodyPr vert="horz" lIns="121904" tIns="60953" rIns="0" bIns="60953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b="1" kern="1200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AB342A-830E-438F-A6A8-BEDF509AB0A8}" type="slidenum">
              <a:rPr lang="en-US" sz="1065" b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fld>
            <a:endParaRPr lang="en-US" sz="1065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804" y="1316568"/>
            <a:ext cx="5425017" cy="4993216"/>
          </a:xfrm>
        </p:spPr>
        <p:txBody>
          <a:bodyPr>
            <a:normAutofit/>
          </a:bodyPr>
          <a:lstStyle>
            <a:lvl1pPr marL="302260" indent="-302260">
              <a:buFont typeface="Wingdings" panose="05000000000000000000" pitchFamily="2" charset="2"/>
              <a:buChar char="§"/>
              <a:defRPr sz="2135"/>
            </a:lvl1pPr>
            <a:lvl2pPr>
              <a:defRPr sz="1865"/>
            </a:lvl2pPr>
            <a:lvl3pPr>
              <a:defRPr sz="1600"/>
            </a:lvl3pPr>
            <a:lvl4pPr>
              <a:defRPr sz="1465"/>
            </a:lvl4pPr>
            <a:lvl5pPr>
              <a:defRPr sz="1465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5184" y="1316568"/>
            <a:ext cx="5425016" cy="4993216"/>
          </a:xfrm>
        </p:spPr>
        <p:txBody>
          <a:bodyPr>
            <a:normAutofit/>
          </a:bodyPr>
          <a:lstStyle>
            <a:lvl1pPr marL="302260" indent="-302260">
              <a:buFont typeface="Wingdings" panose="05000000000000000000" pitchFamily="2" charset="2"/>
              <a:buChar char="§"/>
              <a:defRPr sz="2135">
                <a:latin typeface="TheSansOffice" panose="020B0503040302060204" pitchFamily="34" charset="77"/>
              </a:defRPr>
            </a:lvl1pPr>
            <a:lvl2pPr>
              <a:defRPr sz="1865">
                <a:latin typeface="TheSansOffice" panose="020B0503040302060204" pitchFamily="34" charset="77"/>
              </a:defRPr>
            </a:lvl2pPr>
            <a:lvl3pPr>
              <a:defRPr sz="1600">
                <a:latin typeface="TheSansOffice" panose="020B0503040302060204" pitchFamily="34" charset="77"/>
              </a:defRPr>
            </a:lvl3pPr>
            <a:lvl4pPr>
              <a:defRPr sz="1465">
                <a:latin typeface="TheSansOffice" panose="020B0503040302060204" pitchFamily="34" charset="77"/>
              </a:defRPr>
            </a:lvl4pPr>
            <a:lvl5pPr>
              <a:defRPr sz="1465">
                <a:latin typeface="TheSansOffice" panose="020B0503040302060204" pitchFamily="34" charset="77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800" y="359038"/>
            <a:ext cx="10104200" cy="461655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sp>
        <p:nvSpPr>
          <p:cNvPr id="6" name="Slide Number Placeholder 5"/>
          <p:cNvSpPr txBox="1"/>
          <p:nvPr userDrawn="1"/>
        </p:nvSpPr>
        <p:spPr>
          <a:xfrm>
            <a:off x="11573755" y="6598267"/>
            <a:ext cx="559663" cy="192000"/>
          </a:xfrm>
          <a:prstGeom prst="rect">
            <a:avLst/>
          </a:prstGeom>
          <a:noFill/>
          <a:ln w="12700">
            <a:noFill/>
            <a:prstDash val="sysDot"/>
          </a:ln>
        </p:spPr>
        <p:txBody>
          <a:bodyPr vert="horz" lIns="121904" tIns="60953" rIns="0" bIns="60953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b="1" kern="1200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AB342A-830E-438F-A6A8-BEDF509AB0A8}" type="slidenum">
              <a:rPr lang="en-US" sz="1065" b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fld>
            <a:endParaRPr lang="en-US" sz="1065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32000" y="1366804"/>
            <a:ext cx="5472000" cy="287323"/>
          </a:xfrm>
        </p:spPr>
        <p:txBody>
          <a:bodyPr wrap="square" rIns="0" bIns="0" anchor="ctr">
            <a:spAutoFit/>
          </a:bodyPr>
          <a:lstStyle>
            <a:lvl1pPr marL="0" indent="0">
              <a:buNone/>
              <a:defRPr kumimoji="0" lang="en-US" sz="1865" b="1" i="0" u="none" strike="noStrike" kern="1200" cap="all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TheSansOffice" panose="020B0503040302060204" pitchFamily="34" charset="77"/>
                <a:ea typeface="+mj-ea"/>
                <a:cs typeface="+mj-cs"/>
              </a:defRPr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135" b="1"/>
            </a:lvl4pPr>
            <a:lvl5pPr marL="2437765" indent="0">
              <a:buNone/>
              <a:defRPr sz="2135" b="1"/>
            </a:lvl5pPr>
            <a:lvl6pPr marL="3047365" indent="0">
              <a:buNone/>
              <a:defRPr sz="2135" b="1"/>
            </a:lvl6pPr>
            <a:lvl7pPr marL="3656965" indent="0">
              <a:buNone/>
              <a:defRPr sz="2135" b="1"/>
            </a:lvl7pPr>
            <a:lvl8pPr marL="4266565" indent="0">
              <a:buNone/>
              <a:defRPr sz="2135" b="1"/>
            </a:lvl8pPr>
            <a:lvl9pPr marL="4876165" indent="0">
              <a:buNone/>
              <a:defRPr sz="2135" b="1"/>
            </a:lvl9pPr>
          </a:lstStyle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2 Column heading goes here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99" y="1778003"/>
            <a:ext cx="5472000" cy="4468284"/>
          </a:xfrm>
        </p:spPr>
        <p:txBody>
          <a:bodyPr tIns="0">
            <a:normAutofit/>
          </a:bodyPr>
          <a:lstStyle>
            <a:lvl1pPr marL="302260" indent="-302260">
              <a:lnSpc>
                <a:spcPct val="100000"/>
              </a:lnSpc>
              <a:spcBef>
                <a:spcPts val="535"/>
              </a:spcBef>
              <a:buFont typeface="Wingdings" panose="05000000000000000000" pitchFamily="2" charset="2"/>
              <a:buChar char="§"/>
              <a:defRPr lang="en-US" sz="1865" kern="1200" dirty="0" smtClean="0">
                <a:solidFill>
                  <a:srgbClr val="595959"/>
                </a:solidFill>
                <a:latin typeface="TheSansOffice" panose="020B0503040302060204" pitchFamily="34" charset="77"/>
                <a:ea typeface="+mn-ea"/>
                <a:cs typeface="+mn-cs"/>
              </a:defRPr>
            </a:lvl1pPr>
            <a:lvl2pPr marL="758190">
              <a:lnSpc>
                <a:spcPct val="100000"/>
              </a:lnSpc>
              <a:spcBef>
                <a:spcPts val="535"/>
              </a:spcBef>
              <a:defRPr sz="1600">
                <a:latin typeface="TheSansOffice" panose="020B0503040302060204" pitchFamily="34" charset="77"/>
              </a:defRPr>
            </a:lvl2pPr>
            <a:lvl3pPr>
              <a:defRPr sz="1865">
                <a:latin typeface="TheSansOffice" panose="020B0503040302060204" pitchFamily="34" charset="77"/>
              </a:defRPr>
            </a:lvl3pPr>
            <a:lvl4pPr>
              <a:defRPr sz="1600">
                <a:latin typeface="TheSansOffice" panose="020B0503040302060204" pitchFamily="34" charset="77"/>
              </a:defRPr>
            </a:lvl4pPr>
            <a:lvl5pPr>
              <a:defRPr sz="1600">
                <a:latin typeface="TheSansOffice" panose="020B0503040302060204" pitchFamily="34" charset="77"/>
              </a:defRPr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14019" y="1366804"/>
            <a:ext cx="5448000" cy="287323"/>
          </a:xfrm>
        </p:spPr>
        <p:txBody>
          <a:bodyPr wrap="square" rIns="0" bIns="0" anchor="ctr">
            <a:spAutoFit/>
          </a:bodyPr>
          <a:lstStyle>
            <a:lvl1pPr marL="0" marR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1865" b="1" i="0" u="none" strike="noStrike" kern="1200" cap="all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TheSansOffice" panose="020B0503040302060204" pitchFamily="34" charset="77"/>
                <a:ea typeface="+mj-ea"/>
                <a:cs typeface="+mj-cs"/>
              </a:defRPr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135" b="1"/>
            </a:lvl4pPr>
            <a:lvl5pPr marL="2437765" indent="0">
              <a:buNone/>
              <a:defRPr sz="2135" b="1"/>
            </a:lvl5pPr>
            <a:lvl6pPr marL="3047365" indent="0">
              <a:buNone/>
              <a:defRPr sz="2135" b="1"/>
            </a:lvl6pPr>
            <a:lvl7pPr marL="3656965" indent="0">
              <a:buNone/>
              <a:defRPr sz="2135" b="1"/>
            </a:lvl7pPr>
            <a:lvl8pPr marL="4266565" indent="0">
              <a:buNone/>
              <a:defRPr sz="2135" b="1"/>
            </a:lvl8pPr>
            <a:lvl9pPr marL="4876165" indent="0">
              <a:buNone/>
              <a:defRPr sz="2135" b="1"/>
            </a:lvl9pPr>
          </a:lstStyle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2 Column heading goes here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4017" y="1778003"/>
            <a:ext cx="5448000" cy="4468284"/>
          </a:xfrm>
        </p:spPr>
        <p:txBody>
          <a:bodyPr tIns="0"/>
          <a:lstStyle>
            <a:lvl1pPr marL="381000" indent="-381000">
              <a:buFont typeface="Wingdings" panose="05000000000000000000" pitchFamily="2" charset="2"/>
              <a:buChar char="§"/>
              <a:defRPr lang="en-US" sz="1865" kern="1200" dirty="0" smtClean="0">
                <a:solidFill>
                  <a:srgbClr val="595959"/>
                </a:solidFill>
                <a:latin typeface="TheSansOffice" panose="020B0503040302060204" pitchFamily="34" charset="77"/>
                <a:ea typeface="+mn-ea"/>
                <a:cs typeface="+mn-cs"/>
              </a:defRPr>
            </a:lvl1pPr>
            <a:lvl2pPr marL="758190" indent="-381000">
              <a:defRPr lang="en-US" sz="1600" kern="1200" dirty="0" smtClean="0">
                <a:solidFill>
                  <a:srgbClr val="595959"/>
                </a:solidFill>
                <a:latin typeface="TheSansOffice" panose="020B0503040302060204" pitchFamily="34" charset="77"/>
                <a:ea typeface="+mn-ea"/>
                <a:cs typeface="+mn-cs"/>
              </a:defRPr>
            </a:lvl2pPr>
            <a:lvl3pPr marL="1524000" indent="-304800">
              <a:defRPr lang="en-US" sz="1865" kern="1200" dirty="0" smtClean="0">
                <a:solidFill>
                  <a:srgbClr val="595959"/>
                </a:solidFill>
                <a:latin typeface="TheSansOffice" panose="020B0503040302060204" pitchFamily="34" charset="77"/>
                <a:ea typeface="+mn-ea"/>
                <a:cs typeface="+mn-cs"/>
              </a:defRPr>
            </a:lvl3pPr>
            <a:lvl4pPr marL="2132965" indent="-304800">
              <a:defRPr lang="en-US" sz="1600" kern="1200" dirty="0" smtClean="0">
                <a:solidFill>
                  <a:srgbClr val="595959"/>
                </a:solidFill>
                <a:latin typeface="TheSansOffice" panose="020B0503040302060204" pitchFamily="34" charset="77"/>
                <a:ea typeface="+mn-ea"/>
                <a:cs typeface="+mn-cs"/>
              </a:defRPr>
            </a:lvl4pPr>
            <a:lvl5pPr marL="2742565" indent="-304800">
              <a:defRPr lang="en-US" sz="1600" kern="1200" dirty="0">
                <a:solidFill>
                  <a:srgbClr val="595959"/>
                </a:solidFill>
                <a:latin typeface="TheSansOffice" panose="020B0503040302060204" pitchFamily="34" charset="77"/>
                <a:ea typeface="+mn-ea"/>
                <a:cs typeface="+mn-cs"/>
              </a:defRPr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marL="302260" lvl="0" indent="-302260" algn="l" defTabSz="1219200" rtl="0" eaLnBrk="1" latinLnBrk="0" hangingPunct="1">
              <a:lnSpc>
                <a:spcPct val="100000"/>
              </a:lnSpc>
              <a:spcBef>
                <a:spcPts val="535"/>
              </a:spcBef>
              <a:buFont typeface="Wingdings" panose="05000000000000000000" pitchFamily="2" charset="2"/>
              <a:buChar char="§"/>
            </a:pPr>
            <a:r>
              <a:rPr lang="en-US"/>
              <a:t>Click to edit Master text styles</a:t>
            </a:r>
            <a:endParaRPr lang="en-US"/>
          </a:p>
          <a:p>
            <a:pPr marL="758190" lvl="1" indent="-381000" algn="l" defTabSz="1219200" rtl="0" eaLnBrk="1" latinLnBrk="0" hangingPunct="1">
              <a:lnSpc>
                <a:spcPct val="100000"/>
              </a:lnSpc>
              <a:spcBef>
                <a:spcPts val="535"/>
              </a:spcBef>
              <a:buFont typeface="Arial" panose="020B0604020202020204" pitchFamily="34" charset="0"/>
              <a:buChar char="–"/>
            </a:pPr>
            <a:r>
              <a:rPr lang="en-US"/>
              <a:t>Second level</a:t>
            </a:r>
            <a:endParaRPr lang="en-US"/>
          </a:p>
          <a:p>
            <a:pPr marL="1524000" lvl="2" indent="-304800" algn="l" defTabSz="12192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/>
              <a:t>Third level</a:t>
            </a:r>
            <a:endParaRPr lang="en-US"/>
          </a:p>
          <a:p>
            <a:pPr marL="2132965" lvl="3" indent="-304800" algn="l" defTabSz="12192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–"/>
            </a:pPr>
            <a:r>
              <a:rPr lang="en-US"/>
              <a:t>Fourth level</a:t>
            </a:r>
            <a:endParaRPr lang="en-US"/>
          </a:p>
          <a:p>
            <a:pPr marL="2742565" lvl="4" indent="-304800" algn="l" defTabSz="12192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»"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31800" y="359038"/>
            <a:ext cx="10104200" cy="461655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sp>
        <p:nvSpPr>
          <p:cNvPr id="10" name="Slide Number Placeholder 5"/>
          <p:cNvSpPr txBox="1"/>
          <p:nvPr userDrawn="1"/>
        </p:nvSpPr>
        <p:spPr>
          <a:xfrm>
            <a:off x="11573755" y="6598267"/>
            <a:ext cx="559663" cy="192000"/>
          </a:xfrm>
          <a:prstGeom prst="rect">
            <a:avLst/>
          </a:prstGeom>
          <a:noFill/>
          <a:ln w="12700">
            <a:noFill/>
            <a:prstDash val="sysDot"/>
          </a:ln>
        </p:spPr>
        <p:txBody>
          <a:bodyPr vert="horz" lIns="121904" tIns="60953" rIns="0" bIns="60953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b="1" kern="1200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AB342A-830E-438F-A6A8-BEDF509AB0A8}" type="slidenum">
              <a:rPr lang="en-US" sz="1065" b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fld>
            <a:endParaRPr lang="en-US" sz="1065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1675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 userDrawn="1"/>
        </p:nvSpPr>
        <p:spPr>
          <a:xfrm>
            <a:off x="4" y="0"/>
            <a:ext cx="12192001" cy="68580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 sz="2400"/>
          </a:p>
        </p:txBody>
      </p:sp>
      <p:sp>
        <p:nvSpPr>
          <p:cNvPr id="26" name="Rectangle 25"/>
          <p:cNvSpPr/>
          <p:nvPr/>
        </p:nvSpPr>
        <p:spPr>
          <a:xfrm>
            <a:off x="0" y="5146443"/>
            <a:ext cx="12186048" cy="1711559"/>
          </a:xfrm>
          <a:prstGeom prst="rect">
            <a:avLst/>
          </a:prstGeom>
          <a:solidFill>
            <a:srgbClr val="000000">
              <a:alpha val="69804"/>
            </a:srgbClr>
          </a:solidFill>
          <a:ln w="3175">
            <a:solidFill>
              <a:srgbClr val="BED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46" name="Text Placeholder 3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31800" y="5239096"/>
            <a:ext cx="11328400" cy="1475741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SECTION DIVIDER</a:t>
            </a:r>
            <a:endParaRPr lang="en-US"/>
          </a:p>
        </p:txBody>
      </p:sp>
      <p:pic>
        <p:nvPicPr>
          <p:cNvPr id="3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68000" y="412820"/>
            <a:ext cx="1170197" cy="663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olor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2000" y="351710"/>
            <a:ext cx="10051200" cy="461655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Color Palette</a:t>
            </a: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47028" y="1912706"/>
            <a:ext cx="1483843" cy="59020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6" name="Rectangle 5"/>
          <p:cNvSpPr/>
          <p:nvPr/>
        </p:nvSpPr>
        <p:spPr>
          <a:xfrm>
            <a:off x="2413373" y="1912706"/>
            <a:ext cx="1483843" cy="5902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7" name="Rectangle 6"/>
          <p:cNvSpPr/>
          <p:nvPr/>
        </p:nvSpPr>
        <p:spPr>
          <a:xfrm>
            <a:off x="4379721" y="1912706"/>
            <a:ext cx="1483843" cy="59020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8" name="Rectangle 7"/>
          <p:cNvSpPr/>
          <p:nvPr/>
        </p:nvSpPr>
        <p:spPr>
          <a:xfrm>
            <a:off x="6346066" y="1912706"/>
            <a:ext cx="1483843" cy="59020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Rectangle 8"/>
          <p:cNvSpPr/>
          <p:nvPr/>
        </p:nvSpPr>
        <p:spPr>
          <a:xfrm>
            <a:off x="8312413" y="1912706"/>
            <a:ext cx="1483843" cy="59020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Rectangle 9"/>
          <p:cNvSpPr/>
          <p:nvPr/>
        </p:nvSpPr>
        <p:spPr>
          <a:xfrm>
            <a:off x="10278761" y="1912706"/>
            <a:ext cx="1483843" cy="5902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TextBox 10"/>
          <p:cNvSpPr txBox="1"/>
          <p:nvPr/>
        </p:nvSpPr>
        <p:spPr>
          <a:xfrm>
            <a:off x="447026" y="2670206"/>
            <a:ext cx="716030" cy="1087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600">
                <a:solidFill>
                  <a:srgbClr val="595959"/>
                </a:solidFill>
              </a:rPr>
              <a:t>ASSET 1</a:t>
            </a:r>
            <a:endParaRPr lang="en-IN" sz="1600">
              <a:solidFill>
                <a:srgbClr val="595959"/>
              </a:solidFill>
            </a:endParaRPr>
          </a:p>
          <a:p>
            <a:pPr>
              <a:spcBef>
                <a:spcPts val="800"/>
              </a:spcBef>
            </a:pPr>
            <a:r>
              <a:rPr lang="en-IN" sz="1600">
                <a:solidFill>
                  <a:srgbClr val="595959"/>
                </a:solidFill>
              </a:rPr>
              <a:t>R: 149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G: 179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B: 215</a:t>
            </a:r>
            <a:endParaRPr lang="en-IN" sz="1600">
              <a:solidFill>
                <a:srgbClr val="595959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4330" y="1370160"/>
            <a:ext cx="1913857" cy="28732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865" b="1">
                <a:solidFill>
                  <a:srgbClr val="595959"/>
                </a:solidFill>
              </a:rPr>
              <a:t>PRIMARY COLORS</a:t>
            </a:r>
            <a:endParaRPr lang="en-IN" sz="1865" b="1">
              <a:solidFill>
                <a:srgbClr val="595959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13373" y="2670206"/>
            <a:ext cx="716030" cy="1087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600">
                <a:solidFill>
                  <a:srgbClr val="595959"/>
                </a:solidFill>
              </a:rPr>
              <a:t>ASSET 2</a:t>
            </a:r>
            <a:endParaRPr lang="en-IN" sz="1600">
              <a:solidFill>
                <a:srgbClr val="595959"/>
              </a:solidFill>
            </a:endParaRPr>
          </a:p>
          <a:p>
            <a:pPr>
              <a:spcBef>
                <a:spcPts val="800"/>
              </a:spcBef>
            </a:pPr>
            <a:r>
              <a:rPr lang="en-IN" sz="1600">
                <a:solidFill>
                  <a:srgbClr val="595959"/>
                </a:solidFill>
              </a:rPr>
              <a:t>R: 215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G: 150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B: 148</a:t>
            </a:r>
            <a:endParaRPr lang="en-IN" sz="1600">
              <a:solidFill>
                <a:srgbClr val="595959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79720" y="2670206"/>
            <a:ext cx="716030" cy="1087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600">
                <a:solidFill>
                  <a:srgbClr val="595959"/>
                </a:solidFill>
              </a:rPr>
              <a:t>ASSET 3</a:t>
            </a:r>
            <a:endParaRPr lang="en-IN" sz="1600">
              <a:solidFill>
                <a:srgbClr val="595959"/>
              </a:solidFill>
            </a:endParaRPr>
          </a:p>
          <a:p>
            <a:pPr>
              <a:spcBef>
                <a:spcPts val="800"/>
              </a:spcBef>
            </a:pPr>
            <a:r>
              <a:rPr lang="en-IN" sz="1600">
                <a:solidFill>
                  <a:srgbClr val="595959"/>
                </a:solidFill>
              </a:rPr>
              <a:t>R: 195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G: 214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B: 155</a:t>
            </a:r>
            <a:endParaRPr lang="en-IN" sz="1600">
              <a:solidFill>
                <a:srgbClr val="595959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46068" y="2670206"/>
            <a:ext cx="716030" cy="1087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600">
                <a:solidFill>
                  <a:srgbClr val="595959"/>
                </a:solidFill>
              </a:rPr>
              <a:t>ASSET 4</a:t>
            </a:r>
            <a:endParaRPr lang="en-IN" sz="1600">
              <a:solidFill>
                <a:srgbClr val="595959"/>
              </a:solidFill>
            </a:endParaRPr>
          </a:p>
          <a:p>
            <a:pPr>
              <a:spcBef>
                <a:spcPts val="800"/>
              </a:spcBef>
            </a:pPr>
            <a:r>
              <a:rPr lang="en-IN" sz="1600">
                <a:solidFill>
                  <a:srgbClr val="595959"/>
                </a:solidFill>
              </a:rPr>
              <a:t>R: 179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G: 162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B: 199</a:t>
            </a:r>
            <a:endParaRPr lang="en-IN" sz="1600">
              <a:solidFill>
                <a:srgbClr val="595959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312413" y="2670206"/>
            <a:ext cx="716030" cy="1087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600">
                <a:solidFill>
                  <a:srgbClr val="595959"/>
                </a:solidFill>
              </a:rPr>
              <a:t>ASSET 5</a:t>
            </a:r>
            <a:endParaRPr lang="en-IN" sz="1600">
              <a:solidFill>
                <a:srgbClr val="595959"/>
              </a:solidFill>
            </a:endParaRPr>
          </a:p>
          <a:p>
            <a:pPr>
              <a:spcBef>
                <a:spcPts val="800"/>
              </a:spcBef>
            </a:pPr>
            <a:r>
              <a:rPr lang="en-IN" sz="1600">
                <a:solidFill>
                  <a:srgbClr val="595959"/>
                </a:solidFill>
              </a:rPr>
              <a:t>R: 147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G: 205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B: 221</a:t>
            </a:r>
            <a:endParaRPr lang="en-IN" sz="1600">
              <a:solidFill>
                <a:srgbClr val="59595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278760" y="2670206"/>
            <a:ext cx="716030" cy="1087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600">
                <a:solidFill>
                  <a:srgbClr val="595959"/>
                </a:solidFill>
              </a:rPr>
              <a:t>ASSET 6</a:t>
            </a:r>
            <a:endParaRPr lang="en-IN" sz="1600">
              <a:solidFill>
                <a:srgbClr val="595959"/>
              </a:solidFill>
            </a:endParaRPr>
          </a:p>
          <a:p>
            <a:pPr>
              <a:spcBef>
                <a:spcPts val="800"/>
              </a:spcBef>
            </a:pPr>
            <a:r>
              <a:rPr lang="en-IN" sz="1600">
                <a:solidFill>
                  <a:srgbClr val="595959"/>
                </a:solidFill>
              </a:rPr>
              <a:t>R: 250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G: 192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B: 144</a:t>
            </a:r>
            <a:endParaRPr lang="en-IN" sz="1600">
              <a:solidFill>
                <a:srgbClr val="595959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4328" y="4005084"/>
            <a:ext cx="1443216" cy="28732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865" b="1">
                <a:solidFill>
                  <a:srgbClr val="595959"/>
                </a:solidFill>
              </a:rPr>
              <a:t>FONT COLOR</a:t>
            </a:r>
            <a:endParaRPr lang="en-IN" sz="1865" b="1">
              <a:solidFill>
                <a:srgbClr val="595959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47028" y="4402393"/>
            <a:ext cx="1483843" cy="5902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7030" y="5159892"/>
            <a:ext cx="1177695" cy="1087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600">
                <a:solidFill>
                  <a:srgbClr val="595959"/>
                </a:solidFill>
              </a:rPr>
              <a:t>FONT COLOR</a:t>
            </a:r>
            <a:endParaRPr lang="en-IN" sz="1600">
              <a:solidFill>
                <a:srgbClr val="595959"/>
              </a:solidFill>
            </a:endParaRPr>
          </a:p>
          <a:p>
            <a:pPr>
              <a:spcBef>
                <a:spcPts val="800"/>
              </a:spcBef>
            </a:pPr>
            <a:r>
              <a:rPr lang="en-IN" sz="1600">
                <a:solidFill>
                  <a:srgbClr val="595959"/>
                </a:solidFill>
              </a:rPr>
              <a:t>R: 0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G: 0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B: 0</a:t>
            </a:r>
            <a:endParaRPr lang="en-IN" sz="1600">
              <a:solidFill>
                <a:srgbClr val="595959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4368608" y="4348050"/>
            <a:ext cx="2217020" cy="505591"/>
            <a:chOff x="3197275" y="3272707"/>
            <a:chExt cx="1662765" cy="379193"/>
          </a:xfrm>
        </p:grpSpPr>
        <p:sp>
          <p:nvSpPr>
            <p:cNvPr id="22" name="Rectangle 21"/>
            <p:cNvSpPr/>
            <p:nvPr/>
          </p:nvSpPr>
          <p:spPr>
            <a:xfrm>
              <a:off x="3197275" y="3272707"/>
              <a:ext cx="1662765" cy="379193"/>
            </a:xfrm>
            <a:prstGeom prst="rect">
              <a:avLst/>
            </a:prstGeom>
            <a:solidFill>
              <a:srgbClr val="5959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299099" y="3323804"/>
              <a:ext cx="1456313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IN" sz="2400" b="1">
                  <a:solidFill>
                    <a:schemeClr val="bg1"/>
                  </a:solidFill>
                </a:rPr>
                <a:t>Trebuchet MS</a:t>
              </a:r>
              <a:endParaRPr lang="en-IN" sz="1600" b="1">
                <a:solidFill>
                  <a:schemeClr val="bg1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4368605" y="4005084"/>
            <a:ext cx="1248162" cy="28732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865" b="1">
                <a:solidFill>
                  <a:srgbClr val="595959"/>
                </a:solidFill>
              </a:rPr>
              <a:t>FONT TYPE</a:t>
            </a:r>
            <a:endParaRPr lang="en-IN" sz="1865" b="1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n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51320"/>
            <a:ext cx="11328200" cy="584765"/>
          </a:xfrm>
        </p:spPr>
        <p:txBody>
          <a:bodyPr/>
          <a:lstStyle>
            <a:lvl1pPr>
              <a:defRPr sz="3200" baseline="0">
                <a:solidFill>
                  <a:schemeClr val="tx2">
                    <a:lumMod val="75000"/>
                  </a:schemeClr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 dirty="0"/>
              <a:t>TITLE OF THE SLIDE GOES HERE</a:t>
            </a:r>
            <a:endParaRPr lang="en-US" dirty="0"/>
          </a:p>
        </p:txBody>
      </p:sp>
      <p:sp>
        <p:nvSpPr>
          <p:cNvPr id="11" name="Rectangle: Top Corners Rounded 10"/>
          <p:cNvSpPr/>
          <p:nvPr userDrawn="1"/>
        </p:nvSpPr>
        <p:spPr>
          <a:xfrm rot="5400000">
            <a:off x="95800" y="6357988"/>
            <a:ext cx="240000" cy="4320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5566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-199" y="6430359"/>
            <a:ext cx="431801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6AB342A-830E-438F-A6A8-BEDF509AB0A8}" type="slidenum">
              <a:rPr lang="en-US" sz="1065" smtClean="0">
                <a:solidFill>
                  <a:schemeClr val="bg1">
                    <a:lumMod val="75000"/>
                  </a:schemeClr>
                </a:solidFill>
              </a:rPr>
            </a:fld>
            <a:endParaRPr lang="en-US" sz="1065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609073" y="6491819"/>
            <a:ext cx="2743200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defTabSz="914400">
              <a:spcBef>
                <a:spcPct val="0"/>
              </a:spcBef>
              <a:defRPr/>
            </a:pPr>
            <a:fld id="{408A3319-5104-4E46-B7BB-4F68F196E486}" type="slidenum">
              <a:rPr lang="en-IN" sz="140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/>
              </a:rPr>
            </a:fld>
            <a:endParaRPr lang="en-IN" sz="1400">
              <a:solidFill>
                <a:srgbClr val="FFFFFF"/>
              </a:solidFill>
              <a:latin typeface="Arial" panose="020B0604020202020204" pitchFamily="34" charset="0"/>
              <a:cs typeface="Arial" panose="020B0604020202020204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151531" y="6544853"/>
            <a:ext cx="1994457" cy="256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065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Agility | </a:t>
            </a:r>
            <a:r>
              <a:rPr kumimoji="0" lang="en-US" sz="1065" b="1" i="0" u="none" strike="noStrike" kern="1200" cap="none" spc="0" normalizeH="0" baseline="0" noProof="0">
                <a:ln>
                  <a:noFill/>
                </a:ln>
                <a:solidFill>
                  <a:srgbClr val="C0D7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Flexibility </a:t>
            </a:r>
            <a:r>
              <a:rPr kumimoji="0" lang="en-US" sz="1065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 Choices</a:t>
            </a:r>
            <a:endParaRPr kumimoji="0" lang="en-US" sz="935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38158" y="866140"/>
            <a:ext cx="11710004" cy="4701117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134678" y="11613"/>
            <a:ext cx="9654116" cy="70902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b="1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HEADING</a:t>
            </a:r>
            <a:endParaRPr lang="en-IN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3349"/>
            <a:ext cx="12189024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http://skillwise.in/consulting/images_new/logo/sify.pn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0347071" y="-33902"/>
            <a:ext cx="1592940" cy="159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 userDrawn="1"/>
        </p:nvGrpSpPr>
        <p:grpSpPr>
          <a:xfrm>
            <a:off x="388419" y="5451545"/>
            <a:ext cx="8455620" cy="858239"/>
            <a:chOff x="388418" y="4989095"/>
            <a:chExt cx="9958648" cy="1010794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163566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3448423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50686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68690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85534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02218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 cstate="screen"/>
            <a:srcRect r="12288"/>
            <a:stretch>
              <a:fillRect/>
            </a:stretch>
          </p:blipFill>
          <p:spPr>
            <a:xfrm>
              <a:off x="388418" y="4994607"/>
              <a:ext cx="9958648" cy="1005282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1675"/>
            <a:ext cx="12189024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ogo&#10;&#10;Description automatically generated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395" y="216539"/>
            <a:ext cx="1152000" cy="768000"/>
          </a:xfrm>
          <a:prstGeom prst="rect">
            <a:avLst/>
          </a:prstGeom>
        </p:spPr>
      </p:pic>
      <p:sp>
        <p:nvSpPr>
          <p:cNvPr id="21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45466" y="2494991"/>
            <a:ext cx="4230108" cy="147495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265" b="1" cap="none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22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88043" y="3850935"/>
            <a:ext cx="4187531" cy="655092"/>
          </a:xfrm>
        </p:spPr>
        <p:txBody>
          <a:bodyPr>
            <a:noAutofit/>
          </a:bodyPr>
          <a:lstStyle>
            <a:lvl1pPr marL="0" indent="0">
              <a:lnSpc>
                <a:spcPts val="2665"/>
              </a:lnSpc>
              <a:spcBef>
                <a:spcPts val="0"/>
              </a:spcBef>
              <a:buNone/>
              <a:defRPr sz="24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Line two</a:t>
            </a:r>
            <a:endParaRPr lang="en-US"/>
          </a:p>
        </p:txBody>
      </p:sp>
      <p:sp>
        <p:nvSpPr>
          <p:cNvPr id="23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88041" y="4757931"/>
            <a:ext cx="4187531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rgbClr val="556677"/>
                </a:solidFill>
              </a:defRPr>
            </a:lvl1pPr>
          </a:lstStyle>
          <a:p>
            <a:pPr lvl="0"/>
            <a:r>
              <a:rPr lang="en-US"/>
              <a:t>Month 2023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n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B342A-830E-438F-A6A8-BEDF509AB0A8}" type="slidenum">
              <a:rPr lang="en-US" smtClean="0"/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359042"/>
            <a:ext cx="11328200" cy="46165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OF THE SLIDE GOES HERE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2592722"/>
            <a:ext cx="10515600" cy="1969756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1955FAA-B548-4C42-A7F7-1EE7353C52E3}" type="datetimeFigureOut">
              <a:rPr lang="en-IN" sz="1800" kern="120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</a:fld>
            <a:endParaRPr lang="en-IN"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A3319-5104-4E46-B7BB-4F68F196E486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 sz="2400"/>
          </a:p>
        </p:txBody>
      </p:sp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432000" y="431105"/>
            <a:ext cx="10051200" cy="461665"/>
          </a:xfrm>
          <a:prstGeom prst="rect">
            <a:avLst/>
          </a:prstGeom>
        </p:spPr>
        <p:txBody>
          <a:bodyPr>
            <a:spAutoFit/>
          </a:bodyPr>
          <a:lstStyle>
            <a:lvl1pPr marL="0" marR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sz="2400" b="1" i="0" u="none" strike="noStrike" kern="1200" cap="all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/>
              <a:t>TITLE OF THE SLIDE GOES HERE</a:t>
            </a:r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143175" y="6528235"/>
            <a:ext cx="1520077" cy="297453"/>
            <a:chOff x="297155" y="3564498"/>
            <a:chExt cx="855044" cy="167318"/>
          </a:xfrm>
        </p:grpSpPr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297155" y="3588877"/>
              <a:ext cx="256776" cy="135908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 userDrawn="1"/>
          </p:nvSpPr>
          <p:spPr>
            <a:xfrm>
              <a:off x="492234" y="3564498"/>
              <a:ext cx="659965" cy="167318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335"/>
                <a:t>cloud@core</a:t>
              </a:r>
              <a:r>
                <a:rPr lang="en-US" sz="1335" baseline="30000"/>
                <a:t>TM</a:t>
              </a:r>
              <a:endParaRPr lang="en-US" sz="1335" baseline="30000"/>
            </a:p>
          </p:txBody>
        </p:sp>
      </p:grp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nner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2" y="2211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12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66706"/>
            <a:ext cx="11328200" cy="584765"/>
          </a:xfrm>
        </p:spPr>
        <p:txBody>
          <a:bodyPr/>
          <a:lstStyle>
            <a:lvl1pPr>
              <a:defRPr sz="3200" baseline="0">
                <a:solidFill>
                  <a:schemeClr val="bg1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8887461" y="6323439"/>
            <a:ext cx="3462089" cy="535853"/>
            <a:chOff x="6671310" y="4750199"/>
            <a:chExt cx="2596567" cy="401890"/>
          </a:xfrm>
        </p:grpSpPr>
        <p:sp>
          <p:nvSpPr>
            <p:cNvPr id="5" name="TextBox 4"/>
            <p:cNvSpPr txBox="1"/>
            <p:nvPr userDrawn="1"/>
          </p:nvSpPr>
          <p:spPr>
            <a:xfrm>
              <a:off x="6671310" y="4750199"/>
              <a:ext cx="2146935" cy="176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935">
                  <a:solidFill>
                    <a:schemeClr val="bg1">
                      <a:lumMod val="75000"/>
                    </a:schemeClr>
                  </a:solidFill>
                </a:rPr>
                <a:t>YOUR DIGITAL BRIDGE FOR TRANSFORMATION</a:t>
              </a:r>
              <a:endParaRPr lang="en-US" sz="935" baseline="3000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15" name="TextBox 14"/>
            <p:cNvSpPr txBox="1"/>
            <p:nvPr userDrawn="1"/>
          </p:nvSpPr>
          <p:spPr>
            <a:xfrm>
              <a:off x="8880055" y="4750199"/>
              <a:ext cx="387822" cy="176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935" b="1">
                  <a:solidFill>
                    <a:srgbClr val="B9D300"/>
                  </a:solidFill>
                </a:rPr>
                <a:t>4.0</a:t>
              </a:r>
              <a:endParaRPr lang="en-US" sz="935" b="1" baseline="30000">
                <a:solidFill>
                  <a:srgbClr val="B9D300"/>
                </a:solidFill>
              </a:endParaRPr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8774645" y="4792089"/>
              <a:ext cx="44291" cy="360000"/>
            </a:xfrm>
            <a:prstGeom prst="rect">
              <a:avLst/>
            </a:prstGeom>
            <a:solidFill>
              <a:srgbClr val="646F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/>
            </a:p>
          </p:txBody>
        </p:sp>
        <p:sp>
          <p:nvSpPr>
            <p:cNvPr id="18" name="Rectangle 17"/>
            <p:cNvSpPr/>
            <p:nvPr userDrawn="1"/>
          </p:nvSpPr>
          <p:spPr>
            <a:xfrm rot="16200000">
              <a:off x="7867908" y="4016177"/>
              <a:ext cx="44291" cy="1980000"/>
            </a:xfrm>
            <a:prstGeom prst="rect">
              <a:avLst/>
            </a:prstGeom>
            <a:solidFill>
              <a:srgbClr val="646F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/>
            </a:p>
          </p:txBody>
        </p:sp>
        <p:sp>
          <p:nvSpPr>
            <p:cNvPr id="19" name="Rectangle 18"/>
            <p:cNvSpPr/>
            <p:nvPr userDrawn="1"/>
          </p:nvSpPr>
          <p:spPr>
            <a:xfrm rot="16200000">
              <a:off x="7845195" y="3989593"/>
              <a:ext cx="17717" cy="1908000"/>
            </a:xfrm>
            <a:prstGeom prst="rect">
              <a:avLst/>
            </a:prstGeom>
            <a:solidFill>
              <a:srgbClr val="646F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/>
            </a:p>
          </p:txBody>
        </p:sp>
        <p:grpSp>
          <p:nvGrpSpPr>
            <p:cNvPr id="23" name="Group 22"/>
            <p:cNvGrpSpPr/>
            <p:nvPr userDrawn="1"/>
          </p:nvGrpSpPr>
          <p:grpSpPr>
            <a:xfrm>
              <a:off x="8893110" y="4792089"/>
              <a:ext cx="260291" cy="360000"/>
              <a:chOff x="7976131" y="1661056"/>
              <a:chExt cx="1057822" cy="1463036"/>
            </a:xfrm>
          </p:grpSpPr>
          <p:sp>
            <p:nvSpPr>
              <p:cNvPr id="16" name="Rectangle 15"/>
              <p:cNvSpPr/>
              <p:nvPr userDrawn="1"/>
            </p:nvSpPr>
            <p:spPr>
              <a:xfrm>
                <a:off x="7976131" y="1661056"/>
                <a:ext cx="179998" cy="1463036"/>
              </a:xfrm>
              <a:prstGeom prst="rect">
                <a:avLst/>
              </a:prstGeom>
              <a:solidFill>
                <a:srgbClr val="B9D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2400"/>
              </a:p>
            </p:txBody>
          </p:sp>
          <p:sp>
            <p:nvSpPr>
              <p:cNvPr id="20" name="Rectangle 19"/>
              <p:cNvSpPr/>
              <p:nvPr userDrawn="1"/>
            </p:nvSpPr>
            <p:spPr>
              <a:xfrm rot="16200000">
                <a:off x="8563875" y="1867116"/>
                <a:ext cx="72002" cy="819302"/>
              </a:xfrm>
              <a:prstGeom prst="rect">
                <a:avLst/>
              </a:prstGeom>
              <a:solidFill>
                <a:srgbClr val="B9D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2400"/>
              </a:p>
            </p:txBody>
          </p:sp>
          <p:sp>
            <p:nvSpPr>
              <p:cNvPr id="21" name="Rectangle 20"/>
              <p:cNvSpPr/>
              <p:nvPr userDrawn="1"/>
            </p:nvSpPr>
            <p:spPr>
              <a:xfrm rot="16200000">
                <a:off x="8505043" y="2092200"/>
                <a:ext cx="179998" cy="877822"/>
              </a:xfrm>
              <a:prstGeom prst="rect">
                <a:avLst/>
              </a:prstGeom>
              <a:solidFill>
                <a:srgbClr val="B9D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2400"/>
              </a:p>
            </p:txBody>
          </p:sp>
        </p:grpSp>
      </p:grpSp>
      <p:sp>
        <p:nvSpPr>
          <p:cNvPr id="11" name="Rectangle: Top Corners Rounded 10"/>
          <p:cNvSpPr/>
          <p:nvPr userDrawn="1"/>
        </p:nvSpPr>
        <p:spPr>
          <a:xfrm rot="5400000">
            <a:off x="95800" y="6357988"/>
            <a:ext cx="240000" cy="4320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5566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-199" y="6430359"/>
            <a:ext cx="431801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6AB342A-830E-438F-A6A8-BEDF509AB0A8}" type="slidenum">
              <a:rPr lang="en-US" sz="1065" smtClean="0">
                <a:solidFill>
                  <a:schemeClr val="bg1">
                    <a:lumMod val="75000"/>
                  </a:schemeClr>
                </a:solidFill>
              </a:rPr>
            </a:fld>
            <a:endParaRPr lang="en-US" sz="1065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1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pic>
        <p:nvPicPr>
          <p:cNvPr id="18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45466" y="1316568"/>
            <a:ext cx="5889719" cy="2088176"/>
          </a:xfrm>
        </p:spPr>
        <p:txBody>
          <a:bodyPr>
            <a:noAutofit/>
          </a:bodyPr>
          <a:lstStyle>
            <a:lvl1pPr marL="0" indent="0" algn="l">
              <a:lnSpc>
                <a:spcPts val="4535"/>
              </a:lnSpc>
              <a:spcBef>
                <a:spcPts val="0"/>
              </a:spcBef>
              <a:buNone/>
              <a:defRPr sz="4265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29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45467" y="3429001"/>
            <a:ext cx="9755085" cy="454763"/>
          </a:xfrm>
        </p:spPr>
        <p:txBody>
          <a:bodyPr>
            <a:noAutofit/>
          </a:bodyPr>
          <a:lstStyle>
            <a:lvl1pPr marL="0" indent="0">
              <a:lnSpc>
                <a:spcPts val="2665"/>
              </a:lnSpc>
              <a:spcBef>
                <a:spcPts val="0"/>
              </a:spcBef>
              <a:buNone/>
              <a:defRPr sz="2400" b="1" cap="none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Sub Title </a:t>
            </a:r>
            <a:endParaRPr lang="en-US"/>
          </a:p>
        </p:txBody>
      </p:sp>
      <p:sp>
        <p:nvSpPr>
          <p:cNvPr id="30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45465" y="3995282"/>
            <a:ext cx="6816328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/>
              <a:t>Month 2023</a:t>
            </a:r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1675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tx2">
              <a:lumMod val="5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pic>
        <p:nvPicPr>
          <p:cNvPr id="18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45467" y="1971795"/>
            <a:ext cx="5650533" cy="1271581"/>
          </a:xfrm>
        </p:spPr>
        <p:txBody>
          <a:bodyPr>
            <a:noAutofit/>
          </a:bodyPr>
          <a:lstStyle>
            <a:lvl1pPr marL="0" indent="0" algn="l">
              <a:lnSpc>
                <a:spcPts val="4535"/>
              </a:lnSpc>
              <a:spcBef>
                <a:spcPts val="0"/>
              </a:spcBef>
              <a:buNone/>
              <a:defRPr sz="4265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OF THE SLIDE - LINE ONE</a:t>
            </a:r>
            <a:endParaRPr lang="en-IN" dirty="0"/>
          </a:p>
        </p:txBody>
      </p:sp>
      <p:sp>
        <p:nvSpPr>
          <p:cNvPr id="8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45467" y="4438605"/>
            <a:ext cx="5411351" cy="454763"/>
          </a:xfrm>
        </p:spPr>
        <p:txBody>
          <a:bodyPr>
            <a:noAutofit/>
          </a:bodyPr>
          <a:lstStyle>
            <a:lvl1pPr marL="0" indent="0">
              <a:lnSpc>
                <a:spcPts val="2665"/>
              </a:lnSpc>
              <a:spcBef>
                <a:spcPts val="0"/>
              </a:spcBef>
              <a:buNone/>
              <a:defRPr sz="2400" b="1" cap="none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Sub Title </a:t>
            </a:r>
            <a:endParaRPr lang="en-US" dirty="0"/>
          </a:p>
        </p:txBody>
      </p:sp>
      <p:sp>
        <p:nvSpPr>
          <p:cNvPr id="9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45465" y="5238690"/>
            <a:ext cx="6816328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dirty="0"/>
              <a:t>Month 2023</a:t>
            </a:r>
            <a:endParaRPr 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1675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0A1828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pic>
        <p:nvPicPr>
          <p:cNvPr id="18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45466" y="1971795"/>
            <a:ext cx="5889719" cy="1457205"/>
          </a:xfrm>
        </p:spPr>
        <p:txBody>
          <a:bodyPr>
            <a:noAutofit/>
          </a:bodyPr>
          <a:lstStyle>
            <a:lvl1pPr marL="0" indent="0" algn="l">
              <a:lnSpc>
                <a:spcPts val="4535"/>
              </a:lnSpc>
              <a:spcBef>
                <a:spcPts val="0"/>
              </a:spcBef>
              <a:buNone/>
              <a:defRPr sz="4265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OF THE SLIDE - LINE ONE</a:t>
            </a:r>
            <a:endParaRPr lang="en-IN" dirty="0"/>
          </a:p>
        </p:txBody>
      </p:sp>
      <p:sp>
        <p:nvSpPr>
          <p:cNvPr id="8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45467" y="4499752"/>
            <a:ext cx="6935280" cy="454763"/>
          </a:xfrm>
        </p:spPr>
        <p:txBody>
          <a:bodyPr>
            <a:noAutofit/>
          </a:bodyPr>
          <a:lstStyle>
            <a:lvl1pPr marL="0" indent="0">
              <a:lnSpc>
                <a:spcPts val="2665"/>
              </a:lnSpc>
              <a:spcBef>
                <a:spcPts val="0"/>
              </a:spcBef>
              <a:buNone/>
              <a:defRPr sz="2400" b="1" cap="none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Sub Title </a:t>
            </a:r>
            <a:endParaRPr lang="en-US" dirty="0"/>
          </a:p>
        </p:txBody>
      </p:sp>
      <p:sp>
        <p:nvSpPr>
          <p:cNvPr id="9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45465" y="5053953"/>
            <a:ext cx="6816328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dirty="0"/>
              <a:t>Month 2023</a:t>
            </a:r>
            <a:endParaRPr 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1675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0A1828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pic>
        <p:nvPicPr>
          <p:cNvPr id="18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45467" y="1971795"/>
            <a:ext cx="5650533" cy="1271581"/>
          </a:xfrm>
        </p:spPr>
        <p:txBody>
          <a:bodyPr>
            <a:noAutofit/>
          </a:bodyPr>
          <a:lstStyle>
            <a:lvl1pPr marL="0" indent="0" algn="l">
              <a:lnSpc>
                <a:spcPts val="4535"/>
              </a:lnSpc>
              <a:spcBef>
                <a:spcPts val="0"/>
              </a:spcBef>
              <a:buNone/>
              <a:defRPr sz="4265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OF THE SLIDE - LINE ONE</a:t>
            </a:r>
            <a:endParaRPr lang="en-IN" dirty="0"/>
          </a:p>
        </p:txBody>
      </p:sp>
      <p:sp>
        <p:nvSpPr>
          <p:cNvPr id="8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45467" y="4438605"/>
            <a:ext cx="5411351" cy="454763"/>
          </a:xfrm>
        </p:spPr>
        <p:txBody>
          <a:bodyPr>
            <a:noAutofit/>
          </a:bodyPr>
          <a:lstStyle>
            <a:lvl1pPr marL="0" indent="0">
              <a:lnSpc>
                <a:spcPts val="2665"/>
              </a:lnSpc>
              <a:spcBef>
                <a:spcPts val="0"/>
              </a:spcBef>
              <a:buNone/>
              <a:defRPr sz="2400" b="1" cap="none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Sub Title </a:t>
            </a:r>
            <a:endParaRPr lang="en-US" dirty="0"/>
          </a:p>
        </p:txBody>
      </p:sp>
      <p:sp>
        <p:nvSpPr>
          <p:cNvPr id="9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45465" y="5238690"/>
            <a:ext cx="6816328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dirty="0"/>
              <a:t>Month 2023</a:t>
            </a:r>
            <a:endParaRPr 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" y="0"/>
            <a:ext cx="12191999" cy="68580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3" y="0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>
              <a:latin typeface="TheSansOffice" panose="020B0503040302060204" pitchFamily="34" charset="0"/>
            </a:endParaRPr>
          </a:p>
        </p:txBody>
      </p:sp>
      <p:sp>
        <p:nvSpPr>
          <p:cNvPr id="11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97482"/>
            <a:ext cx="10049933" cy="584765"/>
          </a:xfrm>
        </p:spPr>
        <p:txBody>
          <a:bodyPr/>
          <a:lstStyle>
            <a:lvl1pPr>
              <a:defRPr sz="3200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sp>
        <p:nvSpPr>
          <p:cNvPr id="2" name="TextBox 1"/>
          <p:cNvSpPr txBox="1"/>
          <p:nvPr userDrawn="1"/>
        </p:nvSpPr>
        <p:spPr>
          <a:xfrm>
            <a:off x="9976812" y="6555351"/>
            <a:ext cx="22572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IN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2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3" name="Picture 2" descr="Logo&#10;&#10;Description automatically generated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395" y="216539"/>
            <a:ext cx="1152000" cy="768000"/>
          </a:xfrm>
          <a:prstGeom prst="rect">
            <a:avLst/>
          </a:prstGeom>
        </p:spPr>
      </p:pic>
      <p:sp>
        <p:nvSpPr>
          <p:cNvPr id="21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45465" y="2494991"/>
            <a:ext cx="5411352" cy="1702339"/>
          </a:xfrm>
        </p:spPr>
        <p:txBody>
          <a:bodyPr>
            <a:no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3200" b="1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22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88043" y="4174453"/>
            <a:ext cx="9755085" cy="454763"/>
          </a:xfrm>
        </p:spPr>
        <p:txBody>
          <a:bodyPr>
            <a:noAutofit/>
          </a:bodyPr>
          <a:lstStyle>
            <a:lvl1pPr marL="0" indent="0">
              <a:lnSpc>
                <a:spcPts val="2665"/>
              </a:lnSpc>
              <a:spcBef>
                <a:spcPts val="0"/>
              </a:spcBef>
              <a:buNone/>
              <a:defRPr sz="2400" b="1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Line two</a:t>
            </a:r>
            <a:endParaRPr lang="en-US"/>
          </a:p>
        </p:txBody>
      </p:sp>
      <p:sp>
        <p:nvSpPr>
          <p:cNvPr id="23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88041" y="4648203"/>
            <a:ext cx="5368776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865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/>
              <a:t>Month 2023</a:t>
            </a:r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Titl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3" y="0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>
              <a:latin typeface="TheSansOffice" panose="020B0503040302060204" pitchFamily="34" charset="0"/>
            </a:endParaRPr>
          </a:p>
        </p:txBody>
      </p:sp>
      <p:sp>
        <p:nvSpPr>
          <p:cNvPr id="7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97482"/>
            <a:ext cx="11328200" cy="584765"/>
          </a:xfrm>
        </p:spPr>
        <p:txBody>
          <a:bodyPr/>
          <a:lstStyle>
            <a:lvl1pPr>
              <a:defRPr sz="3200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 dirty="0"/>
              <a:t>TITLE OF THE SLIDE GOES HERE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9" name="Flowchart: Connector 8"/>
          <p:cNvSpPr/>
          <p:nvPr userDrawn="1"/>
        </p:nvSpPr>
        <p:spPr>
          <a:xfrm>
            <a:off x="8260364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10" name="Flowchart: Connector 9"/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-8673" y="5097105"/>
            <a:ext cx="12200673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rgbClr val="BED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1865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  <a:sym typeface="Arial" panose="020B0604020202020204"/>
              <a:rtl val="0"/>
            </a:endParaRPr>
          </a:p>
        </p:txBody>
      </p:sp>
      <p:pic>
        <p:nvPicPr>
          <p:cNvPr id="16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5097102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Section separator</a:t>
            </a:r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2" y="3626089"/>
            <a:ext cx="5856815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screen">
            <a:biLevel thresh="25000"/>
          </a:blip>
          <a:stretch>
            <a:fillRect/>
          </a:stretch>
        </p:blipFill>
        <p:spPr>
          <a:xfrm>
            <a:off x="447972" y="3826631"/>
            <a:ext cx="5392669" cy="477476"/>
          </a:xfrm>
          <a:prstGeom prst="rect">
            <a:avLst/>
          </a:prstGeom>
        </p:spPr>
      </p:pic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2761675"/>
            <a:ext cx="5429355" cy="663877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THANK YOU</a:t>
            </a:r>
            <a:endParaRPr lang="en-US"/>
          </a:p>
        </p:txBody>
      </p:sp>
      <p:pic>
        <p:nvPicPr>
          <p:cNvPr id="7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3" y="0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>
              <a:latin typeface="TheSansOffice" panose="020B0503040302060204" pitchFamily="34" charset="0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1674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 userDrawn="1"/>
        </p:nvSpPr>
        <p:spPr>
          <a:xfrm>
            <a:off x="1" y="0"/>
            <a:ext cx="12192001" cy="6858000"/>
          </a:xfrm>
          <a:prstGeom prst="rect">
            <a:avLst/>
          </a:prstGeom>
          <a:solidFill>
            <a:srgbClr val="000000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 sz="2400" dirty="0"/>
          </a:p>
        </p:txBody>
      </p:sp>
      <p:pic>
        <p:nvPicPr>
          <p:cNvPr id="23" name="Picture 22" descr="http://skillwise.in/consulting/images_new/logo/sify.pn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0347071" y="-33902"/>
            <a:ext cx="1592940" cy="159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 userDrawn="1"/>
        </p:nvGrpSpPr>
        <p:grpSpPr>
          <a:xfrm>
            <a:off x="388419" y="5298989"/>
            <a:ext cx="11353773" cy="1010795"/>
            <a:chOff x="388418" y="4989095"/>
            <a:chExt cx="11353773" cy="1010794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163566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3448423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50686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68690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85534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02218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388418" y="4994607"/>
              <a:ext cx="11353773" cy="1005282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1674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 userDrawn="1"/>
        </p:nvSpPr>
        <p:spPr>
          <a:xfrm>
            <a:off x="1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 sz="2400" dirty="0"/>
          </a:p>
        </p:txBody>
      </p:sp>
      <p:pic>
        <p:nvPicPr>
          <p:cNvPr id="23" name="Picture 22" descr="http://skillwise.in/consulting/images_new/logo/sify.pn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0347071" y="-33902"/>
            <a:ext cx="1592940" cy="159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 userDrawn="1"/>
        </p:nvGrpSpPr>
        <p:grpSpPr>
          <a:xfrm>
            <a:off x="388419" y="5298989"/>
            <a:ext cx="11353773" cy="1010795"/>
            <a:chOff x="388418" y="4989095"/>
            <a:chExt cx="11353773" cy="1010794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163566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3448423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50686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68690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85534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02218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388418" y="4994607"/>
              <a:ext cx="11353773" cy="1005282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screen">
            <a:biLevel thresh="25000"/>
          </a:blip>
          <a:stretch>
            <a:fillRect/>
          </a:stretch>
        </p:blipFill>
        <p:spPr>
          <a:xfrm>
            <a:off x="388419" y="208570"/>
            <a:ext cx="1320021" cy="110799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2000" y="504995"/>
            <a:ext cx="10051200" cy="461655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TITLE OF THE SLIDE GOES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01" y="1368215"/>
            <a:ext cx="11216217" cy="4878071"/>
          </a:xfrm>
        </p:spPr>
        <p:txBody>
          <a:bodyPr/>
          <a:lstStyle>
            <a:lvl1pPr marL="302260" indent="-302260">
              <a:buFont typeface="Wingdings" panose="05000000000000000000" pitchFamily="2" charset="2"/>
              <a:buChar char="§"/>
              <a:defRPr/>
            </a:lvl1pPr>
            <a:lvl2pPr>
              <a:defRPr sz="2135"/>
            </a:lvl2pPr>
            <a:lvl3pPr marL="1056005">
              <a:defRPr sz="2135"/>
            </a:lvl3pPr>
            <a:lvl4pPr marL="1440180">
              <a:defRPr sz="1865"/>
            </a:lvl4pPr>
            <a:lvl5pPr marL="1776095">
              <a:defRPr sz="1865"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B342A-830E-438F-A6A8-BEDF509AB0A8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Image result for digital transformation shutterstock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7" b="6657"/>
          <a:stretch>
            <a:fillRect/>
          </a:stretch>
        </p:blipFill>
        <p:spPr bwMode="auto">
          <a:xfrm>
            <a:off x="3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 userDrawn="1"/>
        </p:nvSpPr>
        <p:spPr>
          <a:xfrm>
            <a:off x="2118" y="0"/>
            <a:ext cx="12192001" cy="6858000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>
              <a:latin typeface="Arial Nova" panose="020B0504020202020204" pitchFamily="34" charset="0"/>
            </a:endParaRPr>
          </a:p>
        </p:txBody>
      </p:sp>
      <p:grpSp>
        <p:nvGrpSpPr>
          <p:cNvPr id="25" name="Group 24"/>
          <p:cNvGrpSpPr/>
          <p:nvPr userDrawn="1"/>
        </p:nvGrpSpPr>
        <p:grpSpPr>
          <a:xfrm>
            <a:off x="8810985" y="2875670"/>
            <a:ext cx="1954179" cy="1106663"/>
            <a:chOff x="9753598" y="1"/>
            <a:chExt cx="1739885" cy="985307"/>
          </a:xfrm>
        </p:grpSpPr>
        <p:sp>
          <p:nvSpPr>
            <p:cNvPr id="26" name="Round Same Side Corner Rectangle 72"/>
            <p:cNvSpPr/>
            <p:nvPr/>
          </p:nvSpPr>
          <p:spPr>
            <a:xfrm rot="10800000">
              <a:off x="9753598" y="1"/>
              <a:ext cx="1739885" cy="98530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dirty="0">
                <a:latin typeface="Arial Nova" panose="020B0504020202020204" pitchFamily="34" charset="0"/>
              </a:endParaRPr>
            </a:p>
          </p:txBody>
        </p:sp>
        <p:pic>
          <p:nvPicPr>
            <p:cNvPr id="28" name="Picture 2" descr="Image result for sify logo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14"/>
            <a:stretch>
              <a:fillRect/>
            </a:stretch>
          </p:blipFill>
          <p:spPr bwMode="auto">
            <a:xfrm>
              <a:off x="9913463" y="95622"/>
              <a:ext cx="1420156" cy="8046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" name="Group 29"/>
          <p:cNvGrpSpPr/>
          <p:nvPr userDrawn="1"/>
        </p:nvGrpSpPr>
        <p:grpSpPr>
          <a:xfrm>
            <a:off x="-1" y="2173323"/>
            <a:ext cx="8466668" cy="2525040"/>
            <a:chOff x="-1" y="1629992"/>
            <a:chExt cx="6829063" cy="1893780"/>
          </a:xfrm>
        </p:grpSpPr>
        <p:sp>
          <p:nvSpPr>
            <p:cNvPr id="31" name="Rectangle 30"/>
            <p:cNvSpPr/>
            <p:nvPr/>
          </p:nvSpPr>
          <p:spPr>
            <a:xfrm>
              <a:off x="-1" y="1710769"/>
              <a:ext cx="6829063" cy="1725139"/>
            </a:xfrm>
            <a:prstGeom prst="rect">
              <a:avLst/>
            </a:prstGeom>
            <a:solidFill>
              <a:schemeClr val="bg1">
                <a:alpha val="7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dirty="0">
                <a:latin typeface="Arial Nova" panose="020B0504020202020204" pitchFamily="34" charset="0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0" y="1629992"/>
              <a:ext cx="6829062" cy="47916"/>
            </a:xfrm>
            <a:prstGeom prst="rect">
              <a:avLst/>
            </a:prstGeom>
            <a:solidFill>
              <a:srgbClr val="BDD7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dirty="0">
                <a:latin typeface="Arial Nova" panose="020B0504020202020204" pitchFamily="34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0" y="3475856"/>
              <a:ext cx="6829062" cy="47916"/>
            </a:xfrm>
            <a:prstGeom prst="rect">
              <a:avLst/>
            </a:prstGeom>
            <a:solidFill>
              <a:srgbClr val="BDD7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dirty="0">
                <a:latin typeface="Arial Nova" panose="020B0504020202020204" pitchFamily="34" charset="0"/>
              </a:endParaRPr>
            </a:p>
          </p:txBody>
        </p:sp>
      </p:grpSp>
      <p:grpSp>
        <p:nvGrpSpPr>
          <p:cNvPr id="34" name="Group 33"/>
          <p:cNvGrpSpPr/>
          <p:nvPr userDrawn="1"/>
        </p:nvGrpSpPr>
        <p:grpSpPr>
          <a:xfrm>
            <a:off x="11136403" y="2281025"/>
            <a:ext cx="1055596" cy="2300187"/>
            <a:chOff x="8352302" y="0"/>
            <a:chExt cx="791697" cy="5143500"/>
          </a:xfrm>
        </p:grpSpPr>
        <p:sp>
          <p:nvSpPr>
            <p:cNvPr id="35" name="Rectangle 34"/>
            <p:cNvSpPr/>
            <p:nvPr/>
          </p:nvSpPr>
          <p:spPr>
            <a:xfrm>
              <a:off x="8877270" y="0"/>
              <a:ext cx="266729" cy="5143500"/>
            </a:xfrm>
            <a:prstGeom prst="rect">
              <a:avLst/>
            </a:prstGeom>
            <a:solidFill>
              <a:srgbClr val="BDD7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dirty="0">
                <a:latin typeface="Arial Nova" panose="020B0504020202020204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8613456" y="0"/>
              <a:ext cx="266729" cy="5143500"/>
            </a:xfrm>
            <a:prstGeom prst="rect">
              <a:avLst/>
            </a:prstGeom>
            <a:solidFill>
              <a:srgbClr val="BDD70C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dirty="0">
                <a:latin typeface="Arial Nova" panose="020B0504020202020204" pitchFamily="34" charset="0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8352302" y="0"/>
              <a:ext cx="266729" cy="5143500"/>
            </a:xfrm>
            <a:prstGeom prst="rect">
              <a:avLst/>
            </a:prstGeom>
            <a:solidFill>
              <a:srgbClr val="BDD70C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dirty="0">
                <a:latin typeface="Arial Nova" panose="020B0504020202020204" pitchFamily="34" charset="0"/>
              </a:endParaRPr>
            </a:p>
          </p:txBody>
        </p:sp>
      </p:grpSp>
      <p:sp>
        <p:nvSpPr>
          <p:cNvPr id="3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88041" y="3086438"/>
            <a:ext cx="7267200" cy="698815"/>
          </a:xfrm>
        </p:spPr>
        <p:txBody>
          <a:bodyPr anchor="ctr">
            <a:normAutofit/>
          </a:bodyPr>
          <a:lstStyle>
            <a:lvl1pPr marL="0" indent="0">
              <a:buNone/>
              <a:defRPr sz="3200" b="1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SECTION DIVIDER</a:t>
            </a:r>
            <a:endParaRPr lang="en-US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18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45467" y="1908563"/>
            <a:ext cx="5411352" cy="2088176"/>
          </a:xfrm>
        </p:spPr>
        <p:txBody>
          <a:bodyPr>
            <a:noAutofit/>
          </a:bodyPr>
          <a:lstStyle>
            <a:lvl1pPr marL="0" indent="0" algn="l">
              <a:lnSpc>
                <a:spcPts val="4535"/>
              </a:lnSpc>
              <a:spcBef>
                <a:spcPts val="0"/>
              </a:spcBef>
              <a:buNone/>
              <a:defRPr sz="4265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OF THE SLIDE - LINE ONE</a:t>
            </a:r>
            <a:endParaRPr lang="en-IN" dirty="0"/>
          </a:p>
        </p:txBody>
      </p:sp>
      <p:sp>
        <p:nvSpPr>
          <p:cNvPr id="29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45467" y="3996739"/>
            <a:ext cx="5411351" cy="841181"/>
          </a:xfrm>
        </p:spPr>
        <p:txBody>
          <a:bodyPr>
            <a:noAutofit/>
          </a:bodyPr>
          <a:lstStyle>
            <a:lvl1pPr marL="0" indent="0">
              <a:lnSpc>
                <a:spcPts val="2665"/>
              </a:lnSpc>
              <a:spcBef>
                <a:spcPts val="0"/>
              </a:spcBef>
              <a:buNone/>
              <a:defRPr sz="2400" b="1" cap="none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Sub Title </a:t>
            </a:r>
            <a:endParaRPr lang="en-US" dirty="0"/>
          </a:p>
        </p:txBody>
      </p:sp>
      <p:sp>
        <p:nvSpPr>
          <p:cNvPr id="30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45465" y="4949438"/>
            <a:ext cx="5411352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dirty="0"/>
              <a:t>Month 2023</a:t>
            </a:r>
            <a:endParaRPr lang="en-US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" y="0"/>
            <a:ext cx="12191999" cy="68580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3" y="0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325120" y="6516899"/>
            <a:ext cx="1361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cloud@core</a:t>
            </a:r>
            <a:r>
              <a:rPr lang="en-US" sz="1065" baseline="30000" dirty="0">
                <a:solidFill>
                  <a:schemeClr val="bg1"/>
                </a:solidFill>
              </a:rPr>
              <a:t>TM</a:t>
            </a:r>
            <a:endParaRPr lang="en-US" sz="1400" baseline="30000" dirty="0">
              <a:solidFill>
                <a:schemeClr val="bg1"/>
              </a:solidFill>
            </a:endParaRPr>
          </a:p>
        </p:txBody>
      </p:sp>
      <p:pic>
        <p:nvPicPr>
          <p:cNvPr id="9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42085" y="6571305"/>
            <a:ext cx="423587" cy="240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307712"/>
            <a:ext cx="11328200" cy="502756"/>
          </a:xfrm>
        </p:spPr>
        <p:txBody>
          <a:bodyPr/>
          <a:lstStyle>
            <a:lvl1pPr>
              <a:defRPr sz="2665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 dirty="0"/>
              <a:t>TITLE OF THE SLIDE GOES HERE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ner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25255B">
              <a:alpha val="69804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21935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7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97482"/>
            <a:ext cx="10049933" cy="584765"/>
          </a:xfrm>
        </p:spPr>
        <p:txBody>
          <a:bodyPr/>
          <a:lstStyle>
            <a:lvl1pPr>
              <a:defRPr sz="3200" baseline="0">
                <a:solidFill>
                  <a:schemeClr val="bg1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85840" y="6516889"/>
            <a:ext cx="1631200" cy="307777"/>
            <a:chOff x="1066800" y="4063365"/>
            <a:chExt cx="1223400" cy="230833"/>
          </a:xfrm>
        </p:grpSpPr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2" cstate="print">
              <a:lum bright="100000" contrast="100000"/>
            </a:blip>
            <a:stretch>
              <a:fillRect/>
            </a:stretch>
          </p:blipFill>
          <p:spPr>
            <a:xfrm>
              <a:off x="1066800" y="4136295"/>
              <a:ext cx="271859" cy="1440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269120" y="4063365"/>
              <a:ext cx="102108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  <a:latin typeface="TheSansOffice" panose="020B0503040302060204" pitchFamily="34" charset="0"/>
                </a:rPr>
                <a:t>cloud@core</a:t>
              </a:r>
              <a:r>
                <a:rPr lang="en-US" sz="1065" baseline="30000">
                  <a:solidFill>
                    <a:schemeClr val="bg1"/>
                  </a:solidFill>
                  <a:latin typeface="TheSansOffice" panose="020B0503040302060204" pitchFamily="34" charset="0"/>
                </a:rPr>
                <a:t>TM</a:t>
              </a:r>
              <a:endParaRPr lang="en-US" sz="1400" baseline="30000">
                <a:solidFill>
                  <a:schemeClr val="bg1"/>
                </a:solidFill>
                <a:latin typeface="TheSansOffice" panose="020B0503040302060204" pitchFamily="34" charset="0"/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00" y="1316569"/>
            <a:ext cx="11328200" cy="4993217"/>
          </a:xfrm>
        </p:spPr>
        <p:txBody>
          <a:bodyPr/>
          <a:lstStyle>
            <a:lvl1pPr marL="302260" indent="-302260"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  <a:latin typeface="TheSansOffice" panose="020B0503040302060204" pitchFamily="34" charset="0"/>
              </a:defRPr>
            </a:lvl1pPr>
            <a:lvl2pPr>
              <a:defRPr sz="2135">
                <a:solidFill>
                  <a:schemeClr val="bg1"/>
                </a:solidFill>
                <a:latin typeface="TheSansOffice" panose="020B0503040302060204" pitchFamily="34" charset="0"/>
              </a:defRPr>
            </a:lvl2pPr>
            <a:lvl3pPr marL="1056005">
              <a:defRPr sz="2135">
                <a:solidFill>
                  <a:schemeClr val="bg1"/>
                </a:solidFill>
                <a:latin typeface="TheSansOffice" panose="020B0503040302060204" pitchFamily="34" charset="0"/>
              </a:defRPr>
            </a:lvl3pPr>
            <a:lvl4pPr marL="1440180">
              <a:defRPr sz="1865">
                <a:solidFill>
                  <a:schemeClr val="bg1"/>
                </a:solidFill>
                <a:latin typeface="TheSansOffice" panose="020B0503040302060204" pitchFamily="34" charset="0"/>
              </a:defRPr>
            </a:lvl4pPr>
            <a:lvl5pPr marL="1776095">
              <a:defRPr sz="1865">
                <a:solidFill>
                  <a:schemeClr val="bg1"/>
                </a:solidFill>
                <a:latin typeface="TheSansOffice" panose="020B050304030206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heSansOffice" panose="020B0503040302060204" pitchFamily="34" charset="0"/>
              </a:defRPr>
            </a:lvl1pPr>
          </a:lstStyle>
          <a:p>
            <a:fld id="{D6AB342A-830E-438F-A6A8-BEDF509AB0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21935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97482"/>
            <a:ext cx="10049933" cy="584765"/>
          </a:xfrm>
        </p:spPr>
        <p:txBody>
          <a:bodyPr/>
          <a:lstStyle>
            <a:lvl1pPr>
              <a:defRPr sz="3200" baseline="0">
                <a:solidFill>
                  <a:schemeClr val="bg1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85840" y="6516889"/>
            <a:ext cx="1631200" cy="307777"/>
            <a:chOff x="1066800" y="4063365"/>
            <a:chExt cx="1223400" cy="230833"/>
          </a:xfrm>
        </p:grpSpPr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2" cstate="print">
              <a:lum bright="100000" contrast="100000"/>
            </a:blip>
            <a:stretch>
              <a:fillRect/>
            </a:stretch>
          </p:blipFill>
          <p:spPr>
            <a:xfrm>
              <a:off x="1066800" y="4136295"/>
              <a:ext cx="271859" cy="14400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269120" y="4063365"/>
              <a:ext cx="102108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  <a:latin typeface="TheSansOffice" panose="020B0503040302060204" pitchFamily="34" charset="0"/>
                </a:rPr>
                <a:t>cloud@core</a:t>
              </a:r>
              <a:r>
                <a:rPr lang="en-US" sz="1065" baseline="30000">
                  <a:solidFill>
                    <a:schemeClr val="bg1"/>
                  </a:solidFill>
                  <a:latin typeface="TheSansOffice" panose="020B0503040302060204" pitchFamily="34" charset="0"/>
                </a:rPr>
                <a:t>TM</a:t>
              </a:r>
              <a:endParaRPr lang="en-US" sz="1400" baseline="30000">
                <a:solidFill>
                  <a:schemeClr val="bg1"/>
                </a:solidFill>
                <a:latin typeface="TheSansOffice" panose="020B0503040302060204" pitchFamily="34" charset="0"/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802" y="1316568"/>
            <a:ext cx="5425017" cy="4993216"/>
          </a:xfrm>
        </p:spPr>
        <p:txBody>
          <a:bodyPr>
            <a:normAutofit/>
          </a:bodyPr>
          <a:lstStyle>
            <a:lvl1pPr marL="302260" indent="-302260">
              <a:buFont typeface="Wingdings" panose="05000000000000000000" pitchFamily="2" charset="2"/>
              <a:buChar char="§"/>
              <a:defRPr sz="2135">
                <a:solidFill>
                  <a:schemeClr val="bg1"/>
                </a:solidFill>
                <a:latin typeface="TheSansOffice" panose="020B0503040302060204" pitchFamily="34" charset="0"/>
              </a:defRPr>
            </a:lvl1pPr>
            <a:lvl2pPr>
              <a:defRPr sz="1865">
                <a:solidFill>
                  <a:schemeClr val="bg1"/>
                </a:solidFill>
                <a:latin typeface="TheSansOffice" panose="020B0503040302060204" pitchFamily="34" charset="0"/>
              </a:defRPr>
            </a:lvl2pPr>
            <a:lvl3pPr>
              <a:defRPr sz="1600">
                <a:solidFill>
                  <a:schemeClr val="bg1"/>
                </a:solidFill>
                <a:latin typeface="TheSansOffice" panose="020B0503040302060204" pitchFamily="34" charset="0"/>
              </a:defRPr>
            </a:lvl3pPr>
            <a:lvl4pPr>
              <a:defRPr sz="1465">
                <a:solidFill>
                  <a:schemeClr val="bg1"/>
                </a:solidFill>
                <a:latin typeface="TheSansOffice" panose="020B0503040302060204" pitchFamily="34" charset="0"/>
              </a:defRPr>
            </a:lvl4pPr>
            <a:lvl5pPr>
              <a:defRPr sz="1465">
                <a:solidFill>
                  <a:schemeClr val="bg1"/>
                </a:solidFill>
                <a:latin typeface="TheSansOffice" panose="020B050304030206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5184" y="1316568"/>
            <a:ext cx="5425016" cy="4993216"/>
          </a:xfrm>
        </p:spPr>
        <p:txBody>
          <a:bodyPr>
            <a:normAutofit/>
          </a:bodyPr>
          <a:lstStyle>
            <a:lvl1pPr marL="302260" indent="-302260">
              <a:buFont typeface="Wingdings" panose="05000000000000000000" pitchFamily="2" charset="2"/>
              <a:buChar char="§"/>
              <a:defRPr sz="2135">
                <a:solidFill>
                  <a:schemeClr val="bg1"/>
                </a:solidFill>
                <a:latin typeface="TheSansOffice" panose="020B0503040302060204" pitchFamily="34" charset="0"/>
              </a:defRPr>
            </a:lvl1pPr>
            <a:lvl2pPr>
              <a:defRPr sz="1865">
                <a:solidFill>
                  <a:schemeClr val="bg1"/>
                </a:solidFill>
                <a:latin typeface="TheSansOffice" panose="020B0503040302060204" pitchFamily="34" charset="0"/>
              </a:defRPr>
            </a:lvl2pPr>
            <a:lvl3pPr>
              <a:defRPr sz="1600">
                <a:solidFill>
                  <a:schemeClr val="bg1"/>
                </a:solidFill>
                <a:latin typeface="TheSansOffice" panose="020B0503040302060204" pitchFamily="34" charset="0"/>
              </a:defRPr>
            </a:lvl3pPr>
            <a:lvl4pPr>
              <a:defRPr sz="1465">
                <a:solidFill>
                  <a:schemeClr val="bg1"/>
                </a:solidFill>
                <a:latin typeface="TheSansOffice" panose="020B0503040302060204" pitchFamily="34" charset="0"/>
              </a:defRPr>
            </a:lvl4pPr>
            <a:lvl5pPr>
              <a:defRPr sz="1465">
                <a:solidFill>
                  <a:schemeClr val="bg1"/>
                </a:solidFill>
                <a:latin typeface="TheSansOffice" panose="020B050304030206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heSansOffice" panose="020B0503040302060204" pitchFamily="34" charset="0"/>
              </a:defRPr>
            </a:lvl1pPr>
          </a:lstStyle>
          <a:p>
            <a:fld id="{D6AB342A-830E-438F-A6A8-BEDF509AB0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21935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11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97482"/>
            <a:ext cx="10049933" cy="584765"/>
          </a:xfrm>
        </p:spPr>
        <p:txBody>
          <a:bodyPr/>
          <a:lstStyle>
            <a:lvl1pPr>
              <a:defRPr sz="3200" baseline="0">
                <a:solidFill>
                  <a:schemeClr val="bg1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85840" y="6516889"/>
            <a:ext cx="1631200" cy="307777"/>
            <a:chOff x="1066800" y="4063365"/>
            <a:chExt cx="1223400" cy="230833"/>
          </a:xfrm>
        </p:grpSpPr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2" cstate="print">
              <a:lum bright="100000" contrast="100000"/>
            </a:blip>
            <a:stretch>
              <a:fillRect/>
            </a:stretch>
          </p:blipFill>
          <p:spPr>
            <a:xfrm>
              <a:off x="1066800" y="4136295"/>
              <a:ext cx="271859" cy="14400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269120" y="4063365"/>
              <a:ext cx="102108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  <a:latin typeface="TheSansOffice" panose="020B0503040302060204" pitchFamily="34" charset="0"/>
                </a:rPr>
                <a:t>cloud@core</a:t>
              </a:r>
              <a:r>
                <a:rPr lang="en-US" sz="1065" baseline="30000">
                  <a:solidFill>
                    <a:schemeClr val="bg1"/>
                  </a:solidFill>
                  <a:latin typeface="TheSansOffice" panose="020B0503040302060204" pitchFamily="34" charset="0"/>
                </a:rPr>
                <a:t>TM</a:t>
              </a:r>
              <a:endParaRPr lang="en-US" sz="1400" baseline="30000">
                <a:solidFill>
                  <a:schemeClr val="bg1"/>
                </a:solidFill>
                <a:latin typeface="TheSansOffice" panose="020B0503040302060204" pitchFamily="34" charset="0"/>
              </a:endParaRP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32002" y="1366803"/>
            <a:ext cx="5424817" cy="287323"/>
          </a:xfrm>
        </p:spPr>
        <p:txBody>
          <a:bodyPr wrap="square" rIns="0" bIns="0" anchor="ctr">
            <a:spAutoFit/>
          </a:bodyPr>
          <a:lstStyle>
            <a:lvl1pPr marL="0" indent="0">
              <a:buNone/>
              <a:defRPr kumimoji="0" lang="en-US" sz="1865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eSansOffice" panose="020B0503040302060204" pitchFamily="34" charset="0"/>
                <a:ea typeface="+mj-ea"/>
                <a:cs typeface="+mj-cs"/>
              </a:defRPr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135" b="1"/>
            </a:lvl4pPr>
            <a:lvl5pPr marL="2437765" indent="0">
              <a:buNone/>
              <a:defRPr sz="2135" b="1"/>
            </a:lvl5pPr>
            <a:lvl6pPr marL="3047365" indent="0">
              <a:buNone/>
              <a:defRPr sz="2135" b="1"/>
            </a:lvl6pPr>
            <a:lvl7pPr marL="3656965" indent="0">
              <a:buNone/>
              <a:defRPr sz="2135" b="1"/>
            </a:lvl7pPr>
            <a:lvl8pPr marL="4266565" indent="0">
              <a:buNone/>
              <a:defRPr sz="2135" b="1"/>
            </a:lvl8pPr>
            <a:lvl9pPr marL="4876165" indent="0">
              <a:buNone/>
              <a:defRPr sz="2135" b="1"/>
            </a:lvl9pPr>
          </a:lstStyle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Column heading goes here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000" y="1778003"/>
            <a:ext cx="5424819" cy="4531783"/>
          </a:xfrm>
        </p:spPr>
        <p:txBody>
          <a:bodyPr tIns="0">
            <a:normAutofit/>
          </a:bodyPr>
          <a:lstStyle>
            <a:lvl1pPr marL="302260" indent="-302260">
              <a:lnSpc>
                <a:spcPct val="100000"/>
              </a:lnSpc>
              <a:spcBef>
                <a:spcPts val="535"/>
              </a:spcBef>
              <a:buFont typeface="Wingdings" panose="05000000000000000000" pitchFamily="2" charset="2"/>
              <a:buChar char="§"/>
              <a:defRPr lang="en-US" sz="1865" kern="1200" dirty="0" smtClean="0">
                <a:solidFill>
                  <a:schemeClr val="bg1"/>
                </a:solidFill>
                <a:latin typeface="TheSansOffice" panose="020B0503040302060204" pitchFamily="34" charset="0"/>
                <a:ea typeface="+mn-ea"/>
                <a:cs typeface="+mn-cs"/>
              </a:defRPr>
            </a:lvl1pPr>
            <a:lvl2pPr marL="758190">
              <a:lnSpc>
                <a:spcPct val="100000"/>
              </a:lnSpc>
              <a:spcBef>
                <a:spcPts val="535"/>
              </a:spcBef>
              <a:defRPr sz="1600">
                <a:solidFill>
                  <a:schemeClr val="bg1"/>
                </a:solidFill>
                <a:latin typeface="TheSansOffice" panose="020B0503040302060204" pitchFamily="34" charset="0"/>
              </a:defRPr>
            </a:lvl2pPr>
            <a:lvl3pPr>
              <a:defRPr sz="1865">
                <a:solidFill>
                  <a:schemeClr val="bg1"/>
                </a:solidFill>
                <a:latin typeface="TheSansOffice" panose="020B0503040302060204" pitchFamily="34" charset="0"/>
              </a:defRPr>
            </a:lvl3pPr>
            <a:lvl4pPr>
              <a:defRPr sz="1600">
                <a:solidFill>
                  <a:schemeClr val="bg1"/>
                </a:solidFill>
                <a:latin typeface="TheSansOffice" panose="020B0503040302060204" pitchFamily="34" charset="0"/>
              </a:defRPr>
            </a:lvl4pPr>
            <a:lvl5pPr>
              <a:defRPr sz="1600">
                <a:solidFill>
                  <a:schemeClr val="bg1"/>
                </a:solidFill>
                <a:latin typeface="TheSansOffice" panose="020B0503040302060204" pitchFamily="34" charset="0"/>
              </a:defRPr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35185" y="1373723"/>
            <a:ext cx="5426835" cy="287323"/>
          </a:xfrm>
        </p:spPr>
        <p:txBody>
          <a:bodyPr wrap="square" rIns="0" bIns="0" anchor="ctr">
            <a:spAutoFit/>
          </a:bodyPr>
          <a:lstStyle>
            <a:lvl1pPr marL="0" marR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1865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eSansOffice" panose="020B0503040302060204" pitchFamily="34" charset="0"/>
                <a:ea typeface="+mj-ea"/>
                <a:cs typeface="+mj-cs"/>
              </a:defRPr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135" b="1"/>
            </a:lvl4pPr>
            <a:lvl5pPr marL="2437765" indent="0">
              <a:buNone/>
              <a:defRPr sz="2135" b="1"/>
            </a:lvl5pPr>
            <a:lvl6pPr marL="3047365" indent="0">
              <a:buNone/>
              <a:defRPr sz="2135" b="1"/>
            </a:lvl6pPr>
            <a:lvl7pPr marL="3656965" indent="0">
              <a:buNone/>
              <a:defRPr sz="2135" b="1"/>
            </a:lvl7pPr>
            <a:lvl8pPr marL="4266565" indent="0">
              <a:buNone/>
              <a:defRPr sz="2135" b="1"/>
            </a:lvl8pPr>
            <a:lvl9pPr marL="4876165" indent="0">
              <a:buNone/>
              <a:defRPr sz="2135" b="1"/>
            </a:lvl9pPr>
          </a:lstStyle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Column heading goes here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5185" y="1778003"/>
            <a:ext cx="5426833" cy="4531783"/>
          </a:xfrm>
        </p:spPr>
        <p:txBody>
          <a:bodyPr tIns="0"/>
          <a:lstStyle>
            <a:lvl1pPr marL="381000" indent="-381000">
              <a:buFont typeface="Wingdings" panose="05000000000000000000" pitchFamily="2" charset="2"/>
              <a:buChar char="§"/>
              <a:defRPr lang="en-US" sz="1865" kern="1200" dirty="0" smtClean="0">
                <a:solidFill>
                  <a:schemeClr val="bg1"/>
                </a:solidFill>
                <a:latin typeface="TheSansOffice" panose="020B0503040302060204" pitchFamily="34" charset="0"/>
                <a:ea typeface="+mn-ea"/>
                <a:cs typeface="+mn-cs"/>
              </a:defRPr>
            </a:lvl1pPr>
            <a:lvl2pPr marL="758190" indent="-381000">
              <a:defRPr lang="en-US" sz="1600" kern="1200" dirty="0" smtClean="0">
                <a:solidFill>
                  <a:schemeClr val="bg1"/>
                </a:solidFill>
                <a:latin typeface="TheSansOffice" panose="020B0503040302060204" pitchFamily="34" charset="0"/>
                <a:ea typeface="+mn-ea"/>
                <a:cs typeface="+mn-cs"/>
              </a:defRPr>
            </a:lvl2pPr>
            <a:lvl3pPr marL="1524000" indent="-304800">
              <a:defRPr lang="en-US" sz="1865" kern="1200" dirty="0" smtClean="0">
                <a:solidFill>
                  <a:schemeClr val="bg1"/>
                </a:solidFill>
                <a:latin typeface="TheSansOffice" panose="020B0503040302060204" pitchFamily="34" charset="0"/>
                <a:ea typeface="+mn-ea"/>
                <a:cs typeface="+mn-cs"/>
              </a:defRPr>
            </a:lvl3pPr>
            <a:lvl4pPr marL="2132965" indent="-304800">
              <a:defRPr lang="en-US" sz="1600" kern="1200" dirty="0" smtClean="0">
                <a:solidFill>
                  <a:schemeClr val="bg1"/>
                </a:solidFill>
                <a:latin typeface="TheSansOffice" panose="020B0503040302060204" pitchFamily="34" charset="0"/>
                <a:ea typeface="+mn-ea"/>
                <a:cs typeface="+mn-cs"/>
              </a:defRPr>
            </a:lvl4pPr>
            <a:lvl5pPr marL="2742565" indent="-304800">
              <a:defRPr lang="en-US" sz="1600" kern="1200" dirty="0">
                <a:solidFill>
                  <a:schemeClr val="bg1"/>
                </a:solidFill>
                <a:latin typeface="TheSansOffice" panose="020B0503040302060204" pitchFamily="34" charset="0"/>
                <a:ea typeface="+mn-ea"/>
                <a:cs typeface="+mn-cs"/>
              </a:defRPr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marL="302260" lvl="0" indent="-302260" algn="l" defTabSz="1219200" rtl="0" eaLnBrk="1" latinLnBrk="0" hangingPunct="1">
              <a:lnSpc>
                <a:spcPct val="100000"/>
              </a:lnSpc>
              <a:spcBef>
                <a:spcPts val="535"/>
              </a:spcBef>
              <a:buFont typeface="Wingdings" panose="05000000000000000000" pitchFamily="2" charset="2"/>
              <a:buChar char="§"/>
            </a:pPr>
            <a:r>
              <a:rPr lang="en-US"/>
              <a:t>Click to edit Master text styles</a:t>
            </a:r>
            <a:endParaRPr lang="en-US"/>
          </a:p>
          <a:p>
            <a:pPr marL="758190" lvl="1" indent="-381000" algn="l" defTabSz="1219200" rtl="0" eaLnBrk="1" latinLnBrk="0" hangingPunct="1">
              <a:lnSpc>
                <a:spcPct val="100000"/>
              </a:lnSpc>
              <a:spcBef>
                <a:spcPts val="535"/>
              </a:spcBef>
              <a:buFont typeface="Arial" panose="020B0604020202020204" pitchFamily="34" charset="0"/>
              <a:buChar char="–"/>
            </a:pPr>
            <a:r>
              <a:rPr lang="en-US"/>
              <a:t>Second level</a:t>
            </a:r>
            <a:endParaRPr lang="en-US"/>
          </a:p>
          <a:p>
            <a:pPr marL="1524000" lvl="2" indent="-304800" algn="l" defTabSz="12192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/>
              <a:t>Third level</a:t>
            </a:r>
            <a:endParaRPr lang="en-US"/>
          </a:p>
          <a:p>
            <a:pPr marL="2132965" lvl="3" indent="-304800" algn="l" defTabSz="12192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–"/>
            </a:pPr>
            <a:r>
              <a:rPr lang="en-US"/>
              <a:t>Fourth level</a:t>
            </a:r>
            <a:endParaRPr lang="en-US"/>
          </a:p>
          <a:p>
            <a:pPr marL="2742565" lvl="4" indent="-304800" algn="l" defTabSz="12192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»"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heSansOffice" panose="020B0503040302060204" pitchFamily="34" charset="0"/>
              </a:defRPr>
            </a:lvl1pPr>
          </a:lstStyle>
          <a:p>
            <a:fld id="{D6AB342A-830E-438F-A6A8-BEDF509AB0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Titl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3" y="0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7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307712"/>
            <a:ext cx="11328200" cy="502756"/>
          </a:xfrm>
        </p:spPr>
        <p:txBody>
          <a:bodyPr/>
          <a:lstStyle>
            <a:lvl1pPr>
              <a:defRPr sz="2665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 dirty="0"/>
              <a:t>TITLE OF THE SLIDE GOES HERE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B342A-830E-438F-A6A8-BEDF509AB0A8}" type="slidenum">
              <a:rPr lang="en-US" smtClean="0"/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10501747" y="1"/>
            <a:ext cx="1422400" cy="10052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21935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97482"/>
            <a:ext cx="10049933" cy="584765"/>
          </a:xfrm>
        </p:spPr>
        <p:txBody>
          <a:bodyPr/>
          <a:lstStyle>
            <a:lvl1pPr>
              <a:defRPr sz="3200" baseline="0">
                <a:solidFill>
                  <a:schemeClr val="bg1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 with Titl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21935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97482"/>
            <a:ext cx="10049933" cy="584765"/>
          </a:xfrm>
        </p:spPr>
        <p:txBody>
          <a:bodyPr/>
          <a:lstStyle>
            <a:lvl1pPr>
              <a:defRPr sz="3200" baseline="0">
                <a:solidFill>
                  <a:schemeClr val="bg1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85840" y="6516889"/>
            <a:ext cx="1631200" cy="307777"/>
            <a:chOff x="1066800" y="4063365"/>
            <a:chExt cx="1223400" cy="230833"/>
          </a:xfrm>
        </p:grpSpPr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2" cstate="print">
              <a:lum bright="100000" contrast="100000"/>
            </a:blip>
            <a:stretch>
              <a:fillRect/>
            </a:stretch>
          </p:blipFill>
          <p:spPr>
            <a:xfrm>
              <a:off x="1066800" y="4136295"/>
              <a:ext cx="271859" cy="14400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269120" y="4063365"/>
              <a:ext cx="102108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</a:rPr>
                <a:t>cloud@core</a:t>
              </a:r>
              <a:r>
                <a:rPr lang="en-US" sz="1065" baseline="30000">
                  <a:solidFill>
                    <a:schemeClr val="bg1"/>
                  </a:solidFill>
                </a:rPr>
                <a:t>TM</a:t>
              </a:r>
              <a:endParaRPr lang="en-US" sz="1400" baseline="3000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 with Titl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21935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97482"/>
            <a:ext cx="10049933" cy="584765"/>
          </a:xfrm>
        </p:spPr>
        <p:txBody>
          <a:bodyPr/>
          <a:lstStyle>
            <a:lvl1pPr>
              <a:defRPr sz="3200" baseline="0">
                <a:solidFill>
                  <a:schemeClr val="bg1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609600" y="6516889"/>
            <a:ext cx="1631200" cy="307777"/>
            <a:chOff x="1066800" y="4063365"/>
            <a:chExt cx="1223400" cy="230833"/>
          </a:xfrm>
        </p:grpSpPr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2" cstate="print">
              <a:lum bright="100000" contrast="100000"/>
            </a:blip>
            <a:stretch>
              <a:fillRect/>
            </a:stretch>
          </p:blipFill>
          <p:spPr>
            <a:xfrm>
              <a:off x="1066800" y="4136295"/>
              <a:ext cx="271859" cy="14400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269120" y="4063365"/>
              <a:ext cx="102108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</a:rPr>
                <a:t>cloud@core</a:t>
              </a:r>
              <a:r>
                <a:rPr lang="en-US" sz="1065" baseline="30000">
                  <a:solidFill>
                    <a:schemeClr val="bg1"/>
                  </a:solidFill>
                </a:rPr>
                <a:t>TM</a:t>
              </a:r>
              <a:endParaRPr lang="en-US" sz="1400" baseline="3000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-13678" y="0"/>
            <a:ext cx="12219355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Flowchart: Connector 8"/>
          <p:cNvSpPr/>
          <p:nvPr userDrawn="1"/>
        </p:nvSpPr>
        <p:spPr>
          <a:xfrm>
            <a:off x="8260364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Flowchart: Connector 9"/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Rectangle 10"/>
          <p:cNvSpPr/>
          <p:nvPr userDrawn="1"/>
        </p:nvSpPr>
        <p:spPr>
          <a:xfrm>
            <a:off x="-8673" y="5097105"/>
            <a:ext cx="12200673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186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  <a:sym typeface="Arial" panose="020B0604020202020204"/>
              <a:rtl val="0"/>
            </a:endParaRPr>
          </a:p>
        </p:txBody>
      </p:sp>
      <p:pic>
        <p:nvPicPr>
          <p:cNvPr id="16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5097102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Section separator</a:t>
            </a:r>
            <a:endParaRPr lang="en-US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i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Flowchart: Connector 8"/>
          <p:cNvSpPr/>
          <p:nvPr userDrawn="1"/>
        </p:nvSpPr>
        <p:spPr>
          <a:xfrm>
            <a:off x="8260364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Flowchart: Connector 9"/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Rectangle 10"/>
          <p:cNvSpPr/>
          <p:nvPr userDrawn="1"/>
        </p:nvSpPr>
        <p:spPr>
          <a:xfrm>
            <a:off x="-8673" y="5097105"/>
            <a:ext cx="12200673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186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  <a:sym typeface="Arial" panose="020B0604020202020204"/>
              <a:rtl val="0"/>
            </a:endParaRPr>
          </a:p>
        </p:txBody>
      </p:sp>
      <p:pic>
        <p:nvPicPr>
          <p:cNvPr id="16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5097102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Section separator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ner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2" y="2211"/>
            <a:ext cx="12191999" cy="6858000"/>
          </a:xfrm>
          <a:prstGeom prst="rect">
            <a:avLst/>
          </a:prstGeom>
          <a:solidFill>
            <a:srgbClr val="192B5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cess sto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Flowchart: Connector 8"/>
          <p:cNvSpPr/>
          <p:nvPr userDrawn="1"/>
        </p:nvSpPr>
        <p:spPr>
          <a:xfrm>
            <a:off x="8260364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Flowchart: Connector 9"/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Rectangle 10"/>
          <p:cNvSpPr/>
          <p:nvPr userDrawn="1"/>
        </p:nvSpPr>
        <p:spPr>
          <a:xfrm>
            <a:off x="-8673" y="5097105"/>
            <a:ext cx="12200673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186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  <a:sym typeface="Arial" panose="020B0604020202020204"/>
              <a:rtl val="0"/>
            </a:endParaRPr>
          </a:p>
        </p:txBody>
      </p:sp>
      <p:pic>
        <p:nvPicPr>
          <p:cNvPr id="16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5097102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Section separator</a:t>
            </a:r>
            <a:endParaRPr lang="en-US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ognitions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Flowchart: Connector 8"/>
          <p:cNvSpPr/>
          <p:nvPr userDrawn="1"/>
        </p:nvSpPr>
        <p:spPr>
          <a:xfrm>
            <a:off x="8260364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Flowchart: Connector 9"/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Rectangle 10"/>
          <p:cNvSpPr/>
          <p:nvPr userDrawn="1"/>
        </p:nvSpPr>
        <p:spPr>
          <a:xfrm>
            <a:off x="-8673" y="5097105"/>
            <a:ext cx="12200673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186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  <a:sym typeface="Arial" panose="020B0604020202020204"/>
              <a:rtl val="0"/>
            </a:endParaRPr>
          </a:p>
        </p:txBody>
      </p:sp>
      <p:pic>
        <p:nvPicPr>
          <p:cNvPr id="16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5097102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Section separator</a:t>
            </a:r>
            <a:endParaRPr lang="en-US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cognitions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Flowchart: Connector 8"/>
          <p:cNvSpPr/>
          <p:nvPr userDrawn="1"/>
        </p:nvSpPr>
        <p:spPr>
          <a:xfrm>
            <a:off x="8260364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Flowchart: Connector 9"/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Rectangle 10"/>
          <p:cNvSpPr/>
          <p:nvPr userDrawn="1"/>
        </p:nvSpPr>
        <p:spPr>
          <a:xfrm>
            <a:off x="-8673" y="5097105"/>
            <a:ext cx="12200673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186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  <a:sym typeface="Arial" panose="020B0604020202020204"/>
              <a:rtl val="0"/>
            </a:endParaRPr>
          </a:p>
        </p:txBody>
      </p:sp>
      <p:pic>
        <p:nvPicPr>
          <p:cNvPr id="16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5097102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Section separator</a:t>
            </a:r>
            <a:endParaRPr lang="en-US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cognitions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-8673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Flowchart: Connector 8"/>
          <p:cNvSpPr/>
          <p:nvPr userDrawn="1"/>
        </p:nvSpPr>
        <p:spPr>
          <a:xfrm>
            <a:off x="8260364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Flowchart: Connector 9"/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Rectangle 10"/>
          <p:cNvSpPr/>
          <p:nvPr userDrawn="1"/>
        </p:nvSpPr>
        <p:spPr>
          <a:xfrm>
            <a:off x="-8673" y="5097105"/>
            <a:ext cx="12200673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186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  <a:sym typeface="Arial" panose="020B0604020202020204"/>
              <a:rtl val="0"/>
            </a:endParaRPr>
          </a:p>
        </p:txBody>
      </p:sp>
      <p:pic>
        <p:nvPicPr>
          <p:cNvPr id="16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5097102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Section separator</a:t>
            </a:r>
            <a:endParaRPr lang="en-US"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ople, building, group&#10;&#10;Description automatically generate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screen">
            <a:biLevel thresh="25000"/>
          </a:blip>
          <a:stretch>
            <a:fillRect/>
          </a:stretch>
        </p:blipFill>
        <p:spPr>
          <a:xfrm>
            <a:off x="431800" y="154953"/>
            <a:ext cx="1207144" cy="1013251"/>
          </a:xfrm>
          <a:prstGeom prst="rect">
            <a:avLst/>
          </a:prstGeom>
        </p:spPr>
      </p:pic>
      <p:pic>
        <p:nvPicPr>
          <p:cNvPr id="32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3381324" y="3429000"/>
            <a:ext cx="5429355" cy="1089781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4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THANK YOU</a:t>
            </a:r>
            <a:endParaRPr lang="en-US" dirty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screen">
            <a:biLevel thresh="25000"/>
          </a:blip>
          <a:stretch>
            <a:fillRect/>
          </a:stretch>
        </p:blipFill>
        <p:spPr>
          <a:xfrm>
            <a:off x="431800" y="154953"/>
            <a:ext cx="1207144" cy="1013251"/>
          </a:xfrm>
          <a:prstGeom prst="rect">
            <a:avLst/>
          </a:prstGeom>
        </p:spPr>
      </p:pic>
      <p:pic>
        <p:nvPicPr>
          <p:cNvPr id="32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 userDrawn="1"/>
        </p:nvCxnSpPr>
        <p:spPr>
          <a:xfrm>
            <a:off x="2" y="3626089"/>
            <a:ext cx="5856815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screen">
            <a:biLevel thresh="25000"/>
          </a:blip>
          <a:stretch>
            <a:fillRect/>
          </a:stretch>
        </p:blipFill>
        <p:spPr>
          <a:xfrm>
            <a:off x="447972" y="3826631"/>
            <a:ext cx="5392669" cy="477476"/>
          </a:xfrm>
          <a:prstGeom prst="rect">
            <a:avLst/>
          </a:prstGeom>
        </p:spPr>
      </p:pic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2761675"/>
            <a:ext cx="5429355" cy="663877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THANK YOU</a:t>
            </a:r>
            <a:endParaRPr lang="en-US" dirty="0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ople, building, group&#10;&#10;Description automatically generate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screen">
            <a:biLevel thresh="25000"/>
          </a:blip>
          <a:stretch>
            <a:fillRect/>
          </a:stretch>
        </p:blipFill>
        <p:spPr>
          <a:xfrm>
            <a:off x="431800" y="154953"/>
            <a:ext cx="1207144" cy="1013251"/>
          </a:xfrm>
          <a:prstGeom prst="rect">
            <a:avLst/>
          </a:prstGeom>
        </p:spPr>
      </p:pic>
      <p:pic>
        <p:nvPicPr>
          <p:cNvPr id="32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3381324" y="3429000"/>
            <a:ext cx="5429355" cy="1089781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4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THANK YOU</a:t>
            </a:r>
            <a:endParaRPr lang="en-US" dirty="0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screen">
            <a:biLevel thresh="25000"/>
          </a:blip>
          <a:stretch>
            <a:fillRect/>
          </a:stretch>
        </p:blipFill>
        <p:spPr>
          <a:xfrm>
            <a:off x="431800" y="154953"/>
            <a:ext cx="1207144" cy="1013251"/>
          </a:xfrm>
          <a:prstGeom prst="rect">
            <a:avLst/>
          </a:prstGeom>
        </p:spPr>
      </p:pic>
      <p:cxnSp>
        <p:nvCxnSpPr>
          <p:cNvPr id="3" name="Straight Connector 2"/>
          <p:cNvCxnSpPr/>
          <p:nvPr userDrawn="1"/>
        </p:nvCxnSpPr>
        <p:spPr>
          <a:xfrm>
            <a:off x="2" y="3626089"/>
            <a:ext cx="5856815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screen">
            <a:biLevel thresh="25000"/>
          </a:blip>
          <a:stretch>
            <a:fillRect/>
          </a:stretch>
        </p:blipFill>
        <p:spPr>
          <a:xfrm>
            <a:off x="447972" y="3826631"/>
            <a:ext cx="5392669" cy="477476"/>
          </a:xfrm>
          <a:prstGeom prst="rect">
            <a:avLst/>
          </a:prstGeom>
        </p:spPr>
      </p:pic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2761675"/>
            <a:ext cx="5429355" cy="663877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THANK YOU</a:t>
            </a:r>
            <a:endParaRPr lang="en-US" dirty="0"/>
          </a:p>
        </p:txBody>
      </p:sp>
      <p:pic>
        <p:nvPicPr>
          <p:cNvPr id="7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screen">
            <a:biLevel thresh="25000"/>
          </a:blip>
          <a:stretch>
            <a:fillRect/>
          </a:stretch>
        </p:blipFill>
        <p:spPr>
          <a:xfrm>
            <a:off x="431800" y="154953"/>
            <a:ext cx="1207144" cy="1013251"/>
          </a:xfrm>
          <a:prstGeom prst="rect">
            <a:avLst/>
          </a:prstGeom>
        </p:spPr>
      </p:pic>
      <p:cxnSp>
        <p:nvCxnSpPr>
          <p:cNvPr id="3" name="Straight Connector 2"/>
          <p:cNvCxnSpPr/>
          <p:nvPr userDrawn="1"/>
        </p:nvCxnSpPr>
        <p:spPr>
          <a:xfrm>
            <a:off x="2" y="3626089"/>
            <a:ext cx="5856815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screen">
            <a:biLevel thresh="25000"/>
          </a:blip>
          <a:stretch>
            <a:fillRect/>
          </a:stretch>
        </p:blipFill>
        <p:spPr>
          <a:xfrm>
            <a:off x="447972" y="3826631"/>
            <a:ext cx="5392669" cy="477476"/>
          </a:xfrm>
          <a:prstGeom prst="rect">
            <a:avLst/>
          </a:prstGeom>
        </p:spPr>
      </p:pic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2761675"/>
            <a:ext cx="5429355" cy="663877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THANK YOU</a:t>
            </a:r>
            <a:endParaRPr lang="en-US" dirty="0"/>
          </a:p>
        </p:txBody>
      </p:sp>
      <p:pic>
        <p:nvPicPr>
          <p:cNvPr id="7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B342A-830E-438F-A6A8-BEDF509AB0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ner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2" y="2211"/>
            <a:ext cx="12191999" cy="6858000"/>
          </a:xfrm>
          <a:prstGeom prst="rect">
            <a:avLst/>
          </a:prstGeom>
          <a:solidFill>
            <a:schemeClr val="tx2">
              <a:lumMod val="75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1675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 sz="2400"/>
          </a:p>
        </p:txBody>
      </p:sp>
      <p:pic>
        <p:nvPicPr>
          <p:cNvPr id="23" name="Picture 22" descr="http://skillwise.in/consulting/images_new/logo/sify.pn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0347071" y="-33902"/>
            <a:ext cx="1592940" cy="159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 userDrawn="1"/>
        </p:nvGrpSpPr>
        <p:grpSpPr>
          <a:xfrm>
            <a:off x="388419" y="5298989"/>
            <a:ext cx="11353773" cy="1010795"/>
            <a:chOff x="388418" y="4989095"/>
            <a:chExt cx="11353773" cy="1010794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163566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3448423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50686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68690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85534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02218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388418" y="4994607"/>
              <a:ext cx="11353773" cy="1005282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A91B0-44EF-44DB-8FE5-57A648937FC4}" type="datetimeFigureOut">
              <a:rPr lang="en-IN" smtClean="0"/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5D6E7-6475-469C-9B7B-083829CAF4B5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A91B0-44EF-44DB-8FE5-57A648937FC4}" type="datetimeFigureOut">
              <a:rPr lang="en-IN" smtClean="0"/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5D6E7-6475-469C-9B7B-083829CAF4B5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A91B0-44EF-44DB-8FE5-57A648937FC4}" type="datetimeFigureOut">
              <a:rPr lang="en-IN" smtClean="0"/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5D6E7-6475-469C-9B7B-083829CAF4B5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A91B0-44EF-44DB-8FE5-57A648937FC4}" type="datetimeFigureOut">
              <a:rPr lang="en-IN" smtClean="0"/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5D6E7-6475-469C-9B7B-083829CAF4B5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A91B0-44EF-44DB-8FE5-57A648937FC4}" type="datetimeFigureOut">
              <a:rPr lang="en-IN" smtClean="0"/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5D6E7-6475-469C-9B7B-083829CAF4B5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A91B0-44EF-44DB-8FE5-57A648937FC4}" type="datetimeFigureOut">
              <a:rPr lang="en-IN" smtClean="0"/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5D6E7-6475-469C-9B7B-083829CAF4B5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A91B0-44EF-44DB-8FE5-57A648937FC4}" type="datetimeFigureOut">
              <a:rPr lang="en-IN" smtClean="0"/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5D6E7-6475-469C-9B7B-083829CAF4B5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A91B0-44EF-44DB-8FE5-57A648937FC4}" type="datetimeFigureOut">
              <a:rPr lang="en-IN" smtClean="0"/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5D6E7-6475-469C-9B7B-083829CAF4B5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A91B0-44EF-44DB-8FE5-57A648937FC4}" type="datetimeFigureOut">
              <a:rPr lang="en-IN" smtClean="0"/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5D6E7-6475-469C-9B7B-083829CAF4B5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nner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2" y="2211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A91B0-44EF-44DB-8FE5-57A648937FC4}" type="datetimeFigureOut">
              <a:rPr lang="en-IN" smtClean="0"/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5D6E7-6475-469C-9B7B-083829CAF4B5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A91B0-44EF-44DB-8FE5-57A648937FC4}" type="datetimeFigureOut">
              <a:rPr lang="en-IN" smtClean="0"/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5D6E7-6475-469C-9B7B-083829CAF4B5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1674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 userDrawn="1"/>
        </p:nvSpPr>
        <p:spPr>
          <a:xfrm>
            <a:off x="1" y="0"/>
            <a:ext cx="12192001" cy="6858000"/>
          </a:xfrm>
          <a:prstGeom prst="rect">
            <a:avLst/>
          </a:prstGeom>
          <a:solidFill>
            <a:srgbClr val="000000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 sz="2400" dirty="0"/>
          </a:p>
        </p:txBody>
      </p:sp>
      <p:pic>
        <p:nvPicPr>
          <p:cNvPr id="23" name="Picture 22" descr="http://skillwise.in/consulting/images_new/logo/sify.pn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0347071" y="-33902"/>
            <a:ext cx="1592940" cy="159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 userDrawn="1"/>
        </p:nvGrpSpPr>
        <p:grpSpPr>
          <a:xfrm>
            <a:off x="388419" y="5298989"/>
            <a:ext cx="11353773" cy="1010795"/>
            <a:chOff x="388418" y="4989095"/>
            <a:chExt cx="11353773" cy="1010794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163566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3448423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50686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68690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85534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02218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388418" y="4994607"/>
              <a:ext cx="11353773" cy="1005282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5" cstate="screen">
            <a:biLevel thresh="25000"/>
          </a:blip>
          <a:srcRect b="22665"/>
          <a:stretch>
            <a:fillRect/>
          </a:stretch>
        </p:blipFill>
        <p:spPr>
          <a:xfrm>
            <a:off x="506554" y="206699"/>
            <a:ext cx="1354924" cy="879515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431800" y="1051810"/>
            <a:ext cx="13215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InfinitDIGITAL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1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pic>
        <p:nvPicPr>
          <p:cNvPr id="3" name="Picture 2" descr="Logo&#10;&#10;Description automatically generated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395" y="216539"/>
            <a:ext cx="1152000" cy="768000"/>
          </a:xfrm>
          <a:prstGeom prst="rect">
            <a:avLst/>
          </a:prstGeom>
        </p:spPr>
      </p:pic>
      <p:sp>
        <p:nvSpPr>
          <p:cNvPr id="21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45465" y="2494989"/>
            <a:ext cx="5411352" cy="1702339"/>
          </a:xfrm>
        </p:spPr>
        <p:txBody>
          <a:bodyPr>
            <a:no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3200" b="1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OF THE SLIDE - LINE ONE</a:t>
            </a:r>
            <a:endParaRPr lang="en-IN" dirty="0"/>
          </a:p>
        </p:txBody>
      </p:sp>
      <p:sp>
        <p:nvSpPr>
          <p:cNvPr id="22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88042" y="4174451"/>
            <a:ext cx="9755085" cy="454763"/>
          </a:xfrm>
        </p:spPr>
        <p:txBody>
          <a:bodyPr>
            <a:noAutofit/>
          </a:bodyPr>
          <a:lstStyle>
            <a:lvl1pPr marL="0" indent="0">
              <a:lnSpc>
                <a:spcPts val="2665"/>
              </a:lnSpc>
              <a:spcBef>
                <a:spcPts val="0"/>
              </a:spcBef>
              <a:buNone/>
              <a:defRPr sz="2400" b="1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Line two</a:t>
            </a:r>
            <a:endParaRPr lang="en-US" dirty="0"/>
          </a:p>
        </p:txBody>
      </p:sp>
      <p:sp>
        <p:nvSpPr>
          <p:cNvPr id="23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88041" y="4648201"/>
            <a:ext cx="5368776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865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dirty="0"/>
              <a:t>Month 2023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31800" y="349975"/>
            <a:ext cx="10115957" cy="46165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AGENDA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5" Type="http://schemas.openxmlformats.org/officeDocument/2006/relationships/theme" Target="../theme/theme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4" Type="http://schemas.openxmlformats.org/officeDocument/2006/relationships/theme" Target="../theme/theme2.xml"/><Relationship Id="rId13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6.xml"/><Relationship Id="rId8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Relationship Id="rId3" Type="http://schemas.openxmlformats.org/officeDocument/2006/relationships/slideLayout" Target="../slideLayouts/slideLayout40.xml"/><Relationship Id="rId24" Type="http://schemas.openxmlformats.org/officeDocument/2006/relationships/theme" Target="../theme/theme3.xml"/><Relationship Id="rId23" Type="http://schemas.openxmlformats.org/officeDocument/2006/relationships/slideLayout" Target="../slideLayouts/slideLayout60.xml"/><Relationship Id="rId22" Type="http://schemas.openxmlformats.org/officeDocument/2006/relationships/slideLayout" Target="../slideLayouts/slideLayout59.xml"/><Relationship Id="rId21" Type="http://schemas.openxmlformats.org/officeDocument/2006/relationships/slideLayout" Target="../slideLayouts/slideLayout58.xml"/><Relationship Id="rId20" Type="http://schemas.openxmlformats.org/officeDocument/2006/relationships/slideLayout" Target="../slideLayouts/slideLayout57.xml"/><Relationship Id="rId2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54.xml"/><Relationship Id="rId16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7.xml"/><Relationship Id="rId1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67.xml"/><Relationship Id="rId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64.xml"/><Relationship Id="rId3" Type="http://schemas.openxmlformats.org/officeDocument/2006/relationships/slideLayout" Target="../slideLayouts/slideLayout63.xml"/><Relationship Id="rId2" Type="http://schemas.openxmlformats.org/officeDocument/2006/relationships/slideLayout" Target="../slideLayouts/slideLayout62.xml"/><Relationship Id="rId14" Type="http://schemas.openxmlformats.org/officeDocument/2006/relationships/theme" Target="../theme/theme4.xml"/><Relationship Id="rId13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000" y="981076"/>
            <a:ext cx="11328200" cy="5508624"/>
          </a:xfrm>
          <a:prstGeom prst="rect">
            <a:avLst/>
          </a:prstGeom>
        </p:spPr>
        <p:txBody>
          <a:bodyPr vert="horz" lIns="0" tIns="0" rIns="91428" bIns="45715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</p:txBody>
      </p:sp>
      <p:sp>
        <p:nvSpPr>
          <p:cNvPr id="13" name="Title Placeholder 11"/>
          <p:cNvSpPr>
            <a:spLocks noGrp="1"/>
          </p:cNvSpPr>
          <p:nvPr>
            <p:ph type="title"/>
          </p:nvPr>
        </p:nvSpPr>
        <p:spPr>
          <a:xfrm>
            <a:off x="432000" y="230495"/>
            <a:ext cx="11328200" cy="461655"/>
          </a:xfrm>
          <a:prstGeom prst="rect">
            <a:avLst/>
          </a:prstGeom>
        </p:spPr>
        <p:txBody>
          <a:bodyPr vert="horz" wrap="square" lIns="0" tIns="45715" rIns="91428" bIns="45715" rtlCol="0" anchor="ctr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/>
              <a:t>TITLE OF THE SLIDE GOES HERE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</p:sldLayoutIdLst>
  <p:txStyles>
    <p:titleStyle>
      <a:lvl1pPr algn="l" defTabSz="1219200" rtl="0" eaLnBrk="1" latinLnBrk="0" hangingPunct="1">
        <a:spcBef>
          <a:spcPct val="0"/>
        </a:spcBef>
        <a:buNone/>
        <a:defRPr kumimoji="0" lang="en-US" sz="2400" b="1" i="0" u="none" strike="noStrike" kern="1200" cap="all" spc="0" normalizeH="0" baseline="0" noProof="0" dirty="0" smtClean="0">
          <a:ln>
            <a:noFill/>
          </a:ln>
          <a:solidFill>
            <a:schemeClr val="tx2">
              <a:lumMod val="75000"/>
            </a:schemeClr>
          </a:solidFill>
          <a:effectLst/>
          <a:uLnTx/>
          <a:uFillTx/>
          <a:latin typeface="TheSansOffice" panose="020B0503040302060204" pitchFamily="34" charset="77"/>
          <a:ea typeface="+mj-ea"/>
          <a:cs typeface="+mj-cs"/>
        </a:defRPr>
      </a:lvl1pPr>
    </p:titleStyle>
    <p:bodyStyle>
      <a:lvl1pPr marL="302260" indent="-30226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135" kern="1200">
          <a:solidFill>
            <a:srgbClr val="595959"/>
          </a:solidFill>
          <a:latin typeface="TheSansOffice" panose="020B0503040302060204" pitchFamily="34" charset="77"/>
          <a:ea typeface="+mn-ea"/>
          <a:cs typeface="+mn-cs"/>
        </a:defRPr>
      </a:lvl1pPr>
      <a:lvl2pPr marL="758190" indent="-3810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–"/>
        <a:defRPr sz="1865" kern="1200">
          <a:solidFill>
            <a:srgbClr val="595959"/>
          </a:solidFill>
          <a:latin typeface="TheSansOffice" panose="020B0503040302060204" pitchFamily="34" charset="77"/>
          <a:ea typeface="+mn-ea"/>
          <a:cs typeface="+mn-cs"/>
        </a:defRPr>
      </a:lvl2pPr>
      <a:lvl3pPr marL="1524000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3pPr>
      <a:lvl4pPr marL="2132965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–"/>
        <a:defRPr sz="1465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4pPr>
      <a:lvl5pPr marL="2742565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»"/>
        <a:defRPr sz="1465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1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000" y="1316569"/>
            <a:ext cx="11328200" cy="4993217"/>
          </a:xfrm>
          <a:prstGeom prst="rect">
            <a:avLst/>
          </a:prstGeom>
        </p:spPr>
        <p:txBody>
          <a:bodyPr vert="horz" lIns="0" tIns="0" rIns="91428" bIns="45715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48577" y="6356354"/>
            <a:ext cx="650240" cy="366183"/>
          </a:xfrm>
          <a:prstGeom prst="rect">
            <a:avLst/>
          </a:prstGeom>
        </p:spPr>
        <p:txBody>
          <a:bodyPr vert="horz" lIns="91428" tIns="45715" rIns="0" bIns="45715" rtlCol="0" anchor="ctr"/>
          <a:lstStyle>
            <a:lvl1pPr algn="r">
              <a:defRPr sz="1335">
                <a:solidFill>
                  <a:schemeClr val="tx1">
                    <a:tint val="75000"/>
                  </a:schemeClr>
                </a:solidFill>
                <a:latin typeface="TheSansOffice" panose="020B0503040302060204" pitchFamily="34" charset="0"/>
              </a:defRPr>
            </a:lvl1pPr>
          </a:lstStyle>
          <a:p>
            <a:fld id="{D6AB342A-830E-438F-A6A8-BEDF509AB0A8}" type="slidenum">
              <a:rPr lang="en-US" smtClean="0"/>
            </a:fld>
            <a:endParaRPr lang="en-US" dirty="0"/>
          </a:p>
        </p:txBody>
      </p:sp>
      <p:sp>
        <p:nvSpPr>
          <p:cNvPr id="13" name="Title Placeholder 11"/>
          <p:cNvSpPr>
            <a:spLocks noGrp="1"/>
          </p:cNvSpPr>
          <p:nvPr>
            <p:ph type="title"/>
          </p:nvPr>
        </p:nvSpPr>
        <p:spPr>
          <a:xfrm>
            <a:off x="432000" y="359039"/>
            <a:ext cx="11328200" cy="461655"/>
          </a:xfrm>
          <a:prstGeom prst="rect">
            <a:avLst/>
          </a:prstGeom>
        </p:spPr>
        <p:txBody>
          <a:bodyPr vert="horz" wrap="square" lIns="0" tIns="45715" rIns="91428" bIns="45715" rtlCol="0" anchor="ctr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/>
              <a:t>TITLE OF THE SLIDE GOES HERE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xStyles>
    <p:titleStyle>
      <a:lvl1pPr algn="l" defTabSz="1219200" rtl="0" eaLnBrk="1" latinLnBrk="0" hangingPunct="1">
        <a:spcBef>
          <a:spcPct val="0"/>
        </a:spcBef>
        <a:buNone/>
        <a:defRPr kumimoji="0" lang="en-US" sz="2400" b="1" i="0" u="none" strike="noStrike" kern="1200" cap="all" spc="0" normalizeH="0" baseline="0" noProof="0" dirty="0" smtClean="0">
          <a:ln>
            <a:noFill/>
          </a:ln>
          <a:solidFill>
            <a:schemeClr val="tx2">
              <a:lumMod val="75000"/>
            </a:schemeClr>
          </a:solidFill>
          <a:effectLst/>
          <a:uLnTx/>
          <a:uFillTx/>
          <a:latin typeface="TheSansOffice" panose="020B0503040302060204" pitchFamily="34" charset="0"/>
          <a:ea typeface="+mj-ea"/>
          <a:cs typeface="+mj-cs"/>
        </a:defRPr>
      </a:lvl1pPr>
    </p:titleStyle>
    <p:bodyStyle>
      <a:lvl1pPr marL="302260" indent="-30226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135" kern="1200">
          <a:solidFill>
            <a:srgbClr val="595959"/>
          </a:solidFill>
          <a:latin typeface="TheSansOffice" panose="020B0503040302060204" pitchFamily="34" charset="0"/>
          <a:ea typeface="+mn-ea"/>
          <a:cs typeface="+mn-cs"/>
        </a:defRPr>
      </a:lvl1pPr>
      <a:lvl2pPr marL="758190" indent="-3810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–"/>
        <a:defRPr sz="1865" kern="1200">
          <a:solidFill>
            <a:srgbClr val="595959"/>
          </a:solidFill>
          <a:latin typeface="TheSansOffice" panose="020B0503040302060204" pitchFamily="34" charset="0"/>
          <a:ea typeface="+mn-ea"/>
          <a:cs typeface="+mn-cs"/>
        </a:defRPr>
      </a:lvl2pPr>
      <a:lvl3pPr marL="1524000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3pPr>
      <a:lvl4pPr marL="2132965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–"/>
        <a:defRPr sz="1465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4pPr>
      <a:lvl5pPr marL="2742565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»"/>
        <a:defRPr sz="1465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1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000" y="1316569"/>
            <a:ext cx="11328200" cy="4993217"/>
          </a:xfrm>
          <a:prstGeom prst="rect">
            <a:avLst/>
          </a:prstGeom>
        </p:spPr>
        <p:txBody>
          <a:bodyPr vert="horz" lIns="0" tIns="0" rIns="91428" bIns="45715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48577" y="6356354"/>
            <a:ext cx="650240" cy="366183"/>
          </a:xfrm>
          <a:prstGeom prst="rect">
            <a:avLst/>
          </a:prstGeom>
        </p:spPr>
        <p:txBody>
          <a:bodyPr vert="horz" lIns="91428" tIns="45715" rIns="0" bIns="45715" rtlCol="0" anchor="ctr"/>
          <a:lstStyle>
            <a:lvl1pPr algn="r">
              <a:defRPr sz="1335">
                <a:solidFill>
                  <a:schemeClr val="tx1">
                    <a:tint val="75000"/>
                  </a:schemeClr>
                </a:solidFill>
                <a:latin typeface="TheSansOffice" panose="020B0503040302060204" pitchFamily="34" charset="0"/>
              </a:defRPr>
            </a:lvl1pPr>
          </a:lstStyle>
          <a:p>
            <a:fld id="{D6AB342A-830E-438F-A6A8-BEDF509AB0A8}" type="slidenum">
              <a:rPr lang="en-US" smtClean="0"/>
            </a:fld>
            <a:endParaRPr lang="en-US"/>
          </a:p>
        </p:txBody>
      </p:sp>
      <p:sp>
        <p:nvSpPr>
          <p:cNvPr id="13" name="Title Placeholder 11"/>
          <p:cNvSpPr>
            <a:spLocks noGrp="1"/>
          </p:cNvSpPr>
          <p:nvPr>
            <p:ph type="title"/>
          </p:nvPr>
        </p:nvSpPr>
        <p:spPr>
          <a:xfrm>
            <a:off x="432000" y="338486"/>
            <a:ext cx="11328200" cy="502756"/>
          </a:xfrm>
          <a:prstGeom prst="rect">
            <a:avLst/>
          </a:prstGeom>
        </p:spPr>
        <p:txBody>
          <a:bodyPr vert="horz" wrap="square" lIns="0" tIns="45715" rIns="91428" bIns="45715" rtlCol="0" anchor="ctr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/>
              <a:t>TITLE OF THE SLIDE GOES HERE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708" r:id="rId21"/>
    <p:sldLayoutId id="2147483709" r:id="rId22"/>
    <p:sldLayoutId id="2147483710" r:id="rId23"/>
  </p:sldLayoutIdLst>
  <p:txStyles>
    <p:titleStyle>
      <a:lvl1pPr algn="l" defTabSz="1219200" rtl="0" eaLnBrk="1" latinLnBrk="0" hangingPunct="1">
        <a:spcBef>
          <a:spcPct val="0"/>
        </a:spcBef>
        <a:buNone/>
        <a:defRPr kumimoji="0" lang="en-US" sz="2665" b="1" i="0" u="none" strike="noStrike" kern="1200" cap="all" spc="0" normalizeH="0" baseline="0" noProof="0" dirty="0" smtClean="0">
          <a:ln>
            <a:noFill/>
          </a:ln>
          <a:solidFill>
            <a:schemeClr val="tx2">
              <a:lumMod val="75000"/>
            </a:schemeClr>
          </a:solidFill>
          <a:effectLst/>
          <a:uLnTx/>
          <a:uFillTx/>
          <a:latin typeface="TheSansOffice" panose="020B0503040302060204" pitchFamily="34" charset="0"/>
          <a:ea typeface="+mj-ea"/>
          <a:cs typeface="+mj-cs"/>
        </a:defRPr>
      </a:lvl1pPr>
    </p:titleStyle>
    <p:bodyStyle>
      <a:lvl1pPr marL="302260" indent="-30226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135" kern="1200">
          <a:solidFill>
            <a:srgbClr val="595959"/>
          </a:solidFill>
          <a:latin typeface="TheSansOffice" panose="020B0503040302060204" pitchFamily="34" charset="0"/>
          <a:ea typeface="+mn-ea"/>
          <a:cs typeface="+mn-cs"/>
        </a:defRPr>
      </a:lvl1pPr>
      <a:lvl2pPr marL="758190" indent="-3810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–"/>
        <a:defRPr sz="1865" kern="1200">
          <a:solidFill>
            <a:srgbClr val="595959"/>
          </a:solidFill>
          <a:latin typeface="TheSansOffice" panose="020B0503040302060204" pitchFamily="34" charset="0"/>
          <a:ea typeface="+mn-ea"/>
          <a:cs typeface="+mn-cs"/>
        </a:defRPr>
      </a:lvl2pPr>
      <a:lvl3pPr marL="1524000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3pPr>
      <a:lvl4pPr marL="2132965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–"/>
        <a:defRPr sz="1465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4pPr>
      <a:lvl5pPr marL="2742565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»"/>
        <a:defRPr sz="1465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1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A91B0-44EF-44DB-8FE5-57A648937FC4}" type="datetimeFigureOut">
              <a:rPr lang="en-IN" smtClean="0"/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35D6E7-6475-469C-9B7B-083829CAF4B5}" type="slidenum">
              <a:rPr lang="en-IN" smtClean="0"/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3.xml"/><Relationship Id="rId1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0.xml"/><Relationship Id="rId1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25144" y="4766295"/>
            <a:ext cx="8505496" cy="77090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4265" dirty="0"/>
              <a:t>ARCELOR MITTAL / NIPPON STEEL</a:t>
            </a:r>
            <a:endParaRPr lang="en-IN" sz="4265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25144" y="5379720"/>
            <a:ext cx="5368776" cy="556363"/>
          </a:xfrm>
        </p:spPr>
        <p:txBody>
          <a:bodyPr anchor="ctr"/>
          <a:lstStyle/>
          <a:p>
            <a:r>
              <a:rPr lang="en-US" dirty="0"/>
              <a:t>SAP Case Study</a:t>
            </a:r>
            <a:endParaRPr lang="en-I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/>
          <p:cNvSpPr/>
          <p:nvPr/>
        </p:nvSpPr>
        <p:spPr>
          <a:xfrm>
            <a:off x="6335186" y="2507514"/>
            <a:ext cx="5425015" cy="1760279"/>
          </a:xfrm>
          <a:prstGeom prst="roundRect">
            <a:avLst/>
          </a:prstGeom>
          <a:solidFill>
            <a:srgbClr val="BED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431801" y="2501809"/>
            <a:ext cx="5425017" cy="176027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27685" y="2917407"/>
            <a:ext cx="5051295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8910" marR="0" lvl="0" indent="-168910" algn="l" defTabSz="8877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IN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anose="020B0604020202020204"/>
                <a:sym typeface="Arial" panose="020B0604020202020204"/>
              </a:rPr>
              <a:t>This is S4 HANA Conversion Project.</a:t>
            </a:r>
            <a:endParaRPr kumimoji="0" lang="en-IN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Arial" panose="020B0604020202020204"/>
              <a:sym typeface="Arial" panose="020B0604020202020204"/>
            </a:endParaRPr>
          </a:p>
          <a:p>
            <a:pPr marL="168910" marR="0" lvl="0" indent="-168910" algn="l" defTabSz="8877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IN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anose="020B0604020202020204"/>
                <a:sym typeface="Arial" panose="020B0604020202020204"/>
              </a:rPr>
              <a:t>GCP Landing Zone &amp; Infrastructure provisioning for S4 HANA instances </a:t>
            </a:r>
            <a:endParaRPr kumimoji="0" lang="en-IN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Arial" panose="020B0604020202020204"/>
              <a:sym typeface="Arial" panose="020B0604020202020204"/>
            </a:endParaRPr>
          </a:p>
          <a:p>
            <a:pPr marL="168910" marR="0" lvl="0" indent="-168910" algn="l" defTabSz="8877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IN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anose="020B0604020202020204"/>
                <a:sym typeface="Arial" panose="020B0604020202020204"/>
              </a:rPr>
              <a:t>Managed Services(OS, GCP Infra)</a:t>
            </a:r>
            <a:endParaRPr kumimoji="0" lang="en-IN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Arial" panose="020B0604020202020204"/>
              <a:sym typeface="Arial" panose="020B0604020202020204"/>
            </a:endParaRPr>
          </a:p>
          <a:p>
            <a:pPr marL="168910" marR="0" lvl="0" indent="-168910" algn="l" defTabSz="8877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IN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anose="020B0604020202020204"/>
                <a:sym typeface="Arial" panose="020B0604020202020204"/>
              </a:rPr>
              <a:t>Managed Backup Services through Commvault.</a:t>
            </a:r>
            <a:endParaRPr kumimoji="0" lang="en-IN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Arial" panose="020B0604020202020204"/>
              <a:sym typeface="Arial" panose="020B0604020202020204"/>
            </a:endParaRPr>
          </a:p>
          <a:p>
            <a:pPr marL="168910" marR="0" lvl="0" indent="-168910" algn="l" defTabSz="8877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IN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anose="020B0604020202020204"/>
                <a:sym typeface="Arial" panose="020B0604020202020204"/>
              </a:rPr>
              <a:t>Network &amp; Security Services (NGFW, PAM , WAF &amp; Fortinet ).</a:t>
            </a:r>
            <a:endParaRPr kumimoji="0" lang="en-IN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Arial" panose="020B0604020202020204"/>
              <a:sym typeface="Arial" panose="020B0604020202020204"/>
            </a:endParaRPr>
          </a:p>
          <a:p>
            <a:pPr marL="168910" marR="0" lvl="0" indent="-168910" algn="l" defTabSz="8877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IN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anose="020B0604020202020204"/>
                <a:sym typeface="Arial" panose="020B0604020202020204"/>
              </a:rPr>
              <a:t>Disaster Recovery setup for SAP HANA  Production &amp; other application instance </a:t>
            </a:r>
            <a:endParaRPr kumimoji="0" lang="en-IN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487933" y="2975951"/>
            <a:ext cx="50093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1615" marR="0" lvl="0" indent="-221615" algn="l" defTabSz="1183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IN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anose="020B0604020202020204"/>
                <a:sym typeface="Arial" panose="020B0604020202020204"/>
              </a:rPr>
              <a:t>Setup Landing Zone for GCP DC in Mumbai Region &amp; DR in Delhi Region </a:t>
            </a:r>
            <a:endParaRPr kumimoji="0" lang="en-IN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Arial" panose="020B0604020202020204"/>
              <a:sym typeface="Arial" panose="020B0604020202020204"/>
            </a:endParaRPr>
          </a:p>
          <a:p>
            <a:pPr marL="221615" marR="0" lvl="0" indent="-221615" algn="l" defTabSz="1183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anose="020B0604020202020204"/>
                <a:sym typeface="Arial" panose="020B0604020202020204"/>
              </a:rPr>
              <a:t>Deploy SAP HANA Database &amp; Application (VM) Instances, block Storage, Network Components in GCP as per the sizing provided by customer.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Arial" panose="020B0604020202020204"/>
              <a:sym typeface="Arial" panose="020B0604020202020204"/>
            </a:endParaRPr>
          </a:p>
          <a:p>
            <a:pPr marL="221615" marR="0" lvl="0" indent="-221615" algn="l" defTabSz="1183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anose="020B0604020202020204"/>
                <a:sym typeface="Arial" panose="020B0604020202020204"/>
              </a:rPr>
              <a:t>Implement the native &amp; 3</a:t>
            </a:r>
            <a:r>
              <a:rPr kumimoji="0" lang="en-US" sz="11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anose="020B0604020202020204"/>
                <a:sym typeface="Arial" panose="020B0604020202020204"/>
              </a:rPr>
              <a:t>rd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anose="020B0604020202020204"/>
                <a:sym typeface="Arial" panose="020B0604020202020204"/>
              </a:rPr>
              <a:t> party Security services </a:t>
            </a:r>
            <a:endParaRPr kumimoji="0" lang="en-IN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Arial" panose="020B0604020202020204"/>
              <a:sym typeface="Arial" panose="020B0604020202020204"/>
            </a:endParaRPr>
          </a:p>
          <a:p>
            <a:pPr marL="221615" marR="0" lvl="0" indent="-221615" algn="l" defTabSz="1183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IN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anose="020B0604020202020204"/>
                <a:sym typeface="Arial" panose="020B0604020202020204"/>
              </a:rPr>
              <a:t>DR site pay per use model with RPO 15 Min &amp; RTO 2 Hour</a:t>
            </a:r>
            <a:endParaRPr kumimoji="0" lang="en-IN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Arial" panose="020B0604020202020204"/>
              <a:sym typeface="Arial" panose="020B0604020202020204"/>
            </a:endParaRPr>
          </a:p>
          <a:p>
            <a:pPr marL="221615" marR="0" lvl="0" indent="-221615" algn="l" defTabSz="1183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IN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anose="020B0604020202020204"/>
                <a:sym typeface="Arial" panose="020B0604020202020204"/>
              </a:rPr>
              <a:t>Managed Services for GCP &amp; 3</a:t>
            </a:r>
            <a:r>
              <a:rPr kumimoji="0" lang="en-IN" sz="11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anose="020B0604020202020204"/>
                <a:sym typeface="Arial" panose="020B0604020202020204"/>
              </a:rPr>
              <a:t>rd</a:t>
            </a:r>
            <a:r>
              <a:rPr kumimoji="0" lang="en-IN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anose="020B0604020202020204"/>
                <a:sym typeface="Arial" panose="020B0604020202020204"/>
              </a:rPr>
              <a:t> party solution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549664" y="1333554"/>
            <a:ext cx="10210536" cy="982959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83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233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667028" y="1550096"/>
            <a:ext cx="9930125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183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anose="020B0604020202020204"/>
                <a:sym typeface="Arial" panose="020B0604020202020204"/>
              </a:rPr>
              <a:t>An integrated flat carbon steel manufacturer - from iron ore to ready-to-market products. The company has decided to Host S4 HANA instance on GCP with Disaster recovery site along with managed infra &amp; security services from Sify.</a:t>
            </a:r>
            <a:endParaRPr kumimoji="0" lang="en-US" sz="133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3" name="Rectangle 6"/>
          <p:cNvSpPr>
            <a:spLocks noChangeArrowheads="1"/>
          </p:cNvSpPr>
          <p:nvPr/>
        </p:nvSpPr>
        <p:spPr bwMode="auto">
          <a:xfrm>
            <a:off x="431801" y="1316567"/>
            <a:ext cx="1117859" cy="1006296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  <a:prstDash val="sysDot"/>
            <a:miter lim="800000"/>
          </a:ln>
          <a:effectLst/>
        </p:spPr>
        <p:txBody>
          <a:bodyPr wrap="none" anchor="ctr"/>
          <a:lstStyle/>
          <a:p>
            <a:pPr marL="0" marR="0" lvl="0" indent="0" algn="ctr" defTabSz="1183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555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anose="020B0604020202020204"/>
                <a:sym typeface="Arial" panose="020B0604020202020204"/>
              </a:rPr>
              <a:t>Client </a:t>
            </a:r>
            <a:endParaRPr kumimoji="0" lang="en-US" sz="1555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1183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555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anose="020B0604020202020204"/>
                <a:sym typeface="Arial" panose="020B0604020202020204"/>
              </a:rPr>
              <a:t>Overview</a:t>
            </a:r>
            <a:endParaRPr kumimoji="0" lang="en-US" sz="1555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" name="Rectangle 6"/>
          <p:cNvSpPr>
            <a:spLocks noChangeArrowheads="1"/>
          </p:cNvSpPr>
          <p:nvPr/>
        </p:nvSpPr>
        <p:spPr bwMode="auto">
          <a:xfrm>
            <a:off x="527683" y="2501985"/>
            <a:ext cx="2249184" cy="362880"/>
          </a:xfrm>
          <a:prstGeom prst="round2SameRect">
            <a:avLst/>
          </a:prstGeom>
          <a:noFill/>
          <a:ln w="9525">
            <a:noFill/>
            <a:miter lim="800000"/>
          </a:ln>
          <a:effectLst/>
        </p:spPr>
        <p:txBody>
          <a:bodyPr wrap="none" anchor="ctr"/>
          <a:lstStyle/>
          <a:p>
            <a:pPr marL="0" marR="0" lvl="0" indent="0" algn="l" defTabSz="8877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anose="020B0604020202020204"/>
                <a:sym typeface="Arial" panose="020B0604020202020204"/>
              </a:rPr>
              <a:t>Scope of Work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4" name="Rectangle: Top Corners Rounded 33"/>
          <p:cNvSpPr>
            <a:spLocks noChangeArrowheads="1"/>
          </p:cNvSpPr>
          <p:nvPr/>
        </p:nvSpPr>
        <p:spPr bwMode="auto">
          <a:xfrm>
            <a:off x="6482792" y="2519519"/>
            <a:ext cx="2198941" cy="368820"/>
          </a:xfrm>
          <a:prstGeom prst="round2SameRect">
            <a:avLst/>
          </a:prstGeom>
        </p:spPr>
        <p:txBody>
          <a:bodyPr wrap="none" anchor="ctr"/>
          <a:lstStyle/>
          <a:p>
            <a:pPr marL="0" marR="0" lvl="0" indent="0" algn="l" defTabSz="8877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anose="020B0604020202020204"/>
                <a:sym typeface="Arial" panose="020B0604020202020204"/>
              </a:rPr>
              <a:t>Solution Highlights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31800" y="4538938"/>
            <a:ext cx="5425016" cy="1695669"/>
            <a:chOff x="419230" y="4344684"/>
            <a:chExt cx="5422505" cy="1694883"/>
          </a:xfrm>
        </p:grpSpPr>
        <p:sp>
          <p:nvSpPr>
            <p:cNvPr id="8" name="Rectangle: Rounded Corners 7"/>
            <p:cNvSpPr/>
            <p:nvPr/>
          </p:nvSpPr>
          <p:spPr>
            <a:xfrm>
              <a:off x="419230" y="4344684"/>
              <a:ext cx="5422505" cy="1586320"/>
            </a:xfrm>
            <a:prstGeom prst="roundRect">
              <a:avLst/>
            </a:prstGeom>
            <a:solidFill>
              <a:srgbClr val="BED7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15123" y="4762886"/>
              <a:ext cx="5052435" cy="12766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21615" marR="0" lvl="0" indent="-221615" algn="l" defTabSz="1183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en-IN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Arial" panose="020B0604020202020204"/>
                  <a:sym typeface="Arial" panose="020B0604020202020204"/>
                </a:rPr>
                <a:t>Improvement in SAP system performance </a:t>
              </a:r>
              <a:endParaRPr kumimoji="0" lang="en-IN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anose="020B0604020202020204"/>
                <a:sym typeface="Arial" panose="020B0604020202020204"/>
              </a:endParaRPr>
            </a:p>
            <a:p>
              <a:pPr marL="221615" marR="0" lvl="0" indent="-221615" algn="l" defTabSz="1183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en-IN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Arial" panose="020B0604020202020204"/>
                  <a:sym typeface="Arial" panose="020B0604020202020204"/>
                </a:rPr>
                <a:t>Minimal business impact </a:t>
              </a:r>
              <a:endParaRPr kumimoji="0" lang="en-IN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anose="020B0604020202020204"/>
                <a:sym typeface="Arial" panose="020B0604020202020204"/>
              </a:endParaRPr>
            </a:p>
            <a:p>
              <a:pPr marL="221615" marR="0" lvl="0" indent="-221615" algn="l" defTabSz="1183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Arial" panose="020B0604020202020204"/>
                  <a:sym typeface="Arial" panose="020B0604020202020204"/>
                </a:rPr>
                <a:t>Harmonization of data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anose="020B0604020202020204"/>
                <a:sym typeface="Arial" panose="020B0604020202020204"/>
              </a:endParaRPr>
            </a:p>
            <a:p>
              <a:pPr marL="221615" marR="0" lvl="0" indent="-221615" algn="l" defTabSz="1183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Arial" panose="020B0604020202020204"/>
                  <a:sym typeface="Arial" panose="020B0604020202020204"/>
                </a:rPr>
                <a:t>Reduction of time due to the optimization framework for Deployment 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anose="020B0604020202020204"/>
                <a:sym typeface="Arial" panose="020B0604020202020204"/>
              </a:endParaRPr>
            </a:p>
            <a:p>
              <a:pPr marL="221615" marR="0" lvl="0" indent="-221615" algn="l" defTabSz="1183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Arial" panose="020B0604020202020204"/>
                  <a:sym typeface="Arial" panose="020B0604020202020204"/>
                </a:rPr>
                <a:t>Single SLA for GCP Infra Managed service &amp; other services 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anose="020B0604020202020204"/>
                <a:sym typeface="Arial" panose="020B0604020202020204"/>
              </a:endParaRPr>
            </a:p>
            <a:p>
              <a:pPr marL="221615" marR="0" lvl="0" indent="-221615" algn="l" defTabSz="1183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Arial" panose="020B0604020202020204"/>
                  <a:sym typeface="Arial" panose="020B0604020202020204"/>
                </a:rPr>
                <a:t>Best Practices &amp; Governance model 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anose="020B0604020202020204"/>
                <a:sym typeface="Arial" panose="020B0604020202020204"/>
              </a:endParaRPr>
            </a:p>
            <a:p>
              <a:pPr marL="221615" marR="0" lvl="0" indent="-221615" algn="l" defTabSz="1183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endParaRPr kumimoji="0" lang="en-IN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" name="Rectangle 6"/>
            <p:cNvSpPr>
              <a:spLocks noChangeArrowheads="1"/>
            </p:cNvSpPr>
            <p:nvPr/>
          </p:nvSpPr>
          <p:spPr bwMode="auto">
            <a:xfrm>
              <a:off x="515068" y="4344685"/>
              <a:ext cx="2248143" cy="359805"/>
            </a:xfrm>
            <a:prstGeom prst="round2Same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l" defTabSz="8877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Arial" panose="020B0604020202020204"/>
                  <a:sym typeface="Arial" panose="020B0604020202020204"/>
                </a:rPr>
                <a:t>Benefits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335187" y="4523704"/>
            <a:ext cx="5425013" cy="1587055"/>
            <a:chOff x="6136476" y="4307990"/>
            <a:chExt cx="5422502" cy="1586320"/>
          </a:xfrm>
        </p:grpSpPr>
        <p:sp>
          <p:nvSpPr>
            <p:cNvPr id="5" name="Rectangle: Rounded Corners 4"/>
            <p:cNvSpPr/>
            <p:nvPr/>
          </p:nvSpPr>
          <p:spPr>
            <a:xfrm>
              <a:off x="6136476" y="4307990"/>
              <a:ext cx="5422502" cy="158632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Rectangle: Top Corners Rounded 35"/>
            <p:cNvSpPr>
              <a:spLocks noChangeArrowheads="1"/>
            </p:cNvSpPr>
            <p:nvPr/>
          </p:nvSpPr>
          <p:spPr bwMode="auto">
            <a:xfrm>
              <a:off x="6284014" y="4307990"/>
              <a:ext cx="2197923" cy="359805"/>
            </a:xfrm>
            <a:prstGeom prst="round2Same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l" defTabSz="8877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Arial" panose="020B0604020202020204"/>
                  <a:sym typeface="Arial" panose="020B0604020202020204"/>
                </a:rPr>
                <a:t>Challenges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6286810" y="4719722"/>
              <a:ext cx="5009328" cy="11674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21615" marR="0" lvl="0" indent="-221615" algn="l" defTabSz="1183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en-IN" sz="11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Arial" panose="020B0604020202020204"/>
                  <a:sym typeface="Arial" panose="020B0604020202020204"/>
                </a:rPr>
                <a:t>Challenging Timeline to create the Landing Zone &amp; Instance readiness at DC </a:t>
              </a:r>
              <a:endParaRPr kumimoji="0" lang="en-IN" sz="11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anose="020B0604020202020204"/>
                <a:sym typeface="Arial" panose="020B0604020202020204"/>
              </a:endParaRPr>
            </a:p>
            <a:p>
              <a:pPr marL="221615" marR="0" lvl="0" indent="-221615" algn="l" defTabSz="1183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en-IN" sz="11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Arial" panose="020B0604020202020204"/>
                  <a:sym typeface="Arial" panose="020B0604020202020204"/>
                </a:rPr>
                <a:t>Stringent SLA </a:t>
              </a:r>
              <a:endParaRPr kumimoji="0" lang="en-IN" sz="11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anose="020B0604020202020204"/>
                <a:sym typeface="Arial" panose="020B0604020202020204"/>
              </a:endParaRPr>
            </a:p>
            <a:p>
              <a:pPr marL="221615" marR="0" lvl="0" indent="-221615" algn="l" defTabSz="1183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en-IN" sz="11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Arial" panose="020B0604020202020204"/>
                  <a:sym typeface="Arial" panose="020B0604020202020204"/>
                </a:rPr>
                <a:t>Integrated managed services for GCP Infra , Network &amp; Security services </a:t>
              </a:r>
              <a:endParaRPr kumimoji="0" lang="en-IN" sz="11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anose="020B0604020202020204"/>
                <a:sym typeface="Arial" panose="020B0604020202020204"/>
              </a:endParaRPr>
            </a:p>
            <a:p>
              <a:pPr marL="221615" marR="0" lvl="0" indent="-221615" algn="l" defTabSz="1183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en-IN" sz="11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Arial" panose="020B0604020202020204"/>
                  <a:sym typeface="Arial" panose="020B0604020202020204"/>
                </a:rPr>
                <a:t>Customer ITSM tool Integration with Sify Service Now    </a:t>
              </a:r>
              <a:endParaRPr kumimoji="0" lang="en-IN" sz="11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32001" y="102562"/>
            <a:ext cx="8155796" cy="913060"/>
          </a:xfrm>
        </p:spPr>
        <p:txBody>
          <a:bodyPr vert="horz" wrap="square" lIns="0" tIns="45715" rIns="91428" bIns="45715" rtlCol="0" anchor="ctr">
            <a:spAutoFit/>
          </a:bodyPr>
          <a:lstStyle/>
          <a:p>
            <a:r>
              <a:rPr lang="en-US" dirty="0"/>
              <a:t>SIFY’S SAP EXPERIENCE WITH AN INTEGRATED CARBON STEEL COMPANY</a:t>
            </a:r>
            <a:endParaRPr lang="en-IN" dirty="0"/>
          </a:p>
        </p:txBody>
      </p:sp>
      <p:pic>
        <p:nvPicPr>
          <p:cNvPr id="2" name="Picture 6" descr="AM/NS India executes first ever eDocs transaction for Indian Iron Ore  Pellet export | essDOCS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6330" y="460940"/>
            <a:ext cx="1033671" cy="361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1800" y="3429001"/>
            <a:ext cx="11328400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Thank You</a:t>
            </a:r>
            <a:endParaRPr kumimoji="0" lang="en-IN" sz="533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D:\onedrive\OneDrive - Sify Technologies Limited\Desktop\Sify_Technologies_Limited_IN_English_2024_Certification_Badge.pngSify_Technologies_Limited_IN_English_2024_Certification_Badge"/>
          <p:cNvPicPr>
            <a:picLocks noChangeAspect="1"/>
          </p:cNvPicPr>
          <p:nvPr/>
        </p:nvPicPr>
        <p:blipFill>
          <a:blip r:embed="rId1"/>
          <a:srcRect l="8502" r="8502"/>
          <a:stretch>
            <a:fillRect/>
          </a:stretch>
        </p:blipFill>
        <p:spPr>
          <a:xfrm>
            <a:off x="5575516" y="1655498"/>
            <a:ext cx="1040969" cy="17735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Sify Theme Nov20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ify New Theme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ify Theme Nov20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ify New Theme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Sify Theme Nov20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ify New Theme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1532</Words>
  <Application>WPS Presentation</Application>
  <PresentationFormat>Widescreen</PresentationFormat>
  <Paragraphs>47</Paragraphs>
  <Slides>3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3</vt:i4>
      </vt:variant>
    </vt:vector>
  </HeadingPairs>
  <TitlesOfParts>
    <vt:vector size="22" baseType="lpstr">
      <vt:lpstr>Arial</vt:lpstr>
      <vt:lpstr>SimSun</vt:lpstr>
      <vt:lpstr>Wingdings</vt:lpstr>
      <vt:lpstr>TheSansOffice</vt:lpstr>
      <vt:lpstr>Trebuchet MS</vt:lpstr>
      <vt:lpstr>TheSansOffice</vt:lpstr>
      <vt:lpstr>Arial</vt:lpstr>
      <vt:lpstr>Courier New</vt:lpstr>
      <vt:lpstr>Arial Narrow</vt:lpstr>
      <vt:lpstr>Calibri</vt:lpstr>
      <vt:lpstr>Trebuchet MS</vt:lpstr>
      <vt:lpstr>Arial Nova</vt:lpstr>
      <vt:lpstr>Microsoft YaHei</vt:lpstr>
      <vt:lpstr>Arial Unicode MS</vt:lpstr>
      <vt:lpstr>Calibri Light</vt:lpstr>
      <vt:lpstr>Sify Theme Nov20</vt:lpstr>
      <vt:lpstr>1_Sify Theme Nov20</vt:lpstr>
      <vt:lpstr>2_Sify Theme Nov20</vt:lpstr>
      <vt:lpstr>1_Office Theme</vt:lpstr>
      <vt:lpstr>PowerPoint 演示文稿</vt:lpstr>
      <vt:lpstr>SIFY’S SAP EXPERIENCE WITH AN INTEGRATED CARBON STEEL COMPANY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Case Studies</dc:title>
  <dc:creator>Shubham Mishra</dc:creator>
  <cp:lastModifiedBy>017417</cp:lastModifiedBy>
  <cp:revision>2</cp:revision>
  <dcterms:created xsi:type="dcterms:W3CDTF">2023-10-04T05:47:00Z</dcterms:created>
  <dcterms:modified xsi:type="dcterms:W3CDTF">2024-08-23T09:51:40Z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2642F1CA02E2450682E57F326FFFD3B1_12</vt:lpwstr>
  </property>
  <property fmtid="{D5CDD505-2E9C-101B-9397-08002B2CF9AE}" pid="3" name="KSOProductBuildVer">
    <vt:lpwstr>1033-12.2.0.17545</vt:lpwstr>
  </property>
</Properties>
</file>