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706" r:id="rId6"/>
    <p:sldId id="12539527" r:id="rId8"/>
    <p:sldId id="16140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18457" y="472298"/>
            <a:ext cx="11041743" cy="502756"/>
          </a:xfrm>
        </p:spPr>
        <p:txBody>
          <a:bodyPr/>
          <a:lstStyle>
            <a:lvl1pPr>
              <a:defRPr sz="2665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16200000" flipH="1">
            <a:off x="118562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760300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1106581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ICICI PRUDENTIAL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/>
              <a:t>Integrated </a:t>
            </a:r>
            <a:r>
              <a:rPr lang="en-US" dirty="0"/>
              <a:t>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53973" y="1316568"/>
            <a:ext cx="5306228" cy="293420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digitally-enabled products and services:</a:t>
            </a:r>
            <a:endParaRPr kumimoji="0" lang="en-US" sz="10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Build a dedicated IT environment for specific applications using colocation of existing compute infrastructure at Sify Hyderabad DC as primary site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Build a data center site using dedicated software-defined Fabric based on the application architecture and security needs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Application-centric software-defined network architecture for seamless access of business application to distributed infrastructure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Multi-layered DC-network security using distinct make firewalls and security components</a:t>
            </a:r>
            <a:endParaRPr lang="en-US" sz="1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Minimal business impact during transition ensured business continuity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Compliance ready infrastructure to meet RBI guidelines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Full lifecycle responsibility through assessment, audits, and best practices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72" y="1316568"/>
            <a:ext cx="4320000" cy="9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Objective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Build a next gen data center with integrated software-defined network and network security to meet compliance requirements</a:t>
            </a:r>
            <a:endParaRPr kumimoji="0" lang="en-IN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objective Icon 342837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1316567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04872" y="2387906"/>
            <a:ext cx="4320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Captive model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model Icon 172431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2436031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04872" y="3180801"/>
            <a:ext cx="4320000" cy="161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Uniqueness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 data center footprint across the key regions of India along with the 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comprehensive technology ecosystem provides one-stop-shop for customers to meet digital ambitions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I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65+ integrated data </a:t>
            </a:r>
            <a:r>
              <a:rPr lang="en-IN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centers</a:t>
            </a:r>
            <a:endParaRPr lang="en-IN" sz="14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Past experience with </a:t>
            </a:r>
            <a:r>
              <a:rPr kumimoji="0" lang="en-I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Sof</a:t>
            </a:r>
            <a:r>
              <a:rPr lang="en-IN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tware</a:t>
            </a:r>
            <a:r>
              <a:rPr lang="en-I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defined network 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880" y="3180800"/>
            <a:ext cx="528000" cy="528000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56817" y="1316567"/>
            <a:ext cx="432000" cy="43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70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800">
              <a:defRPr b="1" cap="all" spc="113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Digital Infra transformation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800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Life Insurance</a:t>
            </a:r>
            <a:endParaRPr kumimoji="0" lang="en-US" sz="1200" b="0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1" y="457200"/>
            <a:ext cx="7186228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Accelerating Digital TRANSFORMATION Journey for An Insurance Major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467130" y="4576737"/>
            <a:ext cx="5306228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Value for Client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 pitchFamily="34" charset="0"/>
              </a:rPr>
              <a:t>Well-designed network architecture ensured secure and seamless application access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Best practices and governance model ensured enhanced customer experience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On-time delivery of project helped client with timely go-live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Digital-ready infrastructure to cater to future digital initiatives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13" y="335643"/>
            <a:ext cx="1998989" cy="379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1641</Words>
  <Application>WPS Presentation</Application>
  <PresentationFormat>Widescreen</PresentationFormat>
  <Paragraphs>39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2" baseType="lpstr">
      <vt:lpstr>Arial</vt:lpstr>
      <vt:lpstr>SimSun</vt:lpstr>
      <vt:lpstr>Wingdings</vt:lpstr>
      <vt:lpstr>TheSansOffice</vt:lpstr>
      <vt:lpstr>TheSansOffice</vt:lpstr>
      <vt:lpstr>Trebuchet MS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Calibri Light</vt:lpstr>
      <vt:lpstr>Office Theme</vt:lpstr>
      <vt:lpstr>Sify Theme Nov20</vt:lpstr>
      <vt:lpstr>1_Sify Theme Nov20</vt:lpstr>
      <vt:lpstr>2_Sify Theme Nov20</vt:lpstr>
      <vt:lpstr>PowerPoint 演示文稿</vt:lpstr>
      <vt:lpstr>Accelerating Digital TRANSFORMATION Journey for An Insurance Major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4</cp:revision>
  <dcterms:created xsi:type="dcterms:W3CDTF">2023-10-04T05:47:00Z</dcterms:created>
  <dcterms:modified xsi:type="dcterms:W3CDTF">2024-08-23T09:54:26Z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C27E4972A13547D8AB2A2F17D2F3DE9B_12</vt:lpwstr>
  </property>
  <property fmtid="{D5CDD505-2E9C-101B-9397-08002B2CF9AE}" pid="3" name="KSOProductBuildVer">
    <vt:lpwstr>1033-12.2.0.17545</vt:lpwstr>
  </property>
</Properties>
</file>