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31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CSB BANK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/>
              <a:t>Integrated </a:t>
            </a:r>
            <a:r>
              <a:rPr lang="en-US" dirty="0"/>
              <a:t>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197302"/>
            <a:ext cx="5306228" cy="336508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Supply design and implementation of bank’s critical network &amp; security solutions at bank’s DR site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New DR design and implementation  using software defined network considering SDN controller, Spine &amp; Leaf architecture and security solutions to meet regulatory compliances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Designed a resilient network architecture ensuring flexibility, scalability, and visibility across complete network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Created a parallel critical application infra setup at Mumbai before the actual migration to ensure risk mitigation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kumimoji="0" lang="en-US" sz="11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Migration of 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25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business critical applications to ensure business continuity during transition at temporary site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State-of-the-art DR and NDR setup in Mumbai and migration executed within the compliance framework to meet regulatory policies with zero defect and minimal disruption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Best practices and governance model ensured enhanced customer experience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Help customer expand its business in the West &amp; North region with disaster recovery (DR) build and migration in Sify Mumbai data center</a:t>
            </a:r>
            <a:endParaRPr kumimoji="0" lang="en-IN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Tech</a:t>
            </a:r>
            <a:r>
              <a:rPr kumimoji="0" lang="en-IN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nology</a:t>
            </a: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refresh of EOL network &amp; security components</a:t>
            </a:r>
            <a:endParaRPr kumimoji="0" lang="en-IN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18028" y="2569374"/>
            <a:ext cx="4320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Capex model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6" y="256937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18028" y="3362269"/>
            <a:ext cx="4320000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dominating presence, experience, assets, and partner ecosystem for executing large scale migrations for BFSI customers. The Integrated solution covering different elements–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65+ interconnected data centers across the nation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Overall project governance &amp; ownership from a single partner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Solution design, supply, &amp; implementation for identified EOL devices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Integrated Network services for DC-DR connectivity, and end-to-end security services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Multi-skilled resources to handle complex migration projects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036" y="3362268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Integrated DR Transformation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Banking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Helping A Banking Major Achieve its Digital Ambitions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67129" y="4900756"/>
            <a:ext cx="5306228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Higher application availability, visibility, and security resulting in increased operational efficiency and improved customer experience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Invest in future strategic digital initiatives and generate new revenue streams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150" dirty="0">
                <a:solidFill>
                  <a:prstClr val="black"/>
                </a:solidFill>
                <a:latin typeface="Trebuchet MS" panose="020B0603020202020204" pitchFamily="34" charset="0"/>
              </a:rPr>
              <a:t>Reduced Total cost of ownership (TCO)</a:t>
            </a:r>
            <a:endParaRPr lang="en-US" sz="115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Single point of ownership </a:t>
            </a:r>
            <a:r>
              <a:rPr lang="en-US" sz="1150" dirty="0">
                <a:solidFill>
                  <a:prstClr val="black"/>
                </a:solidFill>
                <a:latin typeface="Trebuchet MS" panose="020B0603020202020204" pitchFamily="34" charset="0"/>
              </a:rPr>
              <a:t>for entire network &amp; security consolidation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blue sign with orange tex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38" y="293082"/>
            <a:ext cx="1321563" cy="430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2141</Words>
  <Application>WPS Presentation</Application>
  <PresentationFormat>Widescreen</PresentationFormat>
  <Paragraphs>43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Helping A Banking Major Achieve its Digital Ambitions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6</cp:revision>
  <dcterms:created xsi:type="dcterms:W3CDTF">2023-10-04T05:47:00Z</dcterms:created>
  <dcterms:modified xsi:type="dcterms:W3CDTF">2024-08-23T09:53:05Z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D88289E75232462D801123C6DF436464_12</vt:lpwstr>
  </property>
  <property fmtid="{D5CDD505-2E9C-101B-9397-08002B2CF9AE}" pid="3" name="KSOProductBuildVer">
    <vt:lpwstr>1033-12.2.0.17545</vt:lpwstr>
  </property>
</Properties>
</file>