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74" r:id="rId3"/>
  </p:sldMasterIdLst>
  <p:notesMasterIdLst>
    <p:notesMasterId r:id="rId9"/>
  </p:notesMasterIdLst>
  <p:sldIdLst>
    <p:sldId id="2147311118" r:id="rId4"/>
    <p:sldId id="2076137113" r:id="rId5"/>
    <p:sldId id="436" r:id="rId6"/>
    <p:sldId id="437" r:id="rId7"/>
    <p:sldId id="214684675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A5DA27-7892-039A-DBEB-DC71013546EA}" v="2" dt="2024-08-13T11:38:26.8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i Imran Khan" userId="1b5bb57a-5950-47f3-9580-38148fcd8ba4" providerId="ADAL" clId="{99369753-ACB4-4F6B-B093-758703FEA58F}"/>
    <pc:docChg chg="custSel modSld modMainMaster">
      <pc:chgData name="Ali Imran Khan" userId="1b5bb57a-5950-47f3-9580-38148fcd8ba4" providerId="ADAL" clId="{99369753-ACB4-4F6B-B093-758703FEA58F}" dt="2023-08-21T12:06:38.828" v="12" actId="20577"/>
      <pc:docMkLst>
        <pc:docMk/>
      </pc:docMkLst>
      <pc:sldChg chg="modSp mod">
        <pc:chgData name="Ali Imran Khan" userId="1b5bb57a-5950-47f3-9580-38148fcd8ba4" providerId="ADAL" clId="{99369753-ACB4-4F6B-B093-758703FEA58F}" dt="2023-08-21T12:06:38.828" v="12" actId="20577"/>
        <pc:sldMkLst>
          <pc:docMk/>
          <pc:sldMk cId="3475423120" sldId="2076137113"/>
        </pc:sldMkLst>
        <pc:spChg chg="mod">
          <ac:chgData name="Ali Imran Khan" userId="1b5bb57a-5950-47f3-9580-38148fcd8ba4" providerId="ADAL" clId="{99369753-ACB4-4F6B-B093-758703FEA58F}" dt="2023-08-21T12:06:38.828" v="12" actId="20577"/>
          <ac:spMkLst>
            <pc:docMk/>
            <pc:sldMk cId="3475423120" sldId="2076137113"/>
            <ac:spMk id="34" creationId="{4323FDC9-6E80-4351-B3B7-50CFFE61E512}"/>
          </ac:spMkLst>
        </pc:spChg>
      </pc:sldChg>
      <pc:sldMasterChg chg="delSp modSp mod">
        <pc:chgData name="Ali Imran Khan" userId="1b5bb57a-5950-47f3-9580-38148fcd8ba4" providerId="ADAL" clId="{99369753-ACB4-4F6B-B093-758703FEA58F}" dt="2023-08-21T12:05:40.964" v="1" actId="478"/>
        <pc:sldMasterMkLst>
          <pc:docMk/>
          <pc:sldMasterMk cId="2009458340" sldId="2147483674"/>
        </pc:sldMasterMkLst>
        <pc:grpChg chg="del mod">
          <ac:chgData name="Ali Imran Khan" userId="1b5bb57a-5950-47f3-9580-38148fcd8ba4" providerId="ADAL" clId="{99369753-ACB4-4F6B-B093-758703FEA58F}" dt="2023-08-21T12:05:40.964" v="1" actId="478"/>
          <ac:grpSpMkLst>
            <pc:docMk/>
            <pc:sldMasterMk cId="2009458340" sldId="2147483674"/>
            <ac:grpSpMk id="10" creationId="{32BA68D0-E1FC-4A86-A193-8160F7C7A1B3}"/>
          </ac:grpSpMkLst>
        </pc:grpChg>
      </pc:sldMasterChg>
    </pc:docChg>
  </pc:docChgLst>
  <pc:docChgLst>
    <pc:chgData name="Ali Imran Khan" userId="1b5bb57a-5950-47f3-9580-38148fcd8ba4" providerId="ADAL" clId="{1357B2DA-4337-44CF-BDE7-23084D3D3413}"/>
    <pc:docChg chg="addSld delSld modSld">
      <pc:chgData name="Ali Imran Khan" userId="1b5bb57a-5950-47f3-9580-38148fcd8ba4" providerId="ADAL" clId="{1357B2DA-4337-44CF-BDE7-23084D3D3413}" dt="2023-06-08T09:24:57.751" v="11"/>
      <pc:docMkLst>
        <pc:docMk/>
      </pc:docMkLst>
      <pc:sldChg chg="add">
        <pc:chgData name="Ali Imran Khan" userId="1b5bb57a-5950-47f3-9580-38148fcd8ba4" providerId="ADAL" clId="{1357B2DA-4337-44CF-BDE7-23084D3D3413}" dt="2023-06-08T09:24:57.751" v="11"/>
        <pc:sldMkLst>
          <pc:docMk/>
          <pc:sldMk cId="4056972917" sldId="436"/>
        </pc:sldMkLst>
      </pc:sldChg>
      <pc:sldChg chg="add">
        <pc:chgData name="Ali Imran Khan" userId="1b5bb57a-5950-47f3-9580-38148fcd8ba4" providerId="ADAL" clId="{1357B2DA-4337-44CF-BDE7-23084D3D3413}" dt="2023-06-08T09:24:57.751" v="11"/>
        <pc:sldMkLst>
          <pc:docMk/>
          <pc:sldMk cId="913626314" sldId="437"/>
        </pc:sldMkLst>
      </pc:sldChg>
      <pc:sldChg chg="del">
        <pc:chgData name="Ali Imran Khan" userId="1b5bb57a-5950-47f3-9580-38148fcd8ba4" providerId="ADAL" clId="{1357B2DA-4337-44CF-BDE7-23084D3D3413}" dt="2023-06-08T09:24:50.372" v="10" actId="47"/>
        <pc:sldMkLst>
          <pc:docMk/>
          <pc:sldMk cId="3809994363" sldId="2076137091"/>
        </pc:sldMkLst>
      </pc:sldChg>
      <pc:sldChg chg="add">
        <pc:chgData name="Ali Imran Khan" userId="1b5bb57a-5950-47f3-9580-38148fcd8ba4" providerId="ADAL" clId="{1357B2DA-4337-44CF-BDE7-23084D3D3413}" dt="2023-06-08T09:24:57.751" v="11"/>
        <pc:sldMkLst>
          <pc:docMk/>
          <pc:sldMk cId="3475423120" sldId="2076137113"/>
        </pc:sldMkLst>
      </pc:sldChg>
      <pc:sldChg chg="modSp mod">
        <pc:chgData name="Ali Imran Khan" userId="1b5bb57a-5950-47f3-9580-38148fcd8ba4" providerId="ADAL" clId="{1357B2DA-4337-44CF-BDE7-23084D3D3413}" dt="2023-06-08T09:24:48.345" v="9" actId="20577"/>
        <pc:sldMkLst>
          <pc:docMk/>
          <pc:sldMk cId="1843726236" sldId="2147311118"/>
        </pc:sldMkLst>
        <pc:spChg chg="mod">
          <ac:chgData name="Ali Imran Khan" userId="1b5bb57a-5950-47f3-9580-38148fcd8ba4" providerId="ADAL" clId="{1357B2DA-4337-44CF-BDE7-23084D3D3413}" dt="2023-06-08T09:24:48.345" v="9" actId="20577"/>
          <ac:spMkLst>
            <pc:docMk/>
            <pc:sldMk cId="1843726236" sldId="2147311118"/>
            <ac:spMk id="15" creationId="{D7056DB7-6138-F187-B19A-68AA0A92E7F2}"/>
          </ac:spMkLst>
        </pc:spChg>
      </pc:sldChg>
      <pc:sldMasterChg chg="delSldLayout">
        <pc:chgData name="Ali Imran Khan" userId="1b5bb57a-5950-47f3-9580-38148fcd8ba4" providerId="ADAL" clId="{1357B2DA-4337-44CF-BDE7-23084D3D3413}" dt="2023-06-08T09:24:50.372" v="10" actId="47"/>
        <pc:sldMasterMkLst>
          <pc:docMk/>
          <pc:sldMasterMk cId="2009458340" sldId="2147483674"/>
        </pc:sldMasterMkLst>
        <pc:sldLayoutChg chg="del">
          <pc:chgData name="Ali Imran Khan" userId="1b5bb57a-5950-47f3-9580-38148fcd8ba4" providerId="ADAL" clId="{1357B2DA-4337-44CF-BDE7-23084D3D3413}" dt="2023-06-08T09:24:50.372" v="10" actId="47"/>
          <pc:sldLayoutMkLst>
            <pc:docMk/>
            <pc:sldMasterMk cId="2009458340" sldId="2147483674"/>
            <pc:sldLayoutMk cId="110783551" sldId="2147483686"/>
          </pc:sldLayoutMkLst>
        </pc:sldLayoutChg>
      </pc:sldMasterChg>
    </pc:docChg>
  </pc:docChgLst>
  <pc:docChgLst>
    <pc:chgData name="Ali Imran Khan" userId="S::aliimran.khan@sifycorp.com::1b5bb57a-5950-47f3-9580-38148fcd8ba4" providerId="AD" clId="Web-{44A5DA27-7892-039A-DBEB-DC71013546EA}"/>
    <pc:docChg chg="modSld">
      <pc:chgData name="Ali Imran Khan" userId="S::aliimran.khan@sifycorp.com::1b5bb57a-5950-47f3-9580-38148fcd8ba4" providerId="AD" clId="Web-{44A5DA27-7892-039A-DBEB-DC71013546EA}" dt="2024-08-13T11:38:24.793" v="0"/>
      <pc:docMkLst>
        <pc:docMk/>
      </pc:docMkLst>
      <pc:sldChg chg="modSp">
        <pc:chgData name="Ali Imran Khan" userId="S::aliimran.khan@sifycorp.com::1b5bb57a-5950-47f3-9580-38148fcd8ba4" providerId="AD" clId="Web-{44A5DA27-7892-039A-DBEB-DC71013546EA}" dt="2024-08-13T11:38:24.793" v="0"/>
        <pc:sldMkLst>
          <pc:docMk/>
          <pc:sldMk cId="920577208" sldId="2146846752"/>
        </pc:sldMkLst>
        <pc:picChg chg="mod">
          <ac:chgData name="Ali Imran Khan" userId="S::aliimran.khan@sifycorp.com::1b5bb57a-5950-47f3-9580-38148fcd8ba4" providerId="AD" clId="Web-{44A5DA27-7892-039A-DBEB-DC71013546EA}" dt="2024-08-13T11:38:24.793" v="0"/>
          <ac:picMkLst>
            <pc:docMk/>
            <pc:sldMk cId="920577208" sldId="2146846752"/>
            <ac:picMk id="3" creationId="{99380414-8344-8769-C146-A520DE918B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9E9A02-1BC8-4C3F-978E-700E4FA11C69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572C70-BE3F-4E76-AD16-A1E81449C68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45847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CC0C7FB-05A3-4118-86D5-E4ADFF43D7F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6255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C0C7FB-05A3-4118-86D5-E4ADFF43D7F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24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png"/><Relationship Id="rId7" Type="http://schemas.openxmlformats.org/officeDocument/2006/relationships/image" Target="../media/image11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jpg"/><Relationship Id="rId11" Type="http://schemas.openxmlformats.org/officeDocument/2006/relationships/image" Target="../media/image15.jpg"/><Relationship Id="rId5" Type="http://schemas.openxmlformats.org/officeDocument/2006/relationships/image" Target="../media/image9.jpg"/><Relationship Id="rId10" Type="http://schemas.openxmlformats.org/officeDocument/2006/relationships/image" Target="../media/image14.jpg"/><Relationship Id="rId4" Type="http://schemas.openxmlformats.org/officeDocument/2006/relationships/image" Target="../media/image8.jpg"/><Relationship Id="rId9" Type="http://schemas.openxmlformats.org/officeDocument/2006/relationships/image" Target="../media/image13.jp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ED508-8226-D07B-3868-E443E6F827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EC0B3E-728F-5C9B-9FE6-F6AB8DBEC4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07D449-FA0C-EF21-DAB1-3F3D50C99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0BF775-6AAB-EB4C-55F9-633762366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5AD59F-A883-F59F-5461-E44992D88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34092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2ABFB-2B07-1E9F-D9B4-2D838AFDD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662E8C-A2E5-2884-39CD-E0F2CE950B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4217FD-F713-42F4-E389-F34F8594A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8291C0-6373-2694-23A3-42D707888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45AF40-8E83-7C2E-E379-45CFA589D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32440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0A4B04-DEAC-A998-10ED-0192BD0E75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91715B-299E-29EE-1300-240DF74460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814352-4BB7-26D8-C768-479ED5BE6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63F947-0259-6333-7692-65A14CFAA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1850AF-EC7C-B616-78B5-E420B3C5F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78782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1CF5F4CF-AAD1-4AFE-98D0-497D00F5455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76" y="1674"/>
            <a:ext cx="12186048" cy="685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8C00623-BBB6-CF60-107E-584B25B0B661}"/>
              </a:ext>
            </a:extLst>
          </p:cNvPr>
          <p:cNvSpPr/>
          <p:nvPr userDrawn="1"/>
        </p:nvSpPr>
        <p:spPr>
          <a:xfrm>
            <a:off x="1" y="0"/>
            <a:ext cx="12192001" cy="6858000"/>
          </a:xfrm>
          <a:prstGeom prst="rect">
            <a:avLst/>
          </a:prstGeom>
          <a:solidFill>
            <a:srgbClr val="000000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IN" sz="2400" dirty="0"/>
          </a:p>
        </p:txBody>
      </p:sp>
      <p:pic>
        <p:nvPicPr>
          <p:cNvPr id="23" name="Picture 22" descr="http://skillwise.in/consulting/images_new/logo/sify.png">
            <a:extLst>
              <a:ext uri="{FF2B5EF4-FFF2-40B4-BE49-F238E27FC236}">
                <a16:creationId xmlns:a16="http://schemas.microsoft.com/office/drawing/2014/main" id="{502C8AC8-AFE6-467F-8CDF-743475E1E56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7071" y="-33902"/>
            <a:ext cx="1592940" cy="159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1E53CF5-21DD-0643-92BD-DCA404F11458}"/>
              </a:ext>
            </a:extLst>
          </p:cNvPr>
          <p:cNvGrpSpPr/>
          <p:nvPr userDrawn="1"/>
        </p:nvGrpSpPr>
        <p:grpSpPr>
          <a:xfrm>
            <a:off x="388419" y="5298989"/>
            <a:ext cx="11353773" cy="1010795"/>
            <a:chOff x="388418" y="4989095"/>
            <a:chExt cx="11353773" cy="1010794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660BE776-C5A2-8543-18F3-F4CA20B884B1}"/>
                </a:ext>
              </a:extLst>
            </p:cNvPr>
            <p:cNvCxnSpPr/>
            <p:nvPr/>
          </p:nvCxnSpPr>
          <p:spPr>
            <a:xfrm>
              <a:off x="163566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15CC3E1A-2F78-3C8C-215A-3F5AFBCD2AB8}"/>
                </a:ext>
              </a:extLst>
            </p:cNvPr>
            <p:cNvCxnSpPr/>
            <p:nvPr/>
          </p:nvCxnSpPr>
          <p:spPr>
            <a:xfrm>
              <a:off x="3448423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D18059D-29A3-8AAA-DA15-1F876AE2D5DA}"/>
                </a:ext>
              </a:extLst>
            </p:cNvPr>
            <p:cNvCxnSpPr/>
            <p:nvPr/>
          </p:nvCxnSpPr>
          <p:spPr>
            <a:xfrm>
              <a:off x="50686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5ACBCBE-50B1-E46F-DE38-80E7712A1AE2}"/>
                </a:ext>
              </a:extLst>
            </p:cNvPr>
            <p:cNvCxnSpPr/>
            <p:nvPr/>
          </p:nvCxnSpPr>
          <p:spPr>
            <a:xfrm>
              <a:off x="68690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A44C6A7-64FA-22A5-CB88-D18E2C26B2CB}"/>
                </a:ext>
              </a:extLst>
            </p:cNvPr>
            <p:cNvCxnSpPr/>
            <p:nvPr/>
          </p:nvCxnSpPr>
          <p:spPr>
            <a:xfrm>
              <a:off x="85534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1FF86FA-DF0C-C732-0F39-FE4E709624EE}"/>
                </a:ext>
              </a:extLst>
            </p:cNvPr>
            <p:cNvCxnSpPr/>
            <p:nvPr/>
          </p:nvCxnSpPr>
          <p:spPr>
            <a:xfrm>
              <a:off x="102218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163F1D1-471D-D669-D345-35BFA31920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8418" y="4994607"/>
              <a:ext cx="11353773" cy="1005282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2B1714C8-BDCD-7AF7-523C-90D4C3A24D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2665"/>
          <a:stretch/>
        </p:blipFill>
        <p:spPr>
          <a:xfrm>
            <a:off x="506554" y="206699"/>
            <a:ext cx="1354924" cy="87951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00CDD3F-4B6C-0C5E-4716-7BAF58FD03C0}"/>
              </a:ext>
            </a:extLst>
          </p:cNvPr>
          <p:cNvSpPr txBox="1"/>
          <p:nvPr userDrawn="1"/>
        </p:nvSpPr>
        <p:spPr>
          <a:xfrm>
            <a:off x="431800" y="1051810"/>
            <a:ext cx="13215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InfinitDIGITAL</a:t>
            </a:r>
          </a:p>
        </p:txBody>
      </p:sp>
    </p:spTree>
    <p:extLst>
      <p:ext uri="{BB962C8B-B14F-4D97-AF65-F5344CB8AC3E}">
        <p14:creationId xmlns:p14="http://schemas.microsoft.com/office/powerpoint/2010/main" val="33911602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8068CBFA-1B0D-00A5-8E51-3607C771356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674"/>
            <a:ext cx="12192000" cy="685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7DC31C4D-5BFA-4A28-0F7A-5F844745F56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6C731AD5-ED36-1751-CC67-94CF34AC2E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2395" y="216539"/>
            <a:ext cx="1152000" cy="768000"/>
          </a:xfrm>
          <a:prstGeom prst="rect">
            <a:avLst/>
          </a:prstGeom>
        </p:spPr>
      </p:pic>
      <p:pic>
        <p:nvPicPr>
          <p:cNvPr id="5" name="Picture 4" descr="A picture containing text, sky, outdoor&#10;&#10;Description automatically generated">
            <a:extLst>
              <a:ext uri="{FF2B5EF4-FFF2-40B4-BE49-F238E27FC236}">
                <a16:creationId xmlns:a16="http://schemas.microsoft.com/office/drawing/2014/main" id="{04104303-DBF9-23B9-FD5C-C6EED92A5E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5" r="7803"/>
          <a:stretch/>
        </p:blipFill>
        <p:spPr>
          <a:xfrm>
            <a:off x="10318003" y="4305884"/>
            <a:ext cx="1410085" cy="1104000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6" name="Picture 5" descr="A group of buildings with trees in front of them&#10;&#10;Description automatically generated with low confidence">
            <a:extLst>
              <a:ext uri="{FF2B5EF4-FFF2-40B4-BE49-F238E27FC236}">
                <a16:creationId xmlns:a16="http://schemas.microsoft.com/office/drawing/2014/main" id="{6088CCE8-E969-F94E-4502-EB6E11949C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99" b="19142"/>
          <a:stretch/>
        </p:blipFill>
        <p:spPr>
          <a:xfrm>
            <a:off x="6562790" y="1338391"/>
            <a:ext cx="2162005" cy="1440000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7" name="Picture 6" descr="A large building with trees in front of it&#10;&#10;Description automatically generated with medium confidence">
            <a:extLst>
              <a:ext uri="{FF2B5EF4-FFF2-40B4-BE49-F238E27FC236}">
                <a16:creationId xmlns:a16="http://schemas.microsoft.com/office/drawing/2014/main" id="{D479C993-D20D-F61E-9406-177DA8C5BE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0" r="11239"/>
          <a:stretch/>
        </p:blipFill>
        <p:spPr>
          <a:xfrm>
            <a:off x="8822847" y="4305884"/>
            <a:ext cx="1363564" cy="1104000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11" name="Picture 10" descr="A picture containing text, outdoor, building, apartment building&#10;&#10;Description automatically generated">
            <a:extLst>
              <a:ext uri="{FF2B5EF4-FFF2-40B4-BE49-F238E27FC236}">
                <a16:creationId xmlns:a16="http://schemas.microsoft.com/office/drawing/2014/main" id="{5A9F3A95-0CCF-2527-116A-E82112071D3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0684" y="2918137"/>
            <a:ext cx="1922393" cy="1248000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12" name="Picture 11" descr="A high angle view of a building&#10;&#10;Description automatically generated with medium confidence">
            <a:extLst>
              <a:ext uri="{FF2B5EF4-FFF2-40B4-BE49-F238E27FC236}">
                <a16:creationId xmlns:a16="http://schemas.microsoft.com/office/drawing/2014/main" id="{EB5A87DF-C342-0CD0-5C9E-EB61AFBC829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8041" y="1338391"/>
            <a:ext cx="2234556" cy="1440000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16" name="Picture 15" descr="A picture containing outdoor, building, city, apartment building&#10;&#10;Description automatically generated">
            <a:extLst>
              <a:ext uri="{FF2B5EF4-FFF2-40B4-BE49-F238E27FC236}">
                <a16:creationId xmlns:a16="http://schemas.microsoft.com/office/drawing/2014/main" id="{E0DF372E-B57B-68F2-5CC4-BEF94FFD8F09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702" y="2918138"/>
            <a:ext cx="1692369" cy="1702340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18" name="Picture 17" descr="A high angle view of a building&#10;&#10;Description automatically generated with medium confidence">
            <a:extLst>
              <a:ext uri="{FF2B5EF4-FFF2-40B4-BE49-F238E27FC236}">
                <a16:creationId xmlns:a16="http://schemas.microsoft.com/office/drawing/2014/main" id="{B1C2F36C-F1BD-FB9F-0DBA-4D6934127341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688" y="2918137"/>
            <a:ext cx="1911400" cy="1248000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20" name="Picture 19" descr="A picture containing sky, outdoor, building, tower&#10;&#10;Description automatically generated">
            <a:extLst>
              <a:ext uri="{FF2B5EF4-FFF2-40B4-BE49-F238E27FC236}">
                <a16:creationId xmlns:a16="http://schemas.microsoft.com/office/drawing/2014/main" id="{A159BC03-7A26-54DB-EAC2-5D4B697B950F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0683" y="4305885"/>
            <a:ext cx="940573" cy="927079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sp>
        <p:nvSpPr>
          <p:cNvPr id="21" name="Text Placeholder 16">
            <a:extLst>
              <a:ext uri="{FF2B5EF4-FFF2-40B4-BE49-F238E27FC236}">
                <a16:creationId xmlns:a16="http://schemas.microsoft.com/office/drawing/2014/main" id="{401ED205-A923-49E8-FD8C-93607AC216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5465" y="2467267"/>
            <a:ext cx="5411352" cy="1702339"/>
          </a:xfrm>
        </p:spPr>
        <p:txBody>
          <a:bodyPr>
            <a:no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buNone/>
              <a:defRPr sz="32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OF THE SLIDE - LINE ONE</a:t>
            </a:r>
            <a:endParaRPr lang="en-IN" dirty="0"/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50CB36AF-F1AE-15EB-1F27-0D8643E1EF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8042" y="4146728"/>
            <a:ext cx="9755085" cy="454763"/>
          </a:xfrm>
        </p:spPr>
        <p:txBody>
          <a:bodyPr>
            <a:noAutofit/>
          </a:bodyPr>
          <a:lstStyle>
            <a:lvl1pPr marL="0" indent="0">
              <a:lnSpc>
                <a:spcPts val="2667"/>
              </a:lnSpc>
              <a:spcBef>
                <a:spcPts val="0"/>
              </a:spcBef>
              <a:buNone/>
              <a:defRPr sz="2400" b="1" baseline="0">
                <a:solidFill>
                  <a:srgbClr val="BED730"/>
                </a:solidFill>
              </a:defRPr>
            </a:lvl1pPr>
          </a:lstStyle>
          <a:p>
            <a:pPr lvl="0"/>
            <a:r>
              <a:rPr lang="en-US" dirty="0"/>
              <a:t>Line two</a:t>
            </a:r>
          </a:p>
        </p:txBody>
      </p:sp>
      <p:sp>
        <p:nvSpPr>
          <p:cNvPr id="23" name="Text Placeholder 16">
            <a:extLst>
              <a:ext uri="{FF2B5EF4-FFF2-40B4-BE49-F238E27FC236}">
                <a16:creationId xmlns:a16="http://schemas.microsoft.com/office/drawing/2014/main" id="{CD3A67E4-2EC4-3E4D-F1A3-44CB7C5957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8041" y="4620478"/>
            <a:ext cx="5368776" cy="369471"/>
          </a:xfrm>
        </p:spPr>
        <p:txBody>
          <a:bodyPr anchor="t">
            <a:noAutofit/>
          </a:bodyPr>
          <a:lstStyle>
            <a:lvl1pPr marL="0" indent="0">
              <a:lnSpc>
                <a:spcPts val="2400"/>
              </a:lnSpc>
              <a:buNone/>
              <a:defRPr sz="1867" b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/>
              <a:t>Month 2023</a:t>
            </a:r>
          </a:p>
        </p:txBody>
      </p:sp>
    </p:spTree>
    <p:extLst>
      <p:ext uri="{BB962C8B-B14F-4D97-AF65-F5344CB8AC3E}">
        <p14:creationId xmlns:p14="http://schemas.microsoft.com/office/powerpoint/2010/main" val="26836872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95531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AGENDA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CC79BB-DFBF-4095-8290-D3EFBA1ECC3C}"/>
              </a:ext>
            </a:extLst>
          </p:cNvPr>
          <p:cNvSpPr txBox="1">
            <a:spLocks/>
          </p:cNvSpPr>
          <p:nvPr userDrawn="1"/>
        </p:nvSpPr>
        <p:spPr>
          <a:xfrm>
            <a:off x="11573753" y="6598267"/>
            <a:ext cx="559663" cy="192000"/>
          </a:xfrm>
          <a:prstGeom prst="rect">
            <a:avLst/>
          </a:prstGeom>
          <a:noFill/>
          <a:ln w="12700">
            <a:noFill/>
            <a:prstDash val="sysDot"/>
          </a:ln>
        </p:spPr>
        <p:txBody>
          <a:bodyPr vert="horz" lIns="121904" tIns="60953" rIns="0" bIns="60953" rtlCol="0" anchor="ctr"/>
          <a:lstStyle>
            <a:defPPr>
              <a:defRPr lang="en-US"/>
            </a:defPPr>
            <a:lvl1pPr marL="0" algn="ctr" defTabSz="914286" rtl="0" eaLnBrk="1" latinLnBrk="0" hangingPunct="1">
              <a:defRPr sz="800" b="1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AB342A-830E-438F-A6A8-BEDF509AB0A8}" type="slidenum">
              <a:rPr lang="en-US" sz="1067" b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‹#›</a:t>
            </a:fld>
            <a:endParaRPr lang="en-US" sz="1067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2252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359035"/>
            <a:ext cx="10051200" cy="46165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TITLE OF THE SLIDE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0" y="1316568"/>
            <a:ext cx="11328200" cy="4993217"/>
          </a:xfrm>
        </p:spPr>
        <p:txBody>
          <a:bodyPr/>
          <a:lstStyle>
            <a:lvl1pPr marL="302355" indent="-302355">
              <a:buFont typeface="Wingdings" panose="05000000000000000000" pitchFamily="2" charset="2"/>
              <a:buChar char="§"/>
              <a:defRPr/>
            </a:lvl1pPr>
            <a:lvl2pPr>
              <a:defRPr sz="2133"/>
            </a:lvl2pPr>
            <a:lvl3pPr marL="1055974">
              <a:defRPr sz="2133"/>
            </a:lvl3pPr>
            <a:lvl4pPr marL="1439964">
              <a:defRPr sz="1867"/>
            </a:lvl4pPr>
            <a:lvl5pPr marL="1775956">
              <a:defRPr sz="18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276D5D4-6F02-4BCF-9E18-BE84FEBED785}"/>
              </a:ext>
            </a:extLst>
          </p:cNvPr>
          <p:cNvSpPr txBox="1">
            <a:spLocks/>
          </p:cNvSpPr>
          <p:nvPr userDrawn="1"/>
        </p:nvSpPr>
        <p:spPr>
          <a:xfrm>
            <a:off x="11573753" y="6598267"/>
            <a:ext cx="559663" cy="192000"/>
          </a:xfrm>
          <a:prstGeom prst="rect">
            <a:avLst/>
          </a:prstGeom>
          <a:noFill/>
          <a:ln w="12700">
            <a:noFill/>
            <a:prstDash val="sysDot"/>
          </a:ln>
        </p:spPr>
        <p:txBody>
          <a:bodyPr vert="horz" lIns="121904" tIns="60953" rIns="0" bIns="60953" rtlCol="0" anchor="ctr"/>
          <a:lstStyle>
            <a:defPPr>
              <a:defRPr lang="en-US"/>
            </a:defPPr>
            <a:lvl1pPr marL="0" algn="ctr" defTabSz="914286" rtl="0" eaLnBrk="1" latinLnBrk="0" hangingPunct="1">
              <a:defRPr sz="800" b="1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AB342A-830E-438F-A6A8-BEDF509AB0A8}" type="slidenum">
              <a:rPr lang="en-US" sz="1067" b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‹#›</a:t>
            </a:fld>
            <a:endParaRPr lang="en-US" sz="1067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7764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31801" y="1316568"/>
            <a:ext cx="5425017" cy="4993216"/>
          </a:xfrm>
        </p:spPr>
        <p:txBody>
          <a:bodyPr>
            <a:normAutofit/>
          </a:bodyPr>
          <a:lstStyle>
            <a:lvl1pPr marL="302355" indent="-302355">
              <a:buFont typeface="Wingdings" panose="05000000000000000000" pitchFamily="2" charset="2"/>
              <a:buChar char="§"/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467"/>
            </a:lvl4pPr>
            <a:lvl5pPr>
              <a:defRPr sz="14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35184" y="1316568"/>
            <a:ext cx="5425016" cy="4993216"/>
          </a:xfrm>
        </p:spPr>
        <p:txBody>
          <a:bodyPr>
            <a:normAutofit/>
          </a:bodyPr>
          <a:lstStyle>
            <a:lvl1pPr marL="302355" indent="-302355">
              <a:buFont typeface="Wingdings" panose="05000000000000000000" pitchFamily="2" charset="2"/>
              <a:buChar char="§"/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467"/>
            </a:lvl4pPr>
            <a:lvl5pPr>
              <a:defRPr sz="14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800" y="359035"/>
            <a:ext cx="10104200" cy="46165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TITLE OF THE SLIDE GOES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1A86DE-5F51-4937-8D12-571829454B28}"/>
              </a:ext>
            </a:extLst>
          </p:cNvPr>
          <p:cNvSpPr txBox="1">
            <a:spLocks/>
          </p:cNvSpPr>
          <p:nvPr userDrawn="1"/>
        </p:nvSpPr>
        <p:spPr>
          <a:xfrm>
            <a:off x="11573753" y="6598267"/>
            <a:ext cx="559663" cy="192000"/>
          </a:xfrm>
          <a:prstGeom prst="rect">
            <a:avLst/>
          </a:prstGeom>
          <a:noFill/>
          <a:ln w="12700">
            <a:noFill/>
            <a:prstDash val="sysDot"/>
          </a:ln>
        </p:spPr>
        <p:txBody>
          <a:bodyPr vert="horz" lIns="121904" tIns="60953" rIns="0" bIns="60953" rtlCol="0" anchor="ctr"/>
          <a:lstStyle>
            <a:defPPr>
              <a:defRPr lang="en-US"/>
            </a:defPPr>
            <a:lvl1pPr marL="0" algn="ctr" defTabSz="914286" rtl="0" eaLnBrk="1" latinLnBrk="0" hangingPunct="1">
              <a:defRPr sz="800" b="1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AB342A-830E-438F-A6A8-BEDF509AB0A8}" type="slidenum">
              <a:rPr lang="en-US" sz="1067" b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‹#›</a:t>
            </a:fld>
            <a:endParaRPr lang="en-US" sz="1067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2550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32000" y="1366801"/>
            <a:ext cx="5472000" cy="287323"/>
          </a:xfrm>
        </p:spPr>
        <p:txBody>
          <a:bodyPr wrap="square" rIns="0" bIns="0" anchor="ctr">
            <a:spAutoFit/>
          </a:bodyPr>
          <a:lstStyle>
            <a:lvl1pPr marL="0" indent="0">
              <a:buNone/>
              <a:defRPr kumimoji="0" lang="en-US" sz="1867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  <a:lvl2pPr marL="609509" indent="0">
              <a:buNone/>
              <a:defRPr sz="2667" b="1"/>
            </a:lvl2pPr>
            <a:lvl3pPr marL="1219018" indent="0">
              <a:buNone/>
              <a:defRPr sz="2400" b="1"/>
            </a:lvl3pPr>
            <a:lvl4pPr marL="1828526" indent="0">
              <a:buNone/>
              <a:defRPr sz="2133" b="1"/>
            </a:lvl4pPr>
            <a:lvl5pPr marL="2438035" indent="0">
              <a:buNone/>
              <a:defRPr sz="2133" b="1"/>
            </a:lvl5pPr>
            <a:lvl6pPr marL="3047544" indent="0">
              <a:buNone/>
              <a:defRPr sz="2133" b="1"/>
            </a:lvl6pPr>
            <a:lvl7pPr marL="3657051" indent="0">
              <a:buNone/>
              <a:defRPr sz="2133" b="1"/>
            </a:lvl7pPr>
            <a:lvl8pPr marL="4266561" indent="0">
              <a:buNone/>
              <a:defRPr sz="2133" b="1"/>
            </a:lvl8pPr>
            <a:lvl9pPr marL="4876069" indent="0">
              <a:buNone/>
              <a:defRPr sz="2133" b="1"/>
            </a:lvl9pPr>
          </a:lstStyle>
          <a:p>
            <a:pPr marL="0" marR="0" lvl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2 Column heading goes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31999" y="1778002"/>
            <a:ext cx="5472000" cy="4468284"/>
          </a:xfrm>
        </p:spPr>
        <p:txBody>
          <a:bodyPr tIns="0">
            <a:normAutofit/>
          </a:bodyPr>
          <a:lstStyle>
            <a:lvl1pPr marL="302355" indent="-302355">
              <a:lnSpc>
                <a:spcPct val="100000"/>
              </a:lnSpc>
              <a:spcBef>
                <a:spcPts val="533"/>
              </a:spcBef>
              <a:buFont typeface="Wingdings" panose="05000000000000000000" pitchFamily="2" charset="2"/>
              <a:buChar char="§"/>
              <a:defRPr lang="en-US" sz="1867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58286">
              <a:lnSpc>
                <a:spcPct val="100000"/>
              </a:lnSpc>
              <a:spcBef>
                <a:spcPts val="533"/>
              </a:spcBef>
              <a:defRPr sz="1600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14019" y="1366801"/>
            <a:ext cx="5448000" cy="287323"/>
          </a:xfrm>
        </p:spPr>
        <p:txBody>
          <a:bodyPr wrap="square" rIns="0" bIns="0" anchor="ctr">
            <a:spAutoFit/>
          </a:bodyPr>
          <a:lstStyle>
            <a:lvl1pPr marL="0" marR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67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  <a:lvl2pPr marL="609509" indent="0">
              <a:buNone/>
              <a:defRPr sz="2667" b="1"/>
            </a:lvl2pPr>
            <a:lvl3pPr marL="1219018" indent="0">
              <a:buNone/>
              <a:defRPr sz="2400" b="1"/>
            </a:lvl3pPr>
            <a:lvl4pPr marL="1828526" indent="0">
              <a:buNone/>
              <a:defRPr sz="2133" b="1"/>
            </a:lvl4pPr>
            <a:lvl5pPr marL="2438035" indent="0">
              <a:buNone/>
              <a:defRPr sz="2133" b="1"/>
            </a:lvl5pPr>
            <a:lvl6pPr marL="3047544" indent="0">
              <a:buNone/>
              <a:defRPr sz="2133" b="1"/>
            </a:lvl6pPr>
            <a:lvl7pPr marL="3657051" indent="0">
              <a:buNone/>
              <a:defRPr sz="2133" b="1"/>
            </a:lvl7pPr>
            <a:lvl8pPr marL="4266561" indent="0">
              <a:buNone/>
              <a:defRPr sz="2133" b="1"/>
            </a:lvl8pPr>
            <a:lvl9pPr marL="4876069" indent="0">
              <a:buNone/>
              <a:defRPr sz="2133" b="1"/>
            </a:lvl9pPr>
          </a:lstStyle>
          <a:p>
            <a:pPr marL="0" marR="0" lvl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2 Column heading goes here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314017" y="1778002"/>
            <a:ext cx="5448000" cy="4468284"/>
          </a:xfrm>
        </p:spPr>
        <p:txBody>
          <a:bodyPr tIns="0"/>
          <a:lstStyle>
            <a:lvl1pPr marL="380990" indent="-380990">
              <a:buFont typeface="Wingdings" panose="05000000000000000000" pitchFamily="2" charset="2"/>
              <a:buChar char="§"/>
              <a:defRPr lang="en-US" sz="1867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58286" indent="-380942">
              <a:defRPr lang="en-US" sz="1600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523771" indent="-304754">
              <a:defRPr lang="en-US" sz="1867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3pPr>
            <a:lvl4pPr marL="2133280" indent="-304754">
              <a:defRPr lang="en-US" sz="1600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742789" indent="-304754">
              <a:defRPr lang="en-US" sz="1600" kern="1200" dirty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marL="302355" lvl="0" indent="-302355" algn="l" defTabSz="1219018" rtl="0" eaLnBrk="1" latinLnBrk="0" hangingPunct="1">
              <a:lnSpc>
                <a:spcPct val="100000"/>
              </a:lnSpc>
              <a:spcBef>
                <a:spcPts val="533"/>
              </a:spcBef>
              <a:buFont typeface="Wingdings" panose="05000000000000000000" pitchFamily="2" charset="2"/>
              <a:buChar char="§"/>
            </a:pPr>
            <a:r>
              <a:rPr lang="en-US"/>
              <a:t>Click to edit Master text styles</a:t>
            </a:r>
          </a:p>
          <a:p>
            <a:pPr marL="758286" lvl="1" indent="-380942" algn="l" defTabSz="1219018" rtl="0" eaLnBrk="1" latinLnBrk="0" hangingPunct="1">
              <a:lnSpc>
                <a:spcPct val="100000"/>
              </a:lnSpc>
              <a:spcBef>
                <a:spcPts val="533"/>
              </a:spcBef>
              <a:buFont typeface="Arial" pitchFamily="34" charset="0"/>
              <a:buChar char="–"/>
            </a:pPr>
            <a:r>
              <a:rPr lang="en-US"/>
              <a:t>Second level</a:t>
            </a:r>
          </a:p>
          <a:p>
            <a:pPr marL="1523771" lvl="2" indent="-304754" algn="l" defTabSz="1219018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•"/>
            </a:pPr>
            <a:r>
              <a:rPr lang="en-US"/>
              <a:t>Third level</a:t>
            </a:r>
          </a:p>
          <a:p>
            <a:pPr marL="2133280" lvl="3" indent="-304754" algn="l" defTabSz="1219018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–"/>
            </a:pPr>
            <a:r>
              <a:rPr lang="en-US"/>
              <a:t>Fourth level</a:t>
            </a:r>
          </a:p>
          <a:p>
            <a:pPr marL="2742789" lvl="4" indent="-304754" algn="l" defTabSz="1219018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»"/>
            </a:pPr>
            <a:r>
              <a:rPr lang="en-US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99D03EB-57A9-4FE6-8E52-835EF245DA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0" y="359035"/>
            <a:ext cx="10104200" cy="46165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TITLE OF THE SLIDE GOES HERE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AD56A18-3F29-4703-A5F8-FDCB1F045DFC}"/>
              </a:ext>
            </a:extLst>
          </p:cNvPr>
          <p:cNvSpPr txBox="1">
            <a:spLocks/>
          </p:cNvSpPr>
          <p:nvPr userDrawn="1"/>
        </p:nvSpPr>
        <p:spPr>
          <a:xfrm>
            <a:off x="11573753" y="6598267"/>
            <a:ext cx="559663" cy="192000"/>
          </a:xfrm>
          <a:prstGeom prst="rect">
            <a:avLst/>
          </a:prstGeom>
          <a:noFill/>
          <a:ln w="12700">
            <a:noFill/>
            <a:prstDash val="sysDot"/>
          </a:ln>
        </p:spPr>
        <p:txBody>
          <a:bodyPr vert="horz" lIns="121904" tIns="60953" rIns="0" bIns="60953" rtlCol="0" anchor="ctr"/>
          <a:lstStyle>
            <a:defPPr>
              <a:defRPr lang="en-US"/>
            </a:defPPr>
            <a:lvl1pPr marL="0" algn="ctr" defTabSz="914286" rtl="0" eaLnBrk="1" latinLnBrk="0" hangingPunct="1">
              <a:defRPr sz="800" b="1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AB342A-830E-438F-A6A8-BEDF509AB0A8}" type="slidenum">
              <a:rPr lang="en-US" sz="1067" b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‹#›</a:t>
            </a:fld>
            <a:endParaRPr lang="en-US" sz="1067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1667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TITLE OF THE SLIDE GOES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78B4D0-6BE9-4088-A013-AAED39EFD6EC}"/>
              </a:ext>
            </a:extLst>
          </p:cNvPr>
          <p:cNvSpPr txBox="1">
            <a:spLocks/>
          </p:cNvSpPr>
          <p:nvPr userDrawn="1"/>
        </p:nvSpPr>
        <p:spPr>
          <a:xfrm>
            <a:off x="11573753" y="6598267"/>
            <a:ext cx="559663" cy="192000"/>
          </a:xfrm>
          <a:prstGeom prst="rect">
            <a:avLst/>
          </a:prstGeom>
          <a:noFill/>
          <a:ln w="12700">
            <a:noFill/>
            <a:prstDash val="sysDot"/>
          </a:ln>
        </p:spPr>
        <p:txBody>
          <a:bodyPr vert="horz" lIns="121904" tIns="60953" rIns="0" bIns="60953" rtlCol="0" anchor="ctr"/>
          <a:lstStyle>
            <a:defPPr>
              <a:defRPr lang="en-US"/>
            </a:defPPr>
            <a:lvl1pPr marL="0" algn="ctr" defTabSz="914286" rtl="0" eaLnBrk="1" latinLnBrk="0" hangingPunct="1">
              <a:defRPr sz="800" b="1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AB342A-830E-438F-A6A8-BEDF509AB0A8}" type="slidenum">
              <a:rPr lang="en-US" sz="1067" b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‹#›</a:t>
            </a:fld>
            <a:endParaRPr lang="en-US" sz="1067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705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4CD0B-5D21-E1AF-B80A-765224EFB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82209E-B7E0-BC81-2FED-7E4C7BB32D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EB13F2-049C-9D4C-CCA9-8EF3134A9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C6EBC4-0ECF-38DD-BCCD-10F825761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FDBA5A-4BF4-902A-F474-996E21EB1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933516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201A299A-BF04-2CCA-5422-9B7E992F7DE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674"/>
            <a:ext cx="12192000" cy="685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7AD35131-7371-4CF0-B282-66D9EF64198D}"/>
              </a:ext>
            </a:extLst>
          </p:cNvPr>
          <p:cNvSpPr/>
          <p:nvPr userDrawn="1"/>
        </p:nvSpPr>
        <p:spPr>
          <a:xfrm>
            <a:off x="1" y="0"/>
            <a:ext cx="12192001" cy="6858000"/>
          </a:xfrm>
          <a:prstGeom prst="rect">
            <a:avLst/>
          </a:prstGeom>
          <a:solidFill>
            <a:srgbClr val="0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IN" sz="24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AD19607-E94E-48EE-A274-950F2411742E}"/>
              </a:ext>
            </a:extLst>
          </p:cNvPr>
          <p:cNvSpPr/>
          <p:nvPr/>
        </p:nvSpPr>
        <p:spPr>
          <a:xfrm>
            <a:off x="-48379" y="5146441"/>
            <a:ext cx="12288761" cy="1711559"/>
          </a:xfrm>
          <a:prstGeom prst="rect">
            <a:avLst/>
          </a:prstGeom>
          <a:solidFill>
            <a:srgbClr val="000000">
              <a:alpha val="69804"/>
            </a:srgbClr>
          </a:solidFill>
          <a:ln w="3175">
            <a:solidFill>
              <a:srgbClr val="BED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46" name="Text Placeholder 3">
            <a:extLst>
              <a:ext uri="{FF2B5EF4-FFF2-40B4-BE49-F238E27FC236}">
                <a16:creationId xmlns:a16="http://schemas.microsoft.com/office/drawing/2014/main" id="{FC89170F-4740-47C6-A37C-089B562BC848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31800" y="5239095"/>
            <a:ext cx="11328400" cy="1475741"/>
          </a:xfrm>
        </p:spPr>
        <p:txBody>
          <a:bodyPr anchor="ctr">
            <a:normAutofit/>
          </a:bodyPr>
          <a:lstStyle>
            <a:lvl1pPr marL="0" indent="0" algn="ctr">
              <a:lnSpc>
                <a:spcPts val="4000"/>
              </a:lnSpc>
              <a:spcBef>
                <a:spcPts val="0"/>
              </a:spcBef>
              <a:buNone/>
              <a:defRPr sz="3200" b="1" cap="all" baseline="0">
                <a:solidFill>
                  <a:srgbClr val="BED730"/>
                </a:solidFill>
              </a:defRPr>
            </a:lvl1pPr>
          </a:lstStyle>
          <a:p>
            <a:pPr lvl="0"/>
            <a:r>
              <a:rPr lang="en-US" dirty="0"/>
              <a:t>SECTION DIVIDER</a:t>
            </a:r>
          </a:p>
        </p:txBody>
      </p:sp>
      <p:pic>
        <p:nvPicPr>
          <p:cNvPr id="3" name="Picture 2" descr="Image result for sify logo">
            <a:extLst>
              <a:ext uri="{FF2B5EF4-FFF2-40B4-BE49-F238E27FC236}">
                <a16:creationId xmlns:a16="http://schemas.microsoft.com/office/drawing/2014/main" id="{2F82B5DC-DAD0-F32C-CD44-BF722C3BE5F7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4"/>
          <a:stretch/>
        </p:blipFill>
        <p:spPr bwMode="auto">
          <a:xfrm>
            <a:off x="10668000" y="412818"/>
            <a:ext cx="1170197" cy="663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82164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Ful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658DCF0-1ED5-4F76-942B-A19560D269A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31078167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olor Pale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351707"/>
            <a:ext cx="10051200" cy="46165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Color Palette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7E4328B-D13C-42AE-AE8E-10B47BAE4610}"/>
              </a:ext>
            </a:extLst>
          </p:cNvPr>
          <p:cNvSpPr/>
          <p:nvPr/>
        </p:nvSpPr>
        <p:spPr>
          <a:xfrm>
            <a:off x="447027" y="1912703"/>
            <a:ext cx="1483843" cy="5902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CFE044-BA97-42C4-9069-A63FF4388E19}"/>
              </a:ext>
            </a:extLst>
          </p:cNvPr>
          <p:cNvSpPr/>
          <p:nvPr/>
        </p:nvSpPr>
        <p:spPr>
          <a:xfrm>
            <a:off x="2413373" y="1912703"/>
            <a:ext cx="1483843" cy="59020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51BB78-6515-40CB-83F1-5E6A75ACED06}"/>
              </a:ext>
            </a:extLst>
          </p:cNvPr>
          <p:cNvSpPr/>
          <p:nvPr/>
        </p:nvSpPr>
        <p:spPr>
          <a:xfrm>
            <a:off x="4379720" y="1912703"/>
            <a:ext cx="1483843" cy="59020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B1B22CD-BDE0-4F9E-8DBD-474744ADF3E8}"/>
              </a:ext>
            </a:extLst>
          </p:cNvPr>
          <p:cNvSpPr/>
          <p:nvPr/>
        </p:nvSpPr>
        <p:spPr>
          <a:xfrm>
            <a:off x="6346066" y="1912703"/>
            <a:ext cx="1483843" cy="59020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98742DC-982D-4662-9434-A248A25BD175}"/>
              </a:ext>
            </a:extLst>
          </p:cNvPr>
          <p:cNvSpPr/>
          <p:nvPr/>
        </p:nvSpPr>
        <p:spPr>
          <a:xfrm>
            <a:off x="8312413" y="1912703"/>
            <a:ext cx="1483843" cy="59020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D898B4F-2DAB-49EA-AF24-A869636DFC83}"/>
              </a:ext>
            </a:extLst>
          </p:cNvPr>
          <p:cNvSpPr/>
          <p:nvPr/>
        </p:nvSpPr>
        <p:spPr>
          <a:xfrm>
            <a:off x="10278760" y="1912703"/>
            <a:ext cx="1483843" cy="5902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547637-0770-4AAA-93A5-EBEA61797A46}"/>
              </a:ext>
            </a:extLst>
          </p:cNvPr>
          <p:cNvSpPr txBox="1"/>
          <p:nvPr/>
        </p:nvSpPr>
        <p:spPr>
          <a:xfrm>
            <a:off x="447026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1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149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179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215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C2F1AA-F8F7-4BF2-A2FC-645DA7181D85}"/>
              </a:ext>
            </a:extLst>
          </p:cNvPr>
          <p:cNvSpPr txBox="1"/>
          <p:nvPr/>
        </p:nvSpPr>
        <p:spPr>
          <a:xfrm>
            <a:off x="434328" y="1370158"/>
            <a:ext cx="1913857" cy="2873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867" b="1" dirty="0">
                <a:solidFill>
                  <a:srgbClr val="595959"/>
                </a:solidFill>
              </a:rPr>
              <a:t>PRIMARY COLORS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D21CFA7-B0A8-404A-8755-747CC477C574}"/>
              </a:ext>
            </a:extLst>
          </p:cNvPr>
          <p:cNvSpPr txBox="1"/>
          <p:nvPr/>
        </p:nvSpPr>
        <p:spPr>
          <a:xfrm>
            <a:off x="2413373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2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215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150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148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52E051D-C9B6-4A62-8278-1A977BAD6E75}"/>
              </a:ext>
            </a:extLst>
          </p:cNvPr>
          <p:cNvSpPr txBox="1"/>
          <p:nvPr/>
        </p:nvSpPr>
        <p:spPr>
          <a:xfrm>
            <a:off x="4379720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3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195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214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155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D37B8BC-A0D4-4C30-9A1F-8AEE177F92FD}"/>
              </a:ext>
            </a:extLst>
          </p:cNvPr>
          <p:cNvSpPr txBox="1"/>
          <p:nvPr/>
        </p:nvSpPr>
        <p:spPr>
          <a:xfrm>
            <a:off x="6346067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4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179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162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199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6E4FFB-75D5-4AB4-B44D-3F33F1CF891D}"/>
              </a:ext>
            </a:extLst>
          </p:cNvPr>
          <p:cNvSpPr txBox="1"/>
          <p:nvPr/>
        </p:nvSpPr>
        <p:spPr>
          <a:xfrm>
            <a:off x="8312413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5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147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205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221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D56B14C-8C7C-4B3F-B3C5-1BD1E37D9293}"/>
              </a:ext>
            </a:extLst>
          </p:cNvPr>
          <p:cNvSpPr txBox="1"/>
          <p:nvPr/>
        </p:nvSpPr>
        <p:spPr>
          <a:xfrm>
            <a:off x="10278760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6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250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192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144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40EFAAB-F6AD-44D1-A61D-2A4AE33D9654}"/>
              </a:ext>
            </a:extLst>
          </p:cNvPr>
          <p:cNvSpPr txBox="1"/>
          <p:nvPr/>
        </p:nvSpPr>
        <p:spPr>
          <a:xfrm>
            <a:off x="434327" y="4005081"/>
            <a:ext cx="1443216" cy="2873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867" b="1" dirty="0">
                <a:solidFill>
                  <a:srgbClr val="595959"/>
                </a:solidFill>
              </a:rPr>
              <a:t>FONT COLOR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90443EB-8948-4923-9AF9-844BAF7527C2}"/>
              </a:ext>
            </a:extLst>
          </p:cNvPr>
          <p:cNvSpPr/>
          <p:nvPr/>
        </p:nvSpPr>
        <p:spPr>
          <a:xfrm>
            <a:off x="447027" y="4402390"/>
            <a:ext cx="1483843" cy="59020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6B40338-43E9-4740-A9B1-0E02C6306CA7}"/>
              </a:ext>
            </a:extLst>
          </p:cNvPr>
          <p:cNvSpPr txBox="1"/>
          <p:nvPr/>
        </p:nvSpPr>
        <p:spPr>
          <a:xfrm>
            <a:off x="447027" y="5159890"/>
            <a:ext cx="1177695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FONT COLOR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0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0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0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63411DD-BA76-41C7-ADF0-7E43D09A1DB2}"/>
              </a:ext>
            </a:extLst>
          </p:cNvPr>
          <p:cNvGrpSpPr/>
          <p:nvPr/>
        </p:nvGrpSpPr>
        <p:grpSpPr>
          <a:xfrm>
            <a:off x="4368607" y="4348045"/>
            <a:ext cx="2217020" cy="505591"/>
            <a:chOff x="3197275" y="3272707"/>
            <a:chExt cx="1662765" cy="379193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1A47A36-E381-483C-B833-139D75F81B28}"/>
                </a:ext>
              </a:extLst>
            </p:cNvPr>
            <p:cNvSpPr/>
            <p:nvPr/>
          </p:nvSpPr>
          <p:spPr>
            <a:xfrm>
              <a:off x="3197275" y="3272707"/>
              <a:ext cx="1662765" cy="379193"/>
            </a:xfrm>
            <a:prstGeom prst="rect">
              <a:avLst/>
            </a:prstGeom>
            <a:solidFill>
              <a:srgbClr val="5959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400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FAAE967-B4D3-43BC-B9D0-69A413DEC89C}"/>
                </a:ext>
              </a:extLst>
            </p:cNvPr>
            <p:cNvSpPr txBox="1"/>
            <p:nvPr/>
          </p:nvSpPr>
          <p:spPr>
            <a:xfrm>
              <a:off x="3299099" y="3323804"/>
              <a:ext cx="1456313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IN" sz="2400" b="1" dirty="0">
                  <a:solidFill>
                    <a:schemeClr val="bg1"/>
                  </a:solidFill>
                </a:rPr>
                <a:t>Trebuchet MS</a:t>
              </a:r>
              <a:endParaRPr lang="en-IN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97428E92-6A13-4EEE-A66B-9981CC127020}"/>
              </a:ext>
            </a:extLst>
          </p:cNvPr>
          <p:cNvSpPr txBox="1"/>
          <p:nvPr/>
        </p:nvSpPr>
        <p:spPr>
          <a:xfrm>
            <a:off x="4368605" y="4005081"/>
            <a:ext cx="1248162" cy="2873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867" b="1" dirty="0">
                <a:solidFill>
                  <a:srgbClr val="595959"/>
                </a:solidFill>
              </a:rPr>
              <a:t>FONT TYPE</a:t>
            </a:r>
          </a:p>
        </p:txBody>
      </p:sp>
    </p:spTree>
    <p:extLst>
      <p:ext uri="{BB962C8B-B14F-4D97-AF65-F5344CB8AC3E}">
        <p14:creationId xmlns:p14="http://schemas.microsoft.com/office/powerpoint/2010/main" val="31687128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1CF5F4CF-AAD1-4AFE-98D0-497D00F5455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674"/>
            <a:ext cx="12192000" cy="685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8C00623-BBB6-CF60-107E-584B25B0B661}"/>
              </a:ext>
            </a:extLst>
          </p:cNvPr>
          <p:cNvSpPr/>
          <p:nvPr userDrawn="1"/>
        </p:nvSpPr>
        <p:spPr>
          <a:xfrm>
            <a:off x="1" y="0"/>
            <a:ext cx="12192001" cy="6858000"/>
          </a:xfrm>
          <a:prstGeom prst="rect">
            <a:avLst/>
          </a:prstGeom>
          <a:solidFill>
            <a:srgbClr val="0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IN" sz="2400" dirty="0"/>
          </a:p>
        </p:txBody>
      </p:sp>
      <p:pic>
        <p:nvPicPr>
          <p:cNvPr id="23" name="Picture 22" descr="http://skillwise.in/consulting/images_new/logo/sify.png">
            <a:extLst>
              <a:ext uri="{FF2B5EF4-FFF2-40B4-BE49-F238E27FC236}">
                <a16:creationId xmlns:a16="http://schemas.microsoft.com/office/drawing/2014/main" id="{502C8AC8-AFE6-467F-8CDF-743475E1E56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7071" y="-33902"/>
            <a:ext cx="1592940" cy="159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1E53CF5-21DD-0643-92BD-DCA404F11458}"/>
              </a:ext>
            </a:extLst>
          </p:cNvPr>
          <p:cNvGrpSpPr/>
          <p:nvPr userDrawn="1"/>
        </p:nvGrpSpPr>
        <p:grpSpPr>
          <a:xfrm>
            <a:off x="388419" y="5298989"/>
            <a:ext cx="11353773" cy="1010795"/>
            <a:chOff x="388418" y="4989095"/>
            <a:chExt cx="11353773" cy="1010794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660BE776-C5A2-8543-18F3-F4CA20B884B1}"/>
                </a:ext>
              </a:extLst>
            </p:cNvPr>
            <p:cNvCxnSpPr/>
            <p:nvPr/>
          </p:nvCxnSpPr>
          <p:spPr>
            <a:xfrm>
              <a:off x="163566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15CC3E1A-2F78-3C8C-215A-3F5AFBCD2AB8}"/>
                </a:ext>
              </a:extLst>
            </p:cNvPr>
            <p:cNvCxnSpPr/>
            <p:nvPr/>
          </p:nvCxnSpPr>
          <p:spPr>
            <a:xfrm>
              <a:off x="3448423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D18059D-29A3-8AAA-DA15-1F876AE2D5DA}"/>
                </a:ext>
              </a:extLst>
            </p:cNvPr>
            <p:cNvCxnSpPr/>
            <p:nvPr/>
          </p:nvCxnSpPr>
          <p:spPr>
            <a:xfrm>
              <a:off x="50686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5ACBCBE-50B1-E46F-DE38-80E7712A1AE2}"/>
                </a:ext>
              </a:extLst>
            </p:cNvPr>
            <p:cNvCxnSpPr/>
            <p:nvPr/>
          </p:nvCxnSpPr>
          <p:spPr>
            <a:xfrm>
              <a:off x="68690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A44C6A7-64FA-22A5-CB88-D18E2C26B2CB}"/>
                </a:ext>
              </a:extLst>
            </p:cNvPr>
            <p:cNvCxnSpPr/>
            <p:nvPr/>
          </p:nvCxnSpPr>
          <p:spPr>
            <a:xfrm>
              <a:off x="85534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1FF86FA-DF0C-C732-0F39-FE4E709624EE}"/>
                </a:ext>
              </a:extLst>
            </p:cNvPr>
            <p:cNvCxnSpPr/>
            <p:nvPr/>
          </p:nvCxnSpPr>
          <p:spPr>
            <a:xfrm>
              <a:off x="102218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163F1D1-471D-D669-D345-35BFA31920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8418" y="4994607"/>
              <a:ext cx="11353773" cy="1005282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CF235276-04A0-DEB4-7C18-EC4C65EDF6C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419" y="208570"/>
            <a:ext cx="1320021" cy="110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336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8068CBFA-1B0D-00A5-8E51-3607C771356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76" y="1"/>
            <a:ext cx="12186048" cy="685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7DC31C4D-5BFA-4A28-0F7A-5F844745F56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6C731AD5-ED36-1751-CC67-94CF34AC2E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2395" y="216539"/>
            <a:ext cx="1152000" cy="768000"/>
          </a:xfrm>
          <a:prstGeom prst="rect">
            <a:avLst/>
          </a:prstGeom>
        </p:spPr>
      </p:pic>
      <p:sp>
        <p:nvSpPr>
          <p:cNvPr id="21" name="Text Placeholder 16">
            <a:extLst>
              <a:ext uri="{FF2B5EF4-FFF2-40B4-BE49-F238E27FC236}">
                <a16:creationId xmlns:a16="http://schemas.microsoft.com/office/drawing/2014/main" id="{401ED205-A923-49E8-FD8C-93607AC216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5465" y="2494989"/>
            <a:ext cx="5411352" cy="1702339"/>
          </a:xfrm>
        </p:spPr>
        <p:txBody>
          <a:bodyPr>
            <a:no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buNone/>
              <a:defRPr sz="32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OF THE SLIDE - LINE ONE</a:t>
            </a:r>
            <a:endParaRPr lang="en-IN" dirty="0"/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50CB36AF-F1AE-15EB-1F27-0D8643E1EF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8042" y="4174451"/>
            <a:ext cx="9755085" cy="454763"/>
          </a:xfrm>
        </p:spPr>
        <p:txBody>
          <a:bodyPr>
            <a:noAutofit/>
          </a:bodyPr>
          <a:lstStyle>
            <a:lvl1pPr marL="0" indent="0">
              <a:lnSpc>
                <a:spcPts val="2667"/>
              </a:lnSpc>
              <a:spcBef>
                <a:spcPts val="0"/>
              </a:spcBef>
              <a:buNone/>
              <a:defRPr sz="2400" b="1" baseline="0">
                <a:solidFill>
                  <a:srgbClr val="BED730"/>
                </a:solidFill>
              </a:defRPr>
            </a:lvl1pPr>
          </a:lstStyle>
          <a:p>
            <a:pPr lvl="0"/>
            <a:r>
              <a:rPr lang="en-US" dirty="0"/>
              <a:t>Line two</a:t>
            </a:r>
          </a:p>
        </p:txBody>
      </p:sp>
      <p:sp>
        <p:nvSpPr>
          <p:cNvPr id="23" name="Text Placeholder 16">
            <a:extLst>
              <a:ext uri="{FF2B5EF4-FFF2-40B4-BE49-F238E27FC236}">
                <a16:creationId xmlns:a16="http://schemas.microsoft.com/office/drawing/2014/main" id="{CD3A67E4-2EC4-3E4D-F1A3-44CB7C5957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8041" y="4648201"/>
            <a:ext cx="5368776" cy="369471"/>
          </a:xfrm>
        </p:spPr>
        <p:txBody>
          <a:bodyPr anchor="t">
            <a:noAutofit/>
          </a:bodyPr>
          <a:lstStyle>
            <a:lvl1pPr marL="0" indent="0">
              <a:lnSpc>
                <a:spcPts val="2400"/>
              </a:lnSpc>
              <a:buNone/>
              <a:defRPr sz="1867" b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/>
              <a:t>Month 2023</a:t>
            </a:r>
          </a:p>
        </p:txBody>
      </p:sp>
    </p:spTree>
    <p:extLst>
      <p:ext uri="{BB962C8B-B14F-4D97-AF65-F5344CB8AC3E}">
        <p14:creationId xmlns:p14="http://schemas.microsoft.com/office/powerpoint/2010/main" val="31114989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30893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AGENDA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CC79BB-DFBF-4095-8290-D3EFBA1ECC3C}"/>
              </a:ext>
            </a:extLst>
          </p:cNvPr>
          <p:cNvSpPr txBox="1">
            <a:spLocks/>
          </p:cNvSpPr>
          <p:nvPr userDrawn="1"/>
        </p:nvSpPr>
        <p:spPr>
          <a:xfrm>
            <a:off x="11573753" y="6598267"/>
            <a:ext cx="559663" cy="192000"/>
          </a:xfrm>
          <a:prstGeom prst="rect">
            <a:avLst/>
          </a:prstGeom>
          <a:noFill/>
          <a:ln w="12700">
            <a:noFill/>
            <a:prstDash val="sysDot"/>
          </a:ln>
        </p:spPr>
        <p:txBody>
          <a:bodyPr vert="horz" lIns="121904" tIns="60953" rIns="0" bIns="60953" rtlCol="0" anchor="ctr"/>
          <a:lstStyle>
            <a:defPPr>
              <a:defRPr lang="en-US"/>
            </a:defPPr>
            <a:lvl1pPr marL="0" algn="ctr" defTabSz="914286" rtl="0" eaLnBrk="1" latinLnBrk="0" hangingPunct="1">
              <a:defRPr sz="800" b="1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AB342A-830E-438F-A6A8-BEDF509AB0A8}" type="slidenum">
              <a:rPr lang="en-US" sz="1067" b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‹#›</a:t>
            </a:fld>
            <a:endParaRPr lang="en-US" sz="1067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2743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359035"/>
            <a:ext cx="10051200" cy="46165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TITLE OF THE SLIDE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0" y="1316568"/>
            <a:ext cx="11328200" cy="4993217"/>
          </a:xfrm>
        </p:spPr>
        <p:txBody>
          <a:bodyPr/>
          <a:lstStyle>
            <a:lvl1pPr marL="302355" indent="-302355">
              <a:buFont typeface="Wingdings" panose="05000000000000000000" pitchFamily="2" charset="2"/>
              <a:buChar char="§"/>
              <a:defRPr/>
            </a:lvl1pPr>
            <a:lvl2pPr>
              <a:defRPr sz="2133"/>
            </a:lvl2pPr>
            <a:lvl3pPr marL="1055974">
              <a:defRPr sz="2133"/>
            </a:lvl3pPr>
            <a:lvl4pPr marL="1439964">
              <a:defRPr sz="1867"/>
            </a:lvl4pPr>
            <a:lvl5pPr marL="1775956">
              <a:defRPr sz="18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276D5D4-6F02-4BCF-9E18-BE84FEBED785}"/>
              </a:ext>
            </a:extLst>
          </p:cNvPr>
          <p:cNvSpPr txBox="1">
            <a:spLocks/>
          </p:cNvSpPr>
          <p:nvPr userDrawn="1"/>
        </p:nvSpPr>
        <p:spPr>
          <a:xfrm>
            <a:off x="11573753" y="6598267"/>
            <a:ext cx="559663" cy="192000"/>
          </a:xfrm>
          <a:prstGeom prst="rect">
            <a:avLst/>
          </a:prstGeom>
          <a:noFill/>
          <a:ln w="12700">
            <a:noFill/>
            <a:prstDash val="sysDot"/>
          </a:ln>
        </p:spPr>
        <p:txBody>
          <a:bodyPr vert="horz" lIns="121904" tIns="60953" rIns="0" bIns="60953" rtlCol="0" anchor="ctr"/>
          <a:lstStyle>
            <a:defPPr>
              <a:defRPr lang="en-US"/>
            </a:defPPr>
            <a:lvl1pPr marL="0" algn="ctr" defTabSz="914286" rtl="0" eaLnBrk="1" latinLnBrk="0" hangingPunct="1">
              <a:defRPr sz="800" b="1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AB342A-830E-438F-A6A8-BEDF509AB0A8}" type="slidenum">
              <a:rPr lang="en-US" sz="1067" b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‹#›</a:t>
            </a:fld>
            <a:endParaRPr lang="en-US" sz="1067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2145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31801" y="1316568"/>
            <a:ext cx="5425017" cy="4993216"/>
          </a:xfrm>
        </p:spPr>
        <p:txBody>
          <a:bodyPr>
            <a:normAutofit/>
          </a:bodyPr>
          <a:lstStyle>
            <a:lvl1pPr marL="302355" indent="-302355">
              <a:buFont typeface="Wingdings" panose="05000000000000000000" pitchFamily="2" charset="2"/>
              <a:buChar char="§"/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467"/>
            </a:lvl4pPr>
            <a:lvl5pPr>
              <a:defRPr sz="14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35184" y="1316568"/>
            <a:ext cx="5425016" cy="4993216"/>
          </a:xfrm>
        </p:spPr>
        <p:txBody>
          <a:bodyPr>
            <a:normAutofit/>
          </a:bodyPr>
          <a:lstStyle>
            <a:lvl1pPr marL="302355" indent="-302355">
              <a:buFont typeface="Wingdings" panose="05000000000000000000" pitchFamily="2" charset="2"/>
              <a:buChar char="§"/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467"/>
            </a:lvl4pPr>
            <a:lvl5pPr>
              <a:defRPr sz="14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800" y="359035"/>
            <a:ext cx="10104200" cy="46165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TITLE OF THE SLIDE GOES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1A86DE-5F51-4937-8D12-571829454B28}"/>
              </a:ext>
            </a:extLst>
          </p:cNvPr>
          <p:cNvSpPr txBox="1">
            <a:spLocks/>
          </p:cNvSpPr>
          <p:nvPr userDrawn="1"/>
        </p:nvSpPr>
        <p:spPr>
          <a:xfrm>
            <a:off x="11573753" y="6598267"/>
            <a:ext cx="559663" cy="192000"/>
          </a:xfrm>
          <a:prstGeom prst="rect">
            <a:avLst/>
          </a:prstGeom>
          <a:noFill/>
          <a:ln w="12700">
            <a:noFill/>
            <a:prstDash val="sysDot"/>
          </a:ln>
        </p:spPr>
        <p:txBody>
          <a:bodyPr vert="horz" lIns="121904" tIns="60953" rIns="0" bIns="60953" rtlCol="0" anchor="ctr"/>
          <a:lstStyle>
            <a:defPPr>
              <a:defRPr lang="en-US"/>
            </a:defPPr>
            <a:lvl1pPr marL="0" algn="ctr" defTabSz="914286" rtl="0" eaLnBrk="1" latinLnBrk="0" hangingPunct="1">
              <a:defRPr sz="800" b="1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AB342A-830E-438F-A6A8-BEDF509AB0A8}" type="slidenum">
              <a:rPr lang="en-US" sz="1067" b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‹#›</a:t>
            </a:fld>
            <a:endParaRPr lang="en-US" sz="1067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9342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32000" y="1366801"/>
            <a:ext cx="5472000" cy="287323"/>
          </a:xfrm>
        </p:spPr>
        <p:txBody>
          <a:bodyPr wrap="square" rIns="0" bIns="0" anchor="ctr">
            <a:spAutoFit/>
          </a:bodyPr>
          <a:lstStyle>
            <a:lvl1pPr marL="0" indent="0">
              <a:buNone/>
              <a:defRPr kumimoji="0" lang="en-US" sz="1867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  <a:lvl2pPr marL="609509" indent="0">
              <a:buNone/>
              <a:defRPr sz="2667" b="1"/>
            </a:lvl2pPr>
            <a:lvl3pPr marL="1219018" indent="0">
              <a:buNone/>
              <a:defRPr sz="2400" b="1"/>
            </a:lvl3pPr>
            <a:lvl4pPr marL="1828526" indent="0">
              <a:buNone/>
              <a:defRPr sz="2133" b="1"/>
            </a:lvl4pPr>
            <a:lvl5pPr marL="2438035" indent="0">
              <a:buNone/>
              <a:defRPr sz="2133" b="1"/>
            </a:lvl5pPr>
            <a:lvl6pPr marL="3047544" indent="0">
              <a:buNone/>
              <a:defRPr sz="2133" b="1"/>
            </a:lvl6pPr>
            <a:lvl7pPr marL="3657051" indent="0">
              <a:buNone/>
              <a:defRPr sz="2133" b="1"/>
            </a:lvl7pPr>
            <a:lvl8pPr marL="4266561" indent="0">
              <a:buNone/>
              <a:defRPr sz="2133" b="1"/>
            </a:lvl8pPr>
            <a:lvl9pPr marL="4876069" indent="0">
              <a:buNone/>
              <a:defRPr sz="2133" b="1"/>
            </a:lvl9pPr>
          </a:lstStyle>
          <a:p>
            <a:pPr marL="0" marR="0" lvl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2 Column heading goes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31999" y="1778002"/>
            <a:ext cx="5472000" cy="4468284"/>
          </a:xfrm>
        </p:spPr>
        <p:txBody>
          <a:bodyPr tIns="0">
            <a:normAutofit/>
          </a:bodyPr>
          <a:lstStyle>
            <a:lvl1pPr marL="302355" indent="-302355">
              <a:lnSpc>
                <a:spcPct val="100000"/>
              </a:lnSpc>
              <a:spcBef>
                <a:spcPts val="533"/>
              </a:spcBef>
              <a:buFont typeface="Wingdings" panose="05000000000000000000" pitchFamily="2" charset="2"/>
              <a:buChar char="§"/>
              <a:defRPr lang="en-US" sz="1867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58286">
              <a:lnSpc>
                <a:spcPct val="100000"/>
              </a:lnSpc>
              <a:spcBef>
                <a:spcPts val="533"/>
              </a:spcBef>
              <a:defRPr sz="1600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14019" y="1366801"/>
            <a:ext cx="5448000" cy="287323"/>
          </a:xfrm>
        </p:spPr>
        <p:txBody>
          <a:bodyPr wrap="square" rIns="0" bIns="0" anchor="ctr">
            <a:spAutoFit/>
          </a:bodyPr>
          <a:lstStyle>
            <a:lvl1pPr marL="0" marR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67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  <a:lvl2pPr marL="609509" indent="0">
              <a:buNone/>
              <a:defRPr sz="2667" b="1"/>
            </a:lvl2pPr>
            <a:lvl3pPr marL="1219018" indent="0">
              <a:buNone/>
              <a:defRPr sz="2400" b="1"/>
            </a:lvl3pPr>
            <a:lvl4pPr marL="1828526" indent="0">
              <a:buNone/>
              <a:defRPr sz="2133" b="1"/>
            </a:lvl4pPr>
            <a:lvl5pPr marL="2438035" indent="0">
              <a:buNone/>
              <a:defRPr sz="2133" b="1"/>
            </a:lvl5pPr>
            <a:lvl6pPr marL="3047544" indent="0">
              <a:buNone/>
              <a:defRPr sz="2133" b="1"/>
            </a:lvl6pPr>
            <a:lvl7pPr marL="3657051" indent="0">
              <a:buNone/>
              <a:defRPr sz="2133" b="1"/>
            </a:lvl7pPr>
            <a:lvl8pPr marL="4266561" indent="0">
              <a:buNone/>
              <a:defRPr sz="2133" b="1"/>
            </a:lvl8pPr>
            <a:lvl9pPr marL="4876069" indent="0">
              <a:buNone/>
              <a:defRPr sz="2133" b="1"/>
            </a:lvl9pPr>
          </a:lstStyle>
          <a:p>
            <a:pPr marL="0" marR="0" lvl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2 Column heading goes here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314017" y="1778002"/>
            <a:ext cx="5448000" cy="4468284"/>
          </a:xfrm>
        </p:spPr>
        <p:txBody>
          <a:bodyPr tIns="0"/>
          <a:lstStyle>
            <a:lvl1pPr marL="380990" indent="-380990">
              <a:buFont typeface="Wingdings" panose="05000000000000000000" pitchFamily="2" charset="2"/>
              <a:buChar char="§"/>
              <a:defRPr lang="en-US" sz="1867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58286" indent="-380942">
              <a:defRPr lang="en-US" sz="1600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523771" indent="-304754">
              <a:defRPr lang="en-US" sz="1867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3pPr>
            <a:lvl4pPr marL="2133280" indent="-304754">
              <a:defRPr lang="en-US" sz="1600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742789" indent="-304754">
              <a:defRPr lang="en-US" sz="1600" kern="1200" dirty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marL="302355" lvl="0" indent="-302355" algn="l" defTabSz="1219018" rtl="0" eaLnBrk="1" latinLnBrk="0" hangingPunct="1">
              <a:lnSpc>
                <a:spcPct val="100000"/>
              </a:lnSpc>
              <a:spcBef>
                <a:spcPts val="533"/>
              </a:spcBef>
              <a:buFont typeface="Wingdings" panose="05000000000000000000" pitchFamily="2" charset="2"/>
              <a:buChar char="§"/>
            </a:pPr>
            <a:r>
              <a:rPr lang="en-US"/>
              <a:t>Click to edit Master text styles</a:t>
            </a:r>
          </a:p>
          <a:p>
            <a:pPr marL="758286" lvl="1" indent="-380942" algn="l" defTabSz="1219018" rtl="0" eaLnBrk="1" latinLnBrk="0" hangingPunct="1">
              <a:lnSpc>
                <a:spcPct val="100000"/>
              </a:lnSpc>
              <a:spcBef>
                <a:spcPts val="533"/>
              </a:spcBef>
              <a:buFont typeface="Arial" pitchFamily="34" charset="0"/>
              <a:buChar char="–"/>
            </a:pPr>
            <a:r>
              <a:rPr lang="en-US"/>
              <a:t>Second level</a:t>
            </a:r>
          </a:p>
          <a:p>
            <a:pPr marL="1523771" lvl="2" indent="-304754" algn="l" defTabSz="1219018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•"/>
            </a:pPr>
            <a:r>
              <a:rPr lang="en-US"/>
              <a:t>Third level</a:t>
            </a:r>
          </a:p>
          <a:p>
            <a:pPr marL="2133280" lvl="3" indent="-304754" algn="l" defTabSz="1219018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–"/>
            </a:pPr>
            <a:r>
              <a:rPr lang="en-US"/>
              <a:t>Fourth level</a:t>
            </a:r>
          </a:p>
          <a:p>
            <a:pPr marL="2742789" lvl="4" indent="-304754" algn="l" defTabSz="1219018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»"/>
            </a:pPr>
            <a:r>
              <a:rPr lang="en-US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99D03EB-57A9-4FE6-8E52-835EF245DA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0" y="359035"/>
            <a:ext cx="10104200" cy="46165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TITLE OF THE SLIDE GOES HERE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AD56A18-3F29-4703-A5F8-FDCB1F045DFC}"/>
              </a:ext>
            </a:extLst>
          </p:cNvPr>
          <p:cNvSpPr txBox="1">
            <a:spLocks/>
          </p:cNvSpPr>
          <p:nvPr userDrawn="1"/>
        </p:nvSpPr>
        <p:spPr>
          <a:xfrm>
            <a:off x="11573753" y="6598267"/>
            <a:ext cx="559663" cy="192000"/>
          </a:xfrm>
          <a:prstGeom prst="rect">
            <a:avLst/>
          </a:prstGeom>
          <a:noFill/>
          <a:ln w="12700">
            <a:noFill/>
            <a:prstDash val="sysDot"/>
          </a:ln>
        </p:spPr>
        <p:txBody>
          <a:bodyPr vert="horz" lIns="121904" tIns="60953" rIns="0" bIns="60953" rtlCol="0" anchor="ctr"/>
          <a:lstStyle>
            <a:defPPr>
              <a:defRPr lang="en-US"/>
            </a:defPPr>
            <a:lvl1pPr marL="0" algn="ctr" defTabSz="914286" rtl="0" eaLnBrk="1" latinLnBrk="0" hangingPunct="1">
              <a:defRPr sz="800" b="1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AB342A-830E-438F-A6A8-BEDF509AB0A8}" type="slidenum">
              <a:rPr lang="en-US" sz="1067" b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‹#›</a:t>
            </a:fld>
            <a:endParaRPr lang="en-US" sz="1067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259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27741-0C9A-BD7D-A419-DF6B5406C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D3AE94-8714-0AE5-A88E-3FDE77DD57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AE872C-65FB-28E6-FD21-B4B809EEA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80075C-0209-87A5-ADA4-61805314E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16FEEC-9311-B54E-4424-7E828A445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212087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TITLE OF THE SLIDE GOES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78B4D0-6BE9-4088-A013-AAED39EFD6EC}"/>
              </a:ext>
            </a:extLst>
          </p:cNvPr>
          <p:cNvSpPr txBox="1">
            <a:spLocks/>
          </p:cNvSpPr>
          <p:nvPr userDrawn="1"/>
        </p:nvSpPr>
        <p:spPr>
          <a:xfrm>
            <a:off x="11573753" y="6598267"/>
            <a:ext cx="559663" cy="192000"/>
          </a:xfrm>
          <a:prstGeom prst="rect">
            <a:avLst/>
          </a:prstGeom>
          <a:noFill/>
          <a:ln w="12700">
            <a:noFill/>
            <a:prstDash val="sysDot"/>
          </a:ln>
        </p:spPr>
        <p:txBody>
          <a:bodyPr vert="horz" lIns="121904" tIns="60953" rIns="0" bIns="60953" rtlCol="0" anchor="ctr"/>
          <a:lstStyle>
            <a:defPPr>
              <a:defRPr lang="en-US"/>
            </a:defPPr>
            <a:lvl1pPr marL="0" algn="ctr" defTabSz="914286" rtl="0" eaLnBrk="1" latinLnBrk="0" hangingPunct="1">
              <a:defRPr sz="800" b="1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AB342A-830E-438F-A6A8-BEDF509AB0A8}" type="slidenum">
              <a:rPr lang="en-US" sz="1067" b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‹#›</a:t>
            </a:fld>
            <a:endParaRPr lang="en-US" sz="1067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0473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201A299A-BF04-2CCA-5422-9B7E992F7DE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76" y="1674"/>
            <a:ext cx="12186048" cy="685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7AD35131-7371-4CF0-B282-66D9EF64198D}"/>
              </a:ext>
            </a:extLst>
          </p:cNvPr>
          <p:cNvSpPr/>
          <p:nvPr userDrawn="1"/>
        </p:nvSpPr>
        <p:spPr>
          <a:xfrm>
            <a:off x="1" y="0"/>
            <a:ext cx="12192001" cy="68580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IN" sz="24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AD19607-E94E-48EE-A274-950F2411742E}"/>
              </a:ext>
            </a:extLst>
          </p:cNvPr>
          <p:cNvSpPr/>
          <p:nvPr/>
        </p:nvSpPr>
        <p:spPr>
          <a:xfrm>
            <a:off x="-48379" y="5146441"/>
            <a:ext cx="12288761" cy="1711559"/>
          </a:xfrm>
          <a:prstGeom prst="rect">
            <a:avLst/>
          </a:prstGeom>
          <a:solidFill>
            <a:srgbClr val="000000">
              <a:alpha val="69804"/>
            </a:srgbClr>
          </a:solidFill>
          <a:ln w="3175">
            <a:solidFill>
              <a:srgbClr val="BED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46" name="Text Placeholder 3">
            <a:extLst>
              <a:ext uri="{FF2B5EF4-FFF2-40B4-BE49-F238E27FC236}">
                <a16:creationId xmlns:a16="http://schemas.microsoft.com/office/drawing/2014/main" id="{FC89170F-4740-47C6-A37C-089B562BC848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31800" y="5239095"/>
            <a:ext cx="11328400" cy="1475741"/>
          </a:xfrm>
        </p:spPr>
        <p:txBody>
          <a:bodyPr anchor="ctr">
            <a:normAutofit/>
          </a:bodyPr>
          <a:lstStyle>
            <a:lvl1pPr marL="0" indent="0" algn="ctr">
              <a:lnSpc>
                <a:spcPts val="4000"/>
              </a:lnSpc>
              <a:spcBef>
                <a:spcPts val="0"/>
              </a:spcBef>
              <a:buNone/>
              <a:defRPr sz="3200" b="1" cap="all" baseline="0">
                <a:solidFill>
                  <a:srgbClr val="BED730"/>
                </a:solidFill>
              </a:defRPr>
            </a:lvl1pPr>
          </a:lstStyle>
          <a:p>
            <a:pPr lvl="0"/>
            <a:r>
              <a:rPr lang="en-US" dirty="0"/>
              <a:t>SECTION DIVIDER</a:t>
            </a:r>
          </a:p>
        </p:txBody>
      </p:sp>
      <p:pic>
        <p:nvPicPr>
          <p:cNvPr id="3" name="Picture 2" descr="Image result for sify logo">
            <a:extLst>
              <a:ext uri="{FF2B5EF4-FFF2-40B4-BE49-F238E27FC236}">
                <a16:creationId xmlns:a16="http://schemas.microsoft.com/office/drawing/2014/main" id="{2CC4C690-9221-A66D-9637-BB32643B273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4"/>
          <a:stretch/>
        </p:blipFill>
        <p:spPr bwMode="auto">
          <a:xfrm>
            <a:off x="10668000" y="412818"/>
            <a:ext cx="1170197" cy="663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18480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Ful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658DCF0-1ED5-4F76-942B-A19560D269A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3852841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olor Pale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351707"/>
            <a:ext cx="10051200" cy="46165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Color Palette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7E4328B-D13C-42AE-AE8E-10B47BAE4610}"/>
              </a:ext>
            </a:extLst>
          </p:cNvPr>
          <p:cNvSpPr/>
          <p:nvPr/>
        </p:nvSpPr>
        <p:spPr>
          <a:xfrm>
            <a:off x="447027" y="1912703"/>
            <a:ext cx="1483843" cy="5902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CFE044-BA97-42C4-9069-A63FF4388E19}"/>
              </a:ext>
            </a:extLst>
          </p:cNvPr>
          <p:cNvSpPr/>
          <p:nvPr/>
        </p:nvSpPr>
        <p:spPr>
          <a:xfrm>
            <a:off x="2413373" y="1912703"/>
            <a:ext cx="1483843" cy="59020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51BB78-6515-40CB-83F1-5E6A75ACED06}"/>
              </a:ext>
            </a:extLst>
          </p:cNvPr>
          <p:cNvSpPr/>
          <p:nvPr/>
        </p:nvSpPr>
        <p:spPr>
          <a:xfrm>
            <a:off x="4379720" y="1912703"/>
            <a:ext cx="1483843" cy="59020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B1B22CD-BDE0-4F9E-8DBD-474744ADF3E8}"/>
              </a:ext>
            </a:extLst>
          </p:cNvPr>
          <p:cNvSpPr/>
          <p:nvPr/>
        </p:nvSpPr>
        <p:spPr>
          <a:xfrm>
            <a:off x="6346066" y="1912703"/>
            <a:ext cx="1483843" cy="59020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98742DC-982D-4662-9434-A248A25BD175}"/>
              </a:ext>
            </a:extLst>
          </p:cNvPr>
          <p:cNvSpPr/>
          <p:nvPr/>
        </p:nvSpPr>
        <p:spPr>
          <a:xfrm>
            <a:off x="8312413" y="1912703"/>
            <a:ext cx="1483843" cy="59020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D898B4F-2DAB-49EA-AF24-A869636DFC83}"/>
              </a:ext>
            </a:extLst>
          </p:cNvPr>
          <p:cNvSpPr/>
          <p:nvPr/>
        </p:nvSpPr>
        <p:spPr>
          <a:xfrm>
            <a:off x="10278760" y="1912703"/>
            <a:ext cx="1483843" cy="5902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547637-0770-4AAA-93A5-EBEA61797A46}"/>
              </a:ext>
            </a:extLst>
          </p:cNvPr>
          <p:cNvSpPr txBox="1"/>
          <p:nvPr/>
        </p:nvSpPr>
        <p:spPr>
          <a:xfrm>
            <a:off x="447026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1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149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179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215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C2F1AA-F8F7-4BF2-A2FC-645DA7181D85}"/>
              </a:ext>
            </a:extLst>
          </p:cNvPr>
          <p:cNvSpPr txBox="1"/>
          <p:nvPr/>
        </p:nvSpPr>
        <p:spPr>
          <a:xfrm>
            <a:off x="434328" y="1370158"/>
            <a:ext cx="1913857" cy="2873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867" b="1" dirty="0">
                <a:solidFill>
                  <a:srgbClr val="595959"/>
                </a:solidFill>
              </a:rPr>
              <a:t>PRIMARY COLORS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D21CFA7-B0A8-404A-8755-747CC477C574}"/>
              </a:ext>
            </a:extLst>
          </p:cNvPr>
          <p:cNvSpPr txBox="1"/>
          <p:nvPr/>
        </p:nvSpPr>
        <p:spPr>
          <a:xfrm>
            <a:off x="2413373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2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215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150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148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52E051D-C9B6-4A62-8278-1A977BAD6E75}"/>
              </a:ext>
            </a:extLst>
          </p:cNvPr>
          <p:cNvSpPr txBox="1"/>
          <p:nvPr/>
        </p:nvSpPr>
        <p:spPr>
          <a:xfrm>
            <a:off x="4379720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3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195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214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155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D37B8BC-A0D4-4C30-9A1F-8AEE177F92FD}"/>
              </a:ext>
            </a:extLst>
          </p:cNvPr>
          <p:cNvSpPr txBox="1"/>
          <p:nvPr/>
        </p:nvSpPr>
        <p:spPr>
          <a:xfrm>
            <a:off x="6346067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4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179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162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199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6E4FFB-75D5-4AB4-B44D-3F33F1CF891D}"/>
              </a:ext>
            </a:extLst>
          </p:cNvPr>
          <p:cNvSpPr txBox="1"/>
          <p:nvPr/>
        </p:nvSpPr>
        <p:spPr>
          <a:xfrm>
            <a:off x="8312413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5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147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205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221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D56B14C-8C7C-4B3F-B3C5-1BD1E37D9293}"/>
              </a:ext>
            </a:extLst>
          </p:cNvPr>
          <p:cNvSpPr txBox="1"/>
          <p:nvPr/>
        </p:nvSpPr>
        <p:spPr>
          <a:xfrm>
            <a:off x="10278760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6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250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192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144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40EFAAB-F6AD-44D1-A61D-2A4AE33D9654}"/>
              </a:ext>
            </a:extLst>
          </p:cNvPr>
          <p:cNvSpPr txBox="1"/>
          <p:nvPr/>
        </p:nvSpPr>
        <p:spPr>
          <a:xfrm>
            <a:off x="434327" y="4005081"/>
            <a:ext cx="1443216" cy="2873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867" b="1" dirty="0">
                <a:solidFill>
                  <a:srgbClr val="595959"/>
                </a:solidFill>
              </a:rPr>
              <a:t>FONT COLOR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90443EB-8948-4923-9AF9-844BAF7527C2}"/>
              </a:ext>
            </a:extLst>
          </p:cNvPr>
          <p:cNvSpPr/>
          <p:nvPr/>
        </p:nvSpPr>
        <p:spPr>
          <a:xfrm>
            <a:off x="447027" y="4402390"/>
            <a:ext cx="1483843" cy="59020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6B40338-43E9-4740-A9B1-0E02C6306CA7}"/>
              </a:ext>
            </a:extLst>
          </p:cNvPr>
          <p:cNvSpPr txBox="1"/>
          <p:nvPr/>
        </p:nvSpPr>
        <p:spPr>
          <a:xfrm>
            <a:off x="447027" y="5159890"/>
            <a:ext cx="1177695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FONT COLOR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0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0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0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63411DD-BA76-41C7-ADF0-7E43D09A1DB2}"/>
              </a:ext>
            </a:extLst>
          </p:cNvPr>
          <p:cNvGrpSpPr/>
          <p:nvPr/>
        </p:nvGrpSpPr>
        <p:grpSpPr>
          <a:xfrm>
            <a:off x="4368607" y="4348045"/>
            <a:ext cx="2217020" cy="505591"/>
            <a:chOff x="3197275" y="3272707"/>
            <a:chExt cx="1662765" cy="379193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1A47A36-E381-483C-B833-139D75F81B28}"/>
                </a:ext>
              </a:extLst>
            </p:cNvPr>
            <p:cNvSpPr/>
            <p:nvPr/>
          </p:nvSpPr>
          <p:spPr>
            <a:xfrm>
              <a:off x="3197275" y="3272707"/>
              <a:ext cx="1662765" cy="379193"/>
            </a:xfrm>
            <a:prstGeom prst="rect">
              <a:avLst/>
            </a:prstGeom>
            <a:solidFill>
              <a:srgbClr val="5959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400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FAAE967-B4D3-43BC-B9D0-69A413DEC89C}"/>
                </a:ext>
              </a:extLst>
            </p:cNvPr>
            <p:cNvSpPr txBox="1"/>
            <p:nvPr/>
          </p:nvSpPr>
          <p:spPr>
            <a:xfrm>
              <a:off x="3299099" y="3323804"/>
              <a:ext cx="1456313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IN" sz="2400" b="1" dirty="0">
                  <a:solidFill>
                    <a:schemeClr val="bg1"/>
                  </a:solidFill>
                </a:rPr>
                <a:t>Trebuchet MS</a:t>
              </a:r>
              <a:endParaRPr lang="en-IN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97428E92-6A13-4EEE-A66B-9981CC127020}"/>
              </a:ext>
            </a:extLst>
          </p:cNvPr>
          <p:cNvSpPr txBox="1"/>
          <p:nvPr/>
        </p:nvSpPr>
        <p:spPr>
          <a:xfrm>
            <a:off x="4368605" y="4005081"/>
            <a:ext cx="1248162" cy="2873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867" b="1" dirty="0">
                <a:solidFill>
                  <a:srgbClr val="595959"/>
                </a:solidFill>
              </a:rPr>
              <a:t>FONT TYPE</a:t>
            </a:r>
          </a:p>
        </p:txBody>
      </p:sp>
    </p:spTree>
    <p:extLst>
      <p:ext uri="{BB962C8B-B14F-4D97-AF65-F5344CB8AC3E}">
        <p14:creationId xmlns:p14="http://schemas.microsoft.com/office/powerpoint/2010/main" val="13389681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1CF5F4CF-AAD1-4AFE-98D0-497D00F5455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76" y="1674"/>
            <a:ext cx="12186048" cy="685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8C00623-BBB6-CF60-107E-584B25B0B661}"/>
              </a:ext>
            </a:extLst>
          </p:cNvPr>
          <p:cNvSpPr/>
          <p:nvPr userDrawn="1"/>
        </p:nvSpPr>
        <p:spPr>
          <a:xfrm>
            <a:off x="1" y="0"/>
            <a:ext cx="12192001" cy="6858000"/>
          </a:xfrm>
          <a:prstGeom prst="rect">
            <a:avLst/>
          </a:prstGeom>
          <a:solidFill>
            <a:srgbClr val="0000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IN" sz="2400" dirty="0"/>
          </a:p>
        </p:txBody>
      </p:sp>
      <p:pic>
        <p:nvPicPr>
          <p:cNvPr id="23" name="Picture 22" descr="http://skillwise.in/consulting/images_new/logo/sify.png">
            <a:extLst>
              <a:ext uri="{FF2B5EF4-FFF2-40B4-BE49-F238E27FC236}">
                <a16:creationId xmlns:a16="http://schemas.microsoft.com/office/drawing/2014/main" id="{502C8AC8-AFE6-467F-8CDF-743475E1E56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7071" y="-33902"/>
            <a:ext cx="1592940" cy="159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1E53CF5-21DD-0643-92BD-DCA404F11458}"/>
              </a:ext>
            </a:extLst>
          </p:cNvPr>
          <p:cNvGrpSpPr/>
          <p:nvPr userDrawn="1"/>
        </p:nvGrpSpPr>
        <p:grpSpPr>
          <a:xfrm>
            <a:off x="388419" y="5298989"/>
            <a:ext cx="11353773" cy="1010795"/>
            <a:chOff x="388418" y="4989095"/>
            <a:chExt cx="11353773" cy="1010794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660BE776-C5A2-8543-18F3-F4CA20B884B1}"/>
                </a:ext>
              </a:extLst>
            </p:cNvPr>
            <p:cNvCxnSpPr/>
            <p:nvPr/>
          </p:nvCxnSpPr>
          <p:spPr>
            <a:xfrm>
              <a:off x="163566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15CC3E1A-2F78-3C8C-215A-3F5AFBCD2AB8}"/>
                </a:ext>
              </a:extLst>
            </p:cNvPr>
            <p:cNvCxnSpPr/>
            <p:nvPr/>
          </p:nvCxnSpPr>
          <p:spPr>
            <a:xfrm>
              <a:off x="3448423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D18059D-29A3-8AAA-DA15-1F876AE2D5DA}"/>
                </a:ext>
              </a:extLst>
            </p:cNvPr>
            <p:cNvCxnSpPr/>
            <p:nvPr/>
          </p:nvCxnSpPr>
          <p:spPr>
            <a:xfrm>
              <a:off x="50686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5ACBCBE-50B1-E46F-DE38-80E7712A1AE2}"/>
                </a:ext>
              </a:extLst>
            </p:cNvPr>
            <p:cNvCxnSpPr/>
            <p:nvPr/>
          </p:nvCxnSpPr>
          <p:spPr>
            <a:xfrm>
              <a:off x="68690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A44C6A7-64FA-22A5-CB88-D18E2C26B2CB}"/>
                </a:ext>
              </a:extLst>
            </p:cNvPr>
            <p:cNvCxnSpPr/>
            <p:nvPr/>
          </p:nvCxnSpPr>
          <p:spPr>
            <a:xfrm>
              <a:off x="85534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1FF86FA-DF0C-C732-0F39-FE4E709624EE}"/>
                </a:ext>
              </a:extLst>
            </p:cNvPr>
            <p:cNvCxnSpPr/>
            <p:nvPr/>
          </p:nvCxnSpPr>
          <p:spPr>
            <a:xfrm>
              <a:off x="102218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163F1D1-471D-D669-D345-35BFA31920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8418" y="4994607"/>
              <a:ext cx="11353773" cy="1005282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CF235276-04A0-DEB4-7C18-EC4C65EDF6C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419" y="208570"/>
            <a:ext cx="1320021" cy="110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3005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/>
              <a:t>TITLE OF THE SLIDE GOES HERE</a:t>
            </a:r>
          </a:p>
        </p:txBody>
      </p:sp>
    </p:spTree>
    <p:extLst>
      <p:ext uri="{BB962C8B-B14F-4D97-AF65-F5344CB8AC3E}">
        <p14:creationId xmlns:p14="http://schemas.microsoft.com/office/powerpoint/2010/main" val="748018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83739-466E-C71E-FA80-7BBC7169B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761089-BCC9-585E-EACA-384326B578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AF06EF-7C18-73B3-4AD5-999E26157C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DD8F2A-94EC-01BC-2C53-79EDAAFBB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83FC3E-C54F-7C6F-A9A3-54B75A67A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C0D6B2-462B-AD4D-539E-1CF968E44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19567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DC381-3C37-43A2-015B-DB9E3899B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F08654-9EBA-4D49-1B0B-6237ED5103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BA4FBE-FF12-F444-BE26-CC58710907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7F4979-CD0C-0AB2-3632-1A19B4B2A4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0AFEA1-1704-94C8-6266-7B66FA6DF0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396AF7-DA49-83A3-C025-BFCA41EB7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438C32-0F81-90F5-57A4-322D5E97F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07CFC3-5BC6-0A59-39B1-F0C393163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68293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4BF40-6686-7D55-BEBD-D4306A82C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94D0CF-7173-9A58-A56B-6770B0E6C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76E54A-F5B1-C8B3-0681-82DDCF14E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A8C647-85DB-595D-2C51-F1EC47D33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8360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C33743-0669-A314-4E36-786CC7438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EA0A10-18F2-7D20-DF13-16E2E98F0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3478A1-53E3-B434-306B-0183EDCB7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89608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8FC26-CB56-AAB6-FC35-C1784B4A8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84C946-C354-C223-DAC1-D97B2E5573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8ECD55-55A8-AE5C-79B3-9CD4D562B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76088C-0C01-23B7-A090-FD267AD59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63FA5C-33DC-0FAA-05BC-712600A3E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A881FB-F00C-E63F-BD6E-1AE488E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45897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2A3DF-5A83-AAF2-BDED-E845065DC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2ACE22-FF24-812A-A61B-C5492C3995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7F090D-389F-A801-F025-50EA6D08FF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2F763C-D260-0590-AD1B-513FC99A1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68DA74-708B-AAD3-BA06-58C644F61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154E7B-ABE3-82D6-873D-A783F68CE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05574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5.emf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5C0B26-1B5B-788D-D43E-689306AD9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91EB3C-811D-003E-A97C-CAC302E602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DEBE5-45E4-9B03-D97B-ECBD6E715F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634ED-624B-5618-A399-F0EFF1D08C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A4F59C-DF33-A54B-6F95-071AF8815A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39498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2000" y="1316568"/>
            <a:ext cx="11328200" cy="4993217"/>
          </a:xfrm>
          <a:prstGeom prst="rect">
            <a:avLst/>
          </a:prstGeom>
        </p:spPr>
        <p:txBody>
          <a:bodyPr vert="horz" lIns="0" tIns="0" rIns="91428" bIns="4571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itle Placeholder 11"/>
          <p:cNvSpPr>
            <a:spLocks noGrp="1"/>
          </p:cNvSpPr>
          <p:nvPr>
            <p:ph type="title"/>
          </p:nvPr>
        </p:nvSpPr>
        <p:spPr>
          <a:xfrm>
            <a:off x="432000" y="359036"/>
            <a:ext cx="10049933" cy="461655"/>
          </a:xfrm>
          <a:prstGeom prst="rect">
            <a:avLst/>
          </a:prstGeom>
        </p:spPr>
        <p:txBody>
          <a:bodyPr vert="horz" wrap="square" lIns="0" tIns="45715" rIns="91428" bIns="45715" rtlCol="0" anchor="ctr">
            <a:spAutoFit/>
          </a:bodyPr>
          <a:lstStyle/>
          <a:p>
            <a:pPr marL="0" marR="0" lvl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TITLE OF THE SLIDE GOES HERE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2BA68D0-E1FC-4A86-A193-8160F7C7A1B3}"/>
              </a:ext>
            </a:extLst>
          </p:cNvPr>
          <p:cNvGrpSpPr/>
          <p:nvPr userDrawn="1"/>
        </p:nvGrpSpPr>
        <p:grpSpPr>
          <a:xfrm>
            <a:off x="73386" y="6511225"/>
            <a:ext cx="1557395" cy="297454"/>
            <a:chOff x="324000" y="4788545"/>
            <a:chExt cx="1168046" cy="223091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A90D54A-87EF-47EA-A6F8-FDDC9B65E6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4000" y="4821050"/>
              <a:ext cx="342368" cy="18121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1F0C671-B037-4C8E-ADE0-AF77F3485155}"/>
                </a:ext>
              </a:extLst>
            </p:cNvPr>
            <p:cNvSpPr/>
            <p:nvPr userDrawn="1"/>
          </p:nvSpPr>
          <p:spPr>
            <a:xfrm>
              <a:off x="584105" y="4788545"/>
              <a:ext cx="907941" cy="22309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333" dirty="0"/>
                <a:t>cloud@core</a:t>
              </a:r>
              <a:r>
                <a:rPr lang="en-US" sz="1333" baseline="30000" dirty="0"/>
                <a:t>TM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3317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1219018" rtl="0" eaLnBrk="1" latinLnBrk="0" hangingPunct="1">
        <a:spcBef>
          <a:spcPct val="0"/>
        </a:spcBef>
        <a:buNone/>
        <a:defRPr kumimoji="0" lang="en-US" sz="2400" b="1" i="0" u="none" strike="noStrike" kern="1200" cap="all" spc="0" normalizeH="0" baseline="0" noProof="0" dirty="0" smtClean="0">
          <a:ln>
            <a:noFill/>
          </a:ln>
          <a:solidFill>
            <a:schemeClr val="tx2">
              <a:lumMod val="75000"/>
            </a:schemeClr>
          </a:solidFill>
          <a:effectLst/>
          <a:uLnTx/>
          <a:uFillTx/>
          <a:latin typeface="Trebuchet MS" pitchFamily="34" charset="0"/>
          <a:ea typeface="+mj-ea"/>
          <a:cs typeface="+mj-cs"/>
        </a:defRPr>
      </a:lvl1pPr>
    </p:titleStyle>
    <p:bodyStyle>
      <a:lvl1pPr marL="302355" indent="-302355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2133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1pPr>
      <a:lvl2pPr marL="758286" indent="-380942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867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2pPr>
      <a:lvl3pPr marL="1523771" indent="-304754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600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3pPr>
      <a:lvl4pPr marL="2133280" indent="-304754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467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4pPr>
      <a:lvl5pPr marL="2742789" indent="-304754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»"/>
        <a:defRPr sz="1467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5pPr>
      <a:lvl6pPr marL="3352298" indent="-304754" algn="l" defTabSz="121901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1806" indent="-304754" algn="l" defTabSz="121901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315" indent="-304754" algn="l" defTabSz="121901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0824" indent="-304754" algn="l" defTabSz="121901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09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18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526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035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544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051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1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069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F26B43"/>
          </p15:clr>
        </p15:guide>
        <p15:guide id="2" orient="horz" pos="1620">
          <p15:clr>
            <a:srgbClr val="F26B43"/>
          </p15:clr>
        </p15:guide>
        <p15:guide id="3" pos="2767">
          <p15:clr>
            <a:srgbClr val="F26B43"/>
          </p15:clr>
        </p15:guide>
        <p15:guide id="4" pos="2993">
          <p15:clr>
            <a:srgbClr val="F26B43"/>
          </p15:clr>
        </p15:guide>
        <p15:guide id="5" pos="204">
          <p15:clr>
            <a:srgbClr val="F26B43"/>
          </p15:clr>
        </p15:guide>
        <p15:guide id="6" pos="5556">
          <p15:clr>
            <a:srgbClr val="F26B43"/>
          </p15:clr>
        </p15:guide>
        <p15:guide id="7" orient="horz" pos="2981">
          <p15:clr>
            <a:srgbClr val="F26B43"/>
          </p15:clr>
        </p15:guide>
        <p15:guide id="8" orient="horz" pos="622">
          <p15:clr>
            <a:srgbClr val="F26B43"/>
          </p15:clr>
        </p15:guide>
        <p15:guide id="9" orient="horz" pos="395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2000" y="1316568"/>
            <a:ext cx="11328200" cy="4993217"/>
          </a:xfrm>
          <a:prstGeom prst="rect">
            <a:avLst/>
          </a:prstGeom>
        </p:spPr>
        <p:txBody>
          <a:bodyPr vert="horz" lIns="0" tIns="0" rIns="91428" bIns="4571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itle Placeholder 11"/>
          <p:cNvSpPr>
            <a:spLocks noGrp="1"/>
          </p:cNvSpPr>
          <p:nvPr>
            <p:ph type="title"/>
          </p:nvPr>
        </p:nvSpPr>
        <p:spPr>
          <a:xfrm>
            <a:off x="432000" y="359036"/>
            <a:ext cx="10049933" cy="461655"/>
          </a:xfrm>
          <a:prstGeom prst="rect">
            <a:avLst/>
          </a:prstGeom>
        </p:spPr>
        <p:txBody>
          <a:bodyPr vert="horz" wrap="square" lIns="0" tIns="45715" rIns="91428" bIns="45715" rtlCol="0" anchor="ctr">
            <a:spAutoFit/>
          </a:bodyPr>
          <a:lstStyle/>
          <a:p>
            <a:pPr marL="0" marR="0" lvl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TITLE OF THE SLIDE GOES HERE</a:t>
            </a:r>
          </a:p>
        </p:txBody>
      </p:sp>
    </p:spTree>
    <p:extLst>
      <p:ext uri="{BB962C8B-B14F-4D97-AF65-F5344CB8AC3E}">
        <p14:creationId xmlns:p14="http://schemas.microsoft.com/office/powerpoint/2010/main" val="2009458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1219018" rtl="0" eaLnBrk="1" latinLnBrk="0" hangingPunct="1">
        <a:spcBef>
          <a:spcPct val="0"/>
        </a:spcBef>
        <a:buNone/>
        <a:defRPr kumimoji="0" lang="en-US" sz="2400" b="1" i="0" u="none" strike="noStrike" kern="1200" cap="all" spc="0" normalizeH="0" baseline="0" noProof="0" dirty="0" smtClean="0">
          <a:ln>
            <a:noFill/>
          </a:ln>
          <a:solidFill>
            <a:schemeClr val="tx2">
              <a:lumMod val="75000"/>
            </a:schemeClr>
          </a:solidFill>
          <a:effectLst/>
          <a:uLnTx/>
          <a:uFillTx/>
          <a:latin typeface="Trebuchet MS" pitchFamily="34" charset="0"/>
          <a:ea typeface="+mj-ea"/>
          <a:cs typeface="+mj-cs"/>
        </a:defRPr>
      </a:lvl1pPr>
    </p:titleStyle>
    <p:bodyStyle>
      <a:lvl1pPr marL="302355" indent="-302355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2133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1pPr>
      <a:lvl2pPr marL="758286" indent="-380942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867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2pPr>
      <a:lvl3pPr marL="1523771" indent="-304754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600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3pPr>
      <a:lvl4pPr marL="2133280" indent="-304754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467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4pPr>
      <a:lvl5pPr marL="2742789" indent="-304754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»"/>
        <a:defRPr sz="1467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5pPr>
      <a:lvl6pPr marL="3352298" indent="-304754" algn="l" defTabSz="121901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1806" indent="-304754" algn="l" defTabSz="121901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315" indent="-304754" algn="l" defTabSz="121901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0824" indent="-304754" algn="l" defTabSz="121901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09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18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526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035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544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051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1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069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F26B43"/>
          </p15:clr>
        </p15:guide>
        <p15:guide id="2" orient="horz" pos="1620">
          <p15:clr>
            <a:srgbClr val="F26B43"/>
          </p15:clr>
        </p15:guide>
        <p15:guide id="3" pos="2767">
          <p15:clr>
            <a:srgbClr val="F26B43"/>
          </p15:clr>
        </p15:guide>
        <p15:guide id="4" pos="2993">
          <p15:clr>
            <a:srgbClr val="F26B43"/>
          </p15:clr>
        </p15:guide>
        <p15:guide id="5" pos="204">
          <p15:clr>
            <a:srgbClr val="F26B43"/>
          </p15:clr>
        </p15:guide>
        <p15:guide id="6" pos="5556">
          <p15:clr>
            <a:srgbClr val="F26B43"/>
          </p15:clr>
        </p15:guide>
        <p15:guide id="7" orient="horz" pos="2981">
          <p15:clr>
            <a:srgbClr val="F26B43"/>
          </p15:clr>
        </p15:guide>
        <p15:guide id="8" orient="horz" pos="622">
          <p15:clr>
            <a:srgbClr val="F26B43"/>
          </p15:clr>
        </p15:guide>
        <p15:guide id="9" orient="horz" pos="39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6.jpe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6.jpe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D7056DB7-6138-F187-B19A-68AA0A92E7F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5144" y="4766295"/>
            <a:ext cx="9033816" cy="77090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4267" dirty="0"/>
              <a:t>TATA STEEL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E212C6A9-3F25-E8ED-B732-E8586B0F1CC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5144" y="5379720"/>
            <a:ext cx="5368776" cy="556363"/>
          </a:xfrm>
        </p:spPr>
        <p:txBody>
          <a:bodyPr anchor="ctr"/>
          <a:lstStyle/>
          <a:p>
            <a:r>
              <a:rPr lang="en-US" dirty="0"/>
              <a:t>Network Case Study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43726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>
            <a:extLst>
              <a:ext uri="{FF2B5EF4-FFF2-40B4-BE49-F238E27FC236}">
                <a16:creationId xmlns:a16="http://schemas.microsoft.com/office/drawing/2014/main" id="{4323FDC9-6E80-4351-B3B7-50CFFE61E512}"/>
              </a:ext>
            </a:extLst>
          </p:cNvPr>
          <p:cNvSpPr txBox="1"/>
          <p:nvPr/>
        </p:nvSpPr>
        <p:spPr>
          <a:xfrm>
            <a:off x="6593861" y="1385670"/>
            <a:ext cx="5256489" cy="4798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Integrated Value and Outcome</a:t>
            </a:r>
            <a:br>
              <a:rPr lang="en-US" sz="1600" dirty="0">
                <a:latin typeface="+mj-lt"/>
              </a:rPr>
            </a:br>
            <a:r>
              <a:rPr 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Specialized skillsets and processes across </a:t>
            </a:r>
            <a:r>
              <a:rPr 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 panose="020B0604020202020204" pitchFamily="34" charset="0"/>
              </a:rPr>
              <a:t>NOC setup &amp; managed services outclassed the traditional IT outsourcing model deployed by the incumbent. </a:t>
            </a:r>
          </a:p>
          <a:p>
            <a:pPr>
              <a:lnSpc>
                <a:spcPts val="1600"/>
              </a:lnSpc>
            </a:pPr>
            <a:endParaRPr lang="en-IN" sz="13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cs typeface="Arial" panose="020B0604020202020204" pitchFamily="34" charset="0"/>
              <a:rtl val="0"/>
            </a:endParaRPr>
          </a:p>
          <a:p>
            <a:pPr>
              <a:lnSpc>
                <a:spcPts val="1600"/>
              </a:lnSpc>
            </a:pPr>
            <a:r>
              <a:rPr lang="en-IN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 panose="020B0604020202020204" pitchFamily="34" charset="0"/>
                <a:rtl val="0"/>
              </a:rPr>
              <a:t>Managed </a:t>
            </a:r>
            <a:r>
              <a:rPr lang="en-IN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 panose="020B0604020202020204" pitchFamily="34" charset="0"/>
                <a:rtl val="0"/>
              </a:rPr>
              <a:t>WiFi</a:t>
            </a:r>
            <a:r>
              <a:rPr lang="en-IN" sz="13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 panose="020B0604020202020204" pitchFamily="34" charset="0"/>
                <a:rtl val="0"/>
              </a:rPr>
              <a:t> platform integration </a:t>
            </a:r>
            <a:r>
              <a:rPr lang="en-IN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 panose="020B0604020202020204" pitchFamily="34" charset="0"/>
                <a:rtl val="0"/>
              </a:rPr>
              <a:t>with TSL’s Access &amp; Identity Management System (AIMS), ensured an integrated Platform for all IT, OT assets, as well as Wearable Safety devices across TSL’s workforce.</a:t>
            </a:r>
            <a:endParaRPr lang="en-US" sz="1351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>
              <a:lnSpc>
                <a:spcPts val="1600"/>
              </a:lnSpc>
              <a:spcBef>
                <a:spcPts val="800"/>
              </a:spcBef>
            </a:pP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Value for Client</a:t>
            </a:r>
          </a:p>
          <a:p>
            <a:pPr>
              <a:lnSpc>
                <a:spcPts val="1600"/>
              </a:lnSpc>
            </a:pPr>
            <a:r>
              <a:rPr 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The NOC has enabled network orchestration and analytics for the client across his IT &amp; OT assets, which in turn has resulted in better efficiency &amp; control.</a:t>
            </a:r>
          </a:p>
          <a:p>
            <a:pPr>
              <a:lnSpc>
                <a:spcPts val="1600"/>
              </a:lnSpc>
            </a:pPr>
            <a:r>
              <a:rPr 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Sify’s Private Network has enabled large scale sensitization of plant operations leading to better efficiencies and significant cost savings.</a:t>
            </a:r>
            <a:endParaRPr lang="en-US" sz="16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>
              <a:lnSpc>
                <a:spcPts val="1600"/>
              </a:lnSpc>
              <a:spcBef>
                <a:spcPts val="800"/>
              </a:spcBef>
            </a:pP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Value for Sify</a:t>
            </a:r>
          </a:p>
          <a:p>
            <a:pPr>
              <a:lnSpc>
                <a:spcPts val="1600"/>
              </a:lnSpc>
            </a:pPr>
            <a:r>
              <a:rPr lang="en-IN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 panose="020B0604020202020204" pitchFamily="34" charset="0"/>
                <a:rtl val="0"/>
              </a:rPr>
              <a:t>This project has given Sify deep insights &amp; experience into future roadmap on 5G and edge computing. </a:t>
            </a:r>
          </a:p>
          <a:p>
            <a:pPr>
              <a:lnSpc>
                <a:spcPts val="1600"/>
              </a:lnSpc>
            </a:pPr>
            <a:r>
              <a:rPr lang="en-IN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 panose="020B0604020202020204" pitchFamily="34" charset="0"/>
                <a:rtl val="0"/>
              </a:rPr>
              <a:t>TSL has also chosen Sify for migration of workloads to public cloud and integration of public cloud environment with TSL’s legacy infrastructure</a:t>
            </a:r>
            <a:r>
              <a:rPr 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 panose="020B0604020202020204" pitchFamily="34" charset="0"/>
                <a:rtl val="0"/>
              </a:rPr>
              <a:t>.</a:t>
            </a:r>
            <a:endParaRPr lang="en-US" sz="13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DAE004E-4069-4403-BB75-01656B3ABF24}"/>
              </a:ext>
            </a:extLst>
          </p:cNvPr>
          <p:cNvGrpSpPr/>
          <p:nvPr/>
        </p:nvGrpSpPr>
        <p:grpSpPr>
          <a:xfrm>
            <a:off x="909872" y="1371600"/>
            <a:ext cx="4815000" cy="984885"/>
            <a:chOff x="909872" y="1371600"/>
            <a:chExt cx="4815000" cy="98488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8342832-EF47-42C7-A2C0-D0C3BB1101FF}"/>
                </a:ext>
              </a:extLst>
            </p:cNvPr>
            <p:cNvSpPr txBox="1"/>
            <p:nvPr/>
          </p:nvSpPr>
          <p:spPr>
            <a:xfrm>
              <a:off x="1404872" y="1371600"/>
              <a:ext cx="4320000" cy="984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>
                  <a:solidFill>
                    <a:schemeClr val="tx2">
                      <a:lumMod val="75000"/>
                    </a:schemeClr>
                  </a:solidFill>
                  <a:latin typeface="+mj-lt"/>
                </a:rPr>
                <a:t>Project Objective</a:t>
              </a:r>
            </a:p>
            <a:p>
              <a:r>
                <a:rPr lang="en-US" sz="14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To establish a NOC integrating IT, OT assets to enable </a:t>
              </a:r>
              <a:r>
                <a:rPr lang="en-US" sz="14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cs typeface="Arial" panose="020B0604020202020204" pitchFamily="34" charset="0"/>
                </a:rPr>
                <a:t>insights into the Network across DC, Cloud and End users. </a:t>
              </a:r>
            </a:p>
            <a:p>
              <a:r>
                <a:rPr lang="en-US" sz="14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cs typeface="Arial" panose="020B0604020202020204" pitchFamily="34" charset="0"/>
                </a:rPr>
                <a:t>Build and Operate a Private Network across all Campuses </a:t>
              </a:r>
              <a:endParaRPr lang="en-IN" sz="14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endParaRPr>
            </a:p>
          </p:txBody>
        </p:sp>
        <p:pic>
          <p:nvPicPr>
            <p:cNvPr id="1026" name="Picture 2" descr="objective Icon 3428374">
              <a:extLst>
                <a:ext uri="{FF2B5EF4-FFF2-40B4-BE49-F238E27FC236}">
                  <a16:creationId xmlns:a16="http://schemas.microsoft.com/office/drawing/2014/main" id="{A4BD5595-EA2B-48C7-B742-0FC9410CE3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9872" y="1486320"/>
              <a:ext cx="540000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0DE21E5-4426-4A54-A522-FCD0DE47ADC0}"/>
              </a:ext>
            </a:extLst>
          </p:cNvPr>
          <p:cNvGrpSpPr/>
          <p:nvPr/>
        </p:nvGrpSpPr>
        <p:grpSpPr>
          <a:xfrm>
            <a:off x="954872" y="2931133"/>
            <a:ext cx="4770000" cy="553998"/>
            <a:chOff x="954872" y="2276463"/>
            <a:chExt cx="4770000" cy="553998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64AD464-FE8A-4F7A-9C5E-94D71356110D}"/>
                </a:ext>
              </a:extLst>
            </p:cNvPr>
            <p:cNvSpPr txBox="1"/>
            <p:nvPr/>
          </p:nvSpPr>
          <p:spPr>
            <a:xfrm>
              <a:off x="1404872" y="2276463"/>
              <a:ext cx="43200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>
                  <a:solidFill>
                    <a:schemeClr val="tx2">
                      <a:lumMod val="75000"/>
                    </a:schemeClr>
                  </a:solidFill>
                  <a:latin typeface="+mj-lt"/>
                </a:rPr>
                <a:t>Project Model</a:t>
              </a:r>
            </a:p>
            <a:p>
              <a:r>
                <a:rPr lang="en-US" sz="14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Managed Services led Opex model</a:t>
              </a:r>
            </a:p>
          </p:txBody>
        </p:sp>
        <p:pic>
          <p:nvPicPr>
            <p:cNvPr id="1028" name="Picture 4" descr="model Icon 1724316">
              <a:extLst>
                <a:ext uri="{FF2B5EF4-FFF2-40B4-BE49-F238E27FC236}">
                  <a16:creationId xmlns:a16="http://schemas.microsoft.com/office/drawing/2014/main" id="{8D78C8CE-F621-424D-9F5C-0017C2E9F0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4872" y="2328462"/>
              <a:ext cx="450000" cy="45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6842D2D-B980-4ED2-9943-66FE86B7E130}"/>
              </a:ext>
            </a:extLst>
          </p:cNvPr>
          <p:cNvGrpSpPr/>
          <p:nvPr/>
        </p:nvGrpSpPr>
        <p:grpSpPr>
          <a:xfrm>
            <a:off x="864872" y="3628890"/>
            <a:ext cx="4860000" cy="630000"/>
            <a:chOff x="864872" y="2962364"/>
            <a:chExt cx="4860000" cy="63000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76E3749-0BE4-481A-BD0B-F4E72CBCD042}"/>
                </a:ext>
              </a:extLst>
            </p:cNvPr>
            <p:cNvSpPr txBox="1"/>
            <p:nvPr/>
          </p:nvSpPr>
          <p:spPr>
            <a:xfrm>
              <a:off x="1404872" y="3000365"/>
              <a:ext cx="43200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>
                  <a:solidFill>
                    <a:schemeClr val="tx2">
                      <a:lumMod val="75000"/>
                    </a:schemeClr>
                  </a:solidFill>
                  <a:latin typeface="+mj-lt"/>
                </a:rPr>
                <a:t>Competition</a:t>
              </a:r>
            </a:p>
            <a:p>
              <a:r>
                <a:rPr lang="en-US" sz="14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IBM</a:t>
              </a:r>
              <a:endParaRPr lang="en-IN" sz="14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endParaRPr>
            </a:p>
          </p:txBody>
        </p:sp>
        <p:pic>
          <p:nvPicPr>
            <p:cNvPr id="1030" name="Picture 6" descr="Business competition Icon 3444703">
              <a:extLst>
                <a:ext uri="{FF2B5EF4-FFF2-40B4-BE49-F238E27FC236}">
                  <a16:creationId xmlns:a16="http://schemas.microsoft.com/office/drawing/2014/main" id="{07F6AFCE-F7CF-4193-AC24-C6E1C157E3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872" y="2962364"/>
              <a:ext cx="630000" cy="63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3B6FC29-8D31-47E5-9C5E-44648700CF03}"/>
              </a:ext>
            </a:extLst>
          </p:cNvPr>
          <p:cNvGrpSpPr/>
          <p:nvPr/>
        </p:nvGrpSpPr>
        <p:grpSpPr>
          <a:xfrm>
            <a:off x="909872" y="4402650"/>
            <a:ext cx="4815000" cy="769441"/>
            <a:chOff x="909872" y="3655303"/>
            <a:chExt cx="4815000" cy="769440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C7DCE75-42E2-480C-A281-09C8647B4706}"/>
                </a:ext>
              </a:extLst>
            </p:cNvPr>
            <p:cNvSpPr txBox="1"/>
            <p:nvPr/>
          </p:nvSpPr>
          <p:spPr>
            <a:xfrm>
              <a:off x="1404872" y="3655303"/>
              <a:ext cx="4320000" cy="769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>
                  <a:solidFill>
                    <a:schemeClr val="tx2">
                      <a:lumMod val="75000"/>
                    </a:schemeClr>
                  </a:solidFill>
                  <a:latin typeface="+mj-lt"/>
                </a:rPr>
                <a:t>Sify’s Uniqueness</a:t>
              </a:r>
              <a:br>
                <a:rPr lang="en-US" sz="1600">
                  <a:latin typeface="+mj-lt"/>
                </a:rPr>
              </a:br>
              <a:r>
                <a:rPr lang="en-US" sz="14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Integrated value of skills - NOC &amp; Managed Services, Edge Transformation Services</a:t>
              </a:r>
              <a:endParaRPr lang="en-IN" sz="14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endParaRPr>
            </a:p>
          </p:txBody>
        </p:sp>
        <p:pic>
          <p:nvPicPr>
            <p:cNvPr id="8" name="Picture 7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8B322F9E-64ED-4BBA-8DBC-8C9D7EDDF6D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909872" y="3725376"/>
              <a:ext cx="540000" cy="540000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00CEECF-6753-4A76-A17E-9473B106AF62}"/>
              </a:ext>
            </a:extLst>
          </p:cNvPr>
          <p:cNvGrpSpPr/>
          <p:nvPr/>
        </p:nvGrpSpPr>
        <p:grpSpPr>
          <a:xfrm>
            <a:off x="909872" y="5315852"/>
            <a:ext cx="4815000" cy="553998"/>
            <a:chOff x="909872" y="5105928"/>
            <a:chExt cx="4815000" cy="553998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ECFFC66-341D-4C54-8B9D-BF2F50122F73}"/>
                </a:ext>
              </a:extLst>
            </p:cNvPr>
            <p:cNvSpPr txBox="1"/>
            <p:nvPr/>
          </p:nvSpPr>
          <p:spPr>
            <a:xfrm>
              <a:off x="1404872" y="5105928"/>
              <a:ext cx="43200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>
                  <a:solidFill>
                    <a:schemeClr val="tx2">
                      <a:lumMod val="75000"/>
                    </a:schemeClr>
                  </a:solidFill>
                  <a:latin typeface="+mj-lt"/>
                </a:rPr>
                <a:t>Contract Duration</a:t>
              </a:r>
            </a:p>
            <a:p>
              <a:r>
                <a:rPr lang="en-US" sz="14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5 years</a:t>
              </a:r>
              <a:endParaRPr lang="en-IN" sz="14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endParaRPr>
            </a:p>
          </p:txBody>
        </p:sp>
        <p:pic>
          <p:nvPicPr>
            <p:cNvPr id="1042" name="Picture 18" descr="duration Icon 2978813">
              <a:extLst>
                <a:ext uri="{FF2B5EF4-FFF2-40B4-BE49-F238E27FC236}">
                  <a16:creationId xmlns:a16="http://schemas.microsoft.com/office/drawing/2014/main" id="{B2579A98-C7A9-4739-A086-2A76B41272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9872" y="5157927"/>
              <a:ext cx="450000" cy="45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7" name="Picture 26" descr="A picture containing shape&#10;&#10;Description automatically generated">
            <a:extLst>
              <a:ext uri="{FF2B5EF4-FFF2-40B4-BE49-F238E27FC236}">
                <a16:creationId xmlns:a16="http://schemas.microsoft.com/office/drawing/2014/main" id="{7FDE27B0-6801-425A-90FE-CCA04DA3283D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rgbClr val="FFC000">
                <a:shade val="45000"/>
                <a:satMod val="135000"/>
              </a:srgbClr>
              <a:prstClr val="white"/>
            </a:duotone>
          </a:blip>
          <a:stretch>
            <a:fillRect/>
          </a:stretch>
        </p:blipFill>
        <p:spPr>
          <a:xfrm>
            <a:off x="5996707" y="1484144"/>
            <a:ext cx="540000" cy="54000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B4C1EA44-EBE0-4D37-9BD6-205A4EBE206E}"/>
              </a:ext>
            </a:extLst>
          </p:cNvPr>
          <p:cNvGrpSpPr/>
          <p:nvPr/>
        </p:nvGrpSpPr>
        <p:grpSpPr>
          <a:xfrm>
            <a:off x="909872" y="6013603"/>
            <a:ext cx="4815000" cy="600216"/>
            <a:chOff x="909872" y="5479094"/>
            <a:chExt cx="4815000" cy="547002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C8A1E17-FC7E-4CB6-9C8E-46243EDA992F}"/>
                </a:ext>
              </a:extLst>
            </p:cNvPr>
            <p:cNvSpPr txBox="1"/>
            <p:nvPr/>
          </p:nvSpPr>
          <p:spPr>
            <a:xfrm>
              <a:off x="1404872" y="5479094"/>
              <a:ext cx="4320000" cy="532930"/>
            </a:xfrm>
            <a:prstGeom prst="rect">
              <a:avLst/>
            </a:prstGeom>
            <a:noFill/>
          </p:spPr>
          <p:txBody>
            <a:bodyPr wrap="square" lIns="121920" tIns="60960" rIns="121920" bIns="60960" rtlCol="0" anchor="t">
              <a:spAutoFit/>
            </a:bodyPr>
            <a:lstStyle/>
            <a:p>
              <a:r>
                <a:rPr lang="en-US" sz="1600" b="1">
                  <a:solidFill>
                    <a:schemeClr val="tx2">
                      <a:lumMod val="75000"/>
                    </a:schemeClr>
                  </a:solidFill>
                  <a:latin typeface="+mj-lt"/>
                </a:rPr>
                <a:t>Contract Value </a:t>
              </a:r>
            </a:p>
            <a:p>
              <a:pPr>
                <a:defRPr/>
              </a:pPr>
              <a:r>
                <a:rPr lang="en-US" sz="14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US $5+ Million</a:t>
              </a:r>
              <a:endParaRPr lang="en-IN" sz="24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pic>
          <p:nvPicPr>
            <p:cNvPr id="1046" name="Picture 22" descr="Monetary Turn Icon 214819">
              <a:extLst>
                <a:ext uri="{FF2B5EF4-FFF2-40B4-BE49-F238E27FC236}">
                  <a16:creationId xmlns:a16="http://schemas.microsoft.com/office/drawing/2014/main" id="{31B6EB84-D204-425D-8A02-C7CECA3DCF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9872" y="5486096"/>
              <a:ext cx="540000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0" name="Picture 29" descr="Logo, company name&#10;&#10;Description automatically generated">
            <a:extLst>
              <a:ext uri="{FF2B5EF4-FFF2-40B4-BE49-F238E27FC236}">
                <a16:creationId xmlns:a16="http://schemas.microsoft.com/office/drawing/2014/main" id="{32D29E64-2BB2-487C-8AA5-DE84E3935F1A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9741" t="18868" r="8515" b="18868"/>
          <a:stretch/>
        </p:blipFill>
        <p:spPr>
          <a:xfrm>
            <a:off x="10770351" y="344817"/>
            <a:ext cx="1080000" cy="461403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A0767714-D703-7F4A-9AE5-DBD2E95EFB08}"/>
              </a:ext>
            </a:extLst>
          </p:cNvPr>
          <p:cNvSpPr txBox="1"/>
          <p:nvPr/>
        </p:nvSpPr>
        <p:spPr>
          <a:xfrm rot="16200000">
            <a:off x="-3247531" y="3201366"/>
            <a:ext cx="6864397" cy="46166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800" b="1" cap="all" spc="113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z="2400"/>
              <a:t>MANAGED  NETWORK SERVICES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3D12D23-416E-A64F-8496-4F97573FA425}"/>
              </a:ext>
            </a:extLst>
          </p:cNvPr>
          <p:cNvSpPr txBox="1"/>
          <p:nvPr/>
        </p:nvSpPr>
        <p:spPr>
          <a:xfrm>
            <a:off x="410071" y="965"/>
            <a:ext cx="2705147" cy="276999"/>
          </a:xfrm>
          <a:prstGeom prst="rect">
            <a:avLst/>
          </a:prstGeom>
          <a:solidFill>
            <a:schemeClr val="tx2">
              <a:lumMod val="75000"/>
            </a:schemeClr>
          </a:solidFill>
          <a:ln w="12700">
            <a:noFill/>
          </a:ln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>
              <a:defRPr sz="900" cap="all" spc="113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z="1200"/>
              <a:t>MANUFACTURING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3FC224-F349-4D1A-B51E-A9149629E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872" y="489698"/>
            <a:ext cx="9617061" cy="492429"/>
          </a:xfrm>
        </p:spPr>
        <p:txBody>
          <a:bodyPr>
            <a:noAutofit/>
          </a:bodyPr>
          <a:lstStyle/>
          <a:p>
            <a:r>
              <a:rPr lang="en-US" sz="2800" b="1" dirty="0"/>
              <a:t>TATA STEEL: DIGITAL NETWORK FOR INTEGRATING IT, OT &amp; PEOPLE</a:t>
            </a:r>
            <a:endParaRPr lang="en-IN" sz="2800" b="1" dirty="0"/>
          </a:p>
        </p:txBody>
      </p:sp>
    </p:spTree>
    <p:extLst>
      <p:ext uri="{BB962C8B-B14F-4D97-AF65-F5344CB8AC3E}">
        <p14:creationId xmlns:p14="http://schemas.microsoft.com/office/powerpoint/2010/main" val="34754231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1"/>
          <p:cNvSpPr txBox="1">
            <a:spLocks/>
          </p:cNvSpPr>
          <p:nvPr/>
        </p:nvSpPr>
        <p:spPr>
          <a:xfrm>
            <a:off x="5964809" y="8475135"/>
            <a:ext cx="2731244" cy="364763"/>
          </a:xfrm>
          <a:prstGeom prst="rect">
            <a:avLst/>
          </a:prstGeom>
        </p:spPr>
        <p:txBody>
          <a:bodyPr vert="horz" lIns="121904" tIns="60953" rIns="0" bIns="60953" rtlCol="0" anchor="ctr"/>
          <a:lstStyle>
            <a:defPPr>
              <a:defRPr lang="en-US"/>
            </a:defPPr>
            <a:lvl1pPr marL="0" algn="r" defTabSz="914286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408A3319-5104-4E46-B7BB-4F68F196E486}" type="slidenum">
              <a:rPr lang="en-IN" sz="1200">
                <a:solidFill>
                  <a:prstClr val="white"/>
                </a:solidFill>
                <a:latin typeface="Trebuchet MS"/>
              </a:rPr>
              <a:pPr algn="ctr">
                <a:defRPr/>
              </a:pPr>
              <a:t>3</a:t>
            </a:fld>
            <a:endParaRPr lang="en-IN" sz="1200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387016"/>
            <a:ext cx="10051200" cy="697613"/>
          </a:xfrm>
        </p:spPr>
        <p:txBody>
          <a:bodyPr>
            <a:noAutofit/>
          </a:bodyPr>
          <a:lstStyle/>
          <a:p>
            <a:pPr defTabSz="1218988"/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TATA STEEL TRUSTS SIFY to build THEIR BUSINESS CRITICAL ECOSYSTEM WITH HIGH LEVELOF AUTHENTICATION &amp; CONTROLLED  ACCESS OVER OUR CLOUD BASED SERVICES- 2 pager</a:t>
            </a:r>
          </a:p>
        </p:txBody>
      </p:sp>
      <p:sp>
        <p:nvSpPr>
          <p:cNvPr id="19" name="Rectangle: Rounded Corners 8">
            <a:extLst>
              <a:ext uri="{FF2B5EF4-FFF2-40B4-BE49-F238E27FC236}">
                <a16:creationId xmlns:a16="http://schemas.microsoft.com/office/drawing/2014/main" id="{C6ED7782-AC6E-4CE6-BDDD-B99961099137}"/>
              </a:ext>
            </a:extLst>
          </p:cNvPr>
          <p:cNvSpPr/>
          <p:nvPr/>
        </p:nvSpPr>
        <p:spPr>
          <a:xfrm>
            <a:off x="8112224" y="2341679"/>
            <a:ext cx="3635128" cy="3871631"/>
          </a:xfrm>
          <a:prstGeom prst="roundRect">
            <a:avLst>
              <a:gd name="adj" fmla="val 6510"/>
            </a:avLst>
          </a:prstGeom>
          <a:solidFill>
            <a:schemeClr val="bg1"/>
          </a:solidFill>
          <a:ln w="9525">
            <a:solidFill>
              <a:schemeClr val="tx2">
                <a:lumMod val="20000"/>
                <a:lumOff val="8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2112000" rIns="48000" rtlCol="0" anchor="t"/>
          <a:lstStyle/>
          <a:p>
            <a:pPr algn="ctr">
              <a:defRPr/>
            </a:pPr>
            <a:endParaRPr lang="en-IN" sz="16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20" name="Rectangle: Rounded Corners 8">
            <a:extLst>
              <a:ext uri="{FF2B5EF4-FFF2-40B4-BE49-F238E27FC236}">
                <a16:creationId xmlns:a16="http://schemas.microsoft.com/office/drawing/2014/main" id="{C6ED7782-AC6E-4CE6-BDDD-B99961099137}"/>
              </a:ext>
            </a:extLst>
          </p:cNvPr>
          <p:cNvSpPr/>
          <p:nvPr/>
        </p:nvSpPr>
        <p:spPr>
          <a:xfrm>
            <a:off x="4267597" y="2341679"/>
            <a:ext cx="3635128" cy="3871631"/>
          </a:xfrm>
          <a:prstGeom prst="roundRect">
            <a:avLst>
              <a:gd name="adj" fmla="val 6510"/>
            </a:avLst>
          </a:prstGeom>
          <a:solidFill>
            <a:schemeClr val="bg1"/>
          </a:solidFill>
          <a:ln w="9525">
            <a:solidFill>
              <a:schemeClr val="bg2">
                <a:lumMod val="9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2112000" rIns="48000" rtlCol="0" anchor="t"/>
          <a:lstStyle/>
          <a:p>
            <a:pPr algn="ctr">
              <a:defRPr/>
            </a:pPr>
            <a:endParaRPr lang="en-IN" sz="16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21" name="Rectangle: Rounded Corners 8">
            <a:extLst>
              <a:ext uri="{FF2B5EF4-FFF2-40B4-BE49-F238E27FC236}">
                <a16:creationId xmlns:a16="http://schemas.microsoft.com/office/drawing/2014/main" id="{C6ED7782-AC6E-4CE6-BDDD-B99961099137}"/>
              </a:ext>
            </a:extLst>
          </p:cNvPr>
          <p:cNvSpPr/>
          <p:nvPr/>
        </p:nvSpPr>
        <p:spPr>
          <a:xfrm>
            <a:off x="422971" y="2341679"/>
            <a:ext cx="3635128" cy="3871631"/>
          </a:xfrm>
          <a:prstGeom prst="roundRect">
            <a:avLst>
              <a:gd name="adj" fmla="val 6510"/>
            </a:avLst>
          </a:prstGeom>
          <a:solidFill>
            <a:schemeClr val="bg1"/>
          </a:solidFill>
          <a:ln w="9525">
            <a:solidFill>
              <a:schemeClr val="accent3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2112000" rIns="48000" rtlCol="0" anchor="t"/>
          <a:lstStyle/>
          <a:p>
            <a:pPr algn="ctr">
              <a:defRPr/>
            </a:pPr>
            <a:endParaRPr lang="en-IN" sz="16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8274383" y="3502675"/>
            <a:ext cx="3323485" cy="27526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rgbClr val="1F497D"/>
              </a:buClr>
              <a:buFont typeface="Wingdings" panose="020B0604020202020204" pitchFamily="2" charset="2"/>
              <a:buChar char="§"/>
            </a:pPr>
            <a:r>
              <a:rPr lang="en-US" sz="1067" b="1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Managed Wireless LAN </a:t>
            </a: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delivering cloud-based AAA and management system </a:t>
            </a:r>
          </a:p>
          <a:p>
            <a:pPr>
              <a:lnSpc>
                <a:spcPct val="100000"/>
              </a:lnSpc>
              <a:buClr>
                <a:srgbClr val="1F497D"/>
              </a:buClr>
              <a:buFont typeface="Wingdings" panose="020B0604020202020204" pitchFamily="2" charset="2"/>
              <a:buChar char="§"/>
            </a:pP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No additional hardware with </a:t>
            </a:r>
            <a:r>
              <a:rPr lang="en-US" sz="1067" b="1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seamless L-3 roaming </a:t>
            </a:r>
          </a:p>
          <a:p>
            <a:pPr>
              <a:lnSpc>
                <a:spcPct val="100000"/>
              </a:lnSpc>
              <a:buClr>
                <a:srgbClr val="1F497D"/>
              </a:buClr>
              <a:buFont typeface="Wingdings" panose="020B0604020202020204" pitchFamily="2" charset="2"/>
              <a:buChar char="§"/>
            </a:pPr>
            <a:r>
              <a:rPr lang="en-US" sz="1067" b="1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AD Integration </a:t>
            </a: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for internal employees </a:t>
            </a:r>
          </a:p>
          <a:p>
            <a:pPr>
              <a:lnSpc>
                <a:spcPct val="100000"/>
              </a:lnSpc>
              <a:buClr>
                <a:srgbClr val="1F497D"/>
              </a:buClr>
              <a:buFont typeface="Wingdings" panose="020B0604020202020204" pitchFamily="2" charset="2"/>
              <a:buChar char="§"/>
            </a:pP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OTP-based &amp; Admin based </a:t>
            </a:r>
            <a:r>
              <a:rPr lang="en-US" sz="1067" b="1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User Authentication</a:t>
            </a: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 for Guests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112225" y="3103006"/>
            <a:ext cx="3635127" cy="297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buClr>
                <a:srgbClr val="1F497D"/>
              </a:buClr>
              <a:buSzPct val="100000"/>
              <a:defRPr/>
            </a:pPr>
            <a:r>
              <a:rPr lang="en-US" sz="1333" b="1" dirty="0" err="1">
                <a:solidFill>
                  <a:prstClr val="black">
                    <a:lumMod val="65000"/>
                    <a:lumOff val="3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Sify’s</a:t>
            </a:r>
            <a:r>
              <a:rPr lang="en-US" sz="1333" b="1" dirty="0">
                <a:solidFill>
                  <a:prstClr val="black">
                    <a:lumMod val="65000"/>
                    <a:lumOff val="3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 value additions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9449788" y="2008025"/>
            <a:ext cx="960000" cy="960000"/>
            <a:chOff x="6990141" y="1506019"/>
            <a:chExt cx="720000" cy="720000"/>
          </a:xfrm>
        </p:grpSpPr>
        <p:sp>
          <p:nvSpPr>
            <p:cNvPr id="15" name="Oval 14"/>
            <p:cNvSpPr/>
            <p:nvPr/>
          </p:nvSpPr>
          <p:spPr>
            <a:xfrm>
              <a:off x="6990141" y="1506019"/>
              <a:ext cx="720000" cy="720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2">
                  <a:lumMod val="20000"/>
                  <a:lumOff val="8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IN" sz="2400">
                <a:solidFill>
                  <a:prstClr val="white"/>
                </a:solidFill>
              </a:endParaRPr>
            </a:p>
          </p:txBody>
        </p:sp>
        <p:pic>
          <p:nvPicPr>
            <p:cNvPr id="26" name="Picture 10" descr="Image result for services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7297" y="1613175"/>
              <a:ext cx="505689" cy="5056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7" name="Group 26"/>
          <p:cNvGrpSpPr/>
          <p:nvPr/>
        </p:nvGrpSpPr>
        <p:grpSpPr>
          <a:xfrm>
            <a:off x="5605161" y="2008025"/>
            <a:ext cx="960000" cy="960000"/>
            <a:chOff x="4114800" y="1521247"/>
            <a:chExt cx="720000" cy="720000"/>
          </a:xfrm>
        </p:grpSpPr>
        <p:sp>
          <p:nvSpPr>
            <p:cNvPr id="30" name="Oval 29"/>
            <p:cNvSpPr/>
            <p:nvPr/>
          </p:nvSpPr>
          <p:spPr>
            <a:xfrm>
              <a:off x="4114800" y="1521247"/>
              <a:ext cx="720000" cy="720000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bg2">
                  <a:lumMod val="9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IN" sz="2400">
                <a:solidFill>
                  <a:prstClr val="white"/>
                </a:solidFill>
              </a:endParaRPr>
            </a:p>
          </p:txBody>
        </p:sp>
        <p:pic>
          <p:nvPicPr>
            <p:cNvPr id="31" name="Picture 2" descr="Image result for chosen icon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5181" y="1561628"/>
              <a:ext cx="639238" cy="6392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2" name="Content Placeholder 2"/>
          <p:cNvSpPr txBox="1">
            <a:spLocks/>
          </p:cNvSpPr>
          <p:nvPr/>
        </p:nvSpPr>
        <p:spPr>
          <a:xfrm>
            <a:off x="4433956" y="3502675"/>
            <a:ext cx="3323485" cy="22930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rgbClr val="1F497D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Expertise in connecting IAPs to </a:t>
            </a:r>
            <a:r>
              <a:rPr lang="en-US" sz="1067" b="1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cloud management platform </a:t>
            </a: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through MPLS network</a:t>
            </a:r>
          </a:p>
          <a:p>
            <a:pPr>
              <a:lnSpc>
                <a:spcPct val="100000"/>
              </a:lnSpc>
              <a:buClr>
                <a:srgbClr val="1F497D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Supported the overall architecture with </a:t>
            </a:r>
            <a:r>
              <a:rPr lang="en-US" sz="1067" b="1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Policy Management Platform </a:t>
            </a: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by building a foundation for enterprise wide policies, strong enforcement, and an enhanced user experience</a:t>
            </a:r>
          </a:p>
          <a:p>
            <a:pPr>
              <a:lnSpc>
                <a:spcPct val="100000"/>
              </a:lnSpc>
              <a:buClr>
                <a:srgbClr val="1F497D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Expertise in deploying at all customer locations with 802.11ac wireless access points </a:t>
            </a:r>
            <a:r>
              <a:rPr lang="en-US" sz="1067" b="1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(Instant APs</a:t>
            </a: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00000"/>
              </a:lnSpc>
              <a:buClr>
                <a:srgbClr val="1F497D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067" b="1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Easy of deployment </a:t>
            </a: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–  only needed to specify the site to be covered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271798" y="3103006"/>
            <a:ext cx="3635127" cy="297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buClr>
                <a:srgbClr val="1F497D"/>
              </a:buClr>
              <a:buSzPct val="100000"/>
              <a:defRPr/>
            </a:pPr>
            <a:r>
              <a:rPr lang="en-US" sz="1333" b="1" dirty="0">
                <a:solidFill>
                  <a:prstClr val="black">
                    <a:lumMod val="65000"/>
                    <a:lumOff val="3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Why </a:t>
            </a:r>
            <a:r>
              <a:rPr lang="en-US" sz="1333" b="1" dirty="0" err="1">
                <a:solidFill>
                  <a:prstClr val="black">
                    <a:lumMod val="65000"/>
                    <a:lumOff val="3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Sify</a:t>
            </a:r>
            <a:r>
              <a:rPr lang="en-US" sz="1333" b="1" dirty="0">
                <a:solidFill>
                  <a:prstClr val="black">
                    <a:lumMod val="65000"/>
                    <a:lumOff val="3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 was chosen?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1760535" y="2008025"/>
            <a:ext cx="960000" cy="960000"/>
            <a:chOff x="1299389" y="1598081"/>
            <a:chExt cx="720000" cy="720000"/>
          </a:xfrm>
        </p:grpSpPr>
        <p:sp>
          <p:nvSpPr>
            <p:cNvPr id="34" name="Oval 33"/>
            <p:cNvSpPr/>
            <p:nvPr/>
          </p:nvSpPr>
          <p:spPr>
            <a:xfrm>
              <a:off x="1299389" y="1598081"/>
              <a:ext cx="720000" cy="720000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9525">
              <a:solidFill>
                <a:schemeClr val="accent3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IN" sz="2400" dirty="0">
                  <a:solidFill>
                    <a:prstClr val="white"/>
                  </a:solidFill>
                </a:rPr>
                <a:t>	</a:t>
              </a:r>
            </a:p>
          </p:txBody>
        </p:sp>
        <p:pic>
          <p:nvPicPr>
            <p:cNvPr id="22" name="Picture 6" descr="Image result for objective icon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0153" y="1687833"/>
              <a:ext cx="540495" cy="5404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5" name="Content Placeholder 2"/>
          <p:cNvSpPr txBox="1">
            <a:spLocks/>
          </p:cNvSpPr>
          <p:nvPr/>
        </p:nvSpPr>
        <p:spPr>
          <a:xfrm>
            <a:off x="606808" y="3502675"/>
            <a:ext cx="3323485" cy="22930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To enable plants, offices, hospitals and guest houses with </a:t>
            </a:r>
            <a:r>
              <a:rPr lang="en-US" sz="1067" b="1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Wi-Fi services</a:t>
            </a:r>
          </a:p>
          <a:p>
            <a:pPr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To offer </a:t>
            </a:r>
            <a:r>
              <a:rPr lang="en-US" sz="1067" b="1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enterprise mobility &amp; ease of access </a:t>
            </a: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of Internet and corporate applications</a:t>
            </a:r>
          </a:p>
          <a:p>
            <a:pPr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b="1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Secure access </a:t>
            </a: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for internal employees and visitors</a:t>
            </a:r>
          </a:p>
        </p:txBody>
      </p:sp>
      <p:sp>
        <p:nvSpPr>
          <p:cNvPr id="36" name="Rectangle 35"/>
          <p:cNvSpPr/>
          <p:nvPr/>
        </p:nvSpPr>
        <p:spPr>
          <a:xfrm>
            <a:off x="444650" y="3103006"/>
            <a:ext cx="3635127" cy="297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buClr>
                <a:srgbClr val="1F497D"/>
              </a:buClr>
              <a:buSzPct val="100000"/>
              <a:defRPr/>
            </a:pPr>
            <a:r>
              <a:rPr lang="en-US" sz="1333" b="1" dirty="0">
                <a:solidFill>
                  <a:prstClr val="black">
                    <a:lumMod val="65000"/>
                    <a:lumOff val="3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Objective</a:t>
            </a:r>
            <a:endParaRPr lang="en-US" sz="1400" b="1" dirty="0">
              <a:solidFill>
                <a:prstClr val="black">
                  <a:lumMod val="65000"/>
                  <a:lumOff val="35000"/>
                </a:prstClr>
              </a:solidFill>
              <a:ea typeface="Open Sans Condensed" panose="020B0806030504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60401" y="1374521"/>
            <a:ext cx="10871199" cy="29745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333" b="1" dirty="0">
                <a:solidFill>
                  <a:prstClr val="black"/>
                </a:solidFill>
              </a:rPr>
              <a:t>Customer’s goal: </a:t>
            </a:r>
            <a:r>
              <a:rPr lang="en-US" sz="1333" dirty="0">
                <a:solidFill>
                  <a:prstClr val="black"/>
                </a:solidFill>
              </a:rPr>
              <a:t>To have </a:t>
            </a:r>
            <a:r>
              <a:rPr lang="en-US" sz="1333" b="1" dirty="0">
                <a:solidFill>
                  <a:prstClr val="black"/>
                </a:solidFill>
              </a:rPr>
              <a:t>enhanced user experience </a:t>
            </a:r>
            <a:r>
              <a:rPr lang="en-US" sz="1333" dirty="0">
                <a:solidFill>
                  <a:prstClr val="black"/>
                </a:solidFill>
              </a:rPr>
              <a:t>for smooth and seamless connectivity for employees, guests and top management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8BF75396-5C44-A726-49EB-9DDCC3156A4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9741" t="18868" r="8515" b="18868"/>
          <a:stretch/>
        </p:blipFill>
        <p:spPr>
          <a:xfrm>
            <a:off x="10770351" y="344817"/>
            <a:ext cx="1080000" cy="461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9729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1" y="387016"/>
            <a:ext cx="9294804" cy="697613"/>
          </a:xfrm>
        </p:spPr>
        <p:txBody>
          <a:bodyPr>
            <a:normAutofit fontScale="90000"/>
          </a:bodyPr>
          <a:lstStyle/>
          <a:p>
            <a:pPr defTabSz="1218988"/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Delivered solution with high availability, controlled access leading to ease of business</a:t>
            </a:r>
          </a:p>
        </p:txBody>
      </p:sp>
      <p:sp>
        <p:nvSpPr>
          <p:cNvPr id="22" name="Rectangle: Rounded Corners 8">
            <a:extLst>
              <a:ext uri="{FF2B5EF4-FFF2-40B4-BE49-F238E27FC236}">
                <a16:creationId xmlns:a16="http://schemas.microsoft.com/office/drawing/2014/main" id="{C6ED7782-AC6E-4CE6-BDDD-B99961099137}"/>
              </a:ext>
            </a:extLst>
          </p:cNvPr>
          <p:cNvSpPr/>
          <p:nvPr/>
        </p:nvSpPr>
        <p:spPr>
          <a:xfrm>
            <a:off x="8112224" y="2341679"/>
            <a:ext cx="3635128" cy="3871631"/>
          </a:xfrm>
          <a:prstGeom prst="roundRect">
            <a:avLst>
              <a:gd name="adj" fmla="val 6510"/>
            </a:avLst>
          </a:prstGeom>
          <a:solidFill>
            <a:schemeClr val="bg1"/>
          </a:solidFill>
          <a:ln w="9525">
            <a:solidFill>
              <a:schemeClr val="tx2">
                <a:lumMod val="20000"/>
                <a:lumOff val="8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2112000" rIns="48000" rtlCol="0" anchor="t"/>
          <a:lstStyle/>
          <a:p>
            <a:pPr algn="ctr">
              <a:defRPr/>
            </a:pPr>
            <a:endParaRPr lang="en-IN" sz="16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23" name="Rectangle: Rounded Corners 8">
            <a:extLst>
              <a:ext uri="{FF2B5EF4-FFF2-40B4-BE49-F238E27FC236}">
                <a16:creationId xmlns:a16="http://schemas.microsoft.com/office/drawing/2014/main" id="{C6ED7782-AC6E-4CE6-BDDD-B99961099137}"/>
              </a:ext>
            </a:extLst>
          </p:cNvPr>
          <p:cNvSpPr/>
          <p:nvPr/>
        </p:nvSpPr>
        <p:spPr>
          <a:xfrm>
            <a:off x="4267597" y="2341679"/>
            <a:ext cx="3635128" cy="3871631"/>
          </a:xfrm>
          <a:prstGeom prst="roundRect">
            <a:avLst>
              <a:gd name="adj" fmla="val 6510"/>
            </a:avLst>
          </a:prstGeom>
          <a:solidFill>
            <a:schemeClr val="bg1"/>
          </a:solidFill>
          <a:ln w="9525">
            <a:solidFill>
              <a:schemeClr val="bg2">
                <a:lumMod val="9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2112000" rIns="48000" rtlCol="0" anchor="t"/>
          <a:lstStyle/>
          <a:p>
            <a:pPr algn="ctr">
              <a:defRPr/>
            </a:pPr>
            <a:endParaRPr lang="en-IN" sz="16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24" name="Rectangle: Rounded Corners 8">
            <a:extLst>
              <a:ext uri="{FF2B5EF4-FFF2-40B4-BE49-F238E27FC236}">
                <a16:creationId xmlns:a16="http://schemas.microsoft.com/office/drawing/2014/main" id="{C6ED7782-AC6E-4CE6-BDDD-B99961099137}"/>
              </a:ext>
            </a:extLst>
          </p:cNvPr>
          <p:cNvSpPr/>
          <p:nvPr/>
        </p:nvSpPr>
        <p:spPr>
          <a:xfrm>
            <a:off x="422971" y="2341679"/>
            <a:ext cx="3635128" cy="3871631"/>
          </a:xfrm>
          <a:prstGeom prst="roundRect">
            <a:avLst>
              <a:gd name="adj" fmla="val 6510"/>
            </a:avLst>
          </a:prstGeom>
          <a:solidFill>
            <a:schemeClr val="bg1"/>
          </a:solidFill>
          <a:ln w="9525">
            <a:solidFill>
              <a:schemeClr val="accent3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2112000" rIns="48000" rtlCol="0" anchor="t"/>
          <a:lstStyle/>
          <a:p>
            <a:pPr algn="ctr">
              <a:defRPr/>
            </a:pPr>
            <a:endParaRPr lang="en-IN" sz="16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8274383" y="3368702"/>
            <a:ext cx="3323485" cy="24962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b="1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Ease of business </a:t>
            </a: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with hassle free connectivity</a:t>
            </a:r>
          </a:p>
          <a:p>
            <a:pPr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b="1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Fully managed, secure wireless platform </a:t>
            </a: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that integrates IT + OT + People</a:t>
            </a:r>
          </a:p>
          <a:p>
            <a:pPr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b="1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Great end-user experience </a:t>
            </a: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for internal and Guests</a:t>
            </a:r>
          </a:p>
          <a:p>
            <a:pPr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Entire </a:t>
            </a:r>
            <a:r>
              <a:rPr lang="en-US" sz="1067" b="1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platform  provided as a service </a:t>
            </a: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– including site surveys, hardware and AMC’s, installation, commissioning, end user authentication and detailed reporting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112225" y="3103006"/>
            <a:ext cx="3635127" cy="297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buClr>
                <a:srgbClr val="1F497D"/>
              </a:buClr>
              <a:buSzPct val="100000"/>
              <a:defRPr/>
            </a:pPr>
            <a:r>
              <a:rPr lang="en-US" sz="1333" b="1" dirty="0">
                <a:solidFill>
                  <a:prstClr val="black">
                    <a:lumMod val="65000"/>
                    <a:lumOff val="3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Customer success factors/ benefits</a:t>
            </a:r>
          </a:p>
        </p:txBody>
      </p:sp>
      <p:sp>
        <p:nvSpPr>
          <p:cNvPr id="28" name="Oval 27"/>
          <p:cNvSpPr/>
          <p:nvPr/>
        </p:nvSpPr>
        <p:spPr>
          <a:xfrm>
            <a:off x="9449788" y="2008025"/>
            <a:ext cx="960000" cy="960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2">
                <a:lumMod val="20000"/>
                <a:lumOff val="8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IN" sz="2400">
              <a:solidFill>
                <a:prstClr val="white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5605161" y="2008025"/>
            <a:ext cx="960000" cy="9600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bg2">
                <a:lumMod val="9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IN" sz="2400">
              <a:solidFill>
                <a:prstClr val="white"/>
              </a:solidFill>
            </a:endParaRPr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4433956" y="3368702"/>
            <a:ext cx="3323485" cy="22930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b="1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Role-based policy management </a:t>
            </a: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for users and devices (IT- managed, BYOD, and </a:t>
            </a:r>
            <a:r>
              <a:rPr lang="en-US" sz="1067" dirty="0" err="1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IoT</a:t>
            </a: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) </a:t>
            </a:r>
          </a:p>
          <a:p>
            <a:pPr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b="1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High Security and insights </a:t>
            </a: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into user patterns and analytics such as location of user, bandwidth utilized, application browsed etc.</a:t>
            </a:r>
          </a:p>
          <a:p>
            <a:pPr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b="1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Manpower tracking </a:t>
            </a: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with GIS mapping – only authorized personnel are allowed in specific work zones</a:t>
            </a:r>
          </a:p>
          <a:p>
            <a:pPr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Leveraged the </a:t>
            </a:r>
            <a:r>
              <a:rPr lang="en-US" sz="1067" b="1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flexibility provided by cloud deployments </a:t>
            </a: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to deliver efficiency, cost benefits &amp; technically superior solutions</a:t>
            </a:r>
          </a:p>
        </p:txBody>
      </p:sp>
      <p:sp>
        <p:nvSpPr>
          <p:cNvPr id="34" name="Rectangle 33"/>
          <p:cNvSpPr/>
          <p:nvPr/>
        </p:nvSpPr>
        <p:spPr>
          <a:xfrm>
            <a:off x="4271798" y="3103006"/>
            <a:ext cx="3635127" cy="297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buClr>
                <a:srgbClr val="1F497D"/>
              </a:buClr>
              <a:buSzPct val="100000"/>
              <a:defRPr/>
            </a:pPr>
            <a:r>
              <a:rPr lang="en-US" sz="1333" b="1" dirty="0">
                <a:solidFill>
                  <a:prstClr val="black">
                    <a:lumMod val="65000"/>
                    <a:lumOff val="3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After transformation</a:t>
            </a:r>
          </a:p>
        </p:txBody>
      </p:sp>
      <p:sp>
        <p:nvSpPr>
          <p:cNvPr id="36" name="Oval 35"/>
          <p:cNvSpPr/>
          <p:nvPr/>
        </p:nvSpPr>
        <p:spPr>
          <a:xfrm>
            <a:off x="1760535" y="2008025"/>
            <a:ext cx="960000" cy="9600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accent3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IN" sz="2400" dirty="0">
                <a:solidFill>
                  <a:prstClr val="white"/>
                </a:solidFill>
              </a:rPr>
              <a:t>	</a:t>
            </a:r>
          </a:p>
        </p:txBody>
      </p:sp>
      <p:sp>
        <p:nvSpPr>
          <p:cNvPr id="38" name="Content Placeholder 2"/>
          <p:cNvSpPr txBox="1">
            <a:spLocks/>
          </p:cNvSpPr>
          <p:nvPr/>
        </p:nvSpPr>
        <p:spPr>
          <a:xfrm>
            <a:off x="606808" y="3368702"/>
            <a:ext cx="3323485" cy="22930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Lack of proper </a:t>
            </a:r>
            <a:r>
              <a:rPr lang="en-US" sz="1067" b="1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network security </a:t>
            </a: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solution</a:t>
            </a:r>
          </a:p>
          <a:p>
            <a:pPr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Lack of </a:t>
            </a:r>
            <a:r>
              <a:rPr lang="en-US" sz="1067" b="1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visibility</a:t>
            </a: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 in the network environment</a:t>
            </a:r>
          </a:p>
          <a:p>
            <a:pPr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Lack of </a:t>
            </a:r>
            <a:r>
              <a:rPr lang="en-US" sz="1067" b="1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full utilization of existing </a:t>
            </a: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technology landscape</a:t>
            </a:r>
          </a:p>
          <a:p>
            <a:pPr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  <a:defRPr/>
            </a:pPr>
            <a:endParaRPr lang="en-US" sz="1067" dirty="0">
              <a:solidFill>
                <a:prstClr val="black">
                  <a:lumMod val="75000"/>
                  <a:lumOff val="25000"/>
                </a:prstClr>
              </a:solidFill>
              <a:ea typeface="Open Sans Condensed" panose="020B0806030504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Clr>
                <a:srgbClr val="1F497D"/>
              </a:buClr>
              <a:buSzPct val="100000"/>
              <a:buNone/>
              <a:defRPr/>
            </a:pPr>
            <a:endParaRPr lang="en-US" sz="1067" dirty="0">
              <a:solidFill>
                <a:prstClr val="black">
                  <a:lumMod val="75000"/>
                  <a:lumOff val="25000"/>
                </a:prstClr>
              </a:solidFill>
              <a:ea typeface="Open Sans Condensed" panose="020B0806030504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44650" y="3103006"/>
            <a:ext cx="3635127" cy="297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buClr>
                <a:srgbClr val="1F497D"/>
              </a:buClr>
              <a:buSzPct val="100000"/>
              <a:defRPr/>
            </a:pPr>
            <a:r>
              <a:rPr lang="en-US" sz="1333" b="1" dirty="0">
                <a:solidFill>
                  <a:prstClr val="black">
                    <a:lumMod val="65000"/>
                    <a:lumOff val="3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Before transformation</a:t>
            </a:r>
          </a:p>
        </p:txBody>
      </p:sp>
      <p:pic>
        <p:nvPicPr>
          <p:cNvPr id="40" name="Picture 2" descr="Image result for before icon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045" y="2169534"/>
            <a:ext cx="636983" cy="636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Image result for after icon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841" y="2074617"/>
            <a:ext cx="826815" cy="826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6" descr="Image result for benefits icon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9502" y="2094605"/>
            <a:ext cx="717055" cy="717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AD7F40D3-A564-F658-E44A-5EEA624D757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9741" t="18868" r="8515" b="18868"/>
          <a:stretch/>
        </p:blipFill>
        <p:spPr>
          <a:xfrm>
            <a:off x="10770351" y="344817"/>
            <a:ext cx="1080000" cy="461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626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C0051FE-4E55-F5EE-9A27-B632C03740B9}"/>
              </a:ext>
            </a:extLst>
          </p:cNvPr>
          <p:cNvSpPr txBox="1"/>
          <p:nvPr/>
        </p:nvSpPr>
        <p:spPr>
          <a:xfrm>
            <a:off x="431800" y="3429001"/>
            <a:ext cx="11328400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333" dirty="0">
                <a:solidFill>
                  <a:schemeClr val="bg1"/>
                </a:solidFill>
              </a:rPr>
              <a:t>Thank You</a:t>
            </a:r>
            <a:endParaRPr lang="en-IN" sz="5333" dirty="0">
              <a:solidFill>
                <a:schemeClr val="bg1"/>
              </a:solidFill>
            </a:endParaRPr>
          </a:p>
        </p:txBody>
      </p:sp>
      <p:pic>
        <p:nvPicPr>
          <p:cNvPr id="3" name="Picture 2" descr="A red and blue sign with white text&#10;&#10;Description automatically generated">
            <a:extLst>
              <a:ext uri="{FF2B5EF4-FFF2-40B4-BE49-F238E27FC236}">
                <a16:creationId xmlns:a16="http://schemas.microsoft.com/office/drawing/2014/main" id="{99380414-8344-8769-C146-A520DE918B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5516" y="1806016"/>
            <a:ext cx="1040969" cy="147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577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ify Theme Nov20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ify New Them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ify Theme 11102018" id="{5D34ADB0-9B4B-4AC9-89EB-6B867DA4F5E7}" vid="{13943DAD-321F-49F1-803A-50B168C71F3D}"/>
    </a:ext>
  </a:extLst>
</a:theme>
</file>

<file path=ppt/theme/theme3.xml><?xml version="1.0" encoding="utf-8"?>
<a:theme xmlns:a="http://schemas.openxmlformats.org/drawingml/2006/main" name="1_Sify Theme Nov20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ify New Them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ify Theme 11102018" id="{5D34ADB0-9B4B-4AC9-89EB-6B867DA4F5E7}" vid="{13943DAD-321F-49F1-803A-50B168C71F3D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600</Words>
  <Application>Microsoft Office PowerPoint</Application>
  <PresentationFormat>Widescreen</PresentationFormat>
  <Paragraphs>63</Paragraphs>
  <Slides>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Office Theme</vt:lpstr>
      <vt:lpstr>Sify Theme Nov20</vt:lpstr>
      <vt:lpstr>1_Sify Theme Nov20</vt:lpstr>
      <vt:lpstr>PowerPoint Presentation</vt:lpstr>
      <vt:lpstr>TATA STEEL: DIGITAL NETWORK FOR INTEGRATING IT, OT &amp; PEOPLE</vt:lpstr>
      <vt:lpstr>TATA STEEL TRUSTS SIFY to build THEIR BUSINESS CRITICAL ECOSYSTEM WITH HIGH LEVELOF AUTHENTICATION &amp; CONTROLLED  ACCESS OVER OUR CLOUD BASED SERVICES- 2 pager</vt:lpstr>
      <vt:lpstr>Delivered solution with high availability, controlled access leading to ease of business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 Imran Khan</dc:creator>
  <cp:lastModifiedBy>Ali Imran Khan</cp:lastModifiedBy>
  <cp:revision>28</cp:revision>
  <dcterms:created xsi:type="dcterms:W3CDTF">2023-06-08T07:32:51Z</dcterms:created>
  <dcterms:modified xsi:type="dcterms:W3CDTF">2024-08-13T11:38:35Z</dcterms:modified>
</cp:coreProperties>
</file>