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3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B8093-F890-3C86-23D9-B39F4C9C21CA}" v="2" dt="2024-08-13T20:11:34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C6CB8093-F890-3C86-23D9-B39F4C9C21CA}"/>
    <pc:docChg chg="modSld">
      <pc:chgData name="Ali Imran Khan" userId="S::aliimran.khan@sifycorp.com::1b5bb57a-5950-47f3-9580-38148fcd8ba4" providerId="AD" clId="Web-{C6CB8093-F890-3C86-23D9-B39F4C9C21CA}" dt="2024-08-13T20:11:32.834" v="0"/>
      <pc:docMkLst>
        <pc:docMk/>
      </pc:docMkLst>
      <pc:sldChg chg="modSp">
        <pc:chgData name="Ali Imran Khan" userId="S::aliimran.khan@sifycorp.com::1b5bb57a-5950-47f3-9580-38148fcd8ba4" providerId="AD" clId="Web-{C6CB8093-F890-3C86-23D9-B39F4C9C21CA}" dt="2024-08-13T20:11:32.83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6CB8093-F890-3C86-23D9-B39F4C9C21CA}" dt="2024-08-13T20:11:32.83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BE1B8219-1AAF-4151-BFC2-DAF6855D641E}"/>
    <pc:docChg chg="addSld delSld modSld sldOrd">
      <pc:chgData name="Ali Imran Khan" userId="1b5bb57a-5950-47f3-9580-38148fcd8ba4" providerId="ADAL" clId="{BE1B8219-1AAF-4151-BFC2-DAF6855D641E}" dt="2023-08-17T13:37:14.321" v="26" actId="47"/>
      <pc:docMkLst>
        <pc:docMk/>
      </pc:docMkLst>
      <pc:sldChg chg="ord">
        <pc:chgData name="Ali Imran Khan" userId="1b5bb57a-5950-47f3-9580-38148fcd8ba4" providerId="ADAL" clId="{BE1B8219-1AAF-4151-BFC2-DAF6855D641E}" dt="2023-08-17T13:37:02.845" v="4"/>
        <pc:sldMkLst>
          <pc:docMk/>
          <pc:sldMk cId="1232106322" sldId="1513"/>
        </pc:sldMkLst>
      </pc:sldChg>
      <pc:sldChg chg="add del">
        <pc:chgData name="Ali Imran Khan" userId="1b5bb57a-5950-47f3-9580-38148fcd8ba4" providerId="ADAL" clId="{BE1B8219-1AAF-4151-BFC2-DAF6855D641E}" dt="2023-08-17T13:37:14.321" v="26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BE1B8219-1AAF-4151-BFC2-DAF6855D641E}" dt="2023-08-17T13:37:01.446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BE1B8219-1AAF-4151-BFC2-DAF6855D641E}" dt="2023-08-17T13:37:12.262" v="25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BE1B8219-1AAF-4151-BFC2-DAF6855D641E}" dt="2023-08-17T13:37:12.262" v="25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813D-4F1F-406A-86D0-D67AAD90D192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ABD4-0F44-4C1B-AC86-E8F4B5BEE3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5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0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5BBF-7E24-4693-82EB-E71A872C2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EEC6E-2A9A-4B8F-B870-38A24BAD3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3510-C640-45DF-A9CC-9167F20B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B8243-0855-4B8A-8503-3776273C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3561-F5B0-4D5A-8994-22405F15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62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8D1D-9C6C-4728-80B2-0EF088CE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9FF33-A23F-491B-959B-CADB68827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ED72-D85D-46B7-9EED-CC9E25A5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6B0C-1695-4BE7-B65C-F24C489B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C6D6-64AE-4B7A-A0EA-CBD5D317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16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52EC3-2E55-468D-BBD0-443DECCC1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42833-A2AB-4244-8479-4472C2705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70E32-2BC8-4262-A380-7CDDB3AB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F5AE-CE0C-4780-B375-2896E39B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8414-E4C1-48E3-9F29-21764840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71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26567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09607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5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20118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43277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6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B5C5-8B9B-47EE-9950-8D428A49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1213-63E6-4C64-8D96-501A7809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54A5-B92D-40DA-8299-75AAB534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3FB8A-A8D2-4109-865E-635EF11D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00C81-BC4C-460C-A0EC-82633E77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568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291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70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79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89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551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887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0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91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C092-BDE0-4345-AFE8-67EA9664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2B96-F39A-4B12-866E-2DBC0429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51B07-1138-402F-9C88-72A0A615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3B3D2-B2DC-4C78-8CEA-44257A16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C746-4E15-4E59-82F7-99E75A64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496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80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048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671143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765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BD42-4988-4322-98CD-24FA617A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BF714-A4B4-4E2C-8726-D0E6930C8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ED8CA-3E85-4CBA-8DEB-91977CD6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B713D-44BD-4804-BE6F-928A306F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F16A-2022-406B-8019-0A66AFEB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AE486-23E7-43AB-A3B7-57C335F5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02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3E6D-CC42-438E-971A-4540B472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0F23-C9DB-4ACC-8047-E760E26B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37BDD-465D-40B8-A69E-95CC4FA19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99C1F-46BE-4C88-B68D-05509F1EE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D2D02-E928-4FB5-AE32-AFAABF7E7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EE246-7050-4D83-9755-037B5CEC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36FCA-3C9E-4E26-999F-D96F8519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81A3-D6A6-459B-A3EB-3CF262EA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9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8004-64A7-4AD5-A39B-769B6BA2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56A1-4FDF-4860-B3AE-3F933AD1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D352-6613-423B-A9C1-BB9E4D6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74504-0D37-4D5E-B17B-E8329308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1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A5B27-6B86-4644-B702-888186B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E989-2485-4500-8FE6-8AB3749E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D60CA-8233-472A-BB53-934BF3FA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47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C669-2B13-4C5B-B657-235304F8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1352-B0B9-446E-9150-8982F7D1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FE91C-E11B-40C5-BD46-2E1424934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F26FF-412B-4B3B-960E-A2773990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F6DE6-F7C3-4161-8E86-9C6B4E44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A9C54-21B9-4CFA-B8EF-B8048786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36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58BC-BC41-4156-9BFA-79ABFFB1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7D21-9A77-493C-9550-432F924D0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B90D9-42C1-4137-9624-07733F7B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73C83-6C0E-4EB0-BE61-0B7642E1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92AFD-97AD-4669-A8B8-04C209C2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4C87-E1B8-40B6-A577-06BC4B74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236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39951-21BA-4C98-9F93-9DB1DAB3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681C2-2E45-479D-B6B1-2A99B43D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AB15-15B7-4EC7-ACD5-5C89D4558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4418-4DE9-4E42-927B-FE52F474947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FBFC-044A-4103-8306-BCD3AFE40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EB16-8272-415B-B6E7-E7C9DA06F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5D38-2F2B-463C-A783-241CA46F31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2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860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6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SEMBCORP ENERGY INDIA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06E5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SEMBCORP Energy India Ltd – SAP 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7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Working MSS Portal for India with all statuary requirement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New Process automation and knowledge enhancement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PM &amp; WCM Process Enhancement and Reporting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AMS for SAP ECC EHP 5.0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ECC6 EHP5 (DEV/QA/PRD)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ESS/MSS Portal (DEV/PRD)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MM, FI,CO, HCM, PM,WCM, FM &amp; ABAP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Documenting  business process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Mapping business requirements in SAP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Complex business process mapping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Business requirement gathering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Change Management Approval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VPN/System Connectivity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Complete Support for all complex scenarios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Implementation of MSS ABAP Stack for India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Developed custom programs for process enhancements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WCM Business Process Automation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1000, SAP users in India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5-10 CR’s per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990696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18"/>
            <a:r>
              <a:rPr lang="en-CA" sz="1333" dirty="0">
                <a:solidFill>
                  <a:srgbClr val="10253F"/>
                </a:solidFill>
                <a:latin typeface="Trebuchet MS"/>
              </a:rPr>
              <a:t>Sembcorp is a developer, owner and operator of energy facilities with a total gross capacity of around over 11,000 megawatts. It has the ability to generate energy from a diversity of fuels, including natural gas, coal, renewable sources and waste, and to apply technologies for greater efficiency and lower carbon emissions. </a:t>
            </a:r>
            <a:endParaRPr lang="en-IN" sz="1333" dirty="0">
              <a:solidFill>
                <a:srgbClr val="10253F"/>
              </a:solidFill>
              <a:latin typeface="Trebuchet MS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E138BE5-CC2C-4A4F-9AFC-DD767C60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9131" y="1589527"/>
            <a:ext cx="1859597" cy="591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0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SEMBCORP Energy India Ltd – SAP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SEMBCORP Energy India Ltd – SAP AMS</dc:title>
  <dc:creator>Samarth Sharma</dc:creator>
  <cp:lastModifiedBy>Ali Imran Khan</cp:lastModifiedBy>
  <cp:revision>3</cp:revision>
  <dcterms:created xsi:type="dcterms:W3CDTF">2020-04-28T08:51:27Z</dcterms:created>
  <dcterms:modified xsi:type="dcterms:W3CDTF">2024-08-13T20:11:39Z</dcterms:modified>
</cp:coreProperties>
</file>