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9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D9A81-DFD2-BCEF-5989-726E9C95FF35}" v="2" dt="2024-08-13T20:10:34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33C7E540-58B8-45F9-AF61-8D95F0701408}"/>
    <pc:docChg chg="addSld delSld modSld sldOrd">
      <pc:chgData name="Ali Imran Khan" userId="1b5bb57a-5950-47f3-9580-38148fcd8ba4" providerId="ADAL" clId="{33C7E540-58B8-45F9-AF61-8D95F0701408}" dt="2023-08-17T13:34:44.023" v="19" actId="47"/>
      <pc:docMkLst>
        <pc:docMk/>
      </pc:docMkLst>
      <pc:sldChg chg="ord">
        <pc:chgData name="Ali Imran Khan" userId="1b5bb57a-5950-47f3-9580-38148fcd8ba4" providerId="ADAL" clId="{33C7E540-58B8-45F9-AF61-8D95F0701408}" dt="2023-08-17T13:34:35.082" v="4"/>
        <pc:sldMkLst>
          <pc:docMk/>
          <pc:sldMk cId="949295519" sldId="1519"/>
        </pc:sldMkLst>
      </pc:sldChg>
      <pc:sldChg chg="add del">
        <pc:chgData name="Ali Imran Khan" userId="1b5bb57a-5950-47f3-9580-38148fcd8ba4" providerId="ADAL" clId="{33C7E540-58B8-45F9-AF61-8D95F0701408}" dt="2023-08-17T13:34:44.023" v="19" actId="47"/>
        <pc:sldMkLst>
          <pc:docMk/>
          <pc:sldMk cId="2087059098" sldId="1521"/>
        </pc:sldMkLst>
      </pc:sldChg>
      <pc:sldChg chg="add del">
        <pc:chgData name="Ali Imran Khan" userId="1b5bb57a-5950-47f3-9580-38148fcd8ba4" providerId="ADAL" clId="{33C7E540-58B8-45F9-AF61-8D95F0701408}" dt="2023-08-17T13:34:33.589" v="2"/>
        <pc:sldMkLst>
          <pc:docMk/>
          <pc:sldMk cId="920577208" sldId="2146846752"/>
        </pc:sldMkLst>
      </pc:sldChg>
      <pc:sldChg chg="modSp add del mod">
        <pc:chgData name="Ali Imran Khan" userId="1b5bb57a-5950-47f3-9580-38148fcd8ba4" providerId="ADAL" clId="{33C7E540-58B8-45F9-AF61-8D95F0701408}" dt="2023-08-17T13:34:41.801" v="18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33C7E540-58B8-45F9-AF61-8D95F0701408}" dt="2023-08-17T13:34:41.801" v="18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CBAD9A81-DFD2-BCEF-5989-726E9C95FF35}"/>
    <pc:docChg chg="modSld">
      <pc:chgData name="Ali Imran Khan" userId="S::aliimran.khan@sifycorp.com::1b5bb57a-5950-47f3-9580-38148fcd8ba4" providerId="AD" clId="Web-{CBAD9A81-DFD2-BCEF-5989-726E9C95FF35}" dt="2024-08-13T20:10:32.321" v="0"/>
      <pc:docMkLst>
        <pc:docMk/>
      </pc:docMkLst>
      <pc:sldChg chg="modSp">
        <pc:chgData name="Ali Imran Khan" userId="S::aliimran.khan@sifycorp.com::1b5bb57a-5950-47f3-9580-38148fcd8ba4" providerId="AD" clId="Web-{CBAD9A81-DFD2-BCEF-5989-726E9C95FF35}" dt="2024-08-13T20:10:32.32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BAD9A81-DFD2-BCEF-5989-726E9C95FF35}" dt="2024-08-13T20:10:32.32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EB95A-ADD3-406F-9EB2-C2C6C144EDD6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44070-1BAF-4F5E-B782-43FA2711E6A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979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74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ED0B-78BB-4D5D-BE37-4E1B225E5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3FE52-E56C-459F-B3F5-ED8A8AC53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F3695-7970-4F49-8B26-F3EBC414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24B63-5C9F-40C2-B021-1466A6C4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593B3-5DD9-42A9-8FE0-9E48B4C9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36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06B5C-EB7A-45E6-8D69-9035259E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9DBAF-4E78-439F-9CAE-0872A53B5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B6457-20FA-4EC0-9C7F-A955B252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0F07E-94C2-489E-A954-9C16DA44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27B3-C819-40A3-94E6-15C5BEAC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57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052D-11F9-4EF9-A9B1-583D3CA41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9B3F1-A362-4410-8B1D-1359340B5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7F4A2-57F7-4147-93AB-946E022F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80E1-D646-4A7B-9D15-56B63A21B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C0E2-03D4-4DA7-984C-8115D9A4F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469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740454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991586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3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3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928519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98747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2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7719-46DA-42AC-8860-8BEEAD0E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EC245-E522-478A-BBD1-13A937B8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CE0F-F698-4963-A412-74D3FA46D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F1627-0CBC-4C99-A37F-CE848162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73603-0897-44F7-900A-0706FD2B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65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7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83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27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301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866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3954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25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200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964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98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4D90-CD89-4752-A836-32883299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2BD30-7915-44E5-8E58-054329B0A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4DCE3-8031-4360-9940-20547C80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8701D-4A24-47B4-947B-42548A4B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CC65A-B0A8-4AAA-9099-700869D1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78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5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84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628693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2617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3EAE-9291-42DE-8B38-CCC57AA3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22739-1C72-4FAD-92AD-1C9F6748F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C6616-8312-4FB7-A150-20A12152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B69CE-23FE-466E-A0BD-6A0F47E6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0D82A-559C-41DA-BFFE-68729402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53301-BC63-434E-B7DF-DFD60BA1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06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8B42-8295-40B3-A09E-B74470B0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3B06E-9325-4F60-A925-ED3434AAD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34FAD-E045-469D-95F1-E40F09FCA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33B9E-9866-40A1-AD47-69DC3C193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A13E9-1B33-438A-B718-5AF0FFD59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C1E13-71F7-41B3-B65E-E0C2F008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FCAB7C-1193-4FD9-B94D-7E60346D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5F1B9-0EDC-484A-AEDD-8B6EF4BDD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63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EB49-B673-476D-9508-FFA51AD72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1CF6E6-1F3D-4A91-BF75-CE8C2C13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DFB4F-3E39-4366-89DD-8C2080C91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038CC-8FEA-4CEB-87BE-7C85493C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3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44F18-9836-467C-8695-8E3EBD30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38F57-2906-4B9E-B7AA-2CDD58F7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95E45-91C8-4084-B858-57958BF2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7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7761-0A79-4C97-82DF-937A84E4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53D8-583B-4A4A-8ACA-CA83162C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EA3FE-2C12-406C-893C-57F4C9DB3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4702C-A394-4051-AC95-47C97A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F7937-4F9C-4488-AFA8-C2F01917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ABBC9-9D45-4BF6-987E-FED244E8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24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D95-7F66-45CF-A6E5-EB671E59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74D79D-73B7-4EE7-8F2B-D7CEE0AEF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5B973-93A3-4AAD-BC4F-48F8812ED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0F5E4-DEE7-469A-91A2-014608400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FEC36-7258-46A4-BDF1-9CF8D9AB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E4ABA-A6E8-4919-B21A-A783B535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21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853CA-9920-46A8-8AF7-B631BFD6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12100-9E0A-4081-B192-BB712270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00DA4-AE56-4B46-975F-8D27E2642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99C1-4330-4878-9C8B-73E5ACAE052B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2DC5E-1D01-47B3-876A-A7E4F1F4A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F85E-5BB5-4923-B533-F558129E6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6597-EBF7-4A99-B7B8-9A0E681AE1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84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7157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2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RITTAL - EPLAN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485147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93117E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490842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504995"/>
            <a:ext cx="10051200" cy="461655"/>
          </a:xfrm>
        </p:spPr>
        <p:txBody>
          <a:bodyPr/>
          <a:lstStyle/>
          <a:p>
            <a:pPr lvl="0">
              <a:defRPr/>
            </a:pPr>
            <a:r>
              <a:rPr lang="en-US" dirty="0" err="1"/>
              <a:t>Rittal</a:t>
            </a:r>
            <a:r>
              <a:rPr lang="en-US" dirty="0"/>
              <a:t> – </a:t>
            </a:r>
            <a:r>
              <a:rPr lang="en-US" dirty="0" err="1"/>
              <a:t>Eplan</a:t>
            </a:r>
            <a:r>
              <a:rPr lang="en-US" dirty="0"/>
              <a:t> Temp. Workmen &amp; Canteen Management</a:t>
            </a:r>
            <a:endParaRPr lang="en-IN" kern="0" dirty="0">
              <a:solidFill>
                <a:srgbClr val="10253F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416600" y="1364562"/>
            <a:ext cx="1343600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861606"/>
            <a:ext cx="5467820" cy="13508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947702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Rittal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 and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Eplan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 employees coming under single HR umbrella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Automation of canteen and the canteen meal passes and direct links to SAP HCM salary master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Migration of legacy excise based pricing procedure to GST based procedure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0"/>
            <a:ext cx="5467820" cy="148553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Rollout the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Rittal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 HCM process into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Eplan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Implementation of temporary workers with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Rittal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 full 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4870720"/>
            <a:ext cx="5467820" cy="134169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4952793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lvl="2" indent="-380990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Master Data validation, correction, upload, training end users on SAP as </a:t>
            </a:r>
            <a:r>
              <a:rPr lang="en-US" sz="1067" dirty="0" err="1">
                <a:solidFill>
                  <a:srgbClr val="10253F"/>
                </a:solidFill>
                <a:latin typeface="Trebuchet MS"/>
              </a:rPr>
              <a:t>Eplan</a:t>
            </a:r>
            <a:r>
              <a:rPr lang="en-US" sz="1067" dirty="0">
                <a:solidFill>
                  <a:srgbClr val="10253F"/>
                </a:solidFill>
                <a:latin typeface="Trebuchet MS"/>
              </a:rPr>
              <a:t> was using Tally before this transformation</a:t>
            </a:r>
          </a:p>
          <a:p>
            <a:pPr marL="380990" lvl="2" indent="-380990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Identifying the appropriate approving authority in </a:t>
            </a:r>
            <a:r>
              <a:rPr lang="en-US" sz="1067" dirty="0" err="1">
                <a:solidFill>
                  <a:srgbClr val="10253F"/>
                </a:solidFill>
                <a:latin typeface="Trebuchet MS"/>
              </a:rPr>
              <a:t>Eplan</a:t>
            </a:r>
            <a:endParaRPr lang="en-US" sz="1067" dirty="0">
              <a:solidFill>
                <a:srgbClr val="10253F"/>
              </a:solidFill>
              <a:latin typeface="Trebuchet MS"/>
            </a:endParaRPr>
          </a:p>
          <a:p>
            <a:pPr marL="380990" lvl="2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Integration of finger swipe machine installed in canteen with SAP system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48553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0"/>
            <a:ext cx="5467819" cy="107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Replicating the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Rittal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 HCM scenarios to </a:t>
            </a:r>
            <a:r>
              <a:rPr lang="en-IN" sz="1067" dirty="0" err="1">
                <a:solidFill>
                  <a:srgbClr val="10253F"/>
                </a:solidFill>
                <a:latin typeface="Trebuchet MS"/>
              </a:rPr>
              <a:t>Eplan</a:t>
            </a:r>
            <a:r>
              <a:rPr lang="en-IN" sz="1067" dirty="0">
                <a:solidFill>
                  <a:srgbClr val="10253F"/>
                </a:solidFill>
                <a:latin typeface="Trebuchet MS"/>
              </a:rPr>
              <a:t> (newly acquired company)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Updating &amp; migrating of master data into the newly rolled out HCM system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Capturing the punch in and out timings of the temporary workers in SAP HCM payroll system</a:t>
            </a:r>
          </a:p>
          <a:p>
            <a:pPr marL="380990" indent="-380990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Canteen management - linked to the salary component for the amount of food items the employees consume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64562"/>
            <a:ext cx="8833227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5" y="1387952"/>
            <a:ext cx="873721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 fontAlgn="t"/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is a German Company Headquartered in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Herborn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. The Company Manufactures Electrical enclosures for use in industrial settings. Founded in 1961,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is a subsidiary of the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Friedhelm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LoH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Group. The name 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 is derived from the places where the company was founded – 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Rittershausen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 in </a:t>
            </a:r>
            <a:r>
              <a:rPr lang="en-US" sz="1333" dirty="0" err="1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Dietzhölztal</a:t>
            </a:r>
            <a:r>
              <a:rPr lang="en-US" sz="1333" dirty="0">
                <a:solidFill>
                  <a:srgbClr val="10253F"/>
                </a:solidFill>
                <a:latin typeface="Trebuchet MS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 descr="A picture containing clipart, text&#10;&#10;Description automatically generated">
            <a:extLst>
              <a:ext uri="{FF2B5EF4-FFF2-40B4-BE49-F238E27FC236}">
                <a16:creationId xmlns:a16="http://schemas.microsoft.com/office/drawing/2014/main" id="{9ECD0C10-C330-4C01-AC26-E3DBC9D04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654" y="1486528"/>
            <a:ext cx="555429" cy="77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24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Rittal – Eplan Temp. Workmen &amp; Canteen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Rittal – Eplan Temp. Workmen &amp; Canteen Management</dc:title>
  <dc:creator>Samarth Sharma</dc:creator>
  <cp:lastModifiedBy>Ali Imran Khan</cp:lastModifiedBy>
  <cp:revision>3</cp:revision>
  <dcterms:created xsi:type="dcterms:W3CDTF">2020-04-28T09:02:07Z</dcterms:created>
  <dcterms:modified xsi:type="dcterms:W3CDTF">2024-08-13T20:10:38Z</dcterms:modified>
</cp:coreProperties>
</file>