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16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A1B79-755C-00FE-24F1-24E5BF980890}" v="2" dt="2024-08-13T20:10:54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4D1E258D-14FC-4B8A-95C6-ED6D96C74DA8}"/>
    <pc:docChg chg="addSld delSld modSld sldOrd">
      <pc:chgData name="Ali Imran Khan" userId="1b5bb57a-5950-47f3-9580-38148fcd8ba4" providerId="ADAL" clId="{4D1E258D-14FC-4B8A-95C6-ED6D96C74DA8}" dt="2023-08-17T13:34:15.921" v="11" actId="47"/>
      <pc:docMkLst>
        <pc:docMk/>
      </pc:docMkLst>
      <pc:sldChg chg="ord">
        <pc:chgData name="Ali Imran Khan" userId="1b5bb57a-5950-47f3-9580-38148fcd8ba4" providerId="ADAL" clId="{4D1E258D-14FC-4B8A-95C6-ED6D96C74DA8}" dt="2023-08-17T13:34:11.171" v="4"/>
        <pc:sldMkLst>
          <pc:docMk/>
          <pc:sldMk cId="1785552026" sldId="1516"/>
        </pc:sldMkLst>
      </pc:sldChg>
      <pc:sldChg chg="add del">
        <pc:chgData name="Ali Imran Khan" userId="1b5bb57a-5950-47f3-9580-38148fcd8ba4" providerId="ADAL" clId="{4D1E258D-14FC-4B8A-95C6-ED6D96C74DA8}" dt="2023-08-17T13:34:15.921" v="11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4D1E258D-14FC-4B8A-95C6-ED6D96C74DA8}" dt="2023-08-17T13:34:09.709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4D1E258D-14FC-4B8A-95C6-ED6D96C74DA8}" dt="2023-08-17T13:34:14.143" v="10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4D1E258D-14FC-4B8A-95C6-ED6D96C74DA8}" dt="2023-08-17T13:34:14.143" v="10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AECA1B79-755C-00FE-24F1-24E5BF980890}"/>
    <pc:docChg chg="modSld">
      <pc:chgData name="Ali Imran Khan" userId="S::aliimran.khan@sifycorp.com::1b5bb57a-5950-47f3-9580-38148fcd8ba4" providerId="AD" clId="Web-{AECA1B79-755C-00FE-24F1-24E5BF980890}" dt="2024-08-13T20:10:52.355" v="0"/>
      <pc:docMkLst>
        <pc:docMk/>
      </pc:docMkLst>
      <pc:sldChg chg="modSp">
        <pc:chgData name="Ali Imran Khan" userId="S::aliimran.khan@sifycorp.com::1b5bb57a-5950-47f3-9580-38148fcd8ba4" providerId="AD" clId="Web-{AECA1B79-755C-00FE-24F1-24E5BF980890}" dt="2024-08-13T20:10:52.355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AECA1B79-755C-00FE-24F1-24E5BF980890}" dt="2024-08-13T20:10:52.355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1FF0D-C148-488B-8C4F-C9F8B79887BE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1B674-33F3-42CD-B9BF-5412ADAE80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885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84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BFD1-9149-40CA-B835-4CF69E1DA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8CB88-C32E-4E05-A7F9-1F069443F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FFB17-CD41-42F2-BBFC-F5457FB5A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725-CE92-498F-9676-AA4841296FF1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8CCD4-97B6-4BB3-942C-FF1D0013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33A31-E7EF-480F-B958-96E9F7BE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FA1-4668-4E1B-98C7-D98DE8F58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09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1DBD-8ED0-469A-84B0-7E9E2FBE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EF1B4-2CC5-40CB-B781-A6F7A186D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023DC-D762-4BFA-8E2A-72553EDE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725-CE92-498F-9676-AA4841296FF1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897AE-2441-4AEF-8F11-75C7E8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5EB9-DFEB-44DB-9350-2AC7CA39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FA1-4668-4E1B-98C7-D98DE8F58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902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924D6F-9FC2-4B57-9F42-6A93B5159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BB27D-AA13-4CAC-BFBB-D64BEA7E1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CC93E-934A-4BA0-80BD-1876A533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725-CE92-498F-9676-AA4841296FF1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6809B-4BF0-4D03-A5C6-0EB9981A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75E1F-FCC0-447B-9FE4-251A09EE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FA1-4668-4E1B-98C7-D98DE8F58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728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228799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2985287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83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62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5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4248292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4201452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49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1101C-03E6-4A75-B7D8-F685DEAD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8E114-2CD9-4448-B95F-318A84A35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47141-9ED2-4CA2-BBB4-376B17C8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725-CE92-498F-9676-AA4841296FF1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9D779-B227-43CA-A9AB-D85CE3EEF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3E560-F706-40DD-8A48-5746ADEDD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FA1-4668-4E1B-98C7-D98DE8F58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19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18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3226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604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3871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9552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6073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642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162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9869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051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FBFB-11F5-40BF-B082-6B670546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3E093-3CAE-43D6-AFD6-69AB6474E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9205B-C389-4FA6-9804-D778D08C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725-CE92-498F-9676-AA4841296FF1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E4EB2-674E-47A0-9CD2-A16E8F06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984F5-05B4-4897-B2C6-F9523647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FA1-4668-4E1B-98C7-D98DE8F58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0176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1375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7409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133434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5804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FD08B-DACD-48DA-B3E7-B59657D0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52C65-0901-4648-AB00-0152DA3F3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B3D50-DE74-4A66-B8CD-8AEA6425D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774C4-5FD6-40B5-A87E-7C347D607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725-CE92-498F-9676-AA4841296FF1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BF913-FB2F-46F5-B252-E9B8DC73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459F6-CE1E-4E91-AA8B-9AB9F327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FA1-4668-4E1B-98C7-D98DE8F58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678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2BF7-7513-4E08-98DD-F4AA5304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DD088-7D24-4BC3-9BD7-052D4B34E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E67AA-F71F-453E-AA45-CB1586797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D625C-F87E-439C-AD83-E9268414F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088E6-2251-4906-AA60-ECE322AA6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3159E7-E07D-4FF9-B7C8-91A64DF1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725-CE92-498F-9676-AA4841296FF1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B904C2-DCCB-463E-92D0-F3A44424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E4126-41D4-4EC6-A198-D37A0F3D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FA1-4668-4E1B-98C7-D98DE8F58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2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5D33F-4EB4-4C8D-9CF4-45D90E17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12211A-E8B2-47DA-9733-4C178F20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725-CE92-498F-9676-AA4841296FF1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868B8-41C8-4826-A58D-E5AE80BC0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DED0B-F6D3-48E4-935D-0FE97616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FA1-4668-4E1B-98C7-D98DE8F58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896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B892F3-2970-4AB7-9B36-492593F0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725-CE92-498F-9676-AA4841296FF1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1BB11-AA35-4FE0-8FBD-01073963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C9F8D-4E4B-4DF4-9C14-78801703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FA1-4668-4E1B-98C7-D98DE8F58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848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F9420-946D-418B-BB3B-AE1A879A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45A03-0C35-420E-BBA2-6A0EE0FCE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9A45C-0E2E-4AC4-9BC7-441E3FC74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7AE18-FD8D-4708-BE10-2AA79BB0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725-CE92-498F-9676-AA4841296FF1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8EC56-C0FB-4FC8-A287-B6D71793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91A51-1CA8-45DE-9D96-116903CB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FA1-4668-4E1B-98C7-D98DE8F58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792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26B25-3AB8-40C9-BEB7-7A2B1F43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8200C-E00B-4157-85FB-9B0BDDD69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103D8-13E7-47EC-9FFF-1C5FC6B53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44B52-0868-4478-B628-D93801C4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F725-CE92-498F-9676-AA4841296FF1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FC1BF-1925-4C65-9785-DFCFD861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D5DAF-BC73-4387-95D7-6D8FBF51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BFA1-4668-4E1B-98C7-D98DE8F58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4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D25B4A-9CBC-4DA7-A5E7-AE30E304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F1D51-81D9-4E99-BAA6-21ECE8363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6AF9E-2733-481D-AA53-5C7919A48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F725-CE92-498F-9676-AA4841296FF1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69B97-1EAC-4B49-A78F-6D1A0D6C8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88941-4E07-43F0-9564-48629878C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8BFA1-4668-4E1B-98C7-D98DE8F58C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202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61084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241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RITTAL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485147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93117E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490842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Rittal</a:t>
            </a:r>
            <a:r>
              <a:rPr lang="en-US" dirty="0"/>
              <a:t> – GST and AMS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10416600" y="1364562"/>
            <a:ext cx="1343600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4861606"/>
            <a:ext cx="5467820" cy="1350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4947702"/>
            <a:ext cx="5471584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Implementing GST as per Government of India regulation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Improvement in SAP system performance by regular AMS support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0"/>
            <a:ext cx="5467820" cy="148553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0"/>
            <a:ext cx="546781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GST implementation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AMS support to the daily business operations 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Modules in scope - SD, MM, FI, CO, HCM and ABAP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4870720"/>
            <a:ext cx="5467820" cy="134169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4952792"/>
            <a:ext cx="5471584" cy="913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lvl="2" indent="-22859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Last minute changes by Government in GST and subsequent changes from SAP delayed the GST implementation</a:t>
            </a:r>
          </a:p>
          <a:p>
            <a:pPr marL="228594" lvl="2" indent="-22859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Training the users into GST related changes</a:t>
            </a:r>
          </a:p>
          <a:p>
            <a:pPr marL="228594" lvl="2" indent="-228594" defTabSz="121901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Coordination with client’s BASIS team - located in Germany with 5 ½ hours of time difference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48553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1"/>
            <a:ext cx="546781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GST implementation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GST pricing procedure scrapping excise pricing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Providing AMS support for their SD, MM, FI, CO, HCM and ABAP 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Approx. 40 tickets monthly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Approx. 5 CRs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80 number of users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83322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5" y="1387952"/>
            <a:ext cx="8737212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 fontAlgn="t"/>
            <a:r>
              <a:rPr lang="en-US" sz="1333" dirty="0" err="1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Rittal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 is a German Company Headquartered in </a:t>
            </a:r>
            <a:r>
              <a:rPr lang="en-US" sz="1333" dirty="0" err="1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Herborn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. The Company Manufactures Electrical enclosures for use in industrial settings. Founded in 1961, </a:t>
            </a:r>
            <a:r>
              <a:rPr lang="en-US" sz="1333" dirty="0" err="1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Rittal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 is a subsidiary of the </a:t>
            </a:r>
            <a:r>
              <a:rPr lang="en-US" sz="1333" dirty="0" err="1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Friedhelm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LoH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 Group. The name </a:t>
            </a:r>
            <a:r>
              <a:rPr lang="en-US" sz="1333" dirty="0" err="1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Rittal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 is derived from the places where the company was founded – </a:t>
            </a:r>
            <a:r>
              <a:rPr lang="en-US" sz="1333" dirty="0" err="1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Rittershausen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 in </a:t>
            </a:r>
            <a:r>
              <a:rPr lang="en-US" sz="1333" dirty="0" err="1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Dietzhölztal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 descr="A picture containing clipart, text&#10;&#10;Description automatically generated">
            <a:extLst>
              <a:ext uri="{FF2B5EF4-FFF2-40B4-BE49-F238E27FC236}">
                <a16:creationId xmlns:a16="http://schemas.microsoft.com/office/drawing/2014/main" id="{9ECD0C10-C330-4C01-AC26-E3DBC9D04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654" y="1486528"/>
            <a:ext cx="555429" cy="77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5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Widescreen</PresentationFormat>
  <Paragraphs>26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Rittal – GST and 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Rittal – GST and AMS</dc:title>
  <dc:creator>Samarth Sharma</dc:creator>
  <cp:lastModifiedBy>Ali Imran Khan</cp:lastModifiedBy>
  <cp:revision>3</cp:revision>
  <dcterms:created xsi:type="dcterms:W3CDTF">2020-04-28T08:54:30Z</dcterms:created>
  <dcterms:modified xsi:type="dcterms:W3CDTF">2024-08-13T20:10:58Z</dcterms:modified>
</cp:coreProperties>
</file>