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2145705762" r:id="rId3"/>
    <p:sldId id="2145705763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3A4C5-3EAD-76E5-98BC-E85C96E90629}" v="2" dt="2024-08-09T10:48:51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9D8AB9DA-FB6E-4B03-9C24-94538C5AE5CB}"/>
    <pc:docChg chg="modSld">
      <pc:chgData name="Ali Imran Khan" userId="1b5bb57a-5950-47f3-9580-38148fcd8ba4" providerId="ADAL" clId="{9D8AB9DA-FB6E-4B03-9C24-94538C5AE5CB}" dt="2023-08-21T10:22:39.715" v="3" actId="20577"/>
      <pc:docMkLst>
        <pc:docMk/>
      </pc:docMkLst>
      <pc:sldChg chg="modSp mod">
        <pc:chgData name="Ali Imran Khan" userId="1b5bb57a-5950-47f3-9580-38148fcd8ba4" providerId="ADAL" clId="{9D8AB9DA-FB6E-4B03-9C24-94538C5AE5CB}" dt="2023-08-21T10:22:39.715" v="3" actId="20577"/>
        <pc:sldMkLst>
          <pc:docMk/>
          <pc:sldMk cId="3916019607" sldId="2145705763"/>
        </pc:sldMkLst>
        <pc:spChg chg="mod">
          <ac:chgData name="Ali Imran Khan" userId="1b5bb57a-5950-47f3-9580-38148fcd8ba4" providerId="ADAL" clId="{9D8AB9DA-FB6E-4B03-9C24-94538C5AE5CB}" dt="2023-08-21T10:22:39.715" v="3" actId="20577"/>
          <ac:spMkLst>
            <pc:docMk/>
            <pc:sldMk cId="3916019607" sldId="2145705763"/>
            <ac:spMk id="2" creationId="{00000000-0000-0000-0000-000000000000}"/>
          </ac:spMkLst>
        </pc:spChg>
      </pc:sldChg>
    </pc:docChg>
  </pc:docChgLst>
  <pc:docChgLst>
    <pc:chgData name="Ali Imran Khan" userId="1b5bb57a-5950-47f3-9580-38148fcd8ba4" providerId="ADAL" clId="{1F95B7F6-2674-40F9-88EB-EF062C0A2D6C}"/>
    <pc:docChg chg="addSld delSld modSld">
      <pc:chgData name="Ali Imran Khan" userId="1b5bb57a-5950-47f3-9580-38148fcd8ba4" providerId="ADAL" clId="{1F95B7F6-2674-40F9-88EB-EF062C0A2D6C}" dt="2023-06-08T07:57:33.328" v="21"/>
      <pc:docMkLst>
        <pc:docMk/>
      </pc:docMkLst>
      <pc:sldChg chg="del">
        <pc:chgData name="Ali Imran Khan" userId="1b5bb57a-5950-47f3-9580-38148fcd8ba4" providerId="ADAL" clId="{1F95B7F6-2674-40F9-88EB-EF062C0A2D6C}" dt="2023-06-08T07:57:25.948" v="19" actId="47"/>
        <pc:sldMkLst>
          <pc:docMk/>
          <pc:sldMk cId="168750363" sldId="2145705760"/>
        </pc:sldMkLst>
      </pc:sldChg>
      <pc:sldChg chg="del">
        <pc:chgData name="Ali Imran Khan" userId="1b5bb57a-5950-47f3-9580-38148fcd8ba4" providerId="ADAL" clId="{1F95B7F6-2674-40F9-88EB-EF062C0A2D6C}" dt="2023-06-08T07:57:26.406" v="20" actId="47"/>
        <pc:sldMkLst>
          <pc:docMk/>
          <pc:sldMk cId="2388847848" sldId="2145705761"/>
        </pc:sldMkLst>
      </pc:sldChg>
      <pc:sldChg chg="add">
        <pc:chgData name="Ali Imran Khan" userId="1b5bb57a-5950-47f3-9580-38148fcd8ba4" providerId="ADAL" clId="{1F95B7F6-2674-40F9-88EB-EF062C0A2D6C}" dt="2023-06-08T07:57:33.328" v="21"/>
        <pc:sldMkLst>
          <pc:docMk/>
          <pc:sldMk cId="3451898037" sldId="2145705762"/>
        </pc:sldMkLst>
      </pc:sldChg>
      <pc:sldChg chg="add">
        <pc:chgData name="Ali Imran Khan" userId="1b5bb57a-5950-47f3-9580-38148fcd8ba4" providerId="ADAL" clId="{1F95B7F6-2674-40F9-88EB-EF062C0A2D6C}" dt="2023-06-08T07:57:33.328" v="21"/>
        <pc:sldMkLst>
          <pc:docMk/>
          <pc:sldMk cId="3916019607" sldId="2145705763"/>
        </pc:sldMkLst>
      </pc:sldChg>
      <pc:sldChg chg="modSp mod">
        <pc:chgData name="Ali Imran Khan" userId="1b5bb57a-5950-47f3-9580-38148fcd8ba4" providerId="ADAL" clId="{1F95B7F6-2674-40F9-88EB-EF062C0A2D6C}" dt="2023-06-08T07:57:24.234" v="1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1F95B7F6-2674-40F9-88EB-EF062C0A2D6C}" dt="2023-06-08T07:57:24.234" v="1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5863A4C5-3EAD-76E5-98BC-E85C96E90629}"/>
    <pc:docChg chg="modSld">
      <pc:chgData name="Ali Imran Khan" userId="S::aliimran.khan@sifycorp.com::1b5bb57a-5950-47f3-9580-38148fcd8ba4" providerId="AD" clId="Web-{5863A4C5-3EAD-76E5-98BC-E85C96E90629}" dt="2024-08-09T10:48:50.003" v="0"/>
      <pc:docMkLst>
        <pc:docMk/>
      </pc:docMkLst>
      <pc:sldChg chg="modSp">
        <pc:chgData name="Ali Imran Khan" userId="S::aliimran.khan@sifycorp.com::1b5bb57a-5950-47f3-9580-38148fcd8ba4" providerId="AD" clId="Web-{5863A4C5-3EAD-76E5-98BC-E85C96E90629}" dt="2024-08-09T10:48:50.00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5863A4C5-3EAD-76E5-98BC-E85C96E90629}" dt="2024-08-09T10:48:50.00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PORTALL INFOSYSTEMS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rmAutofit/>
          </a:bodyPr>
          <a:lstStyle/>
          <a:p>
            <a:pPr defTabSz="1218988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JM BAXI LAUNCHES WORLD’S FIRST COOPERATIVE LOGISTICS MANAGEMENT APP POWERED BY SIFY CLOUD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prstClr val="black"/>
                </a:solidFill>
              </a:rPr>
              <a:t>Portall</a:t>
            </a:r>
            <a:r>
              <a:rPr lang="en-US" sz="1600" b="1" dirty="0">
                <a:solidFill>
                  <a:prstClr val="black"/>
                </a:solidFill>
              </a:rPr>
              <a:t> goal</a:t>
            </a:r>
            <a:r>
              <a:rPr lang="en-US" sz="1600" dirty="0">
                <a:solidFill>
                  <a:prstClr val="black"/>
                </a:solidFill>
              </a:rPr>
              <a:t>: To integrate the electronic flow of trade-related document/information and function as the </a:t>
            </a:r>
            <a:r>
              <a:rPr lang="en-US" sz="1600" b="1" dirty="0">
                <a:solidFill>
                  <a:prstClr val="black"/>
                </a:solidFill>
              </a:rPr>
              <a:t>centralized hub for all the ports</a:t>
            </a:r>
            <a:r>
              <a:rPr lang="en-US" sz="1600" dirty="0">
                <a:solidFill>
                  <a:prstClr val="black"/>
                </a:solidFill>
              </a:rPr>
              <a:t> in India for exchanging electronic messages in a secure manner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CI Cloud Hosting Model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Virtual Servers, Firewalls, DB &amp; Load balancer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Ready-to-use compute instances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a multi-tenant, robust and fully scalable infra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Multi-layer security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prevent unauthorized access to the Data Centre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24 * 7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monitoring and management services.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Overall </a:t>
            </a:r>
            <a:r>
              <a:rPr lang="en-US" sz="1067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Cloud@Core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capabilities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bundled along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One Tap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- unified dashboard solution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Ministry of Electronics and IT Certified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Prior seamless experience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the client with regards to managed services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SLA based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enterprise leased line and VPN connectivity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Primary site configured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provide 99.9% uptime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against their risks for 99.5% uptime matching their DR requirements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Creating a broader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digitized ecosystem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, enabling transparency of cargo flow to benefit all stakeholders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Integrating 12 major ports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, connecting and integrating all their port operating systems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Improvement in document exchange,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reduction in transaction cost and time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 turnaround times,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 efficiency and transparency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portall jm baxi logo">
            <a:extLst>
              <a:ext uri="{FF2B5EF4-FFF2-40B4-BE49-F238E27FC236}">
                <a16:creationId xmlns:a16="http://schemas.microsoft.com/office/drawing/2014/main" id="{60F28629-DB2A-4FB9-BE1D-610973F9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25" y="133933"/>
            <a:ext cx="1324447" cy="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9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489608"/>
            <a:ext cx="9294804" cy="492429"/>
          </a:xfrm>
        </p:spPr>
        <p:txBody>
          <a:bodyPr>
            <a:normAutofit/>
          </a:bodyPr>
          <a:lstStyle/>
          <a:p>
            <a:pPr defTabSz="1218988"/>
            <a:r>
              <a:rPr lang="en-IN" sz="2800" b="1" dirty="0">
                <a:solidFill>
                  <a:schemeClr val="tx2">
                    <a:lumMod val="75000"/>
                  </a:schemeClr>
                </a:solidFill>
              </a:rPr>
              <a:t>Built cloud-based port community system for </a:t>
            </a:r>
            <a:r>
              <a:rPr lang="en-IN" sz="2800" b="1" dirty="0" err="1">
                <a:solidFill>
                  <a:schemeClr val="tx2">
                    <a:lumMod val="75000"/>
                  </a:schemeClr>
                </a:solidFill>
              </a:rPr>
              <a:t>Portall</a:t>
            </a: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Unique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digital customs clearance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experience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importers and exporters to manage shipments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easy documentation and support, payments on the go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a common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all the stakeholders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Last mile delivery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tracking and updates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window for all their needs – DC, DR, security and network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 instance subscription,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Flexible contract term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Accelerated time to market, allows accommodating expected / unexpected business peaks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Completely private and secure instances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Multi-tenant infrastructure with multi-layer security services to choose from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Customizable components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suite business needs.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99.9%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assured uptime achieved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Uncertainty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about the compute scalability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Legacy applications and old Sun Solaris servers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high availability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across all computes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adequate Security Services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monitoring and managed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Services across all Infra components 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ortall jm baxi logo">
            <a:extLst>
              <a:ext uri="{FF2B5EF4-FFF2-40B4-BE49-F238E27FC236}">
                <a16:creationId xmlns:a16="http://schemas.microsoft.com/office/drawing/2014/main" id="{60F28629-DB2A-4FB9-BE1D-610973F9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20" y="255167"/>
            <a:ext cx="1324447" cy="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367</Words>
  <Application>Microsoft Office PowerPoint</Application>
  <PresentationFormat>Widescreen</PresentationFormat>
  <Paragraphs>45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JM BAXI LAUNCHES WORLD’S FIRST COOPERATIVE LOGISTICS MANAGEMENT APP POWERED BY SIFY CLOUD</vt:lpstr>
      <vt:lpstr>Built cloud-based port community system for Portall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18</cp:revision>
  <dcterms:created xsi:type="dcterms:W3CDTF">2023-06-08T07:32:51Z</dcterms:created>
  <dcterms:modified xsi:type="dcterms:W3CDTF">2024-08-09T10:48:56Z</dcterms:modified>
</cp:coreProperties>
</file>