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09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6AF2E-F231-A074-8EFB-4B236DD56497}" v="2" dt="2024-08-13T20:01:1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8AA6AF2E-F231-A074-8EFB-4B236DD56497}"/>
    <pc:docChg chg="modSld">
      <pc:chgData name="Ali Imran Khan" userId="S::aliimran.khan@sifycorp.com::1b5bb57a-5950-47f3-9580-38148fcd8ba4" providerId="AD" clId="Web-{8AA6AF2E-F231-A074-8EFB-4B236DD56497}" dt="2024-08-13T20:01:12.086" v="0"/>
      <pc:docMkLst>
        <pc:docMk/>
      </pc:docMkLst>
      <pc:sldChg chg="modSp">
        <pc:chgData name="Ali Imran Khan" userId="S::aliimran.khan@sifycorp.com::1b5bb57a-5950-47f3-9580-38148fcd8ba4" providerId="AD" clId="Web-{8AA6AF2E-F231-A074-8EFB-4B236DD56497}" dt="2024-08-13T20:01:12.08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8AA6AF2E-F231-A074-8EFB-4B236DD56497}" dt="2024-08-13T20:01:12.08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9374E054-E710-4FAA-B490-4F7C4548CC57}"/>
    <pc:docChg chg="addSld delSld modSld sldOrd">
      <pc:chgData name="Ali Imran Khan" userId="1b5bb57a-5950-47f3-9580-38148fcd8ba4" providerId="ADAL" clId="{9374E054-E710-4FAA-B490-4F7C4548CC57}" dt="2023-08-17T13:32:47.010" v="29" actId="47"/>
      <pc:docMkLst>
        <pc:docMk/>
      </pc:docMkLst>
      <pc:sldChg chg="ord">
        <pc:chgData name="Ali Imran Khan" userId="1b5bb57a-5950-47f3-9580-38148fcd8ba4" providerId="ADAL" clId="{9374E054-E710-4FAA-B490-4F7C4548CC57}" dt="2023-08-17T13:32:33.298" v="4"/>
        <pc:sldMkLst>
          <pc:docMk/>
          <pc:sldMk cId="624968270" sldId="1509"/>
        </pc:sldMkLst>
      </pc:sldChg>
      <pc:sldChg chg="add del">
        <pc:chgData name="Ali Imran Khan" userId="1b5bb57a-5950-47f3-9580-38148fcd8ba4" providerId="ADAL" clId="{9374E054-E710-4FAA-B490-4F7C4548CC57}" dt="2023-08-17T13:32:47.010" v="29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9374E054-E710-4FAA-B490-4F7C4548CC57}" dt="2023-08-17T13:32:31.599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9374E054-E710-4FAA-B490-4F7C4548CC57}" dt="2023-08-17T13:32:43.411" v="2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9374E054-E710-4FAA-B490-4F7C4548CC57}" dt="2023-08-17T13:32:43.411" v="2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68B8-9E54-4858-BAA1-EE4BA61C69F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8B06C-7C75-4127-AC24-203F6DD771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59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4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83B2-FAF6-4B5F-9CDD-53704B847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8D7B8-A9E3-43CA-89F2-66B6E172A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F676-0173-4680-8DDA-E6BD7C16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78E7-9A95-43DC-B0CC-08A2829A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2FE1C-721D-4AAF-9438-9FB253F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7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2AEA-90A6-48BF-B861-354F75A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E421A-ACE0-4040-851B-882A9BDC0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5D08-F6BD-46AD-8EEB-1401A1B7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B2B4-66D9-492B-9F4D-3E37065E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7A43-2F99-4103-829A-46A09743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7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17B1F-3E93-4543-9FC7-991708F24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418B-D2A0-4457-9D47-6AECFA2C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C8BB2-8E86-46B5-8A00-7ABC85C5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3146-A60E-4D31-9DD3-46C94880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EECF-B21B-409C-BFD0-5762FB04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79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76832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95793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71129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627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7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5D38-412B-4C49-8813-A66675BB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A5B43-E36E-414F-84A7-5A28C8B2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C560-4201-49B2-8A18-3A2C0A33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E895-88FD-4D74-8AB5-628E2365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7D93C-A7BE-4845-992D-5A142197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83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7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20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203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33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46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83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11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96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36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68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A8F9-78A2-46DC-9CD5-97BA50ED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013AA-FC38-465F-A99C-CBBF9B36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BE03-C279-48DC-AF9A-06FF8EA2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E0DD6-1EBB-4226-8DFF-F66AD60A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BC8DC-307A-4B4B-B86B-79790573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655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951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14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004638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23203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D526-A400-4165-BF0A-4E30C40A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5440-B3F5-4842-94FC-EAE0DB0FF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67D81-1E47-4847-8694-0417BC6D7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DE5B1-BAB2-4985-8AA9-7782219A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FD609-9679-4CE4-B4CA-3F71F90B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213AF-E7DC-49C6-A923-E4408ECD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005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7549-755E-4A5A-B712-02BA8348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6EAC4-3296-447A-B7CE-83116077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8F800-9CE4-4F71-BF15-90333056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20700-8AED-43F4-AFB2-221F5458F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DE6F3-8745-4BAC-B34B-F670A17D6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6D088-3CA7-4717-9E58-C63BA6F7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E6AC0-03B6-4E35-99C3-31DC43D3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7B7BE-9F4C-4034-8084-D5D1759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4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636E-2AE4-417A-9F4B-672D4EB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DDDDD-E0E7-4FAF-A6CE-2019FABF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48C6-4EF1-4DC9-ADD9-27FA847C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1DD32-1CF5-4BD1-96EB-B50DCC93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41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35747-AE76-4703-906A-5568270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4F187-7CC3-4615-B8AA-F491029F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96920-BF5B-460E-A9BB-CF2FDF3D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9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ADC1-DC99-4DF4-A9D9-8D511FF5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D3AB-70E8-457B-8116-254EC818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E3067-49AC-4E46-A039-9E81503B1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CCD6E-7460-4D0F-A98D-870A943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1625D-7766-4184-BE82-F440F46C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218C5-E8F1-40C2-B06F-BFD10970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85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FDEA-BFD7-414F-B3BD-82020863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C9663-CA58-43BD-8A23-82708A4CB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0A761-DE77-46BD-B4E2-3C3068A8E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03B05-741B-4DD5-886A-40F9C101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4F4C1-995B-43CF-8C48-56F42509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57262-D1E6-41FA-B17F-D1D76BAF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25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32835-513C-41E5-B692-426F6B89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C099-D4D8-4931-91FD-C3F760B4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AA0A-6432-4A0D-A1E5-6F8ED2141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85CD-D665-4D92-9165-20604C4C1E4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3347-9FEF-4BA3-A386-D716E5872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D221E-4898-4328-BCD8-3EF32E85D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436E-369A-4A6D-A8EA-8257480AED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93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20108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4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PADMINI VNA MECHATRONICS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Padmini VNA Mechatronics Pvt Ltd – Migration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Since DB upgraded to DB2 9.7 version they can use the new SAP features for business.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Scalable (being on Cloud)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By implementing solution manager 7.1 customer can have  the latest functionality.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from On-premises PADMINI VNA DC to Sify Cloud.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DB Migration from DB2 9.5 to DB2 9.7 version.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6.0 EHP 5 (DEV/QA/PRD).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Solution Manager 7.1  &amp; SAP Router.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Data copy from PADMINIVNA DC to Sify DC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Customer revoke back to local installation instead of Domain Installation.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Downloading the SAP Dumps and moving it to the Servers.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DEV,QAS and PRD server from existing server in PADMINIVNA DC to SIFY Cloud with DB2 9.7 version  and Testing has been carried successfully.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Servers.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05502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This is a supplier of automotive components to global auto-makers. It was on SAP ECC6.0 EHP 5 with DB2 (9.5) version , they wanted to migrate to ECC 6.0 EHP 5 with DB2 (9.7) version  to Sify Cloud. </a:t>
            </a:r>
          </a:p>
        </p:txBody>
      </p:sp>
      <p:pic>
        <p:nvPicPr>
          <p:cNvPr id="1026" name="Picture 2" descr="Padmini VNA - Two Wheeler Forum Two Wheeler Forum">
            <a:extLst>
              <a:ext uri="{FF2B5EF4-FFF2-40B4-BE49-F238E27FC236}">
                <a16:creationId xmlns:a16="http://schemas.microsoft.com/office/drawing/2014/main" id="{CB3649EF-49C1-4CAA-890E-40B0B762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44" y="1403819"/>
            <a:ext cx="1927712" cy="8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6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Padmini VNA Mechatronics Pvt Ltd – Migration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Padmini VNA Mechatronics Pvt Ltd – Migration </dc:title>
  <dc:creator>Samarth Sharma</dc:creator>
  <cp:lastModifiedBy>Ali Imran Khan</cp:lastModifiedBy>
  <cp:revision>3</cp:revision>
  <dcterms:created xsi:type="dcterms:W3CDTF">2020-04-28T08:41:01Z</dcterms:created>
  <dcterms:modified xsi:type="dcterms:W3CDTF">2024-08-13T20:01:17Z</dcterms:modified>
</cp:coreProperties>
</file>