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04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1A352-A74C-EA03-C47D-8593E437B784}" v="2" dt="2024-08-13T20:09:01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D412726F-A2CF-4C47-A94E-DF1951A2AA75}"/>
    <pc:docChg chg="addSld delSld modSld sldOrd">
      <pc:chgData name="Ali Imran Khan" userId="1b5bb57a-5950-47f3-9580-38148fcd8ba4" providerId="ADAL" clId="{D412726F-A2CF-4C47-A94E-DF1951A2AA75}" dt="2023-08-17T13:31:33.509" v="16" actId="47"/>
      <pc:docMkLst>
        <pc:docMk/>
      </pc:docMkLst>
      <pc:sldChg chg="ord">
        <pc:chgData name="Ali Imran Khan" userId="1b5bb57a-5950-47f3-9580-38148fcd8ba4" providerId="ADAL" clId="{D412726F-A2CF-4C47-A94E-DF1951A2AA75}" dt="2023-08-17T13:31:22.818" v="4"/>
        <pc:sldMkLst>
          <pc:docMk/>
          <pc:sldMk cId="2021372235" sldId="1504"/>
        </pc:sldMkLst>
      </pc:sldChg>
      <pc:sldChg chg="add del">
        <pc:chgData name="Ali Imran Khan" userId="1b5bb57a-5950-47f3-9580-38148fcd8ba4" providerId="ADAL" clId="{D412726F-A2CF-4C47-A94E-DF1951A2AA75}" dt="2023-08-17T13:31:33.509" v="16" actId="47"/>
        <pc:sldMkLst>
          <pc:docMk/>
          <pc:sldMk cId="2087059098" sldId="1521"/>
        </pc:sldMkLst>
      </pc:sldChg>
      <pc:sldChg chg="add del">
        <pc:chgData name="Ali Imran Khan" userId="1b5bb57a-5950-47f3-9580-38148fcd8ba4" providerId="ADAL" clId="{D412726F-A2CF-4C47-A94E-DF1951A2AA75}" dt="2023-08-17T13:31:21.232" v="2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D412726F-A2CF-4C47-A94E-DF1951A2AA75}" dt="2023-08-17T13:31:26.987" v="15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D412726F-A2CF-4C47-A94E-DF1951A2AA75}" dt="2023-08-17T13:31:26.987" v="15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  <pc:docChgLst>
    <pc:chgData name="Ali Imran Khan" userId="S::aliimran.khan@sifycorp.com::1b5bb57a-5950-47f3-9580-38148fcd8ba4" providerId="AD" clId="Web-{03B1A352-A74C-EA03-C47D-8593E437B784}"/>
    <pc:docChg chg="modSld">
      <pc:chgData name="Ali Imran Khan" userId="S::aliimran.khan@sifycorp.com::1b5bb57a-5950-47f3-9580-38148fcd8ba4" providerId="AD" clId="Web-{03B1A352-A74C-EA03-C47D-8593E437B784}" dt="2024-08-13T20:08:59.524" v="0"/>
      <pc:docMkLst>
        <pc:docMk/>
      </pc:docMkLst>
      <pc:sldChg chg="modSp">
        <pc:chgData name="Ali Imran Khan" userId="S::aliimran.khan@sifycorp.com::1b5bb57a-5950-47f3-9580-38148fcd8ba4" providerId="AD" clId="Web-{03B1A352-A74C-EA03-C47D-8593E437B784}" dt="2024-08-13T20:08:59.524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03B1A352-A74C-EA03-C47D-8593E437B784}" dt="2024-08-13T20:08:59.524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3AC7C-B788-449A-8B4C-FBBE394D4851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2E68-5EE9-486D-861A-D0056C5BF7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007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61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5AAC5-DAD5-4D1E-B724-F0D059B00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F6A12-1BFE-4780-9289-B4764E581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7C677-556F-4E98-91DD-4C125FCE8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0FE7-3D3B-4903-A825-2E72EBB5E3A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E62F4-346B-4EFF-8888-8EBB43C4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B5A07-68A1-4975-8451-2CF5A356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0E72-B6E2-4B92-AAB9-F710A4D35E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075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26F88-6A07-4129-9AB5-9B753D201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90D32-7639-4E38-BDC2-7876096CB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76955-B5B3-41AB-9A4E-03789797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0FE7-3D3B-4903-A825-2E72EBB5E3A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7DAE3-A36A-48CC-BAE9-2C91BBC8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2318D-25DF-4968-9506-B62051452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0E72-B6E2-4B92-AAB9-F710A4D35E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469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29717-4D3C-423A-A5E9-D80F42B10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4AFCF-8638-4E94-A1B8-5F2E98862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5FE51-47CF-46D3-9FF0-284295847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0FE7-3D3B-4903-A825-2E72EBB5E3A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1AE5-0C5B-4E00-A299-AA970DBF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E2C40-F2A8-49B3-AA8D-C8EAF8F7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0E72-B6E2-4B92-AAB9-F710A4D35E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0358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176388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3724948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93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47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96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887142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012973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46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EB94-35D2-4272-9F7B-CC5EFA19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60432-025C-4E92-BF47-355289BFA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AE1D8-20AC-4C6B-B1D5-1D9A7300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0FE7-3D3B-4903-A825-2E72EBB5E3A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56693-BCD8-42EA-A070-462996D8B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61C98-C7BB-45B8-92CF-DCD4BDD1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0E72-B6E2-4B92-AAB9-F710A4D35E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2164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24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5009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3893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6869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8239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8380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545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9833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7383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308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7866B-1256-4708-8719-AEF2DBDE2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21281-5695-401B-994F-D0545F598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685FB-4778-4128-8C13-BB0083E5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0FE7-3D3B-4903-A825-2E72EBB5E3A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FA861-EF3A-457C-B956-7CF79B01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4D0A8-0287-4647-987F-F13DC23F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0E72-B6E2-4B92-AAB9-F710A4D35E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8338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8713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2586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2684112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64635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23A91-ECA8-450E-B7C2-B3BCEBF38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977D1-6E8B-4113-A713-F8C33260B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C6C60-821F-4262-A5EE-B52825C44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439C8-7435-4EEB-A72A-9EB7E4475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0FE7-3D3B-4903-A825-2E72EBB5E3A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2B761-98AE-49BD-94F1-EF4213B2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E8E13-E2B4-47E2-8EB0-241F40E2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0E72-B6E2-4B92-AAB9-F710A4D35E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646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96C80-AB22-4D5D-B02A-74282647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7FD90-DA2A-4F27-9BEA-91C63213F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0832D-E206-475A-8343-2AFE0D543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C3DFF-B75A-491A-9978-E2EE00C13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4CE4DE-D352-45BC-9066-93E21B6F2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17C88F-06FC-41F9-8B53-9EB16D45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0FE7-3D3B-4903-A825-2E72EBB5E3A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4AE130-AEA4-48ED-B474-07355062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C1E13D-9B68-46FA-BDEB-4033A79D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0E72-B6E2-4B92-AAB9-F710A4D35E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0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5562-C74F-45E7-A19C-68B31568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024CE1-2C3A-4227-BC72-99CDA5CB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0FE7-3D3B-4903-A825-2E72EBB5E3A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91455-4C2E-4078-8D17-F55CD27F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7EBA8-C8DD-4B02-A428-56FE4CEC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0E72-B6E2-4B92-AAB9-F710A4D35E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20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15FAF-1845-4633-B758-97B5A6A41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0FE7-3D3B-4903-A825-2E72EBB5E3A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3899C-3AF4-48CA-B7C5-82DB5775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5E6F0-1952-43F9-AB0B-1521B077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0E72-B6E2-4B92-AAB9-F710A4D35E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98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4A72-5514-42EB-8BFA-4F329359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17D2A-E6E2-4FCD-AE7C-BE8A5DC9B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04484-1B04-474D-B3F1-6A6125FCE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FD2FA-261A-4B97-A3BF-62827CCB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0FE7-3D3B-4903-A825-2E72EBB5E3A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ECF49-3358-4966-A676-B571AFE5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89A37-45EB-4BC3-9EE6-1CA0B60C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0E72-B6E2-4B92-AAB9-F710A4D35E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888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18F0-26EA-4264-AB55-6F98F6E42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23A2A3-23B9-4B6B-81D6-96E581296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E18E0-39F2-4AB9-9DC7-74CEE96D4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DBC54-3698-4738-99F2-F80DF402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0FE7-3D3B-4903-A825-2E72EBB5E3A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A81DD-B812-4C54-80C7-532C22C66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99E7E-69D7-4433-924C-C65879349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0E72-B6E2-4B92-AAB9-F710A4D35E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096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194A-46E9-465C-B2CC-8D00B0C86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19A41-FC54-4A93-A377-FE2992187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A811D-300C-48C2-A02C-1691C19A5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E0FE7-3D3B-4903-A825-2E72EBB5E3A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8F38B-3F1A-4C46-BEEF-575497477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9C5E6-2964-44A4-9CAA-44CC6B338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10E72-B6E2-4B92-AAB9-F710A4D35E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039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579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322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NEXT RETAIL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655319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FF9900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820726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Next Retail – SAP Migration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9638402" y="1364562"/>
            <a:ext cx="2121799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5020342"/>
            <a:ext cx="5467820" cy="119207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5135385"/>
            <a:ext cx="5471584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12190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  <a:cs typeface="Arial" charset="0"/>
              </a:rPr>
              <a:t>Improvement in SAP system performance </a:t>
            </a:r>
          </a:p>
          <a:p>
            <a:pPr marL="285744" indent="-285744" defTabSz="12190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  <a:cs typeface="Arial" charset="0"/>
              </a:rPr>
              <a:t>Can plan technical upgrade (with the upgrade in OS &amp; DB) </a:t>
            </a:r>
          </a:p>
          <a:p>
            <a:pPr marL="285744" indent="-285744" defTabSz="12190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  <a:cs typeface="Arial" charset="0"/>
              </a:rPr>
              <a:t>Scalable (being on Cloud) </a:t>
            </a:r>
          </a:p>
          <a:p>
            <a:pPr marL="285744" indent="-285744" defTabSz="12190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  <a:cs typeface="Arial" charset="0"/>
              </a:rPr>
              <a:t>Database Oracle Upgraded to 11.2.03</a:t>
            </a:r>
          </a:p>
          <a:p>
            <a:pPr marL="285744" indent="-285744" defTabSz="12190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N" sz="1067" dirty="0">
              <a:solidFill>
                <a:srgbClr val="606A74"/>
              </a:solidFill>
              <a:latin typeface="Trebuchet MS"/>
              <a:cs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0"/>
            <a:ext cx="5467820" cy="170758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0"/>
            <a:ext cx="5467819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12190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  <a:cs typeface="Arial" charset="0"/>
              </a:rPr>
              <a:t>Migrate SAP landscape from On-premises SAP landscape to be moved from AIX/Oracle to Linux/Oracle</a:t>
            </a:r>
          </a:p>
          <a:p>
            <a:pPr marL="742932" lvl="1" indent="-285744" defTabSz="12190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  <a:cs typeface="Arial" charset="0"/>
              </a:rPr>
              <a:t>SAP ECC 6.0 SP 15 (DEV/QA/PRD)</a:t>
            </a:r>
          </a:p>
          <a:p>
            <a:pPr marL="742932" lvl="1" indent="-285744" defTabSz="12190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  <a:cs typeface="Arial" charset="0"/>
              </a:rPr>
              <a:t>Solution Manager &amp; SAP Router</a:t>
            </a:r>
          </a:p>
          <a:p>
            <a:pPr marL="742932" lvl="1" indent="-285744" defTabSz="12190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  <a:cs typeface="Arial" charset="0"/>
              </a:rPr>
              <a:t>SAP BW ( PRD &amp; DEV 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5200603"/>
            <a:ext cx="5467820" cy="101181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5282676"/>
            <a:ext cx="5471584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12190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  <a:cs typeface="Arial" charset="0"/>
              </a:rPr>
              <a:t>Downtime window was minimum for the migration process.</a:t>
            </a:r>
          </a:p>
          <a:p>
            <a:pPr marL="285744" lvl="2" indent="-285744" defTabSz="12190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  <a:cs typeface="Arial" charset="0"/>
              </a:rPr>
              <a:t>Large Database ( 2.4 TB )</a:t>
            </a:r>
          </a:p>
          <a:p>
            <a:pPr marL="285744" lvl="2" indent="-285744" defTabSz="12190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  <a:cs typeface="Arial" charset="0"/>
              </a:rPr>
              <a:t>Carried the migration without using Sandbox (Client Requirement)</a:t>
            </a:r>
          </a:p>
          <a:p>
            <a:pPr marL="285744" lvl="2" indent="-285744" defTabSz="12190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N" sz="1067" dirty="0">
              <a:solidFill>
                <a:srgbClr val="606A74"/>
              </a:solidFill>
              <a:latin typeface="Trebuchet MS"/>
              <a:cs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0"/>
            <a:ext cx="5467819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12190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  <a:cs typeface="Arial" charset="0"/>
              </a:rPr>
              <a:t>Built the SAP DEV,QAS and PRD server from existing servers in Next DC and Testing has been carried successfully.</a:t>
            </a:r>
          </a:p>
          <a:p>
            <a:pPr marL="285744" indent="-285744" defTabSz="12190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  <a:cs typeface="Arial" charset="0"/>
              </a:rPr>
              <a:t>End User connectivity for the New Cloud Servers </a:t>
            </a:r>
            <a:endParaRPr lang="en-IN" sz="1067" dirty="0">
              <a:solidFill>
                <a:srgbClr val="606A74"/>
              </a:solidFill>
              <a:latin typeface="Trebuchet MS"/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3" y="1364562"/>
            <a:ext cx="8055027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4" y="1387952"/>
            <a:ext cx="8055025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1333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Next Retail India Ltd. is a subsidiary of the Videocon Industries Ltd and engages in retailing consumer electronics in India. </a:t>
            </a:r>
          </a:p>
          <a:p>
            <a:pPr defTabSz="1219018"/>
            <a:r>
              <a:rPr lang="en-US" sz="1333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It is on SAP ECC6.0 &amp; wanted to migrate the SAP and move to Sify Cloud.</a:t>
            </a:r>
          </a:p>
        </p:txBody>
      </p:sp>
      <p:pic>
        <p:nvPicPr>
          <p:cNvPr id="30" name="Picture 2" descr="Logo">
            <a:extLst>
              <a:ext uri="{FF2B5EF4-FFF2-40B4-BE49-F238E27FC236}">
                <a16:creationId xmlns:a16="http://schemas.microsoft.com/office/drawing/2014/main" id="{BD43AA9B-702D-4D68-8D65-A9013B10D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89734" y="1443485"/>
            <a:ext cx="1019133" cy="7620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37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Widescreen</PresentationFormat>
  <Paragraphs>26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Next Retail – SAP Migration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Retail – SAP Migration </dc:title>
  <dc:creator>Samarth Sharma</dc:creator>
  <cp:lastModifiedBy>Ali Imran Khan</cp:lastModifiedBy>
  <cp:revision>3</cp:revision>
  <dcterms:created xsi:type="dcterms:W3CDTF">2020-04-28T08:28:02Z</dcterms:created>
  <dcterms:modified xsi:type="dcterms:W3CDTF">2024-08-13T20:09:02Z</dcterms:modified>
</cp:coreProperties>
</file>