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01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F03CB-7CF9-16C5-922A-CCCF9F347952}" v="2" dt="2024-08-13T20:02:29.7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55CF03CB-7CF9-16C5-922A-CCCF9F347952}"/>
    <pc:docChg chg="modSld">
      <pc:chgData name="Ali Imran Khan" userId="S::aliimran.khan@sifycorp.com::1b5bb57a-5950-47f3-9580-38148fcd8ba4" providerId="AD" clId="Web-{55CF03CB-7CF9-16C5-922A-CCCF9F347952}" dt="2024-08-13T20:02:28.337" v="0"/>
      <pc:docMkLst>
        <pc:docMk/>
      </pc:docMkLst>
      <pc:sldChg chg="modSp">
        <pc:chgData name="Ali Imran Khan" userId="S::aliimran.khan@sifycorp.com::1b5bb57a-5950-47f3-9580-38148fcd8ba4" providerId="AD" clId="Web-{55CF03CB-7CF9-16C5-922A-CCCF9F347952}" dt="2024-08-13T20:02:28.337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55CF03CB-7CF9-16C5-922A-CCCF9F347952}" dt="2024-08-13T20:02:28.337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6ADD59E1-AD08-4AF5-9697-AC6212615DE2}"/>
    <pc:docChg chg="undo custSel addSld delSld modSld sldOrd">
      <pc:chgData name="Ali Imran Khan" userId="1b5bb57a-5950-47f3-9580-38148fcd8ba4" providerId="ADAL" clId="{6ADD59E1-AD08-4AF5-9697-AC6212615DE2}" dt="2023-08-21T12:12:02.730" v="30" actId="108"/>
      <pc:docMkLst>
        <pc:docMk/>
      </pc:docMkLst>
      <pc:sldChg chg="modSp mod ord">
        <pc:chgData name="Ali Imran Khan" userId="1b5bb57a-5950-47f3-9580-38148fcd8ba4" providerId="ADAL" clId="{6ADD59E1-AD08-4AF5-9697-AC6212615DE2}" dt="2023-08-21T12:12:02.730" v="30" actId="108"/>
        <pc:sldMkLst>
          <pc:docMk/>
          <pc:sldMk cId="2271642840" sldId="1501"/>
        </pc:sldMkLst>
        <pc:spChg chg="mod">
          <ac:chgData name="Ali Imran Khan" userId="1b5bb57a-5950-47f3-9580-38148fcd8ba4" providerId="ADAL" clId="{6ADD59E1-AD08-4AF5-9697-AC6212615DE2}" dt="2023-08-21T12:12:02.730" v="30" actId="108"/>
          <ac:spMkLst>
            <pc:docMk/>
            <pc:sldMk cId="2271642840" sldId="1501"/>
            <ac:spMk id="20" creationId="{78F63315-353E-4637-A8C3-4D5ABF570947}"/>
          </ac:spMkLst>
        </pc:spChg>
        <pc:spChg chg="mod">
          <ac:chgData name="Ali Imran Khan" userId="1b5bb57a-5950-47f3-9580-38148fcd8ba4" providerId="ADAL" clId="{6ADD59E1-AD08-4AF5-9697-AC6212615DE2}" dt="2023-08-21T12:11:40.294" v="25" actId="108"/>
          <ac:spMkLst>
            <pc:docMk/>
            <pc:sldMk cId="2271642840" sldId="1501"/>
            <ac:spMk id="22" creationId="{3A5F3A29-4E0D-47E9-B9CF-8087695B00A8}"/>
          </ac:spMkLst>
        </pc:spChg>
        <pc:spChg chg="mod">
          <ac:chgData name="Ali Imran Khan" userId="1b5bb57a-5950-47f3-9580-38148fcd8ba4" providerId="ADAL" clId="{6ADD59E1-AD08-4AF5-9697-AC6212615DE2}" dt="2023-08-21T12:11:56.838" v="29" actId="108"/>
          <ac:spMkLst>
            <pc:docMk/>
            <pc:sldMk cId="2271642840" sldId="1501"/>
            <ac:spMk id="27" creationId="{67AF2A2F-1BC6-426F-B79A-768AFCA32AF2}"/>
          </ac:spMkLst>
        </pc:spChg>
      </pc:sldChg>
      <pc:sldChg chg="add del">
        <pc:chgData name="Ali Imran Khan" userId="1b5bb57a-5950-47f3-9580-38148fcd8ba4" providerId="ADAL" clId="{6ADD59E1-AD08-4AF5-9697-AC6212615DE2}" dt="2023-08-17T13:26:41.024" v="24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6ADD59E1-AD08-4AF5-9697-AC6212615DE2}" dt="2023-08-17T13:26:21.182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6ADD59E1-AD08-4AF5-9697-AC6212615DE2}" dt="2023-08-17T13:26:34.721" v="23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6ADD59E1-AD08-4AF5-9697-AC6212615DE2}" dt="2023-08-17T13:26:34.721" v="23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944CC-5C16-4349-9F2A-CEB8E488C118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4C34-6253-478D-A0BF-03D66553A1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96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15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2930-28EA-4C43-9379-3669AA2D8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0BC9-F129-4A5D-85F7-66E034A89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436F-F37F-4DD1-8C57-BC74D539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D589-0B56-4D60-86FA-869E91C4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19530-72C8-4335-AC82-68469CA3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20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4F48-1D24-4ECC-84B7-34326B2A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3E31D-E444-4EB4-8849-5409DE9F3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46126-00FF-4E3E-8814-7CD4878F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3F1A6-2EB2-4398-A4D7-C7FA46E4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E5427-C1F5-4C3E-ACDA-6394A579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379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93664B-52D0-44CC-A457-A76A73B58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AFDF3-3217-4670-92AE-0CE2FC94D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0AD69-0D53-4C5D-9FA0-2459CB29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98B9-823B-40B3-9E47-AD50616B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90CC0-8EBA-430A-A6DF-0D99CD832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248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32658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146159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3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5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72498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45106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7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34C8-99FB-47FF-A0CC-6D810CC0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A78FF-01E7-4EE6-B08B-CA8DCE34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8330-EA0E-44C3-A7A6-CD5560E6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F9C89-885B-4A9C-A043-27AD2FA5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6A1D7-0148-4401-A08D-B15813AC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0557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2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94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460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9377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545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0734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496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7899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2055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23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B8BE-EEA7-48CE-BFF3-18C5C0F8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0711E-7F42-4BE9-BE58-C74216F39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CF0F4-727C-4CD4-92B3-CDE5E58FE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D8879-F3A0-4B30-B5EB-423E5731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D160F-C13B-4A5E-8BA5-123B2727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562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10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971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763549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90764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4FB4-FA8C-4CE2-BC95-7D394872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AA479-FF4A-4353-B20E-0EA06F13E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306AD-342C-4A8A-A0FA-02C599125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58F1E-83E0-4707-8B9B-44C5AA7D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B206E-A211-46E4-A252-446571FB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D25CD-A481-4A12-95CD-AF7AB025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17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CF7A-6E74-49D1-A216-D6A5921B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8CF2E-A9CA-40C6-A0DB-C1F0A579F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3C210-996E-45AF-B6D4-0B6872D8A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22920-1BA4-442F-96DD-4D1510218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D5FF1-1144-4ABB-827F-518211643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43C8F-B51C-49EB-BC37-7430474F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750B52-C52A-413E-BE7D-AD59E07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73F0B-6F3E-4D2E-B7F1-22ED6C18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91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380A-A628-4A9A-9898-B1DAC226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5551AF-D25F-4619-9E9E-3B8BF3CA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2C74F-062F-4320-A1EA-EF891716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66B61-5718-4EC7-920E-186AD0BE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20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3FD4C6-AAFA-44E3-931A-C82DF970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5AF8C-B3B0-445C-80D5-AE0192C0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E0091-943D-470D-9F53-33690036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88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127E-F607-446E-B0A9-4FAFE0FC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750C4-D8B5-4765-BE66-BF5A0792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245A5-34C5-42C5-BFB0-0093E8CF4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6C31D-C6FA-4732-B060-07A0DB08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5E3A3-8EA6-4078-A723-1371349D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9FEAA-9B00-4193-B913-7EBD7C30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68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C47C-BECC-400B-8820-0C62F72DA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87561-0F53-4EAC-83BD-D666A0FE4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16047-5B6C-49EF-ADEF-CBB91488A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BFCD0-C3C3-4BC5-B16B-384709BD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3224C-D60A-445D-8186-F8E45D6A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9D5E-E01B-48A6-8263-1DBB4A2E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896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C4217-589E-4C34-AFB6-484BF3007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B272C-997E-4E44-AC96-F2994C4BB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732E7-AF85-4DF4-BD62-71E8D560E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DF6E3-D8A3-4FAD-8AA8-77641B7B8C97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E73A9-6EAA-4447-9E66-BEFAC3E79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D3BD8-2C97-4276-9F6C-0EB3C4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0FD7-9188-4403-ACED-D87BD05E199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22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75922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79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INTERNATIONAL CARGO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29312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ABC125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International Cargo</a:t>
            </a:r>
            <a:r>
              <a:rPr lang="en-US" dirty="0"/>
              <a:t>– SAP Migration &amp; DR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64562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658144"/>
            <a:ext cx="5467820" cy="15542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773187"/>
            <a:ext cx="5471584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Improvement in SAP system performance 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Scalable (being on Cloud) 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By implementing solution manager 7.2 customer can have all the latest functionality.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System Replication is a standard SAP SYBASE  feature. In this method, all data is replicated to the ternary site and data is pre-loaded into memory on the ternary site which helps to reduce the recovery time objective (RTO) significantly.</a:t>
            </a:r>
            <a:endParaRPr lang="en-IN" sz="1067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2876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1"/>
            <a:ext cx="5467819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Migrate SAP landscape from On-premises to Sify Cloud.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SAP ECC 6.0 EHP 7 (DEV/QA/PRD/Solman, </a:t>
            </a:r>
            <a:r>
              <a:rPr lang="en-IN" sz="1067" dirty="0" err="1">
                <a:solidFill>
                  <a:srgbClr val="0C0D0E"/>
                </a:solidFill>
                <a:latin typeface="Trebuchet MS"/>
              </a:rPr>
              <a:t>SandBox</a:t>
            </a:r>
            <a:r>
              <a:rPr lang="en-IN" sz="1067" dirty="0">
                <a:solidFill>
                  <a:srgbClr val="0C0D0E"/>
                </a:solidFill>
                <a:latin typeface="Trebuchet MS"/>
              </a:rPr>
              <a:t>).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Solution Manager 7.2  &amp; SAP Router.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Disaster Recovery setup for SAP HANA DB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3"/>
            <a:ext cx="5467820" cy="10118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6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lvl="2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Data copy from JMBAXI DC to Sify DC</a:t>
            </a:r>
            <a:r>
              <a:rPr lang="en-IN" sz="1067" dirty="0">
                <a:solidFill>
                  <a:srgbClr val="0C0D0E"/>
                </a:solidFill>
                <a:latin typeface="Trebuchet MS"/>
              </a:rPr>
              <a:t>.</a:t>
            </a:r>
            <a:endParaRPr lang="en-US" sz="1067" dirty="0">
              <a:solidFill>
                <a:srgbClr val="0C0D0E"/>
              </a:solidFill>
              <a:latin typeface="Trebuchet MS"/>
            </a:endParaRPr>
          </a:p>
          <a:p>
            <a:pPr marL="228594" lvl="2" indent="-228594" defTabSz="914377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C0D0E"/>
                </a:solidFill>
                <a:latin typeface="Trebuchet MS"/>
              </a:rPr>
              <a:t>Minimum downtime for migration process</a:t>
            </a:r>
            <a:r>
              <a:rPr lang="en-IN" sz="1067" dirty="0">
                <a:solidFill>
                  <a:srgbClr val="0C0D0E"/>
                </a:solidFill>
                <a:latin typeface="Trebuchet MS"/>
              </a:rPr>
              <a:t>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Port opening for the New Sify Cloud Servers 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There were some issues in link connectivity  between Sify DR Location / Client DC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406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Built the SAP DEV,QAS and PRD server from existing server in JMBAXI DC to SIFY Cloud and Testing has been carried successfully.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The End User connectivity for the New Cloud Servers.</a:t>
            </a:r>
          </a:p>
          <a:p>
            <a:pPr marL="228594" indent="-228594" defTabSz="914377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Setup DR for HANA 1.0 SPS12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HSR replication methodology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  <a:defRPr/>
            </a:pPr>
            <a:r>
              <a:rPr lang="en-IN" sz="1067" dirty="0">
                <a:solidFill>
                  <a:srgbClr val="0C0D0E"/>
                </a:solidFill>
                <a:latin typeface="Trebuchet MS"/>
              </a:rPr>
              <a:t>HANA DB size 450 GB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  <a:defRPr/>
            </a:pPr>
            <a:r>
              <a:rPr lang="en-US" sz="1067" dirty="0">
                <a:solidFill>
                  <a:srgbClr val="000000"/>
                </a:solidFill>
                <a:latin typeface="Trebuchet MS"/>
              </a:rPr>
              <a:t>RTO: &lt;=4 hours and RPO: &lt;=30minutes </a:t>
            </a:r>
            <a:endParaRPr lang="en-IN" sz="1067" dirty="0">
              <a:solidFill>
                <a:prstClr val="black"/>
              </a:solidFill>
              <a:latin typeface="Trebuchet MS"/>
            </a:endParaRPr>
          </a:p>
          <a:p>
            <a:pPr marL="228594" indent="-228594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IN" sz="1067" dirty="0">
              <a:solidFill>
                <a:srgbClr val="606A74"/>
              </a:solidFill>
              <a:latin typeface="Trebuchet MS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0550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05502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333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India's integrated logistics, services and transportation conglomerate with a unique infrastructure and technology backbone .It was on SAP ECC6.0 , they wanted to migrate SAP to Sify Cloud and set up DR. </a:t>
            </a:r>
            <a:endParaRPr lang="en-IN" sz="1333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164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International Cargo– SAP Migration &amp; DR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Cargo– SAP Migration &amp; DR</dc:title>
  <dc:creator>Samarth Sharma</dc:creator>
  <cp:lastModifiedBy>Ali Imran Khan</cp:lastModifiedBy>
  <cp:revision>3</cp:revision>
  <dcterms:created xsi:type="dcterms:W3CDTF">2020-04-28T08:22:41Z</dcterms:created>
  <dcterms:modified xsi:type="dcterms:W3CDTF">2024-08-13T20:02:32Z</dcterms:modified>
</cp:coreProperties>
</file>