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"/>
  </p:notesMasterIdLst>
  <p:sldIdLst>
    <p:sldId id="2147311115" r:id="rId3"/>
    <p:sldId id="2076137082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AB032-BE0E-4E1A-4DB2-D26A291845BF}" v="2" dt="2024-08-12T11:02:30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2E1AB032-BE0E-4E1A-4DB2-D26A291845BF}"/>
    <pc:docChg chg="modSld">
      <pc:chgData name="Ali Imran Khan" userId="S::aliimran.khan@sifycorp.com::1b5bb57a-5950-47f3-9580-38148fcd8ba4" providerId="AD" clId="Web-{2E1AB032-BE0E-4E1A-4DB2-D26A291845BF}" dt="2024-08-12T11:02:27.461" v="0"/>
      <pc:docMkLst>
        <pc:docMk/>
      </pc:docMkLst>
      <pc:sldChg chg="modSp">
        <pc:chgData name="Ali Imran Khan" userId="S::aliimran.khan@sifycorp.com::1b5bb57a-5950-47f3-9580-38148fcd8ba4" providerId="AD" clId="Web-{2E1AB032-BE0E-4E1A-4DB2-D26A291845BF}" dt="2024-08-12T11:02:27.461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2E1AB032-BE0E-4E1A-4DB2-D26A291845BF}" dt="2024-08-12T11:02:27.461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6588D292-9E47-4262-BDC8-B5ACDB11B8D2}"/>
    <pc:docChg chg="custSel modSld modMainMaster">
      <pc:chgData name="Ali Imran Khan" userId="1b5bb57a-5950-47f3-9580-38148fcd8ba4" providerId="ADAL" clId="{6588D292-9E47-4262-BDC8-B5ACDB11B8D2}" dt="2023-08-21T11:14:47.053" v="10" actId="113"/>
      <pc:docMkLst>
        <pc:docMk/>
      </pc:docMkLst>
      <pc:sldChg chg="delSp modSp mod">
        <pc:chgData name="Ali Imran Khan" userId="1b5bb57a-5950-47f3-9580-38148fcd8ba4" providerId="ADAL" clId="{6588D292-9E47-4262-BDC8-B5ACDB11B8D2}" dt="2023-08-21T11:14:47.053" v="10" actId="113"/>
        <pc:sldMkLst>
          <pc:docMk/>
          <pc:sldMk cId="2818655686" sldId="2076137082"/>
        </pc:sldMkLst>
        <pc:spChg chg="mod">
          <ac:chgData name="Ali Imran Khan" userId="1b5bb57a-5950-47f3-9580-38148fcd8ba4" providerId="ADAL" clId="{6588D292-9E47-4262-BDC8-B5ACDB11B8D2}" dt="2023-08-21T11:14:27.582" v="3" actId="108"/>
          <ac:spMkLst>
            <pc:docMk/>
            <pc:sldMk cId="2818655686" sldId="2076137082"/>
            <ac:spMk id="4" creationId="{E8342832-EF47-42C7-A2C0-D0C3BB1101FF}"/>
          </ac:spMkLst>
        </pc:spChg>
        <pc:spChg chg="del">
          <ac:chgData name="Ali Imran Khan" userId="1b5bb57a-5950-47f3-9580-38148fcd8ba4" providerId="ADAL" clId="{6588D292-9E47-4262-BDC8-B5ACDB11B8D2}" dt="2023-08-21T11:14:07.183" v="0" actId="478"/>
          <ac:spMkLst>
            <pc:docMk/>
            <pc:sldMk cId="2818655686" sldId="2076137082"/>
            <ac:spMk id="5" creationId="{B02289EB-0270-8670-86F0-084794736B8A}"/>
          </ac:spMkLst>
        </pc:spChg>
        <pc:spChg chg="mod">
          <ac:chgData name="Ali Imran Khan" userId="1b5bb57a-5950-47f3-9580-38148fcd8ba4" providerId="ADAL" clId="{6588D292-9E47-4262-BDC8-B5ACDB11B8D2}" dt="2023-08-21T11:14:31.350" v="4" actId="108"/>
          <ac:spMkLst>
            <pc:docMk/>
            <pc:sldMk cId="2818655686" sldId="2076137082"/>
            <ac:spMk id="22" creationId="{5C7DCE75-42E2-480C-A281-09C8647B4706}"/>
          </ac:spMkLst>
        </pc:spChg>
        <pc:spChg chg="mod">
          <ac:chgData name="Ali Imran Khan" userId="1b5bb57a-5950-47f3-9580-38148fcd8ba4" providerId="ADAL" clId="{6588D292-9E47-4262-BDC8-B5ACDB11B8D2}" dt="2023-08-21T11:14:47.053" v="10" actId="113"/>
          <ac:spMkLst>
            <pc:docMk/>
            <pc:sldMk cId="2818655686" sldId="2076137082"/>
            <ac:spMk id="34" creationId="{4323FDC9-6E80-4351-B3B7-50CFFE61E512}"/>
          </ac:spMkLst>
        </pc:spChg>
      </pc:sldChg>
      <pc:sldMasterChg chg="delSp modSp mod">
        <pc:chgData name="Ali Imran Khan" userId="1b5bb57a-5950-47f3-9580-38148fcd8ba4" providerId="ADAL" clId="{6588D292-9E47-4262-BDC8-B5ACDB11B8D2}" dt="2023-08-21T11:14:15.227" v="2" actId="478"/>
        <pc:sldMasterMkLst>
          <pc:docMk/>
          <pc:sldMasterMk cId="3775404242" sldId="2147483662"/>
        </pc:sldMasterMkLst>
        <pc:grpChg chg="del mod">
          <ac:chgData name="Ali Imran Khan" userId="1b5bb57a-5950-47f3-9580-38148fcd8ba4" providerId="ADAL" clId="{6588D292-9E47-4262-BDC8-B5ACDB11B8D2}" dt="2023-08-21T11:14:15.227" v="2" actId="478"/>
          <ac:grpSpMkLst>
            <pc:docMk/>
            <pc:sldMasterMk cId="3775404242" sldId="2147483662"/>
            <ac:grpSpMk id="10" creationId="{32BA68D0-E1FC-4A86-A193-8160F7C7A1B3}"/>
          </ac:grpSpMkLst>
        </pc:grpChg>
      </pc:sldMasterChg>
    </pc:docChg>
  </pc:docChgLst>
  <pc:docChgLst>
    <pc:chgData name="Ali Imran Khan" userId="1b5bb57a-5950-47f3-9580-38148fcd8ba4" providerId="ADAL" clId="{25A0B59A-C6A3-49DF-A04B-818B193FBCB2}"/>
    <pc:docChg chg="custSel addSld delSld modSld">
      <pc:chgData name="Ali Imran Khan" userId="1b5bb57a-5950-47f3-9580-38148fcd8ba4" providerId="ADAL" clId="{25A0B59A-C6A3-49DF-A04B-818B193FBCB2}" dt="2023-06-08T09:43:40.035" v="20" actId="27636"/>
      <pc:docMkLst>
        <pc:docMk/>
      </pc:docMkLst>
      <pc:sldChg chg="del">
        <pc:chgData name="Ali Imran Khan" userId="1b5bb57a-5950-47f3-9580-38148fcd8ba4" providerId="ADAL" clId="{25A0B59A-C6A3-49DF-A04B-818B193FBCB2}" dt="2023-06-08T09:43:34.808" v="18" actId="47"/>
        <pc:sldMkLst>
          <pc:docMk/>
          <pc:sldMk cId="111857237" sldId="2076137081"/>
        </pc:sldMkLst>
      </pc:sldChg>
      <pc:sldChg chg="modSp add mod">
        <pc:chgData name="Ali Imran Khan" userId="1b5bb57a-5950-47f3-9580-38148fcd8ba4" providerId="ADAL" clId="{25A0B59A-C6A3-49DF-A04B-818B193FBCB2}" dt="2023-06-08T09:43:40.035" v="20" actId="27636"/>
        <pc:sldMkLst>
          <pc:docMk/>
          <pc:sldMk cId="2818655686" sldId="2076137082"/>
        </pc:sldMkLst>
        <pc:spChg chg="mod">
          <ac:chgData name="Ali Imran Khan" userId="1b5bb57a-5950-47f3-9580-38148fcd8ba4" providerId="ADAL" clId="{25A0B59A-C6A3-49DF-A04B-818B193FBCB2}" dt="2023-06-08T09:43:40.035" v="20" actId="27636"/>
          <ac:spMkLst>
            <pc:docMk/>
            <pc:sldMk cId="2818655686" sldId="2076137082"/>
            <ac:spMk id="6" creationId="{E105899E-42F6-9326-507D-27D48FE7F36A}"/>
          </ac:spMkLst>
        </pc:spChg>
      </pc:sldChg>
      <pc:sldChg chg="modSp mod">
        <pc:chgData name="Ali Imran Khan" userId="1b5bb57a-5950-47f3-9580-38148fcd8ba4" providerId="ADAL" clId="{25A0B59A-C6A3-49DF-A04B-818B193FBCB2}" dt="2023-06-08T09:43:32.780" v="17" actId="20577"/>
        <pc:sldMkLst>
          <pc:docMk/>
          <pc:sldMk cId="1125965489" sldId="2147311115"/>
        </pc:sldMkLst>
        <pc:spChg chg="mod">
          <ac:chgData name="Ali Imran Khan" userId="1b5bb57a-5950-47f3-9580-38148fcd8ba4" providerId="ADAL" clId="{25A0B59A-C6A3-49DF-A04B-818B193FBCB2}" dt="2023-06-08T09:43:32.780" v="17" actId="20577"/>
          <ac:spMkLst>
            <pc:docMk/>
            <pc:sldMk cId="1125965489" sldId="2147311115"/>
            <ac:spMk id="13" creationId="{0D30BB44-E2BF-20C3-14D5-85CCC0070A4C}"/>
          </ac:spMkLst>
        </pc:spChg>
      </pc:sldChg>
      <pc:sldMasterChg chg="delSldLayout">
        <pc:chgData name="Ali Imran Khan" userId="1b5bb57a-5950-47f3-9580-38148fcd8ba4" providerId="ADAL" clId="{25A0B59A-C6A3-49DF-A04B-818B193FBCB2}" dt="2023-06-08T09:43:34.808" v="18" actId="47"/>
        <pc:sldMasterMkLst>
          <pc:docMk/>
          <pc:sldMasterMk cId="3775404242" sldId="2147483662"/>
        </pc:sldMasterMkLst>
        <pc:sldLayoutChg chg="del">
          <pc:chgData name="Ali Imran Khan" userId="1b5bb57a-5950-47f3-9580-38148fcd8ba4" providerId="ADAL" clId="{25A0B59A-C6A3-49DF-A04B-818B193FBCB2}" dt="2023-06-08T09:43:34.808" v="18" actId="47"/>
          <pc:sldLayoutMkLst>
            <pc:docMk/>
            <pc:sldMasterMk cId="3775404242" sldId="2147483662"/>
            <pc:sldLayoutMk cId="505210307" sldId="214748367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E597-3BAA-4267-8E5F-96EE1B04E0C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3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CB0A2-8A06-204A-A621-19D64E4B52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1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27A1A-1321-B8E6-E019-7F24DD80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0A32E-90DC-44D5-05A2-F2CCD6ABAE4D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pic>
        <p:nvPicPr>
          <p:cNvPr id="5" name="Picture 2" descr="Image result for sify logo">
            <a:extLst>
              <a:ext uri="{FF2B5EF4-FFF2-40B4-BE49-F238E27FC236}">
                <a16:creationId xmlns:a16="http://schemas.microsoft.com/office/drawing/2014/main" id="{137B7EF2-BD93-6112-5522-CE8EF09A3C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243127" y="412816"/>
            <a:ext cx="1595071" cy="9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FBE0B49-5447-782D-3865-3FFF0C7EEB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399475"/>
            <a:ext cx="5411352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– </a:t>
            </a:r>
          </a:p>
          <a:p>
            <a:pPr lvl="0"/>
            <a:r>
              <a:rPr lang="en-US" dirty="0"/>
              <a:t>LINE ONE</a:t>
            </a:r>
            <a:endParaRPr lang="en-IN" dirty="0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66102033-1DBF-A3EC-DC9A-52C41FF72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465" y="3793167"/>
            <a:ext cx="5368776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E384876-914B-EE07-2717-9C0AED967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465" y="4851401"/>
            <a:ext cx="5411352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160792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85F6B3-220E-499D-AE63-5DE506237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77822" y="452581"/>
            <a:ext cx="12192001" cy="6858000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882180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3" y="4612904"/>
            <a:ext cx="11136000" cy="2245096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3" y="4494371"/>
            <a:ext cx="11136000" cy="118533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6" y="4839528"/>
            <a:ext cx="9797661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5753617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6262239"/>
            <a:ext cx="6816328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00946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97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75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6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43A998-3F53-4B83-8A8B-D568585E3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818" y="0"/>
            <a:ext cx="12192001" cy="68580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D6DD9-0D4A-B5A6-AA8D-B416FF672D12}"/>
              </a:ext>
            </a:extLst>
          </p:cNvPr>
          <p:cNvSpPr/>
          <p:nvPr userDrawn="1"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237AD6-C314-C69D-D23E-74E2C3415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2" descr="Image result for sify logo">
            <a:extLst>
              <a:ext uri="{FF2B5EF4-FFF2-40B4-BE49-F238E27FC236}">
                <a16:creationId xmlns:a16="http://schemas.microsoft.com/office/drawing/2014/main" id="{8BCE9F92-C15D-D781-7326-443D79EE8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363200" y="279400"/>
            <a:ext cx="1478389" cy="8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1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12900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7100457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51B21C-E0DF-1124-61CF-78D50F125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773DBD-74FD-C9B2-10E4-2F0F5E8E52F7}"/>
              </a:ext>
            </a:extLst>
          </p:cNvPr>
          <p:cNvSpPr/>
          <p:nvPr userDrawn="1"/>
        </p:nvSpPr>
        <p:spPr>
          <a:xfrm>
            <a:off x="9677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17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08445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7754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D30BB44-E2BF-20C3-14D5-85CCC0070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HINDUSTAN UNILEVER</a:t>
            </a:r>
            <a:endParaRPr lang="en-IN" sz="4267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62205E-3C0F-B4C3-00EC-321EED3CE2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Digital Services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5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381214" y="1381017"/>
            <a:ext cx="5562695" cy="32401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920"/>
              </a:lnSpc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Integrated Value and Outcome</a:t>
            </a:r>
            <a:br>
              <a:rPr lang="en-US" sz="1600" dirty="0"/>
            </a:b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Cloud@core</a:t>
            </a:r>
            <a:r>
              <a:rPr lang="en-US" sz="14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TM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products and services:</a:t>
            </a:r>
          </a:p>
          <a:p>
            <a:pPr marL="285115" indent="-285115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Integrated view of all transactions occurring on the portal</a:t>
            </a:r>
          </a:p>
          <a:p>
            <a:pPr marL="285115" indent="-285115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Tracking the efficiency of the field sales personnel</a:t>
            </a:r>
          </a:p>
          <a:p>
            <a:pPr marL="285115" indent="-285115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Clear visibility of sales at distributor’s location</a:t>
            </a:r>
          </a:p>
          <a:p>
            <a:pPr marL="285115" indent="-285115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Effective implementation of schemes/claims across different categories of distributors</a:t>
            </a:r>
          </a:p>
          <a:p>
            <a:pPr marL="285115" indent="-285115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1920"/>
              </a:lnSpc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Value for Client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lnSpc>
                <a:spcPts val="1920"/>
              </a:lnSpc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Better management of schemes &amp; claims</a:t>
            </a:r>
          </a:p>
          <a:p>
            <a:pPr marL="285750" indent="-285750">
              <a:lnSpc>
                <a:spcPts val="1920"/>
              </a:lnSpc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Automated the process of management of distributors, purchase orders (P.O.), and tracking the performance of salespeople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796632" y="1381018"/>
            <a:ext cx="4883240" cy="984885"/>
            <a:chOff x="841632" y="1421961"/>
            <a:chExt cx="4883240" cy="9848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421961"/>
              <a:ext cx="4320000" cy="98488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Project Objective</a:t>
              </a:r>
            </a:p>
            <a:p>
              <a:pPr>
                <a:defRPr/>
              </a:pPr>
              <a:r>
                <a:rPr lang="en-IN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Implement Distributor Management System (DMS) to streamline the sales process and automate the schemes and claims approval mechanism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815341" y="2374347"/>
            <a:ext cx="4838240" cy="553998"/>
            <a:chOff x="886632" y="2210779"/>
            <a:chExt cx="4838240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Project Model</a:t>
              </a:r>
            </a:p>
            <a:p>
              <a:pPr lvl="0"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Software as a Service (SAAS) Model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294834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Business competition Icon 3444703">
            <a:extLst>
              <a:ext uri="{FF2B5EF4-FFF2-40B4-BE49-F238E27FC236}">
                <a16:creationId xmlns:a16="http://schemas.microsoft.com/office/drawing/2014/main" id="{07F6AFCE-F7CF-4193-AC24-C6E1C157E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51" y="3151786"/>
            <a:ext cx="664757" cy="6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796632" y="3919397"/>
            <a:ext cx="4883240" cy="1200329"/>
            <a:chOff x="841632" y="3749696"/>
            <a:chExt cx="4883240" cy="120032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2003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Sify’s Uniqueness</a:t>
              </a:r>
              <a:br>
                <a:rPr lang="en-US" sz="1600" dirty="0"/>
              </a:b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Integrated value proposition: Sify has successfully implemented Forum DMS solution at 650+ distributor points. It has been integrated with GSK JD Edwards for Master Data Management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785311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784059" y="1484144"/>
            <a:ext cx="5400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60A9AD5-9BC5-8A40-85AD-E5FEDA0CCC12}"/>
              </a:ext>
            </a:extLst>
          </p:cNvPr>
          <p:cNvSpPr txBox="1"/>
          <p:nvPr/>
        </p:nvSpPr>
        <p:spPr>
          <a:xfrm>
            <a:off x="43089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cap="all" spc="151" dirty="0">
                <a:solidFill>
                  <a:schemeClr val="bg1"/>
                </a:solidFill>
              </a:rPr>
              <a:t>fmcg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ome | Hindustan Unilever Limited website">
            <a:extLst>
              <a:ext uri="{FF2B5EF4-FFF2-40B4-BE49-F238E27FC236}">
                <a16:creationId xmlns:a16="http://schemas.microsoft.com/office/drawing/2014/main" id="{24828A80-4963-4F0B-B654-E4EBB944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126" y="228946"/>
            <a:ext cx="1719156" cy="9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105899E-42F6-9326-507D-27D48FE7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HUL</a:t>
            </a:r>
          </a:p>
        </p:txBody>
      </p:sp>
    </p:spTree>
    <p:extLst>
      <p:ext uri="{BB962C8B-B14F-4D97-AF65-F5344CB8AC3E}">
        <p14:creationId xmlns:p14="http://schemas.microsoft.com/office/powerpoint/2010/main" val="281865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153</Words>
  <Application>Microsoft Office PowerPoint</Application>
  <PresentationFormat>Widescreen</PresentationFormat>
  <Paragraphs>21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Sify Theme Nov20</vt:lpstr>
      <vt:lpstr>PowerPoint Presentation</vt:lpstr>
      <vt:lpstr>HUL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20</cp:revision>
  <dcterms:created xsi:type="dcterms:W3CDTF">2023-06-08T07:32:51Z</dcterms:created>
  <dcterms:modified xsi:type="dcterms:W3CDTF">2024-08-12T11:02:38Z</dcterms:modified>
</cp:coreProperties>
</file>