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109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779C9819-36DB-4DC6-AD67-D5A3DC221B7D}"/>
    <pc:docChg chg="addSld delSld modSld">
      <pc:chgData name="Ali Imran Khan" userId="1b5bb57a-5950-47f3-9580-38148fcd8ba4" providerId="ADAL" clId="{779C9819-36DB-4DC6-AD67-D5A3DC221B7D}" dt="2023-06-08T07:51:16.130" v="19"/>
      <pc:docMkLst>
        <pc:docMk/>
      </pc:docMkLst>
      <pc:sldChg chg="del">
        <pc:chgData name="Ali Imran Khan" userId="1b5bb57a-5950-47f3-9580-38148fcd8ba4" providerId="ADAL" clId="{779C9819-36DB-4DC6-AD67-D5A3DC221B7D}" dt="2023-06-08T07:51:11.032" v="18" actId="47"/>
        <pc:sldMkLst>
          <pc:docMk/>
          <pc:sldMk cId="1864231481" sldId="2076137098"/>
        </pc:sldMkLst>
      </pc:sldChg>
      <pc:sldChg chg="add">
        <pc:chgData name="Ali Imran Khan" userId="1b5bb57a-5950-47f3-9580-38148fcd8ba4" providerId="ADAL" clId="{779C9819-36DB-4DC6-AD67-D5A3DC221B7D}" dt="2023-06-08T07:51:16.130" v="19"/>
        <pc:sldMkLst>
          <pc:docMk/>
          <pc:sldMk cId="341845779" sldId="2076137109"/>
        </pc:sldMkLst>
      </pc:sldChg>
      <pc:sldChg chg="modSp mod">
        <pc:chgData name="Ali Imran Khan" userId="1b5bb57a-5950-47f3-9580-38148fcd8ba4" providerId="ADAL" clId="{779C9819-36DB-4DC6-AD67-D5A3DC221B7D}" dt="2023-06-08T07:51:09.148" v="1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779C9819-36DB-4DC6-AD67-D5A3DC221B7D}" dt="2023-06-08T07:51:09.148" v="17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779C9819-36DB-4DC6-AD67-D5A3DC221B7D}" dt="2023-06-08T07:51:11.032" v="18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779C9819-36DB-4DC6-AD67-D5A3DC221B7D}" dt="2023-06-08T07:51:11.032" v="18" actId="47"/>
          <pc:sldLayoutMkLst>
            <pc:docMk/>
            <pc:sldMasterMk cId="2939498397" sldId="2147483648"/>
            <pc:sldLayoutMk cId="921381600" sldId="2147483662"/>
          </pc:sldLayoutMkLst>
        </pc:sldLayoutChg>
      </pc:sldMasterChg>
    </pc:docChg>
  </pc:docChgLst>
  <pc:docChgLst>
    <pc:chgData name="Ali Imran Khan" userId="1b5bb57a-5950-47f3-9580-38148fcd8ba4" providerId="ADAL" clId="{C13AD2BF-9C10-4B5E-9DE1-9483A907041C}"/>
    <pc:docChg chg="modSld">
      <pc:chgData name="Ali Imran Khan" userId="1b5bb57a-5950-47f3-9580-38148fcd8ba4" providerId="ADAL" clId="{C13AD2BF-9C10-4B5E-9DE1-9483A907041C}" dt="2023-08-17T13:55:04.244" v="3" actId="57"/>
      <pc:docMkLst>
        <pc:docMk/>
      </pc:docMkLst>
      <pc:sldChg chg="modSp mod">
        <pc:chgData name="Ali Imran Khan" userId="1b5bb57a-5950-47f3-9580-38148fcd8ba4" providerId="ADAL" clId="{C13AD2BF-9C10-4B5E-9DE1-9483A907041C}" dt="2023-08-17T13:55:04.244" v="3" actId="57"/>
        <pc:sldMkLst>
          <pc:docMk/>
          <pc:sldMk cId="341845779" sldId="2076137109"/>
        </pc:sldMkLst>
        <pc:spChg chg="mod">
          <ac:chgData name="Ali Imran Khan" userId="1b5bb57a-5950-47f3-9580-38148fcd8ba4" providerId="ADAL" clId="{C13AD2BF-9C10-4B5E-9DE1-9483A907041C}" dt="2023-08-17T13:55:04.244" v="3" actId="57"/>
          <ac:spMkLst>
            <pc:docMk/>
            <pc:sldMk cId="341845779" sldId="2076137109"/>
            <ac:spMk id="34" creationId="{4323FDC9-6E80-4351-B3B7-50CFFE61E5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34066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GREENPLY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2" y="1385669"/>
            <a:ext cx="5477636" cy="438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Sify’ s value proposition built on cloud@core</a:t>
            </a:r>
            <a:r>
              <a:rPr lang="en-US" sz="13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</a:t>
            </a: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 and services: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SAP and cloud ready applications migrated to hyperscale (AWS). 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Legacy apps and infra in cloud adjacent DC with near 0 latency 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Greenfield SAP Infra provisioned on AWS Services.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security framework for both hosted &amp; cloud footprint.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Integrated Active Directory from private with the new cloud infra.</a:t>
            </a:r>
          </a:p>
          <a:p>
            <a:pPr marL="285320" indent="-285320">
              <a:lnSpc>
                <a:spcPts val="192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Meticulous migration in record timeline for client appreciation</a:t>
            </a:r>
          </a:p>
          <a:p>
            <a:pPr marL="285744" indent="-285744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cloud management platform for management of the Hosted Private and AWS Cloud footprint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Client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Nimble &amp; agile digital ready infrastructure, Greenfield SAP infrastructure provisioned on Cloud, end to end ownership by one partner, no conflict of interest with application partners.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Sify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600"/>
              </a:lnSpc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Competitive edge, full stack products and services play, significant cost control, higher revenue and margin, great reference for hybrid cloud and integrated security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8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Objective</a:t>
              </a:r>
            </a:p>
            <a:p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Implement integrated future ready digital infrastructure on hyper-scale Cloud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273621"/>
            <a:ext cx="4838240" cy="769441"/>
            <a:chOff x="886632" y="2210779"/>
            <a:chExt cx="4838240" cy="76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Project Model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Fully services model(vis-à-vis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7049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166232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Competition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NTT, Ctrl-S, 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3919395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Sify’s Uniqueness</a:t>
              </a:r>
              <a:br>
                <a:rPr lang="en-US" sz="1600"/>
              </a:b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 built on: Cloud adjacent DC, Hyperscale (AWS) partnership, Hybrid cloud management platform, DC and Cloud Interconnect (Sify’s own service), Security services and Migration services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801696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841632" y="5458336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2">
                      <a:lumMod val="75000"/>
                    </a:schemeClr>
                  </a:solidFill>
                </a:rPr>
                <a:t>Contract Duration</a:t>
              </a:r>
            </a:p>
            <a:p>
              <a:pPr lvl="0"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 years – large annuity revenue stream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F357E0A-1C72-4B78-8D06-08CEC318C129}"/>
              </a:ext>
            </a:extLst>
          </p:cNvPr>
          <p:cNvGrpSpPr/>
          <p:nvPr/>
        </p:nvGrpSpPr>
        <p:grpSpPr>
          <a:xfrm>
            <a:off x="841632" y="6135499"/>
            <a:ext cx="4883240" cy="604043"/>
            <a:chOff x="841632" y="5862781"/>
            <a:chExt cx="4883240" cy="6040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882049"/>
              <a:ext cx="4320000" cy="58477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</a:rPr>
                <a:t>Contract Value</a:t>
              </a:r>
            </a:p>
            <a:p>
              <a:pPr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 $750,000+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862781"/>
              <a:ext cx="540000" cy="59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Greenply Logo Vector (.EPS) Free Download">
            <a:extLst>
              <a:ext uri="{FF2B5EF4-FFF2-40B4-BE49-F238E27FC236}">
                <a16:creationId xmlns:a16="http://schemas.microsoft.com/office/drawing/2014/main" id="{480C06D7-0722-41B0-AC4B-4D92F53F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75" y="460472"/>
            <a:ext cx="971895" cy="6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1B6985-D0F8-544C-88CF-D0F499D27955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>
                <a:solidFill>
                  <a:schemeClr val="bg1"/>
                </a:solidFill>
              </a:rPr>
              <a:t>MANUFACTURING - SAP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E2CB7-AD63-4AFE-8512-7E0AFDCA2925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51">
                <a:solidFill>
                  <a:schemeClr val="bg1"/>
                </a:solidFill>
              </a:rPr>
              <a:t>HYBRID CLOUD LED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49D1F-6B34-4FED-93B0-569B305C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32" y="489698"/>
            <a:ext cx="9595301" cy="492429"/>
          </a:xfrm>
        </p:spPr>
        <p:txBody>
          <a:bodyPr>
            <a:noAutofit/>
          </a:bodyPr>
          <a:lstStyle/>
          <a:p>
            <a:r>
              <a:rPr lang="en-US" sz="2800" b="1" dirty="0"/>
              <a:t>GREENPLY: DIGITAL TRANSFORMATION OF SAP INFRASTRUCTURE 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184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257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GREENPLY: DIGITAL TRANSFORMATION OF SAP INFRASTRUCTURE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10</cp:revision>
  <dcterms:created xsi:type="dcterms:W3CDTF">2023-06-08T07:32:51Z</dcterms:created>
  <dcterms:modified xsi:type="dcterms:W3CDTF">2023-08-17T13:55:06Z</dcterms:modified>
</cp:coreProperties>
</file>