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499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89006-F3AB-1F7C-9AFF-7393660AFC0A}" v="2" dt="2024-08-13T20:05:16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EADEE7A5-1623-4091-A911-DAC205185ED8}"/>
    <pc:docChg chg="addSld delSld modSld sldOrd">
      <pc:chgData name="Ali Imran Khan" userId="1b5bb57a-5950-47f3-9580-38148fcd8ba4" providerId="ADAL" clId="{EADEE7A5-1623-4091-A911-DAC205185ED8}" dt="2023-08-17T13:25:24.807" v="46" actId="1076"/>
      <pc:docMkLst>
        <pc:docMk/>
      </pc:docMkLst>
      <pc:sldChg chg="ord">
        <pc:chgData name="Ali Imran Khan" userId="1b5bb57a-5950-47f3-9580-38148fcd8ba4" providerId="ADAL" clId="{EADEE7A5-1623-4091-A911-DAC205185ED8}" dt="2023-08-17T13:25:04.538" v="4"/>
        <pc:sldMkLst>
          <pc:docMk/>
          <pc:sldMk cId="1028910623" sldId="1499"/>
        </pc:sldMkLst>
      </pc:sldChg>
      <pc:sldChg chg="add del">
        <pc:chgData name="Ali Imran Khan" userId="1b5bb57a-5950-47f3-9580-38148fcd8ba4" providerId="ADAL" clId="{EADEE7A5-1623-4091-A911-DAC205185ED8}" dt="2023-08-17T13:25:05.563" v="5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EADEE7A5-1623-4091-A911-DAC205185ED8}" dt="2023-08-17T13:25:03.173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EADEE7A5-1623-4091-A911-DAC205185ED8}" dt="2023-08-17T13:25:24.807" v="46" actId="1076"/>
        <pc:sldMkLst>
          <pc:docMk/>
          <pc:sldMk cId="1843726236" sldId="2147311118"/>
        </pc:sldMkLst>
        <pc:spChg chg="mod">
          <ac:chgData name="Ali Imran Khan" userId="1b5bb57a-5950-47f3-9580-38148fcd8ba4" providerId="ADAL" clId="{EADEE7A5-1623-4091-A911-DAC205185ED8}" dt="2023-08-17T13:25:24.807" v="46" actId="1076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AC089006-F3AB-1F7C-9AFF-7393660AFC0A}"/>
    <pc:docChg chg="modSld">
      <pc:chgData name="Ali Imran Khan" userId="S::aliimran.khan@sifycorp.com::1b5bb57a-5950-47f3-9580-38148fcd8ba4" providerId="AD" clId="Web-{AC089006-F3AB-1F7C-9AFF-7393660AFC0A}" dt="2024-08-13T20:05:14.956" v="0"/>
      <pc:docMkLst>
        <pc:docMk/>
      </pc:docMkLst>
      <pc:sldChg chg="modSp">
        <pc:chgData name="Ali Imran Khan" userId="S::aliimran.khan@sifycorp.com::1b5bb57a-5950-47f3-9580-38148fcd8ba4" providerId="AD" clId="Web-{AC089006-F3AB-1F7C-9AFF-7393660AFC0A}" dt="2024-08-13T20:05:14.95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AC089006-F3AB-1F7C-9AFF-7393660AFC0A}" dt="2024-08-13T20:05:14.95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DFFC-0BE1-475C-A017-125D78D6EA83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BA78-EE83-44B6-8F09-C3B2447E9A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3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20B2-798F-4177-B13E-20A632C56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CEC3B-3E18-46DB-B587-AAE221F42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FE33F-EC32-44CF-8121-1931D7EA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3816-FFEE-4781-85D8-9156C9CE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4B62-1FC0-4035-9A3F-201E752D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39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4DA9-424B-4CF1-86A0-1E7831FC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6172C-E1DB-4BCD-B9AC-65FB279D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219E1-2A4D-4F98-868F-4115DAD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9F15E-8444-4D2D-9DDE-F98C2BF4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179A0-7466-4959-8669-8FA44BAA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5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C9A58-0DE8-400A-9B8B-8BF5409C4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197E4-340A-4048-A2FF-AB2570BFA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E46C-DD74-4056-ACC2-45F95B93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A730-DD2F-4F41-B658-D7D5E39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4956-F96F-4562-8399-86B2BF34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57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87330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87629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35227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54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48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78E9-A01E-46AC-90DC-34C9E98F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5125-31C7-4999-B226-C6379DA2B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91D01-85EA-439F-8727-71B08007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833B-A577-4A8D-94B9-FC5B2412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BF23-D87B-4CF9-88D5-6266B0B0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2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21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82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662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98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91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6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241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96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3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DC3A-60E8-4712-8AA8-174B934C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AFDEE-7BAA-4332-B77C-42AE0CA47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1CAC-F0F5-4894-B486-2E45F8C30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BB0E0-435D-4A08-AE82-16906EEF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4E7C-A791-4129-B82D-18087A22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94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367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96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4091617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33812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CA86-AFB1-479A-AB68-711E0492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6FF3-75F4-4BC0-AF40-46886229C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EB9E6-5910-48AF-B264-71AB640E9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F6F6F-85C7-4455-9497-06325688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FF9B2-1A7F-4F93-98C6-EFCEB942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501B7-B16E-444F-91D7-7CBFE197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17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ED0C-C92B-4D35-ADCA-A428EF3D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A4D2E-16CC-40D5-A56F-DD86A38CF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D0651-4098-4563-9411-8DFE10C8F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FB5A8-FED4-4A4F-A36A-FF25ACC3B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64EC3-9C1C-4843-9324-16652DF4D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0EA0F-C502-44F3-A752-B7EC133A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9E706-C06B-4056-8027-FE6D4235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64E08-E478-4F8F-A6D7-1D157CFA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1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CEFF-6CFE-40D5-8475-34136BCD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95015-E98B-4317-810A-71BAC596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D1CE-11B6-463E-ACC3-31BADE91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B5B8C-80DA-421D-9323-04AE2B1F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28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8F6C5-1C9F-4ABA-9E55-81EE1B99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44368-C79B-416F-8C75-7500F586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4CE7E-ABB7-4A21-8F88-068EE514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61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FA7D-B082-44EE-A553-ABD30694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15A0-3CC0-4034-9DCD-BB02435C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85067-F9B0-4CC5-A847-6B8E7655B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B88C9-36F9-47D9-8BB7-A46CC96F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23E3-1153-478F-ADFD-4C26DE58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CA9DC-6406-4E9C-8CDF-EC35DD10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89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50E2-4A2C-4A54-A78D-728B1925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3D46F-ABDC-429F-BE3C-8AB022E49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A5415-19F6-49A6-AB3D-81CA27667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B3772-4BCA-4DAA-8CF5-6A64B8C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F2397-F522-4D00-BF05-A7CEFA62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AC3F8-6DB7-4264-8F02-31307D84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06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D44F6-863A-4E22-8153-09E9FD05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1E101-1888-4BAF-A23D-6B4373654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68B18-C470-48D4-B4EA-D5850609B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EE93-3FDA-42D1-8623-141294DACB7D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B4B3-A3DC-42A3-9BDB-C096DBAC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8F9A-B3B2-4AA4-9C44-BBA7ED68F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5775-E4EA-4D15-8F0B-F87B2E872E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3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160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9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145809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GREAT EASTERN ENERGY CORPORATION LIMITED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72854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6735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77898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E020E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77163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GEECL –  SAP Migration, Upgrade and DR, Basis Administration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8290371" y="1364562"/>
            <a:ext cx="34698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5158862"/>
            <a:ext cx="5467820" cy="10604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240935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Since SAP upgraded to ECC 6.0 EHP 7 they can use the new SAP features for business.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Scalable (being on Cloud)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Database Oracle Upgraded to 11.2.0.3 from Oracle 10g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42418"/>
            <a:ext cx="5467820" cy="186088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13087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from On-premises GEE to Sify Cloud.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Upgrade from ECC 5.0 to ECC 6.0 EHP 7.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landscape to be moved from AIX/Oracle to Linux/Oracle.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6.0 EHP 7 (DEV/QA/PRD) &amp; Disaster Recovery.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Solution Manager 7.1 &amp; SAP Router.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DR configuration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Basis Administration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151510"/>
            <a:ext cx="5467820" cy="106090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51697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Data copy from GEE DC to Sify DC.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Minimum downtime for Migration and Upgrade.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FI GL issue &amp; Security roles issue.</a:t>
            </a:r>
          </a:p>
          <a:p>
            <a:pPr marL="285744" lvl="2" indent="-285744" defTabSz="1219018"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0C0D0E"/>
              </a:solidFill>
              <a:latin typeface="Trebuchet MS"/>
            </a:endParaRPr>
          </a:p>
          <a:p>
            <a:pPr marL="228594" lvl="2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6299"/>
            <a:ext cx="5467820" cy="186088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6968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DEV,QAS and PRD server from existing server in GEE DC to SIFY Cloud and Testing has been carried successfully.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Implemented SAP DR and we have completed DR Drill Successfully.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Oracle DB size 200 GB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ODG replication methodology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67069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A62337-40A2-4F0D-800D-7159F3738B63}"/>
              </a:ext>
            </a:extLst>
          </p:cNvPr>
          <p:cNvSpPr txBox="1"/>
          <p:nvPr/>
        </p:nvSpPr>
        <p:spPr>
          <a:xfrm>
            <a:off x="1583375" y="1387953"/>
            <a:ext cx="6625243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GEECL is engaged in exploration, development, production, distribution and sale of Coal Bed Methane (CBM) gas. It was on SAP ECC5.0 , they wanted to upgrade to ECC 6.0 EHP 7 &amp; migrate SAP to Sify Cloud.</a:t>
            </a:r>
            <a:b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</a:br>
            <a:endParaRPr lang="en-US" sz="1333" dirty="0">
              <a:solidFill>
                <a:prstClr val="black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67590BD-B0EB-4E9B-B6F7-6F6B4E7B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2124" y="1625439"/>
            <a:ext cx="3145739" cy="417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32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GEECL –  SAP Migration, Upgrade and DR, Basis Administration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GEECL –  SAP Migration, Upgrade and DR, Basis Administration</dc:title>
  <dc:creator>Samarth Sharma</dc:creator>
  <cp:lastModifiedBy>Ali Imran Khan</cp:lastModifiedBy>
  <cp:revision>3</cp:revision>
  <dcterms:created xsi:type="dcterms:W3CDTF">2020-04-28T08:20:31Z</dcterms:created>
  <dcterms:modified xsi:type="dcterms:W3CDTF">2024-08-13T20:05:16Z</dcterms:modified>
</cp:coreProperties>
</file>