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6"/>
  </p:notesMasterIdLst>
  <p:sldIdLst>
    <p:sldId id="2147311118" r:id="rId3"/>
    <p:sldId id="1497" r:id="rId4"/>
    <p:sldId id="214684675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2C3FA9-DCCB-326F-68F2-8444018054D3}" v="2" dt="2024-08-13T19:55:49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860059AB-38BD-4D00-B989-16AA4D1407E1}"/>
    <pc:docChg chg="addSld delSld modSld sldOrd">
      <pc:chgData name="Ali Imran Khan" userId="1b5bb57a-5950-47f3-9580-38148fcd8ba4" providerId="ADAL" clId="{860059AB-38BD-4D00-B989-16AA4D1407E1}" dt="2023-08-17T13:24:34.811" v="23" actId="20577"/>
      <pc:docMkLst>
        <pc:docMk/>
      </pc:docMkLst>
      <pc:sldChg chg="ord">
        <pc:chgData name="Ali Imran Khan" userId="1b5bb57a-5950-47f3-9580-38148fcd8ba4" providerId="ADAL" clId="{860059AB-38BD-4D00-B989-16AA4D1407E1}" dt="2023-08-17T13:24:23.644" v="6"/>
        <pc:sldMkLst>
          <pc:docMk/>
          <pc:sldMk cId="2097120006" sldId="1497"/>
        </pc:sldMkLst>
      </pc:sldChg>
      <pc:sldChg chg="add del">
        <pc:chgData name="Ali Imran Khan" userId="1b5bb57a-5950-47f3-9580-38148fcd8ba4" providerId="ADAL" clId="{860059AB-38BD-4D00-B989-16AA4D1407E1}" dt="2023-08-17T13:24:24.588" v="7" actId="47"/>
        <pc:sldMkLst>
          <pc:docMk/>
          <pc:sldMk cId="2087059098" sldId="1521"/>
        </pc:sldMkLst>
      </pc:sldChg>
      <pc:sldChg chg="add del">
        <pc:chgData name="Ali Imran Khan" userId="1b5bb57a-5950-47f3-9580-38148fcd8ba4" providerId="ADAL" clId="{860059AB-38BD-4D00-B989-16AA4D1407E1}" dt="2023-08-17T13:24:20.767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860059AB-38BD-4D00-B989-16AA4D1407E1}" dt="2023-08-17T13:24:34.811" v="23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860059AB-38BD-4D00-B989-16AA4D1407E1}" dt="2023-08-17T13:24:34.811" v="23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  <pc:docChgLst>
    <pc:chgData name="Ali Imran Khan" userId="S::aliimran.khan@sifycorp.com::1b5bb57a-5950-47f3-9580-38148fcd8ba4" providerId="AD" clId="Web-{012C3FA9-DCCB-326F-68F2-8444018054D3}"/>
    <pc:docChg chg="modSld">
      <pc:chgData name="Ali Imran Khan" userId="S::aliimran.khan@sifycorp.com::1b5bb57a-5950-47f3-9580-38148fcd8ba4" providerId="AD" clId="Web-{012C3FA9-DCCB-326F-68F2-8444018054D3}" dt="2024-08-13T19:55:47.645" v="0"/>
      <pc:docMkLst>
        <pc:docMk/>
      </pc:docMkLst>
      <pc:sldChg chg="modSp">
        <pc:chgData name="Ali Imran Khan" userId="S::aliimran.khan@sifycorp.com::1b5bb57a-5950-47f3-9580-38148fcd8ba4" providerId="AD" clId="Web-{012C3FA9-DCCB-326F-68F2-8444018054D3}" dt="2024-08-13T19:55:47.645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012C3FA9-DCCB-326F-68F2-8444018054D3}" dt="2024-08-13T19:55:47.645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A18A2-EE4B-4FD6-AD78-7DB94B50A08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8EA35-6222-4B17-A406-4024EF6A70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370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17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293061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581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4931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1332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8706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7663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1274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6527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7234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701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353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2478010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1140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418530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78233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09109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70472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34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1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83004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963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/>
              <a:t>FIELDFRESH FOODS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654480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latin typeface="+mj-lt"/>
              </a:rPr>
              <a:t>FieldFresh</a:t>
            </a:r>
            <a:r>
              <a:rPr lang="en-IN" dirty="0">
                <a:latin typeface="+mj-lt"/>
              </a:rPr>
              <a:t>– SAP Migration/ Upgrade &amp; SAP AMS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9638402" y="1364562"/>
            <a:ext cx="2121799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4A2C68-752D-43A3-BAFF-007BF8D296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5" b="1"/>
          <a:stretch/>
        </p:blipFill>
        <p:spPr>
          <a:xfrm>
            <a:off x="9950839" y="1582598"/>
            <a:ext cx="1496923" cy="50558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5200604"/>
            <a:ext cx="5467820" cy="106049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5282677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TCO reduced significantly 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Improvement in SAP system and DB performance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Scalable (being on Cloud) 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Single window service for Infra as well as SAP services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1"/>
            <a:ext cx="5467819" cy="157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Heterogeneous Migration of SAP landscape from On-premises Wipro to Sify Cloud 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SAP landscape to be moved from Solaris/DB2 FP2 to Linux/DB2 FP9</a:t>
            </a:r>
          </a:p>
          <a:p>
            <a:pPr marL="685771" lvl="1" indent="-228594" defTabSz="1219018">
              <a:buFont typeface="Wingdings" panose="05000000000000000000" pitchFamily="2" charset="2"/>
              <a:buChar char="§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SAP ECC6 E (DEV/QA/PRD)</a:t>
            </a:r>
          </a:p>
          <a:p>
            <a:pPr marL="685771" lvl="1" indent="-228594" defTabSz="1219018">
              <a:buFont typeface="Wingdings" panose="05000000000000000000" pitchFamily="2" charset="2"/>
              <a:buChar char="§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Solution Manager &amp; SAP Router</a:t>
            </a:r>
          </a:p>
          <a:p>
            <a:pPr marL="685771" lvl="1" indent="-228594" defTabSz="1219018">
              <a:buFont typeface="Wingdings" panose="05000000000000000000" pitchFamily="2" charset="2"/>
              <a:buChar char="§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SAP BI</a:t>
            </a:r>
          </a:p>
          <a:p>
            <a:pPr marL="685771" lvl="1" indent="-228594" defTabSz="1219018">
              <a:buFont typeface="Wingdings" panose="05000000000000000000" pitchFamily="2" charset="2"/>
              <a:buChar char="§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Upgraded from EHP2 to EHP7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Modules</a:t>
            </a:r>
          </a:p>
          <a:p>
            <a:pPr marL="685771" lvl="1" indent="-228594" defTabSz="1219018">
              <a:buFont typeface="Wingdings" panose="05000000000000000000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FI, CO, MM, SD, PP, QM, HCM, LE, Basis, ABAP/4 EP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 Company, 34 Plants (2 – Manufacturing , 32 – Depot)</a:t>
            </a:r>
            <a:endParaRPr lang="en-IN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4"/>
            <a:ext cx="5467820" cy="106049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7"/>
            <a:ext cx="5471584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Port opening for the New Cloud Servers.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Transporting the SAP Export from Source to Target Server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SAP Server Connectivity for both the Source and Target SAP servers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Downloading the SAP Dumps and moving it to the Servers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Knowledge Transition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1"/>
            <a:ext cx="5467819" cy="157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Migrated the SAP DEV,QAS and PRD server from existing server in WIPRO DC to Sify Cloud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Migrated SAP from Solaris to Linux OS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Providing L2 &amp; L3 support in FI,CO, MM, SD, LE, PP, QM, HR, Basis &amp; ABAP modules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SAP Users – 460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50 No. of CR completed in AMS year 2019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5000+ No of tickets raised and resolved</a:t>
            </a:r>
          </a:p>
          <a:p>
            <a:pPr marL="685783" lvl="1" indent="-228594" defTabSz="1219018">
              <a:buFont typeface="Wingdings" panose="05000000000000000000" pitchFamily="2" charset="2"/>
              <a:buChar char="§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1000+ SAP tickets</a:t>
            </a:r>
          </a:p>
          <a:p>
            <a:pPr marL="685783" lvl="1" indent="-228594" defTabSz="1219018">
              <a:buFont typeface="Wingdings" panose="05000000000000000000" pitchFamily="2" charset="2"/>
              <a:buChar char="§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4000+ Infra tickets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3" y="1364562"/>
            <a:ext cx="805502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5" y="1387953"/>
            <a:ext cx="7873093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IN" sz="1333" dirty="0" err="1">
                <a:solidFill>
                  <a:prstClr val="black"/>
                </a:solidFill>
                <a:latin typeface="Trebuchet MS"/>
                <a:cs typeface="Arial" pitchFamily="34" charset="0"/>
              </a:rPr>
              <a:t>FieldFresh</a:t>
            </a:r>
            <a:r>
              <a:rPr lang="en-IN" sz="1333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 Foods Private Limited is a joint venture between Bharti Enterprises &amp; Del Monte Pacific Limited. The company offers processed food and beverage products in India under the brand Del Monte and fresh vegetables in its export markets under the brand </a:t>
            </a:r>
            <a:r>
              <a:rPr lang="en-IN" sz="1333" dirty="0" err="1">
                <a:solidFill>
                  <a:prstClr val="black"/>
                </a:solidFill>
                <a:latin typeface="Trebuchet MS"/>
                <a:cs typeface="Arial" pitchFamily="34" charset="0"/>
              </a:rPr>
              <a:t>FieldFresh</a:t>
            </a:r>
            <a:r>
              <a:rPr lang="en-IN" sz="1333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. </a:t>
            </a:r>
            <a:r>
              <a:rPr lang="en-US" sz="1333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It has implemented the ERP software, SAP ECC6 EHP2</a:t>
            </a:r>
            <a:r>
              <a:rPr lang="en-US" sz="1333" dirty="0">
                <a:solidFill>
                  <a:prstClr val="black"/>
                </a:solidFill>
                <a:latin typeface="Trebuchet MS"/>
              </a:rPr>
              <a:t>.</a:t>
            </a:r>
            <a:endParaRPr lang="en-IN" sz="1333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9712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Widescreen</PresentationFormat>
  <Paragraphs>38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Sify New Theme</vt:lpstr>
      <vt:lpstr>1_Office Theme</vt:lpstr>
      <vt:lpstr>PowerPoint Presentation</vt:lpstr>
      <vt:lpstr>FieldFresh– SAP Migration/ Upgrade &amp; SAP 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FieldFresh– SAP Migration/ Upgrade &amp; SAP AMS</dc:title>
  <dc:creator>Samarth Sharma</dc:creator>
  <cp:lastModifiedBy>Ali Imran Khan</cp:lastModifiedBy>
  <cp:revision>3</cp:revision>
  <dcterms:created xsi:type="dcterms:W3CDTF">2020-04-28T08:15:29Z</dcterms:created>
  <dcterms:modified xsi:type="dcterms:W3CDTF">2024-08-13T19:55:54Z</dcterms:modified>
</cp:coreProperties>
</file>