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15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CBA170-EA34-67D8-DB4F-58018BB061E8}" v="2" dt="2024-08-13T19:54:38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FD4DEB47-4ECB-4576-B62F-45E3F69A2784}"/>
    <pc:docChg chg="undo custSel addSld delSld modSld sldOrd">
      <pc:chgData name="Ali Imran Khan" userId="1b5bb57a-5950-47f3-9580-38148fcd8ba4" providerId="ADAL" clId="{FD4DEB47-4ECB-4576-B62F-45E3F69A2784}" dt="2023-08-17T13:23:10.902" v="21" actId="20577"/>
      <pc:docMkLst>
        <pc:docMk/>
      </pc:docMkLst>
      <pc:sldChg chg="ord">
        <pc:chgData name="Ali Imran Khan" userId="1b5bb57a-5950-47f3-9580-38148fcd8ba4" providerId="ADAL" clId="{FD4DEB47-4ECB-4576-B62F-45E3F69A2784}" dt="2023-08-17T13:23:03.660" v="9"/>
        <pc:sldMkLst>
          <pc:docMk/>
          <pc:sldMk cId="2100757096" sldId="1515"/>
        </pc:sldMkLst>
      </pc:sldChg>
      <pc:sldChg chg="add del">
        <pc:chgData name="Ali Imran Khan" userId="1b5bb57a-5950-47f3-9580-38148fcd8ba4" providerId="ADAL" clId="{FD4DEB47-4ECB-4576-B62F-45E3F69A2784}" dt="2023-08-17T13:23:04.602" v="10" actId="47"/>
        <pc:sldMkLst>
          <pc:docMk/>
          <pc:sldMk cId="2087059098" sldId="1521"/>
        </pc:sldMkLst>
      </pc:sldChg>
      <pc:sldChg chg="add del">
        <pc:chgData name="Ali Imran Khan" userId="1b5bb57a-5950-47f3-9580-38148fcd8ba4" providerId="ADAL" clId="{FD4DEB47-4ECB-4576-B62F-45E3F69A2784}" dt="2023-08-17T13:23:02.105" v="7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FD4DEB47-4ECB-4576-B62F-45E3F69A2784}" dt="2023-08-17T13:23:10.902" v="21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FD4DEB47-4ECB-4576-B62F-45E3F69A2784}" dt="2023-08-17T13:23:10.902" v="21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  <pc:docChgLst>
    <pc:chgData name="Ali Imran Khan" userId="S::aliimran.khan@sifycorp.com::1b5bb57a-5950-47f3-9580-38148fcd8ba4" providerId="AD" clId="Web-{65CBA170-EA34-67D8-DB4F-58018BB061E8}"/>
    <pc:docChg chg="modSld">
      <pc:chgData name="Ali Imran Khan" userId="S::aliimran.khan@sifycorp.com::1b5bb57a-5950-47f3-9580-38148fcd8ba4" providerId="AD" clId="Web-{65CBA170-EA34-67D8-DB4F-58018BB061E8}" dt="2024-08-13T19:54:37.188" v="0"/>
      <pc:docMkLst>
        <pc:docMk/>
      </pc:docMkLst>
      <pc:sldChg chg="modSp">
        <pc:chgData name="Ali Imran Khan" userId="S::aliimran.khan@sifycorp.com::1b5bb57a-5950-47f3-9580-38148fcd8ba4" providerId="AD" clId="Web-{65CBA170-EA34-67D8-DB4F-58018BB061E8}" dt="2024-08-13T19:54:37.188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65CBA170-EA34-67D8-DB4F-58018BB061E8}" dt="2024-08-13T19:54:37.188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38845-1F4C-4CA1-91FB-ED7FB08B839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BE247-83DE-4C3B-85A8-3F7F9E5261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140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8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3B37-2CA9-4568-98EA-D1FA1FC52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08043-09D6-451E-8086-E653BD7C5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FE3CC-A98C-4033-BFA6-6395BF47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74FF-9BF4-4718-A578-81D393EF0B6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0C8A9-0EC7-423D-9094-D99053A1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AE720-665C-48EE-89E7-ED4D878A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8AE-7D24-469A-BC21-86C4E251C7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452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8ACDE-6FDE-4BC9-893E-544892227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53842-EB80-4A72-92A4-8C8DB975F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E73BE-8455-44A6-9114-7F8230F5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74FF-9BF4-4718-A578-81D393EF0B6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0ADF5-6770-411B-85AC-FE20002E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355F-137B-41D0-A0C2-C748B92B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8AE-7D24-469A-BC21-86C4E251C7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749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43C68-AA6C-4CF0-9BA6-8AB6983F37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6DFD4-B875-47F3-87F1-94F4CEE38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CED25-58AE-45EC-877C-EC676252B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74FF-9BF4-4718-A578-81D393EF0B6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E91E-079F-44E2-8D36-0940ADD0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4678D-6F20-45C7-8AFB-7768D157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8AE-7D24-469A-BC21-86C4E251C7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9934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22645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86074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6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37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35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2081672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601619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95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BEA94-792F-4EE4-AC60-F37818B3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FE062-497D-49B3-9D73-DCE76A392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3D5A1-EA10-4BD6-88D2-988F2C51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74FF-9BF4-4718-A578-81D393EF0B6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68B9F-E2CB-45D9-9624-C368DA0B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7F934-C225-4BDE-9572-2BBBF5CB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8AE-7D24-469A-BC21-86C4E251C7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0720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12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0179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8619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7982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7297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3662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903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560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1003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785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716EC-C31C-4A0E-AB2C-3B2756FE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2648E-DFB6-465A-BDCC-D15D44B48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51550-1616-44E6-A651-6D6A21E25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74FF-9BF4-4718-A578-81D393EF0B6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A406F-81D5-4EB2-BEBE-A95776E8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59702-5B4F-4C18-912A-97CF1843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8AE-7D24-469A-BC21-86C4E251C7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6486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8416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559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438452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40759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E462-7686-4DC9-839A-0B483186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D3BE0-08BE-41BC-A1C5-F22045E39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CB388-3417-4562-8E2A-5AD355DA8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B2A19-7B23-4510-8272-D5612583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74FF-9BF4-4718-A578-81D393EF0B6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32B4D-7D52-4915-82E2-259ECF44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1A429-F092-4CD5-8ADB-E728F0C0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8AE-7D24-469A-BC21-86C4E251C7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831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C7EA7-4FCC-4F07-A094-5A3E7BDD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AD77A-0AFD-409A-AAB4-591D8CB15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5C675-9837-40CA-AE0B-F8A6F951C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45552-0D12-45DA-A0DE-D9E670C0E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9FBE9-4D3D-4FAC-B934-E7BFC6584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3BA542-2893-404E-9A85-CFB6E9F1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74FF-9BF4-4718-A578-81D393EF0B6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CDFB5C-BBF7-4C42-9873-70732F97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EF2410-1919-4BE3-A27C-CB9ECEFA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8AE-7D24-469A-BC21-86C4E251C7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037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5CE4F-E3A7-4E55-8E13-9F327AB0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DD153-52B2-4769-94D7-15E5F29EA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74FF-9BF4-4718-A578-81D393EF0B6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C155F-33D3-4C64-871B-48110E7E4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315534-C1A7-405D-BF00-DA7CDE35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8AE-7D24-469A-BC21-86C4E251C7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221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FA342-3539-4797-A40C-4C6BD07A7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74FF-9BF4-4718-A578-81D393EF0B6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4EF29-B61D-4C43-B231-13B5C1043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FE92A-03DB-44A3-AB3C-FD5535B1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8AE-7D24-469A-BC21-86C4E251C7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871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1268-2A87-43AD-A557-12382DE8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CD7B0-8831-4FE8-AB78-BF9212691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01F87-9C1D-43C4-A5E5-BDBF3F3D7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3A578-D265-44A5-8840-A2E6F6625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74FF-9BF4-4718-A578-81D393EF0B6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EDF3E-261A-45AB-BE37-31B50C96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ABEFC-4A6F-4F59-B1D9-44008799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8AE-7D24-469A-BC21-86C4E251C7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806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925D5-C1E0-4467-87F8-F5138284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79E21-10BC-4297-8C26-53255158E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56BEF-D500-41BA-BFCB-D3060F90A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A7116-B8A3-4E70-89E4-BB52B46D0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74FF-9BF4-4718-A578-81D393EF0B6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9886E-E644-467F-835A-6293EF1B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DB739-7E1D-4859-A915-7AF24C44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8AE-7D24-469A-BC21-86C4E251C7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451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F52136-8340-4B12-BAA6-BA1C75114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E6AA4-CDB2-4882-ACCE-F502A73EC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02BD1-21F2-41B3-BA18-CCCD1B2D7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774FF-9BF4-4718-A578-81D393EF0B6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D2074-1683-4B8E-93F6-A6282CF9F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EE5EB-7928-4A62-A9B1-1B30DAAB0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2E8AE-7D24-469A-BC21-86C4E251C7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880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99748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682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EWAC ALLOYS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815031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15477B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/>
              <a:t>EWAC Alloys Limited  - SAP </a:t>
            </a:r>
            <a:r>
              <a:rPr lang="en-US" dirty="0"/>
              <a:t>AMS, DR 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9574072" y="1364562"/>
            <a:ext cx="2186129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5191489"/>
            <a:ext cx="5467820" cy="102857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5277586"/>
            <a:ext cx="5471584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SAP installed in the  Distributed System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Improvement in SAP system and DB performance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Daily perfect monitoring and maintain reports.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0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1"/>
            <a:ext cx="5467819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SAP ECC6 EHP6 (SANDBOX/DEV/QAS/PRD)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SAP </a:t>
            </a:r>
            <a:r>
              <a:rPr lang="en-US" sz="1067" dirty="0">
                <a:solidFill>
                  <a:srgbClr val="10253F"/>
                </a:solidFill>
                <a:latin typeface="Trebuchet MS"/>
              </a:rPr>
              <a:t>FICO, MM, PP, SD, Basis &amp; ABAP modules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SAP Router configured in the SAND BOX System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SAP Router , DR Installed &amp; configured</a:t>
            </a:r>
            <a:endParaRPr lang="en-IN" sz="1067" dirty="0">
              <a:solidFill>
                <a:srgbClr val="10253F"/>
              </a:solidFill>
              <a:latin typeface="Trebuchet M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4"/>
            <a:ext cx="5467820" cy="10118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7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SAP Server components mismatching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Every TR movement - extra time to move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Delivering prompt reports despite of huge data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Late night support for customer month end activities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0"/>
            <a:ext cx="5467819" cy="1406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Providing AMS support in FICO, MM, PP, SD, Basis &amp; ABAP modules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Proximately cleared the tickets without pending from </a:t>
            </a:r>
            <a:r>
              <a:rPr lang="en-US" sz="1067" dirty="0" err="1">
                <a:solidFill>
                  <a:srgbClr val="10253F"/>
                </a:solidFill>
                <a:latin typeface="Trebuchet MS"/>
              </a:rPr>
              <a:t>Sify’s</a:t>
            </a:r>
            <a:r>
              <a:rPr lang="en-US" sz="1067" dirty="0">
                <a:solidFill>
                  <a:srgbClr val="10253F"/>
                </a:solidFill>
                <a:latin typeface="Trebuchet MS"/>
              </a:rPr>
              <a:t> side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150 SAP Users available in different locations</a:t>
            </a:r>
            <a:endParaRPr lang="en-IN" sz="1067" dirty="0">
              <a:solidFill>
                <a:srgbClr val="10253F"/>
              </a:solidFill>
              <a:latin typeface="Trebuchet MS"/>
            </a:endParaRP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Daily monitoring of server Health Check and keeping Report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Full support for EWAC month end activities</a:t>
            </a:r>
            <a:endParaRPr lang="en-US" sz="1067" dirty="0">
              <a:solidFill>
                <a:srgbClr val="10253F"/>
              </a:solidFill>
              <a:latin typeface="Trebuchet MS"/>
            </a:endParaRP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Bimonthly SAP AMS review meeting at customer’s place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Providing Service Now ticketing tool for monitoring incident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Receiving 50 to 70 incidents &amp; 10 to 15 CR’s per month</a:t>
            </a:r>
            <a:endParaRPr lang="en-IN" sz="1067" dirty="0">
              <a:solidFill>
                <a:srgbClr val="10253F"/>
              </a:solidFill>
              <a:latin typeface="Trebuchet M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4" y="1364562"/>
            <a:ext cx="799069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5" y="1387953"/>
            <a:ext cx="7990696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333" dirty="0">
                <a:solidFill>
                  <a:srgbClr val="10253F"/>
                </a:solidFill>
                <a:latin typeface="Trebuchet MS"/>
                <a:cs typeface="Arial" pitchFamily="34" charset="0"/>
              </a:rPr>
              <a:t>EWAC Alloys Limited is engaged in the manufacturing of Special Welding Electrodes, Gas Brazing Rods and Fluxes, Atomized Metal Powder Alloys, Flux-Cored Continuous Wires, Polymer Compounds &amp; Wear Resistant Plates. It has implemented the ERP software, SAP ECC6 EHP6 ( Sand Box / DEV / QAS / PRD )</a:t>
            </a:r>
            <a:endParaRPr lang="en-IN" sz="1333" dirty="0">
              <a:solidFill>
                <a:srgbClr val="10253F"/>
              </a:solidFill>
              <a:latin typeface="Trebuchet MS"/>
            </a:endParaRPr>
          </a:p>
        </p:txBody>
      </p:sp>
      <p:pic>
        <p:nvPicPr>
          <p:cNvPr id="31" name="Picture 2" descr="Image result for ewac alloys">
            <a:extLst>
              <a:ext uri="{FF2B5EF4-FFF2-40B4-BE49-F238E27FC236}">
                <a16:creationId xmlns:a16="http://schemas.microsoft.com/office/drawing/2014/main" id="{BFA5723E-3FB0-4AA4-B8B9-67AD0FEE9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 t="11631" r="13149" b="11191"/>
          <a:stretch/>
        </p:blipFill>
        <p:spPr bwMode="auto">
          <a:xfrm>
            <a:off x="9840520" y="1514153"/>
            <a:ext cx="1632227" cy="7554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5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Widescreen</PresentationFormat>
  <Paragraphs>31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EWAC Alloys Limited  - SAP AMS, DR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EWAC Alloys Limited  - SAP AMS, DR </dc:title>
  <dc:creator>Samarth Sharma</dc:creator>
  <cp:lastModifiedBy>Ali Imran Khan</cp:lastModifiedBy>
  <cp:revision>3</cp:revision>
  <dcterms:created xsi:type="dcterms:W3CDTF">2020-04-28T08:53:29Z</dcterms:created>
  <dcterms:modified xsi:type="dcterms:W3CDTF">2024-08-13T19:54:44Z</dcterms:modified>
</cp:coreProperties>
</file>