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</p:sldMasterIdLst>
  <p:notesMasterIdLst>
    <p:notesMasterId r:id="rId8"/>
  </p:notesMasterIdLst>
  <p:sldIdLst>
    <p:sldId id="2147311118" r:id="rId4"/>
    <p:sldId id="427" r:id="rId5"/>
    <p:sldId id="428" r:id="rId6"/>
    <p:sldId id="214684675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8D1EDD-23F8-470D-21C5-F647A7F803F0}" v="2" dt="2024-08-12T11:22:33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S::aliimran.khan@sifycorp.com::1b5bb57a-5950-47f3-9580-38148fcd8ba4" providerId="AD" clId="Web-{2B8D1EDD-23F8-470D-21C5-F647A7F803F0}"/>
    <pc:docChg chg="modSld">
      <pc:chgData name="Ali Imran Khan" userId="S::aliimran.khan@sifycorp.com::1b5bb57a-5950-47f3-9580-38148fcd8ba4" providerId="AD" clId="Web-{2B8D1EDD-23F8-470D-21C5-F647A7F803F0}" dt="2024-08-12T11:22:32.273" v="0"/>
      <pc:docMkLst>
        <pc:docMk/>
      </pc:docMkLst>
      <pc:sldChg chg="modSp">
        <pc:chgData name="Ali Imran Khan" userId="S::aliimran.khan@sifycorp.com::1b5bb57a-5950-47f3-9580-38148fcd8ba4" providerId="AD" clId="Web-{2B8D1EDD-23F8-470D-21C5-F647A7F803F0}" dt="2024-08-12T11:22:32.273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2B8D1EDD-23F8-470D-21C5-F647A7F803F0}" dt="2024-08-12T11:22:32.273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  <pc:docChgLst>
    <pc:chgData name="Ali Imran Khan" userId="1b5bb57a-5950-47f3-9580-38148fcd8ba4" providerId="ADAL" clId="{61057D19-50A8-483C-9FAA-6D731094B89C}"/>
    <pc:docChg chg="custSel addSld delSld modSld modMainMaster">
      <pc:chgData name="Ali Imran Khan" userId="1b5bb57a-5950-47f3-9580-38148fcd8ba4" providerId="ADAL" clId="{61057D19-50A8-483C-9FAA-6D731094B89C}" dt="2023-08-21T11:53:53.324" v="20" actId="478"/>
      <pc:docMkLst>
        <pc:docMk/>
      </pc:docMkLst>
      <pc:sldChg chg="del">
        <pc:chgData name="Ali Imran Khan" userId="1b5bb57a-5950-47f3-9580-38148fcd8ba4" providerId="ADAL" clId="{61057D19-50A8-483C-9FAA-6D731094B89C}" dt="2023-08-17T13:13:04.621" v="0" actId="47"/>
        <pc:sldMkLst>
          <pc:docMk/>
          <pc:sldMk cId="3434310817" sldId="257"/>
        </pc:sldMkLst>
      </pc:sldChg>
      <pc:sldChg chg="del">
        <pc:chgData name="Ali Imran Khan" userId="1b5bb57a-5950-47f3-9580-38148fcd8ba4" providerId="ADAL" clId="{61057D19-50A8-483C-9FAA-6D731094B89C}" dt="2023-08-17T13:13:04.621" v="0" actId="47"/>
        <pc:sldMkLst>
          <pc:docMk/>
          <pc:sldMk cId="1160146985" sldId="258"/>
        </pc:sldMkLst>
      </pc:sldChg>
      <pc:sldChg chg="modSp add mod">
        <pc:chgData name="Ali Imran Khan" userId="1b5bb57a-5950-47f3-9580-38148fcd8ba4" providerId="ADAL" clId="{61057D19-50A8-483C-9FAA-6D731094B89C}" dt="2023-08-21T11:53:35.171" v="14" actId="20577"/>
        <pc:sldMkLst>
          <pc:docMk/>
          <pc:sldMk cId="479912275" sldId="427"/>
        </pc:sldMkLst>
        <pc:spChg chg="mod">
          <ac:chgData name="Ali Imran Khan" userId="1b5bb57a-5950-47f3-9580-38148fcd8ba4" providerId="ADAL" clId="{61057D19-50A8-483C-9FAA-6D731094B89C}" dt="2023-08-21T11:53:35.171" v="14" actId="20577"/>
          <ac:spMkLst>
            <pc:docMk/>
            <pc:sldMk cId="479912275" sldId="427"/>
            <ac:spMk id="35" creationId="{00000000-0000-0000-0000-000000000000}"/>
          </ac:spMkLst>
        </pc:spChg>
      </pc:sldChg>
      <pc:sldChg chg="modSp add mod">
        <pc:chgData name="Ali Imran Khan" userId="1b5bb57a-5950-47f3-9580-38148fcd8ba4" providerId="ADAL" clId="{61057D19-50A8-483C-9FAA-6D731094B89C}" dt="2023-08-21T11:53:45.010" v="18" actId="20577"/>
        <pc:sldMkLst>
          <pc:docMk/>
          <pc:sldMk cId="3859256788" sldId="428"/>
        </pc:sldMkLst>
        <pc:spChg chg="mod">
          <ac:chgData name="Ali Imran Khan" userId="1b5bb57a-5950-47f3-9580-38148fcd8ba4" providerId="ADAL" clId="{61057D19-50A8-483C-9FAA-6D731094B89C}" dt="2023-08-21T11:53:45.010" v="18" actId="20577"/>
          <ac:spMkLst>
            <pc:docMk/>
            <pc:sldMk cId="3859256788" sldId="428"/>
            <ac:spMk id="38" creationId="{00000000-0000-0000-0000-000000000000}"/>
          </ac:spMkLst>
        </pc:spChg>
      </pc:sldChg>
      <pc:sldChg chg="modSp mod">
        <pc:chgData name="Ali Imran Khan" userId="1b5bb57a-5950-47f3-9580-38148fcd8ba4" providerId="ADAL" clId="{61057D19-50A8-483C-9FAA-6D731094B89C}" dt="2023-08-17T13:13:11.687" v="8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61057D19-50A8-483C-9FAA-6D731094B89C}" dt="2023-08-17T13:13:11.687" v="8" actId="20577"/>
          <ac:spMkLst>
            <pc:docMk/>
            <pc:sldMk cId="1843726236" sldId="2147311118"/>
            <ac:spMk id="15" creationId="{D7056DB7-6138-F187-B19A-68AA0A92E7F2}"/>
          </ac:spMkLst>
        </pc:spChg>
      </pc:sldChg>
      <pc:sldChg chg="add del">
        <pc:chgData name="Ali Imran Khan" userId="1b5bb57a-5950-47f3-9580-38148fcd8ba4" providerId="ADAL" clId="{61057D19-50A8-483C-9FAA-6D731094B89C}" dt="2023-08-17T13:14:00.752" v="10" actId="47"/>
        <pc:sldMkLst>
          <pc:docMk/>
          <pc:sldMk cId="3744056586" sldId="2147311119"/>
        </pc:sldMkLst>
      </pc:sldChg>
      <pc:sldMasterChg chg="delSp modSp mod">
        <pc:chgData name="Ali Imran Khan" userId="1b5bb57a-5950-47f3-9580-38148fcd8ba4" providerId="ADAL" clId="{61057D19-50A8-483C-9FAA-6D731094B89C}" dt="2023-08-21T11:53:53.324" v="20" actId="478"/>
        <pc:sldMasterMkLst>
          <pc:docMk/>
          <pc:sldMasterMk cId="2009458340" sldId="2147483674"/>
        </pc:sldMasterMkLst>
        <pc:grpChg chg="del mod">
          <ac:chgData name="Ali Imran Khan" userId="1b5bb57a-5950-47f3-9580-38148fcd8ba4" providerId="ADAL" clId="{61057D19-50A8-483C-9FAA-6D731094B89C}" dt="2023-08-21T11:53:53.324" v="20" actId="478"/>
          <ac:grpSpMkLst>
            <pc:docMk/>
            <pc:sldMasterMk cId="2009458340" sldId="2147483674"/>
            <ac:grpSpMk id="10" creationId="{32BA68D0-E1FC-4A86-A193-8160F7C7A1B3}"/>
          </ac:grpSpMkLst>
        </pc:gr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C0C7FB-05A3-4118-86D5-E4ADFF43D7F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6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0C7FB-05A3-4118-86D5-E4ADFF43D7F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7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pic>
        <p:nvPicPr>
          <p:cNvPr id="5" name="Picture 4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04104303-DBF9-23B9-FD5C-C6EED92A5E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r="7803"/>
          <a:stretch/>
        </p:blipFill>
        <p:spPr>
          <a:xfrm>
            <a:off x="10318003" y="4305884"/>
            <a:ext cx="1410085" cy="11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Picture 5" descr="A group of buildings with trees in front of them&#10;&#10;Description automatically generated with low confidence">
            <a:extLst>
              <a:ext uri="{FF2B5EF4-FFF2-40B4-BE49-F238E27FC236}">
                <a16:creationId xmlns:a16="http://schemas.microsoft.com/office/drawing/2014/main" id="{6088CCE8-E969-F94E-4502-EB6E11949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9" b="19142"/>
          <a:stretch/>
        </p:blipFill>
        <p:spPr>
          <a:xfrm>
            <a:off x="6562790" y="1338391"/>
            <a:ext cx="2162005" cy="14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 descr="A large building with trees in front of it&#10;&#10;Description automatically generated with medium confidence">
            <a:extLst>
              <a:ext uri="{FF2B5EF4-FFF2-40B4-BE49-F238E27FC236}">
                <a16:creationId xmlns:a16="http://schemas.microsoft.com/office/drawing/2014/main" id="{D479C993-D20D-F61E-9406-177DA8C5BE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0" r="11239"/>
          <a:stretch/>
        </p:blipFill>
        <p:spPr>
          <a:xfrm>
            <a:off x="8822847" y="4305884"/>
            <a:ext cx="1363564" cy="11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1" name="Picture 10" descr="A picture containing text, outdoor, building, apartment building&#10;&#10;Description automatically generated">
            <a:extLst>
              <a:ext uri="{FF2B5EF4-FFF2-40B4-BE49-F238E27FC236}">
                <a16:creationId xmlns:a16="http://schemas.microsoft.com/office/drawing/2014/main" id="{5A9F3A95-0CCF-2527-116A-E82112071D3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4" y="2918137"/>
            <a:ext cx="1922393" cy="12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Picture 11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EB5A87DF-C342-0CD0-5C9E-EB61AFBC829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041" y="1338391"/>
            <a:ext cx="2234556" cy="14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6" name="Picture 15" descr="A picture containing outdoor, building, city, apartment building&#10;&#10;Description automatically generated">
            <a:extLst>
              <a:ext uri="{FF2B5EF4-FFF2-40B4-BE49-F238E27FC236}">
                <a16:creationId xmlns:a16="http://schemas.microsoft.com/office/drawing/2014/main" id="{E0DF372E-B57B-68F2-5CC4-BEF94FFD8F0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02" y="2918138"/>
            <a:ext cx="1692369" cy="170234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8" name="Picture 17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B1C2F36C-F1BD-FB9F-0DBA-4D693412734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688" y="2918137"/>
            <a:ext cx="1911400" cy="12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0" name="Picture 19" descr="A picture containing sky, outdoor, building, tower&#10;&#10;Description automatically generated">
            <a:extLst>
              <a:ext uri="{FF2B5EF4-FFF2-40B4-BE49-F238E27FC236}">
                <a16:creationId xmlns:a16="http://schemas.microsoft.com/office/drawing/2014/main" id="{A159BC03-7A26-54DB-EAC2-5D4B697B95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3" y="4305885"/>
            <a:ext cx="940573" cy="92707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67267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46728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20478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2683687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553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25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76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55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66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0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F82B5DC-DAD0-F32C-CD44-BF722C3BE5F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668000" y="412818"/>
            <a:ext cx="1170197" cy="6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16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107816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3168712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3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3111498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089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74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214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34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5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473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CC4C690-9221-A66D-9637-BB32643B27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668000" y="412818"/>
            <a:ext cx="1170197" cy="6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848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852841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13389681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00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BA68D0-E1FC-4A86-A193-8160F7C7A1B3}"/>
              </a:ext>
            </a:extLst>
          </p:cNvPr>
          <p:cNvGrpSpPr/>
          <p:nvPr userDrawn="1"/>
        </p:nvGrpSpPr>
        <p:grpSpPr>
          <a:xfrm>
            <a:off x="73386" y="6511225"/>
            <a:ext cx="1557395" cy="297454"/>
            <a:chOff x="324000" y="4788545"/>
            <a:chExt cx="1168046" cy="22309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90D54A-87EF-47EA-A6F8-FDDC9B65E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00" y="4821050"/>
              <a:ext cx="342368" cy="18121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F0C671-B037-4C8E-ADE0-AF77F3485155}"/>
                </a:ext>
              </a:extLst>
            </p:cNvPr>
            <p:cNvSpPr/>
            <p:nvPr userDrawn="1"/>
          </p:nvSpPr>
          <p:spPr>
            <a:xfrm>
              <a:off x="584105" y="4788545"/>
              <a:ext cx="907941" cy="2230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33" dirty="0"/>
                <a:t>cloud@core</a:t>
              </a:r>
              <a:r>
                <a:rPr lang="en-US" sz="1333" baseline="30000" dirty="0"/>
                <a:t>TM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31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00945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7056DB7-6138-F187-B19A-68AA0A92E7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ESCORTS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212C6A9-3F25-E8ED-B732-E8586B0F1C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Network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1"/>
          <p:cNvSpPr txBox="1">
            <a:spLocks/>
          </p:cNvSpPr>
          <p:nvPr/>
        </p:nvSpPr>
        <p:spPr>
          <a:xfrm>
            <a:off x="5964809" y="8475135"/>
            <a:ext cx="2731244" cy="364763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08A3319-5104-4E46-B7BB-4F68F196E486}" type="slidenum">
              <a:rPr lang="en-IN" sz="1200">
                <a:solidFill>
                  <a:prstClr val="white"/>
                </a:solidFill>
                <a:latin typeface="Trebuchet MS"/>
              </a:rPr>
              <a:pPr algn="ctr">
                <a:defRPr/>
              </a:pPr>
              <a:t>2</a:t>
            </a:fld>
            <a:endParaRPr lang="en-IN" sz="12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9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0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1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274383" y="3502675"/>
            <a:ext cx="3323485" cy="2752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GPS based </a:t>
            </a:r>
            <a:r>
              <a:rPr lang="en-US" sz="1067" dirty="0" err="1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IoT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gateways Installed in vehicle for live location tracking</a:t>
            </a:r>
          </a:p>
          <a:p>
            <a:pPr>
              <a:lnSpc>
                <a:spcPct val="100000"/>
              </a:lnSpc>
              <a:buClr>
                <a:srgbClr val="1F497D"/>
              </a:buClr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Integration of </a:t>
            </a:r>
            <a:r>
              <a:rPr lang="en-US" sz="1067" dirty="0" err="1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IoT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platform with Escorts ERP and Escorts Mobility application for real-time vehicle tracking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12225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Sify’s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value additions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449788" y="2008025"/>
            <a:ext cx="960000" cy="960000"/>
            <a:chOff x="6990141" y="1506019"/>
            <a:chExt cx="720000" cy="720000"/>
          </a:xfrm>
        </p:grpSpPr>
        <p:sp>
          <p:nvSpPr>
            <p:cNvPr id="15" name="Oval 14"/>
            <p:cNvSpPr/>
            <p:nvPr/>
          </p:nvSpPr>
          <p:spPr>
            <a:xfrm>
              <a:off x="6990141" y="1506019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N" sz="2400">
                <a:solidFill>
                  <a:prstClr val="white"/>
                </a:solidFill>
              </a:endParaRPr>
            </a:p>
          </p:txBody>
        </p:sp>
        <p:pic>
          <p:nvPicPr>
            <p:cNvPr id="26" name="Picture 10" descr="Image result for services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297" y="1613175"/>
              <a:ext cx="505689" cy="505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605161" y="2008025"/>
            <a:ext cx="960000" cy="960000"/>
            <a:chOff x="4114800" y="1521247"/>
            <a:chExt cx="720000" cy="720000"/>
          </a:xfrm>
        </p:grpSpPr>
        <p:sp>
          <p:nvSpPr>
            <p:cNvPr id="30" name="Oval 29"/>
            <p:cNvSpPr/>
            <p:nvPr/>
          </p:nvSpPr>
          <p:spPr>
            <a:xfrm>
              <a:off x="4114800" y="1521247"/>
              <a:ext cx="720000" cy="7200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N" sz="2400">
                <a:solidFill>
                  <a:prstClr val="white"/>
                </a:solidFill>
              </a:endParaRPr>
            </a:p>
          </p:txBody>
        </p:sp>
        <p:pic>
          <p:nvPicPr>
            <p:cNvPr id="31" name="Picture 2" descr="Image result for chosen icon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181" y="1561628"/>
              <a:ext cx="639238" cy="639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4433956" y="3502675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Our expertise in network for their vehicle tracking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Identification of customer’s key pain points at an early stage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Cost effective solution was proposed 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Understood customer’s operational landscape much better than the competitors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Offered custom and tailor made solution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71798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Why </a:t>
            </a: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Sify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was chosen?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60535" y="2008025"/>
            <a:ext cx="960000" cy="960000"/>
            <a:chOff x="1299389" y="1598081"/>
            <a:chExt cx="720000" cy="720000"/>
          </a:xfrm>
        </p:grpSpPr>
        <p:sp>
          <p:nvSpPr>
            <p:cNvPr id="34" name="Oval 33"/>
            <p:cNvSpPr/>
            <p:nvPr/>
          </p:nvSpPr>
          <p:spPr>
            <a:xfrm>
              <a:off x="1299389" y="1598081"/>
              <a:ext cx="720000" cy="72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accent3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IN" sz="2400" dirty="0">
                  <a:solidFill>
                    <a:prstClr val="white"/>
                  </a:solidFill>
                </a:rPr>
                <a:t>	</a:t>
              </a:r>
            </a:p>
          </p:txBody>
        </p:sp>
        <p:pic>
          <p:nvPicPr>
            <p:cNvPr id="22" name="Picture 6" descr="Image result for objective icon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153" y="1687833"/>
              <a:ext cx="540495" cy="540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606808" y="3502675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To enhance visibility in the actual runtime of the vehicle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To predict the actual usage of the vehicle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To accurately audit the amount paid by the farmer viz-a-viz actual throughput achieved from the vehicle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44650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Objective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2000" y="304942"/>
            <a:ext cx="10051200" cy="861761"/>
          </a:xfrm>
        </p:spPr>
        <p:txBody>
          <a:bodyPr/>
          <a:lstStyle/>
          <a:p>
            <a:r>
              <a:rPr lang="en-US" dirty="0"/>
              <a:t>ESCORTS uses </a:t>
            </a:r>
            <a:r>
              <a:rPr lang="en-US" dirty="0" err="1"/>
              <a:t>sify’s</a:t>
            </a:r>
            <a:r>
              <a:rPr lang="en-US" dirty="0"/>
              <a:t> </a:t>
            </a:r>
            <a:r>
              <a:rPr lang="en-US" dirty="0" err="1"/>
              <a:t>Iot</a:t>
            </a:r>
            <a:r>
              <a:rPr lang="en-US" dirty="0"/>
              <a:t> technology to enable GPS based vehicle tracking</a:t>
            </a:r>
            <a:endParaRPr lang="en-IN" dirty="0"/>
          </a:p>
        </p:txBody>
      </p:sp>
      <p:sp>
        <p:nvSpPr>
          <p:cNvPr id="29" name="Rectangle 28"/>
          <p:cNvSpPr/>
          <p:nvPr/>
        </p:nvSpPr>
        <p:spPr>
          <a:xfrm>
            <a:off x="527542" y="1131342"/>
            <a:ext cx="10871199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prstClr val="black"/>
                </a:solidFill>
              </a:rPr>
              <a:t>Escorts’ transformation goal</a:t>
            </a:r>
            <a:r>
              <a:rPr lang="en-US" sz="1200" dirty="0">
                <a:solidFill>
                  <a:prstClr val="black"/>
                </a:solidFill>
              </a:rPr>
              <a:t>: To implement an efficient, economical, automated and reliable vehicle tracking solution</a:t>
            </a:r>
          </a:p>
        </p:txBody>
      </p:sp>
      <p:pic>
        <p:nvPicPr>
          <p:cNvPr id="2" name="Picture 2" descr="Image result for escorts logo">
            <a:extLst>
              <a:ext uri="{FF2B5EF4-FFF2-40B4-BE49-F238E27FC236}">
                <a16:creationId xmlns:a16="http://schemas.microsoft.com/office/drawing/2014/main" id="{BADDAFCF-1E26-53C3-BA54-59FDA819A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107" y="211114"/>
            <a:ext cx="839015" cy="74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912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1" y="320328"/>
            <a:ext cx="9294804" cy="830987"/>
          </a:xfrm>
        </p:spPr>
        <p:txBody>
          <a:bodyPr/>
          <a:lstStyle/>
          <a:p>
            <a:pPr defTabSz="1218988"/>
            <a:r>
              <a:rPr lang="en-US" dirty="0"/>
              <a:t>INTEGRATED IOT SOLUTION WITH CUSTOMER’S full fleet of tractors</a:t>
            </a:r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3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4383" y="3368702"/>
            <a:ext cx="3323485" cy="2496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Enhanced customer experience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Farmers charged on the basis of actual usage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Maintenance of proper audit trail log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Control costs by effective monitoring of the resources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12225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Customer success factors/ benefits</a:t>
            </a:r>
          </a:p>
        </p:txBody>
      </p:sp>
      <p:sp>
        <p:nvSpPr>
          <p:cNvPr id="28" name="Oval 27"/>
          <p:cNvSpPr/>
          <p:nvPr/>
        </p:nvSpPr>
        <p:spPr>
          <a:xfrm>
            <a:off x="9449788" y="2008025"/>
            <a:ext cx="960000" cy="9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sz="240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05161" y="2008025"/>
            <a:ext cx="960000" cy="960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sz="2400">
              <a:solidFill>
                <a:prstClr val="white"/>
              </a:solidFill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433956" y="3368702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Easily able to capture real-time location of the equipment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Better visibility in the distance travelled by the equipment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Able to track On-Off time of the equipment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71798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After transformation</a:t>
            </a:r>
          </a:p>
        </p:txBody>
      </p:sp>
      <p:sp>
        <p:nvSpPr>
          <p:cNvPr id="36" name="Oval 35"/>
          <p:cNvSpPr/>
          <p:nvPr/>
        </p:nvSpPr>
        <p:spPr>
          <a:xfrm>
            <a:off x="1760535" y="2008025"/>
            <a:ext cx="960000" cy="9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IN" sz="2400" dirty="0">
                <a:solidFill>
                  <a:prstClr val="white"/>
                </a:solidFill>
              </a:rPr>
              <a:t>	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06808" y="3368702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No visibility in actual runtime of the vehicle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Difficult to predict actual usage of the vehicle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Difficult to audit the amount paid by the farmer viz-a-viz actual throughput achieved from the vehicle.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1F497D"/>
              </a:buClr>
              <a:buSzPct val="100000"/>
              <a:buNone/>
              <a:defRPr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44650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Before transformation</a:t>
            </a:r>
          </a:p>
        </p:txBody>
      </p:sp>
      <p:pic>
        <p:nvPicPr>
          <p:cNvPr id="40" name="Picture 2" descr="Image result for before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45" y="2169534"/>
            <a:ext cx="636983" cy="63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Image result for after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41" y="2074617"/>
            <a:ext cx="826815" cy="82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Image result for benefits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502" y="2094605"/>
            <a:ext cx="717055" cy="71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escorts logo">
            <a:extLst>
              <a:ext uri="{FF2B5EF4-FFF2-40B4-BE49-F238E27FC236}">
                <a16:creationId xmlns:a16="http://schemas.microsoft.com/office/drawing/2014/main" id="{217A91B1-5A1E-7218-873E-B0B8F85CE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107" y="211114"/>
            <a:ext cx="839015" cy="74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25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3.xml><?xml version="1.0" encoding="utf-8"?>
<a:theme xmlns:a="http://schemas.openxmlformats.org/drawingml/2006/main" name="1_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249</Words>
  <Application>Microsoft Office PowerPoint</Application>
  <PresentationFormat>Widescreen</PresentationFormat>
  <Paragraphs>38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Office Theme</vt:lpstr>
      <vt:lpstr>Sify Theme Nov20</vt:lpstr>
      <vt:lpstr>1_Sify Theme Nov20</vt:lpstr>
      <vt:lpstr>PowerPoint Presentation</vt:lpstr>
      <vt:lpstr>ESCORTS uses sify’s Iot technology to enable GPS based vehicle tracking</vt:lpstr>
      <vt:lpstr>INTEGRATED IOT SOLUTION WITH CUSTOMER’S full fleet of tractors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31</cp:revision>
  <dcterms:created xsi:type="dcterms:W3CDTF">2023-06-08T07:32:51Z</dcterms:created>
  <dcterms:modified xsi:type="dcterms:W3CDTF">2024-08-12T11:22:42Z</dcterms:modified>
</cp:coreProperties>
</file>