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7"/>
  </p:notesMasterIdLst>
  <p:sldIdLst>
    <p:sldId id="2147311118" r:id="rId4"/>
    <p:sldId id="1514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34E935-C60C-6868-A333-C79288E1B882}" v="2" dt="2024-08-13T11:43:56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S::aliimran.khan@sifycorp.com::1b5bb57a-5950-47f3-9580-38148fcd8ba4" providerId="AD" clId="Web-{8A34E935-C60C-6868-A333-C79288E1B882}"/>
    <pc:docChg chg="modSld">
      <pc:chgData name="Ali Imran Khan" userId="S::aliimran.khan@sifycorp.com::1b5bb57a-5950-47f3-9580-38148fcd8ba4" providerId="AD" clId="Web-{8A34E935-C60C-6868-A333-C79288E1B882}" dt="2024-08-13T11:43:54.616" v="0"/>
      <pc:docMkLst>
        <pc:docMk/>
      </pc:docMkLst>
      <pc:sldChg chg="modSp">
        <pc:chgData name="Ali Imran Khan" userId="S::aliimran.khan@sifycorp.com::1b5bb57a-5950-47f3-9580-38148fcd8ba4" providerId="AD" clId="Web-{8A34E935-C60C-6868-A333-C79288E1B882}" dt="2024-08-13T11:43:54.616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8A34E935-C60C-6868-A333-C79288E1B882}" dt="2024-08-13T11:43:54.616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  <pc:docChgLst>
    <pc:chgData name="Ali Imran Khan" userId="1b5bb57a-5950-47f3-9580-38148fcd8ba4" providerId="ADAL" clId="{4751316E-1D65-489F-A87A-202849944B13}"/>
    <pc:docChg chg="addSld delSld modSld sldOrd">
      <pc:chgData name="Ali Imran Khan" userId="1b5bb57a-5950-47f3-9580-38148fcd8ba4" providerId="ADAL" clId="{4751316E-1D65-489F-A87A-202849944B13}" dt="2023-08-17T13:22:25.299" v="9" actId="20577"/>
      <pc:docMkLst>
        <pc:docMk/>
      </pc:docMkLst>
      <pc:sldChg chg="ord">
        <pc:chgData name="Ali Imran Khan" userId="1b5bb57a-5950-47f3-9580-38148fcd8ba4" providerId="ADAL" clId="{4751316E-1D65-489F-A87A-202849944B13}" dt="2023-08-17T13:22:19.172" v="4"/>
        <pc:sldMkLst>
          <pc:docMk/>
          <pc:sldMk cId="2996204027" sldId="1514"/>
        </pc:sldMkLst>
      </pc:sldChg>
      <pc:sldChg chg="add del">
        <pc:chgData name="Ali Imran Khan" userId="1b5bb57a-5950-47f3-9580-38148fcd8ba4" providerId="ADAL" clId="{4751316E-1D65-489F-A87A-202849944B13}" dt="2023-08-17T13:22:21.795" v="5" actId="47"/>
        <pc:sldMkLst>
          <pc:docMk/>
          <pc:sldMk cId="2087059098" sldId="1521"/>
        </pc:sldMkLst>
      </pc:sldChg>
      <pc:sldChg chg="add del">
        <pc:chgData name="Ali Imran Khan" userId="1b5bb57a-5950-47f3-9580-38148fcd8ba4" providerId="ADAL" clId="{4751316E-1D65-489F-A87A-202849944B13}" dt="2023-08-17T13:22:17.191" v="2"/>
        <pc:sldMkLst>
          <pc:docMk/>
          <pc:sldMk cId="920577208" sldId="2146846752"/>
        </pc:sldMkLst>
      </pc:sldChg>
      <pc:sldChg chg="modSp add del mod">
        <pc:chgData name="Ali Imran Khan" userId="1b5bb57a-5950-47f3-9580-38148fcd8ba4" providerId="ADAL" clId="{4751316E-1D65-489F-A87A-202849944B13}" dt="2023-08-17T13:22:25.299" v="9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4751316E-1D65-489F-A87A-202849944B13}" dt="2023-08-17T13:22:25.299" v="9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0C227-B4D1-4808-8690-DF0C39705FD1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6E926-E03E-4579-98EC-3F57FFB7D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944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51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F23E6-FDF0-4773-AD01-591C75531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A40BC-88B1-43A8-9F7C-40EEB8A56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39801-F788-4B49-BB95-A8F6623E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9FB-E84F-4C89-BA92-904CE7F286B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70C02-6D99-4FB5-B333-F6D280FC0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5449F-E825-4B53-98D7-C2E5C4EF4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0E45-0781-4530-8C3A-CA9F0E3795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241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3DD3E-DBCA-4CDB-880B-3C8AFC0C4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9BBEAD-7099-4C70-BFEE-729FCE463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7C6C5-EF35-4A96-9226-4033F3A73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9FB-E84F-4C89-BA92-904CE7F286B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DAB66-438A-47DA-9BEB-C38DAB165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ABBCA-E0E6-47AF-B67D-00E78451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0E45-0781-4530-8C3A-CA9F0E3795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527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9E8AC-F37B-4114-9CA1-5BE584501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2FD80D-5E16-4167-8B79-F0C10A4E3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87B1-AC74-4134-A04B-6ADCB0565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9FB-E84F-4C89-BA92-904CE7F286B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10986-95A2-468D-8FDA-05BBFD447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F5651-FAD2-4CEB-85EA-89240CDD5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0E45-0781-4530-8C3A-CA9F0E3795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4054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2109813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3093123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09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31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791641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771701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26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3076-F2F8-4002-8AD3-93E8F665C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3B1F2-3022-43B0-9C14-0D3DC76FA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95F6D-80C5-4F30-8F6D-1C95E1C5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9FB-E84F-4C89-BA92-904CE7F286B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C14EC-573A-4F72-84F9-00B684D0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F632D-483E-414E-AC12-1D69126E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0E45-0781-4530-8C3A-CA9F0E3795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3852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03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2367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6609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6037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4824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5936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6038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1440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5572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44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1C6B2-DA7E-4BE6-BD45-31C99D19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3CF07-2D6D-4DC8-82E8-C9F57F8FC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7C808-859E-40CA-9953-5868DA42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9FB-E84F-4C89-BA92-904CE7F286B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481C4-23C8-442C-9F27-4228085A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CA7E1-9E00-413A-90C6-5D557373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0E45-0781-4530-8C3A-CA9F0E3795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5690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4380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5049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2142962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19746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76D57-4371-486F-8B8F-95BB09C86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43DF5-1D19-43C4-B5FF-6F6CEEAEA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8CD7C-C9B9-4649-A47E-F1F72B738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54626-45AC-4D43-A268-27494E67E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9FB-E84F-4C89-BA92-904CE7F286B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56580-766E-407B-B80E-7EA1D5874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14E4F-0ED4-491F-9582-F15E18E45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0E45-0781-4530-8C3A-CA9F0E3795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10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0695D-45FD-4BEB-BD7A-DCE3639B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4BD5F-5835-49B4-810B-D273A8C3F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43252-B841-4F9E-A985-28323D73B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1FFF1A-BFF7-4482-B6EB-D5BCF69C2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557ED-C560-4890-A526-A2F33626D3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1A1002-8B45-4D56-92E0-37846E3D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9FB-E84F-4C89-BA92-904CE7F286B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B70C8-27A1-489D-AFCE-8638EE3D6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CC6D3A-1531-4EA8-9BE7-2C3F891E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0E45-0781-4530-8C3A-CA9F0E3795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556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7B720-2FEE-40ED-A7AC-86F3E61BB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267D2-BA17-4862-9D74-CD04211AA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9FB-E84F-4C89-BA92-904CE7F286B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86B170-2017-4AF4-BC48-C39C9C475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32F34-ADF4-45C1-B76E-75F026E2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0E45-0781-4530-8C3A-CA9F0E3795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584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1883B-A600-4D13-9814-D88D6B0D9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9FB-E84F-4C89-BA92-904CE7F286B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0E80F2-4F47-45AF-A4B9-8631A4C0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3D1D0-FAAB-483D-9B4A-1997CA234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0E45-0781-4530-8C3A-CA9F0E3795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890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89508-733B-4AC8-9370-4620D9311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2D148-B9A2-4896-866D-FA5BC5037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1765D-0693-4CEF-BEB4-0EB49F9FC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21E07-93BB-4BA1-A068-554A85267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9FB-E84F-4C89-BA92-904CE7F286B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1347E-ED1F-4DBF-B5C0-C1542871B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21497-78F2-446B-8626-9463D0A6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0E45-0781-4530-8C3A-CA9F0E3795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006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08193-DCDF-476B-81BB-E3CC9AA52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EF44F5-7740-4412-BB78-417A4F266F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F8412-E570-4EA7-9D44-47E80BD77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298E8-8E93-4FD6-9219-3929AA9CE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9FB-E84F-4C89-BA92-904CE7F286B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346F3-320F-4F94-9D79-C2A484CC5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191FD-3F12-4CCC-9BA2-E3444E8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0E45-0781-4530-8C3A-CA9F0E3795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556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D9EBC9-8C53-4F16-92B8-AB295754F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EC003-4952-4FC1-A5DF-AC18876CD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CF5E7-A45E-4CB7-8931-0E67852B0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4C9FB-E84F-4C89-BA92-904CE7F286B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49FCA-486E-4DA8-97E1-089FB8E54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10715-1393-4C7E-809F-1BAD951EB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30E45-0781-4530-8C3A-CA9F0E3795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542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31713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69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/>
              <a:t>ENEL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SAP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68867"/>
            <a:ext cx="1920000" cy="373759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8867"/>
            <a:ext cx="1920000" cy="379877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4815031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64562"/>
            <a:ext cx="1151573" cy="1012429"/>
          </a:xfrm>
          <a:prstGeom prst="rect">
            <a:avLst/>
          </a:prstGeom>
          <a:solidFill>
            <a:srgbClr val="11A066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616" y="4820726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 dirty="0"/>
              <a:t>ENEL – SAP Support Project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9574072" y="1364562"/>
            <a:ext cx="2186129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1" y="5191489"/>
            <a:ext cx="5467820" cy="102857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5277586"/>
            <a:ext cx="5471584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Improvement in current SAP Support for ENEL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Timely sales invoicing &amp; easy availability of customer aging details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Improved resource efficiency due to user training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Improved tax filing for ENEL due to analysis on existing GST configuration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1" y="2838430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799" y="2909100"/>
            <a:ext cx="5467819" cy="157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1067" dirty="0">
                <a:solidFill>
                  <a:srgbClr val="10253F"/>
                </a:solidFill>
                <a:latin typeface="Trebuchet MS"/>
              </a:rPr>
              <a:t>SAP Support for below Modules </a:t>
            </a:r>
          </a:p>
          <a:p>
            <a:pPr marL="476239" lvl="1" indent="-232828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SAP FICO		</a:t>
            </a:r>
          </a:p>
          <a:p>
            <a:pPr marL="476239" lvl="1" indent="-232828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SAP EHSM</a:t>
            </a:r>
          </a:p>
          <a:p>
            <a:pPr marL="476239" lvl="1" indent="-232828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SAP Treasury	 </a:t>
            </a:r>
          </a:p>
          <a:p>
            <a:pPr marL="476239" lvl="1" indent="-232828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SAP PM</a:t>
            </a:r>
          </a:p>
          <a:p>
            <a:pPr marL="476239" lvl="1" indent="-232828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SAP MM		</a:t>
            </a:r>
          </a:p>
          <a:p>
            <a:pPr marL="476239" lvl="1" indent="-232828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SAP PS	</a:t>
            </a:r>
          </a:p>
          <a:p>
            <a:pPr marL="476239" lvl="1" indent="-232828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SAP SD</a:t>
            </a:r>
          </a:p>
          <a:p>
            <a:pPr defTabSz="1219018"/>
            <a:r>
              <a:rPr lang="en-US" sz="1067" dirty="0">
                <a:solidFill>
                  <a:srgbClr val="10253F"/>
                </a:solidFill>
                <a:latin typeface="Trebuchet MS"/>
              </a:rPr>
              <a:t>Monthly incident -50, Change Req. - 3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292381" y="5200604"/>
            <a:ext cx="5467820" cy="10118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292380" y="5282677"/>
            <a:ext cx="5471584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Limited access to the SAP system, except to the onsite resource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Incomplete business process documentation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Insufficient configuration &amp; technical documents for providing solution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Dependency on central team for taking decision on the functional changes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38431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288613" y="2909100"/>
            <a:ext cx="5467819" cy="124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Business process modification for sales invoicing e.g. inclusion of debit and credit memos for invoice correction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Provided better authorization matrix from functional side to control role wise access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Provided better analysis on the issues raised and resolved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Root cause analysis for frequently occurring issues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On job training for PS, Treasury, SD and FICO modules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4" y="1364562"/>
            <a:ext cx="7990697" cy="10124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583375" y="1387952"/>
            <a:ext cx="7990696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1333" dirty="0">
                <a:solidFill>
                  <a:srgbClr val="10253F"/>
                </a:solidFill>
                <a:latin typeface="Trebuchet MS"/>
              </a:rPr>
              <a:t>ENEL formerly known as BLP- Bharat Light and Power was founded in December 2008, part of Enel Group, Enel Green Power develops and manages activities for the generation of energy from renewable sources worldwide.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6AA79CB-C338-43FC-A707-39EF281AD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861" y="1466061"/>
            <a:ext cx="1491529" cy="80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0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IN" sz="5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Widescreen</PresentationFormat>
  <Paragraphs>34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Sify New Theme</vt:lpstr>
      <vt:lpstr>1_Office Theme</vt:lpstr>
      <vt:lpstr>PowerPoint Presentation</vt:lpstr>
      <vt:lpstr>ENEL – SAP Support Project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ENEL – SAP Support Project </dc:title>
  <dc:creator>Samarth Sharma</dc:creator>
  <cp:lastModifiedBy>Ali Imran Khan</cp:lastModifiedBy>
  <cp:revision>4</cp:revision>
  <dcterms:created xsi:type="dcterms:W3CDTF">2020-04-28T08:52:40Z</dcterms:created>
  <dcterms:modified xsi:type="dcterms:W3CDTF">2024-08-13T11:44:00Z</dcterms:modified>
</cp:coreProperties>
</file>