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0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0A4FF-C327-AFDF-69A4-013CA1E7B820}" v="2" dt="2024-08-13T11:43:37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A97601D9-9452-492B-AE44-5EFF8C346EFE}"/>
    <pc:docChg chg="addSld delSld modSld sldOrd">
      <pc:chgData name="Ali Imran Khan" userId="1b5bb57a-5950-47f3-9580-38148fcd8ba4" providerId="ADAL" clId="{A97601D9-9452-492B-AE44-5EFF8C346EFE}" dt="2023-08-17T13:21:52.916" v="17" actId="47"/>
      <pc:docMkLst>
        <pc:docMk/>
      </pc:docMkLst>
      <pc:sldChg chg="ord">
        <pc:chgData name="Ali Imran Khan" userId="1b5bb57a-5950-47f3-9580-38148fcd8ba4" providerId="ADAL" clId="{A97601D9-9452-492B-AE44-5EFF8C346EFE}" dt="2023-08-17T13:21:45.409" v="4"/>
        <pc:sldMkLst>
          <pc:docMk/>
          <pc:sldMk cId="919436031" sldId="1520"/>
        </pc:sldMkLst>
      </pc:sldChg>
      <pc:sldChg chg="add del">
        <pc:chgData name="Ali Imran Khan" userId="1b5bb57a-5950-47f3-9580-38148fcd8ba4" providerId="ADAL" clId="{A97601D9-9452-492B-AE44-5EFF8C346EFE}" dt="2023-08-17T13:21:52.916" v="17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A97601D9-9452-492B-AE44-5EFF8C346EFE}" dt="2023-08-17T13:21:43.662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A97601D9-9452-492B-AE44-5EFF8C346EFE}" dt="2023-08-17T13:21:50.212" v="16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A97601D9-9452-492B-AE44-5EFF8C346EFE}" dt="2023-08-17T13:21:50.212" v="16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D660A4FF-C327-AFDF-69A4-013CA1E7B820}"/>
    <pc:docChg chg="modSld">
      <pc:chgData name="Ali Imran Khan" userId="S::aliimran.khan@sifycorp.com::1b5bb57a-5950-47f3-9580-38148fcd8ba4" providerId="AD" clId="Web-{D660A4FF-C327-AFDF-69A4-013CA1E7B820}" dt="2024-08-13T11:43:35.157" v="0"/>
      <pc:docMkLst>
        <pc:docMk/>
      </pc:docMkLst>
      <pc:sldChg chg="modSp">
        <pc:chgData name="Ali Imran Khan" userId="S::aliimran.khan@sifycorp.com::1b5bb57a-5950-47f3-9580-38148fcd8ba4" providerId="AD" clId="Web-{D660A4FF-C327-AFDF-69A4-013CA1E7B820}" dt="2024-08-13T11:43:35.157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D660A4FF-C327-AFDF-69A4-013CA1E7B820}" dt="2024-08-13T11:43:35.157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213B-4E48-47E5-A329-C09154ABFCA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105E-A33F-4DAE-8D4B-82F030AB3E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70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2468-F0F0-4CC1-B3CF-CAB9D7E84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179D6-9C3A-4D1B-971F-AF0895BC4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3569-3155-4509-9A97-85B32562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95FD7-507A-4D4C-AFA5-45FD9BFA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4B38-B834-48A9-ADBB-3AF11E42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5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F523-6B9F-4D2A-A328-63FFB1D5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DD8C1-4652-4C48-AE8D-FFE41F10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62AD-2072-423C-B401-90F1733D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2248-E07E-4EF7-AB9B-40898E02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66AB-A412-4E8D-9F22-43970090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56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4919D-FB20-415D-803A-1807A985D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3242-DBFF-495D-9461-35A1C1F66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E7EB3-CB27-4294-A76D-10A1C2B3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85A8-3C1C-40ED-8B67-F3D8F483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58C6E-A001-4240-B4C1-B50B4A73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18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04737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96934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92345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089836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5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E2B-076A-495D-8BF4-5DC0F9B0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00674-3A5F-449E-83B0-586C436C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7234-24B4-4B26-9C8A-04781BE3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C7A8-570B-4E1B-8EE8-D573D849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695C-9BE9-4947-B290-D4BF34C8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500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845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67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87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20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520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88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95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65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6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E382-283F-4820-B788-D10C3332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FA101-BAB0-44C9-81C3-9D677A94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0C10-3CAE-4DBC-A361-6E06002A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90BCE-2A19-4AA4-AC7B-9FC292C4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20D0-6B31-4B3B-9A24-8E97BBB7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73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17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556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71611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720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BA69-2394-4E2D-9D64-95E73592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7622-9891-4827-96AA-FF9FC88F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CB98-6D27-4543-A4F8-1E2798D22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D87D8-8B29-4DDC-A736-9521399B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BB096-A580-448C-BC2F-F566BFC0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10C35-BAFC-42A1-A665-AF9612DC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612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9284-8544-4690-84B5-540D846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D255-25E8-426B-B841-2F6A4252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E2263-C310-4722-BE44-30526671B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509-D853-411E-81D9-91DEC3ECA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052DB-F4EE-4AC8-9B79-EC08C7574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EBBF4-1DFA-42CE-9D3A-AE13B511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2A001-3AA5-4228-855C-14A3CC72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E82AF-35B4-4A87-98D0-16BB545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3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4858-E629-4637-8858-53DBCCD3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C2ED6-5A4F-4CC4-B351-FD1C2A45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ECFED-D265-4E01-805D-AC9F2BAA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08A0-49D8-4553-A5F7-EE6EF72D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1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DAE79-802B-4AD5-9A86-4871219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55072-3541-44AD-89C2-31AB20E5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13E2-AF79-4BDC-95AE-BB84705D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7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3663-755B-40A6-B705-0DC5E9B3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CF18-A602-4B73-B5CA-B4E78F8C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C810F-6092-4E27-8006-A0F1B7A76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72CC-2A80-4924-8058-9B83ECE1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DB799-D6BB-4227-BA3D-F9BD8C99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C2E04-2F1F-4E78-8E68-56E4357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95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9C7F-F5F3-41DE-802D-29B174E1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100EC-953A-4E54-918E-3B12C1662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021E9-648B-4608-90BB-368E36BA4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7309-948D-4597-82D2-A5EDB20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07127-8000-4CE1-9D44-215C10DB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85374-975D-426F-8F00-FE9C5831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57E9F-AF12-4C15-A904-E203D02A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1A4DC-0F5B-4E77-BE0D-736F2B4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6D41-B5BA-4934-A541-86C4DBE0C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2B66-10B5-4DFF-A4C9-1C6DE900A19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4CA7-41D5-4BD2-82F3-7164D1004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E5B1-925A-402E-936A-24718727C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B0F4-59AF-433C-99D8-68B64F680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25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724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7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EMAMI CEMENT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132434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Emami</a:t>
            </a:r>
            <a:r>
              <a:rPr lang="fr-FR" dirty="0"/>
              <a:t> Cement – SAP S/4 HANA 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This solution is aligned to client’s business objectives. They wanted to leverage S/4 HANA’s Simple Finance offering, besides the usual SAP ECC core modules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Single window governance of Infra.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This is a greenfield SAP S/4 HANA implementation.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 SAP HANA Production System.</a:t>
            </a: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Minor issues in Data Centre Readiness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issues in ‘last mile’ connectivity (client office in Chhattisgarh)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Phase 1:  One SAP HANA SP10 physical box for QAS and DEV, with 7 VMs, another SAP HANA SP10 Production Physical box with 3 VMs &amp; Phase 2 - BI/BW 7.4  provisioning completed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Phase 3:  DR needed after 18 months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DC location – Navi Mumbai (</a:t>
            </a:r>
            <a:r>
              <a:rPr lang="en-IN" sz="1067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Rabale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).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DR location – Bangalore.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HANA DB size 350 GB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3"/>
            <a:ext cx="83531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A well-know diversified group with strong manufacturing operations. It has chosen SAP S/4 HANA as ERP for the backend operations.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91A10-AC87-40B4-BC3D-9766981F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153" y="1551729"/>
            <a:ext cx="800000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Emami Cement – SAP S/4 HANA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Emami Cement – SAP S/4 HANA DR</dc:title>
  <dc:creator>Samarth Sharma</dc:creator>
  <cp:lastModifiedBy>Ali Imran Khan</cp:lastModifiedBy>
  <cp:revision>3</cp:revision>
  <dcterms:created xsi:type="dcterms:W3CDTF">2020-04-28T09:04:40Z</dcterms:created>
  <dcterms:modified xsi:type="dcterms:W3CDTF">2024-08-13T11:43:40Z</dcterms:modified>
</cp:coreProperties>
</file>