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08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580C4-FE41-5B08-40B9-7187757A0E2A}" v="2" dt="2024-08-13T20:03:46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A75580C4-FE41-5B08-40B9-7187757A0E2A}"/>
    <pc:docChg chg="modSld">
      <pc:chgData name="Ali Imran Khan" userId="S::aliimran.khan@sifycorp.com::1b5bb57a-5950-47f3-9580-38148fcd8ba4" providerId="AD" clId="Web-{A75580C4-FE41-5B08-40B9-7187757A0E2A}" dt="2024-08-13T20:03:44.739" v="0"/>
      <pc:docMkLst>
        <pc:docMk/>
      </pc:docMkLst>
      <pc:sldChg chg="modSp">
        <pc:chgData name="Ali Imran Khan" userId="S::aliimran.khan@sifycorp.com::1b5bb57a-5950-47f3-9580-38148fcd8ba4" providerId="AD" clId="Web-{A75580C4-FE41-5B08-40B9-7187757A0E2A}" dt="2024-08-13T20:03:44.739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A75580C4-FE41-5B08-40B9-7187757A0E2A}" dt="2024-08-13T20:03:44.739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D14CB22F-5AD2-432A-A548-FB71BAD2C45A}"/>
    <pc:docChg chg="addSld delSld modSld sldOrd">
      <pc:chgData name="Ali Imran Khan" userId="1b5bb57a-5950-47f3-9580-38148fcd8ba4" providerId="ADAL" clId="{D14CB22F-5AD2-432A-A548-FB71BAD2C45A}" dt="2023-08-17T13:21:24.157" v="10" actId="20577"/>
      <pc:docMkLst>
        <pc:docMk/>
      </pc:docMkLst>
      <pc:sldChg chg="ord">
        <pc:chgData name="Ali Imran Khan" userId="1b5bb57a-5950-47f3-9580-38148fcd8ba4" providerId="ADAL" clId="{D14CB22F-5AD2-432A-A548-FB71BAD2C45A}" dt="2023-08-17T13:21:15.127" v="4"/>
        <pc:sldMkLst>
          <pc:docMk/>
          <pc:sldMk cId="2830111886" sldId="1508"/>
        </pc:sldMkLst>
      </pc:sldChg>
      <pc:sldChg chg="add del">
        <pc:chgData name="Ali Imran Khan" userId="1b5bb57a-5950-47f3-9580-38148fcd8ba4" providerId="ADAL" clId="{D14CB22F-5AD2-432A-A548-FB71BAD2C45A}" dt="2023-08-17T13:21:16.282" v="5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D14CB22F-5AD2-432A-A548-FB71BAD2C45A}" dt="2023-08-17T13:21:13.466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D14CB22F-5AD2-432A-A548-FB71BAD2C45A}" dt="2023-08-17T13:21:24.157" v="10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D14CB22F-5AD2-432A-A548-FB71BAD2C45A}" dt="2023-08-17T13:21:24.157" v="10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1F288-EF55-452B-A5D2-89A766B2E67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0987-FDA9-41F9-8C6D-753BC4B205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774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09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56A3-507C-4A9F-B8BD-1D55D9C75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3742F-B790-461F-BA2C-7AF767EE5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AD979-4EE9-4292-9DD8-3BEBD70D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25386-D07C-4D0F-8F31-BE63F259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BA837-91B9-4038-B798-FBF8DF56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3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0D23-5592-4A94-B26D-B0C90A4C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36446-5981-4551-B75D-A841256D6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CFF4E-9366-4BEF-A6FE-C4A681C9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ADD83-D075-4044-AE99-27FB0388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39A17-60F2-41D8-84B7-0AF097DF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111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09EB4-F7B0-4810-96A2-725ED156C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F028E-0EDC-4391-94AC-A63845249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73F62-00CD-478D-9879-6012FAD3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14A4-866E-4AC4-AC2D-8094CE43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69628-518F-499B-8409-D4488AB9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26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427838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101448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5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9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191523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14634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51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54DC-1D56-4C4C-8E00-696CA1FD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1DA33-2FA5-45D6-BCB7-1E30552E0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E4751-F962-44A8-A59B-F509D10C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F4D0E-7F49-406F-9579-4FE658C4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02EE7-7FB0-4781-8BA4-17C35999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094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06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282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9802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547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8858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8727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1313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417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3162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50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5DA7-24D7-409F-9073-D0C0A1C4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16BE6-A7E8-453E-8602-60D316DF8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57A8E-7332-4D81-AD2D-3BBE4A08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BEA3-7BAA-4835-8991-8EAA4DF3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16436-4CC9-4698-A56C-8A35C7A0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71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913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7896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2084105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37802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6296-7D67-470F-8973-FB948EE0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64231-8EBF-4ECC-8EC8-47664CB0E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6C716-FC1A-4B10-B606-8116BB027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AB4B4-24C0-4301-9989-CA4A245D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CE6B2-D458-41B7-8D6F-F15752B4D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EF006-3386-48C6-B0E6-D743B673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32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4D64-5229-4CEB-B83F-D8CD5360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271EA-7B31-4A3B-9B1E-064FBBA67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9D52-F531-4C9F-BD42-B36D5AC1D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4FC30-71D9-4888-9D15-91BFFD30E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4A2F6-2D19-4343-9BC3-84CAB91EE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026CE-8190-4FF5-A160-AA178CDD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B5000-74A3-44BF-BE6D-93C703FA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261C1-6892-4556-80A1-BE17D616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30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8BD6-0EDA-49BE-8822-00609F3F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3DEAC-A2C8-4A37-A877-F22B1056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93192-3E30-4112-8A6F-0F924615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C72F2-7BE5-4E54-A721-CE30ADFD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374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B2077-AADD-46F6-B449-D07D252D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2250C-FD8A-4256-B01B-BE5E3217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CC854-38E5-4122-A268-659F99B6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391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D22A-C0DB-403F-9FDF-203B0A76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585EB-9151-41FD-9B84-CDBC6614F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67C71-AFD2-40EB-831A-038E2EEED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DEFD9-E324-4DC7-8D65-99683D8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39C8E-A4F9-4327-8F8F-33565B23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2614D-EDFE-499A-946A-4FDCAD65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90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566C-A979-4243-B0F0-BC397069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8801D-A96B-441E-8BF7-DEAA6FA44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01B0E-6405-4540-B09B-2794185B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9A21A-63D9-44E6-9589-FA1C6D8F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47C4F-BABF-432B-AC8D-EE0ED5DE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95229-A9C3-4576-89D5-17328983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093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5ED90-AB22-48FC-8251-F9DC72CA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89E24-98E6-4500-A2C7-7B68879F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39C63-9BFC-4C5A-BDC3-A6344F872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D661-5F57-4FC5-8CFC-F494BE4FC63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FC386-7985-464D-A32C-94AC77271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21F4F-89DD-41E8-B8DA-DEF241DBE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66DD1-151B-48A1-BAF9-CEE7D4085E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221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60929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383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DIESL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29312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ABC125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DIESL  – DB Upgrade &amp; Migration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638402" y="1364562"/>
            <a:ext cx="212179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658144"/>
            <a:ext cx="5467820" cy="15542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773187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Improvement in SAP system performance 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Since SAP version is ECC 6.0 EHP 4 and DB Upgraded to Oracle 11g from Oracle 10g, so that they can use latest features.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Scalable (being on Cloud)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2876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Migrate SAP landscape from On-premises DIESL DC  to Sify co-location and then to Sify Cloud.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OS Migration from HP-UX to RHEL. 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DB Upgrade from Oracle 10g to Oracle 11g.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3"/>
            <a:ext cx="5467820" cy="10118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lvl="2" indent="-285744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Data copy from DIESL DC to Sify DC</a:t>
            </a:r>
            <a:r>
              <a:rPr lang="en-IN" sz="1067" dirty="0">
                <a:solidFill>
                  <a:srgbClr val="0C0D0E"/>
                </a:solidFill>
                <a:latin typeface="Trebuchet MS"/>
              </a:rPr>
              <a:t>.</a:t>
            </a:r>
          </a:p>
          <a:p>
            <a:pPr marL="285744" lvl="2" indent="-285744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Minimum downtime for migration process</a:t>
            </a:r>
            <a:r>
              <a:rPr lang="en-IN" sz="1067" dirty="0">
                <a:solidFill>
                  <a:srgbClr val="0C0D0E"/>
                </a:solidFill>
                <a:latin typeface="Trebuchet MS"/>
              </a:rPr>
              <a:t>.</a:t>
            </a:r>
          </a:p>
          <a:p>
            <a:pPr marL="285744" lvl="2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Large Database ( 2.4 TB ) which leads to get many network issues while migration.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1"/>
            <a:ext cx="5467819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Built the SAP DEV,QAS and PRD server from existing server in DIESL DC to SIFY Cloud and Testing has been carried successfully.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The End User connectivity for the New Cloud Servers.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Data transfer of SAP ECC DEV,QAS,PRD,SOL,BI_DEV,BI_PRD to </a:t>
            </a:r>
            <a:r>
              <a:rPr lang="en-IN" sz="1067" dirty="0" err="1">
                <a:solidFill>
                  <a:srgbClr val="0C0D0E"/>
                </a:solidFill>
                <a:latin typeface="Trebuchet MS"/>
              </a:rPr>
              <a:t>sify</a:t>
            </a:r>
            <a:r>
              <a:rPr lang="en-IN" sz="1067" dirty="0">
                <a:solidFill>
                  <a:srgbClr val="0C0D0E"/>
                </a:solidFill>
                <a:latin typeface="Trebuchet MS"/>
              </a:rPr>
              <a:t> co-location and then to Sify cloud.</a:t>
            </a:r>
            <a:endParaRPr lang="en-IN" sz="1067" dirty="0">
              <a:solidFill>
                <a:srgbClr val="606A74"/>
              </a:solidFill>
              <a:latin typeface="Trebuchet MS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05502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2"/>
            <a:ext cx="805502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DIESL, among leading logistics companies in India, provides solutions for integrated logistics, supply chain management, &amp; third-party logistics. It was on SAP ECC6.0 EHP 4 , they wanted to migrate to HP-UX to RHEL &amp; Upgrade oracle 10g to 11g in Sify Cloud. 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F1A34A-182A-4210-8E0D-5BAB898E09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693" y="1236071"/>
            <a:ext cx="1411215" cy="11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1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235</Words>
  <Application>Microsoft Office PowerPoint</Application>
  <PresentationFormat>Widescreen</PresentationFormat>
  <Paragraphs>24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DIESL  – DB Upgrade &amp; Migration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DIESL  – DB Upgrade &amp; Migration</dc:title>
  <dc:creator>Samarth Sharma</dc:creator>
  <cp:lastModifiedBy>Ali Imran Khan</cp:lastModifiedBy>
  <cp:revision>4</cp:revision>
  <dcterms:created xsi:type="dcterms:W3CDTF">2020-04-28T08:39:02Z</dcterms:created>
  <dcterms:modified xsi:type="dcterms:W3CDTF">2024-08-13T20:03:47Z</dcterms:modified>
</cp:coreProperties>
</file>