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"/>
  </p:notesMasterIdLst>
  <p:sldIdLst>
    <p:sldId id="2147311119" r:id="rId3"/>
    <p:sldId id="2577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33C22-0F4F-6702-9F46-30543DB448E5}" v="2" dt="2024-08-09T11:16:13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7E3520F5-AD23-47F8-B569-DD8F31B25CA6}"/>
    <pc:docChg chg="undo redo custSel addSld delSld modSld">
      <pc:chgData name="Ali Imran Khan" userId="1b5bb57a-5950-47f3-9580-38148fcd8ba4" providerId="ADAL" clId="{7E3520F5-AD23-47F8-B569-DD8F31B25CA6}" dt="2023-08-21T10:59:49.552" v="22" actId="207"/>
      <pc:docMkLst>
        <pc:docMk/>
      </pc:docMkLst>
      <pc:sldChg chg="del">
        <pc:chgData name="Ali Imran Khan" userId="1b5bb57a-5950-47f3-9580-38148fcd8ba4" providerId="ADAL" clId="{7E3520F5-AD23-47F8-B569-DD8F31B25CA6}" dt="2023-08-21T10:59:09.788" v="10" actId="47"/>
        <pc:sldMkLst>
          <pc:docMk/>
          <pc:sldMk cId="1797521960" sldId="2575"/>
        </pc:sldMkLst>
      </pc:sldChg>
      <pc:sldChg chg="modSp add mod">
        <pc:chgData name="Ali Imran Khan" userId="1b5bb57a-5950-47f3-9580-38148fcd8ba4" providerId="ADAL" clId="{7E3520F5-AD23-47F8-B569-DD8F31B25CA6}" dt="2023-08-21T10:59:49.552" v="22" actId="207"/>
        <pc:sldMkLst>
          <pc:docMk/>
          <pc:sldMk cId="471430816" sldId="2577"/>
        </pc:sldMkLst>
        <pc:spChg chg="mod">
          <ac:chgData name="Ali Imran Khan" userId="1b5bb57a-5950-47f3-9580-38148fcd8ba4" providerId="ADAL" clId="{7E3520F5-AD23-47F8-B569-DD8F31B25CA6}" dt="2023-08-21T10:59:41.908" v="21" actId="33524"/>
          <ac:spMkLst>
            <pc:docMk/>
            <pc:sldMk cId="471430816" sldId="2577"/>
            <ac:spMk id="20" creationId="{F739D51D-438F-4DE1-A403-67356CFCE5B7}"/>
          </ac:spMkLst>
        </pc:spChg>
        <pc:spChg chg="mod">
          <ac:chgData name="Ali Imran Khan" userId="1b5bb57a-5950-47f3-9580-38148fcd8ba4" providerId="ADAL" clId="{7E3520F5-AD23-47F8-B569-DD8F31B25CA6}" dt="2023-08-21T10:59:21.149" v="13" actId="207"/>
          <ac:spMkLst>
            <pc:docMk/>
            <pc:sldMk cId="471430816" sldId="2577"/>
            <ac:spMk id="22" creationId="{3A5F3A29-4E0D-47E9-B9CF-8087695B00A8}"/>
          </ac:spMkLst>
        </pc:spChg>
        <pc:spChg chg="mod">
          <ac:chgData name="Ali Imran Khan" userId="1b5bb57a-5950-47f3-9580-38148fcd8ba4" providerId="ADAL" clId="{7E3520F5-AD23-47F8-B569-DD8F31B25CA6}" dt="2023-08-21T10:59:49.552" v="22" actId="207"/>
          <ac:spMkLst>
            <pc:docMk/>
            <pc:sldMk cId="471430816" sldId="2577"/>
            <ac:spMk id="29" creationId="{AAB124CE-D6EB-4B42-A26D-7A3DDD43EA13}"/>
          </ac:spMkLst>
        </pc:spChg>
        <pc:spChg chg="mod">
          <ac:chgData name="Ali Imran Khan" userId="1b5bb57a-5950-47f3-9580-38148fcd8ba4" providerId="ADAL" clId="{7E3520F5-AD23-47F8-B569-DD8F31B25CA6}" dt="2023-08-21T10:59:30.610" v="19" actId="207"/>
          <ac:spMkLst>
            <pc:docMk/>
            <pc:sldMk cId="471430816" sldId="2577"/>
            <ac:spMk id="33" creationId="{8129E932-E1BD-44B1-93C3-DC6BB32081E7}"/>
          </ac:spMkLst>
        </pc:spChg>
      </pc:sldChg>
      <pc:sldChg chg="modSp mod">
        <pc:chgData name="Ali Imran Khan" userId="1b5bb57a-5950-47f3-9580-38148fcd8ba4" providerId="ADAL" clId="{7E3520F5-AD23-47F8-B569-DD8F31B25CA6}" dt="2023-08-21T10:59:07.848" v="9" actId="20577"/>
        <pc:sldMkLst>
          <pc:docMk/>
          <pc:sldMk cId="714330296" sldId="2147311119"/>
        </pc:sldMkLst>
        <pc:spChg chg="mod">
          <ac:chgData name="Ali Imran Khan" userId="1b5bb57a-5950-47f3-9580-38148fcd8ba4" providerId="ADAL" clId="{7E3520F5-AD23-47F8-B569-DD8F31B25CA6}" dt="2023-08-21T10:59:07.848" v="9" actId="20577"/>
          <ac:spMkLst>
            <pc:docMk/>
            <pc:sldMk cId="714330296" sldId="2147311119"/>
            <ac:spMk id="15" creationId="{5E81D9C2-940E-1AA1-C5C3-19B51C6117B5}"/>
          </ac:spMkLst>
        </pc:spChg>
      </pc:sldChg>
    </pc:docChg>
  </pc:docChgLst>
  <pc:docChgLst>
    <pc:chgData name="Ali Imran Khan" userId="S::aliimran.khan@sifycorp.com::1b5bb57a-5950-47f3-9580-38148fcd8ba4" providerId="AD" clId="Web-{CB133C22-0F4F-6702-9F46-30543DB448E5}"/>
    <pc:docChg chg="modSld">
      <pc:chgData name="Ali Imran Khan" userId="S::aliimran.khan@sifycorp.com::1b5bb57a-5950-47f3-9580-38148fcd8ba4" providerId="AD" clId="Web-{CB133C22-0F4F-6702-9F46-30543DB448E5}" dt="2024-08-09T11:16:11.576" v="0"/>
      <pc:docMkLst>
        <pc:docMk/>
      </pc:docMkLst>
      <pc:sldChg chg="modSp">
        <pc:chgData name="Ali Imran Khan" userId="S::aliimran.khan@sifycorp.com::1b5bb57a-5950-47f3-9580-38148fcd8ba4" providerId="AD" clId="Web-{CB133C22-0F4F-6702-9F46-30543DB448E5}" dt="2024-08-09T11:16:11.57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B133C22-0F4F-6702-9F46-30543DB448E5}" dt="2024-08-09T11:16:11.57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ABF60-D5B6-427A-B81C-1510E3CEC62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1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et_manage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E81D9C2-940E-1AA1-C5C3-19B51C611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YES BANK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F608CC-E494-9E73-0FEC-E6D1B76AF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Data Center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79178"/>
            <a:ext cx="1920000" cy="37375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333" b="1" dirty="0">
                <a:solidFill>
                  <a:schemeClr val="bg1"/>
                </a:solidFill>
                <a:latin typeface="+mj-lt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333" b="1" dirty="0">
                <a:solidFill>
                  <a:schemeClr val="bg1"/>
                </a:solidFill>
                <a:latin typeface="+mj-lt"/>
              </a:rPr>
              <a:t>Key Value Adds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36426"/>
            <a:ext cx="1151573" cy="1012429"/>
          </a:xfrm>
          <a:prstGeom prst="rect">
            <a:avLst/>
          </a:prstGeom>
          <a:solidFill>
            <a:srgbClr val="00518F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Client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Overview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bank -  dc Hosting &amp; Managed Services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36426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6144" y="2852936"/>
            <a:ext cx="5475347" cy="175683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531630" y="2949912"/>
            <a:ext cx="52125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50">
                <a:solidFill>
                  <a:srgbClr val="0C0D0E"/>
                </a:solidFill>
              </a:defRPr>
            </a:lvl1pPr>
          </a:lstStyle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56 Rack Space at Airoli with Dense 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 capacity per rack</a:t>
            </a:r>
          </a:p>
          <a:p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55 Racks at Bangalore with Dense power capacity per rack</a:t>
            </a:r>
          </a:p>
          <a:p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Value Added Services – Physical Cage, Biometric Access</a:t>
            </a:r>
          </a:p>
          <a:p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Seating Space – 8 Nos.</a:t>
            </a:r>
          </a:p>
          <a:p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56927"/>
            <a:ext cx="5463479" cy="103318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401427" y="2909100"/>
            <a:ext cx="5258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50">
                <a:solidFill>
                  <a:srgbClr val="0C0D0E"/>
                </a:solidFill>
              </a:defRPr>
            </a:lvl1pPr>
          </a:lstStyle>
          <a:p>
            <a:pPr marL="122764" indent="-122764"/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Offering ICT solution (DC + Network):</a:t>
            </a:r>
          </a:p>
          <a:p>
            <a:pPr marL="122764" indent="-122764"/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Flexibility, Scalability &amp; Strategic DC location</a:t>
            </a:r>
          </a:p>
          <a:p>
            <a:pPr marL="122764" indent="-122764"/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 upgrade done at Bangalore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36426"/>
            <a:ext cx="8055027" cy="1012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2" y="1434000"/>
            <a:ext cx="791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rgbClr val="0C0D0E"/>
                </a:solidFill>
              </a:defRPr>
            </a:lvl1pPr>
          </a:lstStyle>
          <a:p>
            <a:r>
              <a:rPr lang="en-US" sz="1600" b="1" dirty="0"/>
              <a:t>Yes Bank Limited is an Indian public bank headquartered in Mumbai. It offers wide range of banking and financial products for corporate and retail customers through retail banking and asset</a:t>
            </a:r>
            <a:r>
              <a:rPr lang="en-US" sz="1600" b="1" dirty="0">
                <a:hlinkClick r:id="rId3" tooltip="Asset manage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/>
              <a:t>management services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47C7D6-598D-4FC4-A754-EBD93F96B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37" y="4677165"/>
            <a:ext cx="1923763" cy="3695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333" b="1" dirty="0">
                <a:solidFill>
                  <a:schemeClr val="bg1"/>
                </a:solidFill>
                <a:latin typeface="+mj-lt"/>
              </a:rPr>
              <a:t>Benefits to Client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77FCED-8661-4E79-8462-6D16A68CD93C}"/>
              </a:ext>
            </a:extLst>
          </p:cNvPr>
          <p:cNvSpPr/>
          <p:nvPr/>
        </p:nvSpPr>
        <p:spPr>
          <a:xfrm>
            <a:off x="428037" y="5046729"/>
            <a:ext cx="5475347" cy="12143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29E932-E1BD-44B1-93C3-DC6BB32081E7}"/>
              </a:ext>
            </a:extLst>
          </p:cNvPr>
          <p:cNvSpPr txBox="1"/>
          <p:nvPr/>
        </p:nvSpPr>
        <p:spPr>
          <a:xfrm>
            <a:off x="526745" y="5132414"/>
            <a:ext cx="521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50">
                <a:solidFill>
                  <a:srgbClr val="0C0D0E"/>
                </a:solidFill>
              </a:defRPr>
            </a:lvl1pPr>
          </a:lstStyle>
          <a:p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Scalable and faster deployment</a:t>
            </a:r>
          </a:p>
          <a:p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availability</a:t>
            </a:r>
          </a:p>
          <a:p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TCO</a:t>
            </a:r>
          </a:p>
          <a:p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operational efficiencies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78A90A-B829-482F-BC5A-0ED2A6DD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617" y="4029282"/>
            <a:ext cx="1916561" cy="3791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333" b="1" dirty="0">
                <a:solidFill>
                  <a:schemeClr val="bg1"/>
                </a:solidFill>
                <a:latin typeface="+mj-lt"/>
              </a:rPr>
              <a:t>Challenges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4B86F2-FAD8-4256-BB18-73EE73F53845}"/>
              </a:ext>
            </a:extLst>
          </p:cNvPr>
          <p:cNvSpPr/>
          <p:nvPr/>
        </p:nvSpPr>
        <p:spPr>
          <a:xfrm>
            <a:off x="6300485" y="4426475"/>
            <a:ext cx="5463479" cy="183462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39D51D-438F-4DE1-A403-67356CFCE5B7}"/>
              </a:ext>
            </a:extLst>
          </p:cNvPr>
          <p:cNvSpPr txBox="1"/>
          <p:nvPr/>
        </p:nvSpPr>
        <p:spPr>
          <a:xfrm>
            <a:off x="6401427" y="4548856"/>
            <a:ext cx="5107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50">
                <a:solidFill>
                  <a:srgbClr val="0C0D0E"/>
                </a:solidFill>
              </a:defRPr>
            </a:lvl1pPr>
          </a:lstStyle>
          <a:p>
            <a:pPr marL="122764" lvl="2" indent="-122764">
              <a:buFont typeface="Arial" panose="020B0604020202020204" pitchFamily="34" charset="0"/>
              <a:buChar char="•"/>
              <a:tabLst>
                <a:tab pos="122764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Yes Bank has come up all the new Server Racks with height of 45U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2764" lvl="2" indent="-122764">
              <a:buFont typeface="Arial" panose="020B0604020202020204" pitchFamily="34" charset="0"/>
              <a:buChar char="•"/>
              <a:tabLst>
                <a:tab pos="122764" algn="l"/>
              </a:tabLst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Value added services dependent on external vendors</a:t>
            </a:r>
          </a:p>
          <a:p>
            <a:pPr marL="122764" lvl="2" indent="-122764">
              <a:buFont typeface="Arial" panose="020B0604020202020204" pitchFamily="34" charset="0"/>
              <a:buChar char="•"/>
              <a:tabLst>
                <a:tab pos="122764" algn="l"/>
              </a:tabLst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Stringent timelines</a:t>
            </a:r>
          </a:p>
          <a:p>
            <a:pPr marL="122764" lvl="2" indent="-122764">
              <a:buFont typeface="Arial" panose="020B0604020202020204" pitchFamily="34" charset="0"/>
              <a:buChar char="•"/>
              <a:tabLst>
                <a:tab pos="122764" algn="l"/>
              </a:tabLst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Infra development with additional power capacity for High density racks at Bangalore DC</a:t>
            </a:r>
          </a:p>
        </p:txBody>
      </p:sp>
      <p:pic>
        <p:nvPicPr>
          <p:cNvPr id="21" name="Picture 35" descr="Image result for Yesbank">
            <a:extLst>
              <a:ext uri="{FF2B5EF4-FFF2-40B4-BE49-F238E27FC236}">
                <a16:creationId xmlns:a16="http://schemas.microsoft.com/office/drawing/2014/main" id="{247DC76C-64AE-43CC-8F0F-DAA1B8A6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292" y="1413497"/>
            <a:ext cx="1654017" cy="850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43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168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Sify Theme Nov20</vt:lpstr>
      <vt:lpstr>PowerPoint Presentation</vt:lpstr>
      <vt:lpstr>Yes bank -  dc Hosting &amp; Managed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23</cp:revision>
  <dcterms:created xsi:type="dcterms:W3CDTF">2023-06-08T07:32:51Z</dcterms:created>
  <dcterms:modified xsi:type="dcterms:W3CDTF">2024-08-09T11:16:18Z</dcterms:modified>
</cp:coreProperties>
</file>