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"/>
  </p:notesMasterIdLst>
  <p:sldIdLst>
    <p:sldId id="2147311115" r:id="rId3"/>
    <p:sldId id="2076137081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D9E9D-7CCC-72C6-D390-3906BC509A58}" v="2" dt="2024-08-12T11:07:17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E88D9E9D-7CCC-72C6-D390-3906BC509A58}"/>
    <pc:docChg chg="modSld">
      <pc:chgData name="Ali Imran Khan" userId="S::aliimran.khan@sifycorp.com::1b5bb57a-5950-47f3-9580-38148fcd8ba4" providerId="AD" clId="Web-{E88D9E9D-7CCC-72C6-D390-3906BC509A58}" dt="2024-08-12T11:07:16.313" v="0"/>
      <pc:docMkLst>
        <pc:docMk/>
      </pc:docMkLst>
      <pc:sldChg chg="modSp">
        <pc:chgData name="Ali Imran Khan" userId="S::aliimran.khan@sifycorp.com::1b5bb57a-5950-47f3-9580-38148fcd8ba4" providerId="AD" clId="Web-{E88D9E9D-7CCC-72C6-D390-3906BC509A58}" dt="2024-08-12T11:07:16.313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E88D9E9D-7CCC-72C6-D390-3906BC509A58}" dt="2024-08-12T11:07:16.313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7FED6F24-CA33-44ED-9010-A2B707D2E7F9}"/>
    <pc:docChg chg="addSld delSld modSld">
      <pc:chgData name="Ali Imran Khan" userId="1b5bb57a-5950-47f3-9580-38148fcd8ba4" providerId="ADAL" clId="{7FED6F24-CA33-44ED-9010-A2B707D2E7F9}" dt="2023-06-08T09:42:45.266" v="50"/>
      <pc:docMkLst>
        <pc:docMk/>
      </pc:docMkLst>
      <pc:sldChg chg="del">
        <pc:chgData name="Ali Imran Khan" userId="1b5bb57a-5950-47f3-9580-38148fcd8ba4" providerId="ADAL" clId="{7FED6F24-CA33-44ED-9010-A2B707D2E7F9}" dt="2023-06-08T09:42:39.813" v="49" actId="47"/>
        <pc:sldMkLst>
          <pc:docMk/>
          <pc:sldMk cId="681738123" sldId="2076137080"/>
        </pc:sldMkLst>
      </pc:sldChg>
      <pc:sldChg chg="add">
        <pc:chgData name="Ali Imran Khan" userId="1b5bb57a-5950-47f3-9580-38148fcd8ba4" providerId="ADAL" clId="{7FED6F24-CA33-44ED-9010-A2B707D2E7F9}" dt="2023-06-08T09:42:45.266" v="50"/>
        <pc:sldMkLst>
          <pc:docMk/>
          <pc:sldMk cId="111857237" sldId="2076137081"/>
        </pc:sldMkLst>
      </pc:sldChg>
      <pc:sldChg chg="modSp mod">
        <pc:chgData name="Ali Imran Khan" userId="1b5bb57a-5950-47f3-9580-38148fcd8ba4" providerId="ADAL" clId="{7FED6F24-CA33-44ED-9010-A2B707D2E7F9}" dt="2023-06-08T09:42:24.782" v="48" actId="20577"/>
        <pc:sldMkLst>
          <pc:docMk/>
          <pc:sldMk cId="1125965489" sldId="2147311115"/>
        </pc:sldMkLst>
        <pc:spChg chg="mod">
          <ac:chgData name="Ali Imran Khan" userId="1b5bb57a-5950-47f3-9580-38148fcd8ba4" providerId="ADAL" clId="{7FED6F24-CA33-44ED-9010-A2B707D2E7F9}" dt="2023-06-08T09:42:06.808" v="18" actId="20577"/>
          <ac:spMkLst>
            <pc:docMk/>
            <pc:sldMk cId="1125965489" sldId="2147311115"/>
            <ac:spMk id="13" creationId="{0D30BB44-E2BF-20C3-14D5-85CCC0070A4C}"/>
          </ac:spMkLst>
        </pc:spChg>
        <pc:spChg chg="mod">
          <ac:chgData name="Ali Imran Khan" userId="1b5bb57a-5950-47f3-9580-38148fcd8ba4" providerId="ADAL" clId="{7FED6F24-CA33-44ED-9010-A2B707D2E7F9}" dt="2023-06-08T09:42:24.782" v="48" actId="20577"/>
          <ac:spMkLst>
            <pc:docMk/>
            <pc:sldMk cId="1125965489" sldId="2147311115"/>
            <ac:spMk id="15" creationId="{9462205E-3C0F-B4C3-00EC-321EED3CE244}"/>
          </ac:spMkLst>
        </pc:spChg>
      </pc:sldChg>
      <pc:sldMasterChg chg="delSldLayout">
        <pc:chgData name="Ali Imran Khan" userId="1b5bb57a-5950-47f3-9580-38148fcd8ba4" providerId="ADAL" clId="{7FED6F24-CA33-44ED-9010-A2B707D2E7F9}" dt="2023-06-08T09:42:39.813" v="49" actId="47"/>
        <pc:sldMasterMkLst>
          <pc:docMk/>
          <pc:sldMasterMk cId="3775404242" sldId="2147483662"/>
        </pc:sldMasterMkLst>
        <pc:sldLayoutChg chg="del">
          <pc:chgData name="Ali Imran Khan" userId="1b5bb57a-5950-47f3-9580-38148fcd8ba4" providerId="ADAL" clId="{7FED6F24-CA33-44ED-9010-A2B707D2E7F9}" dt="2023-06-08T09:42:39.813" v="49" actId="47"/>
          <pc:sldLayoutMkLst>
            <pc:docMk/>
            <pc:sldMasterMk cId="3775404242" sldId="2147483662"/>
            <pc:sldLayoutMk cId="3869077041" sldId="2147483674"/>
          </pc:sldLayoutMkLst>
        </pc:sldLayoutChg>
      </pc:sldMasterChg>
    </pc:docChg>
  </pc:docChgLst>
  <pc:docChgLst>
    <pc:chgData name="Ali Imran Khan" userId="1b5bb57a-5950-47f3-9580-38148fcd8ba4" providerId="ADAL" clId="{1A48F0AD-7436-4358-933A-89C4A4434C35}"/>
    <pc:docChg chg="undo custSel modSld modMainMaster">
      <pc:chgData name="Ali Imran Khan" userId="1b5bb57a-5950-47f3-9580-38148fcd8ba4" providerId="ADAL" clId="{1A48F0AD-7436-4358-933A-89C4A4434C35}" dt="2023-08-21T11:25:21.608" v="68" actId="478"/>
      <pc:docMkLst>
        <pc:docMk/>
      </pc:docMkLst>
      <pc:sldChg chg="delSp modSp mod">
        <pc:chgData name="Ali Imran Khan" userId="1b5bb57a-5950-47f3-9580-38148fcd8ba4" providerId="ADAL" clId="{1A48F0AD-7436-4358-933A-89C4A4434C35}" dt="2023-08-21T11:19:01.231" v="64" actId="1076"/>
        <pc:sldMkLst>
          <pc:docMk/>
          <pc:sldMk cId="111857237" sldId="2076137081"/>
        </pc:sldMkLst>
        <pc:spChg chg="del mod">
          <ac:chgData name="Ali Imran Khan" userId="1b5bb57a-5950-47f3-9580-38148fcd8ba4" providerId="ADAL" clId="{1A48F0AD-7436-4358-933A-89C4A4434C35}" dt="2023-08-21T11:18:55.516" v="63" actId="478"/>
          <ac:spMkLst>
            <pc:docMk/>
            <pc:sldMk cId="111857237" sldId="2076137081"/>
            <ac:spMk id="3" creationId="{0EF6D6E0-178F-D301-F387-2D63B03A04D5}"/>
          </ac:spMkLst>
        </pc:spChg>
        <pc:spChg chg="mod">
          <ac:chgData name="Ali Imran Khan" userId="1b5bb57a-5950-47f3-9580-38148fcd8ba4" providerId="ADAL" clId="{1A48F0AD-7436-4358-933A-89C4A4434C35}" dt="2023-08-21T11:18:01.138" v="2" actId="108"/>
          <ac:spMkLst>
            <pc:docMk/>
            <pc:sldMk cId="111857237" sldId="2076137081"/>
            <ac:spMk id="4" creationId="{E8342832-EF47-42C7-A2C0-D0C3BB1101FF}"/>
          </ac:spMkLst>
        </pc:spChg>
        <pc:spChg chg="mod">
          <ac:chgData name="Ali Imran Khan" userId="1b5bb57a-5950-47f3-9580-38148fcd8ba4" providerId="ADAL" clId="{1A48F0AD-7436-4358-933A-89C4A4434C35}" dt="2023-08-21T11:19:01.231" v="64" actId="1076"/>
          <ac:spMkLst>
            <pc:docMk/>
            <pc:sldMk cId="111857237" sldId="2076137081"/>
            <ac:spMk id="7" creationId="{3ACEB612-991C-AAB5-E4A0-70C1EF0CA1C9}"/>
          </ac:spMkLst>
        </pc:spChg>
        <pc:spChg chg="del">
          <ac:chgData name="Ali Imran Khan" userId="1b5bb57a-5950-47f3-9580-38148fcd8ba4" providerId="ADAL" clId="{1A48F0AD-7436-4358-933A-89C4A4434C35}" dt="2023-08-21T11:18:32.672" v="6" actId="478"/>
          <ac:spMkLst>
            <pc:docMk/>
            <pc:sldMk cId="111857237" sldId="2076137081"/>
            <ac:spMk id="9" creationId="{FCE07680-AB23-E918-B5F5-64E1360E62F3}"/>
          </ac:spMkLst>
        </pc:spChg>
        <pc:spChg chg="mod">
          <ac:chgData name="Ali Imran Khan" userId="1b5bb57a-5950-47f3-9580-38148fcd8ba4" providerId="ADAL" clId="{1A48F0AD-7436-4358-933A-89C4A4434C35}" dt="2023-08-21T11:18:46.890" v="39" actId="1035"/>
          <ac:spMkLst>
            <pc:docMk/>
            <pc:sldMk cId="111857237" sldId="2076137081"/>
            <ac:spMk id="22" creationId="{5C7DCE75-42E2-480C-A281-09C8647B4706}"/>
          </ac:spMkLst>
        </pc:spChg>
        <pc:spChg chg="mod">
          <ac:chgData name="Ali Imran Khan" userId="1b5bb57a-5950-47f3-9580-38148fcd8ba4" providerId="ADAL" clId="{1A48F0AD-7436-4358-933A-89C4A4434C35}" dt="2023-08-21T11:18:25.436" v="5" actId="108"/>
          <ac:spMkLst>
            <pc:docMk/>
            <pc:sldMk cId="111857237" sldId="2076137081"/>
            <ac:spMk id="34" creationId="{4323FDC9-6E80-4351-B3B7-50CFFE61E512}"/>
          </ac:spMkLst>
        </pc:spChg>
        <pc:picChg chg="mod">
          <ac:chgData name="Ali Imran Khan" userId="1b5bb57a-5950-47f3-9580-38148fcd8ba4" providerId="ADAL" clId="{1A48F0AD-7436-4358-933A-89C4A4434C35}" dt="2023-08-21T11:18:52.734" v="61" actId="1035"/>
          <ac:picMkLst>
            <pc:docMk/>
            <pc:sldMk cId="111857237" sldId="2076137081"/>
            <ac:picMk id="23" creationId="{FC1D074B-4271-4FAF-9E80-3FC28B22EFDD}"/>
          </ac:picMkLst>
        </pc:picChg>
      </pc:sldChg>
      <pc:sldMasterChg chg="delSp modSp mod modSldLayout">
        <pc:chgData name="Ali Imran Khan" userId="1b5bb57a-5950-47f3-9580-38148fcd8ba4" providerId="ADAL" clId="{1A48F0AD-7436-4358-933A-89C4A4434C35}" dt="2023-08-21T11:25:21.608" v="68" actId="478"/>
        <pc:sldMasterMkLst>
          <pc:docMk/>
          <pc:sldMasterMk cId="3775404242" sldId="2147483662"/>
        </pc:sldMasterMkLst>
        <pc:grpChg chg="del mod">
          <ac:chgData name="Ali Imran Khan" userId="1b5bb57a-5950-47f3-9580-38148fcd8ba4" providerId="ADAL" clId="{1A48F0AD-7436-4358-933A-89C4A4434C35}" dt="2023-08-21T11:20:28.028" v="66" actId="478"/>
          <ac:grpSpMkLst>
            <pc:docMk/>
            <pc:sldMasterMk cId="3775404242" sldId="2147483662"/>
            <ac:grpSpMk id="10" creationId="{32BA68D0-E1FC-4A86-A193-8160F7C7A1B3}"/>
          </ac:grpSpMkLst>
        </pc:grpChg>
        <pc:sldLayoutChg chg="delSp modSp mod">
          <pc:chgData name="Ali Imran Khan" userId="1b5bb57a-5950-47f3-9580-38148fcd8ba4" providerId="ADAL" clId="{1A48F0AD-7436-4358-933A-89C4A4434C35}" dt="2023-08-21T11:25:21.608" v="68" actId="478"/>
          <pc:sldLayoutMkLst>
            <pc:docMk/>
            <pc:sldMasterMk cId="3775404242" sldId="2147483662"/>
            <pc:sldLayoutMk cId="505210307" sldId="2147483674"/>
          </pc:sldLayoutMkLst>
          <pc:grpChg chg="del mod">
            <ac:chgData name="Ali Imran Khan" userId="1b5bb57a-5950-47f3-9580-38148fcd8ba4" providerId="ADAL" clId="{1A48F0AD-7436-4358-933A-89C4A4434C35}" dt="2023-08-21T11:25:21.608" v="68" actId="478"/>
            <ac:grpSpMkLst>
              <pc:docMk/>
              <pc:sldMasterMk cId="3775404242" sldId="2147483662"/>
              <pc:sldLayoutMk cId="505210307" sldId="2147483674"/>
              <ac:grpSpMk id="4" creationId="{CAEC7A9F-5A4E-490A-BC42-58A63AE4A370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243127" y="412816"/>
            <a:ext cx="1595071" cy="9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399475"/>
            <a:ext cx="5411352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5" y="3793167"/>
            <a:ext cx="5368776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4851401"/>
            <a:ext cx="5411352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16079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77822" y="452581"/>
            <a:ext cx="12192001" cy="68580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882180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3" y="4612904"/>
            <a:ext cx="11136000" cy="2245096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3" y="4494371"/>
            <a:ext cx="11136000" cy="118533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6" y="4839528"/>
            <a:ext cx="9797661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5753617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6262239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0094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7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818" y="0"/>
            <a:ext cx="12192001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363200" y="279400"/>
            <a:ext cx="1478389" cy="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12900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71004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9677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31108"/>
            <a:ext cx="10051200" cy="46165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052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754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D30BB44-E2BF-20C3-14D5-85CCC0070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STATE BANK OF INDIA</a:t>
            </a:r>
            <a:endParaRPr lang="en-IN" sz="4267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62205E-3C0F-B4C3-00EC-321EED3CE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Digital Services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655322" y="1468824"/>
            <a:ext cx="5305751" cy="53040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Integrated Value and Outcome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Modular development &amp; deployment   </a:t>
            </a: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24x7 performance monitoring of the architecture</a:t>
            </a: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Fully managed services, facilities and features associated with RPA/chatbots</a:t>
            </a: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Automatic resolution of transaction invocation ticket</a:t>
            </a:r>
          </a:p>
          <a:p>
            <a:pPr indent="-28511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Health check for various components like CPU, memory, connectivity, device accessibility, and server</a:t>
            </a:r>
          </a:p>
          <a:p>
            <a:pPr marL="285115" marR="0" lvl="0" indent="-285115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</a:endParaRPr>
          </a:p>
          <a:p>
            <a:pPr marL="285115" marR="0" lvl="0" indent="-285115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pPr marR="0" lvl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Value for Client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Unattended successful end-to-end processing</a:t>
            </a: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Increase in efficiency</a:t>
            </a: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Faster TAT</a:t>
            </a: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24x7 operability</a:t>
            </a: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Faster error detection and remediation </a:t>
            </a:r>
          </a:p>
          <a:p>
            <a:pPr marR="0" lvl="0" indent="-28511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Improved user experience</a:t>
            </a:r>
          </a:p>
          <a:p>
            <a:pPr indent="-28511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Ultimately led to lower Total Cost of Ownership (TCO), improved Return on Investment (ROI) and enhanced controls 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517"/>
            <a:ext cx="4815000" cy="1200329"/>
            <a:chOff x="909872" y="1371600"/>
            <a:chExt cx="4815000" cy="12003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120033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Project Objective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Automate the first level of troubleshooting for network-related tickets, accelerate repetitive tasks done manually, enhance end-user experience with servicing agents/chatbots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7DCE75-42E2-480C-A281-09C8647B4706}"/>
              </a:ext>
            </a:extLst>
          </p:cNvPr>
          <p:cNvSpPr txBox="1"/>
          <p:nvPr/>
        </p:nvSpPr>
        <p:spPr>
          <a:xfrm>
            <a:off x="1359872" y="4087090"/>
            <a:ext cx="4320000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1F497D"/>
                </a:solidFill>
                <a:latin typeface="Trebuchet MS"/>
              </a:rPr>
              <a:t>Sify’s</a:t>
            </a:r>
            <a:r>
              <a:rPr lang="en-US" sz="1600" b="1" dirty="0">
                <a:solidFill>
                  <a:srgbClr val="1F497D"/>
                </a:solidFill>
                <a:latin typeface="Trebuchet MS"/>
              </a:rPr>
              <a:t> Uniqueness</a:t>
            </a:r>
            <a:endParaRPr lang="en-US" dirty="0">
              <a:solidFill>
                <a:srgbClr val="000000"/>
              </a:solidFill>
              <a:latin typeface="Trebuchet MS"/>
            </a:endParaRPr>
          </a:p>
          <a:p>
            <a:pPr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Automation Edge Components: Workflow Scheduler, Agent Handler/AE Engine, File Store, Web Services, Request Queue, Std. RPA Architecture, integrate BMC Remedy &amp; 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VuNet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 NMS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ADF481-EB69-2F4C-A1F1-62ED4F202D21}"/>
              </a:ext>
            </a:extLst>
          </p:cNvPr>
          <p:cNvSpPr txBox="1"/>
          <p:nvPr/>
        </p:nvSpPr>
        <p:spPr>
          <a:xfrm rot="16200000">
            <a:off x="-3254384" y="3193841"/>
            <a:ext cx="6879448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Sify </a:t>
            </a:r>
            <a:r>
              <a:rPr kumimoji="0" lang="en-US" sz="2400" b="1" i="0" u="none" strike="noStrike" kern="1200" cap="all" spc="113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Infinitdigital</a:t>
            </a:r>
            <a:r>
              <a:rPr kumimoji="0" lang="en-US" sz="2400" b="1" i="0" u="none" strike="noStrike" kern="1200" cap="all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LED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4BF86-F264-4BBE-8919-76AE5E82AEF2}"/>
              </a:ext>
            </a:extLst>
          </p:cNvPr>
          <p:cNvSpPr txBox="1"/>
          <p:nvPr/>
        </p:nvSpPr>
        <p:spPr>
          <a:xfrm>
            <a:off x="410072" y="-15051"/>
            <a:ext cx="2121093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Public sector bank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62C620-B1AD-47AA-A035-F075B75D4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6848" r="4130" b="32680"/>
          <a:stretch/>
        </p:blipFill>
        <p:spPr>
          <a:xfrm>
            <a:off x="9524895" y="395948"/>
            <a:ext cx="2141213" cy="556964"/>
          </a:xfrm>
          <a:prstGeom prst="rect">
            <a:avLst/>
          </a:prstGeom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FC1D074B-4271-4FAF-9E80-3FC28B22EF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7" y="4150949"/>
            <a:ext cx="442746" cy="41112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ACEB612-991C-AAB5-E4A0-70C1EF0CA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272" y="456266"/>
            <a:ext cx="10051200" cy="46165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bank of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india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176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Sify Theme Nov20</vt:lpstr>
      <vt:lpstr>PowerPoint Presentation</vt:lpstr>
      <vt:lpstr>State bank of india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19</cp:revision>
  <dcterms:created xsi:type="dcterms:W3CDTF">2023-06-08T07:32:51Z</dcterms:created>
  <dcterms:modified xsi:type="dcterms:W3CDTF">2024-08-12T11:07:26Z</dcterms:modified>
</cp:coreProperties>
</file>