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2145705756" r:id="rId5"/>
    <p:sldId id="2145705757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002B5-2866-7F66-FD8B-E5C3D50819BF}" v="17" dt="2024-08-12T11:32:0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44927E7F-E2C8-46ED-816B-B7B50B1E9E5F}"/>
    <pc:docChg chg="custSel addSld delSld modSld modMainMaster">
      <pc:chgData name="Ali Imran Khan" userId="1b5bb57a-5950-47f3-9580-38148fcd8ba4" providerId="ADAL" clId="{44927E7F-E2C8-46ED-816B-B7B50B1E9E5F}" dt="2023-08-21T10:54:06.697" v="23" actId="20577"/>
      <pc:docMkLst>
        <pc:docMk/>
      </pc:docMkLst>
      <pc:sldChg chg="modSp add del mod">
        <pc:chgData name="Ali Imran Khan" userId="1b5bb57a-5950-47f3-9580-38148fcd8ba4" providerId="ADAL" clId="{44927E7F-E2C8-46ED-816B-B7B50B1E9E5F}" dt="2023-08-21T10:54:06.697" v="23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44927E7F-E2C8-46ED-816B-B7B50B1E9E5F}" dt="2023-08-21T10:54:06.697" v="23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Chg chg="del">
        <pc:chgData name="Ali Imran Khan" userId="1b5bb57a-5950-47f3-9580-38148fcd8ba4" providerId="ADAL" clId="{44927E7F-E2C8-46ED-816B-B7B50B1E9E5F}" dt="2023-08-21T10:53:50.744" v="5" actId="47"/>
        <pc:sldMkLst>
          <pc:docMk/>
          <pc:sldMk cId="714330296" sldId="2147311119"/>
        </pc:sldMkLst>
      </pc:sldChg>
      <pc:sldMasterChg chg="delSp modSp mod">
        <pc:chgData name="Ali Imran Khan" userId="1b5bb57a-5950-47f3-9580-38148fcd8ba4" providerId="ADAL" clId="{44927E7F-E2C8-46ED-816B-B7B50B1E9E5F}" dt="2023-08-21T10:47:35.969" v="1" actId="478"/>
        <pc:sldMasterMkLst>
          <pc:docMk/>
          <pc:sldMasterMk cId="123317284" sldId="2147483662"/>
        </pc:sldMasterMkLst>
        <pc:grpChg chg="del mod">
          <ac:chgData name="Ali Imran Khan" userId="1b5bb57a-5950-47f3-9580-38148fcd8ba4" providerId="ADAL" clId="{44927E7F-E2C8-46ED-816B-B7B50B1E9E5F}" dt="2023-08-21T10:47:35.969" v="1" actId="478"/>
          <ac:grpSpMkLst>
            <pc:docMk/>
            <pc:sldMasterMk cId="123317284" sldId="2147483662"/>
            <ac:grpSpMk id="10" creationId="{32BA68D0-E1FC-4A86-A193-8160F7C7A1B3}"/>
          </ac:grpSpMkLst>
        </pc:grpChg>
      </pc:sldMasterChg>
    </pc:docChg>
  </pc:docChgLst>
  <pc:docChgLst>
    <pc:chgData name="Ali Imran Khan" userId="S::aliimran.khan@sifycorp.com::1b5bb57a-5950-47f3-9580-38148fcd8ba4" providerId="AD" clId="Web-{C52002B5-2866-7F66-FD8B-E5C3D50819BF}"/>
    <pc:docChg chg="modSld">
      <pc:chgData name="Ali Imran Khan" userId="S::aliimran.khan@sifycorp.com::1b5bb57a-5950-47f3-9580-38148fcd8ba4" providerId="AD" clId="Web-{C52002B5-2866-7F66-FD8B-E5C3D50819BF}" dt="2024-08-12T11:32:01.530" v="14" actId="20577"/>
      <pc:docMkLst>
        <pc:docMk/>
      </pc:docMkLst>
      <pc:sldChg chg="modSp">
        <pc:chgData name="Ali Imran Khan" userId="S::aliimran.khan@sifycorp.com::1b5bb57a-5950-47f3-9580-38148fcd8ba4" providerId="AD" clId="Web-{C52002B5-2866-7F66-FD8B-E5C3D50819BF}" dt="2024-08-12T11:31:44.718" v="12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52002B5-2866-7F66-FD8B-E5C3D50819BF}" dt="2024-08-12T11:31:44.718" v="12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C52002B5-2866-7F66-FD8B-E5C3D50819BF}" dt="2024-08-12T11:32:01.530" v="14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C52002B5-2866-7F66-FD8B-E5C3D50819BF}" dt="2024-08-12T11:32:01.530" v="14" actId="20577"/>
          <ac:spMkLst>
            <pc:docMk/>
            <pc:sldMk cId="1843726236" sldId="2147311118"/>
            <ac:spMk id="16" creationId="{E212C6A9-3F25-E8ED-B732-E8586B0F1CCD}"/>
          </ac:spMkLst>
        </pc:spChg>
      </pc:sldChg>
    </pc:docChg>
  </pc:docChgLst>
  <pc:docChgLst>
    <pc:chgData name="Ali Imran Khan" userId="1b5bb57a-5950-47f3-9580-38148fcd8ba4" providerId="ADAL" clId="{A9E089BD-F3B9-443F-BC61-EC5FD57D156A}"/>
    <pc:docChg chg="addSld delSld modSld">
      <pc:chgData name="Ali Imran Khan" userId="1b5bb57a-5950-47f3-9580-38148fcd8ba4" providerId="ADAL" clId="{A9E089BD-F3B9-443F-BC61-EC5FD57D156A}" dt="2023-06-08T09:16:12.196" v="24" actId="20577"/>
      <pc:docMkLst>
        <pc:docMk/>
      </pc:docMkLst>
      <pc:sldChg chg="del">
        <pc:chgData name="Ali Imran Khan" userId="1b5bb57a-5950-47f3-9580-38148fcd8ba4" providerId="ADAL" clId="{A9E089BD-F3B9-443F-BC61-EC5FD57D156A}" dt="2023-06-08T09:15:50.852" v="21" actId="47"/>
        <pc:sldMkLst>
          <pc:docMk/>
          <pc:sldMk cId="1751996913" sldId="2145705754"/>
        </pc:sldMkLst>
      </pc:sldChg>
      <pc:sldChg chg="del">
        <pc:chgData name="Ali Imran Khan" userId="1b5bb57a-5950-47f3-9580-38148fcd8ba4" providerId="ADAL" clId="{A9E089BD-F3B9-443F-BC61-EC5FD57D156A}" dt="2023-06-08T09:15:51.277" v="22" actId="47"/>
        <pc:sldMkLst>
          <pc:docMk/>
          <pc:sldMk cId="312849212" sldId="2145705755"/>
        </pc:sldMkLst>
      </pc:sldChg>
      <pc:sldChg chg="add">
        <pc:chgData name="Ali Imran Khan" userId="1b5bb57a-5950-47f3-9580-38148fcd8ba4" providerId="ADAL" clId="{A9E089BD-F3B9-443F-BC61-EC5FD57D156A}" dt="2023-06-08T09:15:59.065" v="23"/>
        <pc:sldMkLst>
          <pc:docMk/>
          <pc:sldMk cId="3462636230" sldId="2145705756"/>
        </pc:sldMkLst>
      </pc:sldChg>
      <pc:sldChg chg="add">
        <pc:chgData name="Ali Imran Khan" userId="1b5bb57a-5950-47f3-9580-38148fcd8ba4" providerId="ADAL" clId="{A9E089BD-F3B9-443F-BC61-EC5FD57D156A}" dt="2023-06-08T09:15:59.065" v="23"/>
        <pc:sldMkLst>
          <pc:docMk/>
          <pc:sldMk cId="911214693" sldId="2145705757"/>
        </pc:sldMkLst>
      </pc:sldChg>
      <pc:sldChg chg="modSp mod">
        <pc:chgData name="Ali Imran Khan" userId="1b5bb57a-5950-47f3-9580-38148fcd8ba4" providerId="ADAL" clId="{A9E089BD-F3B9-443F-BC61-EC5FD57D156A}" dt="2023-06-08T09:16:12.196" v="24" actId="20577"/>
        <pc:sldMkLst>
          <pc:docMk/>
          <pc:sldMk cId="714330296" sldId="2147311119"/>
        </pc:sldMkLst>
        <pc:spChg chg="mod">
          <ac:chgData name="Ali Imran Khan" userId="1b5bb57a-5950-47f3-9580-38148fcd8ba4" providerId="ADAL" clId="{A9E089BD-F3B9-443F-BC61-EC5FD57D156A}" dt="2023-06-08T09:16:12.196" v="24" actId="20577"/>
          <ac:spMkLst>
            <pc:docMk/>
            <pc:sldMk cId="714330296" sldId="2147311119"/>
            <ac:spMk id="15" creationId="{5E81D9C2-940E-1AA1-C5C3-19B51C6117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917710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779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06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7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98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6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6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14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9888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507462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3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2530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38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Punjab &amp; Sind Bank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>
                <a:latin typeface="Trebuchet MS"/>
              </a:rPr>
              <a:t>Integrated Case Study</a:t>
            </a:r>
            <a:endParaRPr lang="en-IN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9" y="507794"/>
            <a:ext cx="10051200" cy="492429"/>
          </a:xfrm>
        </p:spPr>
        <p:txBody>
          <a:bodyPr>
            <a:noAutofit/>
          </a:bodyPr>
          <a:lstStyle/>
          <a:p>
            <a:pPr defTabSz="1218988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Punjab &amp; Sind Bank: A leading bank relies on Sify for smooth banking- 2 pager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971" y="1172815"/>
            <a:ext cx="11315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To ensure connectivity and system resiliency for business operations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80"/>
            <a:ext cx="3635128" cy="4222153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80"/>
            <a:ext cx="3635128" cy="4222153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80"/>
            <a:ext cx="3635128" cy="4222153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112225" y="3015931"/>
            <a:ext cx="3661004" cy="313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ngsana New" panose="020B0502040204020203" pitchFamily="18" charset="-34"/>
              </a:rPr>
              <a:t>Sify’s Value Additions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ngsana New" panose="020B0502040204020203" pitchFamily="18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ngsana New" panose="020B0502040204020203" pitchFamily="18" charset="-34"/>
              </a:rPr>
              <a:t>Bandwidth on demand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ngsana New" panose="020B0502040204020203" pitchFamily="18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ngsana New" panose="020B0502040204020203" pitchFamily="18" charset="-34"/>
              </a:rPr>
              <a:t>Partnered with other service providers for completely redundant Pan India WAN Network Solution comprising of 1500+ locations with 3000+ Links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ngsana New" panose="020B0502040204020203" pitchFamily="18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ngsana New" panose="020B0502040204020203" pitchFamily="18" charset="-34"/>
              </a:rPr>
              <a:t>Onsite NOC solution along with monitoring tools and On-Prem resources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speed high bandwidth redundant network for sync &amp; async replication across all data centers (existing &amp; new).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498088" y="1799039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15699" y="1828617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2914185"/>
            <a:ext cx="3814551" cy="387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Arial" panose="020B0604020202020204" pitchFamily="34" charset="0"/>
              </a:rPr>
              <a:t>Why Sify was chosen</a:t>
            </a: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333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33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Single point of  control for Integrated DC, Network &amp; IT Security, IP Telephony</a:t>
            </a:r>
          </a:p>
          <a:p>
            <a:pPr defTabSz="914377">
              <a:buClr>
                <a:srgbClr val="1F497D"/>
              </a:buClr>
              <a:buSzPct val="100000"/>
              <a:defRPr/>
            </a:pPr>
            <a:endParaRPr lang="en-US" sz="1133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33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Bank’s confidence on Sify for having delivered various projects for them &amp; other BFSI customers</a:t>
            </a: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133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33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Strong interlock with large OEMs for SD-WAN, SDN, NAC and IP telephony solutions in 1500+ locations</a:t>
            </a: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133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33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Sify’s ability to work with other service providers, including BSNL/MTNL</a:t>
            </a: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133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33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Comprehensive understanding of the requirements</a:t>
            </a:r>
            <a:endParaRPr lang="en-US" sz="1133" dirty="0">
              <a:solidFill>
                <a:prstClr val="black">
                  <a:lumMod val="65000"/>
                  <a:lumOff val="35000"/>
                </a:prstClr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133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33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Nation wide robust network presence that meets customer requirement to run applications smoothly with high availability and assured quality of service</a:t>
            </a:r>
            <a:endParaRPr lang="en-US" sz="1133" b="1" strike="sngStrike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333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333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82212" y="1768303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444650" y="3017942"/>
            <a:ext cx="3635127" cy="253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Bank’s Objectives</a:t>
            </a:r>
          </a:p>
          <a:p>
            <a:pPr defTabSz="914377">
              <a:buClr>
                <a:srgbClr val="1F497D"/>
              </a:buClr>
              <a:buSzPct val="100000"/>
              <a:defRPr/>
            </a:pPr>
            <a:endParaRPr lang="en-US" sz="1333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procure an integrated Network services and Data Center solution</a:t>
            </a: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Robust and resilient network</a:t>
            </a: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co-locate primary Data Center, Disaster Recovery Center &amp; Near DR</a:t>
            </a: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228594" indent="-228594" defTabSz="914377"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Seamless transition to SD-WAN network with service provider level redundancy from legacy MPLS Network.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65EE25-1918-629C-8E6D-42A4F5C3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63" y="1011738"/>
            <a:ext cx="2177100" cy="4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3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Autofit/>
          </a:bodyPr>
          <a:lstStyle/>
          <a:p>
            <a:pPr defTabSz="1218988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Improved branch availability and optimized bandwidth utilization at 1500+ locations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13325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68045" y="3429000"/>
            <a:ext cx="347930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Better focus on their core business as Sify is the single point of control for Integrated DC, Network &amp; Security.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Improved branch availability, optimized bandwidth utilization and increased application performance.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Improved end user application experience and customer satisfaction.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Greater business agility &amp; responsiveness.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04629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4258" y="3343936"/>
            <a:ext cx="3323485" cy="276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IN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Network connectivity from two operators.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IN" sz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IN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Upgrade to latest technology solution with SD-WAN &amp; SDN that supports transport independence, zero touch provisioning, app-aware routing, application visibility, multi-transport aggregation, App-QoS etc.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IN" sz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IN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Robust edge-to-edge security.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IN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003764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0470" y="3429000"/>
            <a:ext cx="3323485" cy="2681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Single link at all locations, front-ended by its existing System Integrator M/s Wipro Limited.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Traditional MPLS VPN network of 1500+ branches all networked under centralized banking solution on Finacle.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Traditional DC Network co- located at Mumbai and NOIDA.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Pct val="100000"/>
              <a:defRPr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04629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7E1A5-B25E-EB5B-2F27-8FC87A242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77" y="828229"/>
            <a:ext cx="2177100" cy="4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1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384</Words>
  <Application>Microsoft Office PowerPoint</Application>
  <PresentationFormat>Widescreen</PresentationFormat>
  <Paragraphs>61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Sify Theme Nov20</vt:lpstr>
      <vt:lpstr>1_Sify Theme Nov20</vt:lpstr>
      <vt:lpstr>PowerPoint Presentation</vt:lpstr>
      <vt:lpstr>Punjab &amp; Sind Bank: A leading bank relies on Sify for smooth banking- 2 pager</vt:lpstr>
      <vt:lpstr>Improved branch availability and optimized bandwidth utilization at 1500+ locations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27</cp:revision>
  <dcterms:created xsi:type="dcterms:W3CDTF">2023-06-08T07:32:51Z</dcterms:created>
  <dcterms:modified xsi:type="dcterms:W3CDTF">2024-08-12T11:32:05Z</dcterms:modified>
</cp:coreProperties>
</file>