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311118" r:id="rId2"/>
    <p:sldId id="2076137108" r:id="rId3"/>
    <p:sldId id="21468467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32D10-24CF-21EC-820F-58B2AEA71F50}" v="4" dt="2024-08-09T10:42:58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8301B9B1-2478-4F11-A62D-AD1B23E3B053}"/>
    <pc:docChg chg="addSld delSld modSld">
      <pc:chgData name="Ali Imran Khan" userId="1b5bb57a-5950-47f3-9580-38148fcd8ba4" providerId="ADAL" clId="{8301B9B1-2478-4F11-A62D-AD1B23E3B053}" dt="2023-06-08T07:59:06.299" v="14"/>
      <pc:docMkLst>
        <pc:docMk/>
      </pc:docMkLst>
      <pc:sldChg chg="del">
        <pc:chgData name="Ali Imran Khan" userId="1b5bb57a-5950-47f3-9580-38148fcd8ba4" providerId="ADAL" clId="{8301B9B1-2478-4F11-A62D-AD1B23E3B053}" dt="2023-06-08T07:59:00.331" v="13" actId="47"/>
        <pc:sldMkLst>
          <pc:docMk/>
          <pc:sldMk cId="2498036133" sldId="2076137086"/>
        </pc:sldMkLst>
      </pc:sldChg>
      <pc:sldChg chg="add">
        <pc:chgData name="Ali Imran Khan" userId="1b5bb57a-5950-47f3-9580-38148fcd8ba4" providerId="ADAL" clId="{8301B9B1-2478-4F11-A62D-AD1B23E3B053}" dt="2023-06-08T07:59:06.299" v="14"/>
        <pc:sldMkLst>
          <pc:docMk/>
          <pc:sldMk cId="1293857161" sldId="2076137108"/>
        </pc:sldMkLst>
      </pc:sldChg>
      <pc:sldChg chg="modSp mod">
        <pc:chgData name="Ali Imran Khan" userId="1b5bb57a-5950-47f3-9580-38148fcd8ba4" providerId="ADAL" clId="{8301B9B1-2478-4F11-A62D-AD1B23E3B053}" dt="2023-06-08T07:58:57.797" v="12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8301B9B1-2478-4F11-A62D-AD1B23E3B053}" dt="2023-06-08T07:58:57.797" v="12" actId="20577"/>
          <ac:spMkLst>
            <pc:docMk/>
            <pc:sldMk cId="1843726236" sldId="2147311118"/>
            <ac:spMk id="5" creationId="{E0A7F605-C3C7-2129-3AA8-FF954D54019B}"/>
          </ac:spMkLst>
        </pc:spChg>
      </pc:sldChg>
      <pc:sldMasterChg chg="delSldLayout">
        <pc:chgData name="Ali Imran Khan" userId="1b5bb57a-5950-47f3-9580-38148fcd8ba4" providerId="ADAL" clId="{8301B9B1-2478-4F11-A62D-AD1B23E3B053}" dt="2023-06-08T07:59:00.331" v="13" actId="47"/>
        <pc:sldMasterMkLst>
          <pc:docMk/>
          <pc:sldMasterMk cId="2939498397" sldId="2147483648"/>
        </pc:sldMasterMkLst>
        <pc:sldLayoutChg chg="del">
          <pc:chgData name="Ali Imran Khan" userId="1b5bb57a-5950-47f3-9580-38148fcd8ba4" providerId="ADAL" clId="{8301B9B1-2478-4F11-A62D-AD1B23E3B053}" dt="2023-06-08T07:59:00.331" v="13" actId="47"/>
          <pc:sldLayoutMkLst>
            <pc:docMk/>
            <pc:sldMasterMk cId="2939498397" sldId="2147483648"/>
            <pc:sldLayoutMk cId="3859580347" sldId="2147483662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AE632D10-24CF-21EC-820F-58B2AEA71F50}"/>
    <pc:docChg chg="modSld">
      <pc:chgData name="Ali Imran Khan" userId="S::aliimran.khan@sifycorp.com::1b5bb57a-5950-47f3-9580-38148fcd8ba4" providerId="AD" clId="Web-{AE632D10-24CF-21EC-820F-58B2AEA71F50}" dt="2024-08-09T10:42:56.910" v="2" actId="20577"/>
      <pc:docMkLst>
        <pc:docMk/>
      </pc:docMkLst>
      <pc:sldChg chg="modSp">
        <pc:chgData name="Ali Imran Khan" userId="S::aliimran.khan@sifycorp.com::1b5bb57a-5950-47f3-9580-38148fcd8ba4" providerId="AD" clId="Web-{AE632D10-24CF-21EC-820F-58B2AEA71F50}" dt="2024-08-09T10:42:56.910" v="2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AE632D10-24CF-21EC-820F-58B2AEA71F50}" dt="2024-08-09T10:42:56.910" v="2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  <pc:docChgLst>
    <pc:chgData name="Ali Imran Khan" userId="1b5bb57a-5950-47f3-9580-38148fcd8ba4" providerId="ADAL" clId="{16E2E81B-375F-4980-BFAD-2CF51FEBC233}"/>
    <pc:docChg chg="undo custSel modSld">
      <pc:chgData name="Ali Imran Khan" userId="1b5bb57a-5950-47f3-9580-38148fcd8ba4" providerId="ADAL" clId="{16E2E81B-375F-4980-BFAD-2CF51FEBC233}" dt="2023-08-17T14:03:08.700" v="16" actId="1076"/>
      <pc:docMkLst>
        <pc:docMk/>
      </pc:docMkLst>
      <pc:sldChg chg="delSp modSp mod">
        <pc:chgData name="Ali Imran Khan" userId="1b5bb57a-5950-47f3-9580-38148fcd8ba4" providerId="ADAL" clId="{16E2E81B-375F-4980-BFAD-2CF51FEBC233}" dt="2023-08-17T14:03:08.700" v="16" actId="1076"/>
        <pc:sldMkLst>
          <pc:docMk/>
          <pc:sldMk cId="1293857161" sldId="2076137108"/>
        </pc:sldMkLst>
        <pc:spChg chg="mod">
          <ac:chgData name="Ali Imran Khan" userId="1b5bb57a-5950-47f3-9580-38148fcd8ba4" providerId="ADAL" clId="{16E2E81B-375F-4980-BFAD-2CF51FEBC233}" dt="2023-08-17T14:02:16.342" v="4" actId="108"/>
          <ac:spMkLst>
            <pc:docMk/>
            <pc:sldMk cId="1293857161" sldId="2076137108"/>
            <ac:spMk id="4" creationId="{E8342832-EF47-42C7-A2C0-D0C3BB1101FF}"/>
          </ac:spMkLst>
        </pc:spChg>
        <pc:spChg chg="del mod">
          <ac:chgData name="Ali Imran Khan" userId="1b5bb57a-5950-47f3-9580-38148fcd8ba4" providerId="ADAL" clId="{16E2E81B-375F-4980-BFAD-2CF51FEBC233}" dt="2023-08-17T14:02:09.931" v="3" actId="478"/>
          <ac:spMkLst>
            <pc:docMk/>
            <pc:sldMk cId="1293857161" sldId="2076137108"/>
            <ac:spMk id="20" creationId="{00000000-0000-0000-0000-000000000000}"/>
          </ac:spMkLst>
        </pc:spChg>
        <pc:spChg chg="mod">
          <ac:chgData name="Ali Imran Khan" userId="1b5bb57a-5950-47f3-9580-38148fcd8ba4" providerId="ADAL" clId="{16E2E81B-375F-4980-BFAD-2CF51FEBC233}" dt="2023-08-17T14:02:23.535" v="5" actId="108"/>
          <ac:spMkLst>
            <pc:docMk/>
            <pc:sldMk cId="1293857161" sldId="2076137108"/>
            <ac:spMk id="22" creationId="{5C7DCE75-42E2-480C-A281-09C8647B4706}"/>
          </ac:spMkLst>
        </pc:spChg>
        <pc:spChg chg="del mod">
          <ac:chgData name="Ali Imran Khan" userId="1b5bb57a-5950-47f3-9580-38148fcd8ba4" providerId="ADAL" clId="{16E2E81B-375F-4980-BFAD-2CF51FEBC233}" dt="2023-08-17T14:02:07.588" v="1" actId="478"/>
          <ac:spMkLst>
            <pc:docMk/>
            <pc:sldMk cId="1293857161" sldId="2076137108"/>
            <ac:spMk id="23" creationId="{00000000-0000-0000-0000-000000000000}"/>
          </ac:spMkLst>
        </pc:spChg>
        <pc:spChg chg="mod">
          <ac:chgData name="Ali Imran Khan" userId="1b5bb57a-5950-47f3-9580-38148fcd8ba4" providerId="ADAL" clId="{16E2E81B-375F-4980-BFAD-2CF51FEBC233}" dt="2023-08-17T14:03:08.700" v="16" actId="1076"/>
          <ac:spMkLst>
            <pc:docMk/>
            <pc:sldMk cId="1293857161" sldId="2076137108"/>
            <ac:spMk id="33" creationId="{064AD464-FE8A-4F7A-9C5E-94D71356110D}"/>
          </ac:spMkLst>
        </pc:spChg>
        <pc:spChg chg="mod">
          <ac:chgData name="Ali Imran Khan" userId="1b5bb57a-5950-47f3-9580-38148fcd8ba4" providerId="ADAL" clId="{16E2E81B-375F-4980-BFAD-2CF51FEBC233}" dt="2023-08-17T14:02:59.185" v="15" actId="20577"/>
          <ac:spMkLst>
            <pc:docMk/>
            <pc:sldMk cId="1293857161" sldId="2076137108"/>
            <ac:spMk id="34" creationId="{4323FDC9-6E80-4351-B3B7-50CFFE61E512}"/>
          </ac:spMkLst>
        </pc:spChg>
        <pc:grpChg chg="mod">
          <ac:chgData name="Ali Imran Khan" userId="1b5bb57a-5950-47f3-9580-38148fcd8ba4" providerId="ADAL" clId="{16E2E81B-375F-4980-BFAD-2CF51FEBC233}" dt="2023-08-17T14:03:08.700" v="16" actId="1076"/>
          <ac:grpSpMkLst>
            <pc:docMk/>
            <pc:sldMk cId="1293857161" sldId="2076137108"/>
            <ac:grpSpMk id="31" creationId="{0F92A99D-67F1-4D27-BDD6-190BD2649474}"/>
          </ac:grpSpMkLst>
        </pc:grpChg>
        <pc:picChg chg="mod">
          <ac:chgData name="Ali Imran Khan" userId="1b5bb57a-5950-47f3-9580-38148fcd8ba4" providerId="ADAL" clId="{16E2E81B-375F-4980-BFAD-2CF51FEBC233}" dt="2023-08-17T14:03:08.700" v="16" actId="1076"/>
          <ac:picMkLst>
            <pc:docMk/>
            <pc:sldMk cId="1293857161" sldId="2076137108"/>
            <ac:picMk id="1028" creationId="{8D78C8CE-F621-424D-9F5C-0017C2E9F0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98887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NAINITAL BANK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2" y="1385669"/>
            <a:ext cx="5330509" cy="377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r>
              <a:rPr lang="en-US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Sify’ s value proposition built on cloud@core</a:t>
            </a:r>
            <a:r>
              <a:rPr lang="en-US" sz="1300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TM</a:t>
            </a:r>
            <a:r>
              <a:rPr lang="en-US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products and services:</a:t>
            </a:r>
            <a:endParaRPr lang="en-US" sz="13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Designed private cloud architecture for bank CBS and hosted DC &amp; DR on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Sify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Data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Center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Designing the right network architecture based on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Sify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SD-WAN Services and technology to meet the network SLAs in the tough hilly terrains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Leveraged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Sify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Managed Connectivity Services to Interconnect DC , DR , NDR data replication and branch application access.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Managing Data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Center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,  Disaster Recovery, Network and Security using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Sify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Managed Services Platform</a:t>
            </a:r>
          </a:p>
          <a:p>
            <a:pPr marL="285744" indent="-285744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Strong technology alliances and partnership. 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+mj-lt"/>
              </a:rPr>
              <a:t>Value for Client</a:t>
            </a:r>
            <a:endParaRPr lang="en-US" sz="1600" dirty="0">
              <a:solidFill>
                <a:srgbClr val="44546A">
                  <a:lumMod val="75000"/>
                </a:srgbClr>
              </a:solidFill>
              <a:latin typeface="+mj-lt"/>
            </a:endParaRPr>
          </a:p>
          <a:p>
            <a:pPr>
              <a:lnSpc>
                <a:spcPts val="1600"/>
              </a:lnSpc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A single technology integrator for DC, DR, NDR, Hosting, SD-WAN, Security , branch connectivity and Managed Services owning the end-to-end SLA of IT.</a:t>
            </a:r>
          </a:p>
          <a:p>
            <a:pPr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81016"/>
            <a:ext cx="4883240" cy="1138773"/>
            <a:chOff x="841632" y="1421961"/>
            <a:chExt cx="4883240" cy="11387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113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Objective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Develop a hybrid IT infrastructure to migrate core banking application software. Hybrid IT includes Managed DC, DR, NDR, Security and branch connectivity.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  <a:p>
              <a:pPr>
                <a:defRPr/>
              </a:pPr>
              <a:endParaRPr lang="en-I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41632" y="2883290"/>
            <a:ext cx="4838240" cy="553998"/>
            <a:chOff x="886632" y="2323600"/>
            <a:chExt cx="483824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323600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Project Model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Capex |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Opex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 | Consumption Model   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370499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4029062"/>
            <a:ext cx="4883240" cy="984885"/>
            <a:chOff x="841632" y="3749696"/>
            <a:chExt cx="4883240" cy="984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  <a:latin typeface="+mj-lt"/>
                </a:rPr>
                <a:t>Sify’s Uniqueness</a:t>
              </a:r>
              <a:br>
                <a:rPr lang="en-US" sz="1600" dirty="0">
                  <a:solidFill>
                    <a:prstClr val="black"/>
                  </a:solidFill>
                  <a:latin typeface="+mj-lt"/>
                </a:rPr>
              </a:b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Integrated value proposition: Sify is a single IT partner to build, host, manage the DC, DR, NDR, branch connectivity and Security in line with the RBI audit guidelines.  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4187582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48CAA52-3518-4A24-A447-5E4DF31F0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269" y="562950"/>
            <a:ext cx="2034188" cy="3459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658F443-E276-5D47-9CE2-22E6B38CE077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r>
              <a:rPr lang="en-US" sz="2400"/>
              <a:t>PRIVATE CLOUD LED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26F801-4D87-4D47-AD6B-F8CA2626EA5B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</a:defRPr>
            </a:lvl1pPr>
          </a:lstStyle>
          <a:p>
            <a:r>
              <a:rPr lang="en-US" sz="1200">
                <a:latin typeface="+mj-lt"/>
              </a:rPr>
              <a:t>Financial BANKING</a:t>
            </a:r>
          </a:p>
        </p:txBody>
      </p:sp>
    </p:spTree>
    <p:extLst>
      <p:ext uri="{BB962C8B-B14F-4D97-AF65-F5344CB8AC3E}">
        <p14:creationId xmlns:p14="http://schemas.microsoft.com/office/powerpoint/2010/main" val="129385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218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20</cp:revision>
  <dcterms:created xsi:type="dcterms:W3CDTF">2023-06-08T07:32:51Z</dcterms:created>
  <dcterms:modified xsi:type="dcterms:W3CDTF">2024-08-09T10:43:05Z</dcterms:modified>
</cp:coreProperties>
</file>