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147311118" r:id="rId2"/>
    <p:sldId id="451" r:id="rId3"/>
    <p:sldId id="452" r:id="rId4"/>
    <p:sldId id="214684675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0E3672-B26F-0274-8700-F6D813D2CE58}" v="2" dt="2024-08-09T10:34:14.3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20636079-F26B-40AB-BC2A-8CC6E6C4F6B4}"/>
    <pc:docChg chg="custSel addSld delSld modSld">
      <pc:chgData name="Ali Imran Khan" userId="1b5bb57a-5950-47f3-9580-38148fcd8ba4" providerId="ADAL" clId="{20636079-F26B-40AB-BC2A-8CC6E6C4F6B4}" dt="2023-08-17T13:55:43.651" v="9" actId="20577"/>
      <pc:docMkLst>
        <pc:docMk/>
      </pc:docMkLst>
      <pc:sldChg chg="modSp add mod">
        <pc:chgData name="Ali Imran Khan" userId="1b5bb57a-5950-47f3-9580-38148fcd8ba4" providerId="ADAL" clId="{20636079-F26B-40AB-BC2A-8CC6E6C4F6B4}" dt="2023-08-17T13:55:43.651" v="9" actId="20577"/>
        <pc:sldMkLst>
          <pc:docMk/>
          <pc:sldMk cId="487986388" sldId="451"/>
        </pc:sldMkLst>
        <pc:spChg chg="mod">
          <ac:chgData name="Ali Imran Khan" userId="1b5bb57a-5950-47f3-9580-38148fcd8ba4" providerId="ADAL" clId="{20636079-F26B-40AB-BC2A-8CC6E6C4F6B4}" dt="2023-08-17T10:53:28.884" v="7" actId="27636"/>
          <ac:spMkLst>
            <pc:docMk/>
            <pc:sldMk cId="487986388" sldId="451"/>
            <ac:spMk id="2" creationId="{00000000-0000-0000-0000-000000000000}"/>
          </ac:spMkLst>
        </pc:spChg>
        <pc:spChg chg="mod">
          <ac:chgData name="Ali Imran Khan" userId="1b5bb57a-5950-47f3-9580-38148fcd8ba4" providerId="ADAL" clId="{20636079-F26B-40AB-BC2A-8CC6E6C4F6B4}" dt="2023-08-17T13:55:43.651" v="9" actId="20577"/>
          <ac:spMkLst>
            <pc:docMk/>
            <pc:sldMk cId="487986388" sldId="451"/>
            <ac:spMk id="32" creationId="{00000000-0000-0000-0000-000000000000}"/>
          </ac:spMkLst>
        </pc:spChg>
      </pc:sldChg>
      <pc:sldChg chg="modSp add mod">
        <pc:chgData name="Ali Imran Khan" userId="1b5bb57a-5950-47f3-9580-38148fcd8ba4" providerId="ADAL" clId="{20636079-F26B-40AB-BC2A-8CC6E6C4F6B4}" dt="2023-08-17T10:53:28.899" v="8" actId="27636"/>
        <pc:sldMkLst>
          <pc:docMk/>
          <pc:sldMk cId="410627079" sldId="452"/>
        </pc:sldMkLst>
        <pc:spChg chg="mod">
          <ac:chgData name="Ali Imran Khan" userId="1b5bb57a-5950-47f3-9580-38148fcd8ba4" providerId="ADAL" clId="{20636079-F26B-40AB-BC2A-8CC6E6C4F6B4}" dt="2023-08-17T10:53:28.899" v="8" actId="27636"/>
          <ac:spMkLst>
            <pc:docMk/>
            <pc:sldMk cId="410627079" sldId="452"/>
            <ac:spMk id="2" creationId="{00000000-0000-0000-0000-000000000000}"/>
          </ac:spMkLst>
        </pc:spChg>
      </pc:sldChg>
      <pc:sldChg chg="del">
        <pc:chgData name="Ali Imran Khan" userId="1b5bb57a-5950-47f3-9580-38148fcd8ba4" providerId="ADAL" clId="{20636079-F26B-40AB-BC2A-8CC6E6C4F6B4}" dt="2023-08-17T10:53:27.048" v="5" actId="47"/>
        <pc:sldMkLst>
          <pc:docMk/>
          <pc:sldMk cId="3660237986" sldId="1536"/>
        </pc:sldMkLst>
      </pc:sldChg>
      <pc:sldChg chg="modSp mod">
        <pc:chgData name="Ali Imran Khan" userId="1b5bb57a-5950-47f3-9580-38148fcd8ba4" providerId="ADAL" clId="{20636079-F26B-40AB-BC2A-8CC6E6C4F6B4}" dt="2023-08-17T10:53:25.351" v="4" actId="20577"/>
        <pc:sldMkLst>
          <pc:docMk/>
          <pc:sldMk cId="1843726236" sldId="2147311118"/>
        </pc:sldMkLst>
        <pc:spChg chg="mod">
          <ac:chgData name="Ali Imran Khan" userId="1b5bb57a-5950-47f3-9580-38148fcd8ba4" providerId="ADAL" clId="{20636079-F26B-40AB-BC2A-8CC6E6C4F6B4}" dt="2023-08-17T10:53:25.351" v="4" actId="20577"/>
          <ac:spMkLst>
            <pc:docMk/>
            <pc:sldMk cId="1843726236" sldId="2147311118"/>
            <ac:spMk id="5" creationId="{E0A7F605-C3C7-2129-3AA8-FF954D54019B}"/>
          </ac:spMkLst>
        </pc:spChg>
      </pc:sldChg>
    </pc:docChg>
  </pc:docChgLst>
  <pc:docChgLst>
    <pc:chgData name="Ali Imran Khan" userId="S::aliimran.khan@sifycorp.com::1b5bb57a-5950-47f3-9580-38148fcd8ba4" providerId="AD" clId="Web-{CA0E3672-B26F-0274-8700-F6D813D2CE58}"/>
    <pc:docChg chg="modSld">
      <pc:chgData name="Ali Imran Khan" userId="S::aliimran.khan@sifycorp.com::1b5bb57a-5950-47f3-9580-38148fcd8ba4" providerId="AD" clId="Web-{CA0E3672-B26F-0274-8700-F6D813D2CE58}" dt="2024-08-09T10:34:12.854" v="0"/>
      <pc:docMkLst>
        <pc:docMk/>
      </pc:docMkLst>
      <pc:sldChg chg="modSp">
        <pc:chgData name="Ali Imran Khan" userId="S::aliimran.khan@sifycorp.com::1b5bb57a-5950-47f3-9580-38148fcd8ba4" providerId="AD" clId="Web-{CA0E3672-B26F-0274-8700-F6D813D2CE58}" dt="2024-08-09T10:34:12.854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A0E3672-B26F-0274-8700-F6D813D2CE58}" dt="2024-08-09T10:34:12.854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140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1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86950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09-08-2024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0A7F605-C3C7-2129-3AA8-FF954D5401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MAGMA</a:t>
            </a:r>
            <a:endParaRPr lang="en-IN" sz="4267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4C6CE8C-6AA4-D2F6-DBCD-AC899BE708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Cloud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2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/>
              <a:t>A leading insurance company looking to bring in more business agility and cost reduction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22971" y="1299353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dirty="0">
                <a:solidFill>
                  <a:prstClr val="black"/>
                </a:solidFill>
              </a:rPr>
              <a:t>Magma’s transformation goal: To sustain the growth and to continue market differentiation</a:t>
            </a:r>
            <a:r>
              <a:rPr lang="en-US" sz="1600" dirty="0">
                <a:solidFill>
                  <a:prstClr val="black"/>
                </a:solidFill>
              </a:rPr>
              <a:t>, they wanted to launch digital services and equip themselves with an IT infrastructure that’s massively scalable and ready for cloud enhanced service development 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The only provider in INDIA who Provides NETWORK and ALL HYBRID Services on AZURE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Designed the cloud architecture and Migration Approach  on AZURE and AWS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through cloud assessment services to deliver a well-architected framework for risk free cloud migration and coexistence 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Migrated 125+ Instances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using the proven propriety Cloud workload migration process from On Prem to various Public Clouds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Providing service assurance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Multi Cloud CMP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4"/>
            <a:ext cx="3359361" cy="2509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Having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performed large scale migrations of BFSI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customers to multi-Cloud configurations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Customized NGIT Framework to meet Cloud requirements of Magma -AWS/AZURE Cloud to be managed out of a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management, governance and security framework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Facilitated frictionless migration of the workloads and applications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avoid vendor lock-in and realization of cost optimizations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Managing 400+ enterprise customers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Sify CloudInfinit, Azure, OCI &amp; AWS platforms 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b="1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screen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Implement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integrated future ready digital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hyper-scale Multi Cloud Platform ( AWS + AZURE)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Reduce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TCO and Optimized Cloud usage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 Optimized  Solutions on Azure and AWS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Create on demand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agile IT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easy adoption of micro services to deploy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Data Warehouse, IOT, AI, Containers 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8A86A45-42D0-71F7-1235-F2011D1153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789" y="339122"/>
            <a:ext cx="1568897" cy="8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86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294804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dirty="0"/>
              <a:t>Built secure hyper scale cloud infrastructure with Near and FAR DR</a:t>
            </a:r>
            <a:endParaRPr lang="en-IN" dirty="0"/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148568"/>
            <a:ext cx="3323485" cy="30647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Drive and differentiate Magma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 its market powered by Sify’s Cloud transformation framework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Creating platform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upcoming projects around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Data Warehouse, DAM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Migration of Right workload to Right Cloud where best Cost Savings were foreseen</a:t>
            </a: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Managing the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entire migration of public cloud &amp; private IT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end to end</a:t>
            </a: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2806673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1821759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1821759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70504" y="3037403"/>
            <a:ext cx="3323485" cy="3175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Single Sify-AWS public cloud solution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all the workloads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Low latency hybrid cloud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between Sify hosted Core Insurance application and AWS public cloud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Transformation of IT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from a maintenance service to a strategic business contributor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Pay-as-you go model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Auto-scalability, faster implementation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Pro-active monitoring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utilization and performance through Cloud Monitoring Framework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Enhanced resiliency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by setting up Cross Cloud DR</a:t>
            </a: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89274" y="280651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1821759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0467" y="3080520"/>
            <a:ext cx="3335807" cy="3132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Infra sprawl – virtualized infra, on-prem, hosted private cloud at multiple locations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Managing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Multiple Clouds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was a challenge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Migration of Workloads to the right Cloud as per technology fit 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Capacity augmentation with long lead times due to lengthy procurement cycle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Inability to manage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unplanned spikes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cost  due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over-provisioning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visibility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on capacity utilization and performance</a:t>
            </a: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Absence of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DR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49" y="2808358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2045" y="1983267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841" y="1888350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9502" y="1908338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A4395696-AD26-BB25-F107-C647CFF946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789" y="339122"/>
            <a:ext cx="1568897" cy="89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454</Words>
  <Application>Microsoft Office PowerPoint</Application>
  <PresentationFormat>Widescreen</PresentationFormat>
  <Paragraphs>47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A leading insurance company looking to bring in more business agility and cost reduction</vt:lpstr>
      <vt:lpstr>Built secure hyper scale cloud infrastructure with Near and FAR DR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20</cp:revision>
  <dcterms:created xsi:type="dcterms:W3CDTF">2023-06-08T07:32:51Z</dcterms:created>
  <dcterms:modified xsi:type="dcterms:W3CDTF">2024-08-09T10:34:18Z</dcterms:modified>
</cp:coreProperties>
</file>