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311118" r:id="rId2"/>
    <p:sldId id="2145705760" r:id="rId3"/>
    <p:sldId id="2145705761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73A9A8-B1CD-71DE-C942-EECEE700C423}" v="2" dt="2024-08-09T10:25:2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A1A73EBA-8278-4587-916F-E74FB8DF8A8B}"/>
    <pc:docChg chg="modSld">
      <pc:chgData name="Ali Imran Khan" userId="1b5bb57a-5950-47f3-9580-38148fcd8ba4" providerId="ADAL" clId="{A1A73EBA-8278-4587-916F-E74FB8DF8A8B}" dt="2023-08-17T13:47:38.513" v="8" actId="20577"/>
      <pc:docMkLst>
        <pc:docMk/>
      </pc:docMkLst>
      <pc:sldChg chg="modSp mod">
        <pc:chgData name="Ali Imran Khan" userId="1b5bb57a-5950-47f3-9580-38148fcd8ba4" providerId="ADAL" clId="{A1A73EBA-8278-4587-916F-E74FB8DF8A8B}" dt="2023-08-17T13:47:38.513" v="8" actId="20577"/>
        <pc:sldMkLst>
          <pc:docMk/>
          <pc:sldMk cId="168750363" sldId="2145705760"/>
        </pc:sldMkLst>
        <pc:spChg chg="mod">
          <ac:chgData name="Ali Imran Khan" userId="1b5bb57a-5950-47f3-9580-38148fcd8ba4" providerId="ADAL" clId="{A1A73EBA-8278-4587-916F-E74FB8DF8A8B}" dt="2023-08-17T13:47:38.513" v="8" actId="20577"/>
          <ac:spMkLst>
            <pc:docMk/>
            <pc:sldMk cId="168750363" sldId="2145705760"/>
            <ac:spMk id="2" creationId="{00000000-0000-0000-0000-000000000000}"/>
          </ac:spMkLst>
        </pc:spChg>
      </pc:sldChg>
    </pc:docChg>
  </pc:docChgLst>
  <pc:docChgLst>
    <pc:chgData name="Ali Imran Khan" userId="S::aliimran.khan@sifycorp.com::1b5bb57a-5950-47f3-9580-38148fcd8ba4" providerId="AD" clId="Web-{E473A9A8-B1CD-71DE-C942-EECEE700C423}"/>
    <pc:docChg chg="modSld">
      <pc:chgData name="Ali Imran Khan" userId="S::aliimran.khan@sifycorp.com::1b5bb57a-5950-47f3-9580-38148fcd8ba4" providerId="AD" clId="Web-{E473A9A8-B1CD-71DE-C942-EECEE700C423}" dt="2024-08-09T10:25:26.041" v="0"/>
      <pc:docMkLst>
        <pc:docMk/>
      </pc:docMkLst>
      <pc:sldChg chg="modSp">
        <pc:chgData name="Ali Imran Khan" userId="S::aliimran.khan@sifycorp.com::1b5bb57a-5950-47f3-9580-38148fcd8ba4" providerId="AD" clId="Web-{E473A9A8-B1CD-71DE-C942-EECEE700C423}" dt="2024-08-09T10:25:26.04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E473A9A8-B1CD-71DE-C942-EECEE700C423}" dt="2024-08-09T10:25:26.04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25ABE317-174D-476D-9F9D-5A96655FBEDB}"/>
    <pc:docChg chg="addSld delSld modSld">
      <pc:chgData name="Ali Imran Khan" userId="1b5bb57a-5950-47f3-9580-38148fcd8ba4" providerId="ADAL" clId="{25ABE317-174D-476D-9F9D-5A96655FBEDB}" dt="2023-06-08T07:56:43.321" v="5"/>
      <pc:docMkLst>
        <pc:docMk/>
      </pc:docMkLst>
      <pc:sldChg chg="del">
        <pc:chgData name="Ali Imran Khan" userId="1b5bb57a-5950-47f3-9580-38148fcd8ba4" providerId="ADAL" clId="{25ABE317-174D-476D-9F9D-5A96655FBEDB}" dt="2023-06-08T07:56:35.819" v="4" actId="47"/>
        <pc:sldMkLst>
          <pc:docMk/>
          <pc:sldMk cId="2109782568" sldId="2076137112"/>
        </pc:sldMkLst>
      </pc:sldChg>
      <pc:sldChg chg="add">
        <pc:chgData name="Ali Imran Khan" userId="1b5bb57a-5950-47f3-9580-38148fcd8ba4" providerId="ADAL" clId="{25ABE317-174D-476D-9F9D-5A96655FBEDB}" dt="2023-06-08T07:56:43.321" v="5"/>
        <pc:sldMkLst>
          <pc:docMk/>
          <pc:sldMk cId="168750363" sldId="2145705760"/>
        </pc:sldMkLst>
      </pc:sldChg>
      <pc:sldChg chg="add">
        <pc:chgData name="Ali Imran Khan" userId="1b5bb57a-5950-47f3-9580-38148fcd8ba4" providerId="ADAL" clId="{25ABE317-174D-476D-9F9D-5A96655FBEDB}" dt="2023-06-08T07:56:43.321" v="5"/>
        <pc:sldMkLst>
          <pc:docMk/>
          <pc:sldMk cId="2388847848" sldId="2145705761"/>
        </pc:sldMkLst>
      </pc:sldChg>
      <pc:sldChg chg="modSp mod">
        <pc:chgData name="Ali Imran Khan" userId="1b5bb57a-5950-47f3-9580-38148fcd8ba4" providerId="ADAL" clId="{25ABE317-174D-476D-9F9D-5A96655FBEDB}" dt="2023-06-08T07:56:33.371" v="3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25ABE317-174D-476D-9F9D-5A96655FBEDB}" dt="2023-06-08T07:56:33.371" v="3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25ABE317-174D-476D-9F9D-5A96655FBEDB}" dt="2023-06-08T07:56:35.819" v="4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25ABE317-174D-476D-9F9D-5A96655FBEDB}" dt="2023-06-08T07:56:35.819" v="4" actId="47"/>
          <pc:sldLayoutMkLst>
            <pc:docMk/>
            <pc:sldMasterMk cId="2939498397" sldId="2147483648"/>
            <pc:sldLayoutMk cId="2083988745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CLIX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4"/>
            <a:ext cx="10051200" cy="86176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Leading NBFC company looking to use DIGITAL platform to expand business and Improve customer experience </a:t>
            </a: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To address business expansion demands for India Geo, transform customer experience, reduce cost of IT operations, and keep IT secure &amp; business ready.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71703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Partnered with AWS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hyper-scale cloud platform with right size AWS scope.</a:t>
            </a:r>
          </a:p>
          <a:p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Designed the AWS Landing Zone Architecture on AWS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based on inputs from </a:t>
            </a:r>
            <a:r>
              <a:rPr lang="en-US" sz="1067" dirty="0" err="1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Clix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to deliver a well-architected framework for risk free cloud migration.</a:t>
            </a:r>
          </a:p>
          <a:p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Migrated 80+ instances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using proven Sify’s workload migration process with zero disruption in business.</a:t>
            </a:r>
          </a:p>
          <a:p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Additional security services with Akamai WAF &amp; NGFW.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67" dirty="0">
              <a:solidFill>
                <a:srgbClr val="595959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None/>
              <a:defRPr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236979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4258" y="3717032"/>
            <a:ext cx="3323485" cy="2658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en-US" sz="1067" dirty="0">
                <a:solidFill>
                  <a:srgbClr val="595959"/>
                </a:solidFill>
                <a:cs typeface="Arial" panose="020B0604020202020204" pitchFamily="34" charset="0"/>
              </a:rPr>
              <a:t>Had prior experience of  performing large scale migrations of enterprise customers to multi cloud configurations.</a:t>
            </a:r>
          </a:p>
          <a:p>
            <a:pPr marL="228594" indent="-228594" defTabSz="914377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en-US" sz="1067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28594" indent="-228594" defTabSz="914377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en-US" sz="1067" dirty="0">
                <a:solidFill>
                  <a:srgbClr val="595959"/>
                </a:solidFill>
                <a:cs typeface="Arial" panose="020B0604020202020204" pitchFamily="34" charset="0"/>
              </a:rPr>
              <a:t>Customized NGIT framework to meet requirements of </a:t>
            </a:r>
            <a:r>
              <a:rPr lang="en-US" sz="1067" dirty="0" err="1">
                <a:solidFill>
                  <a:srgbClr val="595959"/>
                </a:solidFill>
                <a:cs typeface="Arial" panose="020B0604020202020204" pitchFamily="34" charset="0"/>
              </a:rPr>
              <a:t>Clix</a:t>
            </a:r>
            <a:r>
              <a:rPr lang="en-US" sz="1067" dirty="0">
                <a:solidFill>
                  <a:srgbClr val="595959"/>
                </a:solidFill>
                <a:cs typeface="Arial" panose="020B0604020202020204" pitchFamily="34" charset="0"/>
              </a:rPr>
              <a:t>. Cloud to be managed out of a single management, governance and security framework.</a:t>
            </a:r>
          </a:p>
          <a:p>
            <a:pPr marL="241294" indent="-241294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srgbClr val="595959"/>
                </a:solidFill>
                <a:cs typeface="Arial" panose="020B0604020202020204" pitchFamily="34" charset="0"/>
              </a:rPr>
              <a:t>Sify’s proven capabilities in digital transformation, incumbency as a SD-WAN and technology integration partner.</a:t>
            </a:r>
          </a:p>
          <a:p>
            <a:pPr marL="241294" indent="-241294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srgbClr val="595959"/>
                </a:solidFill>
                <a:cs typeface="Arial" panose="020B0604020202020204" pitchFamily="34" charset="0"/>
              </a:rPr>
              <a:t>Ability to align with customers’ dynamic business needs without vendor lock-in.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236979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71703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migrate existing workload from Wipro &amp; DXC to AWS Cloud.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implement integrated future ready digital infrastructure on hyper-scale cloud.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create on demand agile IT infrastructure for easy adoption of micro services to deploy Data Lakes, Containers and Automation around all services consumed in AWS Cloud.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Reduce TCO</a:t>
            </a:r>
          </a:p>
          <a:p>
            <a:pPr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067" dirty="0">
              <a:solidFill>
                <a:srgbClr val="595959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236979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F1ADDF17-96EC-4CB5-87C5-29871702E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52" y="174811"/>
            <a:ext cx="12192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89608"/>
            <a:ext cx="10051200" cy="4924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Leveraged AWS PLATFORM along with managed services </a:t>
            </a: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71703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Consolidation of services on secure cloud infra for better BI, customer experience.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IT systems for business expansion on the fly.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srgbClr val="595959"/>
                </a:solidFill>
                <a:cs typeface="Arial" panose="020B0604020202020204" pitchFamily="34" charset="0"/>
              </a:rPr>
              <a:t>Realization of cost optimizations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per hour cost visibility.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More focus on business than IT.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Transformation of IT from a maintenance service to a strategic business contributor.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236980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71703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auto elastic, multi AZ AWS Public cloud solution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all the workloads with  </a:t>
            </a:r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enhanced resiliency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by near DR.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sz="1067" dirty="0">
              <a:solidFill>
                <a:srgbClr val="595959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Pay-as-you go model with </a:t>
            </a:r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auto-scalability, faster implementation.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sz="1067" b="1" dirty="0">
              <a:solidFill>
                <a:srgbClr val="595959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Pro-active monitoring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utilization and performance through </a:t>
            </a:r>
            <a:r>
              <a:rPr lang="en-US" sz="1067" dirty="0" err="1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CMP.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sz="1067" dirty="0">
              <a:solidFill>
                <a:srgbClr val="595959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Consolidated multiple sources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data under AWS cloud, including Data Lakes.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236979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717032"/>
            <a:ext cx="3323485" cy="2651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Virtualized infra, hosted private cloud at multiple locations (Wipro &amp; DXC) with  Managed services (inhouse ,DXC, Wipro).</a:t>
            </a:r>
          </a:p>
          <a:p>
            <a:pPr>
              <a:buClr>
                <a:schemeClr val="tx2"/>
              </a:buClr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Capacity augmentation with long lead times due to lengthy procurement cycle.</a:t>
            </a:r>
          </a:p>
          <a:p>
            <a:pPr>
              <a:buClr>
                <a:schemeClr val="tx2"/>
              </a:buClr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Inability to manage </a:t>
            </a:r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unplanned spikes, data lake setup and micro services deployed in private cloud.</a:t>
            </a:r>
          </a:p>
          <a:p>
            <a:pPr>
              <a:buClr>
                <a:schemeClr val="tx2"/>
              </a:buClr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cost  due to </a:t>
            </a:r>
            <a:r>
              <a:rPr lang="en-US" sz="1067" b="1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over-provisioning, lack of visibility </a:t>
            </a: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capacity utilization and performance.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srgbClr val="59595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Multiple sources of data inputs.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236979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F1ADDF17-96EC-4CB5-87C5-29871702E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49" y="346733"/>
            <a:ext cx="12192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445</Words>
  <Application>Microsoft Office PowerPoint</Application>
  <PresentationFormat>Widescreen</PresentationFormat>
  <Paragraphs>49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Leading NBFC company looking to use DIGITAL platform to expand business and Improve customer experience </vt:lpstr>
      <vt:lpstr>Leveraged AWS PLATFORM along with managed services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17</cp:revision>
  <dcterms:created xsi:type="dcterms:W3CDTF">2023-06-08T07:32:51Z</dcterms:created>
  <dcterms:modified xsi:type="dcterms:W3CDTF">2024-08-09T10:25:30Z</dcterms:modified>
</cp:coreProperties>
</file>