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311118" r:id="rId2"/>
    <p:sldId id="2076137076" r:id="rId3"/>
    <p:sldId id="2145705748" r:id="rId4"/>
    <p:sldId id="2145705749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2A9A6-A660-7C46-4BF1-8852E2980EF0}" v="4" dt="2024-08-09T10:56:32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078E9E6-15FD-42DB-9FF9-F29D7BC7D56E}"/>
    <pc:docChg chg="addSld delSld modSld">
      <pc:chgData name="Ali Imran Khan" userId="1b5bb57a-5950-47f3-9580-38148fcd8ba4" providerId="ADAL" clId="{8078E9E6-15FD-42DB-9FF9-F29D7BC7D56E}" dt="2023-06-08T07:40:06.386" v="12" actId="20577"/>
      <pc:docMkLst>
        <pc:docMk/>
      </pc:docMkLst>
      <pc:sldChg chg="del">
        <pc:chgData name="Ali Imran Khan" userId="1b5bb57a-5950-47f3-9580-38148fcd8ba4" providerId="ADAL" clId="{8078E9E6-15FD-42DB-9FF9-F29D7BC7D56E}" dt="2023-06-08T07:39:53.558" v="1" actId="47"/>
        <pc:sldMkLst>
          <pc:docMk/>
          <pc:sldMk cId="3654877534" sldId="2076137059"/>
        </pc:sldMkLst>
      </pc:sldChg>
      <pc:sldChg chg="add">
        <pc:chgData name="Ali Imran Khan" userId="1b5bb57a-5950-47f3-9580-38148fcd8ba4" providerId="ADAL" clId="{8078E9E6-15FD-42DB-9FF9-F29D7BC7D56E}" dt="2023-06-08T07:39:50.902" v="0"/>
        <pc:sldMkLst>
          <pc:docMk/>
          <pc:sldMk cId="4283987346" sldId="2076137076"/>
        </pc:sldMkLst>
      </pc:sldChg>
      <pc:sldChg chg="del">
        <pc:chgData name="Ali Imran Khan" userId="1b5bb57a-5950-47f3-9580-38148fcd8ba4" providerId="ADAL" clId="{8078E9E6-15FD-42DB-9FF9-F29D7BC7D56E}" dt="2023-06-08T07:39:54.144" v="2" actId="47"/>
        <pc:sldMkLst>
          <pc:docMk/>
          <pc:sldMk cId="4156325870" sldId="2145705746"/>
        </pc:sldMkLst>
      </pc:sldChg>
      <pc:sldChg chg="del">
        <pc:chgData name="Ali Imran Khan" userId="1b5bb57a-5950-47f3-9580-38148fcd8ba4" providerId="ADAL" clId="{8078E9E6-15FD-42DB-9FF9-F29D7BC7D56E}" dt="2023-06-08T07:39:54.711" v="3" actId="47"/>
        <pc:sldMkLst>
          <pc:docMk/>
          <pc:sldMk cId="2845332755" sldId="2145705747"/>
        </pc:sldMkLst>
      </pc:sldChg>
      <pc:sldChg chg="add">
        <pc:chgData name="Ali Imran Khan" userId="1b5bb57a-5950-47f3-9580-38148fcd8ba4" providerId="ADAL" clId="{8078E9E6-15FD-42DB-9FF9-F29D7BC7D56E}" dt="2023-06-08T07:39:50.902" v="0"/>
        <pc:sldMkLst>
          <pc:docMk/>
          <pc:sldMk cId="1589566598" sldId="2145705748"/>
        </pc:sldMkLst>
      </pc:sldChg>
      <pc:sldChg chg="add">
        <pc:chgData name="Ali Imran Khan" userId="1b5bb57a-5950-47f3-9580-38148fcd8ba4" providerId="ADAL" clId="{8078E9E6-15FD-42DB-9FF9-F29D7BC7D56E}" dt="2023-06-08T07:39:50.902" v="0"/>
        <pc:sldMkLst>
          <pc:docMk/>
          <pc:sldMk cId="1619914758" sldId="2145705749"/>
        </pc:sldMkLst>
      </pc:sldChg>
      <pc:sldChg chg="modSp mod">
        <pc:chgData name="Ali Imran Khan" userId="1b5bb57a-5950-47f3-9580-38148fcd8ba4" providerId="ADAL" clId="{8078E9E6-15FD-42DB-9FF9-F29D7BC7D56E}" dt="2023-06-08T07:40:06.386" v="1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078E9E6-15FD-42DB-9FF9-F29D7BC7D56E}" dt="2023-06-08T07:40:06.386" v="12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9632A9A6-A660-7C46-4BF1-8852E2980EF0}"/>
    <pc:docChg chg="modSld">
      <pc:chgData name="Ali Imran Khan" userId="S::aliimran.khan@sifycorp.com::1b5bb57a-5950-47f3-9580-38148fcd8ba4" providerId="AD" clId="Web-{9632A9A6-A660-7C46-4BF1-8852E2980EF0}" dt="2024-08-09T10:56:30.208" v="2" actId="20577"/>
      <pc:docMkLst>
        <pc:docMk/>
      </pc:docMkLst>
      <pc:sldChg chg="modSp">
        <pc:chgData name="Ali Imran Khan" userId="S::aliimran.khan@sifycorp.com::1b5bb57a-5950-47f3-9580-38148fcd8ba4" providerId="AD" clId="Web-{9632A9A6-A660-7C46-4BF1-8852E2980EF0}" dt="2024-08-09T10:56:30.208" v="2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9632A9A6-A660-7C46-4BF1-8852E2980EF0}" dt="2024-08-09T10:56:30.208" v="2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1b5bb57a-5950-47f3-9580-38148fcd8ba4" providerId="ADAL" clId="{610654AE-DD8F-4870-ABE6-0CD1FA70F6CF}"/>
    <pc:docChg chg="custSel modSld">
      <pc:chgData name="Ali Imran Khan" userId="1b5bb57a-5950-47f3-9580-38148fcd8ba4" providerId="ADAL" clId="{610654AE-DD8F-4870-ABE6-0CD1FA70F6CF}" dt="2023-08-21T10:38:37.731" v="15" actId="20577"/>
      <pc:docMkLst>
        <pc:docMk/>
      </pc:docMkLst>
      <pc:sldChg chg="delSp modSp mod">
        <pc:chgData name="Ali Imran Khan" userId="1b5bb57a-5950-47f3-9580-38148fcd8ba4" providerId="ADAL" clId="{610654AE-DD8F-4870-ABE6-0CD1FA70F6CF}" dt="2023-08-21T10:38:31.374" v="13" actId="478"/>
        <pc:sldMkLst>
          <pc:docMk/>
          <pc:sldMk cId="4283987346" sldId="2076137076"/>
        </pc:sldMkLst>
        <pc:spChg chg="mod">
          <ac:chgData name="Ali Imran Khan" userId="1b5bb57a-5950-47f3-9580-38148fcd8ba4" providerId="ADAL" clId="{610654AE-DD8F-4870-ABE6-0CD1FA70F6CF}" dt="2023-08-21T10:37:29.448" v="0" actId="108"/>
          <ac:spMkLst>
            <pc:docMk/>
            <pc:sldMk cId="4283987346" sldId="2076137076"/>
            <ac:spMk id="4" creationId="{E8342832-EF47-42C7-A2C0-D0C3BB1101FF}"/>
          </ac:spMkLst>
        </pc:spChg>
        <pc:spChg chg="del mod">
          <ac:chgData name="Ali Imran Khan" userId="1b5bb57a-5950-47f3-9580-38148fcd8ba4" providerId="ADAL" clId="{610654AE-DD8F-4870-ABE6-0CD1FA70F6CF}" dt="2023-08-21T10:38:31.374" v="13" actId="478"/>
          <ac:spMkLst>
            <pc:docMk/>
            <pc:sldMk cId="4283987346" sldId="2076137076"/>
            <ac:spMk id="19" creationId="{00000000-0000-0000-0000-000000000000}"/>
          </ac:spMkLst>
        </pc:spChg>
        <pc:spChg chg="mod">
          <ac:chgData name="Ali Imran Khan" userId="1b5bb57a-5950-47f3-9580-38148fcd8ba4" providerId="ADAL" clId="{610654AE-DD8F-4870-ABE6-0CD1FA70F6CF}" dt="2023-08-21T10:37:46.878" v="3" actId="108"/>
          <ac:spMkLst>
            <pc:docMk/>
            <pc:sldMk cId="4283987346" sldId="2076137076"/>
            <ac:spMk id="22" creationId="{5C7DCE75-42E2-480C-A281-09C8647B4706}"/>
          </ac:spMkLst>
        </pc:spChg>
        <pc:spChg chg="mod">
          <ac:chgData name="Ali Imran Khan" userId="1b5bb57a-5950-47f3-9580-38148fcd8ba4" providerId="ADAL" clId="{610654AE-DD8F-4870-ABE6-0CD1FA70F6CF}" dt="2023-08-21T10:38:28.503" v="11" actId="1076"/>
          <ac:spMkLst>
            <pc:docMk/>
            <pc:sldMk cId="4283987346" sldId="2076137076"/>
            <ac:spMk id="33" creationId="{064AD464-FE8A-4F7A-9C5E-94D71356110D}"/>
          </ac:spMkLst>
        </pc:spChg>
        <pc:spChg chg="mod">
          <ac:chgData name="Ali Imran Khan" userId="1b5bb57a-5950-47f3-9580-38148fcd8ba4" providerId="ADAL" clId="{610654AE-DD8F-4870-ABE6-0CD1FA70F6CF}" dt="2023-08-21T10:38:22.147" v="10" actId="113"/>
          <ac:spMkLst>
            <pc:docMk/>
            <pc:sldMk cId="4283987346" sldId="2076137076"/>
            <ac:spMk id="34" creationId="{4323FDC9-6E80-4351-B3B7-50CFFE61E512}"/>
          </ac:spMkLst>
        </pc:spChg>
        <pc:grpChg chg="mod">
          <ac:chgData name="Ali Imran Khan" userId="1b5bb57a-5950-47f3-9580-38148fcd8ba4" providerId="ADAL" clId="{610654AE-DD8F-4870-ABE6-0CD1FA70F6CF}" dt="2023-08-21T10:38:28.503" v="11" actId="1076"/>
          <ac:grpSpMkLst>
            <pc:docMk/>
            <pc:sldMk cId="4283987346" sldId="2076137076"/>
            <ac:grpSpMk id="15" creationId="{30DE21E5-4426-4A54-A522-FCD0DE47ADC0}"/>
          </ac:grpSpMkLst>
        </pc:grpChg>
        <pc:picChg chg="mod">
          <ac:chgData name="Ali Imran Khan" userId="1b5bb57a-5950-47f3-9580-38148fcd8ba4" providerId="ADAL" clId="{610654AE-DD8F-4870-ABE6-0CD1FA70F6CF}" dt="2023-08-21T10:38:28.503" v="11" actId="1076"/>
          <ac:picMkLst>
            <pc:docMk/>
            <pc:sldMk cId="4283987346" sldId="2076137076"/>
            <ac:picMk id="1028" creationId="{8D78C8CE-F621-424D-9F5C-0017C2E9F057}"/>
          </ac:picMkLst>
        </pc:picChg>
      </pc:sldChg>
      <pc:sldChg chg="modSp mod">
        <pc:chgData name="Ali Imran Khan" userId="1b5bb57a-5950-47f3-9580-38148fcd8ba4" providerId="ADAL" clId="{610654AE-DD8F-4870-ABE6-0CD1FA70F6CF}" dt="2023-08-21T10:38:37.731" v="15" actId="20577"/>
        <pc:sldMkLst>
          <pc:docMk/>
          <pc:sldMk cId="1589566598" sldId="2145705748"/>
        </pc:sldMkLst>
        <pc:spChg chg="mod">
          <ac:chgData name="Ali Imran Khan" userId="1b5bb57a-5950-47f3-9580-38148fcd8ba4" providerId="ADAL" clId="{610654AE-DD8F-4870-ABE6-0CD1FA70F6CF}" dt="2023-08-21T10:38:37.731" v="15" actId="20577"/>
          <ac:spMkLst>
            <pc:docMk/>
            <pc:sldMk cId="1589566598" sldId="2145705748"/>
            <ac:spMk id="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 think we discussed this over WhatsApp?</a:t>
            </a:r>
          </a:p>
          <a:p>
            <a:r>
              <a:rPr lang="en-IN" dirty="0"/>
              <a:t>Description: India’s largest power utility company scales it’s billing application to 25+ million consumers on </a:t>
            </a:r>
            <a:r>
              <a:rPr lang="en-IN" dirty="0" err="1"/>
              <a:t>Sify’s</a:t>
            </a:r>
            <a:r>
              <a:rPr lang="en-IN" dirty="0"/>
              <a:t> </a:t>
            </a:r>
            <a:r>
              <a:rPr lang="en-IN" dirty="0" err="1"/>
              <a:t>CloudInfinit</a:t>
            </a:r>
            <a:r>
              <a:rPr lang="en-IN" dirty="0"/>
              <a:t>+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02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4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1275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UPPCL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2" y="1385670"/>
            <a:ext cx="5360245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Cloud@core</a:t>
            </a:r>
            <a:r>
              <a:rPr lang="en-US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TM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products and services: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Web-based billing application moved on cloud - Provisioning &amp; and management of private cloud with HA and DR to host centralized billing system 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Built Backup and DR platform in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compliance with regulatory policies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applicable for electricity billing data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DC and DR in different seismic zone 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Provided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charge per bill/ transaction basis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billing system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Sify executed the project through assessment and implementation services within stipulated timelines.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Reduction in meter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to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cash cycle time, outstanding dues resulting in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increased cash flow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Improvement in revenue and reduction in AT&amp;C loss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Accurate consumer information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on usage and payment trends and patterns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Condensed" panose="020B0806030504020204" pitchFamily="34" charset="0"/>
                <a:cs typeface="Arial" panose="020B0604020202020204" pitchFamily="34" charset="0"/>
              </a:rPr>
              <a:t>Improved operation efficiency and customer satisfaction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2"/>
            <a:ext cx="4815000" cy="984885"/>
            <a:chOff x="909872" y="1371600"/>
            <a:chExt cx="4815000" cy="9848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Implement a future-ready unified billing application on cloud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for metering, billing and collection Services for over 25 million consumers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906374"/>
            <a:ext cx="4770000" cy="769441"/>
            <a:chOff x="954872" y="2276463"/>
            <a:chExt cx="4770000" cy="76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Outcome</a:t>
              </a:r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-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based model 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4225702"/>
            <a:ext cx="4815000" cy="984885"/>
            <a:chOff x="909872" y="3655303"/>
            <a:chExt cx="4815000" cy="984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 dirty="0"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proposition built on private cloud, end-to-end connectivity, network security, back-up and disaster recovery from different seismic zone.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24463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" name="Picture 2" descr="UPPCL Technician (Line) Recruitment 2019- UPPCL Application Form @ upenergy  in">
            <a:extLst>
              <a:ext uri="{FF2B5EF4-FFF2-40B4-BE49-F238E27FC236}">
                <a16:creationId xmlns:a16="http://schemas.microsoft.com/office/drawing/2014/main" id="{B2F16A5D-A997-4F6D-BDD1-4394B938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8485" r="15398" b="5486"/>
          <a:stretch/>
        </p:blipFill>
        <p:spPr bwMode="auto">
          <a:xfrm>
            <a:off x="11295685" y="489697"/>
            <a:ext cx="518177" cy="6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9C13E6-82EF-284F-872F-BF1F073ADD98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PRIVATE CLOUD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379A0B-6797-E64A-9601-28A2D2CE16BF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</a:defRPr>
            </a:lvl1pPr>
          </a:lstStyle>
          <a:p>
            <a:r>
              <a:rPr lang="en-US" sz="1200">
                <a:latin typeface="+mj-lt"/>
              </a:rPr>
              <a:t>UTILITIES – OUTCOME BASED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4F0F0-2E21-10C2-5564-6EDF2BB256C0}"/>
              </a:ext>
            </a:extLst>
          </p:cNvPr>
          <p:cNvSpPr txBox="1"/>
          <p:nvPr/>
        </p:nvSpPr>
        <p:spPr>
          <a:xfrm>
            <a:off x="909872" y="515515"/>
            <a:ext cx="7197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UPPCL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8398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UPPCL trusts SIFY cloud to transform its customer billing solution- 2 pager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</a:rPr>
              <a:t>UPPCL’s goal</a:t>
            </a:r>
            <a:r>
              <a:rPr lang="en-US" sz="1600" dirty="0">
                <a:solidFill>
                  <a:prstClr val="black"/>
                </a:solidFill>
              </a:rPr>
              <a:t>: Envisaged  Project </a:t>
            </a:r>
            <a:r>
              <a:rPr lang="en-US" sz="1600" dirty="0" err="1">
                <a:solidFill>
                  <a:prstClr val="black"/>
                </a:solidFill>
              </a:rPr>
              <a:t>Pheonix</a:t>
            </a:r>
            <a:r>
              <a:rPr lang="en-US" sz="1600" dirty="0">
                <a:solidFill>
                  <a:prstClr val="black"/>
                </a:solidFill>
              </a:rPr>
              <a:t> to </a:t>
            </a:r>
            <a:r>
              <a:rPr lang="en-US" sz="1600" b="1" dirty="0">
                <a:solidFill>
                  <a:prstClr val="black"/>
                </a:solidFill>
              </a:rPr>
              <a:t>provide a Web Based Billing Solution hosted on Cloud </a:t>
            </a:r>
            <a:r>
              <a:rPr lang="en-US" sz="1600" dirty="0">
                <a:solidFill>
                  <a:prstClr val="black"/>
                </a:solidFill>
              </a:rPr>
              <a:t>for Metering, Billing and Collection Services for over 10 Million consumers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 and manage private cloud with HA and DR to host centralized billing system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Built Backup and DR platform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compliance to regulatory policies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applicable for Electricity Billing data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MPLS Connectivity at UPPCL Locations/Multiple Billing Counter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End-to-end scope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covering network, security, infrastructure (compute, storage), backup &amp; disaster recovery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charge per bill/ transaction basis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billing system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connectivity presence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at UPPCL locations/ multiple billing counter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Good experience of UPPCL with Sify’s other services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DC and DR at diff seismic zone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host billing infra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Simplifying bill creation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</a:t>
            </a:r>
            <a:r>
              <a:rPr lang="en-US" sz="1067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creating cloud-based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billing solutions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 operational efficiency and customer satisfaction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Improvement in the revenue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reduce the dependencies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small billing systems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PPCL Technician (Line) Recruitment 2019- UPPCL Application Form @ upenergy  in">
            <a:extLst>
              <a:ext uri="{FF2B5EF4-FFF2-40B4-BE49-F238E27FC236}">
                <a16:creationId xmlns:a16="http://schemas.microsoft.com/office/drawing/2014/main" id="{3F8F9A5E-51F5-FD23-E10C-2A4F42005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8485" r="15398" b="5486"/>
          <a:stretch/>
        </p:blipFill>
        <p:spPr bwMode="auto">
          <a:xfrm>
            <a:off x="11295685" y="489697"/>
            <a:ext cx="518177" cy="6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6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Built, Migrated, Transformed and Ran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Discom’s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Billing System for 5 Years with defined SLA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Huge cost savings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over 5 years with no CAPEX or infra liabilities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Visibility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within organization through robust IT enabled centralized billing system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Improvement in revenue and reduction in AT&amp;C loss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Accurate consumer information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usage and payment trends and patterns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operation efficiency and customer satisfaction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Centralized billing system using NGIT framework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 consumer per month billing model implemented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Reduction in Meter to Cash cycle time, reduction in outstanding dues and increased cash flow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Higher scalability and efficiency achieved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Data Migration of all the Non RAPDRP consumers into Central Data Base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Regionally spread small billing systems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Billing efficiency varying from 20% to 90%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Manual cash collection procedures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Unbilled consumer and poor bill collection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PPCL Technician (Line) Recruitment 2019- UPPCL Application Form @ upenergy  in">
            <a:extLst>
              <a:ext uri="{FF2B5EF4-FFF2-40B4-BE49-F238E27FC236}">
                <a16:creationId xmlns:a16="http://schemas.microsoft.com/office/drawing/2014/main" id="{7C98087C-9309-2DAB-C6A6-F6B7A1503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8485" r="15398" b="5486"/>
          <a:stretch/>
        </p:blipFill>
        <p:spPr bwMode="auto">
          <a:xfrm>
            <a:off x="11295685" y="489697"/>
            <a:ext cx="518177" cy="6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541</Words>
  <Application>Microsoft Office PowerPoint</Application>
  <PresentationFormat>Widescreen</PresentationFormat>
  <Paragraphs>65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UPPCL trusts SIFY cloud to transform its customer billing solution- 2 pager</vt:lpstr>
      <vt:lpstr>Built, Migrated, Transformed and Ran Discom’s Billing System for 5 Years with defined SLA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</cp:revision>
  <dcterms:created xsi:type="dcterms:W3CDTF">2023-06-08T07:32:51Z</dcterms:created>
  <dcterms:modified xsi:type="dcterms:W3CDTF">2024-08-09T10:56:40Z</dcterms:modified>
</cp:coreProperties>
</file>