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7"/>
  </p:notesMasterIdLst>
  <p:sldIdLst>
    <p:sldId id="2147311119" r:id="rId3"/>
    <p:sldId id="2145705758" r:id="rId4"/>
    <p:sldId id="2145705759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102F9-2048-E3AA-D283-90B5F40A5300}" v="8" dt="2024-08-09T11:12:49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E0290EC3-1D0D-41EF-8AD7-27A723608845}"/>
    <pc:docChg chg="custSel addSld delSld modSld">
      <pc:chgData name="Ali Imran Khan" userId="1b5bb57a-5950-47f3-9580-38148fcd8ba4" providerId="ADAL" clId="{E0290EC3-1D0D-41EF-8AD7-27A723608845}" dt="2023-06-08T09:18:24.785" v="23" actId="27636"/>
      <pc:docMkLst>
        <pc:docMk/>
      </pc:docMkLst>
      <pc:sldChg chg="del">
        <pc:chgData name="Ali Imran Khan" userId="1b5bb57a-5950-47f3-9580-38148fcd8ba4" providerId="ADAL" clId="{E0290EC3-1D0D-41EF-8AD7-27A723608845}" dt="2023-06-08T09:18:00.463" v="0" actId="47"/>
        <pc:sldMkLst>
          <pc:docMk/>
          <pc:sldMk cId="3462636230" sldId="2145705756"/>
        </pc:sldMkLst>
      </pc:sldChg>
      <pc:sldChg chg="del">
        <pc:chgData name="Ali Imran Khan" userId="1b5bb57a-5950-47f3-9580-38148fcd8ba4" providerId="ADAL" clId="{E0290EC3-1D0D-41EF-8AD7-27A723608845}" dt="2023-06-08T09:18:01.234" v="1" actId="47"/>
        <pc:sldMkLst>
          <pc:docMk/>
          <pc:sldMk cId="911214693" sldId="2145705757"/>
        </pc:sldMkLst>
      </pc:sldChg>
      <pc:sldChg chg="modSp add mod">
        <pc:chgData name="Ali Imran Khan" userId="1b5bb57a-5950-47f3-9580-38148fcd8ba4" providerId="ADAL" clId="{E0290EC3-1D0D-41EF-8AD7-27A723608845}" dt="2023-06-08T09:18:24.753" v="22" actId="27636"/>
        <pc:sldMkLst>
          <pc:docMk/>
          <pc:sldMk cId="3069701072" sldId="2145705758"/>
        </pc:sldMkLst>
        <pc:spChg chg="mod">
          <ac:chgData name="Ali Imran Khan" userId="1b5bb57a-5950-47f3-9580-38148fcd8ba4" providerId="ADAL" clId="{E0290EC3-1D0D-41EF-8AD7-27A723608845}" dt="2023-06-08T09:18:24.753" v="22" actId="27636"/>
          <ac:spMkLst>
            <pc:docMk/>
            <pc:sldMk cId="3069701072" sldId="2145705758"/>
            <ac:spMk id="2" creationId="{00000000-0000-0000-0000-000000000000}"/>
          </ac:spMkLst>
        </pc:spChg>
      </pc:sldChg>
      <pc:sldChg chg="modSp add mod">
        <pc:chgData name="Ali Imran Khan" userId="1b5bb57a-5950-47f3-9580-38148fcd8ba4" providerId="ADAL" clId="{E0290EC3-1D0D-41EF-8AD7-27A723608845}" dt="2023-06-08T09:18:24.785" v="23" actId="27636"/>
        <pc:sldMkLst>
          <pc:docMk/>
          <pc:sldMk cId="1340000535" sldId="2145705759"/>
        </pc:sldMkLst>
        <pc:spChg chg="mod">
          <ac:chgData name="Ali Imran Khan" userId="1b5bb57a-5950-47f3-9580-38148fcd8ba4" providerId="ADAL" clId="{E0290EC3-1D0D-41EF-8AD7-27A723608845}" dt="2023-06-08T09:18:24.785" v="23" actId="27636"/>
          <ac:spMkLst>
            <pc:docMk/>
            <pc:sldMk cId="1340000535" sldId="2145705759"/>
            <ac:spMk id="2" creationId="{00000000-0000-0000-0000-000000000000}"/>
          </ac:spMkLst>
        </pc:spChg>
      </pc:sldChg>
      <pc:sldChg chg="modSp mod">
        <pc:chgData name="Ali Imran Khan" userId="1b5bb57a-5950-47f3-9580-38148fcd8ba4" providerId="ADAL" clId="{E0290EC3-1D0D-41EF-8AD7-27A723608845}" dt="2023-06-08T09:18:10.197" v="20" actId="20577"/>
        <pc:sldMkLst>
          <pc:docMk/>
          <pc:sldMk cId="714330296" sldId="2147311119"/>
        </pc:sldMkLst>
        <pc:spChg chg="mod">
          <ac:chgData name="Ali Imran Khan" userId="1b5bb57a-5950-47f3-9580-38148fcd8ba4" providerId="ADAL" clId="{E0290EC3-1D0D-41EF-8AD7-27A723608845}" dt="2023-06-08T09:18:10.197" v="20" actId="20577"/>
          <ac:spMkLst>
            <pc:docMk/>
            <pc:sldMk cId="714330296" sldId="2147311119"/>
            <ac:spMk id="15" creationId="{5E81D9C2-940E-1AA1-C5C3-19B51C6117B5}"/>
          </ac:spMkLst>
        </pc:spChg>
      </pc:sldChg>
    </pc:docChg>
  </pc:docChgLst>
  <pc:docChgLst>
    <pc:chgData name="Ali Imran Khan" userId="S::aliimran.khan@sifycorp.com::1b5bb57a-5950-47f3-9580-38148fcd8ba4" providerId="AD" clId="Web-{F97102F9-2048-E3AA-D283-90B5F40A5300}"/>
    <pc:docChg chg="modSld">
      <pc:chgData name="Ali Imran Khan" userId="S::aliimran.khan@sifycorp.com::1b5bb57a-5950-47f3-9580-38148fcd8ba4" providerId="AD" clId="Web-{F97102F9-2048-E3AA-D283-90B5F40A5300}" dt="2024-08-09T11:12:47.946" v="5"/>
      <pc:docMkLst>
        <pc:docMk/>
      </pc:docMkLst>
      <pc:sldChg chg="modSp">
        <pc:chgData name="Ali Imran Khan" userId="S::aliimran.khan@sifycorp.com::1b5bb57a-5950-47f3-9580-38148fcd8ba4" providerId="AD" clId="Web-{F97102F9-2048-E3AA-D283-90B5F40A5300}" dt="2024-08-09T11:12:47.946" v="5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F97102F9-2048-E3AA-D283-90B5F40A5300}" dt="2024-08-09T11:12:47.946" v="5"/>
          <ac:picMkLst>
            <pc:docMk/>
            <pc:sldMk cId="920577208" sldId="2146846752"/>
            <ac:picMk id="3" creationId="{99380414-8344-8769-C146-A520DE918B00}"/>
          </ac:picMkLst>
        </pc:picChg>
      </pc:sldChg>
      <pc:sldChg chg="modSp">
        <pc:chgData name="Ali Imran Khan" userId="S::aliimran.khan@sifycorp.com::1b5bb57a-5950-47f3-9580-38148fcd8ba4" providerId="AD" clId="Web-{F97102F9-2048-E3AA-D283-90B5F40A5300}" dt="2024-08-09T11:12:30.758" v="4" actId="20577"/>
        <pc:sldMkLst>
          <pc:docMk/>
          <pc:sldMk cId="714330296" sldId="2147311119"/>
        </pc:sldMkLst>
        <pc:spChg chg="mod">
          <ac:chgData name="Ali Imran Khan" userId="S::aliimran.khan@sifycorp.com::1b5bb57a-5950-47f3-9580-38148fcd8ba4" providerId="AD" clId="Web-{F97102F9-2048-E3AA-D283-90B5F40A5300}" dt="2024-08-09T11:12:30.758" v="4" actId="20577"/>
          <ac:spMkLst>
            <pc:docMk/>
            <pc:sldMk cId="714330296" sldId="2147311119"/>
            <ac:spMk id="16" creationId="{F2F608CC-E494-9E73-0FEC-E6D1B76AF6E7}"/>
          </ac:spMkLst>
        </pc:spChg>
      </pc:sldChg>
    </pc:docChg>
  </pc:docChgLst>
  <pc:docChgLst>
    <pc:chgData name="Ali Imran Khan" userId="1b5bb57a-5950-47f3-9580-38148fcd8ba4" providerId="ADAL" clId="{6CB3436A-9600-45E4-A60D-73DAB176E20C}"/>
    <pc:docChg chg="custSel modSld modMainMaster">
      <pc:chgData name="Ali Imran Khan" userId="1b5bb57a-5950-47f3-9580-38148fcd8ba4" providerId="ADAL" clId="{6CB3436A-9600-45E4-A60D-73DAB176E20C}" dt="2023-08-21T10:47:08.161" v="4" actId="478"/>
      <pc:docMkLst>
        <pc:docMk/>
      </pc:docMkLst>
      <pc:sldChg chg="modSp mod">
        <pc:chgData name="Ali Imran Khan" userId="1b5bb57a-5950-47f3-9580-38148fcd8ba4" providerId="ADAL" clId="{6CB3436A-9600-45E4-A60D-73DAB176E20C}" dt="2023-08-21T10:46:48.088" v="3" actId="20577"/>
        <pc:sldMkLst>
          <pc:docMk/>
          <pc:sldMk cId="3069701072" sldId="2145705758"/>
        </pc:sldMkLst>
        <pc:spChg chg="mod">
          <ac:chgData name="Ali Imran Khan" userId="1b5bb57a-5950-47f3-9580-38148fcd8ba4" providerId="ADAL" clId="{6CB3436A-9600-45E4-A60D-73DAB176E20C}" dt="2023-08-21T10:46:48.088" v="3" actId="20577"/>
          <ac:spMkLst>
            <pc:docMk/>
            <pc:sldMk cId="3069701072" sldId="2145705758"/>
            <ac:spMk id="32" creationId="{00000000-0000-0000-0000-000000000000}"/>
          </ac:spMkLst>
        </pc:spChg>
      </pc:sldChg>
      <pc:sldMasterChg chg="delSp mod">
        <pc:chgData name="Ali Imran Khan" userId="1b5bb57a-5950-47f3-9580-38148fcd8ba4" providerId="ADAL" clId="{6CB3436A-9600-45E4-A60D-73DAB176E20C}" dt="2023-08-21T10:47:08.161" v="4" actId="478"/>
        <pc:sldMasterMkLst>
          <pc:docMk/>
          <pc:sldMasterMk cId="123317284" sldId="2147483662"/>
        </pc:sldMasterMkLst>
        <pc:grpChg chg="del">
          <ac:chgData name="Ali Imran Khan" userId="1b5bb57a-5950-47f3-9580-38148fcd8ba4" providerId="ADAL" clId="{6CB3436A-9600-45E4-A60D-73DAB176E20C}" dt="2023-08-21T10:47:08.161" v="4" actId="478"/>
          <ac:grpSpMkLst>
            <pc:docMk/>
            <pc:sldMasterMk cId="123317284" sldId="2147483662"/>
            <ac:grpSpMk id="10" creationId="{32BA68D0-E1FC-4A86-A193-8160F7C7A1B3}"/>
          </ac:grpSpMkLst>
        </pc:gr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657">
              <a:defRPr/>
            </a:pPr>
            <a:fld id="{FCC0C7FB-05A3-4118-86D5-E4ADFF43D7FA}" type="slidenum">
              <a:rPr lang="en-US">
                <a:solidFill>
                  <a:prstClr val="black"/>
                </a:solidFill>
                <a:latin typeface="Calibri"/>
              </a:rPr>
              <a:pPr defTabSz="93165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5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57">
              <a:defRPr/>
            </a:pPr>
            <a:fld id="{FCC0C7FB-05A3-4118-86D5-E4ADFF43D7FA}" type="slidenum">
              <a:rPr lang="en-US">
                <a:solidFill>
                  <a:prstClr val="black"/>
                </a:solidFill>
                <a:latin typeface="Calibri"/>
              </a:rPr>
              <a:pPr defTabSz="931657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E81D9C2-940E-1AA1-C5C3-19B51C611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NEW INDIA ASSURANCE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2F608CC-E494-9E73-0FEC-E6D1B76AF6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>
                <a:latin typeface="Trebuchet MS"/>
              </a:rPr>
              <a:t>Integrated Case Study</a:t>
            </a:r>
            <a:endParaRPr lang="en-IN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143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4942"/>
            <a:ext cx="10051200" cy="861761"/>
          </a:xfrm>
        </p:spPr>
        <p:txBody>
          <a:bodyPr>
            <a:normAutofit fontScale="90000"/>
          </a:bodyPr>
          <a:lstStyle/>
          <a:p>
            <a:pPr defTabSz="1218988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 leading insurance company looking for a scalable &amp; secure Infrastructure- 2 pager</a:t>
            </a:r>
            <a:endParaRPr lang="en-IN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1" y="1412776"/>
            <a:ext cx="11315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</a:rPr>
              <a:t>To provide an infrastructure for faster rollout &amp; management of their applications.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DC @ Mumbai –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Rabale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, DR @ Bangalore &amp; Near DR @ Airoli.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Implementation of MS O365 &amp; Antivirus Lic. Renewal.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EMC and Hitachi storage solution for their additional applications.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 team manages the network for both Sify and BSNL links.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Provided network hardware like Routers, Switches &amp; IP Phones.</a:t>
            </a:r>
          </a:p>
          <a:p>
            <a:pPr marL="0" indent="0">
              <a:lnSpc>
                <a:spcPct val="100000"/>
              </a:lnSpc>
              <a:buClr>
                <a:schemeClr val="tx2"/>
              </a:buClr>
              <a:buNone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4"/>
            <a:ext cx="3323485" cy="2845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Had performed large scale migrations of BFSI customers to multi-cloud configurations along with security services.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Managed 350+ enterprise customer on Sify Cloudinfinit, Azure &amp; AWS platforms.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One stop for all services related to  Infra, Network and Security with expertise in multiple technologies.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Differentiated offering for NIA: 1000+ MPLS Links (2 Mbps), 6 Internet links (600 Mbps).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Capability of working on security solution based on recent advances in SOC/SIEM.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procure a distributed infrastructure for DC, DR and near DR.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Ensure network connectivity and security for the distributed infrastructure.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highlight>
                <a:srgbClr val="FFFF00"/>
              </a:highlight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b="1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339AB-278C-4A88-87F8-C2DF399D2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593" y="189086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0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04942"/>
            <a:ext cx="9864556" cy="861761"/>
          </a:xfrm>
        </p:spPr>
        <p:txBody>
          <a:bodyPr>
            <a:normAutofit fontScale="90000"/>
          </a:bodyPr>
          <a:lstStyle/>
          <a:p>
            <a:pPr defTabSz="1218988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Provided secure infrastructure for business agility and application management</a:t>
            </a:r>
            <a:endParaRPr lang="en-IN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Better focus on their core business as Sify is the single point of control for Integrated DC, Network &amp; IT Security.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Optimized bandwidth utilization and increased application performance.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Improved end user application experience and customer satisfaction.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Greater business agility &amp; responsiveness along with robust edge-to-edge security.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1"/>
            <a:ext cx="3323485" cy="2844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Pro-active monitoring of utilization and performance links and network devices.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HSM appliances for digital signatures on policies, for a daily load of 60,000 Policies getting generated.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Transformation of IT from a maintenance service to a strategic business contributor.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Enhanced resiliency by way of FAR DR.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b="1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Infra sprawl – virtualized infra, on-prem, hosted private cloud at multiple locations.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Had both NICSI hosted shared servers/ applications, and customer's dedicated infra.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Inability to manage unplanned spikes.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 cost due to over-provisioning.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visibility on capacity utilization and performance of links.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Absence of FAR DR.</a:t>
            </a: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A78F99-AC2F-9A4A-CBA4-E16A8546C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593" y="189086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0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388</Words>
  <Application>Microsoft Office PowerPoint</Application>
  <PresentationFormat>Widescreen</PresentationFormat>
  <Paragraphs>43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Sify Theme Nov20</vt:lpstr>
      <vt:lpstr>PowerPoint Presentation</vt:lpstr>
      <vt:lpstr>A leading insurance company looking for a scalable &amp; secure Infrastructure- 2 pager</vt:lpstr>
      <vt:lpstr>Provided secure infrastructure for business agility and application management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27</cp:revision>
  <dcterms:created xsi:type="dcterms:W3CDTF">2023-06-08T07:32:51Z</dcterms:created>
  <dcterms:modified xsi:type="dcterms:W3CDTF">2024-08-09T11:12:50Z</dcterms:modified>
</cp:coreProperties>
</file>