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7"/>
  </p:notesMasterIdLst>
  <p:sldIdLst>
    <p:sldId id="2147311118" r:id="rId4"/>
    <p:sldId id="2076137091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DD22C-D963-858E-FB32-974B5F64F8A2}" v="2" dt="2024-08-12T11:28:25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62482BB7-9456-4B8C-8672-6DAA51BFCC9C}"/>
    <pc:docChg chg="addSld delSld modSld">
      <pc:chgData name="Ali Imran Khan" userId="1b5bb57a-5950-47f3-9580-38148fcd8ba4" providerId="ADAL" clId="{62482BB7-9456-4B8C-8672-6DAA51BFCC9C}" dt="2023-06-08T09:24:17.287" v="31"/>
      <pc:docMkLst>
        <pc:docMk/>
      </pc:docMkLst>
      <pc:sldChg chg="add">
        <pc:chgData name="Ali Imran Khan" userId="1b5bb57a-5950-47f3-9580-38148fcd8ba4" providerId="ADAL" clId="{62482BB7-9456-4B8C-8672-6DAA51BFCC9C}" dt="2023-06-08T09:24:17.287" v="31"/>
        <pc:sldMkLst>
          <pc:docMk/>
          <pc:sldMk cId="3809994363" sldId="2076137091"/>
        </pc:sldMkLst>
      </pc:sldChg>
      <pc:sldChg chg="del">
        <pc:chgData name="Ali Imran Khan" userId="1b5bb57a-5950-47f3-9580-38148fcd8ba4" providerId="ADAL" clId="{62482BB7-9456-4B8C-8672-6DAA51BFCC9C}" dt="2023-06-08T09:24:11.795" v="30" actId="47"/>
        <pc:sldMkLst>
          <pc:docMk/>
          <pc:sldMk cId="940916841" sldId="2076137092"/>
        </pc:sldMkLst>
      </pc:sldChg>
      <pc:sldChg chg="modSp mod">
        <pc:chgData name="Ali Imran Khan" userId="1b5bb57a-5950-47f3-9580-38148fcd8ba4" providerId="ADAL" clId="{62482BB7-9456-4B8C-8672-6DAA51BFCC9C}" dt="2023-06-08T09:24:09.407" v="29" actId="14100"/>
        <pc:sldMkLst>
          <pc:docMk/>
          <pc:sldMk cId="1843726236" sldId="2147311118"/>
        </pc:sldMkLst>
        <pc:spChg chg="mod">
          <ac:chgData name="Ali Imran Khan" userId="1b5bb57a-5950-47f3-9580-38148fcd8ba4" providerId="ADAL" clId="{62482BB7-9456-4B8C-8672-6DAA51BFCC9C}" dt="2023-06-08T09:24:09.407" v="29" actId="14100"/>
          <ac:spMkLst>
            <pc:docMk/>
            <pc:sldMk cId="1843726236" sldId="2147311118"/>
            <ac:spMk id="15" creationId="{D7056DB7-6138-F187-B19A-68AA0A92E7F2}"/>
          </ac:spMkLst>
        </pc:spChg>
      </pc:sldChg>
      <pc:sldMasterChg chg="delSldLayout">
        <pc:chgData name="Ali Imran Khan" userId="1b5bb57a-5950-47f3-9580-38148fcd8ba4" providerId="ADAL" clId="{62482BB7-9456-4B8C-8672-6DAA51BFCC9C}" dt="2023-06-08T09:24:11.795" v="30" actId="47"/>
        <pc:sldMasterMkLst>
          <pc:docMk/>
          <pc:sldMasterMk cId="2009458340" sldId="2147483674"/>
        </pc:sldMasterMkLst>
        <pc:sldLayoutChg chg="del">
          <pc:chgData name="Ali Imran Khan" userId="1b5bb57a-5950-47f3-9580-38148fcd8ba4" providerId="ADAL" clId="{62482BB7-9456-4B8C-8672-6DAA51BFCC9C}" dt="2023-06-08T09:24:11.795" v="30" actId="47"/>
          <pc:sldLayoutMkLst>
            <pc:docMk/>
            <pc:sldMasterMk cId="2009458340" sldId="2147483674"/>
            <pc:sldLayoutMk cId="3397313351" sldId="2147483686"/>
          </pc:sldLayoutMkLst>
        </pc:sldLayoutChg>
      </pc:sldMasterChg>
    </pc:docChg>
  </pc:docChgLst>
  <pc:docChgLst>
    <pc:chgData name="Ali Imran Khan" userId="1b5bb57a-5950-47f3-9580-38148fcd8ba4" providerId="ADAL" clId="{250546D3-282F-4CF8-8882-BAC47BBD701C}"/>
    <pc:docChg chg="undo custSel modSld modMainMaster">
      <pc:chgData name="Ali Imran Khan" userId="1b5bb57a-5950-47f3-9580-38148fcd8ba4" providerId="ADAL" clId="{250546D3-282F-4CF8-8882-BAC47BBD701C}" dt="2023-08-21T12:05:01.757" v="17" actId="478"/>
      <pc:docMkLst>
        <pc:docMk/>
      </pc:docMkLst>
      <pc:sldChg chg="delSp modSp mod">
        <pc:chgData name="Ali Imran Khan" userId="1b5bb57a-5950-47f3-9580-38148fcd8ba4" providerId="ADAL" clId="{250546D3-282F-4CF8-8882-BAC47BBD701C}" dt="2023-08-21T12:05:01.757" v="17" actId="478"/>
        <pc:sldMkLst>
          <pc:docMk/>
          <pc:sldMk cId="3809994363" sldId="2076137091"/>
        </pc:sldMkLst>
        <pc:spChg chg="mod">
          <ac:chgData name="Ali Imran Khan" userId="1b5bb57a-5950-47f3-9580-38148fcd8ba4" providerId="ADAL" clId="{250546D3-282F-4CF8-8882-BAC47BBD701C}" dt="2023-08-21T12:04:02.103" v="4" actId="108"/>
          <ac:spMkLst>
            <pc:docMk/>
            <pc:sldMk cId="3809994363" sldId="2076137091"/>
            <ac:spMk id="4" creationId="{E8342832-EF47-42C7-A2C0-D0C3BB1101FF}"/>
          </ac:spMkLst>
        </pc:spChg>
        <pc:spChg chg="del mod">
          <ac:chgData name="Ali Imran Khan" userId="1b5bb57a-5950-47f3-9580-38148fcd8ba4" providerId="ADAL" clId="{250546D3-282F-4CF8-8882-BAC47BBD701C}" dt="2023-08-21T12:05:01.757" v="17" actId="478"/>
          <ac:spMkLst>
            <pc:docMk/>
            <pc:sldMk cId="3809994363" sldId="2076137091"/>
            <ac:spMk id="18" creationId="{00000000-0000-0000-0000-000000000000}"/>
          </ac:spMkLst>
        </pc:spChg>
        <pc:spChg chg="mod">
          <ac:chgData name="Ali Imran Khan" userId="1b5bb57a-5950-47f3-9580-38148fcd8ba4" providerId="ADAL" clId="{250546D3-282F-4CF8-8882-BAC47BBD701C}" dt="2023-08-21T12:04:11.322" v="5" actId="108"/>
          <ac:spMkLst>
            <pc:docMk/>
            <pc:sldMk cId="3809994363" sldId="2076137091"/>
            <ac:spMk id="22" creationId="{5C7DCE75-42E2-480C-A281-09C8647B4706}"/>
          </ac:spMkLst>
        </pc:spChg>
        <pc:spChg chg="del mod">
          <ac:chgData name="Ali Imran Khan" userId="1b5bb57a-5950-47f3-9580-38148fcd8ba4" providerId="ADAL" clId="{250546D3-282F-4CF8-8882-BAC47BBD701C}" dt="2023-08-21T12:04:59.225" v="15" actId="478"/>
          <ac:spMkLst>
            <pc:docMk/>
            <pc:sldMk cId="3809994363" sldId="2076137091"/>
            <ac:spMk id="23" creationId="{00000000-0000-0000-0000-000000000000}"/>
          </ac:spMkLst>
        </pc:spChg>
        <pc:spChg chg="mod">
          <ac:chgData name="Ali Imran Khan" userId="1b5bb57a-5950-47f3-9580-38148fcd8ba4" providerId="ADAL" clId="{250546D3-282F-4CF8-8882-BAC47BBD701C}" dt="2023-08-21T12:04:44.191" v="11" actId="108"/>
          <ac:spMkLst>
            <pc:docMk/>
            <pc:sldMk cId="3809994363" sldId="2076137091"/>
            <ac:spMk id="33" creationId="{064AD464-FE8A-4F7A-9C5E-94D71356110D}"/>
          </ac:spMkLst>
        </pc:spChg>
        <pc:spChg chg="mod">
          <ac:chgData name="Ali Imran Khan" userId="1b5bb57a-5950-47f3-9580-38148fcd8ba4" providerId="ADAL" clId="{250546D3-282F-4CF8-8882-BAC47BBD701C}" dt="2023-08-21T12:04:54.644" v="13" actId="108"/>
          <ac:spMkLst>
            <pc:docMk/>
            <pc:sldMk cId="3809994363" sldId="2076137091"/>
            <ac:spMk id="34" creationId="{4323FDC9-6E80-4351-B3B7-50CFFE61E512}"/>
          </ac:spMkLst>
        </pc:spChg>
        <pc:grpChg chg="mod">
          <ac:chgData name="Ali Imran Khan" userId="1b5bb57a-5950-47f3-9580-38148fcd8ba4" providerId="ADAL" clId="{250546D3-282F-4CF8-8882-BAC47BBD701C}" dt="2023-08-21T12:03:56.079" v="3" actId="1076"/>
          <ac:grpSpMkLst>
            <pc:docMk/>
            <pc:sldMk cId="3809994363" sldId="2076137091"/>
            <ac:grpSpMk id="16" creationId="{3DAE004E-4069-4403-BB75-01656B3ABF24}"/>
          </ac:grpSpMkLst>
        </pc:grpChg>
        <pc:picChg chg="mod">
          <ac:chgData name="Ali Imran Khan" userId="1b5bb57a-5950-47f3-9580-38148fcd8ba4" providerId="ADAL" clId="{250546D3-282F-4CF8-8882-BAC47BBD701C}" dt="2023-08-21T12:03:56.079" v="3" actId="1076"/>
          <ac:picMkLst>
            <pc:docMk/>
            <pc:sldMk cId="3809994363" sldId="2076137091"/>
            <ac:picMk id="1026" creationId="{A4BD5595-EA2B-48C7-B742-0FC9410CE3ED}"/>
          </ac:picMkLst>
        </pc:picChg>
      </pc:sldChg>
      <pc:sldMasterChg chg="delSp modSp mod">
        <pc:chgData name="Ali Imran Khan" userId="1b5bb57a-5950-47f3-9580-38148fcd8ba4" providerId="ADAL" clId="{250546D3-282F-4CF8-8882-BAC47BBD701C}" dt="2023-08-21T12:03:47.522" v="1" actId="478"/>
        <pc:sldMasterMkLst>
          <pc:docMk/>
          <pc:sldMasterMk cId="2009458340" sldId="2147483674"/>
        </pc:sldMasterMkLst>
        <pc:grpChg chg="del mod">
          <ac:chgData name="Ali Imran Khan" userId="1b5bb57a-5950-47f3-9580-38148fcd8ba4" providerId="ADAL" clId="{250546D3-282F-4CF8-8882-BAC47BBD701C}" dt="2023-08-21T12:03:47.522" v="1" actId="478"/>
          <ac:grpSpMkLst>
            <pc:docMk/>
            <pc:sldMasterMk cId="2009458340" sldId="2147483674"/>
            <ac:grpSpMk id="10" creationId="{32BA68D0-E1FC-4A86-A193-8160F7C7A1B3}"/>
          </ac:grpSpMkLst>
        </pc:grpChg>
      </pc:sldMasterChg>
    </pc:docChg>
  </pc:docChgLst>
  <pc:docChgLst>
    <pc:chgData name="Ali Imran Khan" userId="S::aliimran.khan@sifycorp.com::1b5bb57a-5950-47f3-9580-38148fcd8ba4" providerId="AD" clId="Web-{7A3DD22C-D963-858E-FB32-974B5F64F8A2}"/>
    <pc:docChg chg="modSld">
      <pc:chgData name="Ali Imran Khan" userId="S::aliimran.khan@sifycorp.com::1b5bb57a-5950-47f3-9580-38148fcd8ba4" providerId="AD" clId="Web-{7A3DD22C-D963-858E-FB32-974B5F64F8A2}" dt="2024-08-12T11:28:23.896" v="0"/>
      <pc:docMkLst>
        <pc:docMk/>
      </pc:docMkLst>
      <pc:sldChg chg="modSp">
        <pc:chgData name="Ali Imran Khan" userId="S::aliimran.khan@sifycorp.com::1b5bb57a-5950-47f3-9580-38148fcd8ba4" providerId="AD" clId="Web-{7A3DD22C-D963-858E-FB32-974B5F64F8A2}" dt="2024-08-12T11:28:23.896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7A3DD22C-D963-858E-FB32-974B5F64F8A2}" dt="2024-08-12T11:28:23.896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BBFD6-F031-4B6A-B129-05D740E926D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43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1078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903381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NATIONAL STOCK EXCHANGE (NSE)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Network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1" y="1487267"/>
            <a:ext cx="52200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Integrated Value and Outcome</a:t>
            </a:r>
            <a:br>
              <a:rPr lang="en-US" sz="1351" dirty="0">
                <a:solidFill>
                  <a:srgbClr val="0070C0"/>
                </a:solidFill>
                <a:latin typeface="+mj-lt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Integrated play of network Managed Services provider, network integrator &amp; skillsets to run NOC operations for such mission-critical networks.</a:t>
            </a:r>
          </a:p>
          <a:p>
            <a:pPr>
              <a:lnSpc>
                <a:spcPts val="1600"/>
              </a:lnSpc>
            </a:pPr>
            <a:endParaRPr lang="en-US" sz="1600" dirty="0">
              <a:latin typeface="+mj-lt"/>
            </a:endParaRP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Value for Client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Provided the exchange a predicable model to scale operations over multiple cities from a limited presence using network and Edge assets. This has helped significant growth in member acquisition and lowering the cost of operations for existing members. </a:t>
            </a:r>
          </a:p>
          <a:p>
            <a:pPr>
              <a:lnSpc>
                <a:spcPts val="1600"/>
              </a:lnSpc>
            </a:pPr>
            <a:endParaRPr lang="en-US" sz="1600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AE004E-4069-4403-BB75-01656B3ABF24}"/>
              </a:ext>
            </a:extLst>
          </p:cNvPr>
          <p:cNvGrpSpPr/>
          <p:nvPr/>
        </p:nvGrpSpPr>
        <p:grpSpPr>
          <a:xfrm>
            <a:off x="909872" y="1473199"/>
            <a:ext cx="4815000" cy="1200329"/>
            <a:chOff x="909872" y="1371600"/>
            <a:chExt cx="4815000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Objective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To transform and transition the exchange’s existing network, set up a shared NOC &amp; SOC, and expand the exchange’s footprint to acquire more members in India.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DE21E5-4426-4A54-A522-FCD0DE47ADC0}"/>
              </a:ext>
            </a:extLst>
          </p:cNvPr>
          <p:cNvGrpSpPr/>
          <p:nvPr/>
        </p:nvGrpSpPr>
        <p:grpSpPr>
          <a:xfrm>
            <a:off x="954872" y="2751740"/>
            <a:ext cx="4770000" cy="553998"/>
            <a:chOff x="954872" y="2276463"/>
            <a:chExt cx="477000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76463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Model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Managed-Services-led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872" y="2328462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B6FC29-8D31-47E5-9C5E-44648700CF03}"/>
              </a:ext>
            </a:extLst>
          </p:cNvPr>
          <p:cNvGrpSpPr/>
          <p:nvPr/>
        </p:nvGrpSpPr>
        <p:grpSpPr>
          <a:xfrm>
            <a:off x="909872" y="4092157"/>
            <a:ext cx="4815000" cy="1200329"/>
            <a:chOff x="909872" y="3655303"/>
            <a:chExt cx="4815000" cy="1200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655303"/>
              <a:ext cx="4320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Sify’s Uniqueness</a:t>
              </a:r>
              <a:br>
                <a:rPr lang="en-US" sz="1600" dirty="0">
                  <a:latin typeface="+mj-lt"/>
                </a:rPr>
              </a:b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Integrated value of skills – Network Integrator, NOC &amp; Managed Services, Network Transformation Services including design, optimization and transitioning of the network.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872" y="3757732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585743"/>
            <a:ext cx="540000" cy="540000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B38296-AEA5-4781-9A3B-F8C4AD6E9E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377" b="17377"/>
          <a:stretch/>
        </p:blipFill>
        <p:spPr>
          <a:xfrm>
            <a:off x="10733861" y="483210"/>
            <a:ext cx="1080000" cy="3909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C2EDAB1-E099-EF47-803E-092EAAB1EB79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400"/>
              <a:t>MANAGED  NETWORK SERVICES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29C6BD-0F3F-5746-A672-1B6629BD80BE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/>
              <a:t>Financial STOCK EXCHANGE</a:t>
            </a:r>
          </a:p>
        </p:txBody>
      </p:sp>
    </p:spTree>
    <p:extLst>
      <p:ext uri="{BB962C8B-B14F-4D97-AF65-F5344CB8AC3E}">
        <p14:creationId xmlns:p14="http://schemas.microsoft.com/office/powerpoint/2010/main" val="380999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151</Words>
  <Application>Microsoft Office PowerPoint</Application>
  <PresentationFormat>Widescreen</PresentationFormat>
  <Paragraphs>15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Theme Nov20</vt:lpstr>
      <vt:lpstr>1_Sify Theme Nov20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27</cp:revision>
  <dcterms:created xsi:type="dcterms:W3CDTF">2023-06-08T07:32:51Z</dcterms:created>
  <dcterms:modified xsi:type="dcterms:W3CDTF">2024-08-12T11:28:34Z</dcterms:modified>
</cp:coreProperties>
</file>