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notesMasterIdLst>
    <p:notesMasterId r:id="rId7"/>
  </p:notesMasterIdLst>
  <p:sldIdLst>
    <p:sldId id="2147311118" r:id="rId4"/>
    <p:sldId id="1505" r:id="rId5"/>
    <p:sldId id="214684675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F3997-C472-F905-4357-9E145756FC0B}" v="2" dt="2024-08-13T19:57:54.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Imran Khan" userId="S::aliimran.khan@sifycorp.com::1b5bb57a-5950-47f3-9580-38148fcd8ba4" providerId="AD" clId="Web-{009F3997-C472-F905-4357-9E145756FC0B}"/>
    <pc:docChg chg="modSld">
      <pc:chgData name="Ali Imran Khan" userId="S::aliimran.khan@sifycorp.com::1b5bb57a-5950-47f3-9580-38148fcd8ba4" providerId="AD" clId="Web-{009F3997-C472-F905-4357-9E145756FC0B}" dt="2024-08-13T19:57:53.504" v="0"/>
      <pc:docMkLst>
        <pc:docMk/>
      </pc:docMkLst>
      <pc:sldChg chg="modSp">
        <pc:chgData name="Ali Imran Khan" userId="S::aliimran.khan@sifycorp.com::1b5bb57a-5950-47f3-9580-38148fcd8ba4" providerId="AD" clId="Web-{009F3997-C472-F905-4357-9E145756FC0B}" dt="2024-08-13T19:57:53.504" v="0"/>
        <pc:sldMkLst>
          <pc:docMk/>
          <pc:sldMk cId="920577208" sldId="2146846752"/>
        </pc:sldMkLst>
        <pc:picChg chg="mod">
          <ac:chgData name="Ali Imran Khan" userId="S::aliimran.khan@sifycorp.com::1b5bb57a-5950-47f3-9580-38148fcd8ba4" providerId="AD" clId="Web-{009F3997-C472-F905-4357-9E145756FC0B}" dt="2024-08-13T19:57:53.504" v="0"/>
          <ac:picMkLst>
            <pc:docMk/>
            <pc:sldMk cId="920577208" sldId="2146846752"/>
            <ac:picMk id="3" creationId="{99380414-8344-8769-C146-A520DE918B00}"/>
          </ac:picMkLst>
        </pc:picChg>
      </pc:sldChg>
    </pc:docChg>
  </pc:docChgLst>
  <pc:docChgLst>
    <pc:chgData name="Ali Imran Khan" userId="1b5bb57a-5950-47f3-9580-38148fcd8ba4" providerId="ADAL" clId="{82432834-8E84-4A3F-824B-28453DD39921}"/>
    <pc:docChg chg="addSld delSld modSld sldOrd">
      <pc:chgData name="Ali Imran Khan" userId="1b5bb57a-5950-47f3-9580-38148fcd8ba4" providerId="ADAL" clId="{82432834-8E84-4A3F-824B-28453DD39921}" dt="2023-08-21T12:12:35.288" v="39" actId="20577"/>
      <pc:docMkLst>
        <pc:docMk/>
      </pc:docMkLst>
      <pc:sldChg chg="modSp mod ord">
        <pc:chgData name="Ali Imran Khan" userId="1b5bb57a-5950-47f3-9580-38148fcd8ba4" providerId="ADAL" clId="{82432834-8E84-4A3F-824B-28453DD39921}" dt="2023-08-21T12:12:35.288" v="39" actId="20577"/>
        <pc:sldMkLst>
          <pc:docMk/>
          <pc:sldMk cId="2240218543" sldId="1505"/>
        </pc:sldMkLst>
        <pc:spChg chg="mod">
          <ac:chgData name="Ali Imran Khan" userId="1b5bb57a-5950-47f3-9580-38148fcd8ba4" providerId="ADAL" clId="{82432834-8E84-4A3F-824B-28453DD39921}" dt="2023-08-21T12:12:35.288" v="39" actId="20577"/>
          <ac:spMkLst>
            <pc:docMk/>
            <pc:sldMk cId="2240218543" sldId="1505"/>
            <ac:spMk id="20" creationId="{78F63315-353E-4637-A8C3-4D5ABF570947}"/>
          </ac:spMkLst>
        </pc:spChg>
      </pc:sldChg>
      <pc:sldChg chg="add del">
        <pc:chgData name="Ali Imran Khan" userId="1b5bb57a-5950-47f3-9580-38148fcd8ba4" providerId="ADAL" clId="{82432834-8E84-4A3F-824B-28453DD39921}" dt="2023-08-17T13:27:15.050" v="26" actId="47"/>
        <pc:sldMkLst>
          <pc:docMk/>
          <pc:sldMk cId="2087059098" sldId="1521"/>
        </pc:sldMkLst>
      </pc:sldChg>
      <pc:sldChg chg="add del">
        <pc:chgData name="Ali Imran Khan" userId="1b5bb57a-5950-47f3-9580-38148fcd8ba4" providerId="ADAL" clId="{82432834-8E84-4A3F-824B-28453DD39921}" dt="2023-08-17T13:27:00.097" v="2"/>
        <pc:sldMkLst>
          <pc:docMk/>
          <pc:sldMk cId="920577208" sldId="2146846752"/>
        </pc:sldMkLst>
      </pc:sldChg>
      <pc:sldChg chg="modSp add del mod">
        <pc:chgData name="Ali Imran Khan" userId="1b5bb57a-5950-47f3-9580-38148fcd8ba4" providerId="ADAL" clId="{82432834-8E84-4A3F-824B-28453DD39921}" dt="2023-08-17T13:27:08.467" v="25" actId="20577"/>
        <pc:sldMkLst>
          <pc:docMk/>
          <pc:sldMk cId="1843726236" sldId="2147311118"/>
        </pc:sldMkLst>
        <pc:spChg chg="mod">
          <ac:chgData name="Ali Imran Khan" userId="1b5bb57a-5950-47f3-9580-38148fcd8ba4" providerId="ADAL" clId="{82432834-8E84-4A3F-824B-28453DD39921}" dt="2023-08-17T13:27:08.467" v="25" actId="20577"/>
          <ac:spMkLst>
            <pc:docMk/>
            <pc:sldMk cId="1843726236" sldId="2147311118"/>
            <ac:spMk id="5" creationId="{E0A7F605-C3C7-2129-3AA8-FF954D54019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8535D-808A-43B7-8211-B96EA65A1787}" type="datetimeFigureOut">
              <a:rPr lang="en-IN" smtClean="0"/>
              <a:t>13-08-2024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79BB94-37F3-4D01-917A-8B1286122583}" type="slidenum">
              <a:rPr lang="en-IN" smtClean="0"/>
              <a:t>‹#›</a:t>
            </a:fld>
            <a:endParaRPr lang="en-IN"/>
          </a:p>
        </p:txBody>
      </p:sp>
    </p:spTree>
    <p:extLst>
      <p:ext uri="{BB962C8B-B14F-4D97-AF65-F5344CB8AC3E}">
        <p14:creationId xmlns:p14="http://schemas.microsoft.com/office/powerpoint/2010/main" val="182640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2E8ABF60-D5B6-427A-B81C-1510E3CEC6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144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7B55-8E6B-41D1-BD11-FAD6BACC20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83EC77BA-C00E-4A8A-8CAC-548FFDDD7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AE811A2-4A83-4283-96A8-083745FD5E84}"/>
              </a:ext>
            </a:extLst>
          </p:cNvPr>
          <p:cNvSpPr>
            <a:spLocks noGrp="1"/>
          </p:cNvSpPr>
          <p:nvPr>
            <p:ph type="dt" sz="half" idx="10"/>
          </p:nvPr>
        </p:nvSpPr>
        <p:spPr/>
        <p:txBody>
          <a:bodyPr/>
          <a:lstStyle/>
          <a:p>
            <a:fld id="{477E8C98-761F-47BF-B049-A2F4D0A88091}" type="datetimeFigureOut">
              <a:rPr lang="en-IN" smtClean="0"/>
              <a:t>13-08-2024</a:t>
            </a:fld>
            <a:endParaRPr lang="en-IN"/>
          </a:p>
        </p:txBody>
      </p:sp>
      <p:sp>
        <p:nvSpPr>
          <p:cNvPr id="5" name="Footer Placeholder 4">
            <a:extLst>
              <a:ext uri="{FF2B5EF4-FFF2-40B4-BE49-F238E27FC236}">
                <a16:creationId xmlns:a16="http://schemas.microsoft.com/office/drawing/2014/main" id="{A048313E-7CCC-49D2-B22B-3EA02CE482D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B1C5ABC-F6BE-40B4-849A-FF086941595C}"/>
              </a:ext>
            </a:extLst>
          </p:cNvPr>
          <p:cNvSpPr>
            <a:spLocks noGrp="1"/>
          </p:cNvSpPr>
          <p:nvPr>
            <p:ph type="sldNum" sz="quarter" idx="12"/>
          </p:nvPr>
        </p:nvSpPr>
        <p:spPr/>
        <p:txBody>
          <a:bodyPr/>
          <a:lstStyle/>
          <a:p>
            <a:fld id="{DEF6009E-371B-4784-9431-26AEAB373DC4}" type="slidenum">
              <a:rPr lang="en-IN" smtClean="0"/>
              <a:t>‹#›</a:t>
            </a:fld>
            <a:endParaRPr lang="en-IN"/>
          </a:p>
        </p:txBody>
      </p:sp>
    </p:spTree>
    <p:extLst>
      <p:ext uri="{BB962C8B-B14F-4D97-AF65-F5344CB8AC3E}">
        <p14:creationId xmlns:p14="http://schemas.microsoft.com/office/powerpoint/2010/main" val="1924127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570B-2BF5-414C-A55B-BF1DE906CE3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A544C31-9BB1-4671-9172-FE00C39300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629F7A1-E488-475F-BC4D-854DF96287D4}"/>
              </a:ext>
            </a:extLst>
          </p:cNvPr>
          <p:cNvSpPr>
            <a:spLocks noGrp="1"/>
          </p:cNvSpPr>
          <p:nvPr>
            <p:ph type="dt" sz="half" idx="10"/>
          </p:nvPr>
        </p:nvSpPr>
        <p:spPr/>
        <p:txBody>
          <a:bodyPr/>
          <a:lstStyle/>
          <a:p>
            <a:fld id="{477E8C98-761F-47BF-B049-A2F4D0A88091}" type="datetimeFigureOut">
              <a:rPr lang="en-IN" smtClean="0"/>
              <a:t>13-08-2024</a:t>
            </a:fld>
            <a:endParaRPr lang="en-IN"/>
          </a:p>
        </p:txBody>
      </p:sp>
      <p:sp>
        <p:nvSpPr>
          <p:cNvPr id="5" name="Footer Placeholder 4">
            <a:extLst>
              <a:ext uri="{FF2B5EF4-FFF2-40B4-BE49-F238E27FC236}">
                <a16:creationId xmlns:a16="http://schemas.microsoft.com/office/drawing/2014/main" id="{D1F38C75-01F4-4178-9095-777F8B791B9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A80A3E6-AB42-43AE-AAE2-CEDF651B4E2C}"/>
              </a:ext>
            </a:extLst>
          </p:cNvPr>
          <p:cNvSpPr>
            <a:spLocks noGrp="1"/>
          </p:cNvSpPr>
          <p:nvPr>
            <p:ph type="sldNum" sz="quarter" idx="12"/>
          </p:nvPr>
        </p:nvSpPr>
        <p:spPr/>
        <p:txBody>
          <a:bodyPr/>
          <a:lstStyle/>
          <a:p>
            <a:fld id="{DEF6009E-371B-4784-9431-26AEAB373DC4}" type="slidenum">
              <a:rPr lang="en-IN" smtClean="0"/>
              <a:t>‹#›</a:t>
            </a:fld>
            <a:endParaRPr lang="en-IN"/>
          </a:p>
        </p:txBody>
      </p:sp>
    </p:spTree>
    <p:extLst>
      <p:ext uri="{BB962C8B-B14F-4D97-AF65-F5344CB8AC3E}">
        <p14:creationId xmlns:p14="http://schemas.microsoft.com/office/powerpoint/2010/main" val="217225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2238E3-EF87-4A8F-9D89-B61E81BCFD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A58E548-FA85-43F9-9264-C1AF03943B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2525030-F8A7-4D75-AAE0-A6B79E277F63}"/>
              </a:ext>
            </a:extLst>
          </p:cNvPr>
          <p:cNvSpPr>
            <a:spLocks noGrp="1"/>
          </p:cNvSpPr>
          <p:nvPr>
            <p:ph type="dt" sz="half" idx="10"/>
          </p:nvPr>
        </p:nvSpPr>
        <p:spPr/>
        <p:txBody>
          <a:bodyPr/>
          <a:lstStyle/>
          <a:p>
            <a:fld id="{477E8C98-761F-47BF-B049-A2F4D0A88091}" type="datetimeFigureOut">
              <a:rPr lang="en-IN" smtClean="0"/>
              <a:t>13-08-2024</a:t>
            </a:fld>
            <a:endParaRPr lang="en-IN"/>
          </a:p>
        </p:txBody>
      </p:sp>
      <p:sp>
        <p:nvSpPr>
          <p:cNvPr id="5" name="Footer Placeholder 4">
            <a:extLst>
              <a:ext uri="{FF2B5EF4-FFF2-40B4-BE49-F238E27FC236}">
                <a16:creationId xmlns:a16="http://schemas.microsoft.com/office/drawing/2014/main" id="{FC53CE7A-0EA8-4B67-878D-B6D788B5D72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07232E5-470A-4041-A609-9D4042D0FBD7}"/>
              </a:ext>
            </a:extLst>
          </p:cNvPr>
          <p:cNvSpPr>
            <a:spLocks noGrp="1"/>
          </p:cNvSpPr>
          <p:nvPr>
            <p:ph type="sldNum" sz="quarter" idx="12"/>
          </p:nvPr>
        </p:nvSpPr>
        <p:spPr/>
        <p:txBody>
          <a:bodyPr/>
          <a:lstStyle/>
          <a:p>
            <a:fld id="{DEF6009E-371B-4784-9431-26AEAB373DC4}" type="slidenum">
              <a:rPr lang="en-IN" smtClean="0"/>
              <a:t>‹#›</a:t>
            </a:fld>
            <a:endParaRPr lang="en-IN"/>
          </a:p>
        </p:txBody>
      </p:sp>
    </p:spTree>
    <p:extLst>
      <p:ext uri="{BB962C8B-B14F-4D97-AF65-F5344CB8AC3E}">
        <p14:creationId xmlns:p14="http://schemas.microsoft.com/office/powerpoint/2010/main" val="3323139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4" descr="Image result for digital transformation shutterstock">
            <a:extLst>
              <a:ext uri="{FF2B5EF4-FFF2-40B4-BE49-F238E27FC236}">
                <a16:creationId xmlns:a16="http://schemas.microsoft.com/office/drawing/2014/main" id="{83E8CBA3-0592-4CC5-B192-E3E39F1705D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053" t="19260" r="14206"/>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1" y="0"/>
            <a:ext cx="12192001" cy="68580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sp>
        <p:nvSpPr>
          <p:cNvPr id="5" name="Rectangle 4">
            <a:extLst>
              <a:ext uri="{FF2B5EF4-FFF2-40B4-BE49-F238E27FC236}">
                <a16:creationId xmlns:a16="http://schemas.microsoft.com/office/drawing/2014/main" id="{BA100332-FD9E-43B4-A5EA-D655F50E55C6}"/>
              </a:ext>
            </a:extLst>
          </p:cNvPr>
          <p:cNvSpPr/>
          <p:nvPr userDrawn="1"/>
        </p:nvSpPr>
        <p:spPr>
          <a:xfrm>
            <a:off x="-1" y="4037932"/>
            <a:ext cx="9105417" cy="2455333"/>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7" name="Rectangle 6">
            <a:extLst>
              <a:ext uri="{FF2B5EF4-FFF2-40B4-BE49-F238E27FC236}">
                <a16:creationId xmlns:a16="http://schemas.microsoft.com/office/drawing/2014/main" id="{4862DC76-2326-4337-A09D-F6B09741B5C5}"/>
              </a:ext>
            </a:extLst>
          </p:cNvPr>
          <p:cNvSpPr/>
          <p:nvPr userDrawn="1"/>
        </p:nvSpPr>
        <p:spPr>
          <a:xfrm>
            <a:off x="0" y="4037932"/>
            <a:ext cx="9105416" cy="118533"/>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8" name="Rectangle 7">
            <a:extLst>
              <a:ext uri="{FF2B5EF4-FFF2-40B4-BE49-F238E27FC236}">
                <a16:creationId xmlns:a16="http://schemas.microsoft.com/office/drawing/2014/main" id="{D44349FB-3EFD-45E8-9741-7BB218BE08AE}"/>
              </a:ext>
            </a:extLst>
          </p:cNvPr>
          <p:cNvSpPr/>
          <p:nvPr userDrawn="1"/>
        </p:nvSpPr>
        <p:spPr>
          <a:xfrm>
            <a:off x="11836361" y="0"/>
            <a:ext cx="355639" cy="68580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Rectangle 8">
            <a:extLst>
              <a:ext uri="{FF2B5EF4-FFF2-40B4-BE49-F238E27FC236}">
                <a16:creationId xmlns:a16="http://schemas.microsoft.com/office/drawing/2014/main" id="{B2E0560B-C8EC-45DE-AE89-65A343A6FE8A}"/>
              </a:ext>
            </a:extLst>
          </p:cNvPr>
          <p:cNvSpPr/>
          <p:nvPr userDrawn="1"/>
        </p:nvSpPr>
        <p:spPr>
          <a:xfrm>
            <a:off x="11484609" y="0"/>
            <a:ext cx="355639" cy="68580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11136403" y="0"/>
            <a:ext cx="355639" cy="68580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9742013" y="1"/>
            <a:ext cx="1954179" cy="1106663"/>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Slide Number Placeholder 27">
            <a:extLst>
              <a:ext uri="{FF2B5EF4-FFF2-40B4-BE49-F238E27FC236}">
                <a16:creationId xmlns:a16="http://schemas.microsoft.com/office/drawing/2014/main" id="{83D9CD19-34E8-4942-B632-FFBD3669E4B3}"/>
              </a:ext>
            </a:extLst>
          </p:cNvPr>
          <p:cNvSpPr txBox="1">
            <a:spLocks/>
          </p:cNvSpPr>
          <p:nvPr userDrawn="1"/>
        </p:nvSpPr>
        <p:spPr>
          <a:xfrm>
            <a:off x="4287815" y="6356352"/>
            <a:ext cx="2743200" cy="365125"/>
          </a:xfrm>
          <a:prstGeom prst="rect">
            <a:avLst/>
          </a:prstGeom>
        </p:spPr>
        <p:txBody>
          <a:bodyPr vert="horz" lIns="121904" tIns="60953" rIns="0" bIns="60953" rtlCol="0" anchor="ctr"/>
          <a:lstStyle>
            <a:defPPr>
              <a:defRPr lang="en-US"/>
            </a:defPPr>
            <a:lvl1pPr marL="0" algn="r" defTabSz="914286" rtl="0" eaLnBrk="1" latinLnBrk="0" hangingPunct="1">
              <a:defRPr sz="1000"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408A3319-5104-4E46-B7BB-4F68F196E486}" type="slidenum">
              <a:rPr lang="en-IN" sz="1333" smtClean="0"/>
              <a:pPr/>
              <a:t>‹#›</a:t>
            </a:fld>
            <a:endParaRPr lang="en-IN" sz="1333" dirty="0"/>
          </a:p>
        </p:txBody>
      </p:sp>
      <p:sp>
        <p:nvSpPr>
          <p:cNvPr id="17" name="Text Placeholder 16">
            <a:extLst>
              <a:ext uri="{FF2B5EF4-FFF2-40B4-BE49-F238E27FC236}">
                <a16:creationId xmlns:a16="http://schemas.microsoft.com/office/drawing/2014/main" id="{2E64CF6D-2EC1-4E99-9509-ABE945C9B924}"/>
              </a:ext>
            </a:extLst>
          </p:cNvPr>
          <p:cNvSpPr>
            <a:spLocks noGrp="1"/>
          </p:cNvSpPr>
          <p:nvPr>
            <p:ph type="body" sz="quarter" idx="13" hasCustomPrompt="1"/>
          </p:nvPr>
        </p:nvSpPr>
        <p:spPr>
          <a:xfrm>
            <a:off x="488041" y="4464464"/>
            <a:ext cx="6816328" cy="454763"/>
          </a:xfrm>
        </p:spPr>
        <p:txBody>
          <a:bodyPr>
            <a:noAutofit/>
          </a:bodyPr>
          <a:lstStyle>
            <a:lvl1pPr marL="0" indent="0">
              <a:buNone/>
              <a:defRPr sz="3200" b="1">
                <a:solidFill>
                  <a:srgbClr val="10253F"/>
                </a:solidFill>
              </a:defRPr>
            </a:lvl1pPr>
          </a:lstStyle>
          <a:p>
            <a:pPr lvl="0"/>
            <a:r>
              <a:rPr lang="en-US" dirty="0"/>
              <a:t>TITLE OF THE SLIDE - LINE ONE</a:t>
            </a:r>
            <a:endParaRPr lang="en-IN" dirty="0"/>
          </a:p>
        </p:txBody>
      </p:sp>
      <p:sp>
        <p:nvSpPr>
          <p:cNvPr id="18" name="Text Placeholder 16">
            <a:extLst>
              <a:ext uri="{FF2B5EF4-FFF2-40B4-BE49-F238E27FC236}">
                <a16:creationId xmlns:a16="http://schemas.microsoft.com/office/drawing/2014/main" id="{B8F72929-D74C-4BDB-9B56-6937C3360D9C}"/>
              </a:ext>
            </a:extLst>
          </p:cNvPr>
          <p:cNvSpPr>
            <a:spLocks noGrp="1"/>
          </p:cNvSpPr>
          <p:nvPr>
            <p:ph type="body" sz="quarter" idx="14" hasCustomPrompt="1"/>
          </p:nvPr>
        </p:nvSpPr>
        <p:spPr>
          <a:xfrm>
            <a:off x="488041" y="5005853"/>
            <a:ext cx="6816328" cy="454763"/>
          </a:xfrm>
        </p:spPr>
        <p:txBody>
          <a:bodyPr>
            <a:noAutofit/>
          </a:bodyPr>
          <a:lstStyle>
            <a:lvl1pPr marL="0" indent="0">
              <a:buNone/>
              <a:defRPr sz="3200" b="1">
                <a:solidFill>
                  <a:schemeClr val="bg1"/>
                </a:solidFill>
              </a:defRPr>
            </a:lvl1pPr>
          </a:lstStyle>
          <a:p>
            <a:pPr lvl="0"/>
            <a:r>
              <a:rPr lang="en-US" dirty="0"/>
              <a:t>LINE TWO</a:t>
            </a:r>
          </a:p>
        </p:txBody>
      </p:sp>
      <p:sp>
        <p:nvSpPr>
          <p:cNvPr id="20" name="Text Placeholder 16">
            <a:extLst>
              <a:ext uri="{FF2B5EF4-FFF2-40B4-BE49-F238E27FC236}">
                <a16:creationId xmlns:a16="http://schemas.microsoft.com/office/drawing/2014/main" id="{2E4206FC-F25B-4090-B5DC-00954F9FF892}"/>
              </a:ext>
            </a:extLst>
          </p:cNvPr>
          <p:cNvSpPr>
            <a:spLocks noGrp="1"/>
          </p:cNvSpPr>
          <p:nvPr>
            <p:ph type="body" sz="quarter" idx="15" hasCustomPrompt="1"/>
          </p:nvPr>
        </p:nvSpPr>
        <p:spPr>
          <a:xfrm>
            <a:off x="488041" y="5823917"/>
            <a:ext cx="6816328" cy="454763"/>
          </a:xfrm>
        </p:spPr>
        <p:txBody>
          <a:bodyPr>
            <a:noAutofit/>
          </a:bodyPr>
          <a:lstStyle>
            <a:lvl1pPr marL="0" indent="0">
              <a:buNone/>
              <a:defRPr sz="2133" b="1">
                <a:solidFill>
                  <a:srgbClr val="595959"/>
                </a:solidFill>
              </a:defRPr>
            </a:lvl1pPr>
          </a:lstStyle>
          <a:p>
            <a:pPr lvl="0"/>
            <a:r>
              <a:rPr lang="en-US" dirty="0"/>
              <a:t>Month ‘18</a:t>
            </a:r>
          </a:p>
        </p:txBody>
      </p:sp>
    </p:spTree>
    <p:extLst>
      <p:ext uri="{BB962C8B-B14F-4D97-AF65-F5344CB8AC3E}">
        <p14:creationId xmlns:p14="http://schemas.microsoft.com/office/powerpoint/2010/main" val="4060479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AGENDA</a:t>
            </a:r>
          </a:p>
        </p:txBody>
      </p:sp>
      <p:grpSp>
        <p:nvGrpSpPr>
          <p:cNvPr id="30" name="Group 29">
            <a:extLst>
              <a:ext uri="{FF2B5EF4-FFF2-40B4-BE49-F238E27FC236}">
                <a16:creationId xmlns:a16="http://schemas.microsoft.com/office/drawing/2014/main" id="{62D161BB-E9A0-4C84-B81C-680E9D201940}"/>
              </a:ext>
            </a:extLst>
          </p:cNvPr>
          <p:cNvGrpSpPr/>
          <p:nvPr userDrawn="1"/>
        </p:nvGrpSpPr>
        <p:grpSpPr>
          <a:xfrm>
            <a:off x="432000" y="1293851"/>
            <a:ext cx="985731" cy="748988"/>
            <a:chOff x="324000" y="970388"/>
            <a:chExt cx="739298" cy="561741"/>
          </a:xfrm>
        </p:grpSpPr>
        <p:sp>
          <p:nvSpPr>
            <p:cNvPr id="8" name="Rectangle 7">
              <a:extLst>
                <a:ext uri="{FF2B5EF4-FFF2-40B4-BE49-F238E27FC236}">
                  <a16:creationId xmlns:a16="http://schemas.microsoft.com/office/drawing/2014/main" id="{1C3166A6-F41B-45A4-92DF-F0B509EE8458}"/>
                </a:ext>
              </a:extLst>
            </p:cNvPr>
            <p:cNvSpPr/>
            <p:nvPr/>
          </p:nvSpPr>
          <p:spPr>
            <a:xfrm>
              <a:off x="324000" y="1034175"/>
              <a:ext cx="122382" cy="45720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800"/>
                </a:spcBef>
              </a:pPr>
              <a:endParaRPr lang="en-US" sz="1600" b="1" dirty="0"/>
            </a:p>
          </p:txBody>
        </p:sp>
        <p:sp>
          <p:nvSpPr>
            <p:cNvPr id="9" name="TextBox 8">
              <a:extLst>
                <a:ext uri="{FF2B5EF4-FFF2-40B4-BE49-F238E27FC236}">
                  <a16:creationId xmlns:a16="http://schemas.microsoft.com/office/drawing/2014/main" id="{552D2382-F5C6-45FF-9C5D-E8E26A951AC0}"/>
                </a:ext>
              </a:extLst>
            </p:cNvPr>
            <p:cNvSpPr txBox="1"/>
            <p:nvPr/>
          </p:nvSpPr>
          <p:spPr>
            <a:xfrm>
              <a:off x="462934" y="970388"/>
              <a:ext cx="600364" cy="561741"/>
            </a:xfrm>
            <a:prstGeom prst="rect">
              <a:avLst/>
            </a:prstGeom>
            <a:noFill/>
          </p:spPr>
          <p:txBody>
            <a:bodyPr wrap="square" rtlCol="0">
              <a:spAutoFit/>
            </a:bodyPr>
            <a:lstStyle/>
            <a:p>
              <a:r>
                <a:rPr lang="en-US" sz="4267" dirty="0">
                  <a:solidFill>
                    <a:schemeClr val="accent1"/>
                  </a:solidFill>
                  <a:latin typeface="Impact" pitchFamily="34" charset="0"/>
                </a:rPr>
                <a:t>01</a:t>
              </a:r>
            </a:p>
          </p:txBody>
        </p:sp>
      </p:grpSp>
      <p:grpSp>
        <p:nvGrpSpPr>
          <p:cNvPr id="31" name="Group 30">
            <a:extLst>
              <a:ext uri="{FF2B5EF4-FFF2-40B4-BE49-F238E27FC236}">
                <a16:creationId xmlns:a16="http://schemas.microsoft.com/office/drawing/2014/main" id="{F7DA82C5-F2E2-482A-A2A1-3CF744413BA8}"/>
              </a:ext>
            </a:extLst>
          </p:cNvPr>
          <p:cNvGrpSpPr/>
          <p:nvPr userDrawn="1"/>
        </p:nvGrpSpPr>
        <p:grpSpPr>
          <a:xfrm>
            <a:off x="432000" y="2146373"/>
            <a:ext cx="1034989" cy="748988"/>
            <a:chOff x="324000" y="1609779"/>
            <a:chExt cx="776242" cy="561741"/>
          </a:xfrm>
        </p:grpSpPr>
        <p:sp>
          <p:nvSpPr>
            <p:cNvPr id="12" name="Rectangle 11">
              <a:extLst>
                <a:ext uri="{FF2B5EF4-FFF2-40B4-BE49-F238E27FC236}">
                  <a16:creationId xmlns:a16="http://schemas.microsoft.com/office/drawing/2014/main" id="{C8AA51CE-5F59-4296-B4EA-B308738960AB}"/>
                </a:ext>
              </a:extLst>
            </p:cNvPr>
            <p:cNvSpPr/>
            <p:nvPr/>
          </p:nvSpPr>
          <p:spPr>
            <a:xfrm>
              <a:off x="324000" y="1673566"/>
              <a:ext cx="122382" cy="4572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800"/>
                </a:spcBef>
              </a:pPr>
              <a:endParaRPr lang="en-US" sz="1600" b="1" dirty="0"/>
            </a:p>
          </p:txBody>
        </p:sp>
        <p:sp>
          <p:nvSpPr>
            <p:cNvPr id="13" name="TextBox 12">
              <a:extLst>
                <a:ext uri="{FF2B5EF4-FFF2-40B4-BE49-F238E27FC236}">
                  <a16:creationId xmlns:a16="http://schemas.microsoft.com/office/drawing/2014/main" id="{891A4343-C193-4CFA-8372-2E43A07B1845}"/>
                </a:ext>
              </a:extLst>
            </p:cNvPr>
            <p:cNvSpPr txBox="1"/>
            <p:nvPr/>
          </p:nvSpPr>
          <p:spPr>
            <a:xfrm>
              <a:off x="462934" y="1609779"/>
              <a:ext cx="637308" cy="561741"/>
            </a:xfrm>
            <a:prstGeom prst="rect">
              <a:avLst/>
            </a:prstGeom>
            <a:noFill/>
          </p:spPr>
          <p:txBody>
            <a:bodyPr wrap="square" rtlCol="0">
              <a:spAutoFit/>
            </a:bodyPr>
            <a:lstStyle/>
            <a:p>
              <a:r>
                <a:rPr lang="en-US" sz="4267" dirty="0">
                  <a:solidFill>
                    <a:schemeClr val="accent2"/>
                  </a:solidFill>
                  <a:latin typeface="Impact" pitchFamily="34" charset="0"/>
                </a:rPr>
                <a:t>02</a:t>
              </a:r>
            </a:p>
          </p:txBody>
        </p:sp>
      </p:grpSp>
      <p:grpSp>
        <p:nvGrpSpPr>
          <p:cNvPr id="32" name="Group 31">
            <a:extLst>
              <a:ext uri="{FF2B5EF4-FFF2-40B4-BE49-F238E27FC236}">
                <a16:creationId xmlns:a16="http://schemas.microsoft.com/office/drawing/2014/main" id="{3DF5479A-D744-420E-865C-9CEE11BBC7E3}"/>
              </a:ext>
            </a:extLst>
          </p:cNvPr>
          <p:cNvGrpSpPr/>
          <p:nvPr userDrawn="1"/>
        </p:nvGrpSpPr>
        <p:grpSpPr>
          <a:xfrm>
            <a:off x="432000" y="2998894"/>
            <a:ext cx="1034989" cy="748988"/>
            <a:chOff x="324000" y="2249170"/>
            <a:chExt cx="776242" cy="561741"/>
          </a:xfrm>
        </p:grpSpPr>
        <p:sp>
          <p:nvSpPr>
            <p:cNvPr id="16" name="Rectangle 15">
              <a:extLst>
                <a:ext uri="{FF2B5EF4-FFF2-40B4-BE49-F238E27FC236}">
                  <a16:creationId xmlns:a16="http://schemas.microsoft.com/office/drawing/2014/main" id="{3C680145-B3AD-4B2A-9E40-F5094E133BFE}"/>
                </a:ext>
              </a:extLst>
            </p:cNvPr>
            <p:cNvSpPr/>
            <p:nvPr/>
          </p:nvSpPr>
          <p:spPr>
            <a:xfrm>
              <a:off x="324000" y="2312957"/>
              <a:ext cx="122382" cy="457200"/>
            </a:xfrm>
            <a:prstGeom prst="rect">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800"/>
                </a:spcBef>
              </a:pPr>
              <a:endParaRPr lang="en-US" sz="1600" b="1" dirty="0"/>
            </a:p>
          </p:txBody>
        </p:sp>
        <p:sp>
          <p:nvSpPr>
            <p:cNvPr id="17" name="TextBox 16">
              <a:extLst>
                <a:ext uri="{FF2B5EF4-FFF2-40B4-BE49-F238E27FC236}">
                  <a16:creationId xmlns:a16="http://schemas.microsoft.com/office/drawing/2014/main" id="{DDF48DF7-6E11-486A-8FE6-AEE948204566}"/>
                </a:ext>
              </a:extLst>
            </p:cNvPr>
            <p:cNvSpPr txBox="1"/>
            <p:nvPr/>
          </p:nvSpPr>
          <p:spPr>
            <a:xfrm>
              <a:off x="462934" y="2249170"/>
              <a:ext cx="637308" cy="561741"/>
            </a:xfrm>
            <a:prstGeom prst="rect">
              <a:avLst/>
            </a:prstGeom>
            <a:noFill/>
          </p:spPr>
          <p:txBody>
            <a:bodyPr wrap="square" rtlCol="0">
              <a:spAutoFit/>
            </a:bodyPr>
            <a:lstStyle/>
            <a:p>
              <a:r>
                <a:rPr lang="en-US" sz="4267" dirty="0">
                  <a:solidFill>
                    <a:schemeClr val="accent3"/>
                  </a:solidFill>
                  <a:latin typeface="Impact" pitchFamily="34" charset="0"/>
                </a:rPr>
                <a:t>03</a:t>
              </a:r>
            </a:p>
          </p:txBody>
        </p:sp>
      </p:grpSp>
      <p:grpSp>
        <p:nvGrpSpPr>
          <p:cNvPr id="33" name="Group 32">
            <a:extLst>
              <a:ext uri="{FF2B5EF4-FFF2-40B4-BE49-F238E27FC236}">
                <a16:creationId xmlns:a16="http://schemas.microsoft.com/office/drawing/2014/main" id="{D3AB779D-C36B-449A-90A1-4B9C9A8AB11D}"/>
              </a:ext>
            </a:extLst>
          </p:cNvPr>
          <p:cNvGrpSpPr/>
          <p:nvPr userDrawn="1"/>
        </p:nvGrpSpPr>
        <p:grpSpPr>
          <a:xfrm>
            <a:off x="432000" y="3851415"/>
            <a:ext cx="1034989" cy="748988"/>
            <a:chOff x="324000" y="2888561"/>
            <a:chExt cx="776242" cy="561741"/>
          </a:xfrm>
        </p:grpSpPr>
        <p:sp>
          <p:nvSpPr>
            <p:cNvPr id="20" name="Rectangle 19">
              <a:extLst>
                <a:ext uri="{FF2B5EF4-FFF2-40B4-BE49-F238E27FC236}">
                  <a16:creationId xmlns:a16="http://schemas.microsoft.com/office/drawing/2014/main" id="{8140F5ED-12D8-43D6-B130-3C4F403121C1}"/>
                </a:ext>
              </a:extLst>
            </p:cNvPr>
            <p:cNvSpPr/>
            <p:nvPr/>
          </p:nvSpPr>
          <p:spPr>
            <a:xfrm>
              <a:off x="324000" y="2952348"/>
              <a:ext cx="122382" cy="457200"/>
            </a:xfrm>
            <a:prstGeom prst="rect">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800"/>
                </a:spcBef>
              </a:pPr>
              <a:endParaRPr lang="en-US" sz="1600" b="1" dirty="0"/>
            </a:p>
          </p:txBody>
        </p:sp>
        <p:sp>
          <p:nvSpPr>
            <p:cNvPr id="21" name="TextBox 20">
              <a:extLst>
                <a:ext uri="{FF2B5EF4-FFF2-40B4-BE49-F238E27FC236}">
                  <a16:creationId xmlns:a16="http://schemas.microsoft.com/office/drawing/2014/main" id="{174EFB40-188F-4F11-AF25-AA94EF9E5756}"/>
                </a:ext>
              </a:extLst>
            </p:cNvPr>
            <p:cNvSpPr txBox="1"/>
            <p:nvPr/>
          </p:nvSpPr>
          <p:spPr>
            <a:xfrm>
              <a:off x="462934" y="2888561"/>
              <a:ext cx="637308" cy="561741"/>
            </a:xfrm>
            <a:prstGeom prst="rect">
              <a:avLst/>
            </a:prstGeom>
            <a:noFill/>
          </p:spPr>
          <p:txBody>
            <a:bodyPr wrap="square" rtlCol="0">
              <a:spAutoFit/>
            </a:bodyPr>
            <a:lstStyle/>
            <a:p>
              <a:r>
                <a:rPr lang="en-US" sz="4267" dirty="0">
                  <a:solidFill>
                    <a:schemeClr val="accent4"/>
                  </a:solidFill>
                  <a:latin typeface="Impact" pitchFamily="34" charset="0"/>
                </a:rPr>
                <a:t>04</a:t>
              </a:r>
            </a:p>
          </p:txBody>
        </p:sp>
      </p:grpSp>
      <p:grpSp>
        <p:nvGrpSpPr>
          <p:cNvPr id="34" name="Group 33">
            <a:extLst>
              <a:ext uri="{FF2B5EF4-FFF2-40B4-BE49-F238E27FC236}">
                <a16:creationId xmlns:a16="http://schemas.microsoft.com/office/drawing/2014/main" id="{919BE849-4E9C-4E5A-964F-03DD46AD681A}"/>
              </a:ext>
            </a:extLst>
          </p:cNvPr>
          <p:cNvGrpSpPr/>
          <p:nvPr userDrawn="1"/>
        </p:nvGrpSpPr>
        <p:grpSpPr>
          <a:xfrm>
            <a:off x="432000" y="4703937"/>
            <a:ext cx="1159933" cy="748988"/>
            <a:chOff x="324000" y="3527952"/>
            <a:chExt cx="869950" cy="561741"/>
          </a:xfrm>
        </p:grpSpPr>
        <p:sp>
          <p:nvSpPr>
            <p:cNvPr id="24" name="Rectangle 23">
              <a:extLst>
                <a:ext uri="{FF2B5EF4-FFF2-40B4-BE49-F238E27FC236}">
                  <a16:creationId xmlns:a16="http://schemas.microsoft.com/office/drawing/2014/main" id="{7CA7B16F-5C06-4879-B941-44B5FD928812}"/>
                </a:ext>
              </a:extLst>
            </p:cNvPr>
            <p:cNvSpPr/>
            <p:nvPr/>
          </p:nvSpPr>
          <p:spPr>
            <a:xfrm>
              <a:off x="324000" y="3591739"/>
              <a:ext cx="122382" cy="457200"/>
            </a:xfrm>
            <a:prstGeom prst="rect">
              <a:avLst/>
            </a:prstGeom>
            <a:solidFill>
              <a:schemeClr val="accent5"/>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800"/>
                </a:spcBef>
              </a:pPr>
              <a:endParaRPr lang="en-US" sz="1600" b="1" dirty="0"/>
            </a:p>
          </p:txBody>
        </p:sp>
        <p:sp>
          <p:nvSpPr>
            <p:cNvPr id="25" name="TextBox 24">
              <a:extLst>
                <a:ext uri="{FF2B5EF4-FFF2-40B4-BE49-F238E27FC236}">
                  <a16:creationId xmlns:a16="http://schemas.microsoft.com/office/drawing/2014/main" id="{4913F642-8676-49CD-9378-2B6BD2FDEB24}"/>
                </a:ext>
              </a:extLst>
            </p:cNvPr>
            <p:cNvSpPr txBox="1"/>
            <p:nvPr/>
          </p:nvSpPr>
          <p:spPr>
            <a:xfrm>
              <a:off x="462934" y="3527952"/>
              <a:ext cx="731016" cy="561741"/>
            </a:xfrm>
            <a:prstGeom prst="rect">
              <a:avLst/>
            </a:prstGeom>
            <a:noFill/>
          </p:spPr>
          <p:txBody>
            <a:bodyPr wrap="square" rtlCol="0">
              <a:spAutoFit/>
            </a:bodyPr>
            <a:lstStyle/>
            <a:p>
              <a:r>
                <a:rPr lang="en-US" sz="4267" dirty="0">
                  <a:solidFill>
                    <a:schemeClr val="accent5"/>
                  </a:solidFill>
                  <a:latin typeface="Impact" pitchFamily="34" charset="0"/>
                </a:rPr>
                <a:t>05</a:t>
              </a:r>
            </a:p>
          </p:txBody>
        </p:sp>
      </p:grpSp>
      <p:grpSp>
        <p:nvGrpSpPr>
          <p:cNvPr id="35" name="Group 34">
            <a:extLst>
              <a:ext uri="{FF2B5EF4-FFF2-40B4-BE49-F238E27FC236}">
                <a16:creationId xmlns:a16="http://schemas.microsoft.com/office/drawing/2014/main" id="{4AFFBDB2-5882-402C-9E75-62A32BA3279B}"/>
              </a:ext>
            </a:extLst>
          </p:cNvPr>
          <p:cNvGrpSpPr/>
          <p:nvPr userDrawn="1"/>
        </p:nvGrpSpPr>
        <p:grpSpPr>
          <a:xfrm>
            <a:off x="432000" y="5556457"/>
            <a:ext cx="1159933" cy="748988"/>
            <a:chOff x="324000" y="4167342"/>
            <a:chExt cx="869950" cy="561741"/>
          </a:xfrm>
        </p:grpSpPr>
        <p:sp>
          <p:nvSpPr>
            <p:cNvPr id="28" name="Rectangle 27">
              <a:extLst>
                <a:ext uri="{FF2B5EF4-FFF2-40B4-BE49-F238E27FC236}">
                  <a16:creationId xmlns:a16="http://schemas.microsoft.com/office/drawing/2014/main" id="{1ED37896-6292-483B-89F7-8E03C1B9ED68}"/>
                </a:ext>
              </a:extLst>
            </p:cNvPr>
            <p:cNvSpPr/>
            <p:nvPr/>
          </p:nvSpPr>
          <p:spPr>
            <a:xfrm>
              <a:off x="324000" y="4231129"/>
              <a:ext cx="122382" cy="4572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800"/>
                </a:spcBef>
              </a:pPr>
              <a:endParaRPr lang="en-US" sz="1600" b="1" dirty="0"/>
            </a:p>
          </p:txBody>
        </p:sp>
        <p:sp>
          <p:nvSpPr>
            <p:cNvPr id="29" name="TextBox 28">
              <a:extLst>
                <a:ext uri="{FF2B5EF4-FFF2-40B4-BE49-F238E27FC236}">
                  <a16:creationId xmlns:a16="http://schemas.microsoft.com/office/drawing/2014/main" id="{54B6F334-07CC-4416-9A70-EE68005904F8}"/>
                </a:ext>
              </a:extLst>
            </p:cNvPr>
            <p:cNvSpPr txBox="1"/>
            <p:nvPr/>
          </p:nvSpPr>
          <p:spPr>
            <a:xfrm>
              <a:off x="462934" y="4167342"/>
              <a:ext cx="731016" cy="561741"/>
            </a:xfrm>
            <a:prstGeom prst="rect">
              <a:avLst/>
            </a:prstGeom>
            <a:noFill/>
          </p:spPr>
          <p:txBody>
            <a:bodyPr wrap="square" rtlCol="0">
              <a:spAutoFit/>
            </a:bodyPr>
            <a:lstStyle/>
            <a:p>
              <a:r>
                <a:rPr lang="en-US" sz="4267" dirty="0">
                  <a:solidFill>
                    <a:schemeClr val="accent6"/>
                  </a:solidFill>
                  <a:latin typeface="Impact" pitchFamily="34" charset="0"/>
                </a:rPr>
                <a:t>06</a:t>
              </a:r>
            </a:p>
          </p:txBody>
        </p:sp>
      </p:grpSp>
      <p:sp>
        <p:nvSpPr>
          <p:cNvPr id="3" name="Text Placeholder 2">
            <a:extLst>
              <a:ext uri="{FF2B5EF4-FFF2-40B4-BE49-F238E27FC236}">
                <a16:creationId xmlns:a16="http://schemas.microsoft.com/office/drawing/2014/main" id="{4A32CE3C-896B-46F3-AA80-7C8037C973EB}"/>
              </a:ext>
            </a:extLst>
          </p:cNvPr>
          <p:cNvSpPr>
            <a:spLocks noGrp="1"/>
          </p:cNvSpPr>
          <p:nvPr>
            <p:ph type="body" sz="quarter" idx="13" hasCustomPrompt="1"/>
          </p:nvPr>
        </p:nvSpPr>
        <p:spPr>
          <a:xfrm>
            <a:off x="1638800" y="1527411"/>
            <a:ext cx="6529149" cy="312579"/>
          </a:xfrm>
        </p:spPr>
        <p:txBody>
          <a:bodyPr rIns="0" bIns="0" anchor="ctr">
            <a:normAutofit/>
          </a:bodyPr>
          <a:lstStyle>
            <a:lvl1pPr marL="0" indent="0">
              <a:buNone/>
              <a:defRPr sz="1867"/>
            </a:lvl1pPr>
          </a:lstStyle>
          <a:p>
            <a:pPr lvl="0"/>
            <a:r>
              <a:rPr lang="en-US" dirty="0"/>
              <a:t>SECTION DIVIDER 1</a:t>
            </a:r>
          </a:p>
        </p:txBody>
      </p:sp>
      <p:sp>
        <p:nvSpPr>
          <p:cNvPr id="36" name="Text Placeholder 2">
            <a:extLst>
              <a:ext uri="{FF2B5EF4-FFF2-40B4-BE49-F238E27FC236}">
                <a16:creationId xmlns:a16="http://schemas.microsoft.com/office/drawing/2014/main" id="{27522565-96B8-44DB-AB59-310E11A6DE8C}"/>
              </a:ext>
            </a:extLst>
          </p:cNvPr>
          <p:cNvSpPr>
            <a:spLocks noGrp="1"/>
          </p:cNvSpPr>
          <p:nvPr>
            <p:ph type="body" sz="quarter" idx="14" hasCustomPrompt="1"/>
          </p:nvPr>
        </p:nvSpPr>
        <p:spPr>
          <a:xfrm>
            <a:off x="1638800" y="2379932"/>
            <a:ext cx="6529149" cy="312579"/>
          </a:xfrm>
        </p:spPr>
        <p:txBody>
          <a:bodyPr rIns="0" bIns="0" anchor="ctr">
            <a:normAutofit/>
          </a:bodyPr>
          <a:lstStyle>
            <a:lvl1pPr marL="0" indent="0">
              <a:buNone/>
              <a:defRPr sz="1867"/>
            </a:lvl1pPr>
          </a:lstStyle>
          <a:p>
            <a:pPr lvl="0"/>
            <a:r>
              <a:rPr lang="en-US" dirty="0"/>
              <a:t>SECTION DIVIDER 2</a:t>
            </a:r>
          </a:p>
        </p:txBody>
      </p:sp>
      <p:sp>
        <p:nvSpPr>
          <p:cNvPr id="37" name="Text Placeholder 2">
            <a:extLst>
              <a:ext uri="{FF2B5EF4-FFF2-40B4-BE49-F238E27FC236}">
                <a16:creationId xmlns:a16="http://schemas.microsoft.com/office/drawing/2014/main" id="{D20B090F-D8BF-414D-90A1-D2DBE446D49D}"/>
              </a:ext>
            </a:extLst>
          </p:cNvPr>
          <p:cNvSpPr>
            <a:spLocks noGrp="1"/>
          </p:cNvSpPr>
          <p:nvPr>
            <p:ph type="body" sz="quarter" idx="15" hasCustomPrompt="1"/>
          </p:nvPr>
        </p:nvSpPr>
        <p:spPr>
          <a:xfrm>
            <a:off x="1638800" y="3232453"/>
            <a:ext cx="6529149" cy="312579"/>
          </a:xfrm>
        </p:spPr>
        <p:txBody>
          <a:bodyPr rIns="0" bIns="0" anchor="ctr">
            <a:normAutofit/>
          </a:bodyPr>
          <a:lstStyle>
            <a:lvl1pPr marL="0" indent="0">
              <a:buNone/>
              <a:defRPr sz="1867"/>
            </a:lvl1pPr>
          </a:lstStyle>
          <a:p>
            <a:pPr lvl="0"/>
            <a:r>
              <a:rPr lang="en-US" dirty="0"/>
              <a:t>SECTION DIVIDER 3</a:t>
            </a:r>
          </a:p>
        </p:txBody>
      </p:sp>
      <p:sp>
        <p:nvSpPr>
          <p:cNvPr id="38" name="Text Placeholder 2">
            <a:extLst>
              <a:ext uri="{FF2B5EF4-FFF2-40B4-BE49-F238E27FC236}">
                <a16:creationId xmlns:a16="http://schemas.microsoft.com/office/drawing/2014/main" id="{FD56B850-8139-4412-AA48-5B3080C68A55}"/>
              </a:ext>
            </a:extLst>
          </p:cNvPr>
          <p:cNvSpPr>
            <a:spLocks noGrp="1"/>
          </p:cNvSpPr>
          <p:nvPr>
            <p:ph type="body" sz="quarter" idx="16" hasCustomPrompt="1"/>
          </p:nvPr>
        </p:nvSpPr>
        <p:spPr>
          <a:xfrm>
            <a:off x="1638800" y="4084975"/>
            <a:ext cx="6529149" cy="312579"/>
          </a:xfrm>
        </p:spPr>
        <p:txBody>
          <a:bodyPr rIns="0" bIns="0" anchor="ctr">
            <a:normAutofit/>
          </a:bodyPr>
          <a:lstStyle>
            <a:lvl1pPr marL="0" indent="0">
              <a:buNone/>
              <a:defRPr sz="1867"/>
            </a:lvl1pPr>
          </a:lstStyle>
          <a:p>
            <a:pPr lvl="0"/>
            <a:r>
              <a:rPr lang="en-US" dirty="0"/>
              <a:t>SECTION DIVIDER 4</a:t>
            </a:r>
          </a:p>
        </p:txBody>
      </p:sp>
      <p:sp>
        <p:nvSpPr>
          <p:cNvPr id="39" name="Text Placeholder 2">
            <a:extLst>
              <a:ext uri="{FF2B5EF4-FFF2-40B4-BE49-F238E27FC236}">
                <a16:creationId xmlns:a16="http://schemas.microsoft.com/office/drawing/2014/main" id="{BBAD39C6-C5BE-4DA1-BBBB-C5DDFB535840}"/>
              </a:ext>
            </a:extLst>
          </p:cNvPr>
          <p:cNvSpPr>
            <a:spLocks noGrp="1"/>
          </p:cNvSpPr>
          <p:nvPr>
            <p:ph type="body" sz="quarter" idx="17" hasCustomPrompt="1"/>
          </p:nvPr>
        </p:nvSpPr>
        <p:spPr>
          <a:xfrm>
            <a:off x="1638800" y="4937496"/>
            <a:ext cx="6529149" cy="312579"/>
          </a:xfrm>
        </p:spPr>
        <p:txBody>
          <a:bodyPr rIns="0" bIns="0" anchor="ctr">
            <a:normAutofit/>
          </a:bodyPr>
          <a:lstStyle>
            <a:lvl1pPr marL="0" indent="0">
              <a:buNone/>
              <a:defRPr sz="1867"/>
            </a:lvl1pPr>
          </a:lstStyle>
          <a:p>
            <a:pPr lvl="0"/>
            <a:r>
              <a:rPr lang="en-US" dirty="0"/>
              <a:t>SECTION DIVIDER 5</a:t>
            </a:r>
          </a:p>
        </p:txBody>
      </p:sp>
      <p:sp>
        <p:nvSpPr>
          <p:cNvPr id="40" name="Text Placeholder 2">
            <a:extLst>
              <a:ext uri="{FF2B5EF4-FFF2-40B4-BE49-F238E27FC236}">
                <a16:creationId xmlns:a16="http://schemas.microsoft.com/office/drawing/2014/main" id="{DEDBBCB0-9781-4DA9-92FC-BE500461DC46}"/>
              </a:ext>
            </a:extLst>
          </p:cNvPr>
          <p:cNvSpPr>
            <a:spLocks noGrp="1"/>
          </p:cNvSpPr>
          <p:nvPr>
            <p:ph type="body" sz="quarter" idx="18" hasCustomPrompt="1"/>
          </p:nvPr>
        </p:nvSpPr>
        <p:spPr>
          <a:xfrm>
            <a:off x="1638800" y="5790016"/>
            <a:ext cx="6529149" cy="312579"/>
          </a:xfrm>
        </p:spPr>
        <p:txBody>
          <a:bodyPr rIns="0" bIns="0" anchor="ctr">
            <a:normAutofit/>
          </a:bodyPr>
          <a:lstStyle>
            <a:lvl1pPr marL="0" indent="0">
              <a:buNone/>
              <a:defRPr sz="1867"/>
            </a:lvl1pPr>
          </a:lstStyle>
          <a:p>
            <a:pPr lvl="0"/>
            <a:r>
              <a:rPr lang="en-US" dirty="0"/>
              <a:t>SECTION DIVIDER 6</a:t>
            </a:r>
          </a:p>
        </p:txBody>
      </p:sp>
    </p:spTree>
    <p:extLst>
      <p:ext uri="{BB962C8B-B14F-4D97-AF65-F5344CB8AC3E}">
        <p14:creationId xmlns:p14="http://schemas.microsoft.com/office/powerpoint/2010/main" val="1795453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504995"/>
            <a:ext cx="10051200" cy="461655"/>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432001" y="1368215"/>
            <a:ext cx="11216217" cy="4878071"/>
          </a:xfrm>
        </p:spPr>
        <p:txBody>
          <a:bodyPr/>
          <a:lstStyle>
            <a:lvl1pPr marL="302355" indent="-302355">
              <a:buFont typeface="Wingdings" panose="05000000000000000000" pitchFamily="2" charset="2"/>
              <a:buChar char="§"/>
              <a:defRPr/>
            </a:lvl1pPr>
            <a:lvl2pPr>
              <a:defRPr sz="2133"/>
            </a:lvl2pPr>
            <a:lvl3pPr marL="1055974">
              <a:defRPr sz="2133"/>
            </a:lvl3pPr>
            <a:lvl4pPr marL="1439964">
              <a:defRPr sz="1867"/>
            </a:lvl4pPr>
            <a:lvl5pPr marL="1775956">
              <a:defRPr sz="1867"/>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t>‹#›</a:t>
            </a:fld>
            <a:endParaRPr lang="en-US"/>
          </a:p>
        </p:txBody>
      </p:sp>
    </p:spTree>
    <p:extLst>
      <p:ext uri="{BB962C8B-B14F-4D97-AF65-F5344CB8AC3E}">
        <p14:creationId xmlns:p14="http://schemas.microsoft.com/office/powerpoint/2010/main" val="2998005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31800" y="1368638"/>
            <a:ext cx="5471584" cy="4892463"/>
          </a:xfrm>
        </p:spPr>
        <p:txBody>
          <a:bodyPr>
            <a:normAutofit/>
          </a:bodyPr>
          <a:lstStyle>
            <a:lvl1pPr marL="302355" indent="-302355">
              <a:buFont typeface="Wingdings" panose="05000000000000000000" pitchFamily="2" charset="2"/>
              <a:buChar char="§"/>
              <a:defRPr sz="2133"/>
            </a:lvl1pPr>
            <a:lvl2pPr>
              <a:defRPr sz="1867"/>
            </a:lvl2pPr>
            <a:lvl3pPr>
              <a:defRPr sz="1600"/>
            </a:lvl3pPr>
            <a:lvl4pPr>
              <a:defRPr sz="1467"/>
            </a:lvl4pPr>
            <a:lvl5pPr>
              <a:defRPr sz="14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14018" y="1368638"/>
            <a:ext cx="5446183" cy="4892463"/>
          </a:xfrm>
        </p:spPr>
        <p:txBody>
          <a:bodyPr>
            <a:normAutofit/>
          </a:bodyPr>
          <a:lstStyle>
            <a:lvl1pPr marL="302355" indent="-302355">
              <a:buFont typeface="Wingdings" panose="05000000000000000000" pitchFamily="2" charset="2"/>
              <a:buChar char="§"/>
              <a:defRPr sz="2133"/>
            </a:lvl1pPr>
            <a:lvl2pPr>
              <a:defRPr sz="1867"/>
            </a:lvl2pPr>
            <a:lvl3pPr>
              <a:defRPr sz="1600"/>
            </a:lvl3pPr>
            <a:lvl4pPr>
              <a:defRPr sz="1467"/>
            </a:lvl4pPr>
            <a:lvl5pPr>
              <a:defRPr sz="1467"/>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31800" y="504995"/>
            <a:ext cx="10104200" cy="461655"/>
          </a:xfrm>
          <a:prstGeom prst="rect">
            <a:avLst/>
          </a:prstGeom>
        </p:spPr>
        <p:txBody>
          <a:bodyPr/>
          <a:lstStyle>
            <a:lvl1pPr>
              <a:defRPr baseline="0"/>
            </a:lvl1pPr>
          </a:lstStyle>
          <a:p>
            <a:r>
              <a:rPr lang="en-US" dirty="0"/>
              <a:t>TITLE OF THE SLIDE GOES HERE</a:t>
            </a:r>
          </a:p>
        </p:txBody>
      </p:sp>
      <p:sp>
        <p:nvSpPr>
          <p:cNvPr id="7" name="Slide Number Placeholder 6"/>
          <p:cNvSpPr>
            <a:spLocks noGrp="1"/>
          </p:cNvSpPr>
          <p:nvPr>
            <p:ph type="sldNum" sz="quarter" idx="12"/>
          </p:nvPr>
        </p:nvSpPr>
        <p:spPr/>
        <p:txBody>
          <a:bodyPr/>
          <a:lstStyle/>
          <a:p>
            <a:fld id="{D6AB342A-830E-438F-A6A8-BEDF509AB0A8}" type="slidenum">
              <a:rPr lang="en-US" smtClean="0"/>
              <a:t>‹#›</a:t>
            </a:fld>
            <a:endParaRPr lang="en-US"/>
          </a:p>
        </p:txBody>
      </p:sp>
    </p:spTree>
    <p:extLst>
      <p:ext uri="{BB962C8B-B14F-4D97-AF65-F5344CB8AC3E}">
        <p14:creationId xmlns:p14="http://schemas.microsoft.com/office/powerpoint/2010/main" val="1625239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520390"/>
            <a:ext cx="10051200" cy="461655"/>
          </a:xfrm>
          <a:prstGeom prst="rect">
            <a:avLst/>
          </a:prstGeom>
        </p:spPr>
        <p:txBody>
          <a:bodyPr anchor="b"/>
          <a:lstStyle>
            <a:lvl1pPr marL="0" marR="0" indent="0" algn="l" defTabSz="1219018" rtl="0" eaLnBrk="1" fontAlgn="auto" latinLnBrk="0" hangingPunct="1">
              <a:lnSpc>
                <a:spcPct val="100000"/>
              </a:lnSpc>
              <a:spcBef>
                <a:spcPct val="0"/>
              </a:spcBef>
              <a:spcAft>
                <a:spcPts val="0"/>
              </a:spcAft>
              <a:buClrTx/>
              <a:buSzTx/>
              <a:buFontTx/>
              <a:buNone/>
              <a:tabLst/>
              <a:defRPr kumimoji="0" lang="en-US" sz="24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432000" y="1366801"/>
            <a:ext cx="5472000" cy="287323"/>
          </a:xfrm>
        </p:spPr>
        <p:txBody>
          <a:bodyPr wrap="square" rIns="0" bIns="0" anchor="ctr">
            <a:spAutoFit/>
          </a:bodyPr>
          <a:lstStyle>
            <a:lvl1pPr marL="0" indent="0">
              <a:buNone/>
              <a:defRPr kumimoji="0" lang="en-US" sz="1867"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609509" indent="0">
              <a:buNone/>
              <a:defRPr sz="2667" b="1"/>
            </a:lvl2pPr>
            <a:lvl3pPr marL="1219018" indent="0">
              <a:buNone/>
              <a:defRPr sz="2400" b="1"/>
            </a:lvl3pPr>
            <a:lvl4pPr marL="1828526" indent="0">
              <a:buNone/>
              <a:defRPr sz="2133" b="1"/>
            </a:lvl4pPr>
            <a:lvl5pPr marL="2438035" indent="0">
              <a:buNone/>
              <a:defRPr sz="2133" b="1"/>
            </a:lvl5pPr>
            <a:lvl6pPr marL="3047544" indent="0">
              <a:buNone/>
              <a:defRPr sz="2133" b="1"/>
            </a:lvl6pPr>
            <a:lvl7pPr marL="3657051" indent="0">
              <a:buNone/>
              <a:defRPr sz="2133" b="1"/>
            </a:lvl7pPr>
            <a:lvl8pPr marL="4266561" indent="0">
              <a:buNone/>
              <a:defRPr sz="2133" b="1"/>
            </a:lvl8pPr>
            <a:lvl9pPr marL="4876069" indent="0">
              <a:buNone/>
              <a:defRPr sz="2133" b="1"/>
            </a:lvl9p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hasCustomPrompt="1"/>
          </p:nvPr>
        </p:nvSpPr>
        <p:spPr>
          <a:xfrm>
            <a:off x="431999" y="1778002"/>
            <a:ext cx="5472000" cy="4468284"/>
          </a:xfrm>
        </p:spPr>
        <p:txBody>
          <a:bodyPr tIns="0">
            <a:normAutofit/>
          </a:bodyPr>
          <a:lstStyle>
            <a:lvl1pPr marL="302355" indent="-302355">
              <a:lnSpc>
                <a:spcPct val="100000"/>
              </a:lnSpc>
              <a:spcBef>
                <a:spcPts val="533"/>
              </a:spcBef>
              <a:buFont typeface="Wingdings" panose="05000000000000000000" pitchFamily="2" charset="2"/>
              <a:buChar char="§"/>
              <a:defRPr lang="en-US" sz="1867" kern="1200" dirty="0" smtClean="0">
                <a:solidFill>
                  <a:srgbClr val="595959"/>
                </a:solidFill>
                <a:latin typeface="Trebuchet MS" pitchFamily="34" charset="0"/>
                <a:ea typeface="+mn-ea"/>
                <a:cs typeface="+mn-cs"/>
              </a:defRPr>
            </a:lvl1pPr>
            <a:lvl2pPr marL="758286">
              <a:lnSpc>
                <a:spcPct val="100000"/>
              </a:lnSpc>
              <a:spcBef>
                <a:spcPts val="533"/>
              </a:spcBef>
              <a:defRPr sz="1600"/>
            </a:lvl2pPr>
            <a:lvl3pPr>
              <a:defRPr sz="1867"/>
            </a:lvl3pPr>
            <a:lvl4pPr>
              <a:defRPr sz="1600"/>
            </a:lvl4pPr>
            <a:lvl5pPr>
              <a:defRPr sz="1600"/>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314019" y="1366801"/>
            <a:ext cx="5448000" cy="287323"/>
          </a:xfrm>
        </p:spPr>
        <p:txBody>
          <a:bodyPr wrap="square" rIns="0" bIns="0" anchor="ctr">
            <a:spAutoFit/>
          </a:bodyPr>
          <a:lstStyle>
            <a:lvl1pPr marL="0" marR="0" indent="0" algn="l" defTabSz="1219018" rtl="0" eaLnBrk="1" fontAlgn="auto" latinLnBrk="0" hangingPunct="1">
              <a:lnSpc>
                <a:spcPct val="100000"/>
              </a:lnSpc>
              <a:spcBef>
                <a:spcPct val="0"/>
              </a:spcBef>
              <a:spcAft>
                <a:spcPts val="0"/>
              </a:spcAft>
              <a:buClrTx/>
              <a:buSzTx/>
              <a:buFontTx/>
              <a:buNone/>
              <a:tabLst/>
              <a:defRPr kumimoji="0" lang="en-US" sz="1867"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609509" indent="0">
              <a:buNone/>
              <a:defRPr sz="2667" b="1"/>
            </a:lvl2pPr>
            <a:lvl3pPr marL="1219018" indent="0">
              <a:buNone/>
              <a:defRPr sz="2400" b="1"/>
            </a:lvl3pPr>
            <a:lvl4pPr marL="1828526" indent="0">
              <a:buNone/>
              <a:defRPr sz="2133" b="1"/>
            </a:lvl4pPr>
            <a:lvl5pPr marL="2438035" indent="0">
              <a:buNone/>
              <a:defRPr sz="2133" b="1"/>
            </a:lvl5pPr>
            <a:lvl6pPr marL="3047544" indent="0">
              <a:buNone/>
              <a:defRPr sz="2133" b="1"/>
            </a:lvl6pPr>
            <a:lvl7pPr marL="3657051" indent="0">
              <a:buNone/>
              <a:defRPr sz="2133" b="1"/>
            </a:lvl7pPr>
            <a:lvl8pPr marL="4266561" indent="0">
              <a:buNone/>
              <a:defRPr sz="2133" b="1"/>
            </a:lvl8pPr>
            <a:lvl9pPr marL="4876069" indent="0">
              <a:buNone/>
              <a:defRPr sz="2133" b="1"/>
            </a:lvl9p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hasCustomPrompt="1"/>
          </p:nvPr>
        </p:nvSpPr>
        <p:spPr>
          <a:xfrm>
            <a:off x="6314017" y="1778002"/>
            <a:ext cx="5448000" cy="4468284"/>
          </a:xfrm>
        </p:spPr>
        <p:txBody>
          <a:bodyPr tIns="0"/>
          <a:lstStyle>
            <a:lvl1pPr marL="380990" indent="-380990">
              <a:buFont typeface="Wingdings" panose="05000000000000000000" pitchFamily="2" charset="2"/>
              <a:buChar char="§"/>
              <a:defRPr lang="en-US" sz="1867" kern="1200" dirty="0" smtClean="0">
                <a:solidFill>
                  <a:srgbClr val="595959"/>
                </a:solidFill>
                <a:latin typeface="Trebuchet MS" pitchFamily="34" charset="0"/>
                <a:ea typeface="+mn-ea"/>
                <a:cs typeface="+mn-cs"/>
              </a:defRPr>
            </a:lvl1pPr>
            <a:lvl2pPr marL="758286" indent="-380942">
              <a:defRPr lang="en-US" sz="1600" kern="1200" dirty="0" smtClean="0">
                <a:solidFill>
                  <a:srgbClr val="595959"/>
                </a:solidFill>
                <a:latin typeface="Trebuchet MS" pitchFamily="34" charset="0"/>
                <a:ea typeface="+mn-ea"/>
                <a:cs typeface="+mn-cs"/>
              </a:defRPr>
            </a:lvl2pPr>
            <a:lvl3pPr marL="1523771" indent="-304754">
              <a:defRPr lang="en-US" sz="1867" kern="1200" dirty="0" smtClean="0">
                <a:solidFill>
                  <a:srgbClr val="595959"/>
                </a:solidFill>
                <a:latin typeface="Trebuchet MS" pitchFamily="34" charset="0"/>
                <a:ea typeface="+mn-ea"/>
                <a:cs typeface="+mn-cs"/>
              </a:defRPr>
            </a:lvl3pPr>
            <a:lvl4pPr marL="2133280" indent="-304754">
              <a:defRPr lang="en-US" sz="1600" kern="1200" dirty="0" smtClean="0">
                <a:solidFill>
                  <a:srgbClr val="595959"/>
                </a:solidFill>
                <a:latin typeface="Trebuchet MS" pitchFamily="34" charset="0"/>
                <a:ea typeface="+mn-ea"/>
                <a:cs typeface="+mn-cs"/>
              </a:defRPr>
            </a:lvl4pPr>
            <a:lvl5pPr marL="2742789" indent="-304754">
              <a:defRPr lang="en-US" sz="1600" kern="1200" dirty="0">
                <a:solidFill>
                  <a:srgbClr val="595959"/>
                </a:solidFill>
                <a:latin typeface="Trebuchet MS" pitchFamily="34" charset="0"/>
                <a:ea typeface="+mn-ea"/>
                <a:cs typeface="+mn-cs"/>
              </a:defRPr>
            </a:lvl5pPr>
            <a:lvl6pPr>
              <a:defRPr sz="2133"/>
            </a:lvl6pPr>
            <a:lvl7pPr>
              <a:defRPr sz="2133"/>
            </a:lvl7pPr>
            <a:lvl8pPr>
              <a:defRPr sz="2133"/>
            </a:lvl8pPr>
            <a:lvl9pPr>
              <a:defRPr sz="2133"/>
            </a:lvl9pPr>
          </a:lstStyle>
          <a:p>
            <a:pPr marL="302355" lvl="0" indent="-302355" algn="l" defTabSz="1219018" rtl="0" eaLnBrk="1" latinLnBrk="0" hangingPunct="1">
              <a:lnSpc>
                <a:spcPct val="100000"/>
              </a:lnSpc>
              <a:spcBef>
                <a:spcPts val="533"/>
              </a:spcBef>
              <a:buFont typeface="Wingdings" panose="05000000000000000000" pitchFamily="2" charset="2"/>
              <a:buChar char="§"/>
            </a:pPr>
            <a:r>
              <a:rPr lang="en-US" dirty="0"/>
              <a:t>Click to edit Master text styles</a:t>
            </a:r>
          </a:p>
          <a:p>
            <a:pPr marL="758286" lvl="1" indent="-380942" algn="l" defTabSz="1219018" rtl="0" eaLnBrk="1" latinLnBrk="0" hangingPunct="1">
              <a:lnSpc>
                <a:spcPct val="100000"/>
              </a:lnSpc>
              <a:spcBef>
                <a:spcPts val="533"/>
              </a:spcBef>
              <a:buFont typeface="Arial" pitchFamily="34" charset="0"/>
              <a:buChar char="–"/>
            </a:pPr>
            <a:r>
              <a:rPr lang="en-US" dirty="0"/>
              <a:t>Second level</a:t>
            </a:r>
          </a:p>
          <a:p>
            <a:pPr marL="1523771" lvl="2" indent="-304754" algn="l" defTabSz="1219018" rtl="0" eaLnBrk="1" latinLnBrk="0" hangingPunct="1">
              <a:lnSpc>
                <a:spcPct val="90000"/>
              </a:lnSpc>
              <a:spcBef>
                <a:spcPts val="800"/>
              </a:spcBef>
              <a:buFont typeface="Arial" pitchFamily="34" charset="0"/>
              <a:buChar char="•"/>
            </a:pPr>
            <a:r>
              <a:rPr lang="en-US" dirty="0"/>
              <a:t>Third level</a:t>
            </a:r>
          </a:p>
          <a:p>
            <a:pPr marL="2133280" lvl="3" indent="-304754" algn="l" defTabSz="1219018" rtl="0" eaLnBrk="1" latinLnBrk="0" hangingPunct="1">
              <a:lnSpc>
                <a:spcPct val="90000"/>
              </a:lnSpc>
              <a:spcBef>
                <a:spcPts val="800"/>
              </a:spcBef>
              <a:buFont typeface="Arial" pitchFamily="34" charset="0"/>
              <a:buChar char="–"/>
            </a:pPr>
            <a:r>
              <a:rPr lang="en-US" dirty="0"/>
              <a:t>Fourth level</a:t>
            </a:r>
          </a:p>
          <a:p>
            <a:pPr marL="2742789" lvl="4" indent="-304754" algn="l" defTabSz="1219018" rtl="0" eaLnBrk="1" latinLnBrk="0" hangingPunct="1">
              <a:lnSpc>
                <a:spcPct val="90000"/>
              </a:lnSpc>
              <a:spcBef>
                <a:spcPts val="800"/>
              </a:spcBef>
              <a:buFont typeface="Arial" pitchFamily="34" charset="0"/>
              <a:buChar char="»"/>
            </a:pPr>
            <a:r>
              <a:rPr lang="en-US" dirty="0"/>
              <a:t>Fifth level</a:t>
            </a:r>
          </a:p>
        </p:txBody>
      </p:sp>
      <p:sp>
        <p:nvSpPr>
          <p:cNvPr id="9" name="Slide Number Placeholder 8"/>
          <p:cNvSpPr>
            <a:spLocks noGrp="1"/>
          </p:cNvSpPr>
          <p:nvPr>
            <p:ph type="sldNum" sz="quarter" idx="12"/>
          </p:nvPr>
        </p:nvSpPr>
        <p:spPr/>
        <p:txBody>
          <a:bodyPr/>
          <a:lstStyle/>
          <a:p>
            <a:fld id="{D6AB342A-830E-438F-A6A8-BEDF509AB0A8}" type="slidenum">
              <a:rPr lang="en-US" smtClean="0"/>
              <a:t>‹#›</a:t>
            </a:fld>
            <a:endParaRPr lang="en-US"/>
          </a:p>
        </p:txBody>
      </p:sp>
    </p:spTree>
    <p:extLst>
      <p:ext uri="{BB962C8B-B14F-4D97-AF65-F5344CB8AC3E}">
        <p14:creationId xmlns:p14="http://schemas.microsoft.com/office/powerpoint/2010/main" val="1876524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504995"/>
            <a:ext cx="10051200" cy="461655"/>
          </a:xfrm>
          <a:prstGeom prst="rect">
            <a:avLst/>
          </a:prstGeom>
        </p:spPr>
        <p:txBody>
          <a:bodyPr/>
          <a:lstStyle>
            <a:lvl1pPr>
              <a:defRPr baseline="0"/>
            </a:lvl1pPr>
          </a:lstStyle>
          <a:p>
            <a:r>
              <a:rPr lang="en-US" dirty="0"/>
              <a:t>Color Palette</a:t>
            </a:r>
          </a:p>
        </p:txBody>
      </p:sp>
      <p:sp>
        <p:nvSpPr>
          <p:cNvPr id="5" name="Slide Number Placeholder 4"/>
          <p:cNvSpPr>
            <a:spLocks noGrp="1"/>
          </p:cNvSpPr>
          <p:nvPr>
            <p:ph type="sldNum" sz="quarter" idx="12"/>
          </p:nvPr>
        </p:nvSpPr>
        <p:spPr/>
        <p:txBody>
          <a:bodyPr/>
          <a:lstStyle/>
          <a:p>
            <a:fld id="{D6AB342A-830E-438F-A6A8-BEDF509AB0A8}" type="slidenum">
              <a:rPr lang="en-US" smtClean="0"/>
              <a:t>‹#›</a:t>
            </a:fld>
            <a:endParaRPr lang="en-US"/>
          </a:p>
        </p:txBody>
      </p:sp>
      <p:sp>
        <p:nvSpPr>
          <p:cNvPr id="4" name="Rectangle 3">
            <a:extLst>
              <a:ext uri="{FF2B5EF4-FFF2-40B4-BE49-F238E27FC236}">
                <a16:creationId xmlns:a16="http://schemas.microsoft.com/office/drawing/2014/main" id="{B7E4328B-D13C-42AE-AE8E-10B47BAE4610}"/>
              </a:ext>
            </a:extLst>
          </p:cNvPr>
          <p:cNvSpPr/>
          <p:nvPr userDrawn="1"/>
        </p:nvSpPr>
        <p:spPr>
          <a:xfrm>
            <a:off x="447027" y="1912703"/>
            <a:ext cx="1483843" cy="5902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6" name="Rectangle 5">
            <a:extLst>
              <a:ext uri="{FF2B5EF4-FFF2-40B4-BE49-F238E27FC236}">
                <a16:creationId xmlns:a16="http://schemas.microsoft.com/office/drawing/2014/main" id="{D5CFE044-BA97-42C4-9069-A63FF4388E19}"/>
              </a:ext>
            </a:extLst>
          </p:cNvPr>
          <p:cNvSpPr/>
          <p:nvPr userDrawn="1"/>
        </p:nvSpPr>
        <p:spPr>
          <a:xfrm>
            <a:off x="2413373" y="1912703"/>
            <a:ext cx="1483843" cy="590207"/>
          </a:xfrm>
          <a:prstGeom prst="rect">
            <a:avLst/>
          </a:prstGeom>
          <a:solidFill>
            <a:srgbClr val="E7B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7" name="Rectangle 6">
            <a:extLst>
              <a:ext uri="{FF2B5EF4-FFF2-40B4-BE49-F238E27FC236}">
                <a16:creationId xmlns:a16="http://schemas.microsoft.com/office/drawing/2014/main" id="{FC51BB78-6515-40CB-83F1-5E6A75ACED06}"/>
              </a:ext>
            </a:extLst>
          </p:cNvPr>
          <p:cNvSpPr/>
          <p:nvPr userDrawn="1"/>
        </p:nvSpPr>
        <p:spPr>
          <a:xfrm>
            <a:off x="4379720" y="1912703"/>
            <a:ext cx="1483843" cy="590207"/>
          </a:xfrm>
          <a:prstGeom prst="rect">
            <a:avLst/>
          </a:prstGeom>
          <a:solidFill>
            <a:srgbClr val="B3A3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8" name="Rectangle 7">
            <a:extLst>
              <a:ext uri="{FF2B5EF4-FFF2-40B4-BE49-F238E27FC236}">
                <a16:creationId xmlns:a16="http://schemas.microsoft.com/office/drawing/2014/main" id="{9B1B22CD-BDE0-4F9E-8DBD-474744ADF3E8}"/>
              </a:ext>
            </a:extLst>
          </p:cNvPr>
          <p:cNvSpPr/>
          <p:nvPr userDrawn="1"/>
        </p:nvSpPr>
        <p:spPr>
          <a:xfrm>
            <a:off x="6346066" y="1912703"/>
            <a:ext cx="1483843" cy="590207"/>
          </a:xfrm>
          <a:prstGeom prst="rect">
            <a:avLst/>
          </a:prstGeom>
          <a:solidFill>
            <a:srgbClr val="FDD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Rectangle 8">
            <a:extLst>
              <a:ext uri="{FF2B5EF4-FFF2-40B4-BE49-F238E27FC236}">
                <a16:creationId xmlns:a16="http://schemas.microsoft.com/office/drawing/2014/main" id="{998742DC-982D-4662-9434-A248A25BD175}"/>
              </a:ext>
            </a:extLst>
          </p:cNvPr>
          <p:cNvSpPr/>
          <p:nvPr userDrawn="1"/>
        </p:nvSpPr>
        <p:spPr>
          <a:xfrm>
            <a:off x="8312413" y="1912703"/>
            <a:ext cx="1483843" cy="590207"/>
          </a:xfrm>
          <a:prstGeom prst="rect">
            <a:avLst/>
          </a:prstGeom>
          <a:solidFill>
            <a:srgbClr val="93CF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Rectangle 9">
            <a:extLst>
              <a:ext uri="{FF2B5EF4-FFF2-40B4-BE49-F238E27FC236}">
                <a16:creationId xmlns:a16="http://schemas.microsoft.com/office/drawing/2014/main" id="{4D898B4F-2DAB-49EA-AF24-A869636DFC83}"/>
              </a:ext>
            </a:extLst>
          </p:cNvPr>
          <p:cNvSpPr/>
          <p:nvPr userDrawn="1"/>
        </p:nvSpPr>
        <p:spPr>
          <a:xfrm>
            <a:off x="10278760" y="1912703"/>
            <a:ext cx="1483843" cy="590207"/>
          </a:xfrm>
          <a:prstGeom prst="rect">
            <a:avLst/>
          </a:prstGeom>
          <a:solidFill>
            <a:srgbClr val="C3D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1" name="TextBox 10">
            <a:extLst>
              <a:ext uri="{FF2B5EF4-FFF2-40B4-BE49-F238E27FC236}">
                <a16:creationId xmlns:a16="http://schemas.microsoft.com/office/drawing/2014/main" id="{F4547637-0770-4AAA-93A5-EBEA61797A46}"/>
              </a:ext>
            </a:extLst>
          </p:cNvPr>
          <p:cNvSpPr txBox="1"/>
          <p:nvPr userDrawn="1"/>
        </p:nvSpPr>
        <p:spPr>
          <a:xfrm>
            <a:off x="447026" y="2670204"/>
            <a:ext cx="716030" cy="1087477"/>
          </a:xfrm>
          <a:prstGeom prst="rect">
            <a:avLst/>
          </a:prstGeom>
          <a:noFill/>
        </p:spPr>
        <p:txBody>
          <a:bodyPr wrap="none" lIns="0" tIns="0" rIns="0" bIns="0" rtlCol="0">
            <a:spAutoFit/>
          </a:bodyPr>
          <a:lstStyle/>
          <a:p>
            <a:r>
              <a:rPr lang="en-IN" sz="1600" dirty="0">
                <a:solidFill>
                  <a:srgbClr val="595959"/>
                </a:solidFill>
              </a:rPr>
              <a:t>ASSET 1</a:t>
            </a:r>
          </a:p>
          <a:p>
            <a:pPr>
              <a:spcBef>
                <a:spcPts val="800"/>
              </a:spcBef>
            </a:pPr>
            <a:r>
              <a:rPr lang="en-IN" sz="1600" dirty="0">
                <a:solidFill>
                  <a:srgbClr val="595959"/>
                </a:solidFill>
              </a:rPr>
              <a:t>R: 142</a:t>
            </a:r>
          </a:p>
          <a:p>
            <a:r>
              <a:rPr lang="en-IN" sz="1600" dirty="0">
                <a:solidFill>
                  <a:srgbClr val="595959"/>
                </a:solidFill>
              </a:rPr>
              <a:t>G: 180</a:t>
            </a:r>
          </a:p>
          <a:p>
            <a:r>
              <a:rPr lang="en-IN" sz="1600" dirty="0">
                <a:solidFill>
                  <a:srgbClr val="595959"/>
                </a:solidFill>
              </a:rPr>
              <a:t>B: 227</a:t>
            </a:r>
          </a:p>
        </p:txBody>
      </p:sp>
      <p:sp>
        <p:nvSpPr>
          <p:cNvPr id="12" name="TextBox 11">
            <a:extLst>
              <a:ext uri="{FF2B5EF4-FFF2-40B4-BE49-F238E27FC236}">
                <a16:creationId xmlns:a16="http://schemas.microsoft.com/office/drawing/2014/main" id="{82C2F1AA-F8F7-4BF2-A2FC-645DA7181D85}"/>
              </a:ext>
            </a:extLst>
          </p:cNvPr>
          <p:cNvSpPr txBox="1"/>
          <p:nvPr userDrawn="1"/>
        </p:nvSpPr>
        <p:spPr>
          <a:xfrm>
            <a:off x="434328" y="1370158"/>
            <a:ext cx="1913857" cy="287323"/>
          </a:xfrm>
          <a:prstGeom prst="rect">
            <a:avLst/>
          </a:prstGeom>
          <a:noFill/>
        </p:spPr>
        <p:txBody>
          <a:bodyPr wrap="none" lIns="0" tIns="0" rIns="0" bIns="0" rtlCol="0">
            <a:spAutoFit/>
          </a:bodyPr>
          <a:lstStyle/>
          <a:p>
            <a:r>
              <a:rPr lang="en-IN" sz="1867" b="1" dirty="0">
                <a:solidFill>
                  <a:srgbClr val="595959"/>
                </a:solidFill>
              </a:rPr>
              <a:t>PRIMARY COLORS</a:t>
            </a:r>
          </a:p>
        </p:txBody>
      </p:sp>
      <p:sp>
        <p:nvSpPr>
          <p:cNvPr id="13" name="TextBox 12">
            <a:extLst>
              <a:ext uri="{FF2B5EF4-FFF2-40B4-BE49-F238E27FC236}">
                <a16:creationId xmlns:a16="http://schemas.microsoft.com/office/drawing/2014/main" id="{ED21CFA7-B0A8-404A-8755-747CC477C574}"/>
              </a:ext>
            </a:extLst>
          </p:cNvPr>
          <p:cNvSpPr txBox="1"/>
          <p:nvPr userDrawn="1"/>
        </p:nvSpPr>
        <p:spPr>
          <a:xfrm>
            <a:off x="2413373" y="2670204"/>
            <a:ext cx="716030" cy="1087477"/>
          </a:xfrm>
          <a:prstGeom prst="rect">
            <a:avLst/>
          </a:prstGeom>
          <a:noFill/>
        </p:spPr>
        <p:txBody>
          <a:bodyPr wrap="none" lIns="0" tIns="0" rIns="0" bIns="0" rtlCol="0">
            <a:spAutoFit/>
          </a:bodyPr>
          <a:lstStyle/>
          <a:p>
            <a:r>
              <a:rPr lang="en-IN" sz="1600" dirty="0">
                <a:solidFill>
                  <a:srgbClr val="595959"/>
                </a:solidFill>
              </a:rPr>
              <a:t>ASSET 2</a:t>
            </a:r>
          </a:p>
          <a:p>
            <a:pPr>
              <a:spcBef>
                <a:spcPts val="800"/>
              </a:spcBef>
            </a:pPr>
            <a:r>
              <a:rPr lang="en-IN" sz="1600" dirty="0">
                <a:solidFill>
                  <a:srgbClr val="595959"/>
                </a:solidFill>
              </a:rPr>
              <a:t>R: 230</a:t>
            </a:r>
          </a:p>
          <a:p>
            <a:r>
              <a:rPr lang="en-IN" sz="1600" dirty="0">
                <a:solidFill>
                  <a:srgbClr val="595959"/>
                </a:solidFill>
              </a:rPr>
              <a:t>G: 185</a:t>
            </a:r>
          </a:p>
          <a:p>
            <a:r>
              <a:rPr lang="en-IN" sz="1600" dirty="0">
                <a:solidFill>
                  <a:srgbClr val="595959"/>
                </a:solidFill>
              </a:rPr>
              <a:t>B: 184</a:t>
            </a:r>
          </a:p>
        </p:txBody>
      </p:sp>
      <p:sp>
        <p:nvSpPr>
          <p:cNvPr id="14" name="TextBox 13">
            <a:extLst>
              <a:ext uri="{FF2B5EF4-FFF2-40B4-BE49-F238E27FC236}">
                <a16:creationId xmlns:a16="http://schemas.microsoft.com/office/drawing/2014/main" id="{452E051D-C9B6-4A62-8278-1A977BAD6E75}"/>
              </a:ext>
            </a:extLst>
          </p:cNvPr>
          <p:cNvSpPr txBox="1"/>
          <p:nvPr userDrawn="1"/>
        </p:nvSpPr>
        <p:spPr>
          <a:xfrm>
            <a:off x="4379720" y="2670204"/>
            <a:ext cx="716030" cy="1087477"/>
          </a:xfrm>
          <a:prstGeom prst="rect">
            <a:avLst/>
          </a:prstGeom>
          <a:noFill/>
        </p:spPr>
        <p:txBody>
          <a:bodyPr wrap="none" lIns="0" tIns="0" rIns="0" bIns="0" rtlCol="0">
            <a:spAutoFit/>
          </a:bodyPr>
          <a:lstStyle/>
          <a:p>
            <a:r>
              <a:rPr lang="en-IN" sz="1600" dirty="0">
                <a:solidFill>
                  <a:srgbClr val="595959"/>
                </a:solidFill>
              </a:rPr>
              <a:t>ASSET 3</a:t>
            </a:r>
          </a:p>
          <a:p>
            <a:pPr>
              <a:spcBef>
                <a:spcPts val="800"/>
              </a:spcBef>
            </a:pPr>
            <a:r>
              <a:rPr lang="en-IN" sz="1600" dirty="0">
                <a:solidFill>
                  <a:srgbClr val="595959"/>
                </a:solidFill>
              </a:rPr>
              <a:t>R: 179</a:t>
            </a:r>
          </a:p>
          <a:p>
            <a:r>
              <a:rPr lang="en-IN" sz="1600" dirty="0">
                <a:solidFill>
                  <a:srgbClr val="595959"/>
                </a:solidFill>
              </a:rPr>
              <a:t>G: 162</a:t>
            </a:r>
          </a:p>
          <a:p>
            <a:r>
              <a:rPr lang="en-IN" sz="1600" dirty="0">
                <a:solidFill>
                  <a:srgbClr val="595959"/>
                </a:solidFill>
              </a:rPr>
              <a:t>B: 199</a:t>
            </a:r>
          </a:p>
        </p:txBody>
      </p:sp>
      <p:sp>
        <p:nvSpPr>
          <p:cNvPr id="15" name="TextBox 14">
            <a:extLst>
              <a:ext uri="{FF2B5EF4-FFF2-40B4-BE49-F238E27FC236}">
                <a16:creationId xmlns:a16="http://schemas.microsoft.com/office/drawing/2014/main" id="{0D37B8BC-A0D4-4C30-9A1F-8AEE177F92FD}"/>
              </a:ext>
            </a:extLst>
          </p:cNvPr>
          <p:cNvSpPr txBox="1"/>
          <p:nvPr userDrawn="1"/>
        </p:nvSpPr>
        <p:spPr>
          <a:xfrm>
            <a:off x="6346067" y="2670204"/>
            <a:ext cx="716030" cy="1087477"/>
          </a:xfrm>
          <a:prstGeom prst="rect">
            <a:avLst/>
          </a:prstGeom>
          <a:noFill/>
        </p:spPr>
        <p:txBody>
          <a:bodyPr wrap="none" lIns="0" tIns="0" rIns="0" bIns="0" rtlCol="0">
            <a:spAutoFit/>
          </a:bodyPr>
          <a:lstStyle/>
          <a:p>
            <a:r>
              <a:rPr lang="en-IN" sz="1600" dirty="0">
                <a:solidFill>
                  <a:srgbClr val="595959"/>
                </a:solidFill>
              </a:rPr>
              <a:t>ASSET 4</a:t>
            </a:r>
          </a:p>
          <a:p>
            <a:pPr>
              <a:spcBef>
                <a:spcPts val="800"/>
              </a:spcBef>
            </a:pPr>
            <a:r>
              <a:rPr lang="en-IN" sz="1600" dirty="0">
                <a:solidFill>
                  <a:srgbClr val="595959"/>
                </a:solidFill>
              </a:rPr>
              <a:t>R: 252</a:t>
            </a:r>
          </a:p>
          <a:p>
            <a:r>
              <a:rPr lang="en-IN" sz="1600" dirty="0">
                <a:solidFill>
                  <a:srgbClr val="595959"/>
                </a:solidFill>
              </a:rPr>
              <a:t>G: 213</a:t>
            </a:r>
          </a:p>
          <a:p>
            <a:r>
              <a:rPr lang="en-IN" sz="1600" dirty="0">
                <a:solidFill>
                  <a:srgbClr val="595959"/>
                </a:solidFill>
              </a:rPr>
              <a:t>B: 181</a:t>
            </a:r>
          </a:p>
        </p:txBody>
      </p:sp>
      <p:sp>
        <p:nvSpPr>
          <p:cNvPr id="16" name="TextBox 15">
            <a:extLst>
              <a:ext uri="{FF2B5EF4-FFF2-40B4-BE49-F238E27FC236}">
                <a16:creationId xmlns:a16="http://schemas.microsoft.com/office/drawing/2014/main" id="{086E4FFB-75D5-4AB4-B44D-3F33F1CF891D}"/>
              </a:ext>
            </a:extLst>
          </p:cNvPr>
          <p:cNvSpPr txBox="1"/>
          <p:nvPr userDrawn="1"/>
        </p:nvSpPr>
        <p:spPr>
          <a:xfrm>
            <a:off x="8312413" y="2670204"/>
            <a:ext cx="716030" cy="1087477"/>
          </a:xfrm>
          <a:prstGeom prst="rect">
            <a:avLst/>
          </a:prstGeom>
          <a:noFill/>
        </p:spPr>
        <p:txBody>
          <a:bodyPr wrap="none" lIns="0" tIns="0" rIns="0" bIns="0" rtlCol="0">
            <a:spAutoFit/>
          </a:bodyPr>
          <a:lstStyle/>
          <a:p>
            <a:r>
              <a:rPr lang="en-IN" sz="1600" dirty="0">
                <a:solidFill>
                  <a:srgbClr val="595959"/>
                </a:solidFill>
              </a:rPr>
              <a:t>ASSET 5</a:t>
            </a:r>
          </a:p>
          <a:p>
            <a:pPr>
              <a:spcBef>
                <a:spcPts val="800"/>
              </a:spcBef>
            </a:pPr>
            <a:r>
              <a:rPr lang="en-IN" sz="1600" dirty="0">
                <a:solidFill>
                  <a:srgbClr val="595959"/>
                </a:solidFill>
              </a:rPr>
              <a:t>R: 147</a:t>
            </a:r>
          </a:p>
          <a:p>
            <a:r>
              <a:rPr lang="en-IN" sz="1600" dirty="0">
                <a:solidFill>
                  <a:srgbClr val="595959"/>
                </a:solidFill>
              </a:rPr>
              <a:t>G: 205</a:t>
            </a:r>
          </a:p>
          <a:p>
            <a:r>
              <a:rPr lang="en-IN" sz="1600" dirty="0">
                <a:solidFill>
                  <a:srgbClr val="595959"/>
                </a:solidFill>
              </a:rPr>
              <a:t>B: 221</a:t>
            </a:r>
          </a:p>
        </p:txBody>
      </p:sp>
      <p:sp>
        <p:nvSpPr>
          <p:cNvPr id="17" name="TextBox 16">
            <a:extLst>
              <a:ext uri="{FF2B5EF4-FFF2-40B4-BE49-F238E27FC236}">
                <a16:creationId xmlns:a16="http://schemas.microsoft.com/office/drawing/2014/main" id="{5D56B14C-8C7C-4B3F-B3C5-1BD1E37D9293}"/>
              </a:ext>
            </a:extLst>
          </p:cNvPr>
          <p:cNvSpPr txBox="1"/>
          <p:nvPr userDrawn="1"/>
        </p:nvSpPr>
        <p:spPr>
          <a:xfrm>
            <a:off x="10278760" y="2670204"/>
            <a:ext cx="716030" cy="1087477"/>
          </a:xfrm>
          <a:prstGeom prst="rect">
            <a:avLst/>
          </a:prstGeom>
          <a:noFill/>
        </p:spPr>
        <p:txBody>
          <a:bodyPr wrap="none" lIns="0" tIns="0" rIns="0" bIns="0" rtlCol="0">
            <a:spAutoFit/>
          </a:bodyPr>
          <a:lstStyle/>
          <a:p>
            <a:r>
              <a:rPr lang="en-IN" sz="1600" dirty="0">
                <a:solidFill>
                  <a:srgbClr val="595959"/>
                </a:solidFill>
              </a:rPr>
              <a:t>ASSET 6</a:t>
            </a:r>
          </a:p>
          <a:p>
            <a:pPr>
              <a:spcBef>
                <a:spcPts val="800"/>
              </a:spcBef>
            </a:pPr>
            <a:r>
              <a:rPr lang="en-IN" sz="1600" dirty="0">
                <a:solidFill>
                  <a:srgbClr val="595959"/>
                </a:solidFill>
              </a:rPr>
              <a:t>R: 195</a:t>
            </a:r>
          </a:p>
          <a:p>
            <a:r>
              <a:rPr lang="en-IN" sz="1600" dirty="0">
                <a:solidFill>
                  <a:srgbClr val="595959"/>
                </a:solidFill>
              </a:rPr>
              <a:t>G: 214</a:t>
            </a:r>
          </a:p>
          <a:p>
            <a:r>
              <a:rPr lang="en-IN" sz="1600" dirty="0">
                <a:solidFill>
                  <a:srgbClr val="595959"/>
                </a:solidFill>
              </a:rPr>
              <a:t>B: 155</a:t>
            </a:r>
          </a:p>
        </p:txBody>
      </p:sp>
      <p:sp>
        <p:nvSpPr>
          <p:cNvPr id="18" name="TextBox 17">
            <a:extLst>
              <a:ext uri="{FF2B5EF4-FFF2-40B4-BE49-F238E27FC236}">
                <a16:creationId xmlns:a16="http://schemas.microsoft.com/office/drawing/2014/main" id="{F40EFAAB-F6AD-44D1-A61D-2A4AE33D9654}"/>
              </a:ext>
            </a:extLst>
          </p:cNvPr>
          <p:cNvSpPr txBox="1"/>
          <p:nvPr userDrawn="1"/>
        </p:nvSpPr>
        <p:spPr>
          <a:xfrm>
            <a:off x="434327" y="4005081"/>
            <a:ext cx="1443216" cy="287323"/>
          </a:xfrm>
          <a:prstGeom prst="rect">
            <a:avLst/>
          </a:prstGeom>
          <a:noFill/>
        </p:spPr>
        <p:txBody>
          <a:bodyPr wrap="none" lIns="0" tIns="0" rIns="0" bIns="0" rtlCol="0">
            <a:spAutoFit/>
          </a:bodyPr>
          <a:lstStyle/>
          <a:p>
            <a:r>
              <a:rPr lang="en-IN" sz="1867" b="1" dirty="0">
                <a:solidFill>
                  <a:srgbClr val="595959"/>
                </a:solidFill>
              </a:rPr>
              <a:t>FONT COLOR</a:t>
            </a:r>
          </a:p>
        </p:txBody>
      </p:sp>
      <p:sp>
        <p:nvSpPr>
          <p:cNvPr id="19" name="Rectangle 18">
            <a:extLst>
              <a:ext uri="{FF2B5EF4-FFF2-40B4-BE49-F238E27FC236}">
                <a16:creationId xmlns:a16="http://schemas.microsoft.com/office/drawing/2014/main" id="{890443EB-8948-4923-9AF9-844BAF7527C2}"/>
              </a:ext>
            </a:extLst>
          </p:cNvPr>
          <p:cNvSpPr/>
          <p:nvPr userDrawn="1"/>
        </p:nvSpPr>
        <p:spPr>
          <a:xfrm>
            <a:off x="447027" y="4402390"/>
            <a:ext cx="1483843" cy="590207"/>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solidFill>
                <a:srgbClr val="595959"/>
              </a:solidFill>
            </a:endParaRPr>
          </a:p>
        </p:txBody>
      </p:sp>
      <p:sp>
        <p:nvSpPr>
          <p:cNvPr id="20" name="TextBox 19">
            <a:extLst>
              <a:ext uri="{FF2B5EF4-FFF2-40B4-BE49-F238E27FC236}">
                <a16:creationId xmlns:a16="http://schemas.microsoft.com/office/drawing/2014/main" id="{06B40338-43E9-4740-A9B1-0E02C6306CA7}"/>
              </a:ext>
            </a:extLst>
          </p:cNvPr>
          <p:cNvSpPr txBox="1"/>
          <p:nvPr userDrawn="1"/>
        </p:nvSpPr>
        <p:spPr>
          <a:xfrm>
            <a:off x="447027" y="5159890"/>
            <a:ext cx="1177695" cy="1087477"/>
          </a:xfrm>
          <a:prstGeom prst="rect">
            <a:avLst/>
          </a:prstGeom>
          <a:noFill/>
        </p:spPr>
        <p:txBody>
          <a:bodyPr wrap="none" lIns="0" tIns="0" rIns="0" bIns="0" rtlCol="0">
            <a:spAutoFit/>
          </a:bodyPr>
          <a:lstStyle/>
          <a:p>
            <a:r>
              <a:rPr lang="en-IN" sz="1600" dirty="0">
                <a:solidFill>
                  <a:srgbClr val="595959"/>
                </a:solidFill>
              </a:rPr>
              <a:t>FONT COLOR</a:t>
            </a:r>
          </a:p>
          <a:p>
            <a:pPr>
              <a:spcBef>
                <a:spcPts val="800"/>
              </a:spcBef>
            </a:pPr>
            <a:r>
              <a:rPr lang="en-IN" sz="1600" dirty="0">
                <a:solidFill>
                  <a:srgbClr val="595959"/>
                </a:solidFill>
              </a:rPr>
              <a:t>R: 89</a:t>
            </a:r>
          </a:p>
          <a:p>
            <a:r>
              <a:rPr lang="en-IN" sz="1600" dirty="0">
                <a:solidFill>
                  <a:srgbClr val="595959"/>
                </a:solidFill>
              </a:rPr>
              <a:t>G: 89</a:t>
            </a:r>
          </a:p>
          <a:p>
            <a:r>
              <a:rPr lang="en-IN" sz="1600" dirty="0">
                <a:solidFill>
                  <a:srgbClr val="595959"/>
                </a:solidFill>
              </a:rPr>
              <a:t>B: 89</a:t>
            </a:r>
          </a:p>
        </p:txBody>
      </p:sp>
      <p:grpSp>
        <p:nvGrpSpPr>
          <p:cNvPr id="21" name="Group 20">
            <a:extLst>
              <a:ext uri="{FF2B5EF4-FFF2-40B4-BE49-F238E27FC236}">
                <a16:creationId xmlns:a16="http://schemas.microsoft.com/office/drawing/2014/main" id="{263411DD-BA76-41C7-ADF0-7E43D09A1DB2}"/>
              </a:ext>
            </a:extLst>
          </p:cNvPr>
          <p:cNvGrpSpPr/>
          <p:nvPr userDrawn="1"/>
        </p:nvGrpSpPr>
        <p:grpSpPr>
          <a:xfrm>
            <a:off x="4368607" y="4348045"/>
            <a:ext cx="2217020" cy="505591"/>
            <a:chOff x="3197275" y="3272707"/>
            <a:chExt cx="1662765" cy="379193"/>
          </a:xfrm>
        </p:grpSpPr>
        <p:sp>
          <p:nvSpPr>
            <p:cNvPr id="22" name="Rectangle 21">
              <a:extLst>
                <a:ext uri="{FF2B5EF4-FFF2-40B4-BE49-F238E27FC236}">
                  <a16:creationId xmlns:a16="http://schemas.microsoft.com/office/drawing/2014/main" id="{31A47A36-E381-483C-B833-139D75F81B28}"/>
                </a:ext>
              </a:extLst>
            </p:cNvPr>
            <p:cNvSpPr/>
            <p:nvPr/>
          </p:nvSpPr>
          <p:spPr>
            <a:xfrm>
              <a:off x="3197275" y="3272707"/>
              <a:ext cx="1662765" cy="379193"/>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23" name="TextBox 22">
              <a:extLst>
                <a:ext uri="{FF2B5EF4-FFF2-40B4-BE49-F238E27FC236}">
                  <a16:creationId xmlns:a16="http://schemas.microsoft.com/office/drawing/2014/main" id="{2FAAE967-B4D3-43BC-B9D0-69A413DEC89C}"/>
                </a:ext>
              </a:extLst>
            </p:cNvPr>
            <p:cNvSpPr txBox="1"/>
            <p:nvPr/>
          </p:nvSpPr>
          <p:spPr>
            <a:xfrm>
              <a:off x="3299099" y="3323804"/>
              <a:ext cx="1456313" cy="276999"/>
            </a:xfrm>
            <a:prstGeom prst="rect">
              <a:avLst/>
            </a:prstGeom>
            <a:noFill/>
          </p:spPr>
          <p:txBody>
            <a:bodyPr wrap="none" lIns="0" tIns="0" rIns="0" bIns="0" rtlCol="0">
              <a:spAutoFit/>
            </a:bodyPr>
            <a:lstStyle/>
            <a:p>
              <a:r>
                <a:rPr lang="en-IN" sz="2400" b="1" dirty="0">
                  <a:solidFill>
                    <a:schemeClr val="bg1"/>
                  </a:solidFill>
                </a:rPr>
                <a:t>Trebuchet MS</a:t>
              </a:r>
              <a:endParaRPr lang="en-IN" sz="1600" b="1" dirty="0">
                <a:solidFill>
                  <a:schemeClr val="bg1"/>
                </a:solidFill>
              </a:endParaRPr>
            </a:p>
          </p:txBody>
        </p:sp>
      </p:grpSp>
      <p:sp>
        <p:nvSpPr>
          <p:cNvPr id="24" name="TextBox 23">
            <a:extLst>
              <a:ext uri="{FF2B5EF4-FFF2-40B4-BE49-F238E27FC236}">
                <a16:creationId xmlns:a16="http://schemas.microsoft.com/office/drawing/2014/main" id="{97428E92-6A13-4EEE-A66B-9981CC127020}"/>
              </a:ext>
            </a:extLst>
          </p:cNvPr>
          <p:cNvSpPr txBox="1"/>
          <p:nvPr userDrawn="1"/>
        </p:nvSpPr>
        <p:spPr>
          <a:xfrm>
            <a:off x="4368605" y="4005081"/>
            <a:ext cx="1248162" cy="287323"/>
          </a:xfrm>
          <a:prstGeom prst="rect">
            <a:avLst/>
          </a:prstGeom>
          <a:noFill/>
        </p:spPr>
        <p:txBody>
          <a:bodyPr wrap="none" lIns="0" tIns="0" rIns="0" bIns="0" rtlCol="0">
            <a:spAutoFit/>
          </a:bodyPr>
          <a:lstStyle/>
          <a:p>
            <a:r>
              <a:rPr lang="en-IN" sz="1867" b="1" dirty="0">
                <a:solidFill>
                  <a:srgbClr val="595959"/>
                </a:solidFill>
              </a:rPr>
              <a:t>FONT TYPE</a:t>
            </a:r>
          </a:p>
        </p:txBody>
      </p:sp>
    </p:spTree>
    <p:extLst>
      <p:ext uri="{BB962C8B-B14F-4D97-AF65-F5344CB8AC3E}">
        <p14:creationId xmlns:p14="http://schemas.microsoft.com/office/powerpoint/2010/main" val="3681154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849501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29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1B18-80C9-4A04-9506-87B8C891C80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FE628DC-57B8-479D-B956-52D2A7104F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F8061B0-EC6E-478C-8843-18F9581BDDCB}"/>
              </a:ext>
            </a:extLst>
          </p:cNvPr>
          <p:cNvSpPr>
            <a:spLocks noGrp="1"/>
          </p:cNvSpPr>
          <p:nvPr>
            <p:ph type="dt" sz="half" idx="10"/>
          </p:nvPr>
        </p:nvSpPr>
        <p:spPr/>
        <p:txBody>
          <a:bodyPr/>
          <a:lstStyle/>
          <a:p>
            <a:fld id="{477E8C98-761F-47BF-B049-A2F4D0A88091}" type="datetimeFigureOut">
              <a:rPr lang="en-IN" smtClean="0"/>
              <a:t>13-08-2024</a:t>
            </a:fld>
            <a:endParaRPr lang="en-IN"/>
          </a:p>
        </p:txBody>
      </p:sp>
      <p:sp>
        <p:nvSpPr>
          <p:cNvPr id="5" name="Footer Placeholder 4">
            <a:extLst>
              <a:ext uri="{FF2B5EF4-FFF2-40B4-BE49-F238E27FC236}">
                <a16:creationId xmlns:a16="http://schemas.microsoft.com/office/drawing/2014/main" id="{FD1374BE-6ECC-4EB7-9F18-0079E156B70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72CC7A8-1B5C-442B-B1A0-F040E16CF732}"/>
              </a:ext>
            </a:extLst>
          </p:cNvPr>
          <p:cNvSpPr>
            <a:spLocks noGrp="1"/>
          </p:cNvSpPr>
          <p:nvPr>
            <p:ph type="sldNum" sz="quarter" idx="12"/>
          </p:nvPr>
        </p:nvSpPr>
        <p:spPr/>
        <p:txBody>
          <a:bodyPr/>
          <a:lstStyle/>
          <a:p>
            <a:fld id="{DEF6009E-371B-4784-9431-26AEAB373DC4}" type="slidenum">
              <a:rPr lang="en-IN" smtClean="0"/>
              <a:t>‹#›</a:t>
            </a:fld>
            <a:endParaRPr lang="en-IN"/>
          </a:p>
        </p:txBody>
      </p:sp>
    </p:spTree>
    <p:extLst>
      <p:ext uri="{BB962C8B-B14F-4D97-AF65-F5344CB8AC3E}">
        <p14:creationId xmlns:p14="http://schemas.microsoft.com/office/powerpoint/2010/main" val="4278924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userDrawn="1"/>
        </p:nvGrpSpPr>
        <p:grpSpPr>
          <a:xfrm rot="16200000">
            <a:off x="5159304" y="2280919"/>
            <a:ext cx="1873392" cy="241124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129"/>
              <a:endParaRPr lang="en-IN" sz="1867"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29129"/>
              <a:endParaRPr lang="en-IN" sz="1867"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userDrawn="1"/>
        </p:nvSpPr>
        <p:spPr bwMode="auto">
          <a:xfrm>
            <a:off x="3534222" y="2696297"/>
            <a:ext cx="5123559" cy="1583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915" tIns="46457" rIns="92915" bIns="46457" numCol="1" anchor="t" anchorCtr="0" compatLnSpc="1">
            <a:prstTxWarp prst="textNoShape">
              <a:avLst/>
            </a:prstTxWarp>
          </a:bodyPr>
          <a:lstStyle/>
          <a:p>
            <a:pPr algn="ctr" defTabSz="929129"/>
            <a:r>
              <a:rPr lang="en-IN" sz="8133"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userDrawn="1"/>
        </p:nvGrpSpPr>
        <p:grpSpPr>
          <a:xfrm>
            <a:off x="388419" y="4989095"/>
            <a:ext cx="11353773" cy="1010795"/>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userDrawn="1"/>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userDrawn="1"/>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userDrawn="1"/>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userDrawn="1"/>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userDrawn="1"/>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userDrawn="1"/>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2292" y="472819"/>
            <a:ext cx="2276797" cy="1911095"/>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07775" y="472819"/>
            <a:ext cx="2276797" cy="1911095"/>
          </a:xfrm>
          <a:prstGeom prst="rect">
            <a:avLst/>
          </a:prstGeom>
        </p:spPr>
      </p:pic>
    </p:spTree>
    <p:extLst>
      <p:ext uri="{BB962C8B-B14F-4D97-AF65-F5344CB8AC3E}">
        <p14:creationId xmlns:p14="http://schemas.microsoft.com/office/powerpoint/2010/main" val="2685311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ED508-8226-D07B-3868-E443E6F827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7EC0B3E-728F-5C9B-9FE6-F6AB8DBEC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307D449-FA0C-EF21-DAB1-3F3D50C99F0C}"/>
              </a:ext>
            </a:extLst>
          </p:cNvPr>
          <p:cNvSpPr>
            <a:spLocks noGrp="1"/>
          </p:cNvSpPr>
          <p:nvPr>
            <p:ph type="dt" sz="half" idx="10"/>
          </p:nvPr>
        </p:nvSpPr>
        <p:spPr/>
        <p:txBody>
          <a:bodyPr/>
          <a:lstStyle/>
          <a:p>
            <a:fld id="{F3AA91B0-44EF-44DB-8FE5-57A648937FC4}" type="datetimeFigureOut">
              <a:rPr lang="en-IN" smtClean="0"/>
              <a:t>13-08-2024</a:t>
            </a:fld>
            <a:endParaRPr lang="en-IN"/>
          </a:p>
        </p:txBody>
      </p:sp>
      <p:sp>
        <p:nvSpPr>
          <p:cNvPr id="5" name="Footer Placeholder 4">
            <a:extLst>
              <a:ext uri="{FF2B5EF4-FFF2-40B4-BE49-F238E27FC236}">
                <a16:creationId xmlns:a16="http://schemas.microsoft.com/office/drawing/2014/main" id="{D40BF775-6AAB-EB4C-55F9-63376236694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25AD59F-A883-F59F-5461-E44992D88250}"/>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683512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CD0B-5D21-E1AF-B80A-765224EFB0C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282209E-B7E0-BC81-2FED-7E4C7BB32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4EB13F2-049C-9D4C-CCA9-8EF3134A9446}"/>
              </a:ext>
            </a:extLst>
          </p:cNvPr>
          <p:cNvSpPr>
            <a:spLocks noGrp="1"/>
          </p:cNvSpPr>
          <p:nvPr>
            <p:ph type="dt" sz="half" idx="10"/>
          </p:nvPr>
        </p:nvSpPr>
        <p:spPr/>
        <p:txBody>
          <a:bodyPr/>
          <a:lstStyle/>
          <a:p>
            <a:fld id="{F3AA91B0-44EF-44DB-8FE5-57A648937FC4}" type="datetimeFigureOut">
              <a:rPr lang="en-IN" smtClean="0"/>
              <a:t>13-08-2024</a:t>
            </a:fld>
            <a:endParaRPr lang="en-IN"/>
          </a:p>
        </p:txBody>
      </p:sp>
      <p:sp>
        <p:nvSpPr>
          <p:cNvPr id="5" name="Footer Placeholder 4">
            <a:extLst>
              <a:ext uri="{FF2B5EF4-FFF2-40B4-BE49-F238E27FC236}">
                <a16:creationId xmlns:a16="http://schemas.microsoft.com/office/drawing/2014/main" id="{E6C6EBC4-0ECF-38DD-BCCD-10F8257617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9FDBA5A-4BF4-902A-F474-996E21EB1D6D}"/>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22489709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7741-0C9A-BD7D-A419-DF6B5406C2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DD3AE94-8714-0AE5-A88E-3FDE77DD5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AE872C-65FB-28E6-FD21-B4B809EEA23C}"/>
              </a:ext>
            </a:extLst>
          </p:cNvPr>
          <p:cNvSpPr>
            <a:spLocks noGrp="1"/>
          </p:cNvSpPr>
          <p:nvPr>
            <p:ph type="dt" sz="half" idx="10"/>
          </p:nvPr>
        </p:nvSpPr>
        <p:spPr/>
        <p:txBody>
          <a:bodyPr/>
          <a:lstStyle/>
          <a:p>
            <a:fld id="{F3AA91B0-44EF-44DB-8FE5-57A648937FC4}" type="datetimeFigureOut">
              <a:rPr lang="en-IN" smtClean="0"/>
              <a:t>13-08-2024</a:t>
            </a:fld>
            <a:endParaRPr lang="en-IN"/>
          </a:p>
        </p:txBody>
      </p:sp>
      <p:sp>
        <p:nvSpPr>
          <p:cNvPr id="5" name="Footer Placeholder 4">
            <a:extLst>
              <a:ext uri="{FF2B5EF4-FFF2-40B4-BE49-F238E27FC236}">
                <a16:creationId xmlns:a16="http://schemas.microsoft.com/office/drawing/2014/main" id="{C480075C-0209-87A5-ADA4-61805314E1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E16FEEC-9311-B54E-4424-7E828A44580E}"/>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6300686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83739-466E-C71E-FA80-7BBC7169BC8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8761089-BCC9-585E-EACA-384326B578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AAF06EF-7C18-73B3-4AD5-999E26157C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BDD8F2A-94EC-01BC-2C53-79EDAAFBB991}"/>
              </a:ext>
            </a:extLst>
          </p:cNvPr>
          <p:cNvSpPr>
            <a:spLocks noGrp="1"/>
          </p:cNvSpPr>
          <p:nvPr>
            <p:ph type="dt" sz="half" idx="10"/>
          </p:nvPr>
        </p:nvSpPr>
        <p:spPr/>
        <p:txBody>
          <a:bodyPr/>
          <a:lstStyle/>
          <a:p>
            <a:fld id="{F3AA91B0-44EF-44DB-8FE5-57A648937FC4}" type="datetimeFigureOut">
              <a:rPr lang="en-IN" smtClean="0"/>
              <a:t>13-08-2024</a:t>
            </a:fld>
            <a:endParaRPr lang="en-IN"/>
          </a:p>
        </p:txBody>
      </p:sp>
      <p:sp>
        <p:nvSpPr>
          <p:cNvPr id="6" name="Footer Placeholder 5">
            <a:extLst>
              <a:ext uri="{FF2B5EF4-FFF2-40B4-BE49-F238E27FC236}">
                <a16:creationId xmlns:a16="http://schemas.microsoft.com/office/drawing/2014/main" id="{5783FC3E-C54F-7C6F-A9A3-54B75A67A2D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5C0D6B2-462B-AD4D-539E-1CF968E44958}"/>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2946473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C381-3C37-43A2-015B-DB9E3899B62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3F08654-9EBA-4D49-1B0B-6237ED510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BA4FBE-FF12-F444-BE26-CC58710907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F7F4979-CD0C-0AB2-3632-1A19B4B2A4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AFEA1-1704-94C8-6266-7B66FA6DF0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396AF7-DA49-83A3-C025-BFCA41EB78A4}"/>
              </a:ext>
            </a:extLst>
          </p:cNvPr>
          <p:cNvSpPr>
            <a:spLocks noGrp="1"/>
          </p:cNvSpPr>
          <p:nvPr>
            <p:ph type="dt" sz="half" idx="10"/>
          </p:nvPr>
        </p:nvSpPr>
        <p:spPr/>
        <p:txBody>
          <a:bodyPr/>
          <a:lstStyle/>
          <a:p>
            <a:fld id="{F3AA91B0-44EF-44DB-8FE5-57A648937FC4}" type="datetimeFigureOut">
              <a:rPr lang="en-IN" smtClean="0"/>
              <a:t>13-08-2024</a:t>
            </a:fld>
            <a:endParaRPr lang="en-IN"/>
          </a:p>
        </p:txBody>
      </p:sp>
      <p:sp>
        <p:nvSpPr>
          <p:cNvPr id="8" name="Footer Placeholder 7">
            <a:extLst>
              <a:ext uri="{FF2B5EF4-FFF2-40B4-BE49-F238E27FC236}">
                <a16:creationId xmlns:a16="http://schemas.microsoft.com/office/drawing/2014/main" id="{5F438C32-0F81-90F5-57A4-322D5E97FB8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907CFC3-5BC6-0A59-39B1-F0C3931634B3}"/>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15053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4BF40-6686-7D55-BEBD-D4306A82CFC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AC94D0CF-7173-9A58-A56B-6770B0E6C9AD}"/>
              </a:ext>
            </a:extLst>
          </p:cNvPr>
          <p:cNvSpPr>
            <a:spLocks noGrp="1"/>
          </p:cNvSpPr>
          <p:nvPr>
            <p:ph type="dt" sz="half" idx="10"/>
          </p:nvPr>
        </p:nvSpPr>
        <p:spPr/>
        <p:txBody>
          <a:bodyPr/>
          <a:lstStyle/>
          <a:p>
            <a:fld id="{F3AA91B0-44EF-44DB-8FE5-57A648937FC4}" type="datetimeFigureOut">
              <a:rPr lang="en-IN" smtClean="0"/>
              <a:t>13-08-2024</a:t>
            </a:fld>
            <a:endParaRPr lang="en-IN"/>
          </a:p>
        </p:txBody>
      </p:sp>
      <p:sp>
        <p:nvSpPr>
          <p:cNvPr id="4" name="Footer Placeholder 3">
            <a:extLst>
              <a:ext uri="{FF2B5EF4-FFF2-40B4-BE49-F238E27FC236}">
                <a16:creationId xmlns:a16="http://schemas.microsoft.com/office/drawing/2014/main" id="{5376E54A-F5B1-C8B3-0681-82DDCF14E8C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9A8C647-85DB-595D-2C51-F1EC47D3397E}"/>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593114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C33743-0669-A314-4E36-786CC74382C0}"/>
              </a:ext>
            </a:extLst>
          </p:cNvPr>
          <p:cNvSpPr>
            <a:spLocks noGrp="1"/>
          </p:cNvSpPr>
          <p:nvPr>
            <p:ph type="dt" sz="half" idx="10"/>
          </p:nvPr>
        </p:nvSpPr>
        <p:spPr/>
        <p:txBody>
          <a:bodyPr/>
          <a:lstStyle/>
          <a:p>
            <a:fld id="{F3AA91B0-44EF-44DB-8FE5-57A648937FC4}" type="datetimeFigureOut">
              <a:rPr lang="en-IN" smtClean="0"/>
              <a:t>13-08-2024</a:t>
            </a:fld>
            <a:endParaRPr lang="en-IN"/>
          </a:p>
        </p:txBody>
      </p:sp>
      <p:sp>
        <p:nvSpPr>
          <p:cNvPr id="3" name="Footer Placeholder 2">
            <a:extLst>
              <a:ext uri="{FF2B5EF4-FFF2-40B4-BE49-F238E27FC236}">
                <a16:creationId xmlns:a16="http://schemas.microsoft.com/office/drawing/2014/main" id="{F9EA0A10-18F2-7D20-DF13-16E2E98F076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43478A1-53E3-B434-306B-0183EDCB7A2F}"/>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3789723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FC26-CB56-AAB6-FC35-C1784B4A8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184C946-C354-C223-DAC1-D97B2E5573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48ECD55-55A8-AE5C-79B3-9CD4D562B7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76088C-0C01-23B7-A090-FD267AD59D0B}"/>
              </a:ext>
            </a:extLst>
          </p:cNvPr>
          <p:cNvSpPr>
            <a:spLocks noGrp="1"/>
          </p:cNvSpPr>
          <p:nvPr>
            <p:ph type="dt" sz="half" idx="10"/>
          </p:nvPr>
        </p:nvSpPr>
        <p:spPr/>
        <p:txBody>
          <a:bodyPr/>
          <a:lstStyle/>
          <a:p>
            <a:fld id="{F3AA91B0-44EF-44DB-8FE5-57A648937FC4}" type="datetimeFigureOut">
              <a:rPr lang="en-IN" smtClean="0"/>
              <a:t>13-08-2024</a:t>
            </a:fld>
            <a:endParaRPr lang="en-IN"/>
          </a:p>
        </p:txBody>
      </p:sp>
      <p:sp>
        <p:nvSpPr>
          <p:cNvPr id="6" name="Footer Placeholder 5">
            <a:extLst>
              <a:ext uri="{FF2B5EF4-FFF2-40B4-BE49-F238E27FC236}">
                <a16:creationId xmlns:a16="http://schemas.microsoft.com/office/drawing/2014/main" id="{1E63FA5C-33DC-0FAA-05BC-712600A3E5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A881FB-F00C-E63F-BD6E-1AE488E1FDBB}"/>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6110107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A3DF-5A83-AAF2-BDED-E845065DC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F2ACE22-FF24-812A-A61B-C5492C399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C7F090D-389F-A801-F025-50EA6D08F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2F763C-D260-0590-AD1B-513FC99A1A44}"/>
              </a:ext>
            </a:extLst>
          </p:cNvPr>
          <p:cNvSpPr>
            <a:spLocks noGrp="1"/>
          </p:cNvSpPr>
          <p:nvPr>
            <p:ph type="dt" sz="half" idx="10"/>
          </p:nvPr>
        </p:nvSpPr>
        <p:spPr/>
        <p:txBody>
          <a:bodyPr/>
          <a:lstStyle/>
          <a:p>
            <a:fld id="{F3AA91B0-44EF-44DB-8FE5-57A648937FC4}" type="datetimeFigureOut">
              <a:rPr lang="en-IN" smtClean="0"/>
              <a:t>13-08-2024</a:t>
            </a:fld>
            <a:endParaRPr lang="en-IN"/>
          </a:p>
        </p:txBody>
      </p:sp>
      <p:sp>
        <p:nvSpPr>
          <p:cNvPr id="6" name="Footer Placeholder 5">
            <a:extLst>
              <a:ext uri="{FF2B5EF4-FFF2-40B4-BE49-F238E27FC236}">
                <a16:creationId xmlns:a16="http://schemas.microsoft.com/office/drawing/2014/main" id="{4868DA74-708B-AAD3-BA06-58C644F61AF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3154E7B-ABE3-82D6-873D-A783F68CE3FB}"/>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596514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824D-5D77-4E4D-A067-DC2A1777E0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398678B-3FE8-4650-941F-14B6033582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DC6E07-9D4E-43D2-8CBF-BFAA58EBC894}"/>
              </a:ext>
            </a:extLst>
          </p:cNvPr>
          <p:cNvSpPr>
            <a:spLocks noGrp="1"/>
          </p:cNvSpPr>
          <p:nvPr>
            <p:ph type="dt" sz="half" idx="10"/>
          </p:nvPr>
        </p:nvSpPr>
        <p:spPr/>
        <p:txBody>
          <a:bodyPr/>
          <a:lstStyle/>
          <a:p>
            <a:fld id="{477E8C98-761F-47BF-B049-A2F4D0A88091}" type="datetimeFigureOut">
              <a:rPr lang="en-IN" smtClean="0"/>
              <a:t>13-08-2024</a:t>
            </a:fld>
            <a:endParaRPr lang="en-IN"/>
          </a:p>
        </p:txBody>
      </p:sp>
      <p:sp>
        <p:nvSpPr>
          <p:cNvPr id="5" name="Footer Placeholder 4">
            <a:extLst>
              <a:ext uri="{FF2B5EF4-FFF2-40B4-BE49-F238E27FC236}">
                <a16:creationId xmlns:a16="http://schemas.microsoft.com/office/drawing/2014/main" id="{7E69FDD0-8687-4623-8B5F-94AF18865A1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12CE01D-3736-4229-AF11-E904F4C110AE}"/>
              </a:ext>
            </a:extLst>
          </p:cNvPr>
          <p:cNvSpPr>
            <a:spLocks noGrp="1"/>
          </p:cNvSpPr>
          <p:nvPr>
            <p:ph type="sldNum" sz="quarter" idx="12"/>
          </p:nvPr>
        </p:nvSpPr>
        <p:spPr/>
        <p:txBody>
          <a:bodyPr/>
          <a:lstStyle/>
          <a:p>
            <a:fld id="{DEF6009E-371B-4784-9431-26AEAB373DC4}" type="slidenum">
              <a:rPr lang="en-IN" smtClean="0"/>
              <a:t>‹#›</a:t>
            </a:fld>
            <a:endParaRPr lang="en-IN"/>
          </a:p>
        </p:txBody>
      </p:sp>
    </p:spTree>
    <p:extLst>
      <p:ext uri="{BB962C8B-B14F-4D97-AF65-F5344CB8AC3E}">
        <p14:creationId xmlns:p14="http://schemas.microsoft.com/office/powerpoint/2010/main" val="18875888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ABFB-2B07-1E9F-D9B4-2D838AFDDA9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8662E8C-A2E5-2884-39CD-E0F2CE950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4217FD-F713-42F4-E389-F34F8594A4B0}"/>
              </a:ext>
            </a:extLst>
          </p:cNvPr>
          <p:cNvSpPr>
            <a:spLocks noGrp="1"/>
          </p:cNvSpPr>
          <p:nvPr>
            <p:ph type="dt" sz="half" idx="10"/>
          </p:nvPr>
        </p:nvSpPr>
        <p:spPr/>
        <p:txBody>
          <a:bodyPr/>
          <a:lstStyle/>
          <a:p>
            <a:fld id="{F3AA91B0-44EF-44DB-8FE5-57A648937FC4}" type="datetimeFigureOut">
              <a:rPr lang="en-IN" smtClean="0"/>
              <a:t>13-08-2024</a:t>
            </a:fld>
            <a:endParaRPr lang="en-IN"/>
          </a:p>
        </p:txBody>
      </p:sp>
      <p:sp>
        <p:nvSpPr>
          <p:cNvPr id="5" name="Footer Placeholder 4">
            <a:extLst>
              <a:ext uri="{FF2B5EF4-FFF2-40B4-BE49-F238E27FC236}">
                <a16:creationId xmlns:a16="http://schemas.microsoft.com/office/drawing/2014/main" id="{7D8291C0-6373-2694-23A3-42D7078883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45AF40-8E83-7C2E-E379-45CFA589D816}"/>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23332170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A4B04-DEAC-A998-10ED-0192BD0E75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891715B-299E-29EE-1300-240DF74460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6814352-4BB7-26D8-C768-479ED5BE6F5C}"/>
              </a:ext>
            </a:extLst>
          </p:cNvPr>
          <p:cNvSpPr>
            <a:spLocks noGrp="1"/>
          </p:cNvSpPr>
          <p:nvPr>
            <p:ph type="dt" sz="half" idx="10"/>
          </p:nvPr>
        </p:nvSpPr>
        <p:spPr/>
        <p:txBody>
          <a:bodyPr/>
          <a:lstStyle/>
          <a:p>
            <a:fld id="{F3AA91B0-44EF-44DB-8FE5-57A648937FC4}" type="datetimeFigureOut">
              <a:rPr lang="en-IN" smtClean="0"/>
              <a:t>13-08-2024</a:t>
            </a:fld>
            <a:endParaRPr lang="en-IN"/>
          </a:p>
        </p:txBody>
      </p:sp>
      <p:sp>
        <p:nvSpPr>
          <p:cNvPr id="5" name="Footer Placeholder 4">
            <a:extLst>
              <a:ext uri="{FF2B5EF4-FFF2-40B4-BE49-F238E27FC236}">
                <a16:creationId xmlns:a16="http://schemas.microsoft.com/office/drawing/2014/main" id="{2563F947-0259-6333-7692-65A14CFAA5D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11850AF-EC7C-B616-78B5-E420B3C5F623}"/>
              </a:ext>
            </a:extLst>
          </p:cNvPr>
          <p:cNvSpPr>
            <a:spLocks noGrp="1"/>
          </p:cNvSpPr>
          <p:nvPr>
            <p:ph type="sldNum" sz="quarter" idx="12"/>
          </p:nvPr>
        </p:nvSpPr>
        <p:spPr/>
        <p:txBody>
          <a:bodyPr/>
          <a:lstStyle/>
          <a:p>
            <a:fld id="{2435D6E7-6475-469C-9B7B-083829CAF4B5}" type="slidenum">
              <a:rPr lang="en-IN" smtClean="0"/>
              <a:t>‹#›</a:t>
            </a:fld>
            <a:endParaRPr lang="en-IN"/>
          </a:p>
        </p:txBody>
      </p:sp>
    </p:spTree>
    <p:extLst>
      <p:ext uri="{BB962C8B-B14F-4D97-AF65-F5344CB8AC3E}">
        <p14:creationId xmlns:p14="http://schemas.microsoft.com/office/powerpoint/2010/main" val="1910280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CF5F4CF-AAD1-4AFE-98D0-497D00F545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4"/>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8C00623-BBB6-CF60-107E-584B25B0B661}"/>
              </a:ext>
            </a:extLst>
          </p:cNvPr>
          <p:cNvSpPr/>
          <p:nvPr userDrawn="1"/>
        </p:nvSpPr>
        <p:spPr>
          <a:xfrm>
            <a:off x="1" y="0"/>
            <a:ext cx="12192001" cy="6858000"/>
          </a:xfrm>
          <a:prstGeom prst="rect">
            <a:avLst/>
          </a:prstGeom>
          <a:solidFill>
            <a:srgbClr val="00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dirty="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347071" y="-33902"/>
            <a:ext cx="1592940" cy="15929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1E53CF5-21DD-0643-92BD-DCA404F11458}"/>
              </a:ext>
            </a:extLst>
          </p:cNvPr>
          <p:cNvGrpSpPr/>
          <p:nvPr userDrawn="1"/>
        </p:nvGrpSpPr>
        <p:grpSpPr>
          <a:xfrm>
            <a:off x="388419" y="5298989"/>
            <a:ext cx="11353773" cy="1010795"/>
            <a:chOff x="388418" y="4989095"/>
            <a:chExt cx="11353773" cy="1010794"/>
          </a:xfrm>
        </p:grpSpPr>
        <p:cxnSp>
          <p:nvCxnSpPr>
            <p:cNvPr id="4" name="Straight Connector 3">
              <a:extLst>
                <a:ext uri="{FF2B5EF4-FFF2-40B4-BE49-F238E27FC236}">
                  <a16:creationId xmlns:a16="http://schemas.microsoft.com/office/drawing/2014/main" id="{660BE776-C5A2-8543-18F3-F4CA20B884B1}"/>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CC3E1A-2F78-3C8C-215A-3F5AFBCD2AB8}"/>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18059D-29A3-8AAA-DA15-1F876AE2D5DA}"/>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ACBCBE-50B1-E46F-DE38-80E7712A1AE2}"/>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44C6A7-64FA-22A5-CB88-D18E2C26B2CB}"/>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FF86FA-DF0C-C732-0F39-FE4E709624EE}"/>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63F1D1-471D-D669-D345-35BFA31920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6" name="Picture 5">
            <a:extLst>
              <a:ext uri="{FF2B5EF4-FFF2-40B4-BE49-F238E27FC236}">
                <a16:creationId xmlns:a16="http://schemas.microsoft.com/office/drawing/2014/main" id="{2B1714C8-BDCD-7AF7-523C-90D4C3A24DDE}"/>
              </a:ext>
            </a:extLst>
          </p:cNvPr>
          <p:cNvPicPr>
            <a:picLocks noChangeAspect="1"/>
          </p:cNvPicPr>
          <p:nvPr userDrawn="1"/>
        </p:nvPicPr>
        <p:blipFill rotWithShape="1">
          <a:blip r:embed="rId5" cstate="screen">
            <a:biLevel thresh="25000"/>
            <a:extLst>
              <a:ext uri="{28A0092B-C50C-407E-A947-70E740481C1C}">
                <a14:useLocalDpi xmlns:a14="http://schemas.microsoft.com/office/drawing/2010/main"/>
              </a:ext>
            </a:extLst>
          </a:blip>
          <a:srcRect b="22665"/>
          <a:stretch/>
        </p:blipFill>
        <p:spPr>
          <a:xfrm>
            <a:off x="506554" y="206699"/>
            <a:ext cx="1354924" cy="879515"/>
          </a:xfrm>
          <a:prstGeom prst="rect">
            <a:avLst/>
          </a:prstGeom>
        </p:spPr>
      </p:pic>
      <p:sp>
        <p:nvSpPr>
          <p:cNvPr id="13" name="TextBox 12">
            <a:extLst>
              <a:ext uri="{FF2B5EF4-FFF2-40B4-BE49-F238E27FC236}">
                <a16:creationId xmlns:a16="http://schemas.microsoft.com/office/drawing/2014/main" id="{A00CDD3F-4B6C-0C5E-4716-7BAF58FD03C0}"/>
              </a:ext>
            </a:extLst>
          </p:cNvPr>
          <p:cNvSpPr txBox="1"/>
          <p:nvPr userDrawn="1"/>
        </p:nvSpPr>
        <p:spPr>
          <a:xfrm>
            <a:off x="431800" y="1051810"/>
            <a:ext cx="1321580" cy="338554"/>
          </a:xfrm>
          <a:prstGeom prst="rect">
            <a:avLst/>
          </a:prstGeom>
          <a:noFill/>
        </p:spPr>
        <p:txBody>
          <a:bodyPr wrap="none" rtlCol="0">
            <a:spAutoFit/>
          </a:bodyPr>
          <a:lstStyle/>
          <a:p>
            <a:r>
              <a:rPr lang="en-US" sz="1600" dirty="0">
                <a:solidFill>
                  <a:schemeClr val="bg1"/>
                </a:solidFill>
              </a:rPr>
              <a:t>InfinitDIGITAL</a:t>
            </a:r>
          </a:p>
        </p:txBody>
      </p:sp>
    </p:spTree>
    <p:extLst>
      <p:ext uri="{BB962C8B-B14F-4D97-AF65-F5344CB8AC3E}">
        <p14:creationId xmlns:p14="http://schemas.microsoft.com/office/powerpoint/2010/main" val="23384628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7DC31C4D-5BFA-4A28-0F7A-5F844745F56E}"/>
              </a:ext>
            </a:extLst>
          </p:cNvPr>
          <p:cNvSpPr/>
          <p:nvPr userDrawn="1"/>
        </p:nvSpPr>
        <p:spPr>
          <a:xfrm>
            <a:off x="0" y="0"/>
            <a:ext cx="12192000" cy="6858000"/>
          </a:xfrm>
          <a:prstGeom prst="rect">
            <a:avLst/>
          </a:prstGeom>
          <a:solidFill>
            <a:srgbClr val="000000">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21" name="Text Placeholder 16">
            <a:extLst>
              <a:ext uri="{FF2B5EF4-FFF2-40B4-BE49-F238E27FC236}">
                <a16:creationId xmlns:a16="http://schemas.microsoft.com/office/drawing/2014/main" id="{401ED205-A923-49E8-FD8C-93607AC2168D}"/>
              </a:ext>
            </a:extLst>
          </p:cNvPr>
          <p:cNvSpPr>
            <a:spLocks noGrp="1"/>
          </p:cNvSpPr>
          <p:nvPr>
            <p:ph type="body" sz="quarter" idx="13" hasCustomPrompt="1"/>
          </p:nvPr>
        </p:nvSpPr>
        <p:spPr>
          <a:xfrm>
            <a:off x="445465" y="2494989"/>
            <a:ext cx="5411352" cy="1702339"/>
          </a:xfrm>
        </p:spPr>
        <p:txBody>
          <a:bodyPr>
            <a:noAutofit/>
          </a:bodyPr>
          <a:lstStyle>
            <a:lvl1pPr marL="0" indent="0">
              <a:lnSpc>
                <a:spcPts val="4000"/>
              </a:lnSpc>
              <a:spcBef>
                <a:spcPts val="0"/>
              </a:spcBef>
              <a:buNone/>
              <a:defRPr sz="3200" b="1" cap="none" baseline="0">
                <a:solidFill>
                  <a:schemeClr val="bg1"/>
                </a:solidFill>
              </a:defRPr>
            </a:lvl1pPr>
          </a:lstStyle>
          <a:p>
            <a:pPr lvl="0"/>
            <a:r>
              <a:rPr lang="en-US" dirty="0"/>
              <a:t>TITLE OF THE SLIDE - LINE ONE</a:t>
            </a:r>
            <a:endParaRPr lang="en-IN" dirty="0"/>
          </a:p>
        </p:txBody>
      </p:sp>
      <p:sp>
        <p:nvSpPr>
          <p:cNvPr id="22" name="Text Placeholder 16">
            <a:extLst>
              <a:ext uri="{FF2B5EF4-FFF2-40B4-BE49-F238E27FC236}">
                <a16:creationId xmlns:a16="http://schemas.microsoft.com/office/drawing/2014/main" id="{50CB36AF-F1AE-15EB-1F27-0D8643E1EFD5}"/>
              </a:ext>
            </a:extLst>
          </p:cNvPr>
          <p:cNvSpPr>
            <a:spLocks noGrp="1"/>
          </p:cNvSpPr>
          <p:nvPr>
            <p:ph type="body" sz="quarter" idx="14" hasCustomPrompt="1"/>
          </p:nvPr>
        </p:nvSpPr>
        <p:spPr>
          <a:xfrm>
            <a:off x="488042" y="4174451"/>
            <a:ext cx="9755085" cy="454763"/>
          </a:xfrm>
        </p:spPr>
        <p:txBody>
          <a:bodyPr>
            <a:noAutofit/>
          </a:bodyPr>
          <a:lstStyle>
            <a:lvl1pPr marL="0" indent="0">
              <a:lnSpc>
                <a:spcPts val="2667"/>
              </a:lnSpc>
              <a:spcBef>
                <a:spcPts val="0"/>
              </a:spcBef>
              <a:buNone/>
              <a:defRPr sz="2400" b="1" baseline="0">
                <a:solidFill>
                  <a:srgbClr val="BED730"/>
                </a:solidFill>
              </a:defRPr>
            </a:lvl1pPr>
          </a:lstStyle>
          <a:p>
            <a:pPr lvl="0"/>
            <a:r>
              <a:rPr lang="en-US" dirty="0"/>
              <a:t>Line two</a:t>
            </a:r>
          </a:p>
        </p:txBody>
      </p:sp>
      <p:sp>
        <p:nvSpPr>
          <p:cNvPr id="23" name="Text Placeholder 16">
            <a:extLst>
              <a:ext uri="{FF2B5EF4-FFF2-40B4-BE49-F238E27FC236}">
                <a16:creationId xmlns:a16="http://schemas.microsoft.com/office/drawing/2014/main" id="{CD3A67E4-2EC4-3E4D-F1A3-44CB7C5957F5}"/>
              </a:ext>
            </a:extLst>
          </p:cNvPr>
          <p:cNvSpPr>
            <a:spLocks noGrp="1"/>
          </p:cNvSpPr>
          <p:nvPr>
            <p:ph type="body" sz="quarter" idx="15" hasCustomPrompt="1"/>
          </p:nvPr>
        </p:nvSpPr>
        <p:spPr>
          <a:xfrm>
            <a:off x="488041" y="4648201"/>
            <a:ext cx="5368776" cy="369471"/>
          </a:xfrm>
        </p:spPr>
        <p:txBody>
          <a:bodyPr anchor="t">
            <a:noAutofit/>
          </a:bodyPr>
          <a:lstStyle>
            <a:lvl1pPr marL="0" indent="0">
              <a:lnSpc>
                <a:spcPts val="2400"/>
              </a:lnSpc>
              <a:buNone/>
              <a:defRPr sz="1867" b="0">
                <a:solidFill>
                  <a:schemeClr val="bg1">
                    <a:lumMod val="85000"/>
                  </a:schemeClr>
                </a:solidFill>
              </a:defRPr>
            </a:lvl1pPr>
          </a:lstStyle>
          <a:p>
            <a:pPr lvl="0"/>
            <a:r>
              <a:rPr lang="en-US" dirty="0"/>
              <a:t>Month 2023</a:t>
            </a:r>
          </a:p>
        </p:txBody>
      </p:sp>
    </p:spTree>
    <p:extLst>
      <p:ext uri="{BB962C8B-B14F-4D97-AF65-F5344CB8AC3E}">
        <p14:creationId xmlns:p14="http://schemas.microsoft.com/office/powerpoint/2010/main" val="141650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E65EC-5584-4F22-A5E9-C86D89339B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60AD1B5-68DC-4292-A3F1-9C2FA6F099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EB24DDF-F25E-4BA3-BEE9-2351C172CE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A98B59D-0C6B-4580-8526-CAF85032325D}"/>
              </a:ext>
            </a:extLst>
          </p:cNvPr>
          <p:cNvSpPr>
            <a:spLocks noGrp="1"/>
          </p:cNvSpPr>
          <p:nvPr>
            <p:ph type="dt" sz="half" idx="10"/>
          </p:nvPr>
        </p:nvSpPr>
        <p:spPr/>
        <p:txBody>
          <a:bodyPr/>
          <a:lstStyle/>
          <a:p>
            <a:fld id="{477E8C98-761F-47BF-B049-A2F4D0A88091}" type="datetimeFigureOut">
              <a:rPr lang="en-IN" smtClean="0"/>
              <a:t>13-08-2024</a:t>
            </a:fld>
            <a:endParaRPr lang="en-IN"/>
          </a:p>
        </p:txBody>
      </p:sp>
      <p:sp>
        <p:nvSpPr>
          <p:cNvPr id="6" name="Footer Placeholder 5">
            <a:extLst>
              <a:ext uri="{FF2B5EF4-FFF2-40B4-BE49-F238E27FC236}">
                <a16:creationId xmlns:a16="http://schemas.microsoft.com/office/drawing/2014/main" id="{75127B51-E0D5-4626-8A9D-9D5D0A9E5FB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D9D0E3A-AE4D-4A3E-8644-527406F55D5F}"/>
              </a:ext>
            </a:extLst>
          </p:cNvPr>
          <p:cNvSpPr>
            <a:spLocks noGrp="1"/>
          </p:cNvSpPr>
          <p:nvPr>
            <p:ph type="sldNum" sz="quarter" idx="12"/>
          </p:nvPr>
        </p:nvSpPr>
        <p:spPr/>
        <p:txBody>
          <a:bodyPr/>
          <a:lstStyle/>
          <a:p>
            <a:fld id="{DEF6009E-371B-4784-9431-26AEAB373DC4}" type="slidenum">
              <a:rPr lang="en-IN" smtClean="0"/>
              <a:t>‹#›</a:t>
            </a:fld>
            <a:endParaRPr lang="en-IN"/>
          </a:p>
        </p:txBody>
      </p:sp>
    </p:spTree>
    <p:extLst>
      <p:ext uri="{BB962C8B-B14F-4D97-AF65-F5344CB8AC3E}">
        <p14:creationId xmlns:p14="http://schemas.microsoft.com/office/powerpoint/2010/main" val="207447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47271-4CED-4D03-B100-1C4715C8DD3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2701547-ECEF-4FF1-92DD-74049E240C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FC1BE8-13E2-471D-A483-A50DF2EBCD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C8B0B4A-5B13-4857-A820-DF3A222514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4D0A3-7626-4F54-BA43-06C5C0BBEC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3763E9D-66A3-47B6-9AD4-F7B1136C717C}"/>
              </a:ext>
            </a:extLst>
          </p:cNvPr>
          <p:cNvSpPr>
            <a:spLocks noGrp="1"/>
          </p:cNvSpPr>
          <p:nvPr>
            <p:ph type="dt" sz="half" idx="10"/>
          </p:nvPr>
        </p:nvSpPr>
        <p:spPr/>
        <p:txBody>
          <a:bodyPr/>
          <a:lstStyle/>
          <a:p>
            <a:fld id="{477E8C98-761F-47BF-B049-A2F4D0A88091}" type="datetimeFigureOut">
              <a:rPr lang="en-IN" smtClean="0"/>
              <a:t>13-08-2024</a:t>
            </a:fld>
            <a:endParaRPr lang="en-IN"/>
          </a:p>
        </p:txBody>
      </p:sp>
      <p:sp>
        <p:nvSpPr>
          <p:cNvPr id="8" name="Footer Placeholder 7">
            <a:extLst>
              <a:ext uri="{FF2B5EF4-FFF2-40B4-BE49-F238E27FC236}">
                <a16:creationId xmlns:a16="http://schemas.microsoft.com/office/drawing/2014/main" id="{3C91CD86-BE08-45B0-88AC-0DBE4CE42280}"/>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54C151A5-5B81-425F-B4B4-BED3B6A5370A}"/>
              </a:ext>
            </a:extLst>
          </p:cNvPr>
          <p:cNvSpPr>
            <a:spLocks noGrp="1"/>
          </p:cNvSpPr>
          <p:nvPr>
            <p:ph type="sldNum" sz="quarter" idx="12"/>
          </p:nvPr>
        </p:nvSpPr>
        <p:spPr/>
        <p:txBody>
          <a:bodyPr/>
          <a:lstStyle/>
          <a:p>
            <a:fld id="{DEF6009E-371B-4784-9431-26AEAB373DC4}" type="slidenum">
              <a:rPr lang="en-IN" smtClean="0"/>
              <a:t>‹#›</a:t>
            </a:fld>
            <a:endParaRPr lang="en-IN"/>
          </a:p>
        </p:txBody>
      </p:sp>
    </p:spTree>
    <p:extLst>
      <p:ext uri="{BB962C8B-B14F-4D97-AF65-F5344CB8AC3E}">
        <p14:creationId xmlns:p14="http://schemas.microsoft.com/office/powerpoint/2010/main" val="380511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AACB5-2885-4512-AA6B-2A99B35D111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8F72A69-FAAA-4345-8645-94F3B4EE3E8A}"/>
              </a:ext>
            </a:extLst>
          </p:cNvPr>
          <p:cNvSpPr>
            <a:spLocks noGrp="1"/>
          </p:cNvSpPr>
          <p:nvPr>
            <p:ph type="dt" sz="half" idx="10"/>
          </p:nvPr>
        </p:nvSpPr>
        <p:spPr/>
        <p:txBody>
          <a:bodyPr/>
          <a:lstStyle/>
          <a:p>
            <a:fld id="{477E8C98-761F-47BF-B049-A2F4D0A88091}" type="datetimeFigureOut">
              <a:rPr lang="en-IN" smtClean="0"/>
              <a:t>13-08-2024</a:t>
            </a:fld>
            <a:endParaRPr lang="en-IN"/>
          </a:p>
        </p:txBody>
      </p:sp>
      <p:sp>
        <p:nvSpPr>
          <p:cNvPr id="4" name="Footer Placeholder 3">
            <a:extLst>
              <a:ext uri="{FF2B5EF4-FFF2-40B4-BE49-F238E27FC236}">
                <a16:creationId xmlns:a16="http://schemas.microsoft.com/office/drawing/2014/main" id="{76465B7A-B121-40E0-A0ED-D3B4C62FB94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2EC16CA-F629-42B4-9FB2-1AF829A0519C}"/>
              </a:ext>
            </a:extLst>
          </p:cNvPr>
          <p:cNvSpPr>
            <a:spLocks noGrp="1"/>
          </p:cNvSpPr>
          <p:nvPr>
            <p:ph type="sldNum" sz="quarter" idx="12"/>
          </p:nvPr>
        </p:nvSpPr>
        <p:spPr/>
        <p:txBody>
          <a:bodyPr/>
          <a:lstStyle/>
          <a:p>
            <a:fld id="{DEF6009E-371B-4784-9431-26AEAB373DC4}" type="slidenum">
              <a:rPr lang="en-IN" smtClean="0"/>
              <a:t>‹#›</a:t>
            </a:fld>
            <a:endParaRPr lang="en-IN"/>
          </a:p>
        </p:txBody>
      </p:sp>
    </p:spTree>
    <p:extLst>
      <p:ext uri="{BB962C8B-B14F-4D97-AF65-F5344CB8AC3E}">
        <p14:creationId xmlns:p14="http://schemas.microsoft.com/office/powerpoint/2010/main" val="293814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A49F65-C24C-4F84-8525-B588D4C0BCD3}"/>
              </a:ext>
            </a:extLst>
          </p:cNvPr>
          <p:cNvSpPr>
            <a:spLocks noGrp="1"/>
          </p:cNvSpPr>
          <p:nvPr>
            <p:ph type="dt" sz="half" idx="10"/>
          </p:nvPr>
        </p:nvSpPr>
        <p:spPr/>
        <p:txBody>
          <a:bodyPr/>
          <a:lstStyle/>
          <a:p>
            <a:fld id="{477E8C98-761F-47BF-B049-A2F4D0A88091}" type="datetimeFigureOut">
              <a:rPr lang="en-IN" smtClean="0"/>
              <a:t>13-08-2024</a:t>
            </a:fld>
            <a:endParaRPr lang="en-IN"/>
          </a:p>
        </p:txBody>
      </p:sp>
      <p:sp>
        <p:nvSpPr>
          <p:cNvPr id="3" name="Footer Placeholder 2">
            <a:extLst>
              <a:ext uri="{FF2B5EF4-FFF2-40B4-BE49-F238E27FC236}">
                <a16:creationId xmlns:a16="http://schemas.microsoft.com/office/drawing/2014/main" id="{E2FB66F9-4F56-4EBE-9CF9-093D40A0FD2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1D5B9B8-3627-4591-93A6-6A02FC3DBAC9}"/>
              </a:ext>
            </a:extLst>
          </p:cNvPr>
          <p:cNvSpPr>
            <a:spLocks noGrp="1"/>
          </p:cNvSpPr>
          <p:nvPr>
            <p:ph type="sldNum" sz="quarter" idx="12"/>
          </p:nvPr>
        </p:nvSpPr>
        <p:spPr/>
        <p:txBody>
          <a:bodyPr/>
          <a:lstStyle/>
          <a:p>
            <a:fld id="{DEF6009E-371B-4784-9431-26AEAB373DC4}" type="slidenum">
              <a:rPr lang="en-IN" smtClean="0"/>
              <a:t>‹#›</a:t>
            </a:fld>
            <a:endParaRPr lang="en-IN"/>
          </a:p>
        </p:txBody>
      </p:sp>
    </p:spTree>
    <p:extLst>
      <p:ext uri="{BB962C8B-B14F-4D97-AF65-F5344CB8AC3E}">
        <p14:creationId xmlns:p14="http://schemas.microsoft.com/office/powerpoint/2010/main" val="305388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61D67-456C-4EF7-8686-C2BCDBCD1D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E71B10D-691E-40FC-8C52-3CEAD632E9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3820012-3D49-414B-97CF-10ED6FB4D2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21B310-B31E-42F5-ADAE-227D4111101E}"/>
              </a:ext>
            </a:extLst>
          </p:cNvPr>
          <p:cNvSpPr>
            <a:spLocks noGrp="1"/>
          </p:cNvSpPr>
          <p:nvPr>
            <p:ph type="dt" sz="half" idx="10"/>
          </p:nvPr>
        </p:nvSpPr>
        <p:spPr/>
        <p:txBody>
          <a:bodyPr/>
          <a:lstStyle/>
          <a:p>
            <a:fld id="{477E8C98-761F-47BF-B049-A2F4D0A88091}" type="datetimeFigureOut">
              <a:rPr lang="en-IN" smtClean="0"/>
              <a:t>13-08-2024</a:t>
            </a:fld>
            <a:endParaRPr lang="en-IN"/>
          </a:p>
        </p:txBody>
      </p:sp>
      <p:sp>
        <p:nvSpPr>
          <p:cNvPr id="6" name="Footer Placeholder 5">
            <a:extLst>
              <a:ext uri="{FF2B5EF4-FFF2-40B4-BE49-F238E27FC236}">
                <a16:creationId xmlns:a16="http://schemas.microsoft.com/office/drawing/2014/main" id="{7D449976-A11D-452F-A1DF-7065E6F4F3A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0A43062-9637-4E02-B067-E4376574AA63}"/>
              </a:ext>
            </a:extLst>
          </p:cNvPr>
          <p:cNvSpPr>
            <a:spLocks noGrp="1"/>
          </p:cNvSpPr>
          <p:nvPr>
            <p:ph type="sldNum" sz="quarter" idx="12"/>
          </p:nvPr>
        </p:nvSpPr>
        <p:spPr/>
        <p:txBody>
          <a:bodyPr/>
          <a:lstStyle/>
          <a:p>
            <a:fld id="{DEF6009E-371B-4784-9431-26AEAB373DC4}" type="slidenum">
              <a:rPr lang="en-IN" smtClean="0"/>
              <a:t>‹#›</a:t>
            </a:fld>
            <a:endParaRPr lang="en-IN"/>
          </a:p>
        </p:txBody>
      </p:sp>
    </p:spTree>
    <p:extLst>
      <p:ext uri="{BB962C8B-B14F-4D97-AF65-F5344CB8AC3E}">
        <p14:creationId xmlns:p14="http://schemas.microsoft.com/office/powerpoint/2010/main" val="309958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2FC73-AC86-4DB9-87DE-6843CBE9B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D22533B-2253-43B6-96C3-6B63772723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CC07874A-A96C-46D6-AC1F-070BC80A6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7CB2F6-202D-4CAF-B168-75A839199675}"/>
              </a:ext>
            </a:extLst>
          </p:cNvPr>
          <p:cNvSpPr>
            <a:spLocks noGrp="1"/>
          </p:cNvSpPr>
          <p:nvPr>
            <p:ph type="dt" sz="half" idx="10"/>
          </p:nvPr>
        </p:nvSpPr>
        <p:spPr/>
        <p:txBody>
          <a:bodyPr/>
          <a:lstStyle/>
          <a:p>
            <a:fld id="{477E8C98-761F-47BF-B049-A2F4D0A88091}" type="datetimeFigureOut">
              <a:rPr lang="en-IN" smtClean="0"/>
              <a:t>13-08-2024</a:t>
            </a:fld>
            <a:endParaRPr lang="en-IN"/>
          </a:p>
        </p:txBody>
      </p:sp>
      <p:sp>
        <p:nvSpPr>
          <p:cNvPr id="6" name="Footer Placeholder 5">
            <a:extLst>
              <a:ext uri="{FF2B5EF4-FFF2-40B4-BE49-F238E27FC236}">
                <a16:creationId xmlns:a16="http://schemas.microsoft.com/office/drawing/2014/main" id="{3AC65FA9-115F-49CE-92B7-117403A2D56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E2A4235-5391-4A04-B9C9-9945F529680F}"/>
              </a:ext>
            </a:extLst>
          </p:cNvPr>
          <p:cNvSpPr>
            <a:spLocks noGrp="1"/>
          </p:cNvSpPr>
          <p:nvPr>
            <p:ph type="sldNum" sz="quarter" idx="12"/>
          </p:nvPr>
        </p:nvSpPr>
        <p:spPr/>
        <p:txBody>
          <a:bodyPr/>
          <a:lstStyle/>
          <a:p>
            <a:fld id="{DEF6009E-371B-4784-9431-26AEAB373DC4}" type="slidenum">
              <a:rPr lang="en-IN" smtClean="0"/>
              <a:t>‹#›</a:t>
            </a:fld>
            <a:endParaRPr lang="en-IN"/>
          </a:p>
        </p:txBody>
      </p:sp>
    </p:spTree>
    <p:extLst>
      <p:ext uri="{BB962C8B-B14F-4D97-AF65-F5344CB8AC3E}">
        <p14:creationId xmlns:p14="http://schemas.microsoft.com/office/powerpoint/2010/main" val="356947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058595-E8AB-41D1-A55A-B282CE117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04DF469-886C-4A69-A061-58BB02B113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3019296-4D5B-4597-B753-6A02156F8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E8C98-761F-47BF-B049-A2F4D0A88091}" type="datetimeFigureOut">
              <a:rPr lang="en-IN" smtClean="0"/>
              <a:t>13-08-2024</a:t>
            </a:fld>
            <a:endParaRPr lang="en-IN"/>
          </a:p>
        </p:txBody>
      </p:sp>
      <p:sp>
        <p:nvSpPr>
          <p:cNvPr id="5" name="Footer Placeholder 4">
            <a:extLst>
              <a:ext uri="{FF2B5EF4-FFF2-40B4-BE49-F238E27FC236}">
                <a16:creationId xmlns:a16="http://schemas.microsoft.com/office/drawing/2014/main" id="{8718D88B-4230-4BFB-94C7-BC7320FE9E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A890488-B7BE-4FFE-A5F5-F601DC444D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6009E-371B-4784-9431-26AEAB373DC4}" type="slidenum">
              <a:rPr lang="en-IN" smtClean="0"/>
              <a:t>‹#›</a:t>
            </a:fld>
            <a:endParaRPr lang="en-IN"/>
          </a:p>
        </p:txBody>
      </p:sp>
    </p:spTree>
    <p:extLst>
      <p:ext uri="{BB962C8B-B14F-4D97-AF65-F5344CB8AC3E}">
        <p14:creationId xmlns:p14="http://schemas.microsoft.com/office/powerpoint/2010/main" val="3382682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1" y="1368215"/>
            <a:ext cx="11216217" cy="4878071"/>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11048577" y="6356353"/>
            <a:ext cx="650240" cy="366183"/>
          </a:xfrm>
          <a:prstGeom prst="rect">
            <a:avLst/>
          </a:prstGeom>
        </p:spPr>
        <p:txBody>
          <a:bodyPr vert="horz" lIns="91428" tIns="45715" rIns="0" bIns="45715" rtlCol="0" anchor="ctr"/>
          <a:lstStyle>
            <a:lvl1pPr algn="r">
              <a:defRPr sz="1333">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0347071" y="-129719"/>
            <a:ext cx="1592940" cy="1592939"/>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432000" y="505085"/>
            <a:ext cx="10049933" cy="461655"/>
          </a:xfrm>
          <a:prstGeom prst="rect">
            <a:avLst/>
          </a:prstGeom>
        </p:spPr>
        <p:txBody>
          <a:bodyPr vert="horz" wrap="square" lIns="0" tIns="45715" rIns="91428" bIns="45715" rtlCol="0" anchor="ctr">
            <a:spAutoFit/>
          </a:bodyPr>
          <a:lstStyle/>
          <a:p>
            <a:pPr marL="0" marR="0" lvl="0" indent="0" algn="l" defTabSz="1219018"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extLst>
      <p:ext uri="{BB962C8B-B14F-4D97-AF65-F5344CB8AC3E}">
        <p14:creationId xmlns:p14="http://schemas.microsoft.com/office/powerpoint/2010/main" val="2962130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1219018" rtl="0" eaLnBrk="1" latinLnBrk="0" hangingPunct="1">
        <a:spcBef>
          <a:spcPct val="0"/>
        </a:spcBef>
        <a:buNone/>
        <a:defRPr kumimoji="0" lang="en-US" sz="2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302355" indent="-302355" algn="l" defTabSz="1219018" rtl="0" eaLnBrk="1" latinLnBrk="0" hangingPunct="1">
        <a:lnSpc>
          <a:spcPct val="90000"/>
        </a:lnSpc>
        <a:spcBef>
          <a:spcPts val="800"/>
        </a:spcBef>
        <a:buFont typeface="Arial" pitchFamily="34" charset="0"/>
        <a:buChar char="•"/>
        <a:defRPr sz="2133" kern="1200">
          <a:solidFill>
            <a:srgbClr val="595959"/>
          </a:solidFill>
          <a:latin typeface="Trebuchet MS" pitchFamily="34" charset="0"/>
          <a:ea typeface="+mn-ea"/>
          <a:cs typeface="+mn-cs"/>
        </a:defRPr>
      </a:lvl1pPr>
      <a:lvl2pPr marL="758286" indent="-380942" algn="l" defTabSz="1219018" rtl="0" eaLnBrk="1" latinLnBrk="0" hangingPunct="1">
        <a:lnSpc>
          <a:spcPct val="90000"/>
        </a:lnSpc>
        <a:spcBef>
          <a:spcPts val="800"/>
        </a:spcBef>
        <a:buFont typeface="Arial" pitchFamily="34" charset="0"/>
        <a:buChar char="–"/>
        <a:defRPr sz="1867" kern="1200">
          <a:solidFill>
            <a:srgbClr val="595959"/>
          </a:solidFill>
          <a:latin typeface="Trebuchet MS" pitchFamily="34" charset="0"/>
          <a:ea typeface="+mn-ea"/>
          <a:cs typeface="+mn-cs"/>
        </a:defRPr>
      </a:lvl2pPr>
      <a:lvl3pPr marL="1523771" indent="-304754" algn="l" defTabSz="121901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280"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789" indent="-304754" algn="l" defTabSz="121901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2298"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806"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315"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824" indent="-304754" algn="l" defTabSz="121901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C0B26-1B5B-788D-D43E-689306AD9B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391EB3C-811D-003E-A97C-CAC302E602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6DEBE5-45E4-9B03-D97B-ECBD6E715F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A91B0-44EF-44DB-8FE5-57A648937FC4}" type="datetimeFigureOut">
              <a:rPr lang="en-IN" smtClean="0"/>
              <a:t>13-08-2024</a:t>
            </a:fld>
            <a:endParaRPr lang="en-IN"/>
          </a:p>
        </p:txBody>
      </p:sp>
      <p:sp>
        <p:nvSpPr>
          <p:cNvPr id="5" name="Footer Placeholder 4">
            <a:extLst>
              <a:ext uri="{FF2B5EF4-FFF2-40B4-BE49-F238E27FC236}">
                <a16:creationId xmlns:a16="http://schemas.microsoft.com/office/drawing/2014/main" id="{7EC634ED-624B-5618-A399-F0EFF1D08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EA4F59C-DF33-A54B-6F95-071AF8815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35D6E7-6475-469C-9B7B-083829CAF4B5}" type="slidenum">
              <a:rPr lang="en-IN" smtClean="0"/>
              <a:t>‹#›</a:t>
            </a:fld>
            <a:endParaRPr lang="en-IN"/>
          </a:p>
        </p:txBody>
      </p:sp>
    </p:spTree>
    <p:extLst>
      <p:ext uri="{BB962C8B-B14F-4D97-AF65-F5344CB8AC3E}">
        <p14:creationId xmlns:p14="http://schemas.microsoft.com/office/powerpoint/2010/main" val="349181620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0A7F605-C3C7-2129-3AA8-FF954D54019B}"/>
              </a:ext>
            </a:extLst>
          </p:cNvPr>
          <p:cNvSpPr>
            <a:spLocks noGrp="1"/>
          </p:cNvSpPr>
          <p:nvPr>
            <p:ph type="body" sz="quarter" idx="13"/>
          </p:nvPr>
        </p:nvSpPr>
        <p:spPr>
          <a:xfrm>
            <a:off x="425144" y="4766295"/>
            <a:ext cx="7174536" cy="770906"/>
          </a:xfrm>
        </p:spPr>
        <p:txBody>
          <a:bodyPr/>
          <a:lstStyle/>
          <a:p>
            <a:pPr>
              <a:lnSpc>
                <a:spcPct val="100000"/>
              </a:lnSpc>
            </a:pPr>
            <a:r>
              <a:rPr lang="en-US" sz="4267" dirty="0"/>
              <a:t>IRCON INTERNATIONAL</a:t>
            </a:r>
            <a:endParaRPr lang="en-IN" sz="4267" dirty="0"/>
          </a:p>
        </p:txBody>
      </p:sp>
      <p:sp>
        <p:nvSpPr>
          <p:cNvPr id="6" name="Text Placeholder 4">
            <a:extLst>
              <a:ext uri="{FF2B5EF4-FFF2-40B4-BE49-F238E27FC236}">
                <a16:creationId xmlns:a16="http://schemas.microsoft.com/office/drawing/2014/main" id="{74C6CE8C-6AA4-D2F6-DBCD-AC899BE70829}"/>
              </a:ext>
            </a:extLst>
          </p:cNvPr>
          <p:cNvSpPr>
            <a:spLocks noGrp="1"/>
          </p:cNvSpPr>
          <p:nvPr>
            <p:ph type="body" sz="quarter" idx="14"/>
          </p:nvPr>
        </p:nvSpPr>
        <p:spPr>
          <a:xfrm>
            <a:off x="425144" y="5379720"/>
            <a:ext cx="5368776" cy="556363"/>
          </a:xfrm>
        </p:spPr>
        <p:txBody>
          <a:bodyPr anchor="ctr"/>
          <a:lstStyle/>
          <a:p>
            <a:r>
              <a:rPr lang="en-US" dirty="0"/>
              <a:t>SAP Case Study</a:t>
            </a:r>
            <a:endParaRPr lang="en-IN" dirty="0"/>
          </a:p>
        </p:txBody>
      </p:sp>
    </p:spTree>
    <p:extLst>
      <p:ext uri="{BB962C8B-B14F-4D97-AF65-F5344CB8AC3E}">
        <p14:creationId xmlns:p14="http://schemas.microsoft.com/office/powerpoint/2010/main" val="184372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431800" y="2468867"/>
            <a:ext cx="1920000" cy="373759"/>
          </a:xfrm>
          <a:prstGeom prst="rect">
            <a:avLst/>
          </a:prstGeom>
          <a:solidFill>
            <a:srgbClr val="556677"/>
          </a:solidFill>
          <a:ln w="9525">
            <a:noFill/>
            <a:miter lim="800000"/>
            <a:headEnd/>
            <a:tailEnd/>
          </a:ln>
          <a:effectLst/>
        </p:spPr>
        <p:txBody>
          <a:bodyPr wrap="none" anchor="ctr"/>
          <a:lstStyle/>
          <a:p>
            <a:pPr defTabSz="1219018"/>
            <a:r>
              <a:rPr lang="en-US" sz="1333" b="1" dirty="0">
                <a:solidFill>
                  <a:prstClr val="white"/>
                </a:solidFill>
                <a:latin typeface="Trebuchet MS"/>
              </a:rPr>
              <a:t>Scope of Work</a:t>
            </a:r>
          </a:p>
        </p:txBody>
      </p:sp>
      <p:sp>
        <p:nvSpPr>
          <p:cNvPr id="7" name="Rectangle 6"/>
          <p:cNvSpPr>
            <a:spLocks noChangeArrowheads="1"/>
          </p:cNvSpPr>
          <p:nvPr/>
        </p:nvSpPr>
        <p:spPr bwMode="auto">
          <a:xfrm>
            <a:off x="6288616" y="2468867"/>
            <a:ext cx="1920000" cy="379877"/>
          </a:xfrm>
          <a:prstGeom prst="rect">
            <a:avLst/>
          </a:prstGeom>
          <a:solidFill>
            <a:srgbClr val="556677"/>
          </a:solidFill>
          <a:ln w="9525">
            <a:noFill/>
            <a:miter lim="800000"/>
            <a:headEnd/>
            <a:tailEnd/>
          </a:ln>
          <a:effectLst/>
        </p:spPr>
        <p:txBody>
          <a:bodyPr wrap="none" anchor="ctr"/>
          <a:lstStyle/>
          <a:p>
            <a:pPr defTabSz="1219018"/>
            <a:r>
              <a:rPr lang="en-US" sz="1333" b="1" dirty="0">
                <a:solidFill>
                  <a:prstClr val="white"/>
                </a:solidFill>
                <a:latin typeface="Trebuchet MS"/>
              </a:rPr>
              <a:t>Solution</a:t>
            </a:r>
            <a:r>
              <a:rPr lang="en-US" sz="1333" b="1" dirty="0">
                <a:solidFill>
                  <a:prstClr val="black"/>
                </a:solidFill>
                <a:latin typeface="Trebuchet MS"/>
              </a:rPr>
              <a:t> </a:t>
            </a:r>
            <a:r>
              <a:rPr lang="en-US" sz="1333" b="1" dirty="0">
                <a:solidFill>
                  <a:prstClr val="white"/>
                </a:solidFill>
                <a:latin typeface="Trebuchet MS"/>
              </a:rPr>
              <a:t>Highlights</a:t>
            </a:r>
          </a:p>
        </p:txBody>
      </p:sp>
      <p:sp>
        <p:nvSpPr>
          <p:cNvPr id="8" name="Rectangle 6"/>
          <p:cNvSpPr>
            <a:spLocks noChangeArrowheads="1"/>
          </p:cNvSpPr>
          <p:nvPr/>
        </p:nvSpPr>
        <p:spPr bwMode="auto">
          <a:xfrm>
            <a:off x="431800" y="4293121"/>
            <a:ext cx="1920000" cy="370764"/>
          </a:xfrm>
          <a:prstGeom prst="rect">
            <a:avLst/>
          </a:prstGeom>
          <a:solidFill>
            <a:srgbClr val="556677"/>
          </a:solidFill>
          <a:ln w="9525">
            <a:noFill/>
            <a:miter lim="800000"/>
            <a:headEnd/>
            <a:tailEnd/>
          </a:ln>
          <a:effectLst/>
        </p:spPr>
        <p:txBody>
          <a:bodyPr wrap="none" anchor="ctr"/>
          <a:lstStyle/>
          <a:p>
            <a:pPr defTabSz="1219018"/>
            <a:r>
              <a:rPr lang="en-US" sz="1333" b="1" dirty="0">
                <a:solidFill>
                  <a:prstClr val="white"/>
                </a:solidFill>
                <a:latin typeface="Trebuchet MS"/>
              </a:rPr>
              <a:t>Benefits</a:t>
            </a:r>
          </a:p>
        </p:txBody>
      </p:sp>
      <p:sp>
        <p:nvSpPr>
          <p:cNvPr id="5" name="Rectangle 6"/>
          <p:cNvSpPr>
            <a:spLocks noChangeArrowheads="1"/>
          </p:cNvSpPr>
          <p:nvPr/>
        </p:nvSpPr>
        <p:spPr bwMode="auto">
          <a:xfrm>
            <a:off x="431800" y="1364562"/>
            <a:ext cx="1151573" cy="1012429"/>
          </a:xfrm>
          <a:prstGeom prst="rect">
            <a:avLst/>
          </a:prstGeom>
          <a:solidFill>
            <a:srgbClr val="ABC125"/>
          </a:solidFill>
          <a:ln w="12700">
            <a:noFill/>
            <a:prstDash val="sysDot"/>
            <a:miter lim="800000"/>
            <a:headEnd/>
            <a:tailEnd/>
          </a:ln>
          <a:effectLst/>
        </p:spPr>
        <p:txBody>
          <a:bodyPr wrap="none" anchor="ctr"/>
          <a:lstStyle/>
          <a:p>
            <a:pPr algn="ctr" defTabSz="1219018"/>
            <a:r>
              <a:rPr lang="en-US" sz="1600" b="1" dirty="0">
                <a:solidFill>
                  <a:prstClr val="white"/>
                </a:solidFill>
                <a:latin typeface="Trebuchet MS"/>
              </a:rPr>
              <a:t>Client </a:t>
            </a:r>
          </a:p>
          <a:p>
            <a:pPr algn="ctr" defTabSz="1219018"/>
            <a:r>
              <a:rPr lang="en-US" sz="1600" b="1" dirty="0">
                <a:solidFill>
                  <a:prstClr val="white"/>
                </a:solidFill>
                <a:latin typeface="Trebuchet MS"/>
              </a:rPr>
              <a:t>Overview</a:t>
            </a:r>
          </a:p>
        </p:txBody>
      </p:sp>
      <p:sp>
        <p:nvSpPr>
          <p:cNvPr id="16" name="Rectangle 15"/>
          <p:cNvSpPr>
            <a:spLocks noChangeArrowheads="1"/>
          </p:cNvSpPr>
          <p:nvPr/>
        </p:nvSpPr>
        <p:spPr bwMode="auto">
          <a:xfrm>
            <a:off x="6288616" y="4820726"/>
            <a:ext cx="1920000" cy="370764"/>
          </a:xfrm>
          <a:prstGeom prst="rect">
            <a:avLst/>
          </a:prstGeom>
          <a:solidFill>
            <a:srgbClr val="556677"/>
          </a:solidFill>
          <a:ln w="9525">
            <a:noFill/>
            <a:miter lim="800000"/>
            <a:headEnd/>
            <a:tailEnd/>
          </a:ln>
          <a:effectLst/>
        </p:spPr>
        <p:txBody>
          <a:bodyPr wrap="none" anchor="ctr"/>
          <a:lstStyle/>
          <a:p>
            <a:pPr defTabSz="1219018"/>
            <a:r>
              <a:rPr lang="en-US" sz="1333" b="1" dirty="0">
                <a:solidFill>
                  <a:prstClr val="white"/>
                </a:solidFill>
                <a:latin typeface="Trebuchet MS"/>
              </a:rPr>
              <a:t>Challenges</a:t>
            </a:r>
          </a:p>
        </p:txBody>
      </p:sp>
      <p:sp>
        <p:nvSpPr>
          <p:cNvPr id="32" name="Title 31">
            <a:extLst>
              <a:ext uri="{FF2B5EF4-FFF2-40B4-BE49-F238E27FC236}">
                <a16:creationId xmlns:a16="http://schemas.microsoft.com/office/drawing/2014/main" id="{1DCE9567-8578-4826-BA37-8AEAAD55E3D2}"/>
              </a:ext>
            </a:extLst>
          </p:cNvPr>
          <p:cNvSpPr>
            <a:spLocks noGrp="1"/>
          </p:cNvSpPr>
          <p:nvPr>
            <p:ph type="title"/>
          </p:nvPr>
        </p:nvSpPr>
        <p:spPr/>
        <p:txBody>
          <a:bodyPr/>
          <a:lstStyle/>
          <a:p>
            <a:r>
              <a:rPr lang="en-IN" dirty="0"/>
              <a:t>IRCON INTERNATIONAL Limited – SAP Migration</a:t>
            </a:r>
          </a:p>
        </p:txBody>
      </p:sp>
      <p:sp>
        <p:nvSpPr>
          <p:cNvPr id="13" name="Rectangle 12">
            <a:extLst>
              <a:ext uri="{FF2B5EF4-FFF2-40B4-BE49-F238E27FC236}">
                <a16:creationId xmlns:a16="http://schemas.microsoft.com/office/drawing/2014/main" id="{57BADFDE-AF29-4936-AEE0-77883E12D44B}"/>
              </a:ext>
            </a:extLst>
          </p:cNvPr>
          <p:cNvSpPr/>
          <p:nvPr/>
        </p:nvSpPr>
        <p:spPr>
          <a:xfrm>
            <a:off x="9638402" y="1364562"/>
            <a:ext cx="2121799" cy="1012429"/>
          </a:xfrm>
          <a:prstGeom prst="rect">
            <a:avLst/>
          </a:prstGeom>
          <a:solidFill>
            <a:schemeClr val="bg1"/>
          </a:solidFill>
          <a:ln w="127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21" name="Rectangle 20">
            <a:extLst>
              <a:ext uri="{FF2B5EF4-FFF2-40B4-BE49-F238E27FC236}">
                <a16:creationId xmlns:a16="http://schemas.microsoft.com/office/drawing/2014/main" id="{D9F89811-9B4D-4CF0-BE01-9D9BBD250BE4}"/>
              </a:ext>
            </a:extLst>
          </p:cNvPr>
          <p:cNvSpPr/>
          <p:nvPr/>
        </p:nvSpPr>
        <p:spPr>
          <a:xfrm>
            <a:off x="431801" y="4658144"/>
            <a:ext cx="5467820" cy="1554273"/>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20" name="TextBox 19">
            <a:extLst>
              <a:ext uri="{FF2B5EF4-FFF2-40B4-BE49-F238E27FC236}">
                <a16:creationId xmlns:a16="http://schemas.microsoft.com/office/drawing/2014/main" id="{78F63315-353E-4637-A8C3-4D5ABF570947}"/>
              </a:ext>
            </a:extLst>
          </p:cNvPr>
          <p:cNvSpPr txBox="1"/>
          <p:nvPr/>
        </p:nvSpPr>
        <p:spPr>
          <a:xfrm>
            <a:off x="431800" y="4773188"/>
            <a:ext cx="5471584" cy="1241815"/>
          </a:xfrm>
          <a:prstGeom prst="rect">
            <a:avLst/>
          </a:prstGeom>
          <a:noFill/>
        </p:spPr>
        <p:txBody>
          <a:bodyPr wrap="square" rtlCol="0">
            <a:spAutoFit/>
          </a:bodyPr>
          <a:lstStyle/>
          <a:p>
            <a:pPr marL="285744" indent="-285744" defTabSz="1219018">
              <a:buFont typeface="Arial" panose="020B0604020202020204" pitchFamily="34" charset="0"/>
              <a:buChar char="•"/>
            </a:pPr>
            <a:r>
              <a:rPr lang="en-IN" sz="1067" dirty="0">
                <a:solidFill>
                  <a:srgbClr val="0C0D0E"/>
                </a:solidFill>
                <a:latin typeface="Trebuchet MS"/>
              </a:rPr>
              <a:t>Improvement in SAP system performance </a:t>
            </a:r>
          </a:p>
          <a:p>
            <a:pPr marL="285744" indent="-285744" defTabSz="1219018">
              <a:buFont typeface="Arial" panose="020B0604020202020204" pitchFamily="34" charset="0"/>
              <a:buChar char="•"/>
            </a:pPr>
            <a:r>
              <a:rPr lang="en-IN" sz="1067" dirty="0">
                <a:solidFill>
                  <a:srgbClr val="0C0D0E"/>
                </a:solidFill>
                <a:latin typeface="Trebuchet MS"/>
              </a:rPr>
              <a:t>Since SAP migrated to ECC 6.0 EHP 5 </a:t>
            </a:r>
            <a:r>
              <a:rPr lang="en-IN" sz="1067">
                <a:solidFill>
                  <a:srgbClr val="0C0D0E"/>
                </a:solidFill>
                <a:latin typeface="Trebuchet MS"/>
              </a:rPr>
              <a:t>on RHEL, they </a:t>
            </a:r>
            <a:r>
              <a:rPr lang="en-IN" sz="1067" dirty="0">
                <a:solidFill>
                  <a:srgbClr val="0C0D0E"/>
                </a:solidFill>
                <a:latin typeface="Trebuchet MS"/>
              </a:rPr>
              <a:t>are using the operations smoothly.</a:t>
            </a:r>
          </a:p>
          <a:p>
            <a:pPr marL="285744" indent="-285744" defTabSz="1219018">
              <a:buFont typeface="Arial" panose="020B0604020202020204" pitchFamily="34" charset="0"/>
              <a:buChar char="•"/>
            </a:pPr>
            <a:r>
              <a:rPr lang="en-IN" sz="1067" dirty="0">
                <a:solidFill>
                  <a:srgbClr val="0C0D0E"/>
                </a:solidFill>
                <a:latin typeface="Trebuchet MS"/>
              </a:rPr>
              <a:t>Scalable (being on Cloud) </a:t>
            </a:r>
          </a:p>
          <a:p>
            <a:pPr marL="285744" indent="-285744" defTabSz="1219018">
              <a:buFont typeface="Arial" panose="020B0604020202020204" pitchFamily="34" charset="0"/>
              <a:buChar char="•"/>
            </a:pPr>
            <a:r>
              <a:rPr lang="en-IN" sz="1067" dirty="0">
                <a:solidFill>
                  <a:srgbClr val="0C0D0E"/>
                </a:solidFill>
                <a:latin typeface="Trebuchet MS"/>
              </a:rPr>
              <a:t>Database Oracle Upgraded to 12.1.0.1</a:t>
            </a:r>
          </a:p>
          <a:p>
            <a:pPr marL="285744" indent="-285744" defTabSz="1219018">
              <a:buFont typeface="Arial" panose="020B0604020202020204" pitchFamily="34" charset="0"/>
              <a:buChar char="•"/>
            </a:pPr>
            <a:r>
              <a:rPr lang="en-IN" sz="1067" dirty="0">
                <a:solidFill>
                  <a:srgbClr val="0C0D0E"/>
                </a:solidFill>
                <a:latin typeface="Trebuchet MS"/>
              </a:rPr>
              <a:t>By implementing solution manager 7.2 customer can have all the latest functionality.</a:t>
            </a:r>
            <a:endParaRPr lang="en-IN" sz="1067" dirty="0">
              <a:solidFill>
                <a:prstClr val="black"/>
              </a:solidFill>
              <a:latin typeface="Trebuchet MS"/>
            </a:endParaRPr>
          </a:p>
        </p:txBody>
      </p:sp>
      <p:sp>
        <p:nvSpPr>
          <p:cNvPr id="24" name="Rectangle 23">
            <a:extLst>
              <a:ext uri="{FF2B5EF4-FFF2-40B4-BE49-F238E27FC236}">
                <a16:creationId xmlns:a16="http://schemas.microsoft.com/office/drawing/2014/main" id="{3A5FF37A-06C4-45EE-A735-263DE6CD9FD2}"/>
              </a:ext>
            </a:extLst>
          </p:cNvPr>
          <p:cNvSpPr/>
          <p:nvPr/>
        </p:nvSpPr>
        <p:spPr>
          <a:xfrm>
            <a:off x="431801" y="2838431"/>
            <a:ext cx="5467820" cy="1287603"/>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22" name="TextBox 21">
            <a:extLst>
              <a:ext uri="{FF2B5EF4-FFF2-40B4-BE49-F238E27FC236}">
                <a16:creationId xmlns:a16="http://schemas.microsoft.com/office/drawing/2014/main" id="{3A5F3A29-4E0D-47E9-B9CF-8087695B00A8}"/>
              </a:ext>
            </a:extLst>
          </p:cNvPr>
          <p:cNvSpPr txBox="1"/>
          <p:nvPr/>
        </p:nvSpPr>
        <p:spPr>
          <a:xfrm>
            <a:off x="431799" y="2909100"/>
            <a:ext cx="5467819" cy="913392"/>
          </a:xfrm>
          <a:prstGeom prst="rect">
            <a:avLst/>
          </a:prstGeom>
          <a:noFill/>
        </p:spPr>
        <p:txBody>
          <a:bodyPr wrap="square" rtlCol="0">
            <a:spAutoFit/>
          </a:bodyPr>
          <a:lstStyle/>
          <a:p>
            <a:pPr marL="285744" indent="-285744" defTabSz="1219018">
              <a:buFont typeface="Arial" panose="020B0604020202020204" pitchFamily="34" charset="0"/>
              <a:buChar char="•"/>
            </a:pPr>
            <a:r>
              <a:rPr lang="en-IN" sz="1067" dirty="0">
                <a:solidFill>
                  <a:srgbClr val="0C0D0E"/>
                </a:solidFill>
                <a:latin typeface="Trebuchet MS"/>
              </a:rPr>
              <a:t>Migrate SAP landscape from On-premises IRCON to Sify Cloud.</a:t>
            </a:r>
          </a:p>
          <a:p>
            <a:pPr marL="285744" indent="-285744" defTabSz="1219018">
              <a:buFont typeface="Arial" panose="020B0604020202020204" pitchFamily="34" charset="0"/>
              <a:buChar char="•"/>
            </a:pPr>
            <a:r>
              <a:rPr lang="en-IN" sz="1067" dirty="0">
                <a:solidFill>
                  <a:srgbClr val="0C0D0E"/>
                </a:solidFill>
                <a:latin typeface="Trebuchet MS"/>
              </a:rPr>
              <a:t>SAP Migration from ECC 6.0 EHP5 on AIX to ECC 6.0 EHP5 with RHEL. </a:t>
            </a:r>
          </a:p>
          <a:p>
            <a:pPr marL="285744" indent="-285744" defTabSz="1219018">
              <a:buFont typeface="Arial" panose="020B0604020202020204" pitchFamily="34" charset="0"/>
              <a:buChar char="•"/>
            </a:pPr>
            <a:r>
              <a:rPr lang="en-IN" sz="1067" dirty="0">
                <a:solidFill>
                  <a:srgbClr val="0C0D0E"/>
                </a:solidFill>
                <a:latin typeface="Trebuchet MS"/>
              </a:rPr>
              <a:t>SAP landscape to be moved from AIX/Oracle to RHEL/Oracle.</a:t>
            </a:r>
          </a:p>
          <a:p>
            <a:pPr marL="285744" indent="-285744" defTabSz="1219018">
              <a:buFont typeface="Arial" panose="020B0604020202020204" pitchFamily="34" charset="0"/>
              <a:buChar char="•"/>
            </a:pPr>
            <a:r>
              <a:rPr lang="en-IN" sz="1067" dirty="0">
                <a:solidFill>
                  <a:srgbClr val="0C0D0E"/>
                </a:solidFill>
                <a:latin typeface="Trebuchet MS"/>
              </a:rPr>
              <a:t>SAP ECC 6.0 EHP 5 (DEV/QA/PRD/).</a:t>
            </a:r>
          </a:p>
          <a:p>
            <a:pPr marL="285744" indent="-285744" defTabSz="1219018">
              <a:buFont typeface="Arial" panose="020B0604020202020204" pitchFamily="34" charset="0"/>
              <a:buChar char="•"/>
            </a:pPr>
            <a:r>
              <a:rPr lang="en-IN" sz="1067" dirty="0">
                <a:solidFill>
                  <a:srgbClr val="0C0D0E"/>
                </a:solidFill>
                <a:latin typeface="Trebuchet MS"/>
              </a:rPr>
              <a:t>Solution Manager 7.2  &amp; SAP Router.</a:t>
            </a:r>
          </a:p>
        </p:txBody>
      </p:sp>
      <p:sp>
        <p:nvSpPr>
          <p:cNvPr id="26" name="Rectangle 25">
            <a:extLst>
              <a:ext uri="{FF2B5EF4-FFF2-40B4-BE49-F238E27FC236}">
                <a16:creationId xmlns:a16="http://schemas.microsoft.com/office/drawing/2014/main" id="{052299EF-D9D0-4549-83FF-A45298F6ACBA}"/>
              </a:ext>
            </a:extLst>
          </p:cNvPr>
          <p:cNvSpPr/>
          <p:nvPr/>
        </p:nvSpPr>
        <p:spPr>
          <a:xfrm>
            <a:off x="6292381" y="5200603"/>
            <a:ext cx="5467820" cy="1011815"/>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27" name="TextBox 26">
            <a:extLst>
              <a:ext uri="{FF2B5EF4-FFF2-40B4-BE49-F238E27FC236}">
                <a16:creationId xmlns:a16="http://schemas.microsoft.com/office/drawing/2014/main" id="{67AF2A2F-1BC6-426F-B79A-768AFCA32AF2}"/>
              </a:ext>
            </a:extLst>
          </p:cNvPr>
          <p:cNvSpPr txBox="1"/>
          <p:nvPr/>
        </p:nvSpPr>
        <p:spPr>
          <a:xfrm>
            <a:off x="6292380" y="5282676"/>
            <a:ext cx="5471584" cy="584968"/>
          </a:xfrm>
          <a:prstGeom prst="rect">
            <a:avLst/>
          </a:prstGeom>
          <a:noFill/>
        </p:spPr>
        <p:txBody>
          <a:bodyPr wrap="square" rtlCol="0">
            <a:spAutoFit/>
          </a:bodyPr>
          <a:lstStyle/>
          <a:p>
            <a:pPr marL="285744" lvl="2" indent="-285744" defTabSz="1219018">
              <a:buFont typeface="Arial" panose="020B0604020202020204" pitchFamily="34" charset="0"/>
              <a:buChar char="•"/>
            </a:pPr>
            <a:r>
              <a:rPr lang="en-US" sz="1067" dirty="0">
                <a:solidFill>
                  <a:srgbClr val="0C0D0E"/>
                </a:solidFill>
                <a:latin typeface="Trebuchet MS"/>
              </a:rPr>
              <a:t>Data copy from IRCON DC to Sify DC</a:t>
            </a:r>
            <a:r>
              <a:rPr lang="en-IN" sz="1067" dirty="0">
                <a:solidFill>
                  <a:srgbClr val="0C0D0E"/>
                </a:solidFill>
                <a:latin typeface="Trebuchet MS"/>
              </a:rPr>
              <a:t>.</a:t>
            </a:r>
            <a:endParaRPr lang="en-US" sz="1067" dirty="0">
              <a:solidFill>
                <a:srgbClr val="0C0D0E"/>
              </a:solidFill>
              <a:latin typeface="Trebuchet MS"/>
            </a:endParaRPr>
          </a:p>
          <a:p>
            <a:pPr marL="285744" lvl="2" indent="-285744" defTabSz="1219018">
              <a:buFont typeface="Arial" panose="020B0604020202020204" pitchFamily="34" charset="0"/>
              <a:buChar char="•"/>
            </a:pPr>
            <a:r>
              <a:rPr lang="en-US" sz="1067" dirty="0">
                <a:solidFill>
                  <a:srgbClr val="0C0D0E"/>
                </a:solidFill>
                <a:latin typeface="Trebuchet MS"/>
              </a:rPr>
              <a:t>Minimum downtime for migration process</a:t>
            </a:r>
            <a:r>
              <a:rPr lang="en-IN" sz="1067" dirty="0">
                <a:solidFill>
                  <a:srgbClr val="0C0D0E"/>
                </a:solidFill>
                <a:latin typeface="Trebuchet MS"/>
              </a:rPr>
              <a:t>.</a:t>
            </a:r>
            <a:endParaRPr lang="en-US" sz="1067" dirty="0">
              <a:solidFill>
                <a:srgbClr val="0C0D0E"/>
              </a:solidFill>
              <a:latin typeface="Trebuchet MS"/>
            </a:endParaRPr>
          </a:p>
          <a:p>
            <a:pPr marL="285744" lvl="2" indent="-285744" defTabSz="1219018">
              <a:buFont typeface="Arial" panose="020B0604020202020204" pitchFamily="34" charset="0"/>
              <a:buChar char="•"/>
            </a:pPr>
            <a:r>
              <a:rPr lang="en-US" sz="1067" dirty="0">
                <a:solidFill>
                  <a:srgbClr val="0C0D0E"/>
                </a:solidFill>
                <a:latin typeface="Trebuchet MS"/>
              </a:rPr>
              <a:t>DB Upgraded from oracle 9c to oracle 12c</a:t>
            </a:r>
            <a:r>
              <a:rPr lang="en-IN" sz="1067" dirty="0">
                <a:solidFill>
                  <a:srgbClr val="0C0D0E"/>
                </a:solidFill>
                <a:latin typeface="Trebuchet MS"/>
              </a:rPr>
              <a:t>.</a:t>
            </a:r>
          </a:p>
        </p:txBody>
      </p:sp>
      <p:sp>
        <p:nvSpPr>
          <p:cNvPr id="28" name="Rectangle 27">
            <a:extLst>
              <a:ext uri="{FF2B5EF4-FFF2-40B4-BE49-F238E27FC236}">
                <a16:creationId xmlns:a16="http://schemas.microsoft.com/office/drawing/2014/main" id="{40946790-B8AC-49CA-8BEE-ADED2ADEE280}"/>
              </a:ext>
            </a:extLst>
          </p:cNvPr>
          <p:cNvSpPr/>
          <p:nvPr/>
        </p:nvSpPr>
        <p:spPr>
          <a:xfrm>
            <a:off x="6288615" y="2838431"/>
            <a:ext cx="5467820" cy="1891108"/>
          </a:xfrm>
          <a:prstGeom prst="rect">
            <a:avLst/>
          </a:prstGeom>
          <a:noFill/>
          <a:ln w="12700">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29" name="TextBox 28">
            <a:extLst>
              <a:ext uri="{FF2B5EF4-FFF2-40B4-BE49-F238E27FC236}">
                <a16:creationId xmlns:a16="http://schemas.microsoft.com/office/drawing/2014/main" id="{AAB124CE-D6EB-4B42-A26D-7A3DDD43EA13}"/>
              </a:ext>
            </a:extLst>
          </p:cNvPr>
          <p:cNvSpPr txBox="1"/>
          <p:nvPr/>
        </p:nvSpPr>
        <p:spPr>
          <a:xfrm>
            <a:off x="6288613" y="2909101"/>
            <a:ext cx="5467819" cy="749179"/>
          </a:xfrm>
          <a:prstGeom prst="rect">
            <a:avLst/>
          </a:prstGeom>
          <a:noFill/>
        </p:spPr>
        <p:txBody>
          <a:bodyPr wrap="square" rtlCol="0">
            <a:spAutoFit/>
          </a:bodyPr>
          <a:lstStyle/>
          <a:p>
            <a:pPr marL="285744" indent="-285744" defTabSz="1219018">
              <a:buFont typeface="Arial" panose="020B0604020202020204" pitchFamily="34" charset="0"/>
              <a:buChar char="•"/>
            </a:pPr>
            <a:r>
              <a:rPr lang="en-IN" sz="1067" dirty="0">
                <a:solidFill>
                  <a:srgbClr val="0C0D0E"/>
                </a:solidFill>
                <a:latin typeface="Trebuchet MS"/>
              </a:rPr>
              <a:t>Built the SAP DEV,QAS and PRD server from existing server in IRCON DC to SIFY Cloud and Testing has been carried successfully.</a:t>
            </a:r>
          </a:p>
          <a:p>
            <a:pPr marL="285744" indent="-285744" defTabSz="1219018">
              <a:buFont typeface="Arial" panose="020B0604020202020204" pitchFamily="34" charset="0"/>
              <a:buChar char="•"/>
            </a:pPr>
            <a:r>
              <a:rPr lang="en-IN" sz="1067" dirty="0">
                <a:solidFill>
                  <a:srgbClr val="0C0D0E"/>
                </a:solidFill>
                <a:latin typeface="Trebuchet MS"/>
              </a:rPr>
              <a:t>The End User connectivity for the New Cloud Servers has been provisioned.</a:t>
            </a:r>
            <a:endParaRPr lang="en-IN" sz="1067" dirty="0">
              <a:solidFill>
                <a:prstClr val="black"/>
              </a:solidFill>
              <a:latin typeface="Trebuchet MS"/>
            </a:endParaRPr>
          </a:p>
          <a:p>
            <a:pPr marL="228594" indent="-228594" defTabSz="1219018" fontAlgn="base">
              <a:spcBef>
                <a:spcPct val="0"/>
              </a:spcBef>
              <a:spcAft>
                <a:spcPct val="0"/>
              </a:spcAft>
              <a:buFont typeface="Arial" panose="020B0604020202020204" pitchFamily="34" charset="0"/>
              <a:buChar char="•"/>
            </a:pPr>
            <a:endParaRPr lang="en-IN" sz="1067" dirty="0">
              <a:solidFill>
                <a:srgbClr val="606A74"/>
              </a:solidFill>
              <a:latin typeface="Trebuchet MS"/>
              <a:cs typeface="Arial" charset="0"/>
            </a:endParaRPr>
          </a:p>
        </p:txBody>
      </p:sp>
      <p:sp>
        <p:nvSpPr>
          <p:cNvPr id="23" name="Rectangle 22">
            <a:extLst>
              <a:ext uri="{FF2B5EF4-FFF2-40B4-BE49-F238E27FC236}">
                <a16:creationId xmlns:a16="http://schemas.microsoft.com/office/drawing/2014/main" id="{C2F5E3BA-C957-4EF1-BAC2-3D831DA7F21D}"/>
              </a:ext>
            </a:extLst>
          </p:cNvPr>
          <p:cNvSpPr/>
          <p:nvPr/>
        </p:nvSpPr>
        <p:spPr>
          <a:xfrm>
            <a:off x="1583373" y="1364562"/>
            <a:ext cx="8055027" cy="1012429"/>
          </a:xfrm>
          <a:prstGeom prst="rect">
            <a:avLst/>
          </a:prstGeom>
          <a:noFill/>
          <a:ln w="127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18"/>
            <a:endParaRPr lang="en-IN" sz="2400">
              <a:solidFill>
                <a:prstClr val="white"/>
              </a:solidFill>
              <a:latin typeface="Trebuchet MS"/>
            </a:endParaRPr>
          </a:p>
        </p:txBody>
      </p:sp>
      <p:sp>
        <p:nvSpPr>
          <p:cNvPr id="25" name="TextBox 24">
            <a:extLst>
              <a:ext uri="{FF2B5EF4-FFF2-40B4-BE49-F238E27FC236}">
                <a16:creationId xmlns:a16="http://schemas.microsoft.com/office/drawing/2014/main" id="{C5ED1C15-05A7-4A63-AE1A-B3418C58AEF9}"/>
              </a:ext>
            </a:extLst>
          </p:cNvPr>
          <p:cNvSpPr txBox="1"/>
          <p:nvPr/>
        </p:nvSpPr>
        <p:spPr>
          <a:xfrm>
            <a:off x="1583375" y="1387952"/>
            <a:ext cx="7873093" cy="912814"/>
          </a:xfrm>
          <a:prstGeom prst="rect">
            <a:avLst/>
          </a:prstGeom>
          <a:noFill/>
        </p:spPr>
        <p:txBody>
          <a:bodyPr wrap="square" rtlCol="0">
            <a:spAutoFit/>
          </a:bodyPr>
          <a:lstStyle/>
          <a:p>
            <a:pPr defTabSz="1219018"/>
            <a:r>
              <a:rPr lang="en-US" sz="1333" dirty="0" err="1">
                <a:solidFill>
                  <a:prstClr val="black"/>
                </a:solidFill>
                <a:latin typeface="Trebuchet MS"/>
                <a:cs typeface="Arial" pitchFamily="34" charset="0"/>
              </a:rPr>
              <a:t>Ircon</a:t>
            </a:r>
            <a:r>
              <a:rPr lang="en-US" sz="1333" dirty="0">
                <a:solidFill>
                  <a:prstClr val="black"/>
                </a:solidFill>
                <a:latin typeface="Trebuchet MS"/>
                <a:cs typeface="Arial" pitchFamily="34" charset="0"/>
              </a:rPr>
              <a:t> International Limited (IRCON), incorporated by the Central Government under the Companies Act, 1956 on 28th April, is the leading turnkey construction company in the public sector known for its quality, commitment and consistency in terms of Performance. It was on SAP ECC6.0 EHP5 in AIX Platform and  they wanted to migrate to RHEL with ECC 6.0 EHP 5 on Sify Cloud. </a:t>
            </a:r>
            <a:endParaRPr lang="en-IN" sz="1333" dirty="0">
              <a:solidFill>
                <a:prstClr val="black"/>
              </a:solidFill>
              <a:latin typeface="Trebuchet MS"/>
            </a:endParaRPr>
          </a:p>
        </p:txBody>
      </p:sp>
      <p:pic>
        <p:nvPicPr>
          <p:cNvPr id="30" name="Picture 29">
            <a:extLst>
              <a:ext uri="{FF2B5EF4-FFF2-40B4-BE49-F238E27FC236}">
                <a16:creationId xmlns:a16="http://schemas.microsoft.com/office/drawing/2014/main" id="{AFB6FEF5-055C-4B73-A38A-71A0BB2DC606}"/>
              </a:ext>
            </a:extLst>
          </p:cNvPr>
          <p:cNvPicPr>
            <a:picLocks noChangeAspect="1"/>
          </p:cNvPicPr>
          <p:nvPr/>
        </p:nvPicPr>
        <p:blipFill rotWithShape="1">
          <a:blip r:embed="rId3">
            <a:extLst>
              <a:ext uri="{28A0092B-C50C-407E-A947-70E740481C1C}">
                <a14:useLocalDpi xmlns:a14="http://schemas.microsoft.com/office/drawing/2010/main" val="0"/>
              </a:ext>
            </a:extLst>
          </a:blip>
          <a:srcRect t="38203" b="28441"/>
          <a:stretch/>
        </p:blipFill>
        <p:spPr>
          <a:xfrm>
            <a:off x="9885197" y="1582709"/>
            <a:ext cx="1638300" cy="546473"/>
          </a:xfrm>
          <a:prstGeom prst="rect">
            <a:avLst/>
          </a:prstGeom>
        </p:spPr>
      </p:pic>
    </p:spTree>
    <p:extLst>
      <p:ext uri="{BB962C8B-B14F-4D97-AF65-F5344CB8AC3E}">
        <p14:creationId xmlns:p14="http://schemas.microsoft.com/office/powerpoint/2010/main" val="224021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0051FE-4E55-F5EE-9A27-B632C03740B9}"/>
              </a:ext>
            </a:extLst>
          </p:cNvPr>
          <p:cNvSpPr txBox="1"/>
          <p:nvPr/>
        </p:nvSpPr>
        <p:spPr>
          <a:xfrm>
            <a:off x="431800" y="3429001"/>
            <a:ext cx="11328400" cy="9130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333" b="0" i="0" u="none" strike="noStrike" kern="1200" cap="none" spc="0" normalizeH="0" baseline="0" noProof="0" dirty="0">
                <a:ln>
                  <a:noFill/>
                </a:ln>
                <a:solidFill>
                  <a:prstClr val="white"/>
                </a:solidFill>
                <a:effectLst/>
                <a:uLnTx/>
                <a:uFillTx/>
                <a:latin typeface="Calibri" panose="020F0502020204030204"/>
                <a:ea typeface="+mn-ea"/>
                <a:cs typeface="+mn-cs"/>
              </a:rPr>
              <a:t>Thank You</a:t>
            </a:r>
            <a:endParaRPr kumimoji="0" lang="en-IN" sz="5333"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red and blue sign with white text&#10;&#10;Description automatically generated">
            <a:extLst>
              <a:ext uri="{FF2B5EF4-FFF2-40B4-BE49-F238E27FC236}">
                <a16:creationId xmlns:a16="http://schemas.microsoft.com/office/drawing/2014/main" id="{99380414-8344-8769-C146-A520DE918B00}"/>
              </a:ext>
            </a:extLst>
          </p:cNvPr>
          <p:cNvPicPr>
            <a:picLocks noChangeAspect="1"/>
          </p:cNvPicPr>
          <p:nvPr/>
        </p:nvPicPr>
        <p:blipFill>
          <a:blip r:embed="rId2"/>
          <a:stretch>
            <a:fillRect/>
          </a:stretch>
        </p:blipFill>
        <p:spPr>
          <a:xfrm>
            <a:off x="5575516" y="1806016"/>
            <a:ext cx="1040969" cy="1472467"/>
          </a:xfrm>
          <a:prstGeom prst="rect">
            <a:avLst/>
          </a:prstGeom>
        </p:spPr>
      </p:pic>
    </p:spTree>
    <p:extLst>
      <p:ext uri="{BB962C8B-B14F-4D97-AF65-F5344CB8AC3E}">
        <p14:creationId xmlns:p14="http://schemas.microsoft.com/office/powerpoint/2010/main" val="92057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259</Words>
  <Application>Microsoft Office PowerPoint</Application>
  <PresentationFormat>Widescreen</PresentationFormat>
  <Paragraphs>27</Paragraphs>
  <Slides>3</Slides>
  <Notes>1</Notes>
  <HiddenSlides>0</HiddenSlides>
  <MMClips>0</MMClips>
  <ScaleCrop>false</ScaleCrop>
  <HeadingPairs>
    <vt:vector size="4" baseType="variant">
      <vt:variant>
        <vt:lpstr>Theme</vt:lpstr>
      </vt:variant>
      <vt:variant>
        <vt:i4>3</vt:i4>
      </vt:variant>
      <vt:variant>
        <vt:lpstr>Slide Titles</vt:lpstr>
      </vt:variant>
      <vt:variant>
        <vt:i4>3</vt:i4>
      </vt:variant>
    </vt:vector>
  </HeadingPairs>
  <TitlesOfParts>
    <vt:vector size="6" baseType="lpstr">
      <vt:lpstr>Office Theme</vt:lpstr>
      <vt:lpstr>Sify New Theme</vt:lpstr>
      <vt:lpstr>1_Office Theme</vt:lpstr>
      <vt:lpstr>PowerPoint Presentation</vt:lpstr>
      <vt:lpstr>IRCON INTERNATIONAL Limited – SAP Migration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IRCON INTERNATIONAL Limited – SAP Migration</dc:title>
  <dc:creator>Samarth Sharma</dc:creator>
  <cp:lastModifiedBy>Ali Imran Khan</cp:lastModifiedBy>
  <cp:revision>5</cp:revision>
  <dcterms:created xsi:type="dcterms:W3CDTF">2020-04-28T08:29:04Z</dcterms:created>
  <dcterms:modified xsi:type="dcterms:W3CDTF">2024-08-13T19:57:58Z</dcterms:modified>
</cp:coreProperties>
</file>