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257" r:id="rId5"/>
    <p:sldId id="258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590BB-DFE9-A98B-29DA-BBF8B099D38C}" v="2" dt="2024-08-12T11:24:05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1D8FAA48-FEB8-4BAA-BD9C-32F95FC8507E}"/>
    <pc:docChg chg="custSel addSld delSld modSld modMainMaster">
      <pc:chgData name="Ali Imran Khan" userId="1b5bb57a-5950-47f3-9580-38148fcd8ba4" providerId="ADAL" clId="{1D8FAA48-FEB8-4BAA-BD9C-32F95FC8507E}" dt="2023-08-21T11:55:39.603" v="11" actId="478"/>
      <pc:docMkLst>
        <pc:docMk/>
      </pc:docMkLst>
      <pc:sldChg chg="add">
        <pc:chgData name="Ali Imran Khan" userId="1b5bb57a-5950-47f3-9580-38148fcd8ba4" providerId="ADAL" clId="{1D8FAA48-FEB8-4BAA-BD9C-32F95FC8507E}" dt="2023-08-17T13:14:13.012" v="0"/>
        <pc:sldMkLst>
          <pc:docMk/>
          <pc:sldMk cId="401930365" sldId="257"/>
        </pc:sldMkLst>
      </pc:sldChg>
      <pc:sldChg chg="add">
        <pc:chgData name="Ali Imran Khan" userId="1b5bb57a-5950-47f3-9580-38148fcd8ba4" providerId="ADAL" clId="{1D8FAA48-FEB8-4BAA-BD9C-32F95FC8507E}" dt="2023-08-17T13:14:13.012" v="0"/>
        <pc:sldMkLst>
          <pc:docMk/>
          <pc:sldMk cId="44868740" sldId="258"/>
        </pc:sldMkLst>
      </pc:sldChg>
      <pc:sldChg chg="del">
        <pc:chgData name="Ali Imran Khan" userId="1b5bb57a-5950-47f3-9580-38148fcd8ba4" providerId="ADAL" clId="{1D8FAA48-FEB8-4BAA-BD9C-32F95FC8507E}" dt="2023-08-17T13:14:27.210" v="8" actId="47"/>
        <pc:sldMkLst>
          <pc:docMk/>
          <pc:sldMk cId="479912275" sldId="427"/>
        </pc:sldMkLst>
      </pc:sldChg>
      <pc:sldChg chg="del">
        <pc:chgData name="Ali Imran Khan" userId="1b5bb57a-5950-47f3-9580-38148fcd8ba4" providerId="ADAL" clId="{1D8FAA48-FEB8-4BAA-BD9C-32F95FC8507E}" dt="2023-08-17T13:14:27.792" v="9" actId="47"/>
        <pc:sldMkLst>
          <pc:docMk/>
          <pc:sldMk cId="3859256788" sldId="428"/>
        </pc:sldMkLst>
      </pc:sldChg>
      <pc:sldChg chg="modSp mod">
        <pc:chgData name="Ali Imran Khan" userId="1b5bb57a-5950-47f3-9580-38148fcd8ba4" providerId="ADAL" clId="{1D8FAA48-FEB8-4BAA-BD9C-32F95FC8507E}" dt="2023-08-17T13:14:22.895" v="7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1D8FAA48-FEB8-4BAA-BD9C-32F95FC8507E}" dt="2023-08-17T13:14:22.895" v="7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delSp modSp mod">
        <pc:chgData name="Ali Imran Khan" userId="1b5bb57a-5950-47f3-9580-38148fcd8ba4" providerId="ADAL" clId="{1D8FAA48-FEB8-4BAA-BD9C-32F95FC8507E}" dt="2023-08-21T11:55:39.603" v="1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1D8FAA48-FEB8-4BAA-BD9C-32F95FC8507E}" dt="2023-08-21T11:55:39.603" v="1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582590BB-DFE9-A98B-29DA-BBF8B099D38C}"/>
    <pc:docChg chg="modSld">
      <pc:chgData name="Ali Imran Khan" userId="S::aliimran.khan@sifycorp.com::1b5bb57a-5950-47f3-9580-38148fcd8ba4" providerId="AD" clId="Web-{582590BB-DFE9-A98B-29DA-BBF8B099D38C}" dt="2024-08-12T11:24:03.910" v="0"/>
      <pc:docMkLst>
        <pc:docMk/>
      </pc:docMkLst>
      <pc:sldChg chg="modSp">
        <pc:chgData name="Ali Imran Khan" userId="S::aliimran.khan@sifycorp.com::1b5bb57a-5950-47f3-9580-38148fcd8ba4" providerId="AD" clId="Web-{582590BB-DFE9-A98B-29DA-BBF8B099D38C}" dt="2024-08-12T11:24:03.910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582590BB-DFE9-A98B-29DA-BBF8B099D38C}" dt="2024-08-12T11:24:03.910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IDRBT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0329"/>
            <a:ext cx="10051200" cy="830987"/>
          </a:xfrm>
        </p:spPr>
        <p:txBody>
          <a:bodyPr/>
          <a:lstStyle/>
          <a:p>
            <a:pPr defTabSz="1218988"/>
            <a:r>
              <a:rPr lang="en-US" dirty="0"/>
              <a:t>IDRBT Chose Sify To Re-architect Their Network To Fulfill Scale, Performance &amp; Reliability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373726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Configuration Best Practice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implemented standards inline with BCPs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Software Asset Management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Validate &amp; pilot chosen software versions &amp; consistently deploy or upgrade to standard software version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Automation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Automated performance, configuration &amp; EEM validity checks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Spares Management 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- Distributed spares for DC locations, dedicated spares stock for INFINET &amp; provided spare locations within reach of RBI facilities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373726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Extensive experience of designing architecture for geographically distributed networks in a multi-service provider environment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Integrated NSP &amp; NI delivery processes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Deep Carrier relationships by virtue of being a customer &amp; a service provider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Centralized NOC with integrated systems for core &amp; edge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ITIL compliant processes &amp; systems with in-house developed platforms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373726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Establish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 reliable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connecting RBI, its member banks and DC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Offer network provider choice to member banks based on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regional availability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Ensure a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robust, scalable and future-proof network design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to overcome current challenges:-</a:t>
            </a:r>
          </a:p>
          <a:p>
            <a:pPr lvl="1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Limited network coverage and low resiliency for member banks</a:t>
            </a:r>
          </a:p>
          <a:p>
            <a:pPr lvl="1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Limited security on the network</a:t>
            </a:r>
          </a:p>
          <a:p>
            <a:pPr lvl="1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</a:t>
            </a:r>
            <a:r>
              <a:rPr lang="en-US" sz="8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not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adapted to all BCP scenarios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Ensure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effective network governance and SLA management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from an experienced Network Integrator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1" y="1295460"/>
            <a:ext cx="10871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prstClr val="black"/>
                </a:solidFill>
              </a:rPr>
              <a:t>IDRBT’s transformation goal</a:t>
            </a:r>
            <a:r>
              <a:rPr lang="en-US" sz="1200" dirty="0">
                <a:solidFill>
                  <a:prstClr val="black"/>
                </a:solidFill>
              </a:rPr>
              <a:t>: Setting up and managing the nationwide communication backbone for the INFINET – the Indian Financial Network with 99.99% uptime </a:t>
            </a:r>
          </a:p>
        </p:txBody>
      </p:sp>
      <p:pic>
        <p:nvPicPr>
          <p:cNvPr id="3" name="Picture 2" descr="Image result for idrbt logo">
            <a:extLst>
              <a:ext uri="{FF2B5EF4-FFF2-40B4-BE49-F238E27FC236}">
                <a16:creationId xmlns:a16="http://schemas.microsoft.com/office/drawing/2014/main" id="{07382A02-6A94-94B4-DC01-AB898CF1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68" y="440972"/>
            <a:ext cx="990601" cy="4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7"/>
            <a:ext cx="9294804" cy="830987"/>
          </a:xfrm>
        </p:spPr>
        <p:txBody>
          <a:bodyPr/>
          <a:lstStyle/>
          <a:p>
            <a:pPr defTabSz="1218988"/>
            <a:r>
              <a:rPr lang="en-US" dirty="0"/>
              <a:t>operate, monitor and maintain INFINET network using latest Network Monitoring Infrastructure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In-house applications by IDRBT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ran on the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same network to member bank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 rather than working with different vendors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point of ownership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network governance, SLA &amp; administration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Resilient network designed and managed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 the same partner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99.9975%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DC uptime achieved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Performance &amp; event based resiliency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created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Segregation of network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for security &amp; performance done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6 providers for availability with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redundant &amp; divergent links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Zero downtime migration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achieved offloading major customer processes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delivered from design to network integration to managed services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providing IDRBT a single SLA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Efficient design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VSAT and leased line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based network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99.99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% DC uptime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Difficulty in managing &amp; handling </a:t>
            </a: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different vendors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933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Unclear design </a:t>
            </a:r>
            <a:r>
              <a:rPr lang="en-US" sz="9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aggregated organically over the time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idrbt logo">
            <a:extLst>
              <a:ext uri="{FF2B5EF4-FFF2-40B4-BE49-F238E27FC236}">
                <a16:creationId xmlns:a16="http://schemas.microsoft.com/office/drawing/2014/main" id="{B209E5FB-A919-992E-3122-F3CB0312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68" y="440972"/>
            <a:ext cx="990601" cy="4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379</Words>
  <Application>Microsoft Office PowerPoint</Application>
  <PresentationFormat>Widescreen</PresentationFormat>
  <Paragraphs>50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IDRBT Chose Sify To Re-architect Their Network To Fulfill Scale, Performance &amp; Reliability</vt:lpstr>
      <vt:lpstr>operate, monitor and maintain INFINET network using latest Network Monitoring Infrastructure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32</cp:revision>
  <dcterms:created xsi:type="dcterms:W3CDTF">2023-06-08T07:32:51Z</dcterms:created>
  <dcterms:modified xsi:type="dcterms:W3CDTF">2024-08-12T11:24:13Z</dcterms:modified>
</cp:coreProperties>
</file>