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257" r:id="rId5"/>
    <p:sldId id="258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E474F-2957-4B2D-24B4-71B021CDAAAC}" v="2" dt="2024-08-12T11:20:37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D48E474F-2957-4B2D-24B4-71B021CDAAAC}"/>
    <pc:docChg chg="modSld">
      <pc:chgData name="Ali Imran Khan" userId="S::aliimran.khan@sifycorp.com::1b5bb57a-5950-47f3-9580-38148fcd8ba4" providerId="AD" clId="Web-{D48E474F-2957-4B2D-24B4-71B021CDAAAC}" dt="2024-08-12T11:20:31.948" v="0"/>
      <pc:docMkLst>
        <pc:docMk/>
      </pc:docMkLst>
      <pc:sldChg chg="modSp">
        <pc:chgData name="Ali Imran Khan" userId="S::aliimran.khan@sifycorp.com::1b5bb57a-5950-47f3-9580-38148fcd8ba4" providerId="AD" clId="Web-{D48E474F-2957-4B2D-24B4-71B021CDAAAC}" dt="2024-08-12T11:20:31.948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D48E474F-2957-4B2D-24B4-71B021CDAAAC}" dt="2024-08-12T11:20:31.948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89A5D0CC-D5E6-4B33-9C1C-D816001A21E5}"/>
    <pc:docChg chg="custSel addSld delSld modSld modMainMaster">
      <pc:chgData name="Ali Imran Khan" userId="1b5bb57a-5950-47f3-9580-38148fcd8ba4" providerId="ADAL" clId="{89A5D0CC-D5E6-4B33-9C1C-D816001A21E5}" dt="2023-08-21T11:53:12.768" v="21" actId="478"/>
      <pc:docMkLst>
        <pc:docMk/>
      </pc:docMkLst>
      <pc:sldChg chg="add">
        <pc:chgData name="Ali Imran Khan" userId="1b5bb57a-5950-47f3-9580-38148fcd8ba4" providerId="ADAL" clId="{89A5D0CC-D5E6-4B33-9C1C-D816001A21E5}" dt="2023-08-17T13:12:09.971" v="19"/>
        <pc:sldMkLst>
          <pc:docMk/>
          <pc:sldMk cId="3434310817" sldId="257"/>
        </pc:sldMkLst>
      </pc:sldChg>
      <pc:sldChg chg="add">
        <pc:chgData name="Ali Imran Khan" userId="1b5bb57a-5950-47f3-9580-38148fcd8ba4" providerId="ADAL" clId="{89A5D0CC-D5E6-4B33-9C1C-D816001A21E5}" dt="2023-08-17T13:12:09.971" v="19"/>
        <pc:sldMkLst>
          <pc:docMk/>
          <pc:sldMk cId="1160146985" sldId="258"/>
        </pc:sldMkLst>
      </pc:sldChg>
      <pc:sldChg chg="modSp mod">
        <pc:chgData name="Ali Imran Khan" userId="1b5bb57a-5950-47f3-9580-38148fcd8ba4" providerId="ADAL" clId="{89A5D0CC-D5E6-4B33-9C1C-D816001A21E5}" dt="2023-08-17T13:12:05.610" v="17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9A5D0CC-D5E6-4B33-9C1C-D816001A21E5}" dt="2023-08-17T13:12:05.610" v="17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Chg chg="del">
        <pc:chgData name="Ali Imran Khan" userId="1b5bb57a-5950-47f3-9580-38148fcd8ba4" providerId="ADAL" clId="{89A5D0CC-D5E6-4B33-9C1C-D816001A21E5}" dt="2023-08-17T13:12:08.021" v="18" actId="47"/>
        <pc:sldMkLst>
          <pc:docMk/>
          <pc:sldMk cId="2391403709" sldId="2147311119"/>
        </pc:sldMkLst>
      </pc:sldChg>
      <pc:sldChg chg="del">
        <pc:chgData name="Ali Imran Khan" userId="1b5bb57a-5950-47f3-9580-38148fcd8ba4" providerId="ADAL" clId="{89A5D0CC-D5E6-4B33-9C1C-D816001A21E5}" dt="2023-08-17T13:12:08.021" v="18" actId="47"/>
        <pc:sldMkLst>
          <pc:docMk/>
          <pc:sldMk cId="1676134405" sldId="2147311120"/>
        </pc:sldMkLst>
      </pc:sldChg>
      <pc:sldMasterChg chg="delSp modSp mod">
        <pc:chgData name="Ali Imran Khan" userId="1b5bb57a-5950-47f3-9580-38148fcd8ba4" providerId="ADAL" clId="{89A5D0CC-D5E6-4B33-9C1C-D816001A21E5}" dt="2023-08-21T11:53:12.768" v="2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89A5D0CC-D5E6-4B33-9C1C-D816001A21E5}" dt="2023-08-21T11:53:12.768" v="2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DEPARTMENT OF POST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0329"/>
            <a:ext cx="10051200" cy="830987"/>
          </a:xfrm>
        </p:spPr>
        <p:txBody>
          <a:bodyPr/>
          <a:lstStyle/>
          <a:p>
            <a:pPr defTabSz="1218988"/>
            <a:r>
              <a:rPr lang="en-US" dirty="0"/>
              <a:t>World’s largest postal network steps into the digital age with </a:t>
            </a:r>
            <a:r>
              <a:rPr lang="en-US" dirty="0" err="1"/>
              <a:t>SIfy</a:t>
            </a:r>
            <a:endParaRPr lang="en-US" dirty="0"/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DC network infra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setup at DAKC, Mumbai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 network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setup at PTC, Mysore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Standardized security infrastructure and policies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were created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28500 post office branches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were moved onto MPLS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Existing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WAN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set up was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Operations Centre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setup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proactive monitoring tools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55000  hyper reach customer connects across India (115000 connects post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DoP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project)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Expertise in network design with HA – 99.9975% uptime per logical link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Ensured Auto failover between two or more telecom service providers  at IDRBT / RBI / CCIL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Unique solution with centralized  and secured managed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Nation wide launch of new products and services with the post office as a technology hub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Increase revenue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Deliver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&amp; consistent customer service through automation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Provide a digital foundation for future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Drive high employee satisfaction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1" y="1295460"/>
            <a:ext cx="10871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prstClr val="black"/>
                </a:solidFill>
              </a:rPr>
              <a:t>DOP’S transformation goal</a:t>
            </a:r>
            <a:r>
              <a:rPr lang="en-US" sz="1200" dirty="0">
                <a:solidFill>
                  <a:prstClr val="black"/>
                </a:solidFill>
              </a:rPr>
              <a:t>: To become technology enabled, self-reliant market leader aiming to increase market share, improved service delivery, motivated workforce and rural development</a:t>
            </a:r>
          </a:p>
        </p:txBody>
      </p:sp>
      <p:pic>
        <p:nvPicPr>
          <p:cNvPr id="3" name="Picture 13" descr="Image result for department of posts logo">
            <a:extLst>
              <a:ext uri="{FF2B5EF4-FFF2-40B4-BE49-F238E27FC236}">
                <a16:creationId xmlns:a16="http://schemas.microsoft.com/office/drawing/2014/main" id="{6708864F-EEA4-90A8-74EE-AB90F37D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12" y="239797"/>
            <a:ext cx="1273509" cy="6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1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8"/>
            <a:ext cx="9294804" cy="830987"/>
          </a:xfrm>
        </p:spPr>
        <p:txBody>
          <a:bodyPr/>
          <a:lstStyle/>
          <a:p>
            <a:pPr defTabSz="1218988"/>
            <a:r>
              <a:rPr lang="en-US" dirty="0"/>
              <a:t>Built a new-age network for </a:t>
            </a:r>
            <a:r>
              <a:rPr lang="en-US" dirty="0" err="1"/>
              <a:t>Dop</a:t>
            </a:r>
            <a:r>
              <a:rPr lang="en-US" dirty="0"/>
              <a:t> to roll out their digital services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Indian Post and Payment Bank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India Post becoming a retail &amp; online banking provider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1.44 </a:t>
            </a:r>
            <a:r>
              <a:rPr lang="en-US" sz="1067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mn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unbanked citizens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now have access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banking services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Direct Benefit Transfer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reliable channel for social spending disbursements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Became 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major logistical partner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e-commerce players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43083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Non standardized and heterogeneous solutions were transformed into a standardized and centralized 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availability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across network and DC/DR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Streamlined security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infrastructure and policies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Guaranteed service levels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primary and secondary telecom network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Proactive monitoring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service levels and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good internet connectivity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at most locations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resiliency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remained undetermined as service levels weren’t guaranteed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(best effort basis)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systems remained vulnerable because of the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standardized network and security policies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Image result for department of posts logo">
            <a:extLst>
              <a:ext uri="{FF2B5EF4-FFF2-40B4-BE49-F238E27FC236}">
                <a16:creationId xmlns:a16="http://schemas.microsoft.com/office/drawing/2014/main" id="{D031D3D0-DF73-5861-79B1-BB7E3E8E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12" y="239797"/>
            <a:ext cx="1273509" cy="6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4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337</Words>
  <Application>Microsoft Office PowerPoint</Application>
  <PresentationFormat>Widescreen</PresentationFormat>
  <Paragraphs>44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World’s largest postal network steps into the digital age with SIfy</vt:lpstr>
      <vt:lpstr>Built a new-age network for Dop to roll out their digital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30</cp:revision>
  <dcterms:created xsi:type="dcterms:W3CDTF">2023-06-08T07:32:51Z</dcterms:created>
  <dcterms:modified xsi:type="dcterms:W3CDTF">2024-08-12T11:20:42Z</dcterms:modified>
</cp:coreProperties>
</file>