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6"/>
  </p:notesMasterIdLst>
  <p:sldIdLst>
    <p:sldId id="2147311119" r:id="rId3"/>
    <p:sldId id="2076137078" r:id="rId4"/>
    <p:sldId id="2146846752"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E47340-30FB-74D8-F1B2-C526376BB58F}" v="2" dt="2024-08-09T11:17:27.4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Imran Khan" userId="1b5bb57a-5950-47f3-9580-38148fcd8ba4" providerId="ADAL" clId="{3A044276-58BD-452A-9AE1-9D7D989314CC}"/>
    <pc:docChg chg="undo custSel addSld delSld modSld">
      <pc:chgData name="Ali Imran Khan" userId="1b5bb57a-5950-47f3-9580-38148fcd8ba4" providerId="ADAL" clId="{3A044276-58BD-452A-9AE1-9D7D989314CC}" dt="2023-06-08T09:11:24.705" v="37" actId="20577"/>
      <pc:docMkLst>
        <pc:docMk/>
      </pc:docMkLst>
      <pc:sldChg chg="add">
        <pc:chgData name="Ali Imran Khan" userId="1b5bb57a-5950-47f3-9580-38148fcd8ba4" providerId="ADAL" clId="{3A044276-58BD-452A-9AE1-9D7D989314CC}" dt="2023-06-08T09:11:12.984" v="30"/>
        <pc:sldMkLst>
          <pc:docMk/>
          <pc:sldMk cId="807393122" sldId="2076137078"/>
        </pc:sldMkLst>
      </pc:sldChg>
      <pc:sldChg chg="del">
        <pc:chgData name="Ali Imran Khan" userId="1b5bb57a-5950-47f3-9580-38148fcd8ba4" providerId="ADAL" clId="{3A044276-58BD-452A-9AE1-9D7D989314CC}" dt="2023-06-08T08:02:33.117" v="28" actId="47"/>
        <pc:sldMkLst>
          <pc:docMk/>
          <pc:sldMk cId="168750363" sldId="2145705760"/>
        </pc:sldMkLst>
      </pc:sldChg>
      <pc:sldChg chg="del">
        <pc:chgData name="Ali Imran Khan" userId="1b5bb57a-5950-47f3-9580-38148fcd8ba4" providerId="ADAL" clId="{3A044276-58BD-452A-9AE1-9D7D989314CC}" dt="2023-06-08T08:02:33.670" v="29" actId="47"/>
        <pc:sldMkLst>
          <pc:docMk/>
          <pc:sldMk cId="2388847848" sldId="2145705761"/>
        </pc:sldMkLst>
      </pc:sldChg>
      <pc:sldChg chg="add del">
        <pc:chgData name="Ali Imran Khan" userId="1b5bb57a-5950-47f3-9580-38148fcd8ba4" providerId="ADAL" clId="{3A044276-58BD-452A-9AE1-9D7D989314CC}" dt="2023-06-08T08:02:18.678" v="14" actId="47"/>
        <pc:sldMkLst>
          <pc:docMk/>
          <pc:sldMk cId="1843726236" sldId="2147311118"/>
        </pc:sldMkLst>
      </pc:sldChg>
      <pc:sldChg chg="add del">
        <pc:chgData name="Ali Imran Khan" userId="1b5bb57a-5950-47f3-9580-38148fcd8ba4" providerId="ADAL" clId="{3A044276-58BD-452A-9AE1-9D7D989314CC}" dt="2023-06-08T08:01:43.373" v="1"/>
        <pc:sldMkLst>
          <pc:docMk/>
          <pc:sldMk cId="173828034" sldId="2147311119"/>
        </pc:sldMkLst>
      </pc:sldChg>
      <pc:sldChg chg="addSp delSp modSp add mod">
        <pc:chgData name="Ali Imran Khan" userId="1b5bb57a-5950-47f3-9580-38148fcd8ba4" providerId="ADAL" clId="{3A044276-58BD-452A-9AE1-9D7D989314CC}" dt="2023-06-08T09:11:24.705" v="37" actId="20577"/>
        <pc:sldMkLst>
          <pc:docMk/>
          <pc:sldMk cId="714330296" sldId="2147311119"/>
        </pc:sldMkLst>
        <pc:spChg chg="add del mod">
          <ac:chgData name="Ali Imran Khan" userId="1b5bb57a-5950-47f3-9580-38148fcd8ba4" providerId="ADAL" clId="{3A044276-58BD-452A-9AE1-9D7D989314CC}" dt="2023-06-08T08:01:56.320" v="6" actId="478"/>
          <ac:spMkLst>
            <pc:docMk/>
            <pc:sldMk cId="714330296" sldId="2147311119"/>
            <ac:spMk id="3" creationId="{EA23894E-1801-61F2-010D-29994C9081D2}"/>
          </ac:spMkLst>
        </pc:spChg>
        <pc:spChg chg="del">
          <ac:chgData name="Ali Imran Khan" userId="1b5bb57a-5950-47f3-9580-38148fcd8ba4" providerId="ADAL" clId="{3A044276-58BD-452A-9AE1-9D7D989314CC}" dt="2023-06-08T08:01:53.638" v="5" actId="478"/>
          <ac:spMkLst>
            <pc:docMk/>
            <pc:sldMk cId="714330296" sldId="2147311119"/>
            <ac:spMk id="5" creationId="{AE219F27-EF16-98A5-B12C-B0623D60A5CC}"/>
          </ac:spMkLst>
        </pc:spChg>
        <pc:spChg chg="del">
          <ac:chgData name="Ali Imran Khan" userId="1b5bb57a-5950-47f3-9580-38148fcd8ba4" providerId="ADAL" clId="{3A044276-58BD-452A-9AE1-9D7D989314CC}" dt="2023-06-08T08:01:58.789" v="7" actId="478"/>
          <ac:spMkLst>
            <pc:docMk/>
            <pc:sldMk cId="714330296" sldId="2147311119"/>
            <ac:spMk id="6" creationId="{7E878C7E-91D1-625B-5B40-9E3AFD1541D5}"/>
          </ac:spMkLst>
        </pc:spChg>
        <pc:spChg chg="add del mod">
          <ac:chgData name="Ali Imran Khan" userId="1b5bb57a-5950-47f3-9580-38148fcd8ba4" providerId="ADAL" clId="{3A044276-58BD-452A-9AE1-9D7D989314CC}" dt="2023-06-08T08:02:01.965" v="8" actId="478"/>
          <ac:spMkLst>
            <pc:docMk/>
            <pc:sldMk cId="714330296" sldId="2147311119"/>
            <ac:spMk id="7" creationId="{D8C0F564-F77D-3B6B-6664-79A9B9CAEFCD}"/>
          </ac:spMkLst>
        </pc:spChg>
        <pc:spChg chg="add del mod">
          <ac:chgData name="Ali Imran Khan" userId="1b5bb57a-5950-47f3-9580-38148fcd8ba4" providerId="ADAL" clId="{3A044276-58BD-452A-9AE1-9D7D989314CC}" dt="2023-06-08T08:02:06.183" v="11" actId="478"/>
          <ac:spMkLst>
            <pc:docMk/>
            <pc:sldMk cId="714330296" sldId="2147311119"/>
            <ac:spMk id="9" creationId="{1702C543-1317-D10F-C30F-2F604B422BFD}"/>
          </ac:spMkLst>
        </pc:spChg>
        <pc:spChg chg="del mod">
          <ac:chgData name="Ali Imran Khan" userId="1b5bb57a-5950-47f3-9580-38148fcd8ba4" providerId="ADAL" clId="{3A044276-58BD-452A-9AE1-9D7D989314CC}" dt="2023-06-08T08:02:04.730" v="10" actId="478"/>
          <ac:spMkLst>
            <pc:docMk/>
            <pc:sldMk cId="714330296" sldId="2147311119"/>
            <ac:spMk id="10" creationId="{397971E9-CD52-E827-ED60-14BDB4C172E1}"/>
          </ac:spMkLst>
        </pc:spChg>
        <pc:spChg chg="add mod">
          <ac:chgData name="Ali Imran Khan" userId="1b5bb57a-5950-47f3-9580-38148fcd8ba4" providerId="ADAL" clId="{3A044276-58BD-452A-9AE1-9D7D989314CC}" dt="2023-06-08T09:11:24.705" v="37" actId="20577"/>
          <ac:spMkLst>
            <pc:docMk/>
            <pc:sldMk cId="714330296" sldId="2147311119"/>
            <ac:spMk id="15" creationId="{5E81D9C2-940E-1AA1-C5C3-19B51C6117B5}"/>
          </ac:spMkLst>
        </pc:spChg>
        <pc:spChg chg="add mod">
          <ac:chgData name="Ali Imran Khan" userId="1b5bb57a-5950-47f3-9580-38148fcd8ba4" providerId="ADAL" clId="{3A044276-58BD-452A-9AE1-9D7D989314CC}" dt="2023-06-08T08:02:26.089" v="27" actId="20577"/>
          <ac:spMkLst>
            <pc:docMk/>
            <pc:sldMk cId="714330296" sldId="2147311119"/>
            <ac:spMk id="16" creationId="{F2F608CC-E494-9E73-0FEC-E6D1B76AF6E7}"/>
          </ac:spMkLst>
        </pc:spChg>
        <pc:grpChg chg="del">
          <ac:chgData name="Ali Imran Khan" userId="1b5bb57a-5950-47f3-9580-38148fcd8ba4" providerId="ADAL" clId="{3A044276-58BD-452A-9AE1-9D7D989314CC}" dt="2023-06-08T08:02:09.311" v="12" actId="478"/>
          <ac:grpSpMkLst>
            <pc:docMk/>
            <pc:sldMk cId="714330296" sldId="2147311119"/>
            <ac:grpSpMk id="11" creationId="{E2145BEB-0FA5-1B43-15FA-981D8172A2FC}"/>
          </ac:grpSpMkLst>
        </pc:grpChg>
      </pc:sldChg>
      <pc:sldMasterChg chg="addSldLayout delSldLayout">
        <pc:chgData name="Ali Imran Khan" userId="1b5bb57a-5950-47f3-9580-38148fcd8ba4" providerId="ADAL" clId="{3A044276-58BD-452A-9AE1-9D7D989314CC}" dt="2023-06-08T08:02:18.678" v="14" actId="47"/>
        <pc:sldMasterMkLst>
          <pc:docMk/>
          <pc:sldMasterMk cId="2939498397" sldId="2147483648"/>
        </pc:sldMasterMkLst>
        <pc:sldLayoutChg chg="add del">
          <pc:chgData name="Ali Imran Khan" userId="1b5bb57a-5950-47f3-9580-38148fcd8ba4" providerId="ADAL" clId="{3A044276-58BD-452A-9AE1-9D7D989314CC}" dt="2023-06-08T08:02:18.678" v="14" actId="47"/>
          <pc:sldLayoutMkLst>
            <pc:docMk/>
            <pc:sldMasterMk cId="2939498397" sldId="2147483648"/>
            <pc:sldLayoutMk cId="869507559" sldId="2147483661"/>
          </pc:sldLayoutMkLst>
        </pc:sldLayoutChg>
      </pc:sldMasterChg>
    </pc:docChg>
  </pc:docChgLst>
  <pc:docChgLst>
    <pc:chgData name="Ali Imran Khan" userId="1b5bb57a-5950-47f3-9580-38148fcd8ba4" providerId="ADAL" clId="{D0D188E9-21ED-4C43-8CED-354634965124}"/>
    <pc:docChg chg="undo custSel modSld modMainMaster">
      <pc:chgData name="Ali Imran Khan" userId="1b5bb57a-5950-47f3-9580-38148fcd8ba4" providerId="ADAL" clId="{D0D188E9-21ED-4C43-8CED-354634965124}" dt="2023-08-21T11:21:49.491" v="10" actId="478"/>
      <pc:docMkLst>
        <pc:docMk/>
      </pc:docMkLst>
      <pc:sldChg chg="delSp modSp mod">
        <pc:chgData name="Ali Imran Khan" userId="1b5bb57a-5950-47f3-9580-38148fcd8ba4" providerId="ADAL" clId="{D0D188E9-21ED-4C43-8CED-354634965124}" dt="2023-08-21T10:48:52.067" v="8" actId="5793"/>
        <pc:sldMkLst>
          <pc:docMk/>
          <pc:sldMk cId="807393122" sldId="2076137078"/>
        </pc:sldMkLst>
        <pc:spChg chg="del">
          <ac:chgData name="Ali Imran Khan" userId="1b5bb57a-5950-47f3-9580-38148fcd8ba4" providerId="ADAL" clId="{D0D188E9-21ED-4C43-8CED-354634965124}" dt="2023-08-21T10:48:17.565" v="0" actId="478"/>
          <ac:spMkLst>
            <pc:docMk/>
            <pc:sldMk cId="807393122" sldId="2076137078"/>
            <ac:spMk id="3" creationId="{205040ED-E24F-A18E-A78C-791E51CC76B1}"/>
          </ac:spMkLst>
        </pc:spChg>
        <pc:spChg chg="mod">
          <ac:chgData name="Ali Imran Khan" userId="1b5bb57a-5950-47f3-9580-38148fcd8ba4" providerId="ADAL" clId="{D0D188E9-21ED-4C43-8CED-354634965124}" dt="2023-08-21T10:48:52.067" v="8" actId="5793"/>
          <ac:spMkLst>
            <pc:docMk/>
            <pc:sldMk cId="807393122" sldId="2076137078"/>
            <ac:spMk id="4" creationId="{E8342832-EF47-42C7-A2C0-D0C3BB1101FF}"/>
          </ac:spMkLst>
        </pc:spChg>
        <pc:spChg chg="mod">
          <ac:chgData name="Ali Imran Khan" userId="1b5bb57a-5950-47f3-9580-38148fcd8ba4" providerId="ADAL" clId="{D0D188E9-21ED-4C43-8CED-354634965124}" dt="2023-08-21T10:48:36.746" v="4" actId="108"/>
          <ac:spMkLst>
            <pc:docMk/>
            <pc:sldMk cId="807393122" sldId="2076137078"/>
            <ac:spMk id="22" creationId="{5C7DCE75-42E2-480C-A281-09C8647B4706}"/>
          </ac:spMkLst>
        </pc:spChg>
        <pc:spChg chg="mod">
          <ac:chgData name="Ali Imran Khan" userId="1b5bb57a-5950-47f3-9580-38148fcd8ba4" providerId="ADAL" clId="{D0D188E9-21ED-4C43-8CED-354634965124}" dt="2023-08-21T10:48:31.721" v="3" actId="108"/>
          <ac:spMkLst>
            <pc:docMk/>
            <pc:sldMk cId="807393122" sldId="2076137078"/>
            <ac:spMk id="33" creationId="{064AD464-FE8A-4F7A-9C5E-94D71356110D}"/>
          </ac:spMkLst>
        </pc:spChg>
        <pc:spChg chg="mod">
          <ac:chgData name="Ali Imran Khan" userId="1b5bb57a-5950-47f3-9580-38148fcd8ba4" providerId="ADAL" clId="{D0D188E9-21ED-4C43-8CED-354634965124}" dt="2023-08-21T10:48:49.835" v="7" actId="108"/>
          <ac:spMkLst>
            <pc:docMk/>
            <pc:sldMk cId="807393122" sldId="2076137078"/>
            <ac:spMk id="34" creationId="{4323FDC9-6E80-4351-B3B7-50CFFE61E512}"/>
          </ac:spMkLst>
        </pc:spChg>
      </pc:sldChg>
      <pc:sldMasterChg chg="delSp modSp mod">
        <pc:chgData name="Ali Imran Khan" userId="1b5bb57a-5950-47f3-9580-38148fcd8ba4" providerId="ADAL" clId="{D0D188E9-21ED-4C43-8CED-354634965124}" dt="2023-08-21T11:21:49.491" v="10" actId="478"/>
        <pc:sldMasterMkLst>
          <pc:docMk/>
          <pc:sldMasterMk cId="123317284" sldId="2147483662"/>
        </pc:sldMasterMkLst>
        <pc:grpChg chg="del mod">
          <ac:chgData name="Ali Imran Khan" userId="1b5bb57a-5950-47f3-9580-38148fcd8ba4" providerId="ADAL" clId="{D0D188E9-21ED-4C43-8CED-354634965124}" dt="2023-08-21T11:21:49.491" v="10" actId="478"/>
          <ac:grpSpMkLst>
            <pc:docMk/>
            <pc:sldMasterMk cId="123317284" sldId="2147483662"/>
            <ac:grpSpMk id="10" creationId="{32BA68D0-E1FC-4A86-A193-8160F7C7A1B3}"/>
          </ac:grpSpMkLst>
        </pc:grpChg>
      </pc:sldMasterChg>
    </pc:docChg>
  </pc:docChgLst>
  <pc:docChgLst>
    <pc:chgData name="Ali Imran Khan" userId="S::aliimran.khan@sifycorp.com::1b5bb57a-5950-47f3-9580-38148fcd8ba4" providerId="AD" clId="Web-{CEE47340-30FB-74D8-F1B2-C526376BB58F}"/>
    <pc:docChg chg="modSld">
      <pc:chgData name="Ali Imran Khan" userId="S::aliimran.khan@sifycorp.com::1b5bb57a-5950-47f3-9580-38148fcd8ba4" providerId="AD" clId="Web-{CEE47340-30FB-74D8-F1B2-C526376BB58F}" dt="2024-08-09T11:17:26.017" v="0"/>
      <pc:docMkLst>
        <pc:docMk/>
      </pc:docMkLst>
      <pc:sldChg chg="modSp">
        <pc:chgData name="Ali Imran Khan" userId="S::aliimran.khan@sifycorp.com::1b5bb57a-5950-47f3-9580-38148fcd8ba4" providerId="AD" clId="Web-{CEE47340-30FB-74D8-F1B2-C526376BB58F}" dt="2024-08-09T11:17:26.017" v="0"/>
        <pc:sldMkLst>
          <pc:docMk/>
          <pc:sldMk cId="920577208" sldId="2146846752"/>
        </pc:sldMkLst>
        <pc:picChg chg="mod">
          <ac:chgData name="Ali Imran Khan" userId="S::aliimran.khan@sifycorp.com::1b5bb57a-5950-47f3-9580-38148fcd8ba4" providerId="AD" clId="Web-{CEE47340-30FB-74D8-F1B2-C526376BB58F}" dt="2024-08-09T11:17:26.017" v="0"/>
          <ac:picMkLst>
            <pc:docMk/>
            <pc:sldMk cId="920577208" sldId="2146846752"/>
            <ac:picMk id="3" creationId="{99380414-8344-8769-C146-A520DE918B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9E9A02-1BC8-4C3F-978E-700E4FA11C69}" type="datetimeFigureOut">
              <a:rPr lang="en-IN" smtClean="0"/>
              <a:t>09-08-2024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572C70-BE3F-4E76-AD16-A1E81449C684}" type="slidenum">
              <a:rPr lang="en-IN" smtClean="0"/>
              <a:t>‹#›</a:t>
            </a:fld>
            <a:endParaRPr lang="en-IN"/>
          </a:p>
        </p:txBody>
      </p:sp>
    </p:spTree>
    <p:extLst>
      <p:ext uri="{BB962C8B-B14F-4D97-AF65-F5344CB8AC3E}">
        <p14:creationId xmlns:p14="http://schemas.microsoft.com/office/powerpoint/2010/main" val="1045847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31CB0A2-8A06-204A-A621-19D64E4B5201}" type="slidenum">
              <a:rPr lang="en-US" smtClean="0"/>
              <a:t>2</a:t>
            </a:fld>
            <a:endParaRPr lang="en-US"/>
          </a:p>
        </p:txBody>
      </p:sp>
    </p:spTree>
    <p:extLst>
      <p:ext uri="{BB962C8B-B14F-4D97-AF65-F5344CB8AC3E}">
        <p14:creationId xmlns:p14="http://schemas.microsoft.com/office/powerpoint/2010/main" val="2071016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9.jpg"/><Relationship Id="rId11" Type="http://schemas.openxmlformats.org/officeDocument/2006/relationships/image" Target="../media/image14.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7.jpg"/><Relationship Id="rId9" Type="http://schemas.openxmlformats.org/officeDocument/2006/relationships/image" Target="../media/image12.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ED508-8226-D07B-3868-E443E6F827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7EC0B3E-728F-5C9B-9FE6-F6AB8DBEC4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1307D449-FA0C-EF21-DAB1-3F3D50C99F0C}"/>
              </a:ext>
            </a:extLst>
          </p:cNvPr>
          <p:cNvSpPr>
            <a:spLocks noGrp="1"/>
          </p:cNvSpPr>
          <p:nvPr>
            <p:ph type="dt" sz="half" idx="10"/>
          </p:nvPr>
        </p:nvSpPr>
        <p:spPr/>
        <p:txBody>
          <a:bodyPr/>
          <a:lstStyle/>
          <a:p>
            <a:fld id="{F3AA91B0-44EF-44DB-8FE5-57A648937FC4}" type="datetimeFigureOut">
              <a:rPr lang="en-IN" smtClean="0"/>
              <a:t>09-08-2024</a:t>
            </a:fld>
            <a:endParaRPr lang="en-IN"/>
          </a:p>
        </p:txBody>
      </p:sp>
      <p:sp>
        <p:nvSpPr>
          <p:cNvPr id="5" name="Footer Placeholder 4">
            <a:extLst>
              <a:ext uri="{FF2B5EF4-FFF2-40B4-BE49-F238E27FC236}">
                <a16:creationId xmlns:a16="http://schemas.microsoft.com/office/drawing/2014/main" id="{D40BF775-6AAB-EB4C-55F9-63376236694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25AD59F-A883-F59F-5461-E44992D88250}"/>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1934092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2ABFB-2B07-1E9F-D9B4-2D838AFDDA9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8662E8C-A2E5-2884-39CD-E0F2CE950B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54217FD-F713-42F4-E389-F34F8594A4B0}"/>
              </a:ext>
            </a:extLst>
          </p:cNvPr>
          <p:cNvSpPr>
            <a:spLocks noGrp="1"/>
          </p:cNvSpPr>
          <p:nvPr>
            <p:ph type="dt" sz="half" idx="10"/>
          </p:nvPr>
        </p:nvSpPr>
        <p:spPr/>
        <p:txBody>
          <a:bodyPr/>
          <a:lstStyle/>
          <a:p>
            <a:fld id="{F3AA91B0-44EF-44DB-8FE5-57A648937FC4}" type="datetimeFigureOut">
              <a:rPr lang="en-IN" smtClean="0"/>
              <a:t>09-08-2024</a:t>
            </a:fld>
            <a:endParaRPr lang="en-IN"/>
          </a:p>
        </p:txBody>
      </p:sp>
      <p:sp>
        <p:nvSpPr>
          <p:cNvPr id="5" name="Footer Placeholder 4">
            <a:extLst>
              <a:ext uri="{FF2B5EF4-FFF2-40B4-BE49-F238E27FC236}">
                <a16:creationId xmlns:a16="http://schemas.microsoft.com/office/drawing/2014/main" id="{7D8291C0-6373-2694-23A3-42D70788833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B45AF40-8E83-7C2E-E379-45CFA589D816}"/>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3632440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0A4B04-DEAC-A998-10ED-0192BD0E75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891715B-299E-29EE-1300-240DF74460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6814352-4BB7-26D8-C768-479ED5BE6F5C}"/>
              </a:ext>
            </a:extLst>
          </p:cNvPr>
          <p:cNvSpPr>
            <a:spLocks noGrp="1"/>
          </p:cNvSpPr>
          <p:nvPr>
            <p:ph type="dt" sz="half" idx="10"/>
          </p:nvPr>
        </p:nvSpPr>
        <p:spPr/>
        <p:txBody>
          <a:bodyPr/>
          <a:lstStyle/>
          <a:p>
            <a:fld id="{F3AA91B0-44EF-44DB-8FE5-57A648937FC4}" type="datetimeFigureOut">
              <a:rPr lang="en-IN" smtClean="0"/>
              <a:t>09-08-2024</a:t>
            </a:fld>
            <a:endParaRPr lang="en-IN"/>
          </a:p>
        </p:txBody>
      </p:sp>
      <p:sp>
        <p:nvSpPr>
          <p:cNvPr id="5" name="Footer Placeholder 4">
            <a:extLst>
              <a:ext uri="{FF2B5EF4-FFF2-40B4-BE49-F238E27FC236}">
                <a16:creationId xmlns:a16="http://schemas.microsoft.com/office/drawing/2014/main" id="{2563F947-0259-6333-7692-65A14CFAA5D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11850AF-EC7C-B616-78B5-E420B3C5F623}"/>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3178782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Section Divider">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1CF5F4CF-AAD1-4AFE-98D0-497D00F5455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976" y="1674"/>
            <a:ext cx="12186048" cy="685465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C8C00623-BBB6-CF60-107E-584B25B0B661}"/>
              </a:ext>
            </a:extLst>
          </p:cNvPr>
          <p:cNvSpPr/>
          <p:nvPr userDrawn="1"/>
        </p:nvSpPr>
        <p:spPr>
          <a:xfrm>
            <a:off x="1" y="0"/>
            <a:ext cx="12192001" cy="6858000"/>
          </a:xfrm>
          <a:prstGeom prst="rect">
            <a:avLst/>
          </a:prstGeom>
          <a:solidFill>
            <a:srgbClr val="00000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N" sz="2400" dirty="0"/>
          </a:p>
        </p:txBody>
      </p:sp>
      <p:pic>
        <p:nvPicPr>
          <p:cNvPr id="23" name="Picture 22" descr="http://skillwise.in/consulting/images_new/logo/sify.png">
            <a:extLst>
              <a:ext uri="{FF2B5EF4-FFF2-40B4-BE49-F238E27FC236}">
                <a16:creationId xmlns:a16="http://schemas.microsoft.com/office/drawing/2014/main" id="{502C8AC8-AFE6-467F-8CDF-743475E1E568}"/>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347071" y="-33902"/>
            <a:ext cx="1592940" cy="159293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91E53CF5-21DD-0643-92BD-DCA404F11458}"/>
              </a:ext>
            </a:extLst>
          </p:cNvPr>
          <p:cNvGrpSpPr/>
          <p:nvPr userDrawn="1"/>
        </p:nvGrpSpPr>
        <p:grpSpPr>
          <a:xfrm>
            <a:off x="388419" y="5298989"/>
            <a:ext cx="11353773" cy="1010795"/>
            <a:chOff x="388418" y="4989095"/>
            <a:chExt cx="11353773" cy="1010794"/>
          </a:xfrm>
        </p:grpSpPr>
        <p:cxnSp>
          <p:nvCxnSpPr>
            <p:cNvPr id="4" name="Straight Connector 3">
              <a:extLst>
                <a:ext uri="{FF2B5EF4-FFF2-40B4-BE49-F238E27FC236}">
                  <a16:creationId xmlns:a16="http://schemas.microsoft.com/office/drawing/2014/main" id="{660BE776-C5A2-8543-18F3-F4CA20B884B1}"/>
                </a:ext>
              </a:extLst>
            </p:cNvPr>
            <p:cNvCxnSpPr/>
            <p:nvPr/>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5CC3E1A-2F78-3C8C-215A-3F5AFBCD2AB8}"/>
                </a:ext>
              </a:extLst>
            </p:cNvPr>
            <p:cNvCxnSpPr/>
            <p:nvPr/>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D18059D-29A3-8AAA-DA15-1F876AE2D5DA}"/>
                </a:ext>
              </a:extLst>
            </p:cNvPr>
            <p:cNvCxnSpPr/>
            <p:nvPr/>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5ACBCBE-50B1-E46F-DE38-80E7712A1AE2}"/>
                </a:ext>
              </a:extLst>
            </p:cNvPr>
            <p:cNvCxnSpPr/>
            <p:nvPr/>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A44C6A7-64FA-22A5-CB88-D18E2C26B2CB}"/>
                </a:ext>
              </a:extLst>
            </p:cNvPr>
            <p:cNvCxnSpPr/>
            <p:nvPr/>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1FF86FA-DF0C-C732-0F39-FE4E709624EE}"/>
                </a:ext>
              </a:extLst>
            </p:cNvPr>
            <p:cNvCxnSpPr/>
            <p:nvPr/>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163F1D1-471D-D669-D345-35BFA31920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6" name="Picture 5">
            <a:extLst>
              <a:ext uri="{FF2B5EF4-FFF2-40B4-BE49-F238E27FC236}">
                <a16:creationId xmlns:a16="http://schemas.microsoft.com/office/drawing/2014/main" id="{2B1714C8-BDCD-7AF7-523C-90D4C3A24DDE}"/>
              </a:ext>
            </a:extLst>
          </p:cNvPr>
          <p:cNvPicPr>
            <a:picLocks noChangeAspect="1"/>
          </p:cNvPicPr>
          <p:nvPr userDrawn="1"/>
        </p:nvPicPr>
        <p:blipFill rotWithShape="1">
          <a:blip r:embed="rId5" cstate="screen">
            <a:biLevel thresh="25000"/>
            <a:extLst>
              <a:ext uri="{28A0092B-C50C-407E-A947-70E740481C1C}">
                <a14:useLocalDpi xmlns:a14="http://schemas.microsoft.com/office/drawing/2010/main"/>
              </a:ext>
            </a:extLst>
          </a:blip>
          <a:srcRect b="22665"/>
          <a:stretch/>
        </p:blipFill>
        <p:spPr>
          <a:xfrm>
            <a:off x="506554" y="206699"/>
            <a:ext cx="1354924" cy="879515"/>
          </a:xfrm>
          <a:prstGeom prst="rect">
            <a:avLst/>
          </a:prstGeom>
        </p:spPr>
      </p:pic>
      <p:sp>
        <p:nvSpPr>
          <p:cNvPr id="13" name="TextBox 12">
            <a:extLst>
              <a:ext uri="{FF2B5EF4-FFF2-40B4-BE49-F238E27FC236}">
                <a16:creationId xmlns:a16="http://schemas.microsoft.com/office/drawing/2014/main" id="{A00CDD3F-4B6C-0C5E-4716-7BAF58FD03C0}"/>
              </a:ext>
            </a:extLst>
          </p:cNvPr>
          <p:cNvSpPr txBox="1"/>
          <p:nvPr userDrawn="1"/>
        </p:nvSpPr>
        <p:spPr>
          <a:xfrm>
            <a:off x="431800" y="1051810"/>
            <a:ext cx="1321580" cy="338554"/>
          </a:xfrm>
          <a:prstGeom prst="rect">
            <a:avLst/>
          </a:prstGeom>
          <a:noFill/>
        </p:spPr>
        <p:txBody>
          <a:bodyPr wrap="none" rtlCol="0">
            <a:spAutoFit/>
          </a:bodyPr>
          <a:lstStyle/>
          <a:p>
            <a:r>
              <a:rPr lang="en-US" sz="1600" dirty="0">
                <a:solidFill>
                  <a:schemeClr val="bg1"/>
                </a:solidFill>
              </a:rPr>
              <a:t>InfinitDIGITAL</a:t>
            </a:r>
          </a:p>
        </p:txBody>
      </p:sp>
    </p:spTree>
    <p:extLst>
      <p:ext uri="{BB962C8B-B14F-4D97-AF65-F5344CB8AC3E}">
        <p14:creationId xmlns:p14="http://schemas.microsoft.com/office/powerpoint/2010/main" val="3391160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068CBFA-1B0D-00A5-8E51-3607C77135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1674"/>
            <a:ext cx="12192000" cy="6854652"/>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7DC31C4D-5BFA-4A28-0F7A-5F844745F56E}"/>
              </a:ext>
            </a:extLst>
          </p:cNvPr>
          <p:cNvSpPr/>
          <p:nvPr userDrawn="1"/>
        </p:nvSpPr>
        <p:spPr>
          <a:xfrm>
            <a:off x="0" y="0"/>
            <a:ext cx="12192000" cy="6858000"/>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pic>
        <p:nvPicPr>
          <p:cNvPr id="3" name="Picture 2" descr="Logo&#10;&#10;Description automatically generated">
            <a:extLst>
              <a:ext uri="{FF2B5EF4-FFF2-40B4-BE49-F238E27FC236}">
                <a16:creationId xmlns:a16="http://schemas.microsoft.com/office/drawing/2014/main" id="{6C731AD5-ED36-1751-CC67-94CF34AC2E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22395" y="216539"/>
            <a:ext cx="1152000" cy="768000"/>
          </a:xfrm>
          <a:prstGeom prst="rect">
            <a:avLst/>
          </a:prstGeom>
        </p:spPr>
      </p:pic>
      <p:pic>
        <p:nvPicPr>
          <p:cNvPr id="5" name="Picture 4" descr="A picture containing text, sky, outdoor&#10;&#10;Description automatically generated">
            <a:extLst>
              <a:ext uri="{FF2B5EF4-FFF2-40B4-BE49-F238E27FC236}">
                <a16:creationId xmlns:a16="http://schemas.microsoft.com/office/drawing/2014/main" id="{04104303-DBF9-23B9-FD5C-C6EED92A5E2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9315" r="7803"/>
          <a:stretch/>
        </p:blipFill>
        <p:spPr>
          <a:xfrm>
            <a:off x="10318003" y="4305884"/>
            <a:ext cx="1410085" cy="1104000"/>
          </a:xfrm>
          <a:prstGeom prst="rect">
            <a:avLst/>
          </a:prstGeom>
          <a:ln w="19050">
            <a:solidFill>
              <a:schemeClr val="bg1"/>
            </a:solidFill>
          </a:ln>
        </p:spPr>
      </p:pic>
      <p:pic>
        <p:nvPicPr>
          <p:cNvPr id="6" name="Picture 5" descr="A group of buildings with trees in front of them&#10;&#10;Description automatically generated with low confidence">
            <a:extLst>
              <a:ext uri="{FF2B5EF4-FFF2-40B4-BE49-F238E27FC236}">
                <a16:creationId xmlns:a16="http://schemas.microsoft.com/office/drawing/2014/main" id="{6088CCE8-E969-F94E-4502-EB6E11949C4D}"/>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15199" b="19142"/>
          <a:stretch/>
        </p:blipFill>
        <p:spPr>
          <a:xfrm>
            <a:off x="6562790" y="1338391"/>
            <a:ext cx="2162005" cy="1440000"/>
          </a:xfrm>
          <a:prstGeom prst="rect">
            <a:avLst/>
          </a:prstGeom>
          <a:ln w="19050">
            <a:solidFill>
              <a:schemeClr val="bg1"/>
            </a:solidFill>
          </a:ln>
        </p:spPr>
      </p:pic>
      <p:pic>
        <p:nvPicPr>
          <p:cNvPr id="7" name="Picture 6" descr="A large building with trees in front of it&#10;&#10;Description automatically generated with medium confidence">
            <a:extLst>
              <a:ext uri="{FF2B5EF4-FFF2-40B4-BE49-F238E27FC236}">
                <a16:creationId xmlns:a16="http://schemas.microsoft.com/office/drawing/2014/main" id="{D479C993-D20D-F61E-9406-177DA8C5BED0}"/>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8190" r="11239"/>
          <a:stretch/>
        </p:blipFill>
        <p:spPr>
          <a:xfrm>
            <a:off x="8822847" y="4305884"/>
            <a:ext cx="1363564" cy="1104000"/>
          </a:xfrm>
          <a:prstGeom prst="rect">
            <a:avLst/>
          </a:prstGeom>
          <a:ln w="19050">
            <a:solidFill>
              <a:schemeClr val="bg1"/>
            </a:solidFill>
          </a:ln>
        </p:spPr>
      </p:pic>
      <p:pic>
        <p:nvPicPr>
          <p:cNvPr id="11" name="Picture 10" descr="A picture containing text, outdoor, building, apartment building&#10;&#10;Description automatically generated">
            <a:extLst>
              <a:ext uri="{FF2B5EF4-FFF2-40B4-BE49-F238E27FC236}">
                <a16:creationId xmlns:a16="http://schemas.microsoft.com/office/drawing/2014/main" id="{5A9F3A95-0CCF-2527-116A-E82112071D3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750684" y="2918137"/>
            <a:ext cx="1922393" cy="1248000"/>
          </a:xfrm>
          <a:prstGeom prst="rect">
            <a:avLst/>
          </a:prstGeom>
          <a:ln w="19050">
            <a:solidFill>
              <a:schemeClr val="bg1"/>
            </a:solidFill>
          </a:ln>
        </p:spPr>
      </p:pic>
      <p:pic>
        <p:nvPicPr>
          <p:cNvPr id="12" name="Picture 11" descr="A high angle view of a building&#10;&#10;Description automatically generated with medium confidence">
            <a:extLst>
              <a:ext uri="{FF2B5EF4-FFF2-40B4-BE49-F238E27FC236}">
                <a16:creationId xmlns:a16="http://schemas.microsoft.com/office/drawing/2014/main" id="{EB5A87DF-C342-0CD0-5C9E-EB61AFBC829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878041" y="1338391"/>
            <a:ext cx="2234556" cy="1440000"/>
          </a:xfrm>
          <a:prstGeom prst="rect">
            <a:avLst/>
          </a:prstGeom>
          <a:ln w="19050">
            <a:solidFill>
              <a:schemeClr val="bg1"/>
            </a:solidFill>
          </a:ln>
        </p:spPr>
      </p:pic>
      <p:pic>
        <p:nvPicPr>
          <p:cNvPr id="16" name="Picture 15" descr="A picture containing outdoor, building, city, apartment building&#10;&#10;Description automatically generated">
            <a:extLst>
              <a:ext uri="{FF2B5EF4-FFF2-40B4-BE49-F238E27FC236}">
                <a16:creationId xmlns:a16="http://schemas.microsoft.com/office/drawing/2014/main" id="{E0DF372E-B57B-68F2-5CC4-BEF94FFD8F0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914702" y="2918138"/>
            <a:ext cx="1692369" cy="1702340"/>
          </a:xfrm>
          <a:prstGeom prst="rect">
            <a:avLst/>
          </a:prstGeom>
          <a:ln w="19050">
            <a:solidFill>
              <a:schemeClr val="bg1"/>
            </a:solidFill>
          </a:ln>
        </p:spPr>
      </p:pic>
      <p:pic>
        <p:nvPicPr>
          <p:cNvPr id="18" name="Picture 17" descr="A high angle view of a building&#10;&#10;Description automatically generated with medium confidence">
            <a:extLst>
              <a:ext uri="{FF2B5EF4-FFF2-40B4-BE49-F238E27FC236}">
                <a16:creationId xmlns:a16="http://schemas.microsoft.com/office/drawing/2014/main" id="{B1C2F36C-F1BD-FB9F-0DBA-4D693412734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816688" y="2918137"/>
            <a:ext cx="1911400" cy="1248000"/>
          </a:xfrm>
          <a:prstGeom prst="rect">
            <a:avLst/>
          </a:prstGeom>
          <a:ln w="19050">
            <a:solidFill>
              <a:schemeClr val="bg1"/>
            </a:solidFill>
          </a:ln>
        </p:spPr>
      </p:pic>
      <p:pic>
        <p:nvPicPr>
          <p:cNvPr id="20" name="Picture 19" descr="A picture containing sky, outdoor, building, tower&#10;&#10;Description automatically generated">
            <a:extLst>
              <a:ext uri="{FF2B5EF4-FFF2-40B4-BE49-F238E27FC236}">
                <a16:creationId xmlns:a16="http://schemas.microsoft.com/office/drawing/2014/main" id="{A159BC03-7A26-54DB-EAC2-5D4B697B950F}"/>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750683" y="4305885"/>
            <a:ext cx="940573" cy="927079"/>
          </a:xfrm>
          <a:prstGeom prst="rect">
            <a:avLst/>
          </a:prstGeom>
          <a:ln w="19050">
            <a:solidFill>
              <a:schemeClr val="bg1"/>
            </a:solidFill>
          </a:ln>
        </p:spPr>
      </p:pic>
      <p:sp>
        <p:nvSpPr>
          <p:cNvPr id="21" name="Text Placeholder 16">
            <a:extLst>
              <a:ext uri="{FF2B5EF4-FFF2-40B4-BE49-F238E27FC236}">
                <a16:creationId xmlns:a16="http://schemas.microsoft.com/office/drawing/2014/main" id="{401ED205-A923-49E8-FD8C-93607AC2168D}"/>
              </a:ext>
            </a:extLst>
          </p:cNvPr>
          <p:cNvSpPr>
            <a:spLocks noGrp="1"/>
          </p:cNvSpPr>
          <p:nvPr>
            <p:ph type="body" sz="quarter" idx="13" hasCustomPrompt="1"/>
          </p:nvPr>
        </p:nvSpPr>
        <p:spPr>
          <a:xfrm>
            <a:off x="445465" y="2467267"/>
            <a:ext cx="5411352" cy="1702339"/>
          </a:xfrm>
        </p:spPr>
        <p:txBody>
          <a:bodyPr>
            <a:noAutofit/>
          </a:bodyPr>
          <a:lstStyle>
            <a:lvl1pPr marL="0" indent="0">
              <a:lnSpc>
                <a:spcPts val="4000"/>
              </a:lnSpc>
              <a:spcBef>
                <a:spcPts val="0"/>
              </a:spcBef>
              <a:buNone/>
              <a:defRPr sz="3200" b="1" cap="none" baseline="0">
                <a:solidFill>
                  <a:schemeClr val="bg1"/>
                </a:solidFill>
              </a:defRPr>
            </a:lvl1pPr>
          </a:lstStyle>
          <a:p>
            <a:pPr lvl="0"/>
            <a:r>
              <a:rPr lang="en-US" dirty="0"/>
              <a:t>TITLE OF THE SLIDE - LINE ONE</a:t>
            </a:r>
            <a:endParaRPr lang="en-IN" dirty="0"/>
          </a:p>
        </p:txBody>
      </p:sp>
      <p:sp>
        <p:nvSpPr>
          <p:cNvPr id="22" name="Text Placeholder 16">
            <a:extLst>
              <a:ext uri="{FF2B5EF4-FFF2-40B4-BE49-F238E27FC236}">
                <a16:creationId xmlns:a16="http://schemas.microsoft.com/office/drawing/2014/main" id="{50CB36AF-F1AE-15EB-1F27-0D8643E1EFD5}"/>
              </a:ext>
            </a:extLst>
          </p:cNvPr>
          <p:cNvSpPr>
            <a:spLocks noGrp="1"/>
          </p:cNvSpPr>
          <p:nvPr>
            <p:ph type="body" sz="quarter" idx="14" hasCustomPrompt="1"/>
          </p:nvPr>
        </p:nvSpPr>
        <p:spPr>
          <a:xfrm>
            <a:off x="488042" y="4146728"/>
            <a:ext cx="9755085" cy="454763"/>
          </a:xfrm>
        </p:spPr>
        <p:txBody>
          <a:bodyPr>
            <a:noAutofit/>
          </a:bodyPr>
          <a:lstStyle>
            <a:lvl1pPr marL="0" indent="0">
              <a:lnSpc>
                <a:spcPts val="2667"/>
              </a:lnSpc>
              <a:spcBef>
                <a:spcPts val="0"/>
              </a:spcBef>
              <a:buNone/>
              <a:defRPr sz="2400" b="1" baseline="0">
                <a:solidFill>
                  <a:srgbClr val="BED730"/>
                </a:solidFill>
              </a:defRPr>
            </a:lvl1pPr>
          </a:lstStyle>
          <a:p>
            <a:pPr lvl="0"/>
            <a:r>
              <a:rPr lang="en-US" dirty="0"/>
              <a:t>Line two</a:t>
            </a:r>
          </a:p>
        </p:txBody>
      </p:sp>
      <p:sp>
        <p:nvSpPr>
          <p:cNvPr id="23" name="Text Placeholder 16">
            <a:extLst>
              <a:ext uri="{FF2B5EF4-FFF2-40B4-BE49-F238E27FC236}">
                <a16:creationId xmlns:a16="http://schemas.microsoft.com/office/drawing/2014/main" id="{CD3A67E4-2EC4-3E4D-F1A3-44CB7C5957F5}"/>
              </a:ext>
            </a:extLst>
          </p:cNvPr>
          <p:cNvSpPr>
            <a:spLocks noGrp="1"/>
          </p:cNvSpPr>
          <p:nvPr>
            <p:ph type="body" sz="quarter" idx="15" hasCustomPrompt="1"/>
          </p:nvPr>
        </p:nvSpPr>
        <p:spPr>
          <a:xfrm>
            <a:off x="488041" y="4620478"/>
            <a:ext cx="5368776" cy="369471"/>
          </a:xfrm>
        </p:spPr>
        <p:txBody>
          <a:bodyPr anchor="t">
            <a:noAutofit/>
          </a:bodyPr>
          <a:lstStyle>
            <a:lvl1pPr marL="0" indent="0">
              <a:lnSpc>
                <a:spcPts val="2400"/>
              </a:lnSpc>
              <a:buNone/>
              <a:defRPr sz="1867" b="0">
                <a:solidFill>
                  <a:schemeClr val="bg1">
                    <a:lumMod val="85000"/>
                  </a:schemeClr>
                </a:solidFill>
              </a:defRPr>
            </a:lvl1pPr>
          </a:lstStyle>
          <a:p>
            <a:pPr lvl="0"/>
            <a:r>
              <a:rPr lang="en-US" dirty="0"/>
              <a:t>Month 2023</a:t>
            </a:r>
          </a:p>
        </p:txBody>
      </p:sp>
    </p:spTree>
    <p:extLst>
      <p:ext uri="{BB962C8B-B14F-4D97-AF65-F5344CB8AC3E}">
        <p14:creationId xmlns:p14="http://schemas.microsoft.com/office/powerpoint/2010/main" val="2683687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9553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lvl1pPr>
              <a:defRPr baseline="0"/>
            </a:lvl1pPr>
          </a:lstStyle>
          <a:p>
            <a:r>
              <a:rPr lang="en-US"/>
              <a:t>AGENDA</a:t>
            </a:r>
          </a:p>
        </p:txBody>
      </p:sp>
      <p:sp>
        <p:nvSpPr>
          <p:cNvPr id="6" name="Slide Number Placeholder 5">
            <a:extLst>
              <a:ext uri="{FF2B5EF4-FFF2-40B4-BE49-F238E27FC236}">
                <a16:creationId xmlns:a16="http://schemas.microsoft.com/office/drawing/2014/main" id="{D7CC79BB-DFBF-4095-8290-D3EFBA1ECC3C}"/>
              </a:ext>
            </a:extLst>
          </p:cNvPr>
          <p:cNvSpPr txBox="1">
            <a:spLocks/>
          </p:cNvSpPr>
          <p:nvPr userDrawn="1"/>
        </p:nvSpPr>
        <p:spPr>
          <a:xfrm>
            <a:off x="11573753" y="6598267"/>
            <a:ext cx="559663" cy="192000"/>
          </a:xfrm>
          <a:prstGeom prst="rect">
            <a:avLst/>
          </a:prstGeom>
          <a:noFill/>
          <a:ln w="12700">
            <a:noFill/>
            <a:prstDash val="sysDot"/>
          </a:ln>
        </p:spPr>
        <p:txBody>
          <a:bodyPr vert="horz" lIns="121904" tIns="60953" rIns="0" bIns="60953" rtlCol="0" anchor="ctr"/>
          <a:lstStyle>
            <a:defPPr>
              <a:defRPr lang="en-US"/>
            </a:defPPr>
            <a:lvl1pPr marL="0" algn="ctr" defTabSz="914286" rtl="0" eaLnBrk="1" latinLnBrk="0" hangingPunct="1">
              <a:defRPr sz="800" b="1"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D6AB342A-830E-438F-A6A8-BEDF509AB0A8}" type="slidenum">
              <a:rPr lang="en-US" sz="1067" b="0" smtClean="0">
                <a:solidFill>
                  <a:schemeClr val="tx1">
                    <a:lumMod val="75000"/>
                    <a:lumOff val="25000"/>
                  </a:schemeClr>
                </a:solidFill>
              </a:rPr>
              <a:pPr/>
              <a:t>‹#›</a:t>
            </a:fld>
            <a:endParaRPr lang="en-US" sz="1067" b="0" dirty="0">
              <a:solidFill>
                <a:schemeClr val="tx1">
                  <a:lumMod val="75000"/>
                  <a:lumOff val="25000"/>
                </a:schemeClr>
              </a:solidFill>
            </a:endParaRPr>
          </a:p>
        </p:txBody>
      </p:sp>
    </p:spTree>
    <p:extLst>
      <p:ext uri="{BB962C8B-B14F-4D97-AF65-F5344CB8AC3E}">
        <p14:creationId xmlns:p14="http://schemas.microsoft.com/office/powerpoint/2010/main" val="3101225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59035"/>
            <a:ext cx="10051200" cy="461655"/>
          </a:xfrm>
          <a:prstGeom prst="rect">
            <a:avLst/>
          </a:prstGeom>
        </p:spPr>
        <p:txBody>
          <a:bodyPr/>
          <a:lstStyle>
            <a:lvl1pPr>
              <a:defRPr baseline="0"/>
            </a:lvl1pPr>
          </a:lstStyle>
          <a:p>
            <a:r>
              <a:rPr lang="en-US"/>
              <a:t>TITLE OF THE SLIDE GOES HERE</a:t>
            </a:r>
          </a:p>
        </p:txBody>
      </p:sp>
      <p:sp>
        <p:nvSpPr>
          <p:cNvPr id="3" name="Content Placeholder 2"/>
          <p:cNvSpPr>
            <a:spLocks noGrp="1"/>
          </p:cNvSpPr>
          <p:nvPr>
            <p:ph idx="1"/>
          </p:nvPr>
        </p:nvSpPr>
        <p:spPr>
          <a:xfrm>
            <a:off x="432000" y="1316568"/>
            <a:ext cx="11328200" cy="4993217"/>
          </a:xfrm>
        </p:spPr>
        <p:txBody>
          <a:bodyPr/>
          <a:lstStyle>
            <a:lvl1pPr marL="302355" indent="-302355">
              <a:buFont typeface="Wingdings" panose="05000000000000000000" pitchFamily="2" charset="2"/>
              <a:buChar char="§"/>
              <a:defRPr/>
            </a:lvl1pPr>
            <a:lvl2pPr>
              <a:defRPr sz="2133"/>
            </a:lvl2pPr>
            <a:lvl3pPr marL="1055974">
              <a:defRPr sz="2133"/>
            </a:lvl3pPr>
            <a:lvl4pPr marL="1439964">
              <a:defRPr sz="1867"/>
            </a:lvl4pPr>
            <a:lvl5pPr marL="1775956">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7276D5D4-6F02-4BCF-9E18-BE84FEBED785}"/>
              </a:ext>
            </a:extLst>
          </p:cNvPr>
          <p:cNvSpPr txBox="1">
            <a:spLocks/>
          </p:cNvSpPr>
          <p:nvPr userDrawn="1"/>
        </p:nvSpPr>
        <p:spPr>
          <a:xfrm>
            <a:off x="11573753" y="6598267"/>
            <a:ext cx="559663" cy="192000"/>
          </a:xfrm>
          <a:prstGeom prst="rect">
            <a:avLst/>
          </a:prstGeom>
          <a:noFill/>
          <a:ln w="12700">
            <a:noFill/>
            <a:prstDash val="sysDot"/>
          </a:ln>
        </p:spPr>
        <p:txBody>
          <a:bodyPr vert="horz" lIns="121904" tIns="60953" rIns="0" bIns="60953" rtlCol="0" anchor="ctr"/>
          <a:lstStyle>
            <a:defPPr>
              <a:defRPr lang="en-US"/>
            </a:defPPr>
            <a:lvl1pPr marL="0" algn="ctr" defTabSz="914286" rtl="0" eaLnBrk="1" latinLnBrk="0" hangingPunct="1">
              <a:defRPr sz="800" b="1"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D6AB342A-830E-438F-A6A8-BEDF509AB0A8}" type="slidenum">
              <a:rPr lang="en-US" sz="1067" b="0" smtClean="0">
                <a:solidFill>
                  <a:schemeClr val="tx1">
                    <a:lumMod val="75000"/>
                    <a:lumOff val="25000"/>
                  </a:schemeClr>
                </a:solidFill>
              </a:rPr>
              <a:pPr/>
              <a:t>‹#›</a:t>
            </a:fld>
            <a:endParaRPr lang="en-US" sz="1067" b="0" dirty="0">
              <a:solidFill>
                <a:schemeClr val="tx1">
                  <a:lumMod val="75000"/>
                  <a:lumOff val="25000"/>
                </a:schemeClr>
              </a:solidFill>
            </a:endParaRPr>
          </a:p>
        </p:txBody>
      </p:sp>
    </p:spTree>
    <p:extLst>
      <p:ext uri="{BB962C8B-B14F-4D97-AF65-F5344CB8AC3E}">
        <p14:creationId xmlns:p14="http://schemas.microsoft.com/office/powerpoint/2010/main" val="1838776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31801" y="1316568"/>
            <a:ext cx="5425017" cy="4993216"/>
          </a:xfrm>
        </p:spPr>
        <p:txBody>
          <a:bodyPr>
            <a:normAutofit/>
          </a:bodyPr>
          <a:lstStyle>
            <a:lvl1pPr marL="302355" indent="-302355">
              <a:buFont typeface="Wingdings" panose="05000000000000000000" pitchFamily="2" charset="2"/>
              <a:buChar char="§"/>
              <a:defRPr sz="2133"/>
            </a:lvl1pPr>
            <a:lvl2pPr>
              <a:defRPr sz="1867"/>
            </a:lvl2pPr>
            <a:lvl3pPr>
              <a:defRPr sz="1600"/>
            </a:lvl3pPr>
            <a:lvl4pPr>
              <a:defRPr sz="1467"/>
            </a:lvl4pPr>
            <a:lvl5pPr>
              <a:defRPr sz="1467"/>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335184" y="1316568"/>
            <a:ext cx="5425016" cy="4993216"/>
          </a:xfrm>
        </p:spPr>
        <p:txBody>
          <a:bodyPr>
            <a:normAutofit/>
          </a:bodyPr>
          <a:lstStyle>
            <a:lvl1pPr marL="302355" indent="-302355">
              <a:buFont typeface="Wingdings" panose="05000000000000000000" pitchFamily="2" charset="2"/>
              <a:buChar char="§"/>
              <a:defRPr sz="2133"/>
            </a:lvl1pPr>
            <a:lvl2pPr>
              <a:defRPr sz="1867"/>
            </a:lvl2pPr>
            <a:lvl3pPr>
              <a:defRPr sz="1600"/>
            </a:lvl3pPr>
            <a:lvl4pPr>
              <a:defRPr sz="1467"/>
            </a:lvl4pPr>
            <a:lvl5pPr>
              <a:defRPr sz="1467"/>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431800" y="359035"/>
            <a:ext cx="10104200" cy="461655"/>
          </a:xfrm>
          <a:prstGeom prst="rect">
            <a:avLst/>
          </a:prstGeom>
        </p:spPr>
        <p:txBody>
          <a:bodyPr/>
          <a:lstStyle>
            <a:lvl1pPr>
              <a:defRPr baseline="0"/>
            </a:lvl1pPr>
          </a:lstStyle>
          <a:p>
            <a:r>
              <a:rPr lang="en-US"/>
              <a:t>TITLE OF THE SLIDE GOES HERE</a:t>
            </a:r>
          </a:p>
        </p:txBody>
      </p:sp>
      <p:sp>
        <p:nvSpPr>
          <p:cNvPr id="6" name="Slide Number Placeholder 5">
            <a:extLst>
              <a:ext uri="{FF2B5EF4-FFF2-40B4-BE49-F238E27FC236}">
                <a16:creationId xmlns:a16="http://schemas.microsoft.com/office/drawing/2014/main" id="{7F1A86DE-5F51-4937-8D12-571829454B28}"/>
              </a:ext>
            </a:extLst>
          </p:cNvPr>
          <p:cNvSpPr txBox="1">
            <a:spLocks/>
          </p:cNvSpPr>
          <p:nvPr userDrawn="1"/>
        </p:nvSpPr>
        <p:spPr>
          <a:xfrm>
            <a:off x="11573753" y="6598267"/>
            <a:ext cx="559663" cy="192000"/>
          </a:xfrm>
          <a:prstGeom prst="rect">
            <a:avLst/>
          </a:prstGeom>
          <a:noFill/>
          <a:ln w="12700">
            <a:noFill/>
            <a:prstDash val="sysDot"/>
          </a:ln>
        </p:spPr>
        <p:txBody>
          <a:bodyPr vert="horz" lIns="121904" tIns="60953" rIns="0" bIns="60953" rtlCol="0" anchor="ctr"/>
          <a:lstStyle>
            <a:defPPr>
              <a:defRPr lang="en-US"/>
            </a:defPPr>
            <a:lvl1pPr marL="0" algn="ctr" defTabSz="914286" rtl="0" eaLnBrk="1" latinLnBrk="0" hangingPunct="1">
              <a:defRPr sz="800" b="1"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D6AB342A-830E-438F-A6A8-BEDF509AB0A8}" type="slidenum">
              <a:rPr lang="en-US" sz="1067" b="0" smtClean="0">
                <a:solidFill>
                  <a:schemeClr val="tx1">
                    <a:lumMod val="75000"/>
                    <a:lumOff val="25000"/>
                  </a:schemeClr>
                </a:solidFill>
              </a:rPr>
              <a:pPr/>
              <a:t>‹#›</a:t>
            </a:fld>
            <a:endParaRPr lang="en-US" sz="1067" b="0" dirty="0">
              <a:solidFill>
                <a:schemeClr val="tx1">
                  <a:lumMod val="75000"/>
                  <a:lumOff val="25000"/>
                </a:schemeClr>
              </a:solidFill>
            </a:endParaRPr>
          </a:p>
        </p:txBody>
      </p:sp>
    </p:spTree>
    <p:extLst>
      <p:ext uri="{BB962C8B-B14F-4D97-AF65-F5344CB8AC3E}">
        <p14:creationId xmlns:p14="http://schemas.microsoft.com/office/powerpoint/2010/main" val="1085255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32000" y="1366801"/>
            <a:ext cx="5472000" cy="287323"/>
          </a:xfrm>
        </p:spPr>
        <p:txBody>
          <a:bodyPr wrap="square" rIns="0" bIns="0" anchor="ctr">
            <a:spAutoFit/>
          </a:bodyPr>
          <a:lstStyle>
            <a:lvl1pPr marL="0" indent="0">
              <a:buNone/>
              <a:defRPr kumimoji="0" lang="en-US" sz="1867"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609509" indent="0">
              <a:buNone/>
              <a:defRPr sz="2667" b="1"/>
            </a:lvl2pPr>
            <a:lvl3pPr marL="1219018" indent="0">
              <a:buNone/>
              <a:defRPr sz="2400" b="1"/>
            </a:lvl3pPr>
            <a:lvl4pPr marL="1828526" indent="0">
              <a:buNone/>
              <a:defRPr sz="2133" b="1"/>
            </a:lvl4pPr>
            <a:lvl5pPr marL="2438035" indent="0">
              <a:buNone/>
              <a:defRPr sz="2133" b="1"/>
            </a:lvl5pPr>
            <a:lvl6pPr marL="3047544" indent="0">
              <a:buNone/>
              <a:defRPr sz="2133" b="1"/>
            </a:lvl6pPr>
            <a:lvl7pPr marL="3657051" indent="0">
              <a:buNone/>
              <a:defRPr sz="2133" b="1"/>
            </a:lvl7pPr>
            <a:lvl8pPr marL="4266561" indent="0">
              <a:buNone/>
              <a:defRPr sz="2133" b="1"/>
            </a:lvl8pPr>
            <a:lvl9pPr marL="4876069" indent="0">
              <a:buNone/>
              <a:defRPr sz="2133" b="1"/>
            </a:lvl9pPr>
          </a:lstStyle>
          <a:p>
            <a:pPr marL="0" marR="0" lvl="0" indent="0" algn="l" defTabSz="1219018" rtl="0" eaLnBrk="1" fontAlgn="auto" latinLnBrk="0" hangingPunct="1">
              <a:lnSpc>
                <a:spcPct val="100000"/>
              </a:lnSpc>
              <a:spcBef>
                <a:spcPct val="0"/>
              </a:spcBef>
              <a:spcAft>
                <a:spcPts val="0"/>
              </a:spcAft>
              <a:buClrTx/>
              <a:buSzTx/>
              <a:buFontTx/>
              <a:buNone/>
              <a:tabLst/>
              <a:defRPr/>
            </a:pPr>
            <a:r>
              <a:rPr lang="en-US"/>
              <a:t>2 Column heading goes here</a:t>
            </a:r>
          </a:p>
        </p:txBody>
      </p:sp>
      <p:sp>
        <p:nvSpPr>
          <p:cNvPr id="4" name="Content Placeholder 3"/>
          <p:cNvSpPr>
            <a:spLocks noGrp="1"/>
          </p:cNvSpPr>
          <p:nvPr>
            <p:ph sz="half" idx="2" hasCustomPrompt="1"/>
          </p:nvPr>
        </p:nvSpPr>
        <p:spPr>
          <a:xfrm>
            <a:off x="431999" y="1778002"/>
            <a:ext cx="5472000" cy="4468284"/>
          </a:xfrm>
        </p:spPr>
        <p:txBody>
          <a:bodyPr tIns="0">
            <a:normAutofit/>
          </a:bodyPr>
          <a:lstStyle>
            <a:lvl1pPr marL="302355" indent="-302355">
              <a:lnSpc>
                <a:spcPct val="100000"/>
              </a:lnSpc>
              <a:spcBef>
                <a:spcPts val="533"/>
              </a:spcBef>
              <a:buFont typeface="Wingdings" panose="05000000000000000000" pitchFamily="2" charset="2"/>
              <a:buChar char="§"/>
              <a:defRPr lang="en-US" sz="1867" kern="1200" dirty="0" smtClean="0">
                <a:solidFill>
                  <a:srgbClr val="595959"/>
                </a:solidFill>
                <a:latin typeface="Trebuchet MS" pitchFamily="34" charset="0"/>
                <a:ea typeface="+mn-ea"/>
                <a:cs typeface="+mn-cs"/>
              </a:defRPr>
            </a:lvl1pPr>
            <a:lvl2pPr marL="758286">
              <a:lnSpc>
                <a:spcPct val="100000"/>
              </a:lnSpc>
              <a:spcBef>
                <a:spcPts val="533"/>
              </a:spcBef>
              <a:defRPr sz="1600"/>
            </a:lvl2pPr>
            <a:lvl3pPr>
              <a:defRPr sz="1867"/>
            </a:lvl3pPr>
            <a:lvl4pPr>
              <a:defRPr sz="1600"/>
            </a:lvl4pPr>
            <a:lvl5pPr>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314019" y="1366801"/>
            <a:ext cx="5448000" cy="287323"/>
          </a:xfrm>
        </p:spPr>
        <p:txBody>
          <a:bodyPr wrap="square" rIns="0" bIns="0" anchor="ctr">
            <a:spAutoFit/>
          </a:bodyPr>
          <a:lstStyle>
            <a:lvl1pPr marL="0" marR="0" indent="0" algn="l" defTabSz="1219018" rtl="0" eaLnBrk="1" fontAlgn="auto" latinLnBrk="0" hangingPunct="1">
              <a:lnSpc>
                <a:spcPct val="100000"/>
              </a:lnSpc>
              <a:spcBef>
                <a:spcPct val="0"/>
              </a:spcBef>
              <a:spcAft>
                <a:spcPts val="0"/>
              </a:spcAft>
              <a:buClrTx/>
              <a:buSzTx/>
              <a:buFontTx/>
              <a:buNone/>
              <a:tabLst/>
              <a:defRPr kumimoji="0" lang="en-US" sz="1867"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609509" indent="0">
              <a:buNone/>
              <a:defRPr sz="2667" b="1"/>
            </a:lvl2pPr>
            <a:lvl3pPr marL="1219018" indent="0">
              <a:buNone/>
              <a:defRPr sz="2400" b="1"/>
            </a:lvl3pPr>
            <a:lvl4pPr marL="1828526" indent="0">
              <a:buNone/>
              <a:defRPr sz="2133" b="1"/>
            </a:lvl4pPr>
            <a:lvl5pPr marL="2438035" indent="0">
              <a:buNone/>
              <a:defRPr sz="2133" b="1"/>
            </a:lvl5pPr>
            <a:lvl6pPr marL="3047544" indent="0">
              <a:buNone/>
              <a:defRPr sz="2133" b="1"/>
            </a:lvl6pPr>
            <a:lvl7pPr marL="3657051" indent="0">
              <a:buNone/>
              <a:defRPr sz="2133" b="1"/>
            </a:lvl7pPr>
            <a:lvl8pPr marL="4266561" indent="0">
              <a:buNone/>
              <a:defRPr sz="2133" b="1"/>
            </a:lvl8pPr>
            <a:lvl9pPr marL="4876069" indent="0">
              <a:buNone/>
              <a:defRPr sz="2133" b="1"/>
            </a:lvl9pPr>
          </a:lstStyle>
          <a:p>
            <a:pPr marL="0" marR="0" lvl="0" indent="0" algn="l" defTabSz="1219018" rtl="0" eaLnBrk="1" fontAlgn="auto" latinLnBrk="0" hangingPunct="1">
              <a:lnSpc>
                <a:spcPct val="100000"/>
              </a:lnSpc>
              <a:spcBef>
                <a:spcPct val="0"/>
              </a:spcBef>
              <a:spcAft>
                <a:spcPts val="0"/>
              </a:spcAft>
              <a:buClrTx/>
              <a:buSzTx/>
              <a:buFontTx/>
              <a:buNone/>
              <a:tabLst/>
              <a:defRPr/>
            </a:pPr>
            <a:r>
              <a:rPr lang="en-US"/>
              <a:t>2 Column heading goes here</a:t>
            </a:r>
          </a:p>
        </p:txBody>
      </p:sp>
      <p:sp>
        <p:nvSpPr>
          <p:cNvPr id="6" name="Content Placeholder 5"/>
          <p:cNvSpPr>
            <a:spLocks noGrp="1"/>
          </p:cNvSpPr>
          <p:nvPr>
            <p:ph sz="quarter" idx="4" hasCustomPrompt="1"/>
          </p:nvPr>
        </p:nvSpPr>
        <p:spPr>
          <a:xfrm>
            <a:off x="6314017" y="1778002"/>
            <a:ext cx="5448000" cy="4468284"/>
          </a:xfrm>
        </p:spPr>
        <p:txBody>
          <a:bodyPr tIns="0"/>
          <a:lstStyle>
            <a:lvl1pPr marL="380990" indent="-380990">
              <a:buFont typeface="Wingdings" panose="05000000000000000000" pitchFamily="2" charset="2"/>
              <a:buChar char="§"/>
              <a:defRPr lang="en-US" sz="1867" kern="1200" dirty="0" smtClean="0">
                <a:solidFill>
                  <a:srgbClr val="595959"/>
                </a:solidFill>
                <a:latin typeface="Trebuchet MS" pitchFamily="34" charset="0"/>
                <a:ea typeface="+mn-ea"/>
                <a:cs typeface="+mn-cs"/>
              </a:defRPr>
            </a:lvl1pPr>
            <a:lvl2pPr marL="758286" indent="-380942">
              <a:defRPr lang="en-US" sz="1600" kern="1200" dirty="0" smtClean="0">
                <a:solidFill>
                  <a:srgbClr val="595959"/>
                </a:solidFill>
                <a:latin typeface="Trebuchet MS" pitchFamily="34" charset="0"/>
                <a:ea typeface="+mn-ea"/>
                <a:cs typeface="+mn-cs"/>
              </a:defRPr>
            </a:lvl2pPr>
            <a:lvl3pPr marL="1523771" indent="-304754">
              <a:defRPr lang="en-US" sz="1867" kern="1200" dirty="0" smtClean="0">
                <a:solidFill>
                  <a:srgbClr val="595959"/>
                </a:solidFill>
                <a:latin typeface="Trebuchet MS" pitchFamily="34" charset="0"/>
                <a:ea typeface="+mn-ea"/>
                <a:cs typeface="+mn-cs"/>
              </a:defRPr>
            </a:lvl3pPr>
            <a:lvl4pPr marL="2133280" indent="-304754">
              <a:defRPr lang="en-US" sz="1600" kern="1200" dirty="0" smtClean="0">
                <a:solidFill>
                  <a:srgbClr val="595959"/>
                </a:solidFill>
                <a:latin typeface="Trebuchet MS" pitchFamily="34" charset="0"/>
                <a:ea typeface="+mn-ea"/>
                <a:cs typeface="+mn-cs"/>
              </a:defRPr>
            </a:lvl4pPr>
            <a:lvl5pPr marL="2742789" indent="-304754">
              <a:defRPr lang="en-US" sz="1600" kern="1200" dirty="0">
                <a:solidFill>
                  <a:srgbClr val="595959"/>
                </a:solidFill>
                <a:latin typeface="Trebuchet MS" pitchFamily="34" charset="0"/>
                <a:ea typeface="+mn-ea"/>
                <a:cs typeface="+mn-cs"/>
              </a:defRPr>
            </a:lvl5pPr>
            <a:lvl6pPr>
              <a:defRPr sz="2133"/>
            </a:lvl6pPr>
            <a:lvl7pPr>
              <a:defRPr sz="2133"/>
            </a:lvl7pPr>
            <a:lvl8pPr>
              <a:defRPr sz="2133"/>
            </a:lvl8pPr>
            <a:lvl9pPr>
              <a:defRPr sz="2133"/>
            </a:lvl9pPr>
          </a:lstStyle>
          <a:p>
            <a:pPr marL="302355" lvl="0" indent="-302355" algn="l" defTabSz="1219018" rtl="0" eaLnBrk="1" latinLnBrk="0" hangingPunct="1">
              <a:lnSpc>
                <a:spcPct val="100000"/>
              </a:lnSpc>
              <a:spcBef>
                <a:spcPts val="533"/>
              </a:spcBef>
              <a:buFont typeface="Wingdings" panose="05000000000000000000" pitchFamily="2" charset="2"/>
              <a:buChar char="§"/>
            </a:pPr>
            <a:r>
              <a:rPr lang="en-US"/>
              <a:t>Click to edit Master text styles</a:t>
            </a:r>
          </a:p>
          <a:p>
            <a:pPr marL="758286" lvl="1" indent="-380942" algn="l" defTabSz="1219018" rtl="0" eaLnBrk="1" latinLnBrk="0" hangingPunct="1">
              <a:lnSpc>
                <a:spcPct val="100000"/>
              </a:lnSpc>
              <a:spcBef>
                <a:spcPts val="533"/>
              </a:spcBef>
              <a:buFont typeface="Arial" pitchFamily="34" charset="0"/>
              <a:buChar char="–"/>
            </a:pPr>
            <a:r>
              <a:rPr lang="en-US"/>
              <a:t>Second level</a:t>
            </a:r>
          </a:p>
          <a:p>
            <a:pPr marL="1523771" lvl="2" indent="-304754" algn="l" defTabSz="1219018" rtl="0" eaLnBrk="1" latinLnBrk="0" hangingPunct="1">
              <a:lnSpc>
                <a:spcPct val="90000"/>
              </a:lnSpc>
              <a:spcBef>
                <a:spcPts val="800"/>
              </a:spcBef>
              <a:buFont typeface="Arial" pitchFamily="34" charset="0"/>
              <a:buChar char="•"/>
            </a:pPr>
            <a:r>
              <a:rPr lang="en-US"/>
              <a:t>Third level</a:t>
            </a:r>
          </a:p>
          <a:p>
            <a:pPr marL="2133280" lvl="3" indent="-304754" algn="l" defTabSz="1219018" rtl="0" eaLnBrk="1" latinLnBrk="0" hangingPunct="1">
              <a:lnSpc>
                <a:spcPct val="90000"/>
              </a:lnSpc>
              <a:spcBef>
                <a:spcPts val="800"/>
              </a:spcBef>
              <a:buFont typeface="Arial" pitchFamily="34" charset="0"/>
              <a:buChar char="–"/>
            </a:pPr>
            <a:r>
              <a:rPr lang="en-US"/>
              <a:t>Fourth level</a:t>
            </a:r>
          </a:p>
          <a:p>
            <a:pPr marL="2742789" lvl="4" indent="-304754" algn="l" defTabSz="1219018" rtl="0" eaLnBrk="1" latinLnBrk="0" hangingPunct="1">
              <a:lnSpc>
                <a:spcPct val="90000"/>
              </a:lnSpc>
              <a:spcBef>
                <a:spcPts val="800"/>
              </a:spcBef>
              <a:buFont typeface="Arial" pitchFamily="34" charset="0"/>
              <a:buChar char="»"/>
            </a:pPr>
            <a:r>
              <a:rPr lang="en-US"/>
              <a:t>Fifth level</a:t>
            </a:r>
          </a:p>
        </p:txBody>
      </p:sp>
      <p:sp>
        <p:nvSpPr>
          <p:cNvPr id="8" name="Title 1">
            <a:extLst>
              <a:ext uri="{FF2B5EF4-FFF2-40B4-BE49-F238E27FC236}">
                <a16:creationId xmlns:a16="http://schemas.microsoft.com/office/drawing/2014/main" id="{E99D03EB-57A9-4FE6-8E52-835EF245DAFE}"/>
              </a:ext>
            </a:extLst>
          </p:cNvPr>
          <p:cNvSpPr>
            <a:spLocks noGrp="1"/>
          </p:cNvSpPr>
          <p:nvPr>
            <p:ph type="title" hasCustomPrompt="1"/>
          </p:nvPr>
        </p:nvSpPr>
        <p:spPr>
          <a:xfrm>
            <a:off x="431800" y="359035"/>
            <a:ext cx="10104200" cy="461655"/>
          </a:xfrm>
          <a:prstGeom prst="rect">
            <a:avLst/>
          </a:prstGeom>
        </p:spPr>
        <p:txBody>
          <a:bodyPr/>
          <a:lstStyle>
            <a:lvl1pPr>
              <a:defRPr baseline="0"/>
            </a:lvl1pPr>
          </a:lstStyle>
          <a:p>
            <a:r>
              <a:rPr lang="en-US"/>
              <a:t>TITLE OF THE SLIDE GOES HERE</a:t>
            </a:r>
          </a:p>
        </p:txBody>
      </p:sp>
      <p:sp>
        <p:nvSpPr>
          <p:cNvPr id="10" name="Slide Number Placeholder 5">
            <a:extLst>
              <a:ext uri="{FF2B5EF4-FFF2-40B4-BE49-F238E27FC236}">
                <a16:creationId xmlns:a16="http://schemas.microsoft.com/office/drawing/2014/main" id="{5AD56A18-3F29-4703-A5F8-FDCB1F045DFC}"/>
              </a:ext>
            </a:extLst>
          </p:cNvPr>
          <p:cNvSpPr txBox="1">
            <a:spLocks/>
          </p:cNvSpPr>
          <p:nvPr userDrawn="1"/>
        </p:nvSpPr>
        <p:spPr>
          <a:xfrm>
            <a:off x="11573753" y="6598267"/>
            <a:ext cx="559663" cy="192000"/>
          </a:xfrm>
          <a:prstGeom prst="rect">
            <a:avLst/>
          </a:prstGeom>
          <a:noFill/>
          <a:ln w="12700">
            <a:noFill/>
            <a:prstDash val="sysDot"/>
          </a:ln>
        </p:spPr>
        <p:txBody>
          <a:bodyPr vert="horz" lIns="121904" tIns="60953" rIns="0" bIns="60953" rtlCol="0" anchor="ctr"/>
          <a:lstStyle>
            <a:defPPr>
              <a:defRPr lang="en-US"/>
            </a:defPPr>
            <a:lvl1pPr marL="0" algn="ctr" defTabSz="914286" rtl="0" eaLnBrk="1" latinLnBrk="0" hangingPunct="1">
              <a:defRPr sz="800" b="1"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D6AB342A-830E-438F-A6A8-BEDF509AB0A8}" type="slidenum">
              <a:rPr lang="en-US" sz="1067" b="0" smtClean="0">
                <a:solidFill>
                  <a:schemeClr val="tx1">
                    <a:lumMod val="75000"/>
                    <a:lumOff val="25000"/>
                  </a:schemeClr>
                </a:solidFill>
              </a:rPr>
              <a:pPr/>
              <a:t>‹#›</a:t>
            </a:fld>
            <a:endParaRPr lang="en-US" sz="1067" b="0" dirty="0">
              <a:solidFill>
                <a:schemeClr val="tx1">
                  <a:lumMod val="75000"/>
                  <a:lumOff val="25000"/>
                </a:schemeClr>
              </a:solidFill>
            </a:endParaRPr>
          </a:p>
        </p:txBody>
      </p:sp>
    </p:spTree>
    <p:extLst>
      <p:ext uri="{BB962C8B-B14F-4D97-AF65-F5344CB8AC3E}">
        <p14:creationId xmlns:p14="http://schemas.microsoft.com/office/powerpoint/2010/main" val="1467166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with Title">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lvl1pPr>
              <a:defRPr baseline="0"/>
            </a:lvl1pPr>
          </a:lstStyle>
          <a:p>
            <a:r>
              <a:rPr lang="en-US"/>
              <a:t>TITLE OF THE SLIDE GOES HERE</a:t>
            </a:r>
          </a:p>
        </p:txBody>
      </p:sp>
      <p:sp>
        <p:nvSpPr>
          <p:cNvPr id="6" name="Slide Number Placeholder 5">
            <a:extLst>
              <a:ext uri="{FF2B5EF4-FFF2-40B4-BE49-F238E27FC236}">
                <a16:creationId xmlns:a16="http://schemas.microsoft.com/office/drawing/2014/main" id="{4D78B4D0-6BE9-4088-A013-AAED39EFD6EC}"/>
              </a:ext>
            </a:extLst>
          </p:cNvPr>
          <p:cNvSpPr txBox="1">
            <a:spLocks/>
          </p:cNvSpPr>
          <p:nvPr userDrawn="1"/>
        </p:nvSpPr>
        <p:spPr>
          <a:xfrm>
            <a:off x="11573753" y="6598267"/>
            <a:ext cx="559663" cy="192000"/>
          </a:xfrm>
          <a:prstGeom prst="rect">
            <a:avLst/>
          </a:prstGeom>
          <a:noFill/>
          <a:ln w="12700">
            <a:noFill/>
            <a:prstDash val="sysDot"/>
          </a:ln>
        </p:spPr>
        <p:txBody>
          <a:bodyPr vert="horz" lIns="121904" tIns="60953" rIns="0" bIns="60953" rtlCol="0" anchor="ctr"/>
          <a:lstStyle>
            <a:defPPr>
              <a:defRPr lang="en-US"/>
            </a:defPPr>
            <a:lvl1pPr marL="0" algn="ctr" defTabSz="914286" rtl="0" eaLnBrk="1" latinLnBrk="0" hangingPunct="1">
              <a:defRPr sz="800" b="1"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D6AB342A-830E-438F-A6A8-BEDF509AB0A8}" type="slidenum">
              <a:rPr lang="en-US" sz="1067" b="0" smtClean="0">
                <a:solidFill>
                  <a:schemeClr val="tx1">
                    <a:lumMod val="75000"/>
                    <a:lumOff val="25000"/>
                  </a:schemeClr>
                </a:solidFill>
              </a:rPr>
              <a:pPr/>
              <a:t>‹#›</a:t>
            </a:fld>
            <a:endParaRPr lang="en-US" sz="1067" b="0" dirty="0">
              <a:solidFill>
                <a:schemeClr val="tx1">
                  <a:lumMod val="75000"/>
                  <a:lumOff val="25000"/>
                </a:schemeClr>
              </a:solidFill>
            </a:endParaRPr>
          </a:p>
        </p:txBody>
      </p:sp>
    </p:spTree>
    <p:extLst>
      <p:ext uri="{BB962C8B-B14F-4D97-AF65-F5344CB8AC3E}">
        <p14:creationId xmlns:p14="http://schemas.microsoft.com/office/powerpoint/2010/main" val="1060705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4CD0B-5D21-E1AF-B80A-765224EFB0C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282209E-B7E0-BC81-2FED-7E4C7BB32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4EB13F2-049C-9D4C-CCA9-8EF3134A9446}"/>
              </a:ext>
            </a:extLst>
          </p:cNvPr>
          <p:cNvSpPr>
            <a:spLocks noGrp="1"/>
          </p:cNvSpPr>
          <p:nvPr>
            <p:ph type="dt" sz="half" idx="10"/>
          </p:nvPr>
        </p:nvSpPr>
        <p:spPr/>
        <p:txBody>
          <a:bodyPr/>
          <a:lstStyle/>
          <a:p>
            <a:fld id="{F3AA91B0-44EF-44DB-8FE5-57A648937FC4}" type="datetimeFigureOut">
              <a:rPr lang="en-IN" smtClean="0"/>
              <a:t>09-08-2024</a:t>
            </a:fld>
            <a:endParaRPr lang="en-IN"/>
          </a:p>
        </p:txBody>
      </p:sp>
      <p:sp>
        <p:nvSpPr>
          <p:cNvPr id="5" name="Footer Placeholder 4">
            <a:extLst>
              <a:ext uri="{FF2B5EF4-FFF2-40B4-BE49-F238E27FC236}">
                <a16:creationId xmlns:a16="http://schemas.microsoft.com/office/drawing/2014/main" id="{E6C6EBC4-0ECF-38DD-BCCD-10F82576172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9FDBA5A-4BF4-902A-F474-996E21EB1D6D}"/>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3393351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Section Divider">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201A299A-BF04-2CCA-5422-9B7E992F7DE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1674"/>
            <a:ext cx="12192000" cy="685465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AD35131-7371-4CF0-B282-66D9EF64198D}"/>
              </a:ext>
            </a:extLst>
          </p:cNvPr>
          <p:cNvSpPr/>
          <p:nvPr userDrawn="1"/>
        </p:nvSpPr>
        <p:spPr>
          <a:xfrm>
            <a:off x="1" y="0"/>
            <a:ext cx="12192001" cy="6858000"/>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N" sz="2400" dirty="0"/>
          </a:p>
        </p:txBody>
      </p:sp>
      <p:sp>
        <p:nvSpPr>
          <p:cNvPr id="26" name="Rectangle 25">
            <a:extLst>
              <a:ext uri="{FF2B5EF4-FFF2-40B4-BE49-F238E27FC236}">
                <a16:creationId xmlns:a16="http://schemas.microsoft.com/office/drawing/2014/main" id="{8AD19607-E94E-48EE-A274-950F2411742E}"/>
              </a:ext>
            </a:extLst>
          </p:cNvPr>
          <p:cNvSpPr/>
          <p:nvPr/>
        </p:nvSpPr>
        <p:spPr>
          <a:xfrm>
            <a:off x="-48379" y="5146441"/>
            <a:ext cx="12288761" cy="1711559"/>
          </a:xfrm>
          <a:prstGeom prst="rect">
            <a:avLst/>
          </a:prstGeom>
          <a:solidFill>
            <a:srgbClr val="000000">
              <a:alpha val="69804"/>
            </a:srgbClr>
          </a:solidFill>
          <a:ln w="3175">
            <a:solidFill>
              <a:srgbClr val="BED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46" name="Text Placeholder 3">
            <a:extLst>
              <a:ext uri="{FF2B5EF4-FFF2-40B4-BE49-F238E27FC236}">
                <a16:creationId xmlns:a16="http://schemas.microsoft.com/office/drawing/2014/main" id="{FC89170F-4740-47C6-A37C-089B562BC848}"/>
              </a:ext>
            </a:extLst>
          </p:cNvPr>
          <p:cNvSpPr>
            <a:spLocks noGrp="1"/>
          </p:cNvSpPr>
          <p:nvPr userDrawn="1">
            <p:ph type="body" sz="quarter" idx="11" hasCustomPrompt="1"/>
          </p:nvPr>
        </p:nvSpPr>
        <p:spPr>
          <a:xfrm>
            <a:off x="431800" y="5239095"/>
            <a:ext cx="11328400" cy="1475741"/>
          </a:xfrm>
        </p:spPr>
        <p:txBody>
          <a:bodyPr anchor="ctr">
            <a:normAutofit/>
          </a:bodyPr>
          <a:lstStyle>
            <a:lvl1pPr marL="0" indent="0" algn="ctr">
              <a:lnSpc>
                <a:spcPts val="4000"/>
              </a:lnSpc>
              <a:spcBef>
                <a:spcPts val="0"/>
              </a:spcBef>
              <a:buNone/>
              <a:defRPr sz="3200" b="1" cap="all" baseline="0">
                <a:solidFill>
                  <a:srgbClr val="BED730"/>
                </a:solidFill>
              </a:defRPr>
            </a:lvl1pPr>
          </a:lstStyle>
          <a:p>
            <a:pPr lvl="0"/>
            <a:r>
              <a:rPr lang="en-US" dirty="0"/>
              <a:t>SECTION DIVIDER</a:t>
            </a:r>
          </a:p>
        </p:txBody>
      </p:sp>
      <p:pic>
        <p:nvPicPr>
          <p:cNvPr id="3" name="Picture 2" descr="Image result for sify logo">
            <a:extLst>
              <a:ext uri="{FF2B5EF4-FFF2-40B4-BE49-F238E27FC236}">
                <a16:creationId xmlns:a16="http://schemas.microsoft.com/office/drawing/2014/main" id="{2F82B5DC-DAD0-F32C-CD44-BF722C3BE5F7}"/>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814"/>
          <a:stretch/>
        </p:blipFill>
        <p:spPr bwMode="auto">
          <a:xfrm>
            <a:off x="10668000" y="412818"/>
            <a:ext cx="1170197" cy="663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216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Full 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58DCF0-1ED5-4F76-942B-A19560D269A4}"/>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Tree>
    <p:extLst>
      <p:ext uri="{BB962C8B-B14F-4D97-AF65-F5344CB8AC3E}">
        <p14:creationId xmlns:p14="http://schemas.microsoft.com/office/powerpoint/2010/main" val="3107816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Color Palet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51707"/>
            <a:ext cx="10051200" cy="461655"/>
          </a:xfrm>
          <a:prstGeom prst="rect">
            <a:avLst/>
          </a:prstGeom>
        </p:spPr>
        <p:txBody>
          <a:bodyPr/>
          <a:lstStyle>
            <a:lvl1pPr>
              <a:defRPr baseline="0"/>
            </a:lvl1pPr>
          </a:lstStyle>
          <a:p>
            <a:r>
              <a:rPr lang="en-US" dirty="0"/>
              <a:t>Color Palette</a:t>
            </a:r>
          </a:p>
        </p:txBody>
      </p:sp>
      <p:sp>
        <p:nvSpPr>
          <p:cNvPr id="4" name="Rectangle 3">
            <a:extLst>
              <a:ext uri="{FF2B5EF4-FFF2-40B4-BE49-F238E27FC236}">
                <a16:creationId xmlns:a16="http://schemas.microsoft.com/office/drawing/2014/main" id="{B7E4328B-D13C-42AE-AE8E-10B47BAE4610}"/>
              </a:ext>
            </a:extLst>
          </p:cNvPr>
          <p:cNvSpPr/>
          <p:nvPr/>
        </p:nvSpPr>
        <p:spPr>
          <a:xfrm>
            <a:off x="447027" y="1912703"/>
            <a:ext cx="1483843" cy="59020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6" name="Rectangle 5">
            <a:extLst>
              <a:ext uri="{FF2B5EF4-FFF2-40B4-BE49-F238E27FC236}">
                <a16:creationId xmlns:a16="http://schemas.microsoft.com/office/drawing/2014/main" id="{D5CFE044-BA97-42C4-9069-A63FF4388E19}"/>
              </a:ext>
            </a:extLst>
          </p:cNvPr>
          <p:cNvSpPr/>
          <p:nvPr/>
        </p:nvSpPr>
        <p:spPr>
          <a:xfrm>
            <a:off x="2413373" y="1912703"/>
            <a:ext cx="1483843" cy="59020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7" name="Rectangle 6">
            <a:extLst>
              <a:ext uri="{FF2B5EF4-FFF2-40B4-BE49-F238E27FC236}">
                <a16:creationId xmlns:a16="http://schemas.microsoft.com/office/drawing/2014/main" id="{FC51BB78-6515-40CB-83F1-5E6A75ACED06}"/>
              </a:ext>
            </a:extLst>
          </p:cNvPr>
          <p:cNvSpPr/>
          <p:nvPr/>
        </p:nvSpPr>
        <p:spPr>
          <a:xfrm>
            <a:off x="4379720" y="1912703"/>
            <a:ext cx="1483843" cy="59020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8" name="Rectangle 7">
            <a:extLst>
              <a:ext uri="{FF2B5EF4-FFF2-40B4-BE49-F238E27FC236}">
                <a16:creationId xmlns:a16="http://schemas.microsoft.com/office/drawing/2014/main" id="{9B1B22CD-BDE0-4F9E-8DBD-474744ADF3E8}"/>
              </a:ext>
            </a:extLst>
          </p:cNvPr>
          <p:cNvSpPr/>
          <p:nvPr/>
        </p:nvSpPr>
        <p:spPr>
          <a:xfrm>
            <a:off x="6346066" y="1912703"/>
            <a:ext cx="1483843" cy="59020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9" name="Rectangle 8">
            <a:extLst>
              <a:ext uri="{FF2B5EF4-FFF2-40B4-BE49-F238E27FC236}">
                <a16:creationId xmlns:a16="http://schemas.microsoft.com/office/drawing/2014/main" id="{998742DC-982D-4662-9434-A248A25BD175}"/>
              </a:ext>
            </a:extLst>
          </p:cNvPr>
          <p:cNvSpPr/>
          <p:nvPr/>
        </p:nvSpPr>
        <p:spPr>
          <a:xfrm>
            <a:off x="8312413" y="1912703"/>
            <a:ext cx="1483843" cy="59020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10" name="Rectangle 9">
            <a:extLst>
              <a:ext uri="{FF2B5EF4-FFF2-40B4-BE49-F238E27FC236}">
                <a16:creationId xmlns:a16="http://schemas.microsoft.com/office/drawing/2014/main" id="{4D898B4F-2DAB-49EA-AF24-A869636DFC83}"/>
              </a:ext>
            </a:extLst>
          </p:cNvPr>
          <p:cNvSpPr/>
          <p:nvPr/>
        </p:nvSpPr>
        <p:spPr>
          <a:xfrm>
            <a:off x="10278760" y="1912703"/>
            <a:ext cx="1483843" cy="59020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11" name="TextBox 10">
            <a:extLst>
              <a:ext uri="{FF2B5EF4-FFF2-40B4-BE49-F238E27FC236}">
                <a16:creationId xmlns:a16="http://schemas.microsoft.com/office/drawing/2014/main" id="{F4547637-0770-4AAA-93A5-EBEA61797A46}"/>
              </a:ext>
            </a:extLst>
          </p:cNvPr>
          <p:cNvSpPr txBox="1"/>
          <p:nvPr/>
        </p:nvSpPr>
        <p:spPr>
          <a:xfrm>
            <a:off x="447026" y="2670204"/>
            <a:ext cx="716030" cy="1087477"/>
          </a:xfrm>
          <a:prstGeom prst="rect">
            <a:avLst/>
          </a:prstGeom>
          <a:noFill/>
        </p:spPr>
        <p:txBody>
          <a:bodyPr wrap="none" lIns="0" tIns="0" rIns="0" bIns="0" rtlCol="0">
            <a:spAutoFit/>
          </a:bodyPr>
          <a:lstStyle/>
          <a:p>
            <a:r>
              <a:rPr lang="en-IN" sz="1600" dirty="0">
                <a:solidFill>
                  <a:srgbClr val="595959"/>
                </a:solidFill>
              </a:rPr>
              <a:t>ASSET 1</a:t>
            </a:r>
          </a:p>
          <a:p>
            <a:pPr>
              <a:spcBef>
                <a:spcPts val="800"/>
              </a:spcBef>
            </a:pPr>
            <a:r>
              <a:rPr lang="en-IN" sz="1600" dirty="0">
                <a:solidFill>
                  <a:srgbClr val="595959"/>
                </a:solidFill>
              </a:rPr>
              <a:t>R: 149</a:t>
            </a:r>
          </a:p>
          <a:p>
            <a:r>
              <a:rPr lang="en-IN" sz="1600" dirty="0">
                <a:solidFill>
                  <a:srgbClr val="595959"/>
                </a:solidFill>
              </a:rPr>
              <a:t>G: 179</a:t>
            </a:r>
          </a:p>
          <a:p>
            <a:r>
              <a:rPr lang="en-IN" sz="1600" dirty="0">
                <a:solidFill>
                  <a:srgbClr val="595959"/>
                </a:solidFill>
              </a:rPr>
              <a:t>B: 215</a:t>
            </a:r>
          </a:p>
        </p:txBody>
      </p:sp>
      <p:sp>
        <p:nvSpPr>
          <p:cNvPr id="12" name="TextBox 11">
            <a:extLst>
              <a:ext uri="{FF2B5EF4-FFF2-40B4-BE49-F238E27FC236}">
                <a16:creationId xmlns:a16="http://schemas.microsoft.com/office/drawing/2014/main" id="{82C2F1AA-F8F7-4BF2-A2FC-645DA7181D85}"/>
              </a:ext>
            </a:extLst>
          </p:cNvPr>
          <p:cNvSpPr txBox="1"/>
          <p:nvPr/>
        </p:nvSpPr>
        <p:spPr>
          <a:xfrm>
            <a:off x="434328" y="1370158"/>
            <a:ext cx="1913857" cy="287323"/>
          </a:xfrm>
          <a:prstGeom prst="rect">
            <a:avLst/>
          </a:prstGeom>
          <a:noFill/>
        </p:spPr>
        <p:txBody>
          <a:bodyPr wrap="none" lIns="0" tIns="0" rIns="0" bIns="0" rtlCol="0">
            <a:spAutoFit/>
          </a:bodyPr>
          <a:lstStyle/>
          <a:p>
            <a:r>
              <a:rPr lang="en-IN" sz="1867" b="1" dirty="0">
                <a:solidFill>
                  <a:srgbClr val="595959"/>
                </a:solidFill>
              </a:rPr>
              <a:t>PRIMARY COLORS</a:t>
            </a:r>
          </a:p>
        </p:txBody>
      </p:sp>
      <p:sp>
        <p:nvSpPr>
          <p:cNvPr id="13" name="TextBox 12">
            <a:extLst>
              <a:ext uri="{FF2B5EF4-FFF2-40B4-BE49-F238E27FC236}">
                <a16:creationId xmlns:a16="http://schemas.microsoft.com/office/drawing/2014/main" id="{ED21CFA7-B0A8-404A-8755-747CC477C574}"/>
              </a:ext>
            </a:extLst>
          </p:cNvPr>
          <p:cNvSpPr txBox="1"/>
          <p:nvPr/>
        </p:nvSpPr>
        <p:spPr>
          <a:xfrm>
            <a:off x="2413373" y="2670204"/>
            <a:ext cx="716030" cy="1087477"/>
          </a:xfrm>
          <a:prstGeom prst="rect">
            <a:avLst/>
          </a:prstGeom>
          <a:noFill/>
        </p:spPr>
        <p:txBody>
          <a:bodyPr wrap="none" lIns="0" tIns="0" rIns="0" bIns="0" rtlCol="0">
            <a:spAutoFit/>
          </a:bodyPr>
          <a:lstStyle/>
          <a:p>
            <a:r>
              <a:rPr lang="en-IN" sz="1600" dirty="0">
                <a:solidFill>
                  <a:srgbClr val="595959"/>
                </a:solidFill>
              </a:rPr>
              <a:t>ASSET 2</a:t>
            </a:r>
          </a:p>
          <a:p>
            <a:pPr>
              <a:spcBef>
                <a:spcPts val="800"/>
              </a:spcBef>
            </a:pPr>
            <a:r>
              <a:rPr lang="en-IN" sz="1600" dirty="0">
                <a:solidFill>
                  <a:srgbClr val="595959"/>
                </a:solidFill>
              </a:rPr>
              <a:t>R: 215</a:t>
            </a:r>
          </a:p>
          <a:p>
            <a:r>
              <a:rPr lang="en-IN" sz="1600" dirty="0">
                <a:solidFill>
                  <a:srgbClr val="595959"/>
                </a:solidFill>
              </a:rPr>
              <a:t>G: 150</a:t>
            </a:r>
          </a:p>
          <a:p>
            <a:r>
              <a:rPr lang="en-IN" sz="1600" dirty="0">
                <a:solidFill>
                  <a:srgbClr val="595959"/>
                </a:solidFill>
              </a:rPr>
              <a:t>B: 148</a:t>
            </a:r>
          </a:p>
        </p:txBody>
      </p:sp>
      <p:sp>
        <p:nvSpPr>
          <p:cNvPr id="14" name="TextBox 13">
            <a:extLst>
              <a:ext uri="{FF2B5EF4-FFF2-40B4-BE49-F238E27FC236}">
                <a16:creationId xmlns:a16="http://schemas.microsoft.com/office/drawing/2014/main" id="{452E051D-C9B6-4A62-8278-1A977BAD6E75}"/>
              </a:ext>
            </a:extLst>
          </p:cNvPr>
          <p:cNvSpPr txBox="1"/>
          <p:nvPr/>
        </p:nvSpPr>
        <p:spPr>
          <a:xfrm>
            <a:off x="4379720" y="2670204"/>
            <a:ext cx="716030" cy="1087477"/>
          </a:xfrm>
          <a:prstGeom prst="rect">
            <a:avLst/>
          </a:prstGeom>
          <a:noFill/>
        </p:spPr>
        <p:txBody>
          <a:bodyPr wrap="none" lIns="0" tIns="0" rIns="0" bIns="0" rtlCol="0">
            <a:spAutoFit/>
          </a:bodyPr>
          <a:lstStyle/>
          <a:p>
            <a:r>
              <a:rPr lang="en-IN" sz="1600" dirty="0">
                <a:solidFill>
                  <a:srgbClr val="595959"/>
                </a:solidFill>
              </a:rPr>
              <a:t>ASSET 3</a:t>
            </a:r>
          </a:p>
          <a:p>
            <a:pPr>
              <a:spcBef>
                <a:spcPts val="800"/>
              </a:spcBef>
            </a:pPr>
            <a:r>
              <a:rPr lang="en-IN" sz="1600" dirty="0">
                <a:solidFill>
                  <a:srgbClr val="595959"/>
                </a:solidFill>
              </a:rPr>
              <a:t>R: 195</a:t>
            </a:r>
          </a:p>
          <a:p>
            <a:r>
              <a:rPr lang="en-IN" sz="1600" dirty="0">
                <a:solidFill>
                  <a:srgbClr val="595959"/>
                </a:solidFill>
              </a:rPr>
              <a:t>G: 214</a:t>
            </a:r>
          </a:p>
          <a:p>
            <a:r>
              <a:rPr lang="en-IN" sz="1600" dirty="0">
                <a:solidFill>
                  <a:srgbClr val="595959"/>
                </a:solidFill>
              </a:rPr>
              <a:t>B: 155</a:t>
            </a:r>
          </a:p>
        </p:txBody>
      </p:sp>
      <p:sp>
        <p:nvSpPr>
          <p:cNvPr id="15" name="TextBox 14">
            <a:extLst>
              <a:ext uri="{FF2B5EF4-FFF2-40B4-BE49-F238E27FC236}">
                <a16:creationId xmlns:a16="http://schemas.microsoft.com/office/drawing/2014/main" id="{0D37B8BC-A0D4-4C30-9A1F-8AEE177F92FD}"/>
              </a:ext>
            </a:extLst>
          </p:cNvPr>
          <p:cNvSpPr txBox="1"/>
          <p:nvPr/>
        </p:nvSpPr>
        <p:spPr>
          <a:xfrm>
            <a:off x="6346067" y="2670204"/>
            <a:ext cx="716030" cy="1087477"/>
          </a:xfrm>
          <a:prstGeom prst="rect">
            <a:avLst/>
          </a:prstGeom>
          <a:noFill/>
        </p:spPr>
        <p:txBody>
          <a:bodyPr wrap="none" lIns="0" tIns="0" rIns="0" bIns="0" rtlCol="0">
            <a:spAutoFit/>
          </a:bodyPr>
          <a:lstStyle/>
          <a:p>
            <a:r>
              <a:rPr lang="en-IN" sz="1600" dirty="0">
                <a:solidFill>
                  <a:srgbClr val="595959"/>
                </a:solidFill>
              </a:rPr>
              <a:t>ASSET 4</a:t>
            </a:r>
          </a:p>
          <a:p>
            <a:pPr>
              <a:spcBef>
                <a:spcPts val="800"/>
              </a:spcBef>
            </a:pPr>
            <a:r>
              <a:rPr lang="en-IN" sz="1600" dirty="0">
                <a:solidFill>
                  <a:srgbClr val="595959"/>
                </a:solidFill>
              </a:rPr>
              <a:t>R: 179</a:t>
            </a:r>
          </a:p>
          <a:p>
            <a:r>
              <a:rPr lang="en-IN" sz="1600" dirty="0">
                <a:solidFill>
                  <a:srgbClr val="595959"/>
                </a:solidFill>
              </a:rPr>
              <a:t>G: 162</a:t>
            </a:r>
          </a:p>
          <a:p>
            <a:r>
              <a:rPr lang="en-IN" sz="1600" dirty="0">
                <a:solidFill>
                  <a:srgbClr val="595959"/>
                </a:solidFill>
              </a:rPr>
              <a:t>B: 199</a:t>
            </a:r>
          </a:p>
        </p:txBody>
      </p:sp>
      <p:sp>
        <p:nvSpPr>
          <p:cNvPr id="16" name="TextBox 15">
            <a:extLst>
              <a:ext uri="{FF2B5EF4-FFF2-40B4-BE49-F238E27FC236}">
                <a16:creationId xmlns:a16="http://schemas.microsoft.com/office/drawing/2014/main" id="{086E4FFB-75D5-4AB4-B44D-3F33F1CF891D}"/>
              </a:ext>
            </a:extLst>
          </p:cNvPr>
          <p:cNvSpPr txBox="1"/>
          <p:nvPr/>
        </p:nvSpPr>
        <p:spPr>
          <a:xfrm>
            <a:off x="8312413" y="2670204"/>
            <a:ext cx="716030" cy="1087477"/>
          </a:xfrm>
          <a:prstGeom prst="rect">
            <a:avLst/>
          </a:prstGeom>
          <a:noFill/>
        </p:spPr>
        <p:txBody>
          <a:bodyPr wrap="none" lIns="0" tIns="0" rIns="0" bIns="0" rtlCol="0">
            <a:spAutoFit/>
          </a:bodyPr>
          <a:lstStyle/>
          <a:p>
            <a:r>
              <a:rPr lang="en-IN" sz="1600" dirty="0">
                <a:solidFill>
                  <a:srgbClr val="595959"/>
                </a:solidFill>
              </a:rPr>
              <a:t>ASSET 5</a:t>
            </a:r>
          </a:p>
          <a:p>
            <a:pPr>
              <a:spcBef>
                <a:spcPts val="800"/>
              </a:spcBef>
            </a:pPr>
            <a:r>
              <a:rPr lang="en-IN" sz="1600" dirty="0">
                <a:solidFill>
                  <a:srgbClr val="595959"/>
                </a:solidFill>
              </a:rPr>
              <a:t>R: 147</a:t>
            </a:r>
          </a:p>
          <a:p>
            <a:r>
              <a:rPr lang="en-IN" sz="1600" dirty="0">
                <a:solidFill>
                  <a:srgbClr val="595959"/>
                </a:solidFill>
              </a:rPr>
              <a:t>G: 205</a:t>
            </a:r>
          </a:p>
          <a:p>
            <a:r>
              <a:rPr lang="en-IN" sz="1600" dirty="0">
                <a:solidFill>
                  <a:srgbClr val="595959"/>
                </a:solidFill>
              </a:rPr>
              <a:t>B: 221</a:t>
            </a:r>
          </a:p>
        </p:txBody>
      </p:sp>
      <p:sp>
        <p:nvSpPr>
          <p:cNvPr id="17" name="TextBox 16">
            <a:extLst>
              <a:ext uri="{FF2B5EF4-FFF2-40B4-BE49-F238E27FC236}">
                <a16:creationId xmlns:a16="http://schemas.microsoft.com/office/drawing/2014/main" id="{5D56B14C-8C7C-4B3F-B3C5-1BD1E37D9293}"/>
              </a:ext>
            </a:extLst>
          </p:cNvPr>
          <p:cNvSpPr txBox="1"/>
          <p:nvPr/>
        </p:nvSpPr>
        <p:spPr>
          <a:xfrm>
            <a:off x="10278760" y="2670204"/>
            <a:ext cx="716030" cy="1087477"/>
          </a:xfrm>
          <a:prstGeom prst="rect">
            <a:avLst/>
          </a:prstGeom>
          <a:noFill/>
        </p:spPr>
        <p:txBody>
          <a:bodyPr wrap="none" lIns="0" tIns="0" rIns="0" bIns="0" rtlCol="0">
            <a:spAutoFit/>
          </a:bodyPr>
          <a:lstStyle/>
          <a:p>
            <a:r>
              <a:rPr lang="en-IN" sz="1600" dirty="0">
                <a:solidFill>
                  <a:srgbClr val="595959"/>
                </a:solidFill>
              </a:rPr>
              <a:t>ASSET 6</a:t>
            </a:r>
          </a:p>
          <a:p>
            <a:pPr>
              <a:spcBef>
                <a:spcPts val="800"/>
              </a:spcBef>
            </a:pPr>
            <a:r>
              <a:rPr lang="en-IN" sz="1600" dirty="0">
                <a:solidFill>
                  <a:srgbClr val="595959"/>
                </a:solidFill>
              </a:rPr>
              <a:t>R: 250</a:t>
            </a:r>
          </a:p>
          <a:p>
            <a:r>
              <a:rPr lang="en-IN" sz="1600" dirty="0">
                <a:solidFill>
                  <a:srgbClr val="595959"/>
                </a:solidFill>
              </a:rPr>
              <a:t>G: 192</a:t>
            </a:r>
          </a:p>
          <a:p>
            <a:r>
              <a:rPr lang="en-IN" sz="1600" dirty="0">
                <a:solidFill>
                  <a:srgbClr val="595959"/>
                </a:solidFill>
              </a:rPr>
              <a:t>B: 144</a:t>
            </a:r>
          </a:p>
        </p:txBody>
      </p:sp>
      <p:sp>
        <p:nvSpPr>
          <p:cNvPr id="18" name="TextBox 17">
            <a:extLst>
              <a:ext uri="{FF2B5EF4-FFF2-40B4-BE49-F238E27FC236}">
                <a16:creationId xmlns:a16="http://schemas.microsoft.com/office/drawing/2014/main" id="{F40EFAAB-F6AD-44D1-A61D-2A4AE33D9654}"/>
              </a:ext>
            </a:extLst>
          </p:cNvPr>
          <p:cNvSpPr txBox="1"/>
          <p:nvPr/>
        </p:nvSpPr>
        <p:spPr>
          <a:xfrm>
            <a:off x="434327" y="4005081"/>
            <a:ext cx="1443216" cy="287323"/>
          </a:xfrm>
          <a:prstGeom prst="rect">
            <a:avLst/>
          </a:prstGeom>
          <a:noFill/>
        </p:spPr>
        <p:txBody>
          <a:bodyPr wrap="none" lIns="0" tIns="0" rIns="0" bIns="0" rtlCol="0">
            <a:spAutoFit/>
          </a:bodyPr>
          <a:lstStyle/>
          <a:p>
            <a:r>
              <a:rPr lang="en-IN" sz="1867" b="1" dirty="0">
                <a:solidFill>
                  <a:srgbClr val="595959"/>
                </a:solidFill>
              </a:rPr>
              <a:t>FONT COLOR</a:t>
            </a:r>
          </a:p>
        </p:txBody>
      </p:sp>
      <p:sp>
        <p:nvSpPr>
          <p:cNvPr id="19" name="Rectangle 18">
            <a:extLst>
              <a:ext uri="{FF2B5EF4-FFF2-40B4-BE49-F238E27FC236}">
                <a16:creationId xmlns:a16="http://schemas.microsoft.com/office/drawing/2014/main" id="{890443EB-8948-4923-9AF9-844BAF7527C2}"/>
              </a:ext>
            </a:extLst>
          </p:cNvPr>
          <p:cNvSpPr/>
          <p:nvPr/>
        </p:nvSpPr>
        <p:spPr>
          <a:xfrm>
            <a:off x="447027" y="4402390"/>
            <a:ext cx="1483843" cy="5902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solidFill>
                <a:schemeClr val="tx1"/>
              </a:solidFill>
            </a:endParaRPr>
          </a:p>
        </p:txBody>
      </p:sp>
      <p:sp>
        <p:nvSpPr>
          <p:cNvPr id="20" name="TextBox 19">
            <a:extLst>
              <a:ext uri="{FF2B5EF4-FFF2-40B4-BE49-F238E27FC236}">
                <a16:creationId xmlns:a16="http://schemas.microsoft.com/office/drawing/2014/main" id="{06B40338-43E9-4740-A9B1-0E02C6306CA7}"/>
              </a:ext>
            </a:extLst>
          </p:cNvPr>
          <p:cNvSpPr txBox="1"/>
          <p:nvPr/>
        </p:nvSpPr>
        <p:spPr>
          <a:xfrm>
            <a:off x="447027" y="5159890"/>
            <a:ext cx="1177695" cy="1087477"/>
          </a:xfrm>
          <a:prstGeom prst="rect">
            <a:avLst/>
          </a:prstGeom>
          <a:noFill/>
        </p:spPr>
        <p:txBody>
          <a:bodyPr wrap="none" lIns="0" tIns="0" rIns="0" bIns="0" rtlCol="0">
            <a:spAutoFit/>
          </a:bodyPr>
          <a:lstStyle/>
          <a:p>
            <a:r>
              <a:rPr lang="en-IN" sz="1600" dirty="0">
                <a:solidFill>
                  <a:srgbClr val="595959"/>
                </a:solidFill>
              </a:rPr>
              <a:t>FONT COLOR</a:t>
            </a:r>
          </a:p>
          <a:p>
            <a:pPr>
              <a:spcBef>
                <a:spcPts val="800"/>
              </a:spcBef>
            </a:pPr>
            <a:r>
              <a:rPr lang="en-IN" sz="1600" dirty="0">
                <a:solidFill>
                  <a:srgbClr val="595959"/>
                </a:solidFill>
              </a:rPr>
              <a:t>R: 0</a:t>
            </a:r>
          </a:p>
          <a:p>
            <a:r>
              <a:rPr lang="en-IN" sz="1600" dirty="0">
                <a:solidFill>
                  <a:srgbClr val="595959"/>
                </a:solidFill>
              </a:rPr>
              <a:t>G: 0</a:t>
            </a:r>
          </a:p>
          <a:p>
            <a:r>
              <a:rPr lang="en-IN" sz="1600" dirty="0">
                <a:solidFill>
                  <a:srgbClr val="595959"/>
                </a:solidFill>
              </a:rPr>
              <a:t>B: 0</a:t>
            </a:r>
          </a:p>
        </p:txBody>
      </p:sp>
      <p:grpSp>
        <p:nvGrpSpPr>
          <p:cNvPr id="21" name="Group 20">
            <a:extLst>
              <a:ext uri="{FF2B5EF4-FFF2-40B4-BE49-F238E27FC236}">
                <a16:creationId xmlns:a16="http://schemas.microsoft.com/office/drawing/2014/main" id="{263411DD-BA76-41C7-ADF0-7E43D09A1DB2}"/>
              </a:ext>
            </a:extLst>
          </p:cNvPr>
          <p:cNvGrpSpPr/>
          <p:nvPr/>
        </p:nvGrpSpPr>
        <p:grpSpPr>
          <a:xfrm>
            <a:off x="4368607" y="4348045"/>
            <a:ext cx="2217020" cy="505591"/>
            <a:chOff x="3197275" y="3272707"/>
            <a:chExt cx="1662765" cy="379193"/>
          </a:xfrm>
        </p:grpSpPr>
        <p:sp>
          <p:nvSpPr>
            <p:cNvPr id="22" name="Rectangle 21">
              <a:extLst>
                <a:ext uri="{FF2B5EF4-FFF2-40B4-BE49-F238E27FC236}">
                  <a16:creationId xmlns:a16="http://schemas.microsoft.com/office/drawing/2014/main" id="{31A47A36-E381-483C-B833-139D75F81B28}"/>
                </a:ext>
              </a:extLst>
            </p:cNvPr>
            <p:cNvSpPr/>
            <p:nvPr/>
          </p:nvSpPr>
          <p:spPr>
            <a:xfrm>
              <a:off x="3197275" y="3272707"/>
              <a:ext cx="1662765" cy="379193"/>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23" name="TextBox 22">
              <a:extLst>
                <a:ext uri="{FF2B5EF4-FFF2-40B4-BE49-F238E27FC236}">
                  <a16:creationId xmlns:a16="http://schemas.microsoft.com/office/drawing/2014/main" id="{2FAAE967-B4D3-43BC-B9D0-69A413DEC89C}"/>
                </a:ext>
              </a:extLst>
            </p:cNvPr>
            <p:cNvSpPr txBox="1"/>
            <p:nvPr/>
          </p:nvSpPr>
          <p:spPr>
            <a:xfrm>
              <a:off x="3299099" y="3323804"/>
              <a:ext cx="1456313" cy="276999"/>
            </a:xfrm>
            <a:prstGeom prst="rect">
              <a:avLst/>
            </a:prstGeom>
            <a:noFill/>
          </p:spPr>
          <p:txBody>
            <a:bodyPr wrap="none" lIns="0" tIns="0" rIns="0" bIns="0" rtlCol="0">
              <a:spAutoFit/>
            </a:bodyPr>
            <a:lstStyle/>
            <a:p>
              <a:r>
                <a:rPr lang="en-IN" sz="2400" b="1" dirty="0">
                  <a:solidFill>
                    <a:schemeClr val="bg1"/>
                  </a:solidFill>
                </a:rPr>
                <a:t>Trebuchet MS</a:t>
              </a:r>
              <a:endParaRPr lang="en-IN" sz="1600" b="1" dirty="0">
                <a:solidFill>
                  <a:schemeClr val="bg1"/>
                </a:solidFill>
              </a:endParaRPr>
            </a:p>
          </p:txBody>
        </p:sp>
      </p:grpSp>
      <p:sp>
        <p:nvSpPr>
          <p:cNvPr id="24" name="TextBox 23">
            <a:extLst>
              <a:ext uri="{FF2B5EF4-FFF2-40B4-BE49-F238E27FC236}">
                <a16:creationId xmlns:a16="http://schemas.microsoft.com/office/drawing/2014/main" id="{97428E92-6A13-4EEE-A66B-9981CC127020}"/>
              </a:ext>
            </a:extLst>
          </p:cNvPr>
          <p:cNvSpPr txBox="1"/>
          <p:nvPr/>
        </p:nvSpPr>
        <p:spPr>
          <a:xfrm>
            <a:off x="4368605" y="4005081"/>
            <a:ext cx="1248162" cy="287323"/>
          </a:xfrm>
          <a:prstGeom prst="rect">
            <a:avLst/>
          </a:prstGeom>
          <a:noFill/>
        </p:spPr>
        <p:txBody>
          <a:bodyPr wrap="none" lIns="0" tIns="0" rIns="0" bIns="0" rtlCol="0">
            <a:spAutoFit/>
          </a:bodyPr>
          <a:lstStyle/>
          <a:p>
            <a:r>
              <a:rPr lang="en-IN" sz="1867" b="1" dirty="0">
                <a:solidFill>
                  <a:srgbClr val="595959"/>
                </a:solidFill>
              </a:rPr>
              <a:t>FONT TYPE</a:t>
            </a:r>
          </a:p>
        </p:txBody>
      </p:sp>
    </p:spTree>
    <p:extLst>
      <p:ext uri="{BB962C8B-B14F-4D97-AF65-F5344CB8AC3E}">
        <p14:creationId xmlns:p14="http://schemas.microsoft.com/office/powerpoint/2010/main" val="3168712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Section Divider">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1CF5F4CF-AAD1-4AFE-98D0-497D00F5455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1674"/>
            <a:ext cx="12192000" cy="685465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C8C00623-BBB6-CF60-107E-584B25B0B661}"/>
              </a:ext>
            </a:extLst>
          </p:cNvPr>
          <p:cNvSpPr/>
          <p:nvPr userDrawn="1"/>
        </p:nvSpPr>
        <p:spPr>
          <a:xfrm>
            <a:off x="1" y="0"/>
            <a:ext cx="12192001" cy="6858000"/>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N" sz="2400" dirty="0"/>
          </a:p>
        </p:txBody>
      </p:sp>
      <p:pic>
        <p:nvPicPr>
          <p:cNvPr id="23" name="Picture 22" descr="http://skillwise.in/consulting/images_new/logo/sify.png">
            <a:extLst>
              <a:ext uri="{FF2B5EF4-FFF2-40B4-BE49-F238E27FC236}">
                <a16:creationId xmlns:a16="http://schemas.microsoft.com/office/drawing/2014/main" id="{502C8AC8-AFE6-467F-8CDF-743475E1E568}"/>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347071" y="-33902"/>
            <a:ext cx="1592940" cy="159293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91E53CF5-21DD-0643-92BD-DCA404F11458}"/>
              </a:ext>
            </a:extLst>
          </p:cNvPr>
          <p:cNvGrpSpPr/>
          <p:nvPr userDrawn="1"/>
        </p:nvGrpSpPr>
        <p:grpSpPr>
          <a:xfrm>
            <a:off x="388419" y="5298989"/>
            <a:ext cx="11353773" cy="1010795"/>
            <a:chOff x="388418" y="4989095"/>
            <a:chExt cx="11353773" cy="1010794"/>
          </a:xfrm>
        </p:grpSpPr>
        <p:cxnSp>
          <p:nvCxnSpPr>
            <p:cNvPr id="4" name="Straight Connector 3">
              <a:extLst>
                <a:ext uri="{FF2B5EF4-FFF2-40B4-BE49-F238E27FC236}">
                  <a16:creationId xmlns:a16="http://schemas.microsoft.com/office/drawing/2014/main" id="{660BE776-C5A2-8543-18F3-F4CA20B884B1}"/>
                </a:ext>
              </a:extLst>
            </p:cNvPr>
            <p:cNvCxnSpPr/>
            <p:nvPr/>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5CC3E1A-2F78-3C8C-215A-3F5AFBCD2AB8}"/>
                </a:ext>
              </a:extLst>
            </p:cNvPr>
            <p:cNvCxnSpPr/>
            <p:nvPr/>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D18059D-29A3-8AAA-DA15-1F876AE2D5DA}"/>
                </a:ext>
              </a:extLst>
            </p:cNvPr>
            <p:cNvCxnSpPr/>
            <p:nvPr/>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5ACBCBE-50B1-E46F-DE38-80E7712A1AE2}"/>
                </a:ext>
              </a:extLst>
            </p:cNvPr>
            <p:cNvCxnSpPr/>
            <p:nvPr/>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A44C6A7-64FA-22A5-CB88-D18E2C26B2CB}"/>
                </a:ext>
              </a:extLst>
            </p:cNvPr>
            <p:cNvCxnSpPr/>
            <p:nvPr/>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1FF86FA-DF0C-C732-0F39-FE4E709624EE}"/>
                </a:ext>
              </a:extLst>
            </p:cNvPr>
            <p:cNvCxnSpPr/>
            <p:nvPr/>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163F1D1-471D-D669-D345-35BFA31920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12" name="Picture 11">
            <a:extLst>
              <a:ext uri="{FF2B5EF4-FFF2-40B4-BE49-F238E27FC236}">
                <a16:creationId xmlns:a16="http://schemas.microsoft.com/office/drawing/2014/main" id="{CF235276-04A0-DEB4-7C18-EC4C65EDF6C3}"/>
              </a:ext>
            </a:extLst>
          </p:cNvPr>
          <p:cNvPicPr>
            <a:picLocks noChangeAspect="1"/>
          </p:cNvPicPr>
          <p:nvPr userDrawn="1"/>
        </p:nvPicPr>
        <p:blipFill>
          <a:blip r:embed="rId5" cstate="screen">
            <a:biLevel thresh="25000"/>
            <a:extLst>
              <a:ext uri="{28A0092B-C50C-407E-A947-70E740481C1C}">
                <a14:useLocalDpi xmlns:a14="http://schemas.microsoft.com/office/drawing/2010/main"/>
              </a:ext>
            </a:extLst>
          </a:blip>
          <a:stretch>
            <a:fillRect/>
          </a:stretch>
        </p:blipFill>
        <p:spPr>
          <a:xfrm>
            <a:off x="388419" y="208570"/>
            <a:ext cx="1320021" cy="1107997"/>
          </a:xfrm>
          <a:prstGeom prst="rect">
            <a:avLst/>
          </a:prstGeom>
        </p:spPr>
      </p:pic>
    </p:spTree>
    <p:extLst>
      <p:ext uri="{BB962C8B-B14F-4D97-AF65-F5344CB8AC3E}">
        <p14:creationId xmlns:p14="http://schemas.microsoft.com/office/powerpoint/2010/main" val="290733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solidFill>
                  <a:schemeClr val="tx2">
                    <a:lumMod val="75000"/>
                  </a:schemeClr>
                </a:solidFill>
              </a:defRPr>
            </a:lvl1pPr>
          </a:lstStyle>
          <a:p>
            <a:r>
              <a:rPr lang="en-US"/>
              <a:t>TITLE OF THE SLIDE GOES HERE</a:t>
            </a:r>
          </a:p>
        </p:txBody>
      </p:sp>
    </p:spTree>
    <p:extLst>
      <p:ext uri="{BB962C8B-B14F-4D97-AF65-F5344CB8AC3E}">
        <p14:creationId xmlns:p14="http://schemas.microsoft.com/office/powerpoint/2010/main" val="1173189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27741-0C9A-BD7D-A419-DF6B5406C2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DD3AE94-8714-0AE5-A88E-3FDE77DD57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AE872C-65FB-28E6-FD21-B4B809EEA23C}"/>
              </a:ext>
            </a:extLst>
          </p:cNvPr>
          <p:cNvSpPr>
            <a:spLocks noGrp="1"/>
          </p:cNvSpPr>
          <p:nvPr>
            <p:ph type="dt" sz="half" idx="10"/>
          </p:nvPr>
        </p:nvSpPr>
        <p:spPr/>
        <p:txBody>
          <a:bodyPr/>
          <a:lstStyle/>
          <a:p>
            <a:fld id="{F3AA91B0-44EF-44DB-8FE5-57A648937FC4}" type="datetimeFigureOut">
              <a:rPr lang="en-IN" smtClean="0"/>
              <a:t>09-08-2024</a:t>
            </a:fld>
            <a:endParaRPr lang="en-IN"/>
          </a:p>
        </p:txBody>
      </p:sp>
      <p:sp>
        <p:nvSpPr>
          <p:cNvPr id="5" name="Footer Placeholder 4">
            <a:extLst>
              <a:ext uri="{FF2B5EF4-FFF2-40B4-BE49-F238E27FC236}">
                <a16:creationId xmlns:a16="http://schemas.microsoft.com/office/drawing/2014/main" id="{C480075C-0209-87A5-ADA4-61805314E19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E16FEEC-9311-B54E-4424-7E828A44580E}"/>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1421208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83739-466E-C71E-FA80-7BBC7169BC8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8761089-BCC9-585E-EACA-384326B578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AAF06EF-7C18-73B3-4AD5-999E26157C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BDD8F2A-94EC-01BC-2C53-79EDAAFBB991}"/>
              </a:ext>
            </a:extLst>
          </p:cNvPr>
          <p:cNvSpPr>
            <a:spLocks noGrp="1"/>
          </p:cNvSpPr>
          <p:nvPr>
            <p:ph type="dt" sz="half" idx="10"/>
          </p:nvPr>
        </p:nvSpPr>
        <p:spPr/>
        <p:txBody>
          <a:bodyPr/>
          <a:lstStyle/>
          <a:p>
            <a:fld id="{F3AA91B0-44EF-44DB-8FE5-57A648937FC4}" type="datetimeFigureOut">
              <a:rPr lang="en-IN" smtClean="0"/>
              <a:t>09-08-2024</a:t>
            </a:fld>
            <a:endParaRPr lang="en-IN"/>
          </a:p>
        </p:txBody>
      </p:sp>
      <p:sp>
        <p:nvSpPr>
          <p:cNvPr id="6" name="Footer Placeholder 5">
            <a:extLst>
              <a:ext uri="{FF2B5EF4-FFF2-40B4-BE49-F238E27FC236}">
                <a16:creationId xmlns:a16="http://schemas.microsoft.com/office/drawing/2014/main" id="{5783FC3E-C54F-7C6F-A9A3-54B75A67A2D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5C0D6B2-462B-AD4D-539E-1CF968E44958}"/>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4019567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DC381-3C37-43A2-015B-DB9E3899B62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3F08654-9EBA-4D49-1B0B-6237ED5103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BA4FBE-FF12-F444-BE26-CC58710907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F7F4979-CD0C-0AB2-3632-1A19B4B2A4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0AFEA1-1704-94C8-6266-7B66FA6DF0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4396AF7-DA49-83A3-C025-BFCA41EB78A4}"/>
              </a:ext>
            </a:extLst>
          </p:cNvPr>
          <p:cNvSpPr>
            <a:spLocks noGrp="1"/>
          </p:cNvSpPr>
          <p:nvPr>
            <p:ph type="dt" sz="half" idx="10"/>
          </p:nvPr>
        </p:nvSpPr>
        <p:spPr/>
        <p:txBody>
          <a:bodyPr/>
          <a:lstStyle/>
          <a:p>
            <a:fld id="{F3AA91B0-44EF-44DB-8FE5-57A648937FC4}" type="datetimeFigureOut">
              <a:rPr lang="en-IN" smtClean="0"/>
              <a:t>09-08-2024</a:t>
            </a:fld>
            <a:endParaRPr lang="en-IN"/>
          </a:p>
        </p:txBody>
      </p:sp>
      <p:sp>
        <p:nvSpPr>
          <p:cNvPr id="8" name="Footer Placeholder 7">
            <a:extLst>
              <a:ext uri="{FF2B5EF4-FFF2-40B4-BE49-F238E27FC236}">
                <a16:creationId xmlns:a16="http://schemas.microsoft.com/office/drawing/2014/main" id="{5F438C32-0F81-90F5-57A4-322D5E97FB8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907CFC3-5BC6-0A59-39B1-F0C3931634B3}"/>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2468293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4BF40-6686-7D55-BEBD-D4306A82CFC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C94D0CF-7173-9A58-A56B-6770B0E6C9AD}"/>
              </a:ext>
            </a:extLst>
          </p:cNvPr>
          <p:cNvSpPr>
            <a:spLocks noGrp="1"/>
          </p:cNvSpPr>
          <p:nvPr>
            <p:ph type="dt" sz="half" idx="10"/>
          </p:nvPr>
        </p:nvSpPr>
        <p:spPr/>
        <p:txBody>
          <a:bodyPr/>
          <a:lstStyle/>
          <a:p>
            <a:fld id="{F3AA91B0-44EF-44DB-8FE5-57A648937FC4}" type="datetimeFigureOut">
              <a:rPr lang="en-IN" smtClean="0"/>
              <a:t>09-08-2024</a:t>
            </a:fld>
            <a:endParaRPr lang="en-IN"/>
          </a:p>
        </p:txBody>
      </p:sp>
      <p:sp>
        <p:nvSpPr>
          <p:cNvPr id="4" name="Footer Placeholder 3">
            <a:extLst>
              <a:ext uri="{FF2B5EF4-FFF2-40B4-BE49-F238E27FC236}">
                <a16:creationId xmlns:a16="http://schemas.microsoft.com/office/drawing/2014/main" id="{5376E54A-F5B1-C8B3-0681-82DDCF14E8C5}"/>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49A8C647-85DB-595D-2C51-F1EC47D3397E}"/>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228360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C33743-0669-A314-4E36-786CC74382C0}"/>
              </a:ext>
            </a:extLst>
          </p:cNvPr>
          <p:cNvSpPr>
            <a:spLocks noGrp="1"/>
          </p:cNvSpPr>
          <p:nvPr>
            <p:ph type="dt" sz="half" idx="10"/>
          </p:nvPr>
        </p:nvSpPr>
        <p:spPr/>
        <p:txBody>
          <a:bodyPr/>
          <a:lstStyle/>
          <a:p>
            <a:fld id="{F3AA91B0-44EF-44DB-8FE5-57A648937FC4}" type="datetimeFigureOut">
              <a:rPr lang="en-IN" smtClean="0"/>
              <a:t>09-08-2024</a:t>
            </a:fld>
            <a:endParaRPr lang="en-IN"/>
          </a:p>
        </p:txBody>
      </p:sp>
      <p:sp>
        <p:nvSpPr>
          <p:cNvPr id="3" name="Footer Placeholder 2">
            <a:extLst>
              <a:ext uri="{FF2B5EF4-FFF2-40B4-BE49-F238E27FC236}">
                <a16:creationId xmlns:a16="http://schemas.microsoft.com/office/drawing/2014/main" id="{F9EA0A10-18F2-7D20-DF13-16E2E98F076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43478A1-53E3-B434-306B-0183EDCB7A2F}"/>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4089608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8FC26-CB56-AAB6-FC35-C1784B4A8A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184C946-C354-C223-DAC1-D97B2E5573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B48ECD55-55A8-AE5C-79B3-9CD4D562B7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76088C-0C01-23B7-A090-FD267AD59D0B}"/>
              </a:ext>
            </a:extLst>
          </p:cNvPr>
          <p:cNvSpPr>
            <a:spLocks noGrp="1"/>
          </p:cNvSpPr>
          <p:nvPr>
            <p:ph type="dt" sz="half" idx="10"/>
          </p:nvPr>
        </p:nvSpPr>
        <p:spPr/>
        <p:txBody>
          <a:bodyPr/>
          <a:lstStyle/>
          <a:p>
            <a:fld id="{F3AA91B0-44EF-44DB-8FE5-57A648937FC4}" type="datetimeFigureOut">
              <a:rPr lang="en-IN" smtClean="0"/>
              <a:t>09-08-2024</a:t>
            </a:fld>
            <a:endParaRPr lang="en-IN"/>
          </a:p>
        </p:txBody>
      </p:sp>
      <p:sp>
        <p:nvSpPr>
          <p:cNvPr id="6" name="Footer Placeholder 5">
            <a:extLst>
              <a:ext uri="{FF2B5EF4-FFF2-40B4-BE49-F238E27FC236}">
                <a16:creationId xmlns:a16="http://schemas.microsoft.com/office/drawing/2014/main" id="{1E63FA5C-33DC-0FAA-05BC-712600A3E58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4A881FB-F00C-E63F-BD6E-1AE488E1FDBB}"/>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1645897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2A3DF-5A83-AAF2-BDED-E845065DC7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F2ACE22-FF24-812A-A61B-C5492C399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CC7F090D-389F-A801-F025-50EA6D08F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2F763C-D260-0590-AD1B-513FC99A1A44}"/>
              </a:ext>
            </a:extLst>
          </p:cNvPr>
          <p:cNvSpPr>
            <a:spLocks noGrp="1"/>
          </p:cNvSpPr>
          <p:nvPr>
            <p:ph type="dt" sz="half" idx="10"/>
          </p:nvPr>
        </p:nvSpPr>
        <p:spPr/>
        <p:txBody>
          <a:bodyPr/>
          <a:lstStyle/>
          <a:p>
            <a:fld id="{F3AA91B0-44EF-44DB-8FE5-57A648937FC4}" type="datetimeFigureOut">
              <a:rPr lang="en-IN" smtClean="0"/>
              <a:t>09-08-2024</a:t>
            </a:fld>
            <a:endParaRPr lang="en-IN"/>
          </a:p>
        </p:txBody>
      </p:sp>
      <p:sp>
        <p:nvSpPr>
          <p:cNvPr id="6" name="Footer Placeholder 5">
            <a:extLst>
              <a:ext uri="{FF2B5EF4-FFF2-40B4-BE49-F238E27FC236}">
                <a16:creationId xmlns:a16="http://schemas.microsoft.com/office/drawing/2014/main" id="{4868DA74-708B-AAD3-BA06-58C644F61AF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3154E7B-ABE3-82D6-873D-A783F68CE3FB}"/>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1605574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5C0B26-1B5B-788D-D43E-689306AD9B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391EB3C-811D-003E-A97C-CAC302E602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06DEBE5-45E4-9B03-D97B-ECBD6E715F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AA91B0-44EF-44DB-8FE5-57A648937FC4}" type="datetimeFigureOut">
              <a:rPr lang="en-IN" smtClean="0"/>
              <a:t>09-08-2024</a:t>
            </a:fld>
            <a:endParaRPr lang="en-IN"/>
          </a:p>
        </p:txBody>
      </p:sp>
      <p:sp>
        <p:nvSpPr>
          <p:cNvPr id="5" name="Footer Placeholder 4">
            <a:extLst>
              <a:ext uri="{FF2B5EF4-FFF2-40B4-BE49-F238E27FC236}">
                <a16:creationId xmlns:a16="http://schemas.microsoft.com/office/drawing/2014/main" id="{7EC634ED-624B-5618-A399-F0EFF1D08C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6EA4F59C-DF33-A54B-6F95-071AF8815A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35D6E7-6475-469C-9B7B-083829CAF4B5}" type="slidenum">
              <a:rPr lang="en-IN" smtClean="0"/>
              <a:t>‹#›</a:t>
            </a:fld>
            <a:endParaRPr lang="en-IN"/>
          </a:p>
        </p:txBody>
      </p:sp>
    </p:spTree>
    <p:extLst>
      <p:ext uri="{BB962C8B-B14F-4D97-AF65-F5344CB8AC3E}">
        <p14:creationId xmlns:p14="http://schemas.microsoft.com/office/powerpoint/2010/main" val="2939498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2000" y="1316568"/>
            <a:ext cx="11328200" cy="4993217"/>
          </a:xfrm>
          <a:prstGeom prst="rect">
            <a:avLst/>
          </a:prstGeom>
        </p:spPr>
        <p:txBody>
          <a:bodyPr vert="horz" lIns="0" tIns="0" rIns="91428" bIns="45715" rtlCol="0">
            <a:normAutofit/>
          </a:bodyPr>
          <a:lstStyle/>
          <a:p>
            <a:pPr lvl="0"/>
            <a:r>
              <a:rPr lang="en-US"/>
              <a:t>Click to edit Master text styles</a:t>
            </a:r>
          </a:p>
          <a:p>
            <a:pPr lvl="1"/>
            <a:r>
              <a:rPr lang="en-US"/>
              <a:t>Second level</a:t>
            </a:r>
          </a:p>
        </p:txBody>
      </p:sp>
      <p:sp>
        <p:nvSpPr>
          <p:cNvPr id="13" name="Title Placeholder 11"/>
          <p:cNvSpPr>
            <a:spLocks noGrp="1"/>
          </p:cNvSpPr>
          <p:nvPr>
            <p:ph type="title"/>
          </p:nvPr>
        </p:nvSpPr>
        <p:spPr>
          <a:xfrm>
            <a:off x="432000" y="359036"/>
            <a:ext cx="10049933" cy="461655"/>
          </a:xfrm>
          <a:prstGeom prst="rect">
            <a:avLst/>
          </a:prstGeom>
        </p:spPr>
        <p:txBody>
          <a:bodyPr vert="horz" wrap="square" lIns="0" tIns="45715" rIns="91428" bIns="45715" rtlCol="0" anchor="ctr">
            <a:spAutoFit/>
          </a:bodyPr>
          <a:lstStyle/>
          <a:p>
            <a:pPr marL="0" marR="0" lvl="0" indent="0" algn="l" defTabSz="1219018" rtl="0" eaLnBrk="1" fontAlgn="auto" latinLnBrk="0" hangingPunct="1">
              <a:lnSpc>
                <a:spcPct val="100000"/>
              </a:lnSpc>
              <a:spcBef>
                <a:spcPct val="0"/>
              </a:spcBef>
              <a:spcAft>
                <a:spcPts val="0"/>
              </a:spcAft>
              <a:buClrTx/>
              <a:buSzTx/>
              <a:buFontTx/>
              <a:buNone/>
              <a:tabLst/>
              <a:defRPr/>
            </a:pPr>
            <a:r>
              <a:rPr lang="en-US"/>
              <a:t>TITLE OF THE SLIDE GOES HERE</a:t>
            </a:r>
          </a:p>
        </p:txBody>
      </p:sp>
    </p:spTree>
    <p:extLst>
      <p:ext uri="{BB962C8B-B14F-4D97-AF65-F5344CB8AC3E}">
        <p14:creationId xmlns:p14="http://schemas.microsoft.com/office/powerpoint/2010/main" val="12331728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1219018" rtl="0" eaLnBrk="1" latinLnBrk="0" hangingPunct="1">
        <a:spcBef>
          <a:spcPct val="0"/>
        </a:spcBef>
        <a:buNone/>
        <a:defRPr kumimoji="0" lang="en-US" sz="2400" b="1" i="0" u="none" strike="noStrike" kern="1200" cap="all" spc="0" normalizeH="0" baseline="0" noProof="0" dirty="0" smtClean="0">
          <a:ln>
            <a:noFill/>
          </a:ln>
          <a:solidFill>
            <a:schemeClr val="tx2">
              <a:lumMod val="75000"/>
            </a:schemeClr>
          </a:solidFill>
          <a:effectLst/>
          <a:uLnTx/>
          <a:uFillTx/>
          <a:latin typeface="Trebuchet MS" pitchFamily="34" charset="0"/>
          <a:ea typeface="+mj-ea"/>
          <a:cs typeface="+mj-cs"/>
        </a:defRPr>
      </a:lvl1pPr>
    </p:titleStyle>
    <p:bodyStyle>
      <a:lvl1pPr marL="302355" indent="-302355" algn="l" defTabSz="1219018" rtl="0" eaLnBrk="1" latinLnBrk="0" hangingPunct="1">
        <a:lnSpc>
          <a:spcPct val="90000"/>
        </a:lnSpc>
        <a:spcBef>
          <a:spcPts val="800"/>
        </a:spcBef>
        <a:buFont typeface="Arial" pitchFamily="34" charset="0"/>
        <a:buChar char="•"/>
        <a:defRPr sz="2133" kern="1200">
          <a:solidFill>
            <a:srgbClr val="595959"/>
          </a:solidFill>
          <a:latin typeface="Trebuchet MS" pitchFamily="34" charset="0"/>
          <a:ea typeface="+mn-ea"/>
          <a:cs typeface="+mn-cs"/>
        </a:defRPr>
      </a:lvl1pPr>
      <a:lvl2pPr marL="758286" indent="-380942" algn="l" defTabSz="1219018" rtl="0" eaLnBrk="1" latinLnBrk="0" hangingPunct="1">
        <a:lnSpc>
          <a:spcPct val="90000"/>
        </a:lnSpc>
        <a:spcBef>
          <a:spcPts val="800"/>
        </a:spcBef>
        <a:buFont typeface="Arial" pitchFamily="34" charset="0"/>
        <a:buChar char="–"/>
        <a:defRPr sz="1867" kern="1200">
          <a:solidFill>
            <a:srgbClr val="595959"/>
          </a:solidFill>
          <a:latin typeface="Trebuchet MS" pitchFamily="34" charset="0"/>
          <a:ea typeface="+mn-ea"/>
          <a:cs typeface="+mn-cs"/>
        </a:defRPr>
      </a:lvl2pPr>
      <a:lvl3pPr marL="1523771" indent="-304754" algn="l" defTabSz="1219018" rtl="0" eaLnBrk="1" latinLnBrk="0" hangingPunct="1">
        <a:lnSpc>
          <a:spcPct val="90000"/>
        </a:lnSpc>
        <a:spcBef>
          <a:spcPts val="800"/>
        </a:spcBef>
        <a:buFont typeface="Arial" pitchFamily="34" charset="0"/>
        <a:buChar char="•"/>
        <a:defRPr sz="1600" kern="1200">
          <a:solidFill>
            <a:srgbClr val="595959"/>
          </a:solidFill>
          <a:latin typeface="Trebuchet MS" pitchFamily="34" charset="0"/>
          <a:ea typeface="+mn-ea"/>
          <a:cs typeface="+mn-cs"/>
        </a:defRPr>
      </a:lvl3pPr>
      <a:lvl4pPr marL="2133280" indent="-304754" algn="l" defTabSz="1219018" rtl="0" eaLnBrk="1" latinLnBrk="0" hangingPunct="1">
        <a:lnSpc>
          <a:spcPct val="90000"/>
        </a:lnSpc>
        <a:spcBef>
          <a:spcPts val="800"/>
        </a:spcBef>
        <a:buFont typeface="Arial" pitchFamily="34" charset="0"/>
        <a:buChar char="–"/>
        <a:defRPr sz="1467" kern="1200">
          <a:solidFill>
            <a:srgbClr val="595959"/>
          </a:solidFill>
          <a:latin typeface="Trebuchet MS" pitchFamily="34" charset="0"/>
          <a:ea typeface="+mn-ea"/>
          <a:cs typeface="+mn-cs"/>
        </a:defRPr>
      </a:lvl4pPr>
      <a:lvl5pPr marL="2742789" indent="-304754" algn="l" defTabSz="1219018" rtl="0" eaLnBrk="1" latinLnBrk="0" hangingPunct="1">
        <a:lnSpc>
          <a:spcPct val="90000"/>
        </a:lnSpc>
        <a:spcBef>
          <a:spcPts val="800"/>
        </a:spcBef>
        <a:buFont typeface="Arial" pitchFamily="34" charset="0"/>
        <a:buChar char="»"/>
        <a:defRPr sz="1467" kern="1200">
          <a:solidFill>
            <a:srgbClr val="595959"/>
          </a:solidFill>
          <a:latin typeface="Trebuchet MS" pitchFamily="34" charset="0"/>
          <a:ea typeface="+mn-ea"/>
          <a:cs typeface="+mn-cs"/>
        </a:defRPr>
      </a:lvl5pPr>
      <a:lvl6pPr marL="3352298"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806"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315"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824"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018" rtl="0" eaLnBrk="1" latinLnBrk="0" hangingPunct="1">
        <a:defRPr sz="2400" kern="1200">
          <a:solidFill>
            <a:schemeClr val="tx1"/>
          </a:solidFill>
          <a:latin typeface="+mn-lt"/>
          <a:ea typeface="+mn-ea"/>
          <a:cs typeface="+mn-cs"/>
        </a:defRPr>
      </a:lvl1pPr>
      <a:lvl2pPr marL="609509" algn="l" defTabSz="1219018" rtl="0" eaLnBrk="1" latinLnBrk="0" hangingPunct="1">
        <a:defRPr sz="2400" kern="1200">
          <a:solidFill>
            <a:schemeClr val="tx1"/>
          </a:solidFill>
          <a:latin typeface="+mn-lt"/>
          <a:ea typeface="+mn-ea"/>
          <a:cs typeface="+mn-cs"/>
        </a:defRPr>
      </a:lvl2pPr>
      <a:lvl3pPr marL="1219018" algn="l" defTabSz="1219018" rtl="0" eaLnBrk="1" latinLnBrk="0" hangingPunct="1">
        <a:defRPr sz="2400" kern="1200">
          <a:solidFill>
            <a:schemeClr val="tx1"/>
          </a:solidFill>
          <a:latin typeface="+mn-lt"/>
          <a:ea typeface="+mn-ea"/>
          <a:cs typeface="+mn-cs"/>
        </a:defRPr>
      </a:lvl3pPr>
      <a:lvl4pPr marL="1828526" algn="l" defTabSz="1219018" rtl="0" eaLnBrk="1" latinLnBrk="0" hangingPunct="1">
        <a:defRPr sz="2400" kern="1200">
          <a:solidFill>
            <a:schemeClr val="tx1"/>
          </a:solidFill>
          <a:latin typeface="+mn-lt"/>
          <a:ea typeface="+mn-ea"/>
          <a:cs typeface="+mn-cs"/>
        </a:defRPr>
      </a:lvl4pPr>
      <a:lvl5pPr marL="2438035" algn="l" defTabSz="1219018" rtl="0" eaLnBrk="1" latinLnBrk="0" hangingPunct="1">
        <a:defRPr sz="2400" kern="1200">
          <a:solidFill>
            <a:schemeClr val="tx1"/>
          </a:solidFill>
          <a:latin typeface="+mn-lt"/>
          <a:ea typeface="+mn-ea"/>
          <a:cs typeface="+mn-cs"/>
        </a:defRPr>
      </a:lvl5pPr>
      <a:lvl6pPr marL="3047544" algn="l" defTabSz="1219018" rtl="0" eaLnBrk="1" latinLnBrk="0" hangingPunct="1">
        <a:defRPr sz="2400" kern="1200">
          <a:solidFill>
            <a:schemeClr val="tx1"/>
          </a:solidFill>
          <a:latin typeface="+mn-lt"/>
          <a:ea typeface="+mn-ea"/>
          <a:cs typeface="+mn-cs"/>
        </a:defRPr>
      </a:lvl6pPr>
      <a:lvl7pPr marL="3657051" algn="l" defTabSz="1219018" rtl="0" eaLnBrk="1" latinLnBrk="0" hangingPunct="1">
        <a:defRPr sz="2400" kern="1200">
          <a:solidFill>
            <a:schemeClr val="tx1"/>
          </a:solidFill>
          <a:latin typeface="+mn-lt"/>
          <a:ea typeface="+mn-ea"/>
          <a:cs typeface="+mn-cs"/>
        </a:defRPr>
      </a:lvl7pPr>
      <a:lvl8pPr marL="4266561" algn="l" defTabSz="1219018" rtl="0" eaLnBrk="1" latinLnBrk="0" hangingPunct="1">
        <a:defRPr sz="2400" kern="1200">
          <a:solidFill>
            <a:schemeClr val="tx1"/>
          </a:solidFill>
          <a:latin typeface="+mn-lt"/>
          <a:ea typeface="+mn-ea"/>
          <a:cs typeface="+mn-cs"/>
        </a:defRPr>
      </a:lvl8pPr>
      <a:lvl9pPr marL="4876069" algn="l" defTabSz="1219018"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1620">
          <p15:clr>
            <a:srgbClr val="F26B43"/>
          </p15:clr>
        </p15:guide>
        <p15:guide id="3" pos="2767">
          <p15:clr>
            <a:srgbClr val="F26B43"/>
          </p15:clr>
        </p15:guide>
        <p15:guide id="4" pos="2993">
          <p15:clr>
            <a:srgbClr val="F26B43"/>
          </p15:clr>
        </p15:guide>
        <p15:guide id="5" pos="204">
          <p15:clr>
            <a:srgbClr val="F26B43"/>
          </p15:clr>
        </p15:guide>
        <p15:guide id="6" pos="5556">
          <p15:clr>
            <a:srgbClr val="F26B43"/>
          </p15:clr>
        </p15:guide>
        <p15:guide id="7" orient="horz" pos="2981">
          <p15:clr>
            <a:srgbClr val="F26B43"/>
          </p15:clr>
        </p15:guide>
        <p15:guide id="8" orient="horz" pos="622">
          <p15:clr>
            <a:srgbClr val="F26B43"/>
          </p15:clr>
        </p15:guide>
        <p15:guide id="9" orient="horz" pos="39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2">
            <a:extLst>
              <a:ext uri="{FF2B5EF4-FFF2-40B4-BE49-F238E27FC236}">
                <a16:creationId xmlns:a16="http://schemas.microsoft.com/office/drawing/2014/main" id="{5E81D9C2-940E-1AA1-C5C3-19B51C6117B5}"/>
              </a:ext>
            </a:extLst>
          </p:cNvPr>
          <p:cNvSpPr>
            <a:spLocks noGrp="1"/>
          </p:cNvSpPr>
          <p:nvPr>
            <p:ph type="body" sz="quarter" idx="13"/>
          </p:nvPr>
        </p:nvSpPr>
        <p:spPr>
          <a:xfrm>
            <a:off x="425144" y="4766295"/>
            <a:ext cx="7174536" cy="770906"/>
          </a:xfrm>
        </p:spPr>
        <p:txBody>
          <a:bodyPr/>
          <a:lstStyle/>
          <a:p>
            <a:pPr>
              <a:lnSpc>
                <a:spcPct val="100000"/>
              </a:lnSpc>
            </a:pPr>
            <a:r>
              <a:rPr lang="en-US" sz="4267" dirty="0"/>
              <a:t>ZSCALER</a:t>
            </a:r>
            <a:endParaRPr lang="en-IN" sz="4267" dirty="0"/>
          </a:p>
        </p:txBody>
      </p:sp>
      <p:sp>
        <p:nvSpPr>
          <p:cNvPr id="16" name="Text Placeholder 4">
            <a:extLst>
              <a:ext uri="{FF2B5EF4-FFF2-40B4-BE49-F238E27FC236}">
                <a16:creationId xmlns:a16="http://schemas.microsoft.com/office/drawing/2014/main" id="{F2F608CC-E494-9E73-0FEC-E6D1B76AF6E7}"/>
              </a:ext>
            </a:extLst>
          </p:cNvPr>
          <p:cNvSpPr>
            <a:spLocks noGrp="1"/>
          </p:cNvSpPr>
          <p:nvPr>
            <p:ph type="body" sz="quarter" idx="14"/>
          </p:nvPr>
        </p:nvSpPr>
        <p:spPr>
          <a:xfrm>
            <a:off x="425144" y="5379720"/>
            <a:ext cx="5368776" cy="556363"/>
          </a:xfrm>
        </p:spPr>
        <p:txBody>
          <a:bodyPr anchor="ctr"/>
          <a:lstStyle/>
          <a:p>
            <a:r>
              <a:rPr lang="en-US" dirty="0"/>
              <a:t>Data Center Case Study</a:t>
            </a:r>
            <a:endParaRPr lang="en-IN" dirty="0"/>
          </a:p>
        </p:txBody>
      </p:sp>
    </p:spTree>
    <p:extLst>
      <p:ext uri="{BB962C8B-B14F-4D97-AF65-F5344CB8AC3E}">
        <p14:creationId xmlns:p14="http://schemas.microsoft.com/office/powerpoint/2010/main" val="71433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4323FDC9-6E80-4351-B3B7-50CFFE61E512}"/>
              </a:ext>
            </a:extLst>
          </p:cNvPr>
          <p:cNvSpPr txBox="1"/>
          <p:nvPr/>
        </p:nvSpPr>
        <p:spPr>
          <a:xfrm>
            <a:off x="6381214" y="1711697"/>
            <a:ext cx="5562695" cy="3695179"/>
          </a:xfrm>
          <a:prstGeom prst="rect">
            <a:avLst/>
          </a:prstGeom>
          <a:noFill/>
        </p:spPr>
        <p:txBody>
          <a:bodyPr wrap="square" lIns="91440" tIns="45720" rIns="91440" bIns="45720" rtlCol="0" anchor="t">
            <a:spAutoFit/>
          </a:bodyPr>
          <a:lstStyle/>
          <a:p>
            <a:pPr>
              <a:lnSpc>
                <a:spcPts val="1920"/>
              </a:lnSpc>
              <a:defRPr/>
            </a:pPr>
            <a:r>
              <a:rPr lang="en-US" sz="1600" b="1" dirty="0">
                <a:solidFill>
                  <a:schemeClr val="tx2">
                    <a:lumMod val="75000"/>
                  </a:schemeClr>
                </a:solidFill>
              </a:rPr>
              <a:t>Integrated Value and Outcome</a:t>
            </a:r>
          </a:p>
          <a:p>
            <a:pPr marL="285750" indent="-285750">
              <a:lnSpc>
                <a:spcPts val="1920"/>
              </a:lnSpc>
              <a:buFont typeface="Arial"/>
              <a:buChar char="•"/>
              <a:defRPr/>
            </a:pPr>
            <a:r>
              <a:rPr lang="en-US" sz="1400" dirty="0">
                <a:solidFill>
                  <a:schemeClr val="tx1">
                    <a:lumMod val="50000"/>
                    <a:lumOff val="50000"/>
                  </a:schemeClr>
                </a:solidFill>
              </a:rPr>
              <a:t>Data center services at multiple locations were provided starting from Noida and Mumbai.</a:t>
            </a:r>
          </a:p>
          <a:p>
            <a:pPr marL="285750" indent="-285750">
              <a:lnSpc>
                <a:spcPts val="1920"/>
              </a:lnSpc>
              <a:buFont typeface="Arial"/>
              <a:buChar char="•"/>
              <a:defRPr/>
            </a:pPr>
            <a:r>
              <a:rPr lang="en-US" sz="1400" dirty="0">
                <a:solidFill>
                  <a:schemeClr val="tx1">
                    <a:lumMod val="50000"/>
                    <a:lumOff val="50000"/>
                  </a:schemeClr>
                </a:solidFill>
              </a:rPr>
              <a:t>Sify’s unique value proposition helped the client to expand its service with Sify at Chennai.  </a:t>
            </a:r>
          </a:p>
          <a:p>
            <a:pPr marL="285750" indent="-285750">
              <a:lnSpc>
                <a:spcPts val="1920"/>
              </a:lnSpc>
              <a:buFont typeface="Arial"/>
              <a:buChar char="•"/>
              <a:defRPr/>
            </a:pPr>
            <a:r>
              <a:rPr lang="en-US" sz="1400" dirty="0">
                <a:solidFill>
                  <a:schemeClr val="tx1">
                    <a:lumMod val="50000"/>
                    <a:lumOff val="50000"/>
                  </a:schemeClr>
                </a:solidFill>
              </a:rPr>
              <a:t>Sify provided secure and reliable infrastructure.</a:t>
            </a:r>
          </a:p>
          <a:p>
            <a:pPr marL="285750" indent="-285750">
              <a:lnSpc>
                <a:spcPts val="1920"/>
              </a:lnSpc>
              <a:buFont typeface="Arial"/>
              <a:buChar char="•"/>
              <a:defRPr/>
            </a:pPr>
            <a:r>
              <a:rPr lang="en-US" sz="1400" dirty="0">
                <a:solidFill>
                  <a:schemeClr val="tx1">
                    <a:lumMod val="50000"/>
                    <a:lumOff val="50000"/>
                  </a:schemeClr>
                </a:solidFill>
              </a:rPr>
              <a:t>The project was completed within given timelines and helped customer to start their operations. </a:t>
            </a:r>
          </a:p>
          <a:p>
            <a:pPr>
              <a:lnSpc>
                <a:spcPts val="1920"/>
              </a:lnSpc>
              <a:defRPr/>
            </a:pPr>
            <a:endParaRPr lang="en-US" sz="1400" dirty="0">
              <a:solidFill>
                <a:schemeClr val="tx1">
                  <a:lumMod val="50000"/>
                  <a:lumOff val="50000"/>
                </a:schemeClr>
              </a:solidFill>
            </a:endParaRPr>
          </a:p>
          <a:p>
            <a:pPr>
              <a:lnSpc>
                <a:spcPts val="1920"/>
              </a:lnSpc>
              <a:defRPr/>
            </a:pPr>
            <a:r>
              <a:rPr lang="en-US" sz="1600" b="1" dirty="0">
                <a:solidFill>
                  <a:schemeClr val="tx2">
                    <a:lumMod val="75000"/>
                  </a:schemeClr>
                </a:solidFill>
              </a:rPr>
              <a:t>Value for Client</a:t>
            </a:r>
            <a:endParaRPr lang="en-US" sz="1600" dirty="0">
              <a:solidFill>
                <a:schemeClr val="tx2">
                  <a:lumMod val="75000"/>
                </a:schemeClr>
              </a:solidFill>
            </a:endParaRPr>
          </a:p>
          <a:p>
            <a:pPr marL="285750" indent="-285750">
              <a:lnSpc>
                <a:spcPts val="1920"/>
              </a:lnSpc>
              <a:spcBef>
                <a:spcPts val="800"/>
              </a:spcBef>
              <a:buFont typeface="Arial"/>
              <a:buChar char="•"/>
              <a:defRPr/>
            </a:pPr>
            <a:r>
              <a:rPr lang="en-US" sz="1400" dirty="0">
                <a:solidFill>
                  <a:schemeClr val="tx1">
                    <a:lumMod val="50000"/>
                    <a:lumOff val="50000"/>
                  </a:schemeClr>
                </a:solidFill>
              </a:rPr>
              <a:t>Sify has secure infrastructure and follows global standards which the client complied with</a:t>
            </a:r>
          </a:p>
          <a:p>
            <a:pPr marL="285750" indent="-285750">
              <a:lnSpc>
                <a:spcPts val="1920"/>
              </a:lnSpc>
              <a:spcBef>
                <a:spcPts val="800"/>
              </a:spcBef>
              <a:buFont typeface="Arial"/>
              <a:buChar char="•"/>
              <a:defRPr/>
            </a:pPr>
            <a:r>
              <a:rPr lang="en-US" sz="1400" dirty="0">
                <a:solidFill>
                  <a:schemeClr val="tx1">
                    <a:lumMod val="50000"/>
                    <a:lumOff val="50000"/>
                  </a:schemeClr>
                </a:solidFill>
              </a:rPr>
              <a:t>On-time delivery of project helped client with timely go-live and operations kickstart.</a:t>
            </a:r>
          </a:p>
        </p:txBody>
      </p:sp>
      <p:grpSp>
        <p:nvGrpSpPr>
          <p:cNvPr id="19" name="Group 18">
            <a:extLst>
              <a:ext uri="{FF2B5EF4-FFF2-40B4-BE49-F238E27FC236}">
                <a16:creationId xmlns:a16="http://schemas.microsoft.com/office/drawing/2014/main" id="{BE37C32A-5BF1-4EFF-92A1-EEB7F2B2B696}"/>
              </a:ext>
            </a:extLst>
          </p:cNvPr>
          <p:cNvGrpSpPr/>
          <p:nvPr/>
        </p:nvGrpSpPr>
        <p:grpSpPr>
          <a:xfrm>
            <a:off x="796632" y="1388017"/>
            <a:ext cx="4882785" cy="1511899"/>
            <a:chOff x="841632" y="1428960"/>
            <a:chExt cx="4882785" cy="1511899"/>
          </a:xfrm>
        </p:grpSpPr>
        <p:sp>
          <p:nvSpPr>
            <p:cNvPr id="4" name="TextBox 3">
              <a:extLst>
                <a:ext uri="{FF2B5EF4-FFF2-40B4-BE49-F238E27FC236}">
                  <a16:creationId xmlns:a16="http://schemas.microsoft.com/office/drawing/2014/main" id="{E8342832-EF47-42C7-A2C0-D0C3BB1101FF}"/>
                </a:ext>
              </a:extLst>
            </p:cNvPr>
            <p:cNvSpPr txBox="1"/>
            <p:nvPr/>
          </p:nvSpPr>
          <p:spPr>
            <a:xfrm>
              <a:off x="1404417" y="1525087"/>
              <a:ext cx="4320000" cy="1415772"/>
            </a:xfrm>
            <a:prstGeom prst="rect">
              <a:avLst/>
            </a:prstGeom>
            <a:noFill/>
          </p:spPr>
          <p:txBody>
            <a:bodyPr wrap="square" lIns="91440" tIns="45720" rIns="91440" bIns="45720" rtlCol="0" anchor="t">
              <a:spAutoFit/>
            </a:bodyPr>
            <a:lstStyle/>
            <a:p>
              <a:r>
                <a:rPr lang="en-US" sz="1600" b="1" dirty="0">
                  <a:solidFill>
                    <a:schemeClr val="tx2">
                      <a:lumMod val="75000"/>
                    </a:schemeClr>
                  </a:solidFill>
                </a:rPr>
                <a:t>Project Objective</a:t>
              </a:r>
            </a:p>
            <a:p>
              <a:r>
                <a:rPr lang="en-IN" sz="1400" dirty="0">
                  <a:solidFill>
                    <a:schemeClr val="tx1">
                      <a:lumMod val="50000"/>
                      <a:lumOff val="50000"/>
                    </a:schemeClr>
                  </a:solidFill>
                </a:rPr>
                <a:t>To build multiple points of presence and to address the growing business challenges of  the customer. To help the client in their go to market strategy by providing colocation services at Mumbai, Noida &amp; Chennai.</a:t>
              </a:r>
            </a:p>
          </p:txBody>
        </p:sp>
        <p:pic>
          <p:nvPicPr>
            <p:cNvPr id="1026" name="Picture 2" descr="objective Icon 3428374">
              <a:extLst>
                <a:ext uri="{FF2B5EF4-FFF2-40B4-BE49-F238E27FC236}">
                  <a16:creationId xmlns:a16="http://schemas.microsoft.com/office/drawing/2014/main" id="{A4BD5595-EA2B-48C7-B742-0FC9410CE3ED}"/>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1632" y="1428960"/>
              <a:ext cx="540000" cy="54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a:extLst>
              <a:ext uri="{FF2B5EF4-FFF2-40B4-BE49-F238E27FC236}">
                <a16:creationId xmlns:a16="http://schemas.microsoft.com/office/drawing/2014/main" id="{0F92A99D-67F1-4D27-BDD6-190BD2649474}"/>
              </a:ext>
            </a:extLst>
          </p:cNvPr>
          <p:cNvGrpSpPr/>
          <p:nvPr/>
        </p:nvGrpSpPr>
        <p:grpSpPr>
          <a:xfrm>
            <a:off x="884352" y="5184737"/>
            <a:ext cx="4838240" cy="553998"/>
            <a:chOff x="886632" y="2210779"/>
            <a:chExt cx="4838240" cy="553998"/>
          </a:xfrm>
        </p:grpSpPr>
        <p:sp>
          <p:nvSpPr>
            <p:cNvPr id="33" name="TextBox 32">
              <a:extLst>
                <a:ext uri="{FF2B5EF4-FFF2-40B4-BE49-F238E27FC236}">
                  <a16:creationId xmlns:a16="http://schemas.microsoft.com/office/drawing/2014/main" id="{064AD464-FE8A-4F7A-9C5E-94D71356110D}"/>
                </a:ext>
              </a:extLst>
            </p:cNvPr>
            <p:cNvSpPr txBox="1"/>
            <p:nvPr/>
          </p:nvSpPr>
          <p:spPr>
            <a:xfrm>
              <a:off x="1404872" y="2210779"/>
              <a:ext cx="4320000" cy="553998"/>
            </a:xfrm>
            <a:prstGeom prst="rect">
              <a:avLst/>
            </a:prstGeom>
            <a:noFill/>
          </p:spPr>
          <p:txBody>
            <a:bodyPr wrap="square" lIns="91440" tIns="45720" rIns="91440" bIns="45720" rtlCol="0" anchor="t">
              <a:spAutoFit/>
            </a:bodyPr>
            <a:lstStyle/>
            <a:p>
              <a:r>
                <a:rPr lang="en-US" sz="1600" b="1" dirty="0">
                  <a:solidFill>
                    <a:schemeClr val="tx2">
                      <a:lumMod val="75000"/>
                    </a:schemeClr>
                  </a:solidFill>
                </a:rPr>
                <a:t>Project Model</a:t>
              </a:r>
            </a:p>
            <a:p>
              <a:pPr lvl="0">
                <a:defRPr/>
              </a:pPr>
              <a:r>
                <a:rPr lang="en-US" sz="1400" dirty="0">
                  <a:solidFill>
                    <a:schemeClr val="tx1">
                      <a:lumMod val="50000"/>
                      <a:lumOff val="50000"/>
                    </a:schemeClr>
                  </a:solidFill>
                </a:rPr>
                <a:t>Infrastructure as a Service (IaaS) model</a:t>
              </a:r>
            </a:p>
          </p:txBody>
        </p:sp>
        <p:pic>
          <p:nvPicPr>
            <p:cNvPr id="1028" name="Picture 4" descr="model Icon 1724316">
              <a:extLst>
                <a:ext uri="{FF2B5EF4-FFF2-40B4-BE49-F238E27FC236}">
                  <a16:creationId xmlns:a16="http://schemas.microsoft.com/office/drawing/2014/main" id="{8D78C8CE-F621-424D-9F5C-0017C2E9F057}"/>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6632" y="2294834"/>
              <a:ext cx="450000" cy="45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a:extLst>
              <a:ext uri="{FF2B5EF4-FFF2-40B4-BE49-F238E27FC236}">
                <a16:creationId xmlns:a16="http://schemas.microsoft.com/office/drawing/2014/main" id="{8436020D-6866-404A-B3C6-5FDAA06A86BC}"/>
              </a:ext>
            </a:extLst>
          </p:cNvPr>
          <p:cNvGrpSpPr/>
          <p:nvPr/>
        </p:nvGrpSpPr>
        <p:grpSpPr>
          <a:xfrm>
            <a:off x="780661" y="2909281"/>
            <a:ext cx="4883240" cy="1846659"/>
            <a:chOff x="841632" y="3749696"/>
            <a:chExt cx="4883240" cy="1846658"/>
          </a:xfrm>
        </p:grpSpPr>
        <p:sp>
          <p:nvSpPr>
            <p:cNvPr id="22" name="TextBox 21">
              <a:extLst>
                <a:ext uri="{FF2B5EF4-FFF2-40B4-BE49-F238E27FC236}">
                  <a16:creationId xmlns:a16="http://schemas.microsoft.com/office/drawing/2014/main" id="{5C7DCE75-42E2-480C-A281-09C8647B4706}"/>
                </a:ext>
              </a:extLst>
            </p:cNvPr>
            <p:cNvSpPr txBox="1"/>
            <p:nvPr/>
          </p:nvSpPr>
          <p:spPr>
            <a:xfrm>
              <a:off x="1404872" y="3749696"/>
              <a:ext cx="4320000" cy="1846658"/>
            </a:xfrm>
            <a:prstGeom prst="rect">
              <a:avLst/>
            </a:prstGeom>
            <a:noFill/>
          </p:spPr>
          <p:txBody>
            <a:bodyPr wrap="square" lIns="91440" tIns="45720" rIns="91440" bIns="45720" rtlCol="0" anchor="t">
              <a:spAutoFit/>
            </a:bodyPr>
            <a:lstStyle/>
            <a:p>
              <a:pPr marL="285750" indent="-285750">
                <a:buFont typeface="Arial"/>
                <a:buChar char="•"/>
              </a:pPr>
              <a:r>
                <a:rPr lang="en-US" sz="1600" b="1" dirty="0">
                  <a:solidFill>
                    <a:schemeClr val="tx2">
                      <a:lumMod val="75000"/>
                    </a:schemeClr>
                  </a:solidFill>
                </a:rPr>
                <a:t>Sify’s Uniqueness</a:t>
              </a:r>
              <a:br>
                <a:rPr lang="en-US" sz="1600" dirty="0"/>
              </a:br>
              <a:r>
                <a:rPr lang="en-US" sz="1400" dirty="0">
                  <a:solidFill>
                    <a:schemeClr val="tx1">
                      <a:lumMod val="50000"/>
                      <a:lumOff val="50000"/>
                    </a:schemeClr>
                  </a:solidFill>
                </a:rPr>
                <a:t>Sify’s data center footprint across the key markets of India</a:t>
              </a:r>
              <a:endParaRPr lang="en-IN" sz="1400" dirty="0">
                <a:solidFill>
                  <a:schemeClr val="tx1">
                    <a:lumMod val="50000"/>
                    <a:lumOff val="50000"/>
                  </a:schemeClr>
                </a:solidFill>
              </a:endParaRPr>
            </a:p>
            <a:p>
              <a:pPr marL="285750" indent="-285750">
                <a:buFont typeface="Arial"/>
                <a:buChar char="•"/>
              </a:pPr>
              <a:r>
                <a:rPr lang="en-US" sz="1400" dirty="0">
                  <a:solidFill>
                    <a:schemeClr val="tx1">
                      <a:lumMod val="50000"/>
                      <a:lumOff val="50000"/>
                    </a:schemeClr>
                  </a:solidFill>
                </a:rPr>
                <a:t>Value proposition and competitive pricing</a:t>
              </a:r>
              <a:endParaRPr lang="en-IN" sz="1400" dirty="0">
                <a:solidFill>
                  <a:schemeClr val="tx1">
                    <a:lumMod val="50000"/>
                    <a:lumOff val="50000"/>
                  </a:schemeClr>
                </a:solidFill>
              </a:endParaRPr>
            </a:p>
            <a:p>
              <a:pPr marL="285750" indent="-285750">
                <a:buFont typeface="Arial"/>
                <a:buChar char="•"/>
              </a:pPr>
              <a:r>
                <a:rPr lang="en-US" sz="1400" dirty="0">
                  <a:solidFill>
                    <a:schemeClr val="tx1">
                      <a:lumMod val="50000"/>
                      <a:lumOff val="50000"/>
                    </a:schemeClr>
                  </a:solidFill>
                </a:rPr>
                <a:t>Carrier-neutral facilities and 24x7 onsite support. </a:t>
              </a:r>
              <a:endParaRPr lang="en-IN" sz="1400" dirty="0">
                <a:solidFill>
                  <a:schemeClr val="tx1">
                    <a:lumMod val="50000"/>
                    <a:lumOff val="50000"/>
                  </a:schemeClr>
                </a:solidFill>
              </a:endParaRPr>
            </a:p>
            <a:p>
              <a:pPr marL="285750" indent="-285750">
                <a:buFont typeface="Arial"/>
                <a:buChar char="•"/>
              </a:pPr>
              <a:r>
                <a:rPr lang="en-US" sz="1400" dirty="0">
                  <a:solidFill>
                    <a:schemeClr val="tx1">
                      <a:lumMod val="50000"/>
                      <a:lumOff val="50000"/>
                    </a:schemeClr>
                  </a:solidFill>
                </a:rPr>
                <a:t>Sify’s ecosystem to provide one-stop-shop solutions to customer</a:t>
              </a:r>
              <a:endParaRPr lang="en-IN" sz="1400" dirty="0">
                <a:solidFill>
                  <a:schemeClr val="tx1">
                    <a:lumMod val="50000"/>
                    <a:lumOff val="50000"/>
                  </a:schemeClr>
                </a:solidFill>
              </a:endParaRPr>
            </a:p>
          </p:txBody>
        </p:sp>
        <p:pic>
          <p:nvPicPr>
            <p:cNvPr id="8" name="Picture 7" descr="A picture containing shape&#10;&#10;Description automatically generated">
              <a:extLst>
                <a:ext uri="{FF2B5EF4-FFF2-40B4-BE49-F238E27FC236}">
                  <a16:creationId xmlns:a16="http://schemas.microsoft.com/office/drawing/2014/main" id="{8B322F9E-64ED-4BBA-8DBC-8C9D7EDDF6DF}"/>
                </a:ext>
              </a:extLst>
            </p:cNvPr>
            <p:cNvPicPr>
              <a:picLocks noChangeAspect="1"/>
            </p:cNvPicPr>
            <p:nvPr/>
          </p:nvPicPr>
          <p:blipFill>
            <a:blip r:embed="rId5">
              <a:duotone>
                <a:schemeClr val="accent5">
                  <a:shade val="45000"/>
                  <a:satMod val="135000"/>
                </a:schemeClr>
                <a:prstClr val="white"/>
              </a:duotone>
            </a:blip>
            <a:stretch>
              <a:fillRect/>
            </a:stretch>
          </p:blipFill>
          <p:spPr>
            <a:xfrm>
              <a:off x="841632" y="3785311"/>
              <a:ext cx="540000" cy="540000"/>
            </a:xfrm>
            <a:prstGeom prst="rect">
              <a:avLst/>
            </a:prstGeom>
          </p:spPr>
        </p:pic>
      </p:grpSp>
      <p:pic>
        <p:nvPicPr>
          <p:cNvPr id="27" name="Picture 26" descr="A picture containing shape&#10;&#10;Description automatically generated">
            <a:extLst>
              <a:ext uri="{FF2B5EF4-FFF2-40B4-BE49-F238E27FC236}">
                <a16:creationId xmlns:a16="http://schemas.microsoft.com/office/drawing/2014/main" id="{7FDE27B0-6801-425A-90FE-CCA04DA3283D}"/>
              </a:ext>
            </a:extLst>
          </p:cNvPr>
          <p:cNvPicPr>
            <a:picLocks noChangeAspect="1"/>
          </p:cNvPicPr>
          <p:nvPr/>
        </p:nvPicPr>
        <p:blipFill>
          <a:blip r:embed="rId6">
            <a:duotone>
              <a:srgbClr val="FFC000">
                <a:shade val="45000"/>
                <a:satMod val="135000"/>
              </a:srgbClr>
              <a:prstClr val="white"/>
            </a:duotone>
          </a:blip>
          <a:stretch>
            <a:fillRect/>
          </a:stretch>
        </p:blipFill>
        <p:spPr>
          <a:xfrm>
            <a:off x="5784059" y="1484144"/>
            <a:ext cx="540000" cy="540000"/>
          </a:xfrm>
          <a:prstGeom prst="rect">
            <a:avLst/>
          </a:prstGeom>
        </p:spPr>
      </p:pic>
      <p:sp>
        <p:nvSpPr>
          <p:cNvPr id="25" name="TextBox 24">
            <a:extLst>
              <a:ext uri="{FF2B5EF4-FFF2-40B4-BE49-F238E27FC236}">
                <a16:creationId xmlns:a16="http://schemas.microsoft.com/office/drawing/2014/main" id="{560A9AD5-9BC5-8A40-85AD-E5FEDA0CCC12}"/>
              </a:ext>
            </a:extLst>
          </p:cNvPr>
          <p:cNvSpPr txBox="1"/>
          <p:nvPr/>
        </p:nvSpPr>
        <p:spPr>
          <a:xfrm>
            <a:off x="430891" y="965"/>
            <a:ext cx="2705147" cy="276999"/>
          </a:xfrm>
          <a:prstGeom prst="rect">
            <a:avLst/>
          </a:prstGeom>
          <a:solidFill>
            <a:schemeClr val="tx2">
              <a:lumMod val="75000"/>
            </a:schemeClr>
          </a:solidFill>
          <a:ln w="12700">
            <a:noFill/>
          </a:ln>
        </p:spPr>
        <p:txBody>
          <a:bodyPr wrap="square" lIns="91440" tIns="45720" rIns="91440" bIns="45720" rtlCol="0" anchor="t">
            <a:spAutoFit/>
          </a:bodyPr>
          <a:lstStyle/>
          <a:p>
            <a:r>
              <a:rPr lang="en-US" sz="1200" cap="all" spc="151" dirty="0">
                <a:solidFill>
                  <a:schemeClr val="bg1"/>
                </a:solidFill>
              </a:rPr>
              <a:t>IT Security</a:t>
            </a:r>
            <a:endParaRPr lang="en-US" sz="1200" dirty="0">
              <a:solidFill>
                <a:schemeClr val="bg1"/>
              </a:solidFill>
            </a:endParaRPr>
          </a:p>
        </p:txBody>
      </p:sp>
      <p:sp>
        <p:nvSpPr>
          <p:cNvPr id="30" name="TextBox 29">
            <a:extLst>
              <a:ext uri="{FF2B5EF4-FFF2-40B4-BE49-F238E27FC236}">
                <a16:creationId xmlns:a16="http://schemas.microsoft.com/office/drawing/2014/main" id="{BD950F40-7E78-4143-9C37-E418C3FBA3BF}"/>
              </a:ext>
            </a:extLst>
          </p:cNvPr>
          <p:cNvSpPr txBox="1"/>
          <p:nvPr/>
        </p:nvSpPr>
        <p:spPr>
          <a:xfrm rot="16200000">
            <a:off x="-3247531" y="3201366"/>
            <a:ext cx="6864397" cy="461665"/>
          </a:xfrm>
          <a:prstGeom prst="rect">
            <a:avLst/>
          </a:prstGeom>
          <a:solidFill>
            <a:schemeClr val="accent1"/>
          </a:solidFill>
          <a:ln>
            <a:solidFill>
              <a:srgbClr val="548ED6"/>
            </a:solidFill>
          </a:ln>
        </p:spPr>
        <p:txBody>
          <a:bodyPr wrap="square" rtlCol="0">
            <a:spAutoFit/>
          </a:bodyPr>
          <a:lstStyle/>
          <a:p>
            <a:pPr algn="ctr" defTabSz="914377">
              <a:defRPr/>
            </a:pPr>
            <a:r>
              <a:rPr lang="en-US" sz="2400" b="1" cap="all" spc="151" dirty="0">
                <a:solidFill>
                  <a:prstClr val="white"/>
                </a:solidFill>
                <a:latin typeface="Trebuchet MS"/>
              </a:rPr>
              <a:t>Data center services</a:t>
            </a:r>
          </a:p>
        </p:txBody>
      </p:sp>
      <p:sp>
        <p:nvSpPr>
          <p:cNvPr id="6" name="Title 5">
            <a:extLst>
              <a:ext uri="{FF2B5EF4-FFF2-40B4-BE49-F238E27FC236}">
                <a16:creationId xmlns:a16="http://schemas.microsoft.com/office/drawing/2014/main" id="{AC923CEE-D79A-543A-83BA-5F7E918600C1}"/>
              </a:ext>
            </a:extLst>
          </p:cNvPr>
          <p:cNvSpPr>
            <a:spLocks noGrp="1"/>
          </p:cNvSpPr>
          <p:nvPr>
            <p:ph type="title"/>
          </p:nvPr>
        </p:nvSpPr>
        <p:spPr/>
        <p:txBody>
          <a:bodyPr/>
          <a:lstStyle/>
          <a:p>
            <a:r>
              <a:rPr lang="en-US" dirty="0" err="1"/>
              <a:t>ZScaler</a:t>
            </a:r>
            <a:endParaRPr lang="en-US" dirty="0"/>
          </a:p>
        </p:txBody>
      </p:sp>
    </p:spTree>
    <p:extLst>
      <p:ext uri="{BB962C8B-B14F-4D97-AF65-F5344CB8AC3E}">
        <p14:creationId xmlns:p14="http://schemas.microsoft.com/office/powerpoint/2010/main" val="807393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0051FE-4E55-F5EE-9A27-B632C03740B9}"/>
              </a:ext>
            </a:extLst>
          </p:cNvPr>
          <p:cNvSpPr txBox="1"/>
          <p:nvPr/>
        </p:nvSpPr>
        <p:spPr>
          <a:xfrm>
            <a:off x="431800" y="3429001"/>
            <a:ext cx="11328400" cy="913007"/>
          </a:xfrm>
          <a:prstGeom prst="rect">
            <a:avLst/>
          </a:prstGeom>
          <a:noFill/>
        </p:spPr>
        <p:txBody>
          <a:bodyPr wrap="square" rtlCol="0">
            <a:spAutoFit/>
          </a:bodyPr>
          <a:lstStyle/>
          <a:p>
            <a:pPr algn="ctr"/>
            <a:r>
              <a:rPr lang="en-US" sz="5333" dirty="0">
                <a:solidFill>
                  <a:schemeClr val="bg1"/>
                </a:solidFill>
              </a:rPr>
              <a:t>Thank You</a:t>
            </a:r>
            <a:endParaRPr lang="en-IN" sz="5333" dirty="0">
              <a:solidFill>
                <a:schemeClr val="bg1"/>
              </a:solidFill>
            </a:endParaRPr>
          </a:p>
        </p:txBody>
      </p:sp>
      <p:pic>
        <p:nvPicPr>
          <p:cNvPr id="3" name="Picture 2" descr="A red and blue sign with white text&#10;&#10;Description automatically generated">
            <a:extLst>
              <a:ext uri="{FF2B5EF4-FFF2-40B4-BE49-F238E27FC236}">
                <a16:creationId xmlns:a16="http://schemas.microsoft.com/office/drawing/2014/main" id="{99380414-8344-8769-C146-A520DE918B00}"/>
              </a:ext>
            </a:extLst>
          </p:cNvPr>
          <p:cNvPicPr>
            <a:picLocks noChangeAspect="1"/>
          </p:cNvPicPr>
          <p:nvPr/>
        </p:nvPicPr>
        <p:blipFill>
          <a:blip r:embed="rId2"/>
          <a:stretch>
            <a:fillRect/>
          </a:stretch>
        </p:blipFill>
        <p:spPr>
          <a:xfrm>
            <a:off x="5575516" y="1806016"/>
            <a:ext cx="1040969" cy="1472467"/>
          </a:xfrm>
          <a:prstGeom prst="rect">
            <a:avLst/>
          </a:prstGeom>
        </p:spPr>
      </p:pic>
    </p:spTree>
    <p:extLst>
      <p:ext uri="{BB962C8B-B14F-4D97-AF65-F5344CB8AC3E}">
        <p14:creationId xmlns:p14="http://schemas.microsoft.com/office/powerpoint/2010/main" val="92057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fy Theme Nov20">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fy Theme 11102018" id="{5D34ADB0-9B4B-4AC9-89EB-6B867DA4F5E7}" vid="{13943DAD-321F-49F1-803A-50B168C71F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182</Words>
  <Application>Microsoft Office PowerPoint</Application>
  <PresentationFormat>Widescreen</PresentationFormat>
  <Paragraphs>24</Paragraphs>
  <Slides>3</Slides>
  <Notes>1</Notes>
  <HiddenSlides>0</HiddenSlides>
  <MMClips>0</MMClips>
  <ScaleCrop>false</ScaleCrop>
  <HeadingPairs>
    <vt:vector size="4" baseType="variant">
      <vt:variant>
        <vt:lpstr>Theme</vt:lpstr>
      </vt:variant>
      <vt:variant>
        <vt:i4>2</vt:i4>
      </vt:variant>
      <vt:variant>
        <vt:lpstr>Slide Titles</vt:lpstr>
      </vt:variant>
      <vt:variant>
        <vt:i4>3</vt:i4>
      </vt:variant>
    </vt:vector>
  </HeadingPairs>
  <TitlesOfParts>
    <vt:vector size="5" baseType="lpstr">
      <vt:lpstr>Office Theme</vt:lpstr>
      <vt:lpstr>Sify Theme Nov20</vt:lpstr>
      <vt:lpstr>PowerPoint Presentation</vt:lpstr>
      <vt:lpstr>ZScaler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Imran Khan</dc:creator>
  <cp:lastModifiedBy>Ali Imran Khan</cp:lastModifiedBy>
  <cp:revision>18</cp:revision>
  <dcterms:created xsi:type="dcterms:W3CDTF">2023-06-08T07:32:51Z</dcterms:created>
  <dcterms:modified xsi:type="dcterms:W3CDTF">2024-08-09T11:17:32Z</dcterms:modified>
</cp:coreProperties>
</file>