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9" r:id="rId3"/>
    <p:sldId id="2576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ED52DB-7A60-7BDD-19FD-B9D9189D49A2}" v="6" dt="2024-08-09T11:13:2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D6ED52DB-7A60-7BDD-19FD-B9D9189D49A2}"/>
    <pc:docChg chg="modSld">
      <pc:chgData name="Ali Imran Khan" userId="S::aliimran.khan@sifycorp.com::1b5bb57a-5950-47f3-9580-38148fcd8ba4" providerId="AD" clId="Web-{D6ED52DB-7A60-7BDD-19FD-B9D9189D49A2}" dt="2024-08-09T11:13:14.746" v="4" actId="20577"/>
      <pc:docMkLst>
        <pc:docMk/>
      </pc:docMkLst>
      <pc:sldChg chg="modSp">
        <pc:chgData name="Ali Imran Khan" userId="S::aliimran.khan@sifycorp.com::1b5bb57a-5950-47f3-9580-38148fcd8ba4" providerId="AD" clId="Web-{D6ED52DB-7A60-7BDD-19FD-B9D9189D49A2}" dt="2024-08-09T11:13:14.746" v="4" actId="20577"/>
        <pc:sldMkLst>
          <pc:docMk/>
          <pc:sldMk cId="714330296" sldId="2147311119"/>
        </pc:sldMkLst>
        <pc:spChg chg="mod">
          <ac:chgData name="Ali Imran Khan" userId="S::aliimran.khan@sifycorp.com::1b5bb57a-5950-47f3-9580-38148fcd8ba4" providerId="AD" clId="Web-{D6ED52DB-7A60-7BDD-19FD-B9D9189D49A2}" dt="2024-08-09T11:13:14.746" v="4" actId="20577"/>
          <ac:spMkLst>
            <pc:docMk/>
            <pc:sldMk cId="714330296" sldId="2147311119"/>
            <ac:spMk id="16" creationId="{F2F608CC-E494-9E73-0FEC-E6D1B76AF6E7}"/>
          </ac:spMkLst>
        </pc:spChg>
      </pc:sldChg>
    </pc:docChg>
  </pc:docChgLst>
  <pc:docChgLst>
    <pc:chgData name="Ali Imran Khan" userId="1b5bb57a-5950-47f3-9580-38148fcd8ba4" providerId="ADAL" clId="{56736C5B-24B2-4AFD-904E-5ED303492B9C}"/>
    <pc:docChg chg="addSld delSld modSld">
      <pc:chgData name="Ali Imran Khan" userId="1b5bb57a-5950-47f3-9580-38148fcd8ba4" providerId="ADAL" clId="{56736C5B-24B2-4AFD-904E-5ED303492B9C}" dt="2023-08-21T10:58:27.829" v="12" actId="207"/>
      <pc:docMkLst>
        <pc:docMk/>
      </pc:docMkLst>
      <pc:sldChg chg="del">
        <pc:chgData name="Ali Imran Khan" userId="1b5bb57a-5950-47f3-9580-38148fcd8ba4" providerId="ADAL" clId="{56736C5B-24B2-4AFD-904E-5ED303492B9C}" dt="2023-08-21T10:57:38.161" v="7" actId="47"/>
        <pc:sldMkLst>
          <pc:docMk/>
          <pc:sldMk cId="1797521960" sldId="2575"/>
        </pc:sldMkLst>
      </pc:sldChg>
      <pc:sldChg chg="modSp add mod">
        <pc:chgData name="Ali Imran Khan" userId="1b5bb57a-5950-47f3-9580-38148fcd8ba4" providerId="ADAL" clId="{56736C5B-24B2-4AFD-904E-5ED303492B9C}" dt="2023-08-21T10:58:27.829" v="12" actId="207"/>
        <pc:sldMkLst>
          <pc:docMk/>
          <pc:sldMk cId="1710577435" sldId="2576"/>
        </pc:sldMkLst>
        <pc:spChg chg="mod">
          <ac:chgData name="Ali Imran Khan" userId="1b5bb57a-5950-47f3-9580-38148fcd8ba4" providerId="ADAL" clId="{56736C5B-24B2-4AFD-904E-5ED303492B9C}" dt="2023-08-21T10:58:27.829" v="12" actId="207"/>
          <ac:spMkLst>
            <pc:docMk/>
            <pc:sldMk cId="1710577435" sldId="2576"/>
            <ac:spMk id="20" creationId="{DE3A0316-D8BA-486A-A9D1-A7680990BBC4}"/>
          </ac:spMkLst>
        </pc:spChg>
        <pc:spChg chg="mod">
          <ac:chgData name="Ali Imran Khan" userId="1b5bb57a-5950-47f3-9580-38148fcd8ba4" providerId="ADAL" clId="{56736C5B-24B2-4AFD-904E-5ED303492B9C}" dt="2023-08-21T10:58:14.241" v="9" actId="207"/>
          <ac:spMkLst>
            <pc:docMk/>
            <pc:sldMk cId="1710577435" sldId="2576"/>
            <ac:spMk id="22" creationId="{3A5F3A29-4E0D-47E9-B9CF-8087695B00A8}"/>
          </ac:spMkLst>
        </pc:spChg>
        <pc:spChg chg="mod">
          <ac:chgData name="Ali Imran Khan" userId="1b5bb57a-5950-47f3-9580-38148fcd8ba4" providerId="ADAL" clId="{56736C5B-24B2-4AFD-904E-5ED303492B9C}" dt="2023-08-21T10:58:23.740" v="11" actId="207"/>
          <ac:spMkLst>
            <pc:docMk/>
            <pc:sldMk cId="1710577435" sldId="2576"/>
            <ac:spMk id="29" creationId="{AAB124CE-D6EB-4B42-A26D-7A3DDD43EA13}"/>
          </ac:spMkLst>
        </pc:spChg>
        <pc:spChg chg="mod">
          <ac:chgData name="Ali Imran Khan" userId="1b5bb57a-5950-47f3-9580-38148fcd8ba4" providerId="ADAL" clId="{56736C5B-24B2-4AFD-904E-5ED303492B9C}" dt="2023-08-21T10:58:18.126" v="10" actId="207"/>
          <ac:spMkLst>
            <pc:docMk/>
            <pc:sldMk cId="1710577435" sldId="2576"/>
            <ac:spMk id="33" creationId="{8129E932-E1BD-44B1-93C3-DC6BB32081E7}"/>
          </ac:spMkLst>
        </pc:spChg>
      </pc:sldChg>
      <pc:sldChg chg="modSp mod">
        <pc:chgData name="Ali Imran Khan" userId="1b5bb57a-5950-47f3-9580-38148fcd8ba4" providerId="ADAL" clId="{56736C5B-24B2-4AFD-904E-5ED303492B9C}" dt="2023-08-21T10:57:20.476" v="6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56736C5B-24B2-4AFD-904E-5ED303492B9C}" dt="2023-08-21T10:57:20.476" v="6" actId="20577"/>
          <ac:spMkLst>
            <pc:docMk/>
            <pc:sldMk cId="714330296" sldId="2147311119"/>
            <ac:spMk id="15" creationId="{5E81D9C2-940E-1AA1-C5C3-19B51C6117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ABF60-D5B6-427A-B81C-1510E3CEC62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PAYTM</a:t>
            </a:r>
            <a:endParaRPr lang="en-IN" sz="4267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>
                <a:latin typeface="Trebuchet MS"/>
              </a:rPr>
              <a:t>Integrated Case Study</a:t>
            </a:r>
            <a:endParaRPr lang="en-IN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Key Value Adds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36426"/>
            <a:ext cx="1151573" cy="1008269"/>
          </a:xfrm>
          <a:prstGeom prst="rect">
            <a:avLst/>
          </a:prstGeom>
          <a:solidFill>
            <a:srgbClr val="04BBF3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032E6F"/>
                </a:solidFill>
                <a:latin typeface="+mj-lt"/>
              </a:rPr>
              <a:t>Client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600" b="1" dirty="0">
                <a:solidFill>
                  <a:srgbClr val="032E6F"/>
                </a:solidFill>
                <a:latin typeface="+mj-lt"/>
              </a:rPr>
              <a:t>Overview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Paytm - dc Hosting &amp; Managed Services</a:t>
            </a:r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638402" y="1336426"/>
            <a:ext cx="212179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6143" y="2842626"/>
            <a:ext cx="5463479" cy="1450471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516359" y="2881152"/>
            <a:ext cx="5369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C0D0E"/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60 Rack Space with Dense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power capacity per rack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2x300 Mbps Active – Active dual Internet Ports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A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10G Interconnectivity between DC, NDR &amp; DR.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42626"/>
            <a:ext cx="5481467" cy="11094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384033" y="2909100"/>
            <a:ext cx="529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Offering ICT solution (DC + Network):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Flexibility, Scalability &amp; Strategic DC location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3" y="1336426"/>
            <a:ext cx="8055027" cy="1012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679511" y="1537090"/>
            <a:ext cx="7872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C0D0E"/>
                </a:solidFill>
              </a:rPr>
              <a:t>Paytm is India’s largest mobile </a:t>
            </a:r>
            <a:r>
              <a:rPr lang="en-US" sz="1600" b="1" dirty="0">
                <a:solidFill>
                  <a:srgbClr val="0C0D0E"/>
                </a:solidFill>
              </a:rPr>
              <a:t>commerce platform and the consumer </a:t>
            </a:r>
            <a:r>
              <a:rPr lang="en-IN" sz="1600" b="1" dirty="0">
                <a:solidFill>
                  <a:srgbClr val="0C0D0E"/>
                </a:solidFill>
              </a:rPr>
              <a:t>brand of One97 Communications, </a:t>
            </a:r>
            <a:r>
              <a:rPr lang="en-US" sz="1600" b="1" dirty="0">
                <a:solidFill>
                  <a:srgbClr val="0C0D0E"/>
                </a:solidFill>
              </a:rPr>
              <a:t>India’s leading mobile internet company.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47C7D6-598D-4FC4-A754-EBD93F96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37" y="4389133"/>
            <a:ext cx="1923763" cy="3695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Benefits to Client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77FCED-8661-4E79-8462-6D16A68CD93C}"/>
              </a:ext>
            </a:extLst>
          </p:cNvPr>
          <p:cNvSpPr/>
          <p:nvPr/>
        </p:nvSpPr>
        <p:spPr>
          <a:xfrm>
            <a:off x="428037" y="4758697"/>
            <a:ext cx="5475347" cy="15024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29E932-E1BD-44B1-93C3-DC6BB32081E7}"/>
              </a:ext>
            </a:extLst>
          </p:cNvPr>
          <p:cNvSpPr txBox="1"/>
          <p:nvPr/>
        </p:nvSpPr>
        <p:spPr>
          <a:xfrm>
            <a:off x="514754" y="4829369"/>
            <a:ext cx="5277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Scalable and faster deployment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availability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TCO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Better operational efficiencies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F9217D-5664-411D-9CE0-EFD538B4B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604" y="4037795"/>
            <a:ext cx="1920000" cy="3798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100000"/>
              </a:lnSpc>
            </a:pPr>
            <a:r>
              <a:rPr lang="en-US" sz="1333" b="1" dirty="0">
                <a:solidFill>
                  <a:schemeClr val="bg1"/>
                </a:solidFill>
                <a:latin typeface="+mj-lt"/>
              </a:rPr>
              <a:t>Approach to Solution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63D797-E9B4-4AB1-B9D5-06EEBB6B3093}"/>
              </a:ext>
            </a:extLst>
          </p:cNvPr>
          <p:cNvSpPr/>
          <p:nvPr/>
        </p:nvSpPr>
        <p:spPr>
          <a:xfrm>
            <a:off x="6306603" y="4423791"/>
            <a:ext cx="5453597" cy="1837309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3A0316-D8BA-486A-A9D1-A7680990BBC4}"/>
              </a:ext>
            </a:extLst>
          </p:cNvPr>
          <p:cNvSpPr txBox="1"/>
          <p:nvPr/>
        </p:nvSpPr>
        <p:spPr>
          <a:xfrm>
            <a:off x="6405874" y="4481818"/>
            <a:ext cx="5110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 down Account Mapping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Client Engagement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Showcasing Sify' DC unique &amp; advance features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Detailed DC Tour along with Q &amp; A session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Customized DC solution </a:t>
            </a:r>
          </a:p>
          <a:p>
            <a:pPr marL="122764" indent="-122764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Stringent Delivery timelines</a:t>
            </a:r>
          </a:p>
        </p:txBody>
      </p:sp>
      <p:pic>
        <p:nvPicPr>
          <p:cNvPr id="26" name="Picture 19" descr="Image result for paytm">
            <a:extLst>
              <a:ext uri="{FF2B5EF4-FFF2-40B4-BE49-F238E27FC236}">
                <a16:creationId xmlns:a16="http://schemas.microsoft.com/office/drawing/2014/main" id="{8C908765-D77C-4CCF-994F-A67BDF439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63" y="1574104"/>
            <a:ext cx="1675675" cy="53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57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136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Paytm - dc Hosting &amp; Managed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23</cp:revision>
  <dcterms:created xsi:type="dcterms:W3CDTF">2023-06-08T07:32:51Z</dcterms:created>
  <dcterms:modified xsi:type="dcterms:W3CDTF">2024-08-09T11:13:24Z</dcterms:modified>
</cp:coreProperties>
</file>