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2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EF396-3836-1D59-D480-C509613B19E0}" v="2" dt="2024-08-13T20:09:17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9C9EF396-3836-1D59-D480-C509613B19E0}"/>
    <pc:docChg chg="modSld">
      <pc:chgData name="Ali Imran Khan" userId="S::aliimran.khan@sifycorp.com::1b5bb57a-5950-47f3-9580-38148fcd8ba4" providerId="AD" clId="Web-{9C9EF396-3836-1D59-D480-C509613B19E0}" dt="2024-08-13T20:09:15.368" v="0"/>
      <pc:docMkLst>
        <pc:docMk/>
      </pc:docMkLst>
      <pc:sldChg chg="modSp">
        <pc:chgData name="Ali Imran Khan" userId="S::aliimran.khan@sifycorp.com::1b5bb57a-5950-47f3-9580-38148fcd8ba4" providerId="AD" clId="Web-{9C9EF396-3836-1D59-D480-C509613B19E0}" dt="2024-08-13T20:09:15.368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9C9EF396-3836-1D59-D480-C509613B19E0}" dt="2024-08-13T20:09:15.368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654D402E-8871-4C0B-99BA-5EDDF497D46E}"/>
    <pc:docChg chg="addSld delSld modSld sldOrd">
      <pc:chgData name="Ali Imran Khan" userId="1b5bb57a-5950-47f3-9580-38148fcd8ba4" providerId="ADAL" clId="{654D402E-8871-4C0B-99BA-5EDDF497D46E}" dt="2023-08-17T13:31:53.237" v="13" actId="47"/>
      <pc:docMkLst>
        <pc:docMk/>
      </pc:docMkLst>
      <pc:sldChg chg="ord">
        <pc:chgData name="Ali Imran Khan" userId="1b5bb57a-5950-47f3-9580-38148fcd8ba4" providerId="ADAL" clId="{654D402E-8871-4C0B-99BA-5EDDF497D46E}" dt="2023-08-17T13:31:46.641" v="4"/>
        <pc:sldMkLst>
          <pc:docMk/>
          <pc:sldMk cId="3956505680" sldId="1512"/>
        </pc:sldMkLst>
      </pc:sldChg>
      <pc:sldChg chg="add del">
        <pc:chgData name="Ali Imran Khan" userId="1b5bb57a-5950-47f3-9580-38148fcd8ba4" providerId="ADAL" clId="{654D402E-8871-4C0B-99BA-5EDDF497D46E}" dt="2023-08-17T13:31:53.237" v="13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654D402E-8871-4C0B-99BA-5EDDF497D46E}" dt="2023-08-17T13:31:45.130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654D402E-8871-4C0B-99BA-5EDDF497D46E}" dt="2023-08-17T13:31:50.752" v="12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654D402E-8871-4C0B-99BA-5EDDF497D46E}" dt="2023-08-17T13:31:50.752" v="12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622F8-CBAB-4931-8071-E67EBE48F3EA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A5A06-ABCB-4CAD-90A3-093DB4D464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33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8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AB9A-21BC-4827-8D3F-5C3621C0E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7D308-705A-485E-B1DA-BE76ADD4C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42638-4B29-4F79-B32B-A8AF0AAA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02DD4-045F-4DEB-9F1B-ADDFC687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75F8-CDF1-448F-9FAF-4E0EC455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84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C5C9-8C22-4348-B410-506EF407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E3811-B80F-4FF4-BD44-897D770B4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E187B-92D5-4506-9F96-7BAA1E0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E0EE-52A7-45E0-9421-C7B8C033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60FBC-E92C-487B-82C1-A77FB0F1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86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262D07-DF5E-4D83-AB4B-24C817118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58A61-8056-41B1-A6D8-570D66E03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5707F-5CCC-4775-8FCA-56E5DFA9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F96D8-2849-4684-A056-ADAEB3C7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88854-CD3D-4D79-8559-4FFA737A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9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278662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88760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6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47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814428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1769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92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652F-B613-484A-A442-1CA680C6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5BBA5-1FE2-4193-868A-FE24983E9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11626-FD87-4296-A4AB-099E9950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AA40B-039C-4FA4-9A8D-6AE89165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7D229-1139-4F41-80EE-2C01D56D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9646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9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905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3879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674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443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519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006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1748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3312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45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58D4-C144-46E8-B471-7DF83865A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AA2C8-7A95-4020-8374-077D1068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4FC7F-6070-4AB2-9009-48DC1228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444C7-D5D7-4F04-9834-979708BD1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5E9E7-E09C-40B1-AFC8-10385565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139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5861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2225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4224048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0137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783F-51FE-441B-9D1D-52AE8877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B3BFA-2383-4506-B305-652EE48D7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9F888-6205-4844-97D9-1007373D2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B3A41-73AB-4F3F-A2D7-BA127478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49F06D-D480-49FF-AD4F-867170D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20822-B960-4874-BC0A-1A4BD3814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12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E4AEC-5CA7-4014-AE18-48E4A232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DC120-6AFF-4618-80CD-C38359E5E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E6BF3-6C7F-4AE9-B9F4-D620EA831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A0510-CD2C-4D4C-8461-6C7C3B733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B8EA2-38C0-4C70-A93F-231A56B68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B7582-3015-46B5-9100-6B4D100CD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7FAD1-C915-4630-90EA-022CF796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261D6A-7B2D-497F-9B6E-CD038BE0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97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6124-9447-41B7-B329-F50A3BB4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95CC7-9FBA-43A1-9CE2-7CB06A0B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3E81-60E3-4142-A11C-432AA4637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8C4D6-959F-4F37-9F6E-BE7D3714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000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E8E65-A83F-4C7B-9780-51A5DD68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444E0-1825-40D6-9E78-07F8F681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81434-565C-458F-847C-F9F5B822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00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11BB-FCD1-4963-9936-DF63295F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09BE9-A9CF-4DC8-9426-A80631304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E6AE-8A63-4996-B015-5A594C449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C57D4-6ADF-4C21-B20B-19F2B0A3F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A6D77-1241-408D-8E7B-05A49E43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DDAA1-9C84-4A24-8E61-450344A6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50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AA337-7D05-4B95-95AE-454CD9DD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ADEB56-71EA-40FE-878D-F8A445175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A5F60-C3A7-467B-96F3-F9AAE3553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8B472-2A69-4B66-ACDF-A75C9AD4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A8D84-7C7E-454C-AE70-0840FD0A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9BBF2-A585-43F2-AFB5-A8F32D80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38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38EA9-04C9-48D2-99AA-756A32F3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3153C-2D66-46A3-A064-4E5CE8D1E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1C36F-5EDD-49B0-889C-05B00E76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9A42-0FB4-4FCF-BD1B-DC35666D0FD0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6A0B3-857F-4B4E-BE6A-B1D61C1F2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12C9E-B72A-40FD-B5DE-DEDFC47BC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426C-AABD-4D45-BCE3-0E9C134A10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778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14434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3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ONMOBILE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29312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E02040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 err="1"/>
              <a:t>OnMobile</a:t>
            </a:r>
            <a:r>
              <a:rPr lang="en-IN" dirty="0"/>
              <a:t> – SAP AMS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574072" y="1364562"/>
            <a:ext cx="21861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658144"/>
            <a:ext cx="5467820" cy="15542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773187"/>
            <a:ext cx="5471584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Enhanced User Experience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Improvement in SAP System and DB performance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Audit logs and System health has been improved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2876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ECC6 Ehp6 (DEV/QA/PRD)</a:t>
            </a:r>
          </a:p>
          <a:p>
            <a:pPr marL="285744" indent="-285744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FI/CO, MM, SD, Basis and ABAP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4"/>
            <a:ext cx="5467820" cy="1011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VPN connectivity was Not present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Only 1 Production ID for entire Delivery Team</a:t>
            </a:r>
            <a:endParaRPr lang="en-IN" sz="1067" dirty="0">
              <a:solidFill>
                <a:srgbClr val="10253F"/>
              </a:solidFill>
              <a:latin typeface="Trebuchet MS"/>
            </a:endParaRP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Knowledge Transition - there was no proper screen sharing (For Example: </a:t>
            </a:r>
            <a:r>
              <a:rPr lang="en-IN" sz="1067" dirty="0" err="1">
                <a:solidFill>
                  <a:srgbClr val="10253F"/>
                </a:solidFill>
                <a:latin typeface="Trebuchet MS"/>
              </a:rPr>
              <a:t>Anydesk</a:t>
            </a:r>
            <a:r>
              <a:rPr lang="en-IN" sz="1067" dirty="0">
                <a:solidFill>
                  <a:srgbClr val="10253F"/>
                </a:solidFill>
                <a:latin typeface="Trebuchet MS"/>
              </a:rPr>
              <a:t>) tool using by Client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7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Providing SAP AMS support in FI/CO, MM, SD, Basis and ABAP Modules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Successfully completed ‘Roll-Out Implementation’ for Brazil and Canada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Data Refresh from Production to Quality Server – for Data Testing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KPMG Audit – extraction of Audit Report from Production to KPMG’s Report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Providing better analysis on the issues raised and resolved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Doing Root Cause Analysis for frequently occurring issues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Emergency Support during ‘Weekends and Non-Support’ window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Daily Monitoring the System and taking Report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25+ SAP Active Users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Approx.: 45+ Tickets per Month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799069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3"/>
            <a:ext cx="7873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18"/>
            <a:r>
              <a:rPr lang="en-IN" sz="1200" dirty="0" err="1">
                <a:solidFill>
                  <a:srgbClr val="10253F"/>
                </a:solidFill>
                <a:latin typeface="Trebuchet MS"/>
              </a:rPr>
              <a:t>OnMobile</a:t>
            </a:r>
            <a:r>
              <a:rPr lang="en-IN" sz="1200" dirty="0">
                <a:solidFill>
                  <a:srgbClr val="10253F"/>
                </a:solidFill>
                <a:latin typeface="Trebuchet MS"/>
              </a:rPr>
              <a:t> is a pioneer in Mobile entertainment and sound for carriers across the globe. As a Mobile service specialist in emerging &amp; high-growth markets, their services are used by over 1.5 billion Mobile users in 55 countries every month. The diverse portfolio of sound, digital content, entertainment &amp; infotainment products generates $1 billion in revenue for their clients. It went public in 2008 &amp; the latest milestone is the launch of ONMO Express in the USA.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BB219B-30A2-4408-8AC3-179AD9945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952" y="1755182"/>
            <a:ext cx="1737808" cy="28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05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OnMobile – SAP AMS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OnMobile – SAP AMS </dc:title>
  <dc:creator>Samarth Sharma</dc:creator>
  <cp:lastModifiedBy>Ali Imran Khan</cp:lastModifiedBy>
  <cp:revision>4</cp:revision>
  <dcterms:created xsi:type="dcterms:W3CDTF">2020-04-28T08:47:03Z</dcterms:created>
  <dcterms:modified xsi:type="dcterms:W3CDTF">2024-08-13T20:09:19Z</dcterms:modified>
</cp:coreProperties>
</file>