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5" r:id="rId3"/>
    <p:sldId id="2076137080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45378-2ADB-8D1C-0CFC-7ACB11F448E7}" v="2" dt="2024-08-12T11:03:23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F5BA004-B973-47DB-921B-3C2504372632}"/>
    <pc:docChg chg="custSel modSld modMainMaster">
      <pc:chgData name="Ali Imran Khan" userId="1b5bb57a-5950-47f3-9580-38148fcd8ba4" providerId="ADAL" clId="{5F5BA004-B973-47DB-921B-3C2504372632}" dt="2023-08-21T11:25:44.997" v="14" actId="478"/>
      <pc:docMkLst>
        <pc:docMk/>
      </pc:docMkLst>
      <pc:sldChg chg="delSp modSp mod">
        <pc:chgData name="Ali Imran Khan" userId="1b5bb57a-5950-47f3-9580-38148fcd8ba4" providerId="ADAL" clId="{5F5BA004-B973-47DB-921B-3C2504372632}" dt="2023-08-21T11:15:52.001" v="13" actId="1036"/>
        <pc:sldMkLst>
          <pc:docMk/>
          <pc:sldMk cId="681738123" sldId="2076137080"/>
        </pc:sldMkLst>
        <pc:spChg chg="mod">
          <ac:chgData name="Ali Imran Khan" userId="1b5bb57a-5950-47f3-9580-38148fcd8ba4" providerId="ADAL" clId="{5F5BA004-B973-47DB-921B-3C2504372632}" dt="2023-08-21T11:15:16.238" v="2" actId="108"/>
          <ac:spMkLst>
            <pc:docMk/>
            <pc:sldMk cId="681738123" sldId="2076137080"/>
            <ac:spMk id="4" creationId="{E8342832-EF47-42C7-A2C0-D0C3BB1101FF}"/>
          </ac:spMkLst>
        </pc:spChg>
        <pc:spChg chg="del mod">
          <ac:chgData name="Ali Imran Khan" userId="1b5bb57a-5950-47f3-9580-38148fcd8ba4" providerId="ADAL" clId="{5F5BA004-B973-47DB-921B-3C2504372632}" dt="2023-08-21T11:15:07.451" v="1" actId="478"/>
          <ac:spMkLst>
            <pc:docMk/>
            <pc:sldMk cId="681738123" sldId="2076137080"/>
            <ac:spMk id="5" creationId="{25E28895-613D-3FE3-939F-95A29DEE3863}"/>
          </ac:spMkLst>
        </pc:spChg>
        <pc:spChg chg="del">
          <ac:chgData name="Ali Imran Khan" userId="1b5bb57a-5950-47f3-9580-38148fcd8ba4" providerId="ADAL" clId="{5F5BA004-B973-47DB-921B-3C2504372632}" dt="2023-08-21T11:15:39.893" v="6" actId="478"/>
          <ac:spMkLst>
            <pc:docMk/>
            <pc:sldMk cId="681738123" sldId="2076137080"/>
            <ac:spMk id="10" creationId="{C869A44F-89A4-6E67-AEC0-1283EB0594EE}"/>
          </ac:spMkLst>
        </pc:spChg>
        <pc:spChg chg="mod">
          <ac:chgData name="Ali Imran Khan" userId="1b5bb57a-5950-47f3-9580-38148fcd8ba4" providerId="ADAL" clId="{5F5BA004-B973-47DB-921B-3C2504372632}" dt="2023-08-21T11:15:20.955" v="3" actId="108"/>
          <ac:spMkLst>
            <pc:docMk/>
            <pc:sldMk cId="681738123" sldId="2076137080"/>
            <ac:spMk id="22" creationId="{5C7DCE75-42E2-480C-A281-09C8647B4706}"/>
          </ac:spMkLst>
        </pc:spChg>
        <pc:spChg chg="mod">
          <ac:chgData name="Ali Imran Khan" userId="1b5bb57a-5950-47f3-9580-38148fcd8ba4" providerId="ADAL" clId="{5F5BA004-B973-47DB-921B-3C2504372632}" dt="2023-08-21T11:15:30.835" v="5" actId="108"/>
          <ac:spMkLst>
            <pc:docMk/>
            <pc:sldMk cId="681738123" sldId="2076137080"/>
            <ac:spMk id="34" creationId="{4323FDC9-6E80-4351-B3B7-50CFFE61E512}"/>
          </ac:spMkLst>
        </pc:spChg>
        <pc:grpChg chg="mod">
          <ac:chgData name="Ali Imran Khan" userId="1b5bb57a-5950-47f3-9580-38148fcd8ba4" providerId="ADAL" clId="{5F5BA004-B973-47DB-921B-3C2504372632}" dt="2023-08-21T11:15:52.001" v="13" actId="1036"/>
          <ac:grpSpMkLst>
            <pc:docMk/>
            <pc:sldMk cId="681738123" sldId="2076137080"/>
            <ac:grpSpMk id="13" creationId="{43B6FC29-8D31-47E5-9C5E-44648700CF03}"/>
          </ac:grpSpMkLst>
        </pc:grpChg>
      </pc:sldChg>
      <pc:sldMasterChg chg="modSldLayout">
        <pc:chgData name="Ali Imran Khan" userId="1b5bb57a-5950-47f3-9580-38148fcd8ba4" providerId="ADAL" clId="{5F5BA004-B973-47DB-921B-3C2504372632}" dt="2023-08-21T11:25:44.997" v="14" actId="478"/>
        <pc:sldMasterMkLst>
          <pc:docMk/>
          <pc:sldMasterMk cId="3775404242" sldId="2147483662"/>
        </pc:sldMasterMkLst>
        <pc:sldLayoutChg chg="delSp mod">
          <pc:chgData name="Ali Imran Khan" userId="1b5bb57a-5950-47f3-9580-38148fcd8ba4" providerId="ADAL" clId="{5F5BA004-B973-47DB-921B-3C2504372632}" dt="2023-08-21T11:25:44.997" v="14" actId="478"/>
          <pc:sldLayoutMkLst>
            <pc:docMk/>
            <pc:sldMasterMk cId="3775404242" sldId="2147483662"/>
            <pc:sldLayoutMk cId="3869077041" sldId="2147483674"/>
          </pc:sldLayoutMkLst>
          <pc:grpChg chg="del">
            <ac:chgData name="Ali Imran Khan" userId="1b5bb57a-5950-47f3-9580-38148fcd8ba4" providerId="ADAL" clId="{5F5BA004-B973-47DB-921B-3C2504372632}" dt="2023-08-21T11:25:44.997" v="14" actId="478"/>
            <ac:grpSpMkLst>
              <pc:docMk/>
              <pc:sldMasterMk cId="3775404242" sldId="2147483662"/>
              <pc:sldLayoutMk cId="3869077041" sldId="2147483674"/>
              <ac:grpSpMk id="4" creationId="{CAEC7A9F-5A4E-490A-BC42-58A63AE4A370}"/>
            </ac:grpSpMkLst>
          </pc:grpChg>
        </pc:sldLayoutChg>
      </pc:sldMasterChg>
    </pc:docChg>
  </pc:docChgLst>
  <pc:docChgLst>
    <pc:chgData name="Ali Imran Khan" userId="1b5bb57a-5950-47f3-9580-38148fcd8ba4" providerId="ADAL" clId="{D46B04DA-72B4-4C47-85F8-9BCF961713DC}"/>
    <pc:docChg chg="custSel addSld delSld modSld">
      <pc:chgData name="Ali Imran Khan" userId="1b5bb57a-5950-47f3-9580-38148fcd8ba4" providerId="ADAL" clId="{D46B04DA-72B4-4C47-85F8-9BCF961713DC}" dt="2023-06-08T09:44:01.674" v="37"/>
      <pc:docMkLst>
        <pc:docMk/>
      </pc:docMkLst>
      <pc:sldChg chg="add">
        <pc:chgData name="Ali Imran Khan" userId="1b5bb57a-5950-47f3-9580-38148fcd8ba4" providerId="ADAL" clId="{D46B04DA-72B4-4C47-85F8-9BCF961713DC}" dt="2023-06-08T09:41:15.758" v="36"/>
        <pc:sldMkLst>
          <pc:docMk/>
          <pc:sldMk cId="681738123" sldId="2076137080"/>
        </pc:sldMkLst>
      </pc:sldChg>
      <pc:sldChg chg="del">
        <pc:chgData name="Ali Imran Khan" userId="1b5bb57a-5950-47f3-9580-38148fcd8ba4" providerId="ADAL" clId="{D46B04DA-72B4-4C47-85F8-9BCF961713DC}" dt="2023-06-08T09:40:18.348" v="10" actId="47"/>
        <pc:sldMkLst>
          <pc:docMk/>
          <pc:sldMk cId="168750363" sldId="2145705760"/>
        </pc:sldMkLst>
      </pc:sldChg>
      <pc:sldChg chg="del">
        <pc:chgData name="Ali Imran Khan" userId="1b5bb57a-5950-47f3-9580-38148fcd8ba4" providerId="ADAL" clId="{D46B04DA-72B4-4C47-85F8-9BCF961713DC}" dt="2023-06-08T09:40:18.897" v="11" actId="47"/>
        <pc:sldMkLst>
          <pc:docMk/>
          <pc:sldMk cId="2388847848" sldId="2145705761"/>
        </pc:sldMkLst>
      </pc:sldChg>
      <pc:sldChg chg="addSp delSp modSp add del mod">
        <pc:chgData name="Ali Imran Khan" userId="1b5bb57a-5950-47f3-9580-38148fcd8ba4" providerId="ADAL" clId="{D46B04DA-72B4-4C47-85F8-9BCF961713DC}" dt="2023-06-08T09:44:01.674" v="37"/>
        <pc:sldMkLst>
          <pc:docMk/>
          <pc:sldMk cId="1125965489" sldId="2147311115"/>
        </pc:sldMkLst>
        <pc:spChg chg="del mod">
          <ac:chgData name="Ali Imran Khan" userId="1b5bb57a-5950-47f3-9580-38148fcd8ba4" providerId="ADAL" clId="{D46B04DA-72B4-4C47-85F8-9BCF961713DC}" dt="2023-06-08T09:40:02.700" v="4" actId="478"/>
          <ac:spMkLst>
            <pc:docMk/>
            <pc:sldMk cId="1125965489" sldId="2147311115"/>
            <ac:spMk id="3" creationId="{0BE640C0-C2C6-583D-E30E-364D7EFB55CD}"/>
          </ac:spMkLst>
        </pc:spChg>
        <pc:spChg chg="add del mod">
          <ac:chgData name="Ali Imran Khan" userId="1b5bb57a-5950-47f3-9580-38148fcd8ba4" providerId="ADAL" clId="{D46B04DA-72B4-4C47-85F8-9BCF961713DC}" dt="2023-06-08T09:40:07.384" v="5" actId="478"/>
          <ac:spMkLst>
            <pc:docMk/>
            <pc:sldMk cId="1125965489" sldId="2147311115"/>
            <ac:spMk id="4" creationId="{092E08E3-13F7-F55F-0740-40D1179F1B57}"/>
          </ac:spMkLst>
        </pc:spChg>
        <pc:spChg chg="del mod">
          <ac:chgData name="Ali Imran Khan" userId="1b5bb57a-5950-47f3-9580-38148fcd8ba4" providerId="ADAL" clId="{D46B04DA-72B4-4C47-85F8-9BCF961713DC}" dt="2023-06-08T09:40:02.700" v="4" actId="478"/>
          <ac:spMkLst>
            <pc:docMk/>
            <pc:sldMk cId="1125965489" sldId="2147311115"/>
            <ac:spMk id="5" creationId="{9F96E690-79F3-6A75-D099-FACE552F37BA}"/>
          </ac:spMkLst>
        </pc:spChg>
        <pc:spChg chg="add del mod">
          <ac:chgData name="Ali Imran Khan" userId="1b5bb57a-5950-47f3-9580-38148fcd8ba4" providerId="ADAL" clId="{D46B04DA-72B4-4C47-85F8-9BCF961713DC}" dt="2023-06-08T09:40:07.384" v="5" actId="478"/>
          <ac:spMkLst>
            <pc:docMk/>
            <pc:sldMk cId="1125965489" sldId="2147311115"/>
            <ac:spMk id="7" creationId="{04CC6AD9-90D5-B868-8ED8-5C6E75FCBA5F}"/>
          </ac:spMkLst>
        </pc:spChg>
        <pc:spChg chg="del mod">
          <ac:chgData name="Ali Imran Khan" userId="1b5bb57a-5950-47f3-9580-38148fcd8ba4" providerId="ADAL" clId="{D46B04DA-72B4-4C47-85F8-9BCF961713DC}" dt="2023-06-08T09:40:02.700" v="4" actId="478"/>
          <ac:spMkLst>
            <pc:docMk/>
            <pc:sldMk cId="1125965489" sldId="2147311115"/>
            <ac:spMk id="8" creationId="{E2587030-974B-4225-5F95-3612BD80C8FB}"/>
          </ac:spMkLst>
        </pc:spChg>
        <pc:spChg chg="add del mod">
          <ac:chgData name="Ali Imran Khan" userId="1b5bb57a-5950-47f3-9580-38148fcd8ba4" providerId="ADAL" clId="{D46B04DA-72B4-4C47-85F8-9BCF961713DC}" dt="2023-06-08T09:40:07.384" v="5" actId="478"/>
          <ac:spMkLst>
            <pc:docMk/>
            <pc:sldMk cId="1125965489" sldId="2147311115"/>
            <ac:spMk id="12" creationId="{8EA4DC53-A228-AC3E-3871-CCCCD5E2C267}"/>
          </ac:spMkLst>
        </pc:spChg>
        <pc:spChg chg="add mod">
          <ac:chgData name="Ali Imran Khan" userId="1b5bb57a-5950-47f3-9580-38148fcd8ba4" providerId="ADAL" clId="{D46B04DA-72B4-4C47-85F8-9BCF961713DC}" dt="2023-06-08T09:41:10.164" v="35" actId="20577"/>
          <ac:spMkLst>
            <pc:docMk/>
            <pc:sldMk cId="1125965489" sldId="2147311115"/>
            <ac:spMk id="13" creationId="{0D30BB44-E2BF-20C3-14D5-85CCC0070A4C}"/>
          </ac:spMkLst>
        </pc:spChg>
        <pc:spChg chg="add mod">
          <ac:chgData name="Ali Imran Khan" userId="1b5bb57a-5950-47f3-9580-38148fcd8ba4" providerId="ADAL" clId="{D46B04DA-72B4-4C47-85F8-9BCF961713DC}" dt="2023-06-08T09:44:01.674" v="37"/>
          <ac:spMkLst>
            <pc:docMk/>
            <pc:sldMk cId="1125965489" sldId="2147311115"/>
            <ac:spMk id="15" creationId="{9462205E-3C0F-B4C3-00EC-321EED3CE244}"/>
          </ac:spMkLst>
        </pc:spChg>
        <pc:grpChg chg="del mod">
          <ac:chgData name="Ali Imran Khan" userId="1b5bb57a-5950-47f3-9580-38148fcd8ba4" providerId="ADAL" clId="{D46B04DA-72B4-4C47-85F8-9BCF961713DC}" dt="2023-06-08T09:40:09.004" v="7" actId="478"/>
          <ac:grpSpMkLst>
            <pc:docMk/>
            <pc:sldMk cId="1125965489" sldId="2147311115"/>
            <ac:grpSpMk id="16" creationId="{FE14EE74-3EBA-25FE-D2C3-961E422172CB}"/>
          </ac:grpSpMkLst>
        </pc:grpChg>
      </pc:sldChg>
      <pc:sldChg chg="del">
        <pc:chgData name="Ali Imran Khan" userId="1b5bb57a-5950-47f3-9580-38148fcd8ba4" providerId="ADAL" clId="{D46B04DA-72B4-4C47-85F8-9BCF961713DC}" dt="2023-06-08T09:40:16.602" v="9" actId="47"/>
        <pc:sldMkLst>
          <pc:docMk/>
          <pc:sldMk cId="1843726236" sldId="2147311118"/>
        </pc:sldMkLst>
      </pc:sldChg>
      <pc:sldMasterChg chg="delSldLayout">
        <pc:chgData name="Ali Imran Khan" userId="1b5bb57a-5950-47f3-9580-38148fcd8ba4" providerId="ADAL" clId="{D46B04DA-72B4-4C47-85F8-9BCF961713DC}" dt="2023-06-08T09:40:16.602" v="9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D46B04DA-72B4-4C47-85F8-9BCF961713DC}" dt="2023-06-08T09:40:16.602" v="9" actId="47"/>
          <pc:sldLayoutMkLst>
            <pc:docMk/>
            <pc:sldMasterMk cId="2939498397" sldId="2147483648"/>
            <pc:sldLayoutMk cId="869507559" sldId="2147483661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71045378-2ADB-8D1C-0CFC-7ACB11F448E7}"/>
    <pc:docChg chg="modSld">
      <pc:chgData name="Ali Imran Khan" userId="S::aliimran.khan@sifycorp.com::1b5bb57a-5950-47f3-9580-38148fcd8ba4" providerId="AD" clId="Web-{71045378-2ADB-8D1C-0CFC-7ACB11F448E7}" dt="2024-08-12T11:03:20.603" v="0"/>
      <pc:docMkLst>
        <pc:docMk/>
      </pc:docMkLst>
      <pc:sldChg chg="modSp">
        <pc:chgData name="Ali Imran Khan" userId="S::aliimran.khan@sifycorp.com::1b5bb57a-5950-47f3-9580-38148fcd8ba4" providerId="AD" clId="Web-{71045378-2ADB-8D1C-0CFC-7ACB11F448E7}" dt="2024-08-12T11:03:20.603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71045378-2ADB-8D1C-0CFC-7ACB11F448E7}" dt="2024-08-12T11:03:20.603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1607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0094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7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290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71004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31108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6907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30BB44-E2BF-20C3-14D5-85CCC0070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HITACHI PAYMENT SERVICES</a:t>
            </a:r>
            <a:endParaRPr lang="en-IN" sz="4267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62205E-3C0F-B4C3-00EC-321EED3CE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Digital Services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655323" y="1468825"/>
            <a:ext cx="5305751" cy="45583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Integrated Value and Outcome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115"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Modular development and deployment </a:t>
            </a:r>
          </a:p>
          <a:p>
            <a:pPr marL="285115" marR="0" lvl="0" indent="-2851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Faster deployment from months to weeks  </a:t>
            </a:r>
          </a:p>
          <a:p>
            <a:pPr marL="285115" marR="0" lvl="0" indent="-28511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24x7 performance monitoring of the architecture</a:t>
            </a:r>
          </a:p>
          <a:p>
            <a:pPr marL="285115"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Fully managed services, facilities and features associated with Docker containers &amp; Kubernetes, such as advanced security and compliance and high-availability, DR, UAT and prod. infrastructure etc.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Value for Client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115"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Resilient and secure app architecture</a:t>
            </a:r>
          </a:p>
          <a:p>
            <a:pPr marL="285115"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Improved experience for end-customers of POS application i.e., leading public and private sector banks </a:t>
            </a:r>
          </a:p>
          <a:p>
            <a:pPr marL="285115"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Unique CI-CD process to enable faster Software Development Life Cycle and Release Management</a:t>
            </a:r>
          </a:p>
          <a:p>
            <a:pPr marL="285115"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Granular monitoring for the POS application enabled 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599"/>
            <a:ext cx="4815000" cy="1200329"/>
            <a:chOff x="909872" y="1371600"/>
            <a:chExt cx="4815000" cy="1200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1200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Project Objective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Implement highly available, secure and mature Docker Managed Services for continuous deployment, monitoring and management of the high-end POS application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56708" y="4097355"/>
            <a:ext cx="5309999" cy="1631216"/>
            <a:chOff x="813005" y="3655303"/>
            <a:chExt cx="5309999" cy="16312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1" y="3655303"/>
              <a:ext cx="4718133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Sify’s Uniqueness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Sify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InfinitDIGITAL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 enabled sophisticated Docker Managed Services that included industry-grade app deployment, while adhering to continual security and compliance.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3005" y="3885218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ADF481-EB69-2F4C-A1F1-62ED4F202D21}"/>
              </a:ext>
            </a:extLst>
          </p:cNvPr>
          <p:cNvSpPr txBox="1"/>
          <p:nvPr/>
        </p:nvSpPr>
        <p:spPr>
          <a:xfrm rot="16200000">
            <a:off x="-3254384" y="3193841"/>
            <a:ext cx="6879448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Sify </a:t>
            </a:r>
            <a:r>
              <a:rPr kumimoji="0" lang="en-US" sz="2400" b="1" i="0" u="none" strike="noStrike" kern="1200" cap="all" spc="11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Infinitdigital</a:t>
            </a:r>
            <a:r>
              <a:rPr kumimoji="0" lang="en-US" sz="2400" b="1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LED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4BF86-F264-4BBE-8919-76AE5E82AEF2}"/>
              </a:ext>
            </a:extLst>
          </p:cNvPr>
          <p:cNvSpPr txBox="1"/>
          <p:nvPr/>
        </p:nvSpPr>
        <p:spPr>
          <a:xfrm>
            <a:off x="410071" y="965"/>
            <a:ext cx="276985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Digital payments player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7D2445-6088-569D-C924-2E0ABDFBA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Hitachi payment services</a:t>
            </a:r>
          </a:p>
        </p:txBody>
      </p:sp>
    </p:spTree>
    <p:extLst>
      <p:ext uri="{BB962C8B-B14F-4D97-AF65-F5344CB8AC3E}">
        <p14:creationId xmlns:p14="http://schemas.microsoft.com/office/powerpoint/2010/main" val="68173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166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Hitachi payment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18</cp:revision>
  <dcterms:created xsi:type="dcterms:W3CDTF">2023-06-08T07:32:51Z</dcterms:created>
  <dcterms:modified xsi:type="dcterms:W3CDTF">2024-08-12T11:03:30Z</dcterms:modified>
</cp:coreProperties>
</file>