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7"/>
  </p:notesMasterIdLst>
  <p:sldIdLst>
    <p:sldId id="2147311119" r:id="rId3"/>
    <p:sldId id="2145705754" r:id="rId4"/>
    <p:sldId id="2145705755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1AE07-992A-8E38-0F16-92FCCD3B2655}" v="2" dt="2024-08-09T11:15:46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362E192F-06B5-4BC2-95B1-4C7237E533B0}"/>
    <pc:docChg chg="custSel modMainMaster">
      <pc:chgData name="Ali Imran Khan" userId="1b5bb57a-5950-47f3-9580-38148fcd8ba4" providerId="ADAL" clId="{362E192F-06B5-4BC2-95B1-4C7237E533B0}" dt="2023-08-21T10:48:02.990" v="1" actId="478"/>
      <pc:docMkLst>
        <pc:docMk/>
      </pc:docMkLst>
      <pc:sldMasterChg chg="delSp modSp mod">
        <pc:chgData name="Ali Imran Khan" userId="1b5bb57a-5950-47f3-9580-38148fcd8ba4" providerId="ADAL" clId="{362E192F-06B5-4BC2-95B1-4C7237E533B0}" dt="2023-08-21T10:48:02.990" v="1" actId="478"/>
        <pc:sldMasterMkLst>
          <pc:docMk/>
          <pc:sldMasterMk cId="123317284" sldId="2147483662"/>
        </pc:sldMasterMkLst>
        <pc:grpChg chg="del mod">
          <ac:chgData name="Ali Imran Khan" userId="1b5bb57a-5950-47f3-9580-38148fcd8ba4" providerId="ADAL" clId="{362E192F-06B5-4BC2-95B1-4C7237E533B0}" dt="2023-08-21T10:48:02.990" v="1" actId="478"/>
          <ac:grpSpMkLst>
            <pc:docMk/>
            <pc:sldMasterMk cId="123317284" sldId="2147483662"/>
            <ac:grpSpMk id="10" creationId="{32BA68D0-E1FC-4A86-A193-8160F7C7A1B3}"/>
          </ac:grpSpMkLst>
        </pc:grpChg>
      </pc:sldMasterChg>
    </pc:docChg>
  </pc:docChgLst>
  <pc:docChgLst>
    <pc:chgData name="Ali Imran Khan" userId="1b5bb57a-5950-47f3-9580-38148fcd8ba4" providerId="ADAL" clId="{B4C433FB-BF77-4665-93CA-57845445FFB0}"/>
    <pc:docChg chg="addSld delSld modSld">
      <pc:chgData name="Ali Imran Khan" userId="1b5bb57a-5950-47f3-9580-38148fcd8ba4" providerId="ADAL" clId="{B4C433FB-BF77-4665-93CA-57845445FFB0}" dt="2023-06-08T09:14:52.115" v="11"/>
      <pc:docMkLst>
        <pc:docMk/>
      </pc:docMkLst>
      <pc:sldChg chg="del">
        <pc:chgData name="Ali Imran Khan" userId="1b5bb57a-5950-47f3-9580-38148fcd8ba4" providerId="ADAL" clId="{B4C433FB-BF77-4665-93CA-57845445FFB0}" dt="2023-06-08T09:14:45.787" v="10" actId="47"/>
        <pc:sldMkLst>
          <pc:docMk/>
          <pc:sldMk cId="3681857240" sldId="2076137057"/>
        </pc:sldMkLst>
      </pc:sldChg>
      <pc:sldChg chg="add">
        <pc:chgData name="Ali Imran Khan" userId="1b5bb57a-5950-47f3-9580-38148fcd8ba4" providerId="ADAL" clId="{B4C433FB-BF77-4665-93CA-57845445FFB0}" dt="2023-06-08T09:14:52.115" v="11"/>
        <pc:sldMkLst>
          <pc:docMk/>
          <pc:sldMk cId="1751996913" sldId="2145705754"/>
        </pc:sldMkLst>
      </pc:sldChg>
      <pc:sldChg chg="add">
        <pc:chgData name="Ali Imran Khan" userId="1b5bb57a-5950-47f3-9580-38148fcd8ba4" providerId="ADAL" clId="{B4C433FB-BF77-4665-93CA-57845445FFB0}" dt="2023-06-08T09:14:52.115" v="11"/>
        <pc:sldMkLst>
          <pc:docMk/>
          <pc:sldMk cId="312849212" sldId="2145705755"/>
        </pc:sldMkLst>
      </pc:sldChg>
      <pc:sldChg chg="modSp mod">
        <pc:chgData name="Ali Imran Khan" userId="1b5bb57a-5950-47f3-9580-38148fcd8ba4" providerId="ADAL" clId="{B4C433FB-BF77-4665-93CA-57845445FFB0}" dt="2023-06-08T09:14:43.794" v="9" actId="20577"/>
        <pc:sldMkLst>
          <pc:docMk/>
          <pc:sldMk cId="714330296" sldId="2147311119"/>
        </pc:sldMkLst>
        <pc:spChg chg="mod">
          <ac:chgData name="Ali Imran Khan" userId="1b5bb57a-5950-47f3-9580-38148fcd8ba4" providerId="ADAL" clId="{B4C433FB-BF77-4665-93CA-57845445FFB0}" dt="2023-06-08T09:14:43.794" v="9" actId="20577"/>
          <ac:spMkLst>
            <pc:docMk/>
            <pc:sldMk cId="714330296" sldId="2147311119"/>
            <ac:spMk id="15" creationId="{5E81D9C2-940E-1AA1-C5C3-19B51C6117B5}"/>
          </ac:spMkLst>
        </pc:spChg>
      </pc:sldChg>
      <pc:sldMasterChg chg="delSldLayout">
        <pc:chgData name="Ali Imran Khan" userId="1b5bb57a-5950-47f3-9580-38148fcd8ba4" providerId="ADAL" clId="{B4C433FB-BF77-4665-93CA-57845445FFB0}" dt="2023-06-08T09:14:45.787" v="10" actId="47"/>
        <pc:sldMasterMkLst>
          <pc:docMk/>
          <pc:sldMasterMk cId="123317284" sldId="2147483662"/>
        </pc:sldMasterMkLst>
        <pc:sldLayoutChg chg="del">
          <pc:chgData name="Ali Imran Khan" userId="1b5bb57a-5950-47f3-9580-38148fcd8ba4" providerId="ADAL" clId="{B4C433FB-BF77-4665-93CA-57845445FFB0}" dt="2023-06-08T09:14:45.787" v="10" actId="47"/>
          <pc:sldLayoutMkLst>
            <pc:docMk/>
            <pc:sldMasterMk cId="123317284" sldId="2147483662"/>
            <pc:sldLayoutMk cId="1452774122" sldId="2147483674"/>
          </pc:sldLayoutMkLst>
        </pc:sldLayoutChg>
      </pc:sldMasterChg>
    </pc:docChg>
  </pc:docChgLst>
  <pc:docChgLst>
    <pc:chgData name="Ali Imran Khan" userId="S::aliimran.khan@sifycorp.com::1b5bb57a-5950-47f3-9580-38148fcd8ba4" providerId="AD" clId="Web-{2C51AE07-992A-8E38-0F16-92FCCD3B2655}"/>
    <pc:docChg chg="modSld">
      <pc:chgData name="Ali Imran Khan" userId="S::aliimran.khan@sifycorp.com::1b5bb57a-5950-47f3-9580-38148fcd8ba4" providerId="AD" clId="Web-{2C51AE07-992A-8E38-0F16-92FCCD3B2655}" dt="2024-08-09T11:15:45.332" v="0"/>
      <pc:docMkLst>
        <pc:docMk/>
      </pc:docMkLst>
      <pc:sldChg chg="modSp">
        <pc:chgData name="Ali Imran Khan" userId="S::aliimran.khan@sifycorp.com::1b5bb57a-5950-47f3-9580-38148fcd8ba4" providerId="AD" clId="Web-{2C51AE07-992A-8E38-0F16-92FCCD3B2655}" dt="2024-08-09T11:15:45.332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2C51AE07-992A-8E38-0F16-92FCCD3B2655}" dt="2024-08-09T11:15:45.332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E81D9C2-940E-1AA1-C5C3-19B51C611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SUN PHARMA</a:t>
            </a:r>
            <a:endParaRPr lang="en-IN" sz="4267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F608CC-E494-9E73-0FEC-E6D1B76AF6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Data Center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4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35755"/>
            <a:ext cx="11166068" cy="70824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Sify helps Sun Pharma gain resiliency and Availability- 2 PAGER</a:t>
            </a:r>
            <a:endParaRPr lang="en-I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44649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lvl="0">
              <a:buClr>
                <a:srgbClr val="1F497D"/>
              </a:buClr>
              <a:buSzPct val="100000"/>
              <a:defRPr/>
            </a:pPr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Completed UAT and Production Setup migration with minimum disruption within 20 days only - one of the fastest complex workload migrations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Physical lift and shift + migration to 2 sites in a span of 3 days.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Provision for a “Parallel Setup” before migration to ensure near-zero downtime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Additionally, owned IT service assessment, management and governance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2224" y="3016254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468769" cy="304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Sify’s extensive experience with large/complex migrations for similar IT setups</a:t>
            </a:r>
          </a:p>
          <a:p>
            <a:pPr marL="171450" indent="-171450"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Sify has unique cloud adjacent data centers with deterministic connectivity to Hyperscalers which is in line with their future plan for hybrid cloud </a:t>
            </a:r>
          </a:p>
          <a:p>
            <a:pPr marL="171450" indent="-171450"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Sify solution is compliant with the stringent regulations and global compliances</a:t>
            </a:r>
          </a:p>
          <a:p>
            <a:pPr marL="171450" indent="-171450"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Sify took a consultative approach to build the right business case for the customer to address their pain points and for cost optimization.</a:t>
            </a:r>
            <a:endParaRPr lang="en-US" sz="105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67598" y="3033581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 35"/>
          <p:cNvSpPr/>
          <p:nvPr/>
        </p:nvSpPr>
        <p:spPr>
          <a:xfrm>
            <a:off x="444650" y="2996572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7478B9-946E-41BC-97DB-1D180A8A4F75}"/>
              </a:ext>
            </a:extLst>
          </p:cNvPr>
          <p:cNvSpPr txBox="1"/>
          <p:nvPr/>
        </p:nvSpPr>
        <p:spPr>
          <a:xfrm>
            <a:off x="204857" y="1415637"/>
            <a:ext cx="1182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Transformation Goal: </a:t>
            </a:r>
            <a:r>
              <a:rPr lang="en-US" sz="1600" dirty="0"/>
              <a:t>To keep IT secure &amp; business ready, reduce the cost of IT operations and enhance customer experience. </a:t>
            </a:r>
            <a:endParaRPr lang="en-IN" sz="16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D210E9E-9746-41C9-A50F-45801965BC69}"/>
              </a:ext>
            </a:extLst>
          </p:cNvPr>
          <p:cNvSpPr txBox="1">
            <a:spLocks/>
          </p:cNvSpPr>
          <p:nvPr/>
        </p:nvSpPr>
        <p:spPr>
          <a:xfrm>
            <a:off x="658625" y="3227911"/>
            <a:ext cx="3323485" cy="2741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Move to a more resilient and secure  infrastructure while ensuring minimal disruption</a:t>
            </a:r>
          </a:p>
          <a:p>
            <a:pPr marL="285750" indent="-285750"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Modernize and consolidate IT infrastructure for business agility</a:t>
            </a:r>
          </a:p>
          <a:p>
            <a:pPr marL="285750" indent="-285750"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Co-locating on premise captive DC to a secure DC location</a:t>
            </a:r>
          </a:p>
          <a:p>
            <a:pPr marL="285750" indent="-285750"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Reduce TCO and ensure 100% uptime</a:t>
            </a:r>
          </a:p>
          <a:p>
            <a:pPr marL="285750" indent="-285750"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5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ED6A5B0-9EF3-40B3-A52E-F47245CF9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11" y="216849"/>
            <a:ext cx="880237" cy="11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535773"/>
            <a:ext cx="10713078" cy="400099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Seamless transformation in record time with Sify datacenters</a:t>
            </a:r>
            <a:endParaRPr lang="en-I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6286" y="3214001"/>
            <a:ext cx="3323485" cy="3246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Cloud-ready IT Infrastructure ensuring resiliency and security for future business endeavors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Huge savings and high ROI over next 5 years with the new DC setup.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Achieving business agility with the new consolidated IT Infrastructure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Re-routing funds from savings towards strategic plans such as Pharma R&amp;D etc.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No disruption due to natural calamities such as earthquakes etc.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3" y="2984469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4257" y="3214000"/>
            <a:ext cx="3323485" cy="3178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Cost savings due to capex vs opex pricing model and efficient management with simplified cabling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 solution enabled the dynamic management required to meet the application needs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Moving to Sify improved availability, security and overall reliability of the IT landscape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The new infrastructure provided better application performance vis-a-vis existing IT setup.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67598" y="2984469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92229" y="3214000"/>
            <a:ext cx="3323485" cy="333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IT infrastructure was lacking scalability, agility and availability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Existing DC at Gurugram was not financially viable to run from on-premise 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Applications demanded high performance storage whereas their IT infra was about to reach end of support cycle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Most of the IT budget was being used for keeping the lights-on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Existing challenges with cable congestions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w.r.t.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cooling efficiency and traceability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2969" y="291654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2F2930C-1609-F77A-83C5-F78E6A810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11" y="216849"/>
            <a:ext cx="880237" cy="11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414</Words>
  <Application>Microsoft Office PowerPoint</Application>
  <PresentationFormat>Widescreen</PresentationFormat>
  <Paragraphs>45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Sify Theme Nov20</vt:lpstr>
      <vt:lpstr>PowerPoint Presentation</vt:lpstr>
      <vt:lpstr>Sify helps Sun Pharma gain resiliency and Availability- 2 PAGER</vt:lpstr>
      <vt:lpstr>Seamless transformation in record time with Sify datacenters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22</cp:revision>
  <dcterms:created xsi:type="dcterms:W3CDTF">2023-06-08T07:32:51Z</dcterms:created>
  <dcterms:modified xsi:type="dcterms:W3CDTF">2024-08-09T11:15:48Z</dcterms:modified>
</cp:coreProperties>
</file>