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"/>
  </p:notesMasterIdLst>
  <p:sldIdLst>
    <p:sldId id="2147311119" r:id="rId3"/>
    <p:sldId id="2076137057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F0528-A5AF-9136-A63A-DC41FB4EE299}" v="13" dt="2024-08-09T11:10:02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7A3163F3-16D9-417E-A40A-B7F8A9790762}"/>
    <pc:docChg chg="addSld delSld modSld">
      <pc:chgData name="Ali Imran Khan" userId="1b5bb57a-5950-47f3-9580-38148fcd8ba4" providerId="ADAL" clId="{7A3163F3-16D9-417E-A40A-B7F8A9790762}" dt="2023-06-08T09:14:16.612" v="6"/>
      <pc:docMkLst>
        <pc:docMk/>
      </pc:docMkLst>
      <pc:sldChg chg="del">
        <pc:chgData name="Ali Imran Khan" userId="1b5bb57a-5950-47f3-9580-38148fcd8ba4" providerId="ADAL" clId="{7A3163F3-16D9-417E-A40A-B7F8A9790762}" dt="2023-06-08T09:14:11.428" v="5" actId="47"/>
        <pc:sldMkLst>
          <pc:docMk/>
          <pc:sldMk cId="481713820" sldId="2076137056"/>
        </pc:sldMkLst>
      </pc:sldChg>
      <pc:sldChg chg="add">
        <pc:chgData name="Ali Imran Khan" userId="1b5bb57a-5950-47f3-9580-38148fcd8ba4" providerId="ADAL" clId="{7A3163F3-16D9-417E-A40A-B7F8A9790762}" dt="2023-06-08T09:14:16.612" v="6"/>
        <pc:sldMkLst>
          <pc:docMk/>
          <pc:sldMk cId="3681857240" sldId="2076137057"/>
        </pc:sldMkLst>
      </pc:sldChg>
      <pc:sldChg chg="modSp mod">
        <pc:chgData name="Ali Imran Khan" userId="1b5bb57a-5950-47f3-9580-38148fcd8ba4" providerId="ADAL" clId="{7A3163F3-16D9-417E-A40A-B7F8A9790762}" dt="2023-06-08T09:14:09.778" v="4" actId="20577"/>
        <pc:sldMkLst>
          <pc:docMk/>
          <pc:sldMk cId="714330296" sldId="2147311119"/>
        </pc:sldMkLst>
        <pc:spChg chg="mod">
          <ac:chgData name="Ali Imran Khan" userId="1b5bb57a-5950-47f3-9580-38148fcd8ba4" providerId="ADAL" clId="{7A3163F3-16D9-417E-A40A-B7F8A9790762}" dt="2023-06-08T09:14:09.778" v="4" actId="20577"/>
          <ac:spMkLst>
            <pc:docMk/>
            <pc:sldMk cId="714330296" sldId="2147311119"/>
            <ac:spMk id="15" creationId="{5E81D9C2-940E-1AA1-C5C3-19B51C6117B5}"/>
          </ac:spMkLst>
        </pc:spChg>
      </pc:sldChg>
      <pc:sldMasterChg chg="delSldLayout">
        <pc:chgData name="Ali Imran Khan" userId="1b5bb57a-5950-47f3-9580-38148fcd8ba4" providerId="ADAL" clId="{7A3163F3-16D9-417E-A40A-B7F8A9790762}" dt="2023-06-08T09:14:11.428" v="5" actId="47"/>
        <pc:sldMasterMkLst>
          <pc:docMk/>
          <pc:sldMasterMk cId="123317284" sldId="2147483662"/>
        </pc:sldMasterMkLst>
        <pc:sldLayoutChg chg="del">
          <pc:chgData name="Ali Imran Khan" userId="1b5bb57a-5950-47f3-9580-38148fcd8ba4" providerId="ADAL" clId="{7A3163F3-16D9-417E-A40A-B7F8A9790762}" dt="2023-06-08T09:14:11.428" v="5" actId="47"/>
          <pc:sldLayoutMkLst>
            <pc:docMk/>
            <pc:sldMasterMk cId="123317284" sldId="2147483662"/>
            <pc:sldLayoutMk cId="2106571878" sldId="2147483674"/>
          </pc:sldLayoutMkLst>
        </pc:sldLayoutChg>
      </pc:sldMasterChg>
    </pc:docChg>
  </pc:docChgLst>
  <pc:docChgLst>
    <pc:chgData name="Ali Imran Khan" userId="S::aliimran.khan@sifycorp.com::1b5bb57a-5950-47f3-9580-38148fcd8ba4" providerId="AD" clId="Web-{F64F0528-A5AF-9136-A63A-DC41FB4EE299}"/>
    <pc:docChg chg="modSld">
      <pc:chgData name="Ali Imran Khan" userId="S::aliimran.khan@sifycorp.com::1b5bb57a-5950-47f3-9580-38148fcd8ba4" providerId="AD" clId="Web-{F64F0528-A5AF-9136-A63A-DC41FB4EE299}" dt="2024-08-09T11:10:00.924" v="5"/>
      <pc:docMkLst>
        <pc:docMk/>
      </pc:docMkLst>
      <pc:sldChg chg="modSp">
        <pc:chgData name="Ali Imran Khan" userId="S::aliimran.khan@sifycorp.com::1b5bb57a-5950-47f3-9580-38148fcd8ba4" providerId="AD" clId="Web-{F64F0528-A5AF-9136-A63A-DC41FB4EE299}" dt="2024-08-09T11:09:13.626" v="2" actId="20577"/>
        <pc:sldMkLst>
          <pc:docMk/>
          <pc:sldMk cId="3681857240" sldId="2076137057"/>
        </pc:sldMkLst>
        <pc:spChg chg="mod">
          <ac:chgData name="Ali Imran Khan" userId="S::aliimran.khan@sifycorp.com::1b5bb57a-5950-47f3-9580-38148fcd8ba4" providerId="AD" clId="Web-{F64F0528-A5AF-9136-A63A-DC41FB4EE299}" dt="2024-08-09T11:09:13.626" v="2" actId="20577"/>
          <ac:spMkLst>
            <pc:docMk/>
            <pc:sldMk cId="3681857240" sldId="2076137057"/>
            <ac:spMk id="6" creationId="{1B1EED49-0E9C-9530-C2D3-DDAEEC7FE201}"/>
          </ac:spMkLst>
        </pc:spChg>
      </pc:sldChg>
      <pc:sldChg chg="modSp">
        <pc:chgData name="Ali Imran Khan" userId="S::aliimran.khan@sifycorp.com::1b5bb57a-5950-47f3-9580-38148fcd8ba4" providerId="AD" clId="Web-{F64F0528-A5AF-9136-A63A-DC41FB4EE299}" dt="2024-08-09T11:10:00.924" v="5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F64F0528-A5AF-9136-A63A-DC41FB4EE299}" dt="2024-08-09T11:10:00.924" v="5"/>
          <ac:picMkLst>
            <pc:docMk/>
            <pc:sldMk cId="920577208" sldId="2146846752"/>
            <ac:picMk id="3" creationId="{99380414-8344-8769-C146-A520DE918B00}"/>
          </ac:picMkLst>
        </pc:picChg>
      </pc:sldChg>
      <pc:sldChg chg="modSp">
        <pc:chgData name="Ali Imran Khan" userId="S::aliimran.khan@sifycorp.com::1b5bb57a-5950-47f3-9580-38148fcd8ba4" providerId="AD" clId="Web-{F64F0528-A5AF-9136-A63A-DC41FB4EE299}" dt="2024-08-09T11:09:18.642" v="4" actId="20577"/>
        <pc:sldMkLst>
          <pc:docMk/>
          <pc:sldMk cId="714330296" sldId="2147311119"/>
        </pc:sldMkLst>
        <pc:spChg chg="mod">
          <ac:chgData name="Ali Imran Khan" userId="S::aliimran.khan@sifycorp.com::1b5bb57a-5950-47f3-9580-38148fcd8ba4" providerId="AD" clId="Web-{F64F0528-A5AF-9136-A63A-DC41FB4EE299}" dt="2024-08-09T11:09:18.642" v="4" actId="20577"/>
          <ac:spMkLst>
            <pc:docMk/>
            <pc:sldMk cId="714330296" sldId="2147311119"/>
            <ac:spMk id="15" creationId="{5E81D9C2-940E-1AA1-C5C3-19B51C6117B5}"/>
          </ac:spMkLst>
        </pc:spChg>
      </pc:sldChg>
    </pc:docChg>
  </pc:docChgLst>
  <pc:docChgLst>
    <pc:chgData name="Ali Imran Khan" userId="1b5bb57a-5950-47f3-9580-38148fcd8ba4" providerId="ADAL" clId="{542E255E-E807-4593-A256-523A7644F9AA}"/>
    <pc:docChg chg="undo custSel modSld modMainMaster">
      <pc:chgData name="Ali Imran Khan" userId="1b5bb57a-5950-47f3-9580-38148fcd8ba4" providerId="ADAL" clId="{542E255E-E807-4593-A256-523A7644F9AA}" dt="2023-08-21T10:49:35.376" v="12" actId="478"/>
      <pc:docMkLst>
        <pc:docMk/>
      </pc:docMkLst>
      <pc:sldChg chg="delSp modSp mod">
        <pc:chgData name="Ali Imran Khan" userId="1b5bb57a-5950-47f3-9580-38148fcd8ba4" providerId="ADAL" clId="{542E255E-E807-4593-A256-523A7644F9AA}" dt="2023-08-21T10:44:56.394" v="10" actId="1076"/>
        <pc:sldMkLst>
          <pc:docMk/>
          <pc:sldMk cId="3681857240" sldId="2076137057"/>
        </pc:sldMkLst>
        <pc:spChg chg="mod">
          <ac:chgData name="Ali Imran Khan" userId="1b5bb57a-5950-47f3-9580-38148fcd8ba4" providerId="ADAL" clId="{542E255E-E807-4593-A256-523A7644F9AA}" dt="2023-08-21T10:43:59.179" v="2" actId="108"/>
          <ac:spMkLst>
            <pc:docMk/>
            <pc:sldMk cId="3681857240" sldId="2076137057"/>
            <ac:spMk id="4" creationId="{E8342832-EF47-42C7-A2C0-D0C3BB1101FF}"/>
          </ac:spMkLst>
        </pc:spChg>
        <pc:spChg chg="del mod">
          <ac:chgData name="Ali Imran Khan" userId="1b5bb57a-5950-47f3-9580-38148fcd8ba4" providerId="ADAL" clId="{542E255E-E807-4593-A256-523A7644F9AA}" dt="2023-08-21T10:43:47.783" v="1" actId="478"/>
          <ac:spMkLst>
            <pc:docMk/>
            <pc:sldMk cId="3681857240" sldId="2076137057"/>
            <ac:spMk id="5" creationId="{22627559-28E5-7A71-AE22-5A867E944F71}"/>
          </ac:spMkLst>
        </pc:spChg>
        <pc:spChg chg="mod">
          <ac:chgData name="Ali Imran Khan" userId="1b5bb57a-5950-47f3-9580-38148fcd8ba4" providerId="ADAL" clId="{542E255E-E807-4593-A256-523A7644F9AA}" dt="2023-08-21T10:44:23.123" v="7" actId="108"/>
          <ac:spMkLst>
            <pc:docMk/>
            <pc:sldMk cId="3681857240" sldId="2076137057"/>
            <ac:spMk id="22" creationId="{5C7DCE75-42E2-480C-A281-09C8647B4706}"/>
          </ac:spMkLst>
        </pc:spChg>
        <pc:spChg chg="mod">
          <ac:chgData name="Ali Imran Khan" userId="1b5bb57a-5950-47f3-9580-38148fcd8ba4" providerId="ADAL" clId="{542E255E-E807-4593-A256-523A7644F9AA}" dt="2023-08-21T10:44:56.394" v="10" actId="1076"/>
          <ac:spMkLst>
            <pc:docMk/>
            <pc:sldMk cId="3681857240" sldId="2076137057"/>
            <ac:spMk id="33" creationId="{064AD464-FE8A-4F7A-9C5E-94D71356110D}"/>
          </ac:spMkLst>
        </pc:spChg>
        <pc:spChg chg="mod">
          <ac:chgData name="Ali Imran Khan" userId="1b5bb57a-5950-47f3-9580-38148fcd8ba4" providerId="ADAL" clId="{542E255E-E807-4593-A256-523A7644F9AA}" dt="2023-08-21T10:44:45.746" v="9" actId="108"/>
          <ac:spMkLst>
            <pc:docMk/>
            <pc:sldMk cId="3681857240" sldId="2076137057"/>
            <ac:spMk id="34" creationId="{4323FDC9-6E80-4351-B3B7-50CFFE61E512}"/>
          </ac:spMkLst>
        </pc:spChg>
        <pc:grpChg chg="mod">
          <ac:chgData name="Ali Imran Khan" userId="1b5bb57a-5950-47f3-9580-38148fcd8ba4" providerId="ADAL" clId="{542E255E-E807-4593-A256-523A7644F9AA}" dt="2023-08-21T10:44:56.394" v="10" actId="1076"/>
          <ac:grpSpMkLst>
            <pc:docMk/>
            <pc:sldMk cId="3681857240" sldId="2076137057"/>
            <ac:grpSpMk id="31" creationId="{0F92A99D-67F1-4D27-BDD6-190BD2649474}"/>
          </ac:grpSpMkLst>
        </pc:grpChg>
        <pc:grpChg chg="mod">
          <ac:chgData name="Ali Imran Khan" userId="1b5bb57a-5950-47f3-9580-38148fcd8ba4" providerId="ADAL" clId="{542E255E-E807-4593-A256-523A7644F9AA}" dt="2023-08-21T10:44:17.411" v="6" actId="1076"/>
          <ac:grpSpMkLst>
            <pc:docMk/>
            <pc:sldMk cId="3681857240" sldId="2076137057"/>
            <ac:grpSpMk id="32" creationId="{8436020D-6866-404A-B3C6-5FDAA06A86BC}"/>
          </ac:grpSpMkLst>
        </pc:grpChg>
        <pc:picChg chg="mod">
          <ac:chgData name="Ali Imran Khan" userId="1b5bb57a-5950-47f3-9580-38148fcd8ba4" providerId="ADAL" clId="{542E255E-E807-4593-A256-523A7644F9AA}" dt="2023-08-21T10:44:56.394" v="10" actId="1076"/>
          <ac:picMkLst>
            <pc:docMk/>
            <pc:sldMk cId="3681857240" sldId="2076137057"/>
            <ac:picMk id="1028" creationId="{8D78C8CE-F621-424D-9F5C-0017C2E9F057}"/>
          </ac:picMkLst>
        </pc:picChg>
      </pc:sldChg>
      <pc:sldMasterChg chg="delSp modSp mod">
        <pc:chgData name="Ali Imran Khan" userId="1b5bb57a-5950-47f3-9580-38148fcd8ba4" providerId="ADAL" clId="{542E255E-E807-4593-A256-523A7644F9AA}" dt="2023-08-21T10:49:35.376" v="12" actId="478"/>
        <pc:sldMasterMkLst>
          <pc:docMk/>
          <pc:sldMasterMk cId="123317284" sldId="2147483662"/>
        </pc:sldMasterMkLst>
        <pc:grpChg chg="del mod">
          <ac:chgData name="Ali Imran Khan" userId="1b5bb57a-5950-47f3-9580-38148fcd8ba4" providerId="ADAL" clId="{542E255E-E807-4593-A256-523A7644F9AA}" dt="2023-08-21T10:49:35.376" v="12" actId="478"/>
          <ac:grpSpMkLst>
            <pc:docMk/>
            <pc:sldMasterMk cId="123317284" sldId="2147483662"/>
            <ac:grpSpMk id="10" creationId="{32BA68D0-E1FC-4A86-A193-8160F7C7A1B3}"/>
          </ac:grpSpMkLst>
        </pc:gr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45277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E81D9C2-940E-1AA1-C5C3-19B51C6117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 vert="horz" lIns="0" tIns="0" rIns="91428" bIns="45715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250" dirty="0">
                <a:latin typeface="Trebuchet MS"/>
              </a:rPr>
              <a:t>ADYEN</a:t>
            </a:r>
            <a:endParaRPr lang="en-IN" sz="4267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2F608CC-E494-9E73-0FEC-E6D1B76AF6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Data Center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4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381214" y="1381018"/>
            <a:ext cx="5562695" cy="43174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ts val="1920"/>
              </a:lnSpc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Integrated Value and Outcome</a:t>
            </a:r>
            <a:br>
              <a:rPr lang="en-US" sz="1600" dirty="0">
                <a:solidFill>
                  <a:prstClr val="black"/>
                </a:solidFill>
                <a:latin typeface="Trebuchet MS"/>
              </a:rPr>
            </a:br>
            <a:r>
              <a:rPr lang="en-US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Data Center products and services: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  <a:p>
            <a:pPr marL="285115"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Center Colocation services to provide 99.99% uptime with secure and reliable environment</a:t>
            </a:r>
          </a:p>
          <a:p>
            <a:pPr marL="285115"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banking compliances for the data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center</a:t>
            </a: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were met. </a:t>
            </a:r>
          </a:p>
          <a:p>
            <a:pPr marL="285115"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Stringent security at Sify Data Center</a:t>
            </a:r>
          </a:p>
          <a:p>
            <a:pPr marL="285115"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Full life cycle responsibility through assessment, audits and following best policies and compliances </a:t>
            </a:r>
          </a:p>
          <a:p>
            <a:pPr marL="285115"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of project within a record timeline</a:t>
            </a:r>
          </a:p>
          <a:p>
            <a:pPr marL="285115" indent="-285115" defTabSz="914377">
              <a:lnSpc>
                <a:spcPts val="1920"/>
              </a:lnSpc>
              <a:buFont typeface="Arial" panose="020B0604020202020204" pitchFamily="34" charset="0"/>
              <a:buChar char="•"/>
              <a:defRPr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project has resulted in a smooth, seamless, and secure payment gateway to the client's users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377">
              <a:lnSpc>
                <a:spcPts val="1920"/>
              </a:lnSpc>
              <a:defRPr/>
            </a:pP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  <a:p>
            <a:pPr defTabSz="914377">
              <a:lnSpc>
                <a:spcPts val="192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rgbClr val="1F497D">
                    <a:lumMod val="75000"/>
                  </a:srgbClr>
                </a:solidFill>
                <a:latin typeface="Trebuchet MS"/>
              </a:rPr>
              <a:t>Value for Client</a:t>
            </a:r>
            <a:endParaRPr lang="en-US" sz="1600" dirty="0">
              <a:solidFill>
                <a:srgbClr val="1F497D">
                  <a:lumMod val="75000"/>
                </a:srgbClr>
              </a:solidFill>
              <a:latin typeface="Trebuchet MS"/>
            </a:endParaRPr>
          </a:p>
          <a:p>
            <a:pPr marL="285750" indent="-285750" defTabSz="914377">
              <a:lnSpc>
                <a:spcPts val="1920"/>
              </a:lnSpc>
              <a:buFont typeface="Arial"/>
              <a:buChar char="•"/>
              <a:defRPr/>
            </a:pP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Using </a:t>
            </a:r>
            <a:r>
              <a:rPr lang="en-IN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Sify's</a:t>
            </a:r>
            <a:r>
              <a: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Data Center services, the client was able to realize significant improvements in their go-to-market process. </a:t>
            </a:r>
          </a:p>
          <a:p>
            <a:pPr marL="285750" indent="-285750" defTabSz="914377">
              <a:lnSpc>
                <a:spcPts val="1920"/>
              </a:lnSpc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Digital-ready infrastructure to cater to future needs with Sify managing their end-to-end services.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37C32A-5BF1-4EFF-92A1-EEB7F2B2B696}"/>
              </a:ext>
            </a:extLst>
          </p:cNvPr>
          <p:cNvGrpSpPr/>
          <p:nvPr/>
        </p:nvGrpSpPr>
        <p:grpSpPr>
          <a:xfrm>
            <a:off x="796632" y="1381013"/>
            <a:ext cx="5133112" cy="984885"/>
            <a:chOff x="841632" y="1421961"/>
            <a:chExt cx="5133112" cy="98488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1" y="1421961"/>
              <a:ext cx="4569873" cy="98488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Objective</a:t>
              </a:r>
            </a:p>
            <a:p>
              <a:pPr defTabSz="914377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 provide Data Center Services to host client's IT infrastructure and to cater to their growing business needs </a:t>
              </a: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2896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92A99D-67F1-4D27-BDD6-190BD2649474}"/>
              </a:ext>
            </a:extLst>
          </p:cNvPr>
          <p:cNvGrpSpPr/>
          <p:nvPr/>
        </p:nvGrpSpPr>
        <p:grpSpPr>
          <a:xfrm>
            <a:off x="796632" y="2664511"/>
            <a:ext cx="4838240" cy="553998"/>
            <a:chOff x="886632" y="2210779"/>
            <a:chExt cx="4838240" cy="55399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10779"/>
              <a:ext cx="4320000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Model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lvl="0">
                <a:defRPr/>
              </a:pP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Infrastructure as a Service (IaaS)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294834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36020D-6866-404A-B3C6-5FDAA06A86BC}"/>
              </a:ext>
            </a:extLst>
          </p:cNvPr>
          <p:cNvGrpSpPr/>
          <p:nvPr/>
        </p:nvGrpSpPr>
        <p:grpSpPr>
          <a:xfrm>
            <a:off x="796632" y="3919395"/>
            <a:ext cx="4883240" cy="1415772"/>
            <a:chOff x="841632" y="3749696"/>
            <a:chExt cx="4883240" cy="14157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749696"/>
              <a:ext cx="4320000" cy="141577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914377">
                <a:defRPr/>
              </a:pPr>
              <a:r>
                <a:rPr lang="en-US" sz="1600" b="1" dirty="0">
                  <a:solidFill>
                    <a:srgbClr val="1F497D"/>
                  </a:solidFill>
                  <a:latin typeface="Trebuchet MS"/>
                </a:rPr>
                <a:t>Sify’s Uniqueness</a:t>
              </a:r>
              <a:br>
                <a:rPr lang="en-US" sz="1600" dirty="0">
                  <a:solidFill>
                    <a:prstClr val="black"/>
                  </a:solidFill>
                  <a:latin typeface="Trebuchet MS"/>
                </a:rPr>
              </a:b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Integrated value proposition: Data Center, secure environment, dense fiber connectivity in the region, carrier neutrality and connectivity to 50+ edge data centers, multiple internet exchanges hosted within the data center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785311"/>
              <a:ext cx="540000" cy="540000"/>
            </a:xfrm>
            <a:prstGeom prst="rect">
              <a:avLst/>
            </a:prstGeom>
          </p:spPr>
        </p:pic>
      </p:grpSp>
      <p:pic>
        <p:nvPicPr>
          <p:cNvPr id="1042" name="Picture 18" descr="duration Icon 2978813">
            <a:extLst>
              <a:ext uri="{FF2B5EF4-FFF2-40B4-BE49-F238E27FC236}">
                <a16:creationId xmlns:a16="http://schemas.microsoft.com/office/drawing/2014/main" id="{B2579A98-C7A9-4739-A086-2A76B412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2" y="5510337"/>
            <a:ext cx="450000" cy="4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784059" y="1484144"/>
            <a:ext cx="540000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6FCCC3-E03C-4843-8C68-900623101E46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1"/>
          </a:solidFill>
          <a:ln>
            <a:solidFill>
              <a:srgbClr val="548ED6"/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400" b="1" cap="all" spc="151" dirty="0">
                <a:solidFill>
                  <a:prstClr val="white"/>
                </a:solidFill>
                <a:latin typeface="Trebuchet MS"/>
              </a:rPr>
              <a:t>Data centric services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0A9AD5-9BC5-8A40-85AD-E5FEDA0CCC12}"/>
              </a:ext>
            </a:extLst>
          </p:cNvPr>
          <p:cNvSpPr txBox="1"/>
          <p:nvPr/>
        </p:nvSpPr>
        <p:spPr>
          <a:xfrm>
            <a:off x="43089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defRPr/>
            </a:pPr>
            <a:r>
              <a:rPr lang="en-US" sz="1200" cap="all" spc="151" dirty="0">
                <a:solidFill>
                  <a:prstClr val="white"/>
                </a:solidFill>
                <a:latin typeface="Trebuchet MS"/>
              </a:rPr>
              <a:t>Payment gateway</a:t>
            </a:r>
            <a:endParaRPr lang="en-US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B1EED49-0E9C-9530-C2D3-DDAEEC7F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rebuchet MS"/>
              </a:rPr>
              <a:t>AdYEn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68185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198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Sify Theme Nov20</vt:lpstr>
      <vt:lpstr>PowerPoint Presentation</vt:lpstr>
      <vt:lpstr>AdYEn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24</cp:revision>
  <dcterms:created xsi:type="dcterms:W3CDTF">2023-06-08T07:32:51Z</dcterms:created>
  <dcterms:modified xsi:type="dcterms:W3CDTF">2024-08-09T11:10:05Z</dcterms:modified>
</cp:coreProperties>
</file>