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1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94A42-C4A3-32D2-E2A2-6E5F5D28ECDE}" v="2" dt="2024-08-13T20:02:53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26BDBA92-816A-4DE7-8EAF-4CE0A71DD4AC}"/>
    <pc:docChg chg="addSld delSld modSld sldOrd">
      <pc:chgData name="Ali Imran Khan" userId="1b5bb57a-5950-47f3-9580-38148fcd8ba4" providerId="ADAL" clId="{26BDBA92-816A-4DE7-8EAF-4CE0A71DD4AC}" dt="2023-08-17T13:18:31.575" v="32" actId="20577"/>
      <pc:docMkLst>
        <pc:docMk/>
      </pc:docMkLst>
      <pc:sldChg chg="addSp delSp ord">
        <pc:chgData name="Ali Imran Khan" userId="1b5bb57a-5950-47f3-9580-38148fcd8ba4" providerId="ADAL" clId="{26BDBA92-816A-4DE7-8EAF-4CE0A71DD4AC}" dt="2023-08-17T13:17:59.269" v="8"/>
        <pc:sldMkLst>
          <pc:docMk/>
          <pc:sldMk cId="2087059098" sldId="1521"/>
        </pc:sldMkLst>
        <pc:picChg chg="add del">
          <ac:chgData name="Ali Imran Khan" userId="1b5bb57a-5950-47f3-9580-38148fcd8ba4" providerId="ADAL" clId="{26BDBA92-816A-4DE7-8EAF-4CE0A71DD4AC}" dt="2023-08-17T13:17:47.100" v="3"/>
          <ac:picMkLst>
            <pc:docMk/>
            <pc:sldMk cId="2087059098" sldId="1521"/>
            <ac:picMk id="2" creationId="{28BD205F-5C1E-47D5-0993-2A68747FB35B}"/>
          </ac:picMkLst>
        </pc:picChg>
      </pc:sldChg>
      <pc:sldChg chg="add del">
        <pc:chgData name="Ali Imran Khan" userId="1b5bb57a-5950-47f3-9580-38148fcd8ba4" providerId="ADAL" clId="{26BDBA92-816A-4DE7-8EAF-4CE0A71DD4AC}" dt="2023-08-17T13:17:55.060" v="6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26BDBA92-816A-4DE7-8EAF-4CE0A71DD4AC}" dt="2023-08-17T13:18:31.575" v="32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26BDBA92-816A-4DE7-8EAF-4CE0A71DD4AC}" dt="2023-08-17T13:18:22.932" v="23" actId="20577"/>
          <ac:spMkLst>
            <pc:docMk/>
            <pc:sldMk cId="1843726236" sldId="2147311118"/>
            <ac:spMk id="5" creationId="{E0A7F605-C3C7-2129-3AA8-FF954D54019B}"/>
          </ac:spMkLst>
        </pc:spChg>
        <pc:spChg chg="mod">
          <ac:chgData name="Ali Imran Khan" userId="1b5bb57a-5950-47f3-9580-38148fcd8ba4" providerId="ADAL" clId="{26BDBA92-816A-4DE7-8EAF-4CE0A71DD4AC}" dt="2023-08-17T13:18:31.575" v="32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  <pc:docChgLst>
    <pc:chgData name="Ali Imran Khan" userId="S::aliimran.khan@sifycorp.com::1b5bb57a-5950-47f3-9580-38148fcd8ba4" providerId="AD" clId="Web-{97694A42-C4A3-32D2-E2A2-6E5F5D28ECDE}"/>
    <pc:docChg chg="modSld">
      <pc:chgData name="Ali Imran Khan" userId="S::aliimran.khan@sifycorp.com::1b5bb57a-5950-47f3-9580-38148fcd8ba4" providerId="AD" clId="Web-{97694A42-C4A3-32D2-E2A2-6E5F5D28ECDE}" dt="2024-08-13T20:02:52.164" v="0"/>
      <pc:docMkLst>
        <pc:docMk/>
      </pc:docMkLst>
      <pc:sldChg chg="modSp">
        <pc:chgData name="Ali Imran Khan" userId="S::aliimran.khan@sifycorp.com::1b5bb57a-5950-47f3-9580-38148fcd8ba4" providerId="AD" clId="Web-{97694A42-C4A3-32D2-E2A2-6E5F5D28ECDE}" dt="2024-08-13T20:02:52.164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97694A42-C4A3-32D2-E2A2-6E5F5D28ECDE}" dt="2024-08-13T20:02:52.164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BE097-45FE-423B-90EC-9CB3DDD1201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B524-31A0-4477-9B45-B1DE194180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80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7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7084-12D8-4321-AC07-85318DC9D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7C4CB-4E84-430B-ACFB-084AEF2BF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968C8-8ABB-479A-A0AD-6E1A6C50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9255F-1B20-48A6-A396-85E3DC09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8F70A-5F8F-454B-9382-6E2D95F8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54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91FF-F5ED-4A23-84E3-16DB278D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42724-1B12-443F-BF57-293077AE6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3423-F29F-48F7-BD52-24D5AF15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FA1B-A08F-4473-A6A0-05815252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42978-8F07-46A0-8629-9C114DE8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4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41687-7DE8-42C6-80C3-35073B000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DF3B6-2559-4C88-A113-90B381D9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B78C5-5ABF-4D47-AEC4-F4D6B0CB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6A06-40CD-4CEA-B175-13CAD980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2CEE-8963-4DF3-91FA-EF871322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00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725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56255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3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1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892784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67290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17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3147-EA8D-49D2-885C-A902963B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FB2C4-D33B-41ED-A8C6-2CE63A26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7FD-CC73-4749-80D0-2C4BBE6F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E1959-8CC4-4480-8B1F-567FA4FD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6E657-C062-40AF-9644-46C23B6F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2895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84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62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013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560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655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6672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25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536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72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76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AF77-97C1-4AA6-B9E6-96029322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5C280-727C-4879-B000-25B6E1764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AD9E2-A889-42BC-9112-3D4CB5CC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73D41-D7FB-4F89-8C1C-A19C31BE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7F4B6-8DFE-4A4E-B46A-30559F63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703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62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765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712748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92839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7FE6-0492-4274-8C7E-83B8EAC0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00471-57E0-418B-A9FF-BB0D6C1D0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13DAE-A927-4CA0-8DA6-0394C36F7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4C5E6-F909-4DAC-B75E-BF474C17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1036B-4045-4EF0-B6EE-B13C4BE9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554C2-C08D-45B7-8C14-13B160ED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126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E6E7-6C00-4880-BEF7-E6F7489F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001CD-30E7-4A20-8B42-F39192A8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2AAAD-73C7-4E50-9C77-F2D91B1E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6FAF7-BF5E-4E9D-BE19-F40E27EEA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8BA4B-9CD2-42B5-9D72-26E5045A9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87043-ACDC-45BD-B512-DAE9015A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0F16C-75D2-4769-B961-C47A82D6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B5519-A9F2-4FE0-AB22-84AF86EC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62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7C51-B00E-4354-81C3-B4B1C9E0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E7533-31A4-4636-A02F-73BCAE7C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83277-65D8-438A-BB3D-C1FBFFC1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ED38A-B3D8-4C8D-811E-1F7E4576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19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E3668-02F2-41FB-8A57-E7750C37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7E1DD-10A3-4E52-A8ED-9808A32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F6EE7-7F31-4B71-A1F0-FA8788ED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96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49F1-F52D-4046-84D5-DFB23B59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71E1-E38E-4A9B-9DB3-B8F68205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CA9B4-695F-4E6B-B8AB-532B1B907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9929-574F-4ABD-8ACB-60A8BEC3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7EAC5-F321-4519-BB8D-9B5694BC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A2101-7927-4587-AE4D-4D010E75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041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6452-6A30-4042-991A-6DCBE8C0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6B7E9-69FF-4D35-ADBE-5602224B5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B175C-9937-4A76-9BBF-7B1424486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A81BF-0DD6-41C3-BEA0-76AFC293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E3E81-D127-4B96-8D36-4AA9690A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1BD6A-D100-428E-8143-7690904D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2C82B-2509-449C-919F-C48C5AA0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4DEF6-B78C-4B3F-A0CC-4340AC978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32EFE-0F22-42DA-9231-DFA30F414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9C46-4639-4E5E-AEFA-598F1281F20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8500C-A22A-4148-8B08-E091576A4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7CD66-B594-4252-BA12-7FCEBC1D1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C792-A6A3-4D21-8037-6612183133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23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6368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34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ADHUNIK METALIK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150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0066B3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Adhunik</a:t>
            </a:r>
            <a:r>
              <a:rPr lang="fr-FR" dirty="0"/>
              <a:t> </a:t>
            </a:r>
            <a:r>
              <a:rPr lang="fr-FR" dirty="0" err="1"/>
              <a:t>Metalik</a:t>
            </a:r>
            <a:r>
              <a:rPr lang="fr-FR" dirty="0"/>
              <a:t> Limited– SAP MSSQL DR ON AWS CLOUD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128560" y="1364562"/>
            <a:ext cx="1631640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91489"/>
            <a:ext cx="5467820" cy="10285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77585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Business continuity in the event of primary disaster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Stand by for Production system 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Maintain application availability during planned and unplanned downtime.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Avoid data loss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 SAP MSSQL on AWS cloud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 &amp; MSSQL DB)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Backup Services.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endParaRPr lang="en-IN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Minor issues in Data Centre Readiness 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There were some minor network issues- MPLS line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Port opening for the New Cloud Servers.</a:t>
            </a:r>
          </a:p>
          <a:p>
            <a:pPr marL="285744" lvl="2" indent="-285744" defTabSz="914377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We managed the entire project for setup DR, working with multiple vendors (Win for OS, SAP components, &amp; MSSQL replication)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We helped </a:t>
            </a:r>
            <a:r>
              <a:rPr lang="en-IN" sz="1067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Adhunik</a:t>
            </a: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 integrate the proposed new setup with their running production for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Stand by Production system as </a:t>
            </a: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DR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Implementation location – AWS (Mumbai)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MSSQL Log shipping methodology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SQL DB size 380 GB</a:t>
            </a:r>
          </a:p>
          <a:p>
            <a:pPr marL="231769" lvl="2" indent="-231769" defTabSz="1219018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  <a:p>
            <a:pPr marL="231769" lvl="2" indent="-231769" defTabSz="914377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54518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35315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 err="1">
                <a:solidFill>
                  <a:srgbClr val="10253F"/>
                </a:solidFill>
                <a:latin typeface="Trebuchet MS"/>
              </a:rPr>
              <a:t>Adhunik</a:t>
            </a:r>
            <a:r>
              <a:rPr lang="en-US" sz="1333" dirty="0">
                <a:solidFill>
                  <a:srgbClr val="10253F"/>
                </a:solidFill>
                <a:latin typeface="Trebuchet MS"/>
              </a:rPr>
              <a:t> </a:t>
            </a:r>
            <a:r>
              <a:rPr lang="en-US" sz="1333" dirty="0" err="1">
                <a:solidFill>
                  <a:srgbClr val="10253F"/>
                </a:solidFill>
                <a:latin typeface="Trebuchet MS"/>
              </a:rPr>
              <a:t>Metaliks</a:t>
            </a:r>
            <a:r>
              <a:rPr lang="en-US" sz="1333" dirty="0">
                <a:solidFill>
                  <a:srgbClr val="10253F"/>
                </a:solidFill>
                <a:latin typeface="Trebuchet MS"/>
              </a:rPr>
              <a:t> Limited is an alloy, special and construction steel manufacturing company. The Company is engaged in the manufacture and sale of steel, both alloy and non-alloy. The Company's segments are Iron and steel, and Mining and Power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300875B8-62D1-4455-8983-D3F1BEA6F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10608" b="6916"/>
          <a:stretch/>
        </p:blipFill>
        <p:spPr bwMode="auto">
          <a:xfrm>
            <a:off x="10464956" y="1552550"/>
            <a:ext cx="958849" cy="6846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5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219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Adhunik Metalik Limited– SAP MSSQL DR ON AWS CLOUD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Adhunik Metalik Limited– SAP MSSQL DR ON AWS CLOUD</dc:title>
  <dc:creator>Samarth Sharma</dc:creator>
  <cp:lastModifiedBy>Ali Imran Khan</cp:lastModifiedBy>
  <cp:revision>3</cp:revision>
  <dcterms:created xsi:type="dcterms:W3CDTF">2020-04-28T09:06:02Z</dcterms:created>
  <dcterms:modified xsi:type="dcterms:W3CDTF">2024-08-13T20:02:56Z</dcterms:modified>
</cp:coreProperties>
</file>