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142533647" r:id="rId2"/>
    <p:sldId id="2142533648" r:id="rId3"/>
    <p:sldId id="2142533649" r:id="rId4"/>
    <p:sldId id="2142533652" r:id="rId5"/>
    <p:sldId id="2147471002" r:id="rId6"/>
    <p:sldId id="2142533653" r:id="rId7"/>
    <p:sldId id="2142533659" r:id="rId8"/>
    <p:sldId id="2147471004" r:id="rId9"/>
    <p:sldId id="2142533654" r:id="rId10"/>
    <p:sldId id="2142533655" r:id="rId11"/>
    <p:sldId id="2147471003" r:id="rId12"/>
    <p:sldId id="2147471001" r:id="rId13"/>
    <p:sldId id="21474710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kanksha Rishi" userId="09a1acf9-0195-41e1-a8db-1dd354c84ef9" providerId="ADAL" clId="{0056D132-C30C-4D22-BEAC-13D327FF98CB}"/>
    <pc:docChg chg="undo custSel addSld modSld">
      <pc:chgData name="Aakanksha Rishi" userId="09a1acf9-0195-41e1-a8db-1dd354c84ef9" providerId="ADAL" clId="{0056D132-C30C-4D22-BEAC-13D327FF98CB}" dt="2024-07-03T11:29:04.713" v="1024" actId="20577"/>
      <pc:docMkLst>
        <pc:docMk/>
      </pc:docMkLst>
      <pc:sldChg chg="modSp mod">
        <pc:chgData name="Aakanksha Rishi" userId="09a1acf9-0195-41e1-a8db-1dd354c84ef9" providerId="ADAL" clId="{0056D132-C30C-4D22-BEAC-13D327FF98CB}" dt="2024-07-03T08:36:47.595" v="916" actId="113"/>
        <pc:sldMkLst>
          <pc:docMk/>
          <pc:sldMk cId="270749408" sldId="2142533649"/>
        </pc:sldMkLst>
        <pc:graphicFrameChg chg="mod modGraphic">
          <ac:chgData name="Aakanksha Rishi" userId="09a1acf9-0195-41e1-a8db-1dd354c84ef9" providerId="ADAL" clId="{0056D132-C30C-4D22-BEAC-13D327FF98CB}" dt="2024-07-03T08:36:47.595" v="916" actId="113"/>
          <ac:graphicFrameMkLst>
            <pc:docMk/>
            <pc:sldMk cId="270749408" sldId="2142533649"/>
            <ac:graphicFrameMk id="2" creationId="{C0945748-EB81-1106-24BE-C72D65444A3E}"/>
          </ac:graphicFrameMkLst>
        </pc:graphicFrameChg>
      </pc:sldChg>
      <pc:sldChg chg="modSp mod">
        <pc:chgData name="Aakanksha Rishi" userId="09a1acf9-0195-41e1-a8db-1dd354c84ef9" providerId="ADAL" clId="{0056D132-C30C-4D22-BEAC-13D327FF98CB}" dt="2024-07-03T11:29:04.713" v="1024" actId="20577"/>
        <pc:sldMkLst>
          <pc:docMk/>
          <pc:sldMk cId="1604129225" sldId="2142533652"/>
        </pc:sldMkLst>
        <pc:graphicFrameChg chg="mod modGraphic">
          <ac:chgData name="Aakanksha Rishi" userId="09a1acf9-0195-41e1-a8db-1dd354c84ef9" providerId="ADAL" clId="{0056D132-C30C-4D22-BEAC-13D327FF98CB}" dt="2024-07-03T11:29:04.713" v="1024" actId="20577"/>
          <ac:graphicFrameMkLst>
            <pc:docMk/>
            <pc:sldMk cId="1604129225" sldId="2142533652"/>
            <ac:graphicFrameMk id="2" creationId="{A1C08BCA-052B-3C95-6BC2-5C76202A64B0}"/>
          </ac:graphicFrameMkLst>
        </pc:graphicFrameChg>
      </pc:sldChg>
      <pc:sldChg chg="addSp delSp modSp mod">
        <pc:chgData name="Aakanksha Rishi" userId="09a1acf9-0195-41e1-a8db-1dd354c84ef9" providerId="ADAL" clId="{0056D132-C30C-4D22-BEAC-13D327FF98CB}" dt="2024-07-03T11:28:14.825" v="991" actId="1035"/>
        <pc:sldMkLst>
          <pc:docMk/>
          <pc:sldMk cId="2964467017" sldId="2142533654"/>
        </pc:sldMkLst>
        <pc:spChg chg="del">
          <ac:chgData name="Aakanksha Rishi" userId="09a1acf9-0195-41e1-a8db-1dd354c84ef9" providerId="ADAL" clId="{0056D132-C30C-4D22-BEAC-13D327FF98CB}" dt="2024-06-26T12:13:21.026" v="148" actId="478"/>
          <ac:spMkLst>
            <pc:docMk/>
            <pc:sldMk cId="2964467017" sldId="2142533654"/>
            <ac:spMk id="16" creationId="{FDD0739A-DA8F-0A3D-C32B-91F214B24F56}"/>
          </ac:spMkLst>
        </pc:spChg>
        <pc:spChg chg="del mod">
          <ac:chgData name="Aakanksha Rishi" userId="09a1acf9-0195-41e1-a8db-1dd354c84ef9" providerId="ADAL" clId="{0056D132-C30C-4D22-BEAC-13D327FF98CB}" dt="2024-07-03T11:28:06.186" v="959" actId="478"/>
          <ac:spMkLst>
            <pc:docMk/>
            <pc:sldMk cId="2964467017" sldId="2142533654"/>
            <ac:spMk id="17" creationId="{8539A5C2-82CB-32C4-0B4D-19FA206824DB}"/>
          </ac:spMkLst>
        </pc:spChg>
        <pc:picChg chg="add mod">
          <ac:chgData name="Aakanksha Rishi" userId="09a1acf9-0195-41e1-a8db-1dd354c84ef9" providerId="ADAL" clId="{0056D132-C30C-4D22-BEAC-13D327FF98CB}" dt="2024-07-03T11:28:14.825" v="991" actId="1035"/>
          <ac:picMkLst>
            <pc:docMk/>
            <pc:sldMk cId="2964467017" sldId="2142533654"/>
            <ac:picMk id="3" creationId="{4D655738-CC5C-7E29-1C68-32429F726001}"/>
          </ac:picMkLst>
        </pc:picChg>
        <pc:picChg chg="del">
          <ac:chgData name="Aakanksha Rishi" userId="09a1acf9-0195-41e1-a8db-1dd354c84ef9" providerId="ADAL" clId="{0056D132-C30C-4D22-BEAC-13D327FF98CB}" dt="2024-06-26T12:13:19.324" v="147" actId="478"/>
          <ac:picMkLst>
            <pc:docMk/>
            <pc:sldMk cId="2964467017" sldId="2142533654"/>
            <ac:picMk id="3" creationId="{97E80641-086B-0526-0640-087F5334816D}"/>
          </ac:picMkLst>
        </pc:picChg>
        <pc:picChg chg="add mod">
          <ac:chgData name="Aakanksha Rishi" userId="09a1acf9-0195-41e1-a8db-1dd354c84ef9" providerId="ADAL" clId="{0056D132-C30C-4D22-BEAC-13D327FF98CB}" dt="2024-07-03T11:28:14.825" v="991" actId="1035"/>
          <ac:picMkLst>
            <pc:docMk/>
            <pc:sldMk cId="2964467017" sldId="2142533654"/>
            <ac:picMk id="4" creationId="{A66D0A9B-7809-8AD6-5B1F-C1C3CED17E9D}"/>
          </ac:picMkLst>
        </pc:picChg>
        <pc:picChg chg="del">
          <ac:chgData name="Aakanksha Rishi" userId="09a1acf9-0195-41e1-a8db-1dd354c84ef9" providerId="ADAL" clId="{0056D132-C30C-4D22-BEAC-13D327FF98CB}" dt="2024-06-26T12:13:19.324" v="147" actId="478"/>
          <ac:picMkLst>
            <pc:docMk/>
            <pc:sldMk cId="2964467017" sldId="2142533654"/>
            <ac:picMk id="7" creationId="{42C47C14-44D3-5B87-18FB-A99927F06472}"/>
          </ac:picMkLst>
        </pc:picChg>
        <pc:picChg chg="del">
          <ac:chgData name="Aakanksha Rishi" userId="09a1acf9-0195-41e1-a8db-1dd354c84ef9" providerId="ADAL" clId="{0056D132-C30C-4D22-BEAC-13D327FF98CB}" dt="2024-06-26T12:13:19.324" v="147" actId="478"/>
          <ac:picMkLst>
            <pc:docMk/>
            <pc:sldMk cId="2964467017" sldId="2142533654"/>
            <ac:picMk id="14" creationId="{17C38A47-6EEA-DD91-0809-AD13562DA220}"/>
          </ac:picMkLst>
        </pc:picChg>
        <pc:picChg chg="add del mod">
          <ac:chgData name="Aakanksha Rishi" userId="09a1acf9-0195-41e1-a8db-1dd354c84ef9" providerId="ADAL" clId="{0056D132-C30C-4D22-BEAC-13D327FF98CB}" dt="2024-07-02T07:13:32.275" v="384" actId="478"/>
          <ac:picMkLst>
            <pc:docMk/>
            <pc:sldMk cId="2964467017" sldId="2142533654"/>
            <ac:picMk id="19" creationId="{54250EB3-B9BD-AB21-7742-F7750911E723}"/>
          </ac:picMkLst>
        </pc:picChg>
        <pc:picChg chg="add del mod">
          <ac:chgData name="Aakanksha Rishi" userId="09a1acf9-0195-41e1-a8db-1dd354c84ef9" providerId="ADAL" clId="{0056D132-C30C-4D22-BEAC-13D327FF98CB}" dt="2024-07-02T07:13:32.275" v="384" actId="478"/>
          <ac:picMkLst>
            <pc:docMk/>
            <pc:sldMk cId="2964467017" sldId="2142533654"/>
            <ac:picMk id="21" creationId="{449A7F3A-6D44-3CEC-386F-02766F03A5F7}"/>
          </ac:picMkLst>
        </pc:picChg>
      </pc:sldChg>
      <pc:sldChg chg="addSp delSp modSp mod">
        <pc:chgData name="Aakanksha Rishi" userId="09a1acf9-0195-41e1-a8db-1dd354c84ef9" providerId="ADAL" clId="{0056D132-C30C-4D22-BEAC-13D327FF98CB}" dt="2024-07-02T07:13:18.795" v="383" actId="1076"/>
        <pc:sldMkLst>
          <pc:docMk/>
          <pc:sldMk cId="148185602" sldId="2142533655"/>
        </pc:sldMkLst>
        <pc:picChg chg="add mod">
          <ac:chgData name="Aakanksha Rishi" userId="09a1acf9-0195-41e1-a8db-1dd354c84ef9" providerId="ADAL" clId="{0056D132-C30C-4D22-BEAC-13D327FF98CB}" dt="2024-07-02T07:13:18.795" v="383" actId="1076"/>
          <ac:picMkLst>
            <pc:docMk/>
            <pc:sldMk cId="148185602" sldId="2142533655"/>
            <ac:picMk id="3" creationId="{2885C542-8EC1-82EA-6CFF-04AE095B1393}"/>
          </ac:picMkLst>
        </pc:picChg>
        <pc:picChg chg="del">
          <ac:chgData name="Aakanksha Rishi" userId="09a1acf9-0195-41e1-a8db-1dd354c84ef9" providerId="ADAL" clId="{0056D132-C30C-4D22-BEAC-13D327FF98CB}" dt="2024-07-02T07:13:07.960" v="372" actId="478"/>
          <ac:picMkLst>
            <pc:docMk/>
            <pc:sldMk cId="148185602" sldId="2142533655"/>
            <ac:picMk id="5" creationId="{F64ECB3D-97BD-1136-DD8A-6DA5794E4D6A}"/>
          </ac:picMkLst>
        </pc:picChg>
      </pc:sldChg>
      <pc:sldChg chg="addSp delSp modSp mod">
        <pc:chgData name="Aakanksha Rishi" userId="09a1acf9-0195-41e1-a8db-1dd354c84ef9" providerId="ADAL" clId="{0056D132-C30C-4D22-BEAC-13D327FF98CB}" dt="2024-07-03T11:24:42.323" v="931" actId="1076"/>
        <pc:sldMkLst>
          <pc:docMk/>
          <pc:sldMk cId="2661825155" sldId="2142533659"/>
        </pc:sldMkLst>
        <pc:spChg chg="del">
          <ac:chgData name="Aakanksha Rishi" userId="09a1acf9-0195-41e1-a8db-1dd354c84ef9" providerId="ADAL" clId="{0056D132-C30C-4D22-BEAC-13D327FF98CB}" dt="2024-07-03T10:27:39.891" v="928" actId="478"/>
          <ac:spMkLst>
            <pc:docMk/>
            <pc:sldMk cId="2661825155" sldId="2142533659"/>
            <ac:spMk id="5" creationId="{955F0451-A216-6951-A138-28AE71E6FD5B}"/>
          </ac:spMkLst>
        </pc:spChg>
        <pc:spChg chg="add del">
          <ac:chgData name="Aakanksha Rishi" userId="09a1acf9-0195-41e1-a8db-1dd354c84ef9" providerId="ADAL" clId="{0056D132-C30C-4D22-BEAC-13D327FF98CB}" dt="2024-06-26T12:12:58.620" v="141" actId="478"/>
          <ac:spMkLst>
            <pc:docMk/>
            <pc:sldMk cId="2661825155" sldId="2142533659"/>
            <ac:spMk id="6" creationId="{27058071-C650-3FEB-9965-BE6D561B4146}"/>
          </ac:spMkLst>
        </pc:spChg>
        <pc:spChg chg="mod">
          <ac:chgData name="Aakanksha Rishi" userId="09a1acf9-0195-41e1-a8db-1dd354c84ef9" providerId="ADAL" clId="{0056D132-C30C-4D22-BEAC-13D327FF98CB}" dt="2024-07-03T10:27:34.364" v="925" actId="20577"/>
          <ac:spMkLst>
            <pc:docMk/>
            <pc:sldMk cId="2661825155" sldId="2142533659"/>
            <ac:spMk id="8" creationId="{3FB3CE30-A59A-8E75-2D45-DF24A57163F1}"/>
          </ac:spMkLst>
        </pc:spChg>
        <pc:picChg chg="add del mod modCrop">
          <ac:chgData name="Aakanksha Rishi" userId="09a1acf9-0195-41e1-a8db-1dd354c84ef9" providerId="ADAL" clId="{0056D132-C30C-4D22-BEAC-13D327FF98CB}" dt="2024-07-03T10:27:37.325" v="927" actId="478"/>
          <ac:picMkLst>
            <pc:docMk/>
            <pc:sldMk cId="2661825155" sldId="2142533659"/>
            <ac:picMk id="2" creationId="{9017F182-2D35-9712-E115-DA650C5A9413}"/>
          </ac:picMkLst>
        </pc:picChg>
        <pc:picChg chg="add mod">
          <ac:chgData name="Aakanksha Rishi" userId="09a1acf9-0195-41e1-a8db-1dd354c84ef9" providerId="ADAL" clId="{0056D132-C30C-4D22-BEAC-13D327FF98CB}" dt="2024-07-03T11:24:42.323" v="931" actId="1076"/>
          <ac:picMkLst>
            <pc:docMk/>
            <pc:sldMk cId="2661825155" sldId="2142533659"/>
            <ac:picMk id="3" creationId="{C4C39D5E-21F5-EA82-75D3-24F223F24979}"/>
          </ac:picMkLst>
        </pc:picChg>
        <pc:picChg chg="del">
          <ac:chgData name="Aakanksha Rishi" userId="09a1acf9-0195-41e1-a8db-1dd354c84ef9" providerId="ADAL" clId="{0056D132-C30C-4D22-BEAC-13D327FF98CB}" dt="2024-06-26T12:12:15.149" v="139" actId="478"/>
          <ac:picMkLst>
            <pc:docMk/>
            <pc:sldMk cId="2661825155" sldId="2142533659"/>
            <ac:picMk id="4" creationId="{DF41FCC7-9E3E-EA37-0DDA-3FA2673096E6}"/>
          </ac:picMkLst>
        </pc:picChg>
        <pc:picChg chg="add del mod modCrop">
          <ac:chgData name="Aakanksha Rishi" userId="09a1acf9-0195-41e1-a8db-1dd354c84ef9" providerId="ADAL" clId="{0056D132-C30C-4D22-BEAC-13D327FF98CB}" dt="2024-07-03T10:27:36.049" v="926" actId="478"/>
          <ac:picMkLst>
            <pc:docMk/>
            <pc:sldMk cId="2661825155" sldId="2142533659"/>
            <ac:picMk id="7" creationId="{C44FC6D5-D699-FD17-FE0B-BBFF18B07198}"/>
          </ac:picMkLst>
        </pc:picChg>
      </pc:sldChg>
      <pc:sldChg chg="addSp delSp modSp mod">
        <pc:chgData name="Aakanksha Rishi" userId="09a1acf9-0195-41e1-a8db-1dd354c84ef9" providerId="ADAL" clId="{0056D132-C30C-4D22-BEAC-13D327FF98CB}" dt="2024-06-26T12:14:43.726" v="182" actId="1076"/>
        <pc:sldMkLst>
          <pc:docMk/>
          <pc:sldMk cId="1248373333" sldId="2147471001"/>
        </pc:sldMkLst>
        <pc:spChg chg="del">
          <ac:chgData name="Aakanksha Rishi" userId="09a1acf9-0195-41e1-a8db-1dd354c84ef9" providerId="ADAL" clId="{0056D132-C30C-4D22-BEAC-13D327FF98CB}" dt="2024-06-26T12:14:01.128" v="160" actId="478"/>
          <ac:spMkLst>
            <pc:docMk/>
            <pc:sldMk cId="1248373333" sldId="2147471001"/>
            <ac:spMk id="6" creationId="{1509011A-FD46-E982-FDFD-28F74EAB1119}"/>
          </ac:spMkLst>
        </pc:spChg>
        <pc:spChg chg="del">
          <ac:chgData name="Aakanksha Rishi" userId="09a1acf9-0195-41e1-a8db-1dd354c84ef9" providerId="ADAL" clId="{0056D132-C30C-4D22-BEAC-13D327FF98CB}" dt="2024-06-26T12:14:01.128" v="160" actId="478"/>
          <ac:spMkLst>
            <pc:docMk/>
            <pc:sldMk cId="1248373333" sldId="2147471001"/>
            <ac:spMk id="7" creationId="{00BCEC0E-F23F-331D-14D2-9A82987FB78A}"/>
          </ac:spMkLst>
        </pc:spChg>
        <pc:spChg chg="mod">
          <ac:chgData name="Aakanksha Rishi" userId="09a1acf9-0195-41e1-a8db-1dd354c84ef9" providerId="ADAL" clId="{0056D132-C30C-4D22-BEAC-13D327FF98CB}" dt="2024-06-26T12:14:11.702" v="171" actId="6549"/>
          <ac:spMkLst>
            <pc:docMk/>
            <pc:sldMk cId="1248373333" sldId="2147471001"/>
            <ac:spMk id="8" creationId="{3FB3CE30-A59A-8E75-2D45-DF24A57163F1}"/>
          </ac:spMkLst>
        </pc:spChg>
        <pc:spChg chg="mod">
          <ac:chgData name="Aakanksha Rishi" userId="09a1acf9-0195-41e1-a8db-1dd354c84ef9" providerId="ADAL" clId="{0056D132-C30C-4D22-BEAC-13D327FF98CB}" dt="2024-06-26T12:14:43.726" v="182" actId="1076"/>
          <ac:spMkLst>
            <pc:docMk/>
            <pc:sldMk cId="1248373333" sldId="2147471001"/>
            <ac:spMk id="9" creationId="{54444336-3837-1185-F8E5-751EFA9E4865}"/>
          </ac:spMkLst>
        </pc:spChg>
        <pc:spChg chg="add del">
          <ac:chgData name="Aakanksha Rishi" userId="09a1acf9-0195-41e1-a8db-1dd354c84ef9" providerId="ADAL" clId="{0056D132-C30C-4D22-BEAC-13D327FF98CB}" dt="2024-06-26T12:14:20.914" v="173" actId="478"/>
          <ac:spMkLst>
            <pc:docMk/>
            <pc:sldMk cId="1248373333" sldId="2147471001"/>
            <ac:spMk id="10" creationId="{8E96B09E-61F7-AAC5-73B3-9E9F4A7044A6}"/>
          </ac:spMkLst>
        </pc:spChg>
        <pc:picChg chg="del">
          <ac:chgData name="Aakanksha Rishi" userId="09a1acf9-0195-41e1-a8db-1dd354c84ef9" providerId="ADAL" clId="{0056D132-C30C-4D22-BEAC-13D327FF98CB}" dt="2024-06-26T12:14:01.128" v="160" actId="478"/>
          <ac:picMkLst>
            <pc:docMk/>
            <pc:sldMk cId="1248373333" sldId="2147471001"/>
            <ac:picMk id="2" creationId="{10D6B96F-3593-637F-32E1-0606B05322C0}"/>
          </ac:picMkLst>
        </pc:picChg>
        <pc:picChg chg="del">
          <ac:chgData name="Aakanksha Rishi" userId="09a1acf9-0195-41e1-a8db-1dd354c84ef9" providerId="ADAL" clId="{0056D132-C30C-4D22-BEAC-13D327FF98CB}" dt="2024-06-26T12:14:01.128" v="160" actId="478"/>
          <ac:picMkLst>
            <pc:docMk/>
            <pc:sldMk cId="1248373333" sldId="2147471001"/>
            <ac:picMk id="3" creationId="{1BE0D58C-7836-BE38-8AEB-A7C47F776F7B}"/>
          </ac:picMkLst>
        </pc:picChg>
        <pc:picChg chg="mod">
          <ac:chgData name="Aakanksha Rishi" userId="09a1acf9-0195-41e1-a8db-1dd354c84ef9" providerId="ADAL" clId="{0056D132-C30C-4D22-BEAC-13D327FF98CB}" dt="2024-06-26T12:14:39.116" v="181" actId="14100"/>
          <ac:picMkLst>
            <pc:docMk/>
            <pc:sldMk cId="1248373333" sldId="2147471001"/>
            <ac:picMk id="4" creationId="{52CD8AD1-AA72-71B7-3BFB-883F6D6334AD}"/>
          </ac:picMkLst>
        </pc:picChg>
        <pc:picChg chg="add mod">
          <ac:chgData name="Aakanksha Rishi" userId="09a1acf9-0195-41e1-a8db-1dd354c84ef9" providerId="ADAL" clId="{0056D132-C30C-4D22-BEAC-13D327FF98CB}" dt="2024-06-26T12:14:34.273" v="179" actId="1076"/>
          <ac:picMkLst>
            <pc:docMk/>
            <pc:sldMk cId="1248373333" sldId="2147471001"/>
            <ac:picMk id="11" creationId="{F387674D-8D50-F2C8-CBBC-79C318E05E34}"/>
          </ac:picMkLst>
        </pc:picChg>
      </pc:sldChg>
      <pc:sldChg chg="addSp delSp modSp new mod">
        <pc:chgData name="Aakanksha Rishi" userId="09a1acf9-0195-41e1-a8db-1dd354c84ef9" providerId="ADAL" clId="{0056D132-C30C-4D22-BEAC-13D327FF98CB}" dt="2024-07-02T08:54:18.259" v="581" actId="20577"/>
        <pc:sldMkLst>
          <pc:docMk/>
          <pc:sldMk cId="1755981631" sldId="2147471002"/>
        </pc:sldMkLst>
        <pc:spChg chg="del mod">
          <ac:chgData name="Aakanksha Rishi" userId="09a1acf9-0195-41e1-a8db-1dd354c84ef9" providerId="ADAL" clId="{0056D132-C30C-4D22-BEAC-13D327FF98CB}" dt="2024-06-25T12:54:32.571" v="14" actId="478"/>
          <ac:spMkLst>
            <pc:docMk/>
            <pc:sldMk cId="1755981631" sldId="2147471002"/>
            <ac:spMk id="2" creationId="{0A8B22DF-86E9-195F-C508-AE580CCE8C00}"/>
          </ac:spMkLst>
        </pc:spChg>
        <pc:spChg chg="add del mod">
          <ac:chgData name="Aakanksha Rishi" userId="09a1acf9-0195-41e1-a8db-1dd354c84ef9" providerId="ADAL" clId="{0056D132-C30C-4D22-BEAC-13D327FF98CB}" dt="2024-06-25T12:54:33.485" v="15" actId="478"/>
          <ac:spMkLst>
            <pc:docMk/>
            <pc:sldMk cId="1755981631" sldId="2147471002"/>
            <ac:spMk id="4" creationId="{5C116F6E-CBB4-6C83-847F-C1C00F5A2E88}"/>
          </ac:spMkLst>
        </pc:spChg>
        <pc:spChg chg="add mod">
          <ac:chgData name="Aakanksha Rishi" userId="09a1acf9-0195-41e1-a8db-1dd354c84ef9" providerId="ADAL" clId="{0056D132-C30C-4D22-BEAC-13D327FF98CB}" dt="2024-07-02T08:53:27.119" v="575" actId="1036"/>
          <ac:spMkLst>
            <pc:docMk/>
            <pc:sldMk cId="1755981631" sldId="2147471002"/>
            <ac:spMk id="5" creationId="{C1360D70-0BD0-D1E9-F8D7-7BEDB2734AF7}"/>
          </ac:spMkLst>
        </pc:spChg>
        <pc:graphicFrameChg chg="add del mod">
          <ac:chgData name="Aakanksha Rishi" userId="09a1acf9-0195-41e1-a8db-1dd354c84ef9" providerId="ADAL" clId="{0056D132-C30C-4D22-BEAC-13D327FF98CB}" dt="2024-07-01T10:48:52.373" v="338" actId="478"/>
          <ac:graphicFrameMkLst>
            <pc:docMk/>
            <pc:sldMk cId="1755981631" sldId="2147471002"/>
            <ac:graphicFrameMk id="2" creationId="{1801765D-6463-3A22-B503-9197DF839081}"/>
          </ac:graphicFrameMkLst>
        </pc:graphicFrameChg>
        <pc:graphicFrameChg chg="add mod modGraphic">
          <ac:chgData name="Aakanksha Rishi" userId="09a1acf9-0195-41e1-a8db-1dd354c84ef9" providerId="ADAL" clId="{0056D132-C30C-4D22-BEAC-13D327FF98CB}" dt="2024-07-02T08:54:18.259" v="581" actId="20577"/>
          <ac:graphicFrameMkLst>
            <pc:docMk/>
            <pc:sldMk cId="1755981631" sldId="2147471002"/>
            <ac:graphicFrameMk id="2" creationId="{71978216-AF55-5AA7-3E1D-3DD18B5DE70A}"/>
          </ac:graphicFrameMkLst>
        </pc:graphicFrameChg>
        <pc:graphicFrameChg chg="add del mod modGraphic">
          <ac:chgData name="Aakanksha Rishi" userId="09a1acf9-0195-41e1-a8db-1dd354c84ef9" providerId="ADAL" clId="{0056D132-C30C-4D22-BEAC-13D327FF98CB}" dt="2024-07-02T08:50:32.262" v="529" actId="478"/>
          <ac:graphicFrameMkLst>
            <pc:docMk/>
            <pc:sldMk cId="1755981631" sldId="2147471002"/>
            <ac:graphicFrameMk id="3" creationId="{344660B9-A35E-8A26-97A0-5ED48100BBA3}"/>
          </ac:graphicFrameMkLst>
        </pc:graphicFrameChg>
        <pc:graphicFrameChg chg="add del mod">
          <ac:chgData name="Aakanksha Rishi" userId="09a1acf9-0195-41e1-a8db-1dd354c84ef9" providerId="ADAL" clId="{0056D132-C30C-4D22-BEAC-13D327FF98CB}" dt="2024-06-26T12:11:25.173" v="125" actId="478"/>
          <ac:graphicFrameMkLst>
            <pc:docMk/>
            <pc:sldMk cId="1755981631" sldId="2147471002"/>
            <ac:graphicFrameMk id="6" creationId="{95469E76-622E-31A5-F68B-0CCD861CCA90}"/>
          </ac:graphicFrameMkLst>
        </pc:graphicFrameChg>
        <pc:graphicFrameChg chg="add del mod modGraphic">
          <ac:chgData name="Aakanksha Rishi" userId="09a1acf9-0195-41e1-a8db-1dd354c84ef9" providerId="ADAL" clId="{0056D132-C30C-4D22-BEAC-13D327FF98CB}" dt="2024-06-27T08:26:46.462" v="274" actId="478"/>
          <ac:graphicFrameMkLst>
            <pc:docMk/>
            <pc:sldMk cId="1755981631" sldId="2147471002"/>
            <ac:graphicFrameMk id="7" creationId="{428371CB-C023-CF8A-25FA-9DCF51E0D771}"/>
          </ac:graphicFrameMkLst>
        </pc:graphicFrameChg>
        <pc:graphicFrameChg chg="add del mod">
          <ac:chgData name="Aakanksha Rishi" userId="09a1acf9-0195-41e1-a8db-1dd354c84ef9" providerId="ADAL" clId="{0056D132-C30C-4D22-BEAC-13D327FF98CB}" dt="2024-06-27T08:26:48.308" v="276" actId="478"/>
          <ac:graphicFrameMkLst>
            <pc:docMk/>
            <pc:sldMk cId="1755981631" sldId="2147471002"/>
            <ac:graphicFrameMk id="8" creationId="{0C2663C3-B1C6-E87E-ADA9-8A0D1638777E}"/>
          </ac:graphicFrameMkLst>
        </pc:graphicFrameChg>
        <pc:graphicFrameChg chg="add del mod modGraphic">
          <ac:chgData name="Aakanksha Rishi" userId="09a1acf9-0195-41e1-a8db-1dd354c84ef9" providerId="ADAL" clId="{0056D132-C30C-4D22-BEAC-13D327FF98CB}" dt="2024-07-01T05:34:25.495" v="292" actId="478"/>
          <ac:graphicFrameMkLst>
            <pc:docMk/>
            <pc:sldMk cId="1755981631" sldId="2147471002"/>
            <ac:graphicFrameMk id="9" creationId="{D138CFF4-B621-114D-42F1-AB796CAD77C4}"/>
          </ac:graphicFrameMkLst>
        </pc:graphicFrameChg>
        <pc:graphicFrameChg chg="add del mod modGraphic">
          <ac:chgData name="Aakanksha Rishi" userId="09a1acf9-0195-41e1-a8db-1dd354c84ef9" providerId="ADAL" clId="{0056D132-C30C-4D22-BEAC-13D327FF98CB}" dt="2024-07-01T10:47:51.868" v="336" actId="478"/>
          <ac:graphicFrameMkLst>
            <pc:docMk/>
            <pc:sldMk cId="1755981631" sldId="2147471002"/>
            <ac:graphicFrameMk id="10" creationId="{CF866178-BB73-F3B6-215A-AE36B5459BCE}"/>
          </ac:graphicFrameMkLst>
        </pc:graphicFrameChg>
      </pc:sldChg>
      <pc:sldChg chg="addSp delSp modSp add mod">
        <pc:chgData name="Aakanksha Rishi" userId="09a1acf9-0195-41e1-a8db-1dd354c84ef9" providerId="ADAL" clId="{0056D132-C30C-4D22-BEAC-13D327FF98CB}" dt="2024-07-02T07:18:02.689" v="528" actId="1035"/>
        <pc:sldMkLst>
          <pc:docMk/>
          <pc:sldMk cId="2874776852" sldId="2147471003"/>
        </pc:sldMkLst>
        <pc:spChg chg="mod">
          <ac:chgData name="Aakanksha Rishi" userId="09a1acf9-0195-41e1-a8db-1dd354c84ef9" providerId="ADAL" clId="{0056D132-C30C-4D22-BEAC-13D327FF98CB}" dt="2024-07-02T07:15:21.681" v="427" actId="20577"/>
          <ac:spMkLst>
            <pc:docMk/>
            <pc:sldMk cId="2874776852" sldId="2147471003"/>
            <ac:spMk id="8" creationId="{3FB3CE30-A59A-8E75-2D45-DF24A57163F1}"/>
          </ac:spMkLst>
        </pc:spChg>
        <pc:spChg chg="add mod">
          <ac:chgData name="Aakanksha Rishi" userId="09a1acf9-0195-41e1-a8db-1dd354c84ef9" providerId="ADAL" clId="{0056D132-C30C-4D22-BEAC-13D327FF98CB}" dt="2024-07-02T07:17:12.169" v="502" actId="1036"/>
          <ac:spMkLst>
            <pc:docMk/>
            <pc:sldMk cId="2874776852" sldId="2147471003"/>
            <ac:spMk id="10" creationId="{9235BBC9-11D9-9097-CC43-4F75F5B5183E}"/>
          </ac:spMkLst>
        </pc:spChg>
        <pc:spChg chg="add mod">
          <ac:chgData name="Aakanksha Rishi" userId="09a1acf9-0195-41e1-a8db-1dd354c84ef9" providerId="ADAL" clId="{0056D132-C30C-4D22-BEAC-13D327FF98CB}" dt="2024-07-02T07:17:43.695" v="515" actId="20577"/>
          <ac:spMkLst>
            <pc:docMk/>
            <pc:sldMk cId="2874776852" sldId="2147471003"/>
            <ac:spMk id="11" creationId="{E0824758-A988-ABA7-397C-E57BD6F42F9B}"/>
          </ac:spMkLst>
        </pc:spChg>
        <pc:spChg chg="add mod">
          <ac:chgData name="Aakanksha Rishi" userId="09a1acf9-0195-41e1-a8db-1dd354c84ef9" providerId="ADAL" clId="{0056D132-C30C-4D22-BEAC-13D327FF98CB}" dt="2024-07-02T07:18:02.689" v="528" actId="1035"/>
          <ac:spMkLst>
            <pc:docMk/>
            <pc:sldMk cId="2874776852" sldId="2147471003"/>
            <ac:spMk id="12" creationId="{908F6CFB-D1CE-EB35-8F11-ECC1BD516464}"/>
          </ac:spMkLst>
        </pc:spChg>
        <pc:picChg chg="del">
          <ac:chgData name="Aakanksha Rishi" userId="09a1acf9-0195-41e1-a8db-1dd354c84ef9" providerId="ADAL" clId="{0056D132-C30C-4D22-BEAC-13D327FF98CB}" dt="2024-07-02T07:15:00.047" v="406" actId="478"/>
          <ac:picMkLst>
            <pc:docMk/>
            <pc:sldMk cId="2874776852" sldId="2147471003"/>
            <ac:picMk id="3" creationId="{2885C542-8EC1-82EA-6CFF-04AE095B1393}"/>
          </ac:picMkLst>
        </pc:picChg>
        <pc:picChg chg="add mod">
          <ac:chgData name="Aakanksha Rishi" userId="09a1acf9-0195-41e1-a8db-1dd354c84ef9" providerId="ADAL" clId="{0056D132-C30C-4D22-BEAC-13D327FF98CB}" dt="2024-07-02T07:17:00.443" v="497" actId="1035"/>
          <ac:picMkLst>
            <pc:docMk/>
            <pc:sldMk cId="2874776852" sldId="2147471003"/>
            <ac:picMk id="4" creationId="{6A9580FE-40BB-F3BB-C3CD-23C782DD42F0}"/>
          </ac:picMkLst>
        </pc:picChg>
        <pc:picChg chg="add mod">
          <ac:chgData name="Aakanksha Rishi" userId="09a1acf9-0195-41e1-a8db-1dd354c84ef9" providerId="ADAL" clId="{0056D132-C30C-4D22-BEAC-13D327FF98CB}" dt="2024-07-02T07:17:00.443" v="497" actId="1035"/>
          <ac:picMkLst>
            <pc:docMk/>
            <pc:sldMk cId="2874776852" sldId="2147471003"/>
            <ac:picMk id="6" creationId="{AFB6FE1D-68F7-E295-C0E2-111903F63D68}"/>
          </ac:picMkLst>
        </pc:picChg>
        <pc:picChg chg="add mod">
          <ac:chgData name="Aakanksha Rishi" userId="09a1acf9-0195-41e1-a8db-1dd354c84ef9" providerId="ADAL" clId="{0056D132-C30C-4D22-BEAC-13D327FF98CB}" dt="2024-07-02T07:17:00.443" v="497" actId="1035"/>
          <ac:picMkLst>
            <pc:docMk/>
            <pc:sldMk cId="2874776852" sldId="2147471003"/>
            <ac:picMk id="9" creationId="{71BC6881-C368-6F3A-00EA-DCB369955F1D}"/>
          </ac:picMkLst>
        </pc:picChg>
      </pc:sldChg>
      <pc:sldChg chg="add">
        <pc:chgData name="Aakanksha Rishi" userId="09a1acf9-0195-41e1-a8db-1dd354c84ef9" providerId="ADAL" clId="{0056D132-C30C-4D22-BEAC-13D327FF98CB}" dt="2024-07-03T10:27:28.976" v="917"/>
        <pc:sldMkLst>
          <pc:docMk/>
          <pc:sldMk cId="1893157287" sldId="2147471004"/>
        </pc:sldMkLst>
      </pc:sldChg>
    </pc:docChg>
  </pc:docChgLst>
  <pc:docChgLst>
    <pc:chgData name="Aakanksha Rishi" userId="09a1acf9-0195-41e1-a8db-1dd354c84ef9" providerId="ADAL" clId="{176885BD-C39A-4240-9DA8-BF5AF4E04807}"/>
    <pc:docChg chg="modSld">
      <pc:chgData name="Aakanksha Rishi" userId="09a1acf9-0195-41e1-a8db-1dd354c84ef9" providerId="ADAL" clId="{176885BD-C39A-4240-9DA8-BF5AF4E04807}" dt="2024-07-09T11:37:02.673" v="1" actId="1035"/>
      <pc:docMkLst>
        <pc:docMk/>
      </pc:docMkLst>
      <pc:sldChg chg="modSp mod">
        <pc:chgData name="Aakanksha Rishi" userId="09a1acf9-0195-41e1-a8db-1dd354c84ef9" providerId="ADAL" clId="{176885BD-C39A-4240-9DA8-BF5AF4E04807}" dt="2024-07-09T11:37:02.673" v="1" actId="1035"/>
        <pc:sldMkLst>
          <pc:docMk/>
          <pc:sldMk cId="1893157287" sldId="2147471004"/>
        </pc:sldMkLst>
        <pc:picChg chg="mod">
          <ac:chgData name="Aakanksha Rishi" userId="09a1acf9-0195-41e1-a8db-1dd354c84ef9" providerId="ADAL" clId="{176885BD-C39A-4240-9DA8-BF5AF4E04807}" dt="2024-07-09T11:37:02.673" v="1" actId="1035"/>
          <ac:picMkLst>
            <pc:docMk/>
            <pc:sldMk cId="1893157287" sldId="2147471004"/>
            <ac:picMk id="7" creationId="{C44FC6D5-D699-FD17-FE0B-BBFF18B07198}"/>
          </ac:picMkLst>
        </pc:picChg>
      </pc:sldChg>
    </pc:docChg>
  </pc:docChgLst>
  <pc:docChgLst>
    <pc:chgData name="Anjali Gupta" userId="2fb1f7de-75f0-4d06-a820-f73e2acc19e7" providerId="ADAL" clId="{21E70A37-294E-C945-B9E7-3A57FCE10F29}"/>
    <pc:docChg chg="custSel modSld">
      <pc:chgData name="Anjali Gupta" userId="2fb1f7de-75f0-4d06-a820-f73e2acc19e7" providerId="ADAL" clId="{21E70A37-294E-C945-B9E7-3A57FCE10F29}" dt="2024-06-25T13:33:08.560" v="489" actId="20577"/>
      <pc:docMkLst>
        <pc:docMk/>
      </pc:docMkLst>
      <pc:sldChg chg="modSp mod">
        <pc:chgData name="Anjali Gupta" userId="2fb1f7de-75f0-4d06-a820-f73e2acc19e7" providerId="ADAL" clId="{21E70A37-294E-C945-B9E7-3A57FCE10F29}" dt="2024-06-25T13:23:01.482" v="14" actId="20577"/>
        <pc:sldMkLst>
          <pc:docMk/>
          <pc:sldMk cId="1308944214" sldId="2142533647"/>
        </pc:sldMkLst>
        <pc:spChg chg="mod">
          <ac:chgData name="Anjali Gupta" userId="2fb1f7de-75f0-4d06-a820-f73e2acc19e7" providerId="ADAL" clId="{21E70A37-294E-C945-B9E7-3A57FCE10F29}" dt="2024-06-25T13:23:01.482" v="14" actId="20577"/>
          <ac:spMkLst>
            <pc:docMk/>
            <pc:sldMk cId="1308944214" sldId="2142533647"/>
            <ac:spMk id="8" creationId="{3FB3CE30-A59A-8E75-2D45-DF24A57163F1}"/>
          </ac:spMkLst>
        </pc:spChg>
      </pc:sldChg>
      <pc:sldChg chg="modSp mod">
        <pc:chgData name="Anjali Gupta" userId="2fb1f7de-75f0-4d06-a820-f73e2acc19e7" providerId="ADAL" clId="{21E70A37-294E-C945-B9E7-3A57FCE10F29}" dt="2024-06-25T13:33:08.560" v="489" actId="20577"/>
        <pc:sldMkLst>
          <pc:docMk/>
          <pc:sldMk cId="270749408" sldId="2142533649"/>
        </pc:sldMkLst>
        <pc:graphicFrameChg chg="mod modGraphic">
          <ac:chgData name="Anjali Gupta" userId="2fb1f7de-75f0-4d06-a820-f73e2acc19e7" providerId="ADAL" clId="{21E70A37-294E-C945-B9E7-3A57FCE10F29}" dt="2024-06-25T13:33:08.560" v="489" actId="20577"/>
          <ac:graphicFrameMkLst>
            <pc:docMk/>
            <pc:sldMk cId="270749408" sldId="2142533649"/>
            <ac:graphicFrameMk id="2" creationId="{C0945748-EB81-1106-24BE-C72D65444A3E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9EAFB-9CB1-4A57-935B-F5A536711284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97175-A235-4D0A-9AAB-20E40C5404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088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9919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5195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915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257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03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685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652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8087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105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2856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156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3327-8739-B6D3-C3EC-619AC1214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8C5F7-AAE4-C04C-0749-E13BE1910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42694-17E3-6505-C25D-F63624F2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4FC62-3D7F-1FF9-B3AB-85F7BF84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14785-C7AA-3FFA-8227-F6A72189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8095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32E40-20FF-5732-5A89-1C6954CC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1D4F3-3CF4-1383-38B9-BEE25F6F4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600A2-7DFA-0CBB-9EB7-3556BB74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6B767-1066-F048-01C2-8B93504E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0DA1A-B185-12AA-8900-163FD37C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538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286C2B-00F0-2D26-68CF-FA80C3A1F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216D7-3FE1-C8CA-D731-AF06CFC96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193A8-26E7-9FE2-5E73-0EA1589D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1EEFF-D2CE-39EB-8F42-9477B559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94201-A445-EB56-65F6-2B12FC22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356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90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 You -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CBFFE66-0EBA-46FF-AA31-6E868A667A5F}"/>
              </a:ext>
            </a:extLst>
          </p:cNvPr>
          <p:cNvGrpSpPr/>
          <p:nvPr/>
        </p:nvGrpSpPr>
        <p:grpSpPr>
          <a:xfrm rot="16200000">
            <a:off x="5159304" y="2280919"/>
            <a:ext cx="1873392" cy="2411240"/>
            <a:chOff x="9651545" y="1652096"/>
            <a:chExt cx="1873392" cy="2411240"/>
          </a:xfrm>
        </p:grpSpPr>
        <p:sp>
          <p:nvSpPr>
            <p:cNvPr id="5" name="Rectangle 80">
              <a:extLst>
                <a:ext uri="{FF2B5EF4-FFF2-40B4-BE49-F238E27FC236}">
                  <a16:creationId xmlns:a16="http://schemas.microsoft.com/office/drawing/2014/main" id="{B147A8D9-A5C8-4EFF-B7D9-B384FA84D77C}"/>
                </a:ext>
              </a:extLst>
            </p:cNvPr>
            <p:cNvSpPr/>
            <p:nvPr/>
          </p:nvSpPr>
          <p:spPr>
            <a:xfrm rot="5400000" flipV="1">
              <a:off x="9154760" y="2148881"/>
              <a:ext cx="2408732" cy="1415161"/>
            </a:xfrm>
            <a:custGeom>
              <a:avLst/>
              <a:gdLst>
                <a:gd name="connsiteX0" fmla="*/ 0 w 5414181"/>
                <a:gd name="connsiteY0" fmla="*/ 0 h 1252700"/>
                <a:gd name="connsiteX1" fmla="*/ 5414181 w 5414181"/>
                <a:gd name="connsiteY1" fmla="*/ 0 h 1252700"/>
                <a:gd name="connsiteX2" fmla="*/ 5414181 w 5414181"/>
                <a:gd name="connsiteY2" fmla="*/ 1252700 h 1252700"/>
                <a:gd name="connsiteX3" fmla="*/ 0 w 5414181"/>
                <a:gd name="connsiteY3" fmla="*/ 1252700 h 1252700"/>
                <a:gd name="connsiteX4" fmla="*/ 0 w 5414181"/>
                <a:gd name="connsiteY4" fmla="*/ 0 h 1252700"/>
                <a:gd name="connsiteX0" fmla="*/ 0 w 5414181"/>
                <a:gd name="connsiteY0" fmla="*/ 242626 h 1495326"/>
                <a:gd name="connsiteX1" fmla="*/ 5414181 w 5414181"/>
                <a:gd name="connsiteY1" fmla="*/ 242626 h 1495326"/>
                <a:gd name="connsiteX2" fmla="*/ 5414181 w 5414181"/>
                <a:gd name="connsiteY2" fmla="*/ 1495326 h 1495326"/>
                <a:gd name="connsiteX3" fmla="*/ 0 w 5414181"/>
                <a:gd name="connsiteY3" fmla="*/ 1495326 h 1495326"/>
                <a:gd name="connsiteX4" fmla="*/ 0 w 5414181"/>
                <a:gd name="connsiteY4" fmla="*/ 242626 h 1495326"/>
                <a:gd name="connsiteX0" fmla="*/ 0 w 5414181"/>
                <a:gd name="connsiteY0" fmla="*/ 389229 h 1641929"/>
                <a:gd name="connsiteX1" fmla="*/ 5414181 w 5414181"/>
                <a:gd name="connsiteY1" fmla="*/ 389229 h 1641929"/>
                <a:gd name="connsiteX2" fmla="*/ 5414181 w 5414181"/>
                <a:gd name="connsiteY2" fmla="*/ 1641929 h 1641929"/>
                <a:gd name="connsiteX3" fmla="*/ 0 w 5414181"/>
                <a:gd name="connsiteY3" fmla="*/ 1641929 h 1641929"/>
                <a:gd name="connsiteX4" fmla="*/ 0 w 5414181"/>
                <a:gd name="connsiteY4" fmla="*/ 389229 h 1641929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532632 h 1785332"/>
                <a:gd name="connsiteX1" fmla="*/ 5414181 w 5414181"/>
                <a:gd name="connsiteY1" fmla="*/ 532632 h 1785332"/>
                <a:gd name="connsiteX2" fmla="*/ 5414181 w 5414181"/>
                <a:gd name="connsiteY2" fmla="*/ 1785332 h 1785332"/>
                <a:gd name="connsiteX3" fmla="*/ 0 w 5414181"/>
                <a:gd name="connsiteY3" fmla="*/ 1785332 h 1785332"/>
                <a:gd name="connsiteX4" fmla="*/ 0 w 5414181"/>
                <a:gd name="connsiteY4" fmla="*/ 532632 h 1785332"/>
                <a:gd name="connsiteX0" fmla="*/ 0 w 5414181"/>
                <a:gd name="connsiteY0" fmla="*/ 654829 h 1907529"/>
                <a:gd name="connsiteX1" fmla="*/ 5414181 w 5414181"/>
                <a:gd name="connsiteY1" fmla="*/ 654829 h 1907529"/>
                <a:gd name="connsiteX2" fmla="*/ 5414181 w 5414181"/>
                <a:gd name="connsiteY2" fmla="*/ 1907529 h 1907529"/>
                <a:gd name="connsiteX3" fmla="*/ 0 w 5414181"/>
                <a:gd name="connsiteY3" fmla="*/ 1907529 h 1907529"/>
                <a:gd name="connsiteX4" fmla="*/ 0 w 5414181"/>
                <a:gd name="connsiteY4" fmla="*/ 654829 h 1907529"/>
                <a:gd name="connsiteX0" fmla="*/ 0 w 5414181"/>
                <a:gd name="connsiteY0" fmla="*/ 612884 h 1865584"/>
                <a:gd name="connsiteX1" fmla="*/ 2763656 w 5414181"/>
                <a:gd name="connsiteY1" fmla="*/ 0 h 1865584"/>
                <a:gd name="connsiteX2" fmla="*/ 5414181 w 5414181"/>
                <a:gd name="connsiteY2" fmla="*/ 612884 h 1865584"/>
                <a:gd name="connsiteX3" fmla="*/ 5414181 w 5414181"/>
                <a:gd name="connsiteY3" fmla="*/ 1865584 h 1865584"/>
                <a:gd name="connsiteX4" fmla="*/ 0 w 5414181"/>
                <a:gd name="connsiteY4" fmla="*/ 1865584 h 1865584"/>
                <a:gd name="connsiteX5" fmla="*/ 0 w 5414181"/>
                <a:gd name="connsiteY5" fmla="*/ 612884 h 1865584"/>
                <a:gd name="connsiteX0" fmla="*/ 0 w 5414181"/>
                <a:gd name="connsiteY0" fmla="*/ 428902 h 1681602"/>
                <a:gd name="connsiteX1" fmla="*/ 2741749 w 5414181"/>
                <a:gd name="connsiteY1" fmla="*/ 0 h 1681602"/>
                <a:gd name="connsiteX2" fmla="*/ 5414181 w 5414181"/>
                <a:gd name="connsiteY2" fmla="*/ 428902 h 1681602"/>
                <a:gd name="connsiteX3" fmla="*/ 5414181 w 5414181"/>
                <a:gd name="connsiteY3" fmla="*/ 1681602 h 1681602"/>
                <a:gd name="connsiteX4" fmla="*/ 0 w 5414181"/>
                <a:gd name="connsiteY4" fmla="*/ 1681602 h 1681602"/>
                <a:gd name="connsiteX5" fmla="*/ 0 w 5414181"/>
                <a:gd name="connsiteY5" fmla="*/ 428902 h 1681602"/>
                <a:gd name="connsiteX0" fmla="*/ 0 w 5414181"/>
                <a:gd name="connsiteY0" fmla="*/ 635881 h 1888581"/>
                <a:gd name="connsiteX1" fmla="*/ 2734447 w 5414181"/>
                <a:gd name="connsiteY1" fmla="*/ 0 h 1888581"/>
                <a:gd name="connsiteX2" fmla="*/ 5414181 w 5414181"/>
                <a:gd name="connsiteY2" fmla="*/ 635881 h 1888581"/>
                <a:gd name="connsiteX3" fmla="*/ 5414181 w 5414181"/>
                <a:gd name="connsiteY3" fmla="*/ 1888581 h 1888581"/>
                <a:gd name="connsiteX4" fmla="*/ 0 w 5414181"/>
                <a:gd name="connsiteY4" fmla="*/ 1888581 h 1888581"/>
                <a:gd name="connsiteX5" fmla="*/ 0 w 5414181"/>
                <a:gd name="connsiteY5" fmla="*/ 635881 h 1888581"/>
                <a:gd name="connsiteX0" fmla="*/ 0 w 5457994"/>
                <a:gd name="connsiteY0" fmla="*/ 635881 h 1888581"/>
                <a:gd name="connsiteX1" fmla="*/ 2734447 w 5457994"/>
                <a:gd name="connsiteY1" fmla="*/ 0 h 1888581"/>
                <a:gd name="connsiteX2" fmla="*/ 5457994 w 5457994"/>
                <a:gd name="connsiteY2" fmla="*/ 428902 h 1888581"/>
                <a:gd name="connsiteX3" fmla="*/ 5414181 w 5457994"/>
                <a:gd name="connsiteY3" fmla="*/ 1888581 h 1888581"/>
                <a:gd name="connsiteX4" fmla="*/ 0 w 5457994"/>
                <a:gd name="connsiteY4" fmla="*/ 1888581 h 1888581"/>
                <a:gd name="connsiteX5" fmla="*/ 0 w 5457994"/>
                <a:gd name="connsiteY5" fmla="*/ 635881 h 1888581"/>
                <a:gd name="connsiteX0" fmla="*/ 0 w 5457994"/>
                <a:gd name="connsiteY0" fmla="*/ 612883 h 1865583"/>
                <a:gd name="connsiteX1" fmla="*/ 2529984 w 5457994"/>
                <a:gd name="connsiteY1" fmla="*/ 0 h 1865583"/>
                <a:gd name="connsiteX2" fmla="*/ 5457994 w 5457994"/>
                <a:gd name="connsiteY2" fmla="*/ 405904 h 1865583"/>
                <a:gd name="connsiteX3" fmla="*/ 5414181 w 5457994"/>
                <a:gd name="connsiteY3" fmla="*/ 1865583 h 1865583"/>
                <a:gd name="connsiteX4" fmla="*/ 0 w 5457994"/>
                <a:gd name="connsiteY4" fmla="*/ 1865583 h 1865583"/>
                <a:gd name="connsiteX5" fmla="*/ 0 w 5457994"/>
                <a:gd name="connsiteY5" fmla="*/ 612883 h 1865583"/>
                <a:gd name="connsiteX0" fmla="*/ 0 w 5457994"/>
                <a:gd name="connsiteY0" fmla="*/ 520892 h 1773592"/>
                <a:gd name="connsiteX1" fmla="*/ 2449659 w 5457994"/>
                <a:gd name="connsiteY1" fmla="*/ 0 h 1773592"/>
                <a:gd name="connsiteX2" fmla="*/ 5457994 w 5457994"/>
                <a:gd name="connsiteY2" fmla="*/ 313913 h 1773592"/>
                <a:gd name="connsiteX3" fmla="*/ 5414181 w 5457994"/>
                <a:gd name="connsiteY3" fmla="*/ 1773592 h 1773592"/>
                <a:gd name="connsiteX4" fmla="*/ 0 w 5457994"/>
                <a:gd name="connsiteY4" fmla="*/ 1773592 h 1773592"/>
                <a:gd name="connsiteX5" fmla="*/ 0 w 5457994"/>
                <a:gd name="connsiteY5" fmla="*/ 520892 h 1773592"/>
                <a:gd name="connsiteX0" fmla="*/ 0 w 5457994"/>
                <a:gd name="connsiteY0" fmla="*/ 589885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589885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269938 h 1729617"/>
                <a:gd name="connsiteX1" fmla="*/ 2603007 w 5457994"/>
                <a:gd name="connsiteY1" fmla="*/ 2021 h 1729617"/>
                <a:gd name="connsiteX2" fmla="*/ 5457994 w 5457994"/>
                <a:gd name="connsiteY2" fmla="*/ 269938 h 1729617"/>
                <a:gd name="connsiteX3" fmla="*/ 5414181 w 5457994"/>
                <a:gd name="connsiteY3" fmla="*/ 1729617 h 1729617"/>
                <a:gd name="connsiteX4" fmla="*/ 0 w 5457994"/>
                <a:gd name="connsiteY4" fmla="*/ 1729617 h 1729617"/>
                <a:gd name="connsiteX5" fmla="*/ 0 w 5457994"/>
                <a:gd name="connsiteY5" fmla="*/ 269938 h 1729617"/>
                <a:gd name="connsiteX0" fmla="*/ 0 w 5457994"/>
                <a:gd name="connsiteY0" fmla="*/ 313912 h 1773591"/>
                <a:gd name="connsiteX1" fmla="*/ 2639518 w 5457994"/>
                <a:gd name="connsiteY1" fmla="*/ 0 h 1773591"/>
                <a:gd name="connsiteX2" fmla="*/ 5457994 w 5457994"/>
                <a:gd name="connsiteY2" fmla="*/ 313912 h 1773591"/>
                <a:gd name="connsiteX3" fmla="*/ 5414181 w 5457994"/>
                <a:gd name="connsiteY3" fmla="*/ 1773591 h 1773591"/>
                <a:gd name="connsiteX4" fmla="*/ 0 w 5457994"/>
                <a:gd name="connsiteY4" fmla="*/ 1773591 h 1773591"/>
                <a:gd name="connsiteX5" fmla="*/ 0 w 5457994"/>
                <a:gd name="connsiteY5" fmla="*/ 313912 h 17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7994" h="1773591">
                  <a:moveTo>
                    <a:pt x="0" y="313912"/>
                  </a:moveTo>
                  <a:cubicBezTo>
                    <a:pt x="613956" y="2982"/>
                    <a:pt x="1737155" y="0"/>
                    <a:pt x="2639518" y="0"/>
                  </a:cubicBezTo>
                  <a:cubicBezTo>
                    <a:pt x="3541881" y="0"/>
                    <a:pt x="5016240" y="2981"/>
                    <a:pt x="5457994" y="313912"/>
                  </a:cubicBezTo>
                  <a:lnTo>
                    <a:pt x="5414181" y="1773591"/>
                  </a:lnTo>
                  <a:lnTo>
                    <a:pt x="0" y="1773591"/>
                  </a:lnTo>
                  <a:lnTo>
                    <a:pt x="0" y="313912"/>
                  </a:lnTo>
                  <a:close/>
                </a:path>
              </a:pathLst>
            </a:custGeom>
            <a:solidFill>
              <a:srgbClr val="000000">
                <a:alpha val="30196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D0441C-52CF-4BC1-81C1-F63B306F6497}"/>
                </a:ext>
              </a:extLst>
            </p:cNvPr>
            <p:cNvSpPr/>
            <p:nvPr/>
          </p:nvSpPr>
          <p:spPr>
            <a:xfrm rot="5400000" flipH="1">
              <a:off x="9491664" y="2030063"/>
              <a:ext cx="2408733" cy="16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>
                <a:solidFill>
                  <a:prstClr val="white"/>
                </a:solidFill>
              </a:endParaRPr>
            </a:p>
          </p:txBody>
        </p:sp>
      </p:grpSp>
      <p:sp>
        <p:nvSpPr>
          <p:cNvPr id="7" name="AutoShape 60">
            <a:extLst>
              <a:ext uri="{FF2B5EF4-FFF2-40B4-BE49-F238E27FC236}">
                <a16:creationId xmlns:a16="http://schemas.microsoft.com/office/drawing/2014/main" id="{B0B5F83F-8527-4AA2-8E57-E26E20B9AB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534222" y="2696297"/>
            <a:ext cx="5123559" cy="1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/>
          <a:p>
            <a:pPr algn="ctr" defTabSz="929129"/>
            <a:r>
              <a:rPr lang="en-IN" sz="8133">
                <a:solidFill>
                  <a:srgbClr val="595959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B8839-2DE8-4E32-AACE-5718126A1761}"/>
              </a:ext>
            </a:extLst>
          </p:cNvPr>
          <p:cNvGrpSpPr/>
          <p:nvPr/>
        </p:nvGrpSpPr>
        <p:grpSpPr>
          <a:xfrm>
            <a:off x="388419" y="4989095"/>
            <a:ext cx="11353773" cy="1010795"/>
            <a:chOff x="388418" y="4989095"/>
            <a:chExt cx="11353773" cy="10107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93061BB-6E88-49D5-96AC-0D4B954CFE65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EF8E9F-DDCB-4541-A42F-60DCBE2D01F7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5E21C7-F0FC-40D8-9ED6-3186344B50E3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F9EBE0-1E6B-4658-8793-8756CA68361A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CAEF2-56FF-434C-A027-5AC490A216F8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5EF6AD-A134-4584-BD4C-16BF16437488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E9512F-07E0-4A16-9DA9-947B2A8C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330E4DA-C954-4695-AE3D-F2F5D1B1F141}"/>
              </a:ext>
            </a:extLst>
          </p:cNvPr>
          <p:cNvSpPr/>
          <p:nvPr userDrawn="1"/>
        </p:nvSpPr>
        <p:spPr>
          <a:xfrm>
            <a:off x="10501747" y="0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399507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8F22-43EC-A2D7-D67F-C8C14FD02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36B41-9CC6-32CE-C527-96C5C567B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0D4A0-F40C-1407-5456-40697E78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709E3-C81B-C295-4DF1-49110732E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7A925-35B6-6DDA-1F1A-44B32C32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187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EF24A-5C12-9157-4F7B-1103ED90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EDF50-3C72-80AB-E9C4-7253A57FF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8F63E-1F35-FB0F-55FF-0E0274DD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3C08F-E3F6-2422-5419-65820AD8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861FA-4AEF-E111-BCD8-5A572FC9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700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91E8-E1C7-7070-D366-39145A5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5D8F3-0068-0571-415E-21C929912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9785D-076B-5DED-031E-2442DF111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87051-1C9A-3993-2203-A0F87411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B74E4-71EC-D44B-17B9-0E582373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8C239-9A81-A6A0-3DAD-0C7DAC38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921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399DD-4657-D5A2-BDAA-18098FD7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57385-B2DF-FC65-05DC-B3F541581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9B3FB-DC20-420F-C28F-01FE014A4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21E05-FA48-E345-076F-23A279155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212EC-3028-58F0-747A-E2D8A6E75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BCE3D-7557-FF54-7901-6BA1618D2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CC2136-F518-D44B-C8A9-79B2B6D2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EE1719-6002-AD00-8F97-33FD6171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634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2E60-6FC2-F3CD-7BF9-D6B35D352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B39481-A7D8-0288-816C-484C7725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A7D0B-1D81-DC04-DBC2-5FCEFCFD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A5018-42CF-B82F-8B90-6F099FDE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188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FD31C-451B-7F87-7677-D57AAA87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8D131-B6DC-57CD-791A-8F6D797B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45611-9AE8-DC13-0838-8F79F355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647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9FE72-A42E-95E6-4CC8-9C5048C3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BDE78-2E14-F1D5-51DA-2C0061126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D0D3D-9C9A-D3C8-B4E0-EFC2AE48E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33AAE-F35C-0E83-1C85-19D956D3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40506-23A0-22EC-8E39-5F55445F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87630-9315-12C0-E10B-552165F1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974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20FA-E27A-5CF9-744C-F93430A5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A19C3-4050-E0FE-E798-DEC388BA4C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4682F-7A90-3FFA-1D4D-C1D3B2DB6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51479-80DD-9B7A-FC03-AAEC526B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A880B-968A-2CD2-4E32-1178ABC4E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0C68C-C548-5D25-1817-1F8DAA41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608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B3783-A543-4D2E-30A8-F8E104207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455D9-FE17-36B9-8C98-A9F52A48A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3C18D-196E-99E9-3DA0-B0D35DC74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4CD2C-29F7-4A16-84A1-F6E9FDEB2F60}" type="datetimeFigureOut">
              <a:rPr lang="en-IN" smtClean="0"/>
              <a:t>09-07-2024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BB27B-AD10-D9A6-22F0-0087C616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9F20-04E5-26DC-5E2F-AEBB55753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B76BA0-FD2D-476D-8216-44C962F509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048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ify-my.sharepoint.com/:x:/r/personal/aakanksha_rishi_sifycorp_com/Documents/Desktop/Final%20List%20-%20Kolkata.xlsx?d=wca0badc5344e4d27a414c3f52d9d2aa9&amp;csf=1&amp;web=1&amp;e=BNZfq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gopin.ghosh@birlacorp.com" TargetMode="External"/><Relationship Id="rId2" Type="http://schemas.openxmlformats.org/officeDocument/2006/relationships/hyperlink" Target="mailto:parsun.thakur@birlacorp.com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187857"/>
            <a:ext cx="11139657" cy="89254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Sify &amp; CISCO JOINT </a:t>
            </a: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Trebuchet MS"/>
              </a:rPr>
              <a:t>customer event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- </a:t>
            </a:r>
            <a:r>
              <a:rPr lang="en-US" sz="2000" cap="none" dirty="0">
                <a:solidFill>
                  <a:srgbClr val="1F497D">
                    <a:lumMod val="75000"/>
                  </a:srgbClr>
                </a:solidFill>
                <a:latin typeface="Trebuchet MS"/>
              </a:rPr>
              <a:t>Integrated offerings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 led by Meraki in Kolkata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 | 5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th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 July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3" name="Picture 2" descr="A city skyline at night&#10;&#10;Description automatically generated">
            <a:extLst>
              <a:ext uri="{FF2B5EF4-FFF2-40B4-BE49-F238E27FC236}">
                <a16:creationId xmlns:a16="http://schemas.microsoft.com/office/drawing/2014/main" id="{F6876AF8-8C77-A3FF-294C-70C7F66E6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4050" r="15536" b="15042"/>
          <a:stretch/>
        </p:blipFill>
        <p:spPr>
          <a:xfrm>
            <a:off x="1349828" y="1142177"/>
            <a:ext cx="9492343" cy="55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44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341745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REGISTRATION DESK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3" name="Picture 2" descr="A collage of images of two people&#10;&#10;Description automatically generated">
            <a:extLst>
              <a:ext uri="{FF2B5EF4-FFF2-40B4-BE49-F238E27FC236}">
                <a16:creationId xmlns:a16="http://schemas.microsoft.com/office/drawing/2014/main" id="{2885C542-8EC1-82EA-6CFF-04AE095B1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6" y="1292135"/>
            <a:ext cx="11490688" cy="48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5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341745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OTHERS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4" name="Picture 3" descr="A cover of a book&#10;&#10;Description automatically generated">
            <a:extLst>
              <a:ext uri="{FF2B5EF4-FFF2-40B4-BE49-F238E27FC236}">
                <a16:creationId xmlns:a16="http://schemas.microsoft.com/office/drawing/2014/main" id="{6A9580FE-40BB-F3BB-C3CD-23C782DD4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34" y="1329281"/>
            <a:ext cx="2549551" cy="3945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B6FE1D-68F7-E295-C0E2-111903F63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2" y="5859166"/>
            <a:ext cx="11371768" cy="213221"/>
          </a:xfrm>
          <a:prstGeom prst="rect">
            <a:avLst/>
          </a:prstGeom>
        </p:spPr>
      </p:pic>
      <p:pic>
        <p:nvPicPr>
          <p:cNvPr id="9" name="Picture 8" descr="A cover of a book&#10;&#10;Description automatically generated">
            <a:extLst>
              <a:ext uri="{FF2B5EF4-FFF2-40B4-BE49-F238E27FC236}">
                <a16:creationId xmlns:a16="http://schemas.microsoft.com/office/drawing/2014/main" id="{71BC6881-C368-6F3A-00EA-DCB369955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39" y="1329280"/>
            <a:ext cx="1972561" cy="3945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35BBC9-11D9-9097-CC43-4F75F5B5183E}"/>
              </a:ext>
            </a:extLst>
          </p:cNvPr>
          <p:cNvSpPr txBox="1"/>
          <p:nvPr/>
        </p:nvSpPr>
        <p:spPr>
          <a:xfrm>
            <a:off x="9208166" y="970834"/>
            <a:ext cx="20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Name Tag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824758-A988-ABA7-397C-E57BD6F42F9B}"/>
              </a:ext>
            </a:extLst>
          </p:cNvPr>
          <p:cNvSpPr txBox="1"/>
          <p:nvPr/>
        </p:nvSpPr>
        <p:spPr>
          <a:xfrm>
            <a:off x="3817976" y="959948"/>
            <a:ext cx="20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Side Panels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8F6CFB-D1CE-EB35-8F11-ECC1BD516464}"/>
              </a:ext>
            </a:extLst>
          </p:cNvPr>
          <p:cNvSpPr txBox="1"/>
          <p:nvPr/>
        </p:nvSpPr>
        <p:spPr>
          <a:xfrm>
            <a:off x="4804257" y="6063114"/>
            <a:ext cx="206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874776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341745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GIVE AWAY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4" name="Picture 3" descr="WhatsApp Image 2024-06-17 at 3.06.28 PM">
            <a:extLst>
              <a:ext uri="{FF2B5EF4-FFF2-40B4-BE49-F238E27FC236}">
                <a16:creationId xmlns:a16="http://schemas.microsoft.com/office/drawing/2014/main" id="{52CD8AD1-AA72-71B7-3BFB-883F6D6334AD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8" y="1269944"/>
            <a:ext cx="5210295" cy="4727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444336-3837-1185-F8E5-751EFA9E4865}"/>
              </a:ext>
            </a:extLst>
          </p:cNvPr>
          <p:cNvSpPr txBox="1"/>
          <p:nvPr/>
        </p:nvSpPr>
        <p:spPr>
          <a:xfrm>
            <a:off x="4335640" y="6110098"/>
            <a:ext cx="329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err="1">
                <a:latin typeface="Trebuchet MS" panose="020B0603020202020204" pitchFamily="34" charset="0"/>
              </a:rPr>
              <a:t>boAt</a:t>
            </a:r>
            <a:r>
              <a:rPr lang="en-IN" dirty="0">
                <a:latin typeface="Trebuchet MS" panose="020B0603020202020204" pitchFamily="34" charset="0"/>
              </a:rPr>
              <a:t> wireless earphones</a:t>
            </a:r>
          </a:p>
          <a:p>
            <a:pPr algn="ctr"/>
            <a:r>
              <a:rPr lang="en-IN" b="1" dirty="0">
                <a:latin typeface="Trebuchet MS" panose="020B0603020202020204" pitchFamily="34" charset="0"/>
              </a:rPr>
              <a:t>MRP - 1000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87674D-8D50-F2C8-CBBC-79C318E05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395" y="1269944"/>
            <a:ext cx="4680422" cy="47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73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293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341745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EVENT SUMMARY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BE738-0D34-8F5C-6878-03F7BB5C5E07}"/>
              </a:ext>
            </a:extLst>
          </p:cNvPr>
          <p:cNvSpPr txBox="1"/>
          <p:nvPr/>
        </p:nvSpPr>
        <p:spPr>
          <a:xfrm>
            <a:off x="116169" y="1181673"/>
            <a:ext cx="119234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rebuchet MS"/>
                <a:ea typeface="+mn-lt"/>
                <a:cs typeface="+mn-lt"/>
              </a:rPr>
              <a:t>Theme:</a:t>
            </a:r>
            <a:r>
              <a:rPr lang="en-US" sz="2000" dirty="0">
                <a:latin typeface="Trebuchet MS"/>
                <a:ea typeface="+mn-lt"/>
                <a:cs typeface="+mn-lt"/>
              </a:rPr>
              <a:t> </a:t>
            </a:r>
            <a:br>
              <a:rPr lang="en-US" sz="2000" dirty="0">
                <a:latin typeface="Trebuchet MS"/>
                <a:ea typeface="+mn-lt"/>
                <a:cs typeface="+mn-lt"/>
              </a:rPr>
            </a:br>
            <a:r>
              <a:rPr lang="en-US" sz="2000" dirty="0">
                <a:latin typeface="Trebuchet MS"/>
                <a:ea typeface="+mn-lt"/>
                <a:cs typeface="+mn-lt"/>
              </a:rPr>
              <a:t>Unlocking Insights – Redefining Network Efficiency, Streamlining Operations, Maximizing Value</a:t>
            </a:r>
          </a:p>
          <a:p>
            <a:endParaRPr lang="en-US" sz="2000" dirty="0">
              <a:latin typeface="Trebuchet MS"/>
              <a:ea typeface="+mn-lt"/>
              <a:cs typeface="+mn-lt"/>
            </a:endParaRPr>
          </a:p>
          <a:p>
            <a:r>
              <a:rPr lang="en-US" sz="2000" b="1" dirty="0">
                <a:latin typeface="Trebuchet MS"/>
                <a:ea typeface="+mn-lt"/>
                <a:cs typeface="+mn-lt"/>
              </a:rPr>
              <a:t>Key Discussion Areas: </a:t>
            </a:r>
            <a:br>
              <a:rPr lang="en-US" sz="2000" b="1" dirty="0">
                <a:latin typeface="Trebuchet MS"/>
                <a:ea typeface="+mn-lt"/>
                <a:cs typeface="+mn-lt"/>
              </a:rPr>
            </a:br>
            <a:r>
              <a:rPr lang="en-US" sz="2000" dirty="0">
                <a:latin typeface="Trebuchet MS"/>
                <a:ea typeface="+mn-lt"/>
                <a:cs typeface="+mn-lt"/>
              </a:rPr>
              <a:t>Discovering Sify &amp; Cisco’s integrated solutions, leading with Meraki offering </a:t>
            </a:r>
            <a:endParaRPr lang="en-US" sz="2000" b="1" dirty="0">
              <a:latin typeface="Trebuchet MS"/>
              <a:ea typeface="+mn-lt"/>
              <a:cs typeface="+mn-lt"/>
            </a:endParaRPr>
          </a:p>
          <a:p>
            <a:endParaRPr lang="en-US" sz="2000" dirty="0">
              <a:latin typeface="Trebuchet MS"/>
              <a:ea typeface="+mn-lt"/>
              <a:cs typeface="+mn-lt"/>
            </a:endParaRPr>
          </a:p>
          <a:p>
            <a:r>
              <a:rPr lang="en-US" sz="2000" b="1" dirty="0">
                <a:latin typeface="Trebuchet MS"/>
                <a:ea typeface="+mn-lt"/>
                <a:cs typeface="+mn-lt"/>
              </a:rPr>
              <a:t>Date:</a:t>
            </a:r>
            <a:r>
              <a:rPr lang="en-US" sz="2000" dirty="0">
                <a:latin typeface="Trebuchet MS"/>
                <a:ea typeface="+mn-lt"/>
                <a:cs typeface="+mn-lt"/>
              </a:rPr>
              <a:t> </a:t>
            </a:r>
            <a:br>
              <a:rPr lang="en-US" sz="2000" dirty="0">
                <a:latin typeface="Trebuchet MS"/>
                <a:ea typeface="+mn-lt"/>
                <a:cs typeface="+mn-lt"/>
              </a:rPr>
            </a:br>
            <a:r>
              <a:rPr lang="en-US" sz="2000" dirty="0">
                <a:latin typeface="Trebuchet MS"/>
                <a:ea typeface="+mn-lt"/>
                <a:cs typeface="+mn-lt"/>
              </a:rPr>
              <a:t>5</a:t>
            </a:r>
            <a:r>
              <a:rPr lang="en-US" sz="2000" baseline="30000" dirty="0">
                <a:latin typeface="Trebuchet MS"/>
                <a:ea typeface="+mn-lt"/>
                <a:cs typeface="+mn-lt"/>
              </a:rPr>
              <a:t>th</a:t>
            </a:r>
            <a:r>
              <a:rPr lang="en-US" sz="2000" dirty="0">
                <a:latin typeface="Trebuchet MS"/>
                <a:ea typeface="+mn-lt"/>
                <a:cs typeface="+mn-lt"/>
              </a:rPr>
              <a:t> July </a:t>
            </a:r>
          </a:p>
          <a:p>
            <a:endParaRPr lang="en-US" sz="2000" dirty="0">
              <a:latin typeface="Trebuchet MS"/>
              <a:ea typeface="+mn-lt"/>
              <a:cs typeface="+mn-lt"/>
            </a:endParaRPr>
          </a:p>
          <a:p>
            <a:r>
              <a:rPr lang="en-US" sz="2000" b="1" dirty="0">
                <a:latin typeface="Trebuchet MS"/>
                <a:ea typeface="+mn-lt"/>
                <a:cs typeface="+mn-lt"/>
              </a:rPr>
              <a:t>Venue:</a:t>
            </a:r>
            <a:r>
              <a:rPr lang="en-US" sz="2000" dirty="0">
                <a:latin typeface="Trebuchet MS"/>
                <a:ea typeface="+mn-lt"/>
                <a:cs typeface="+mn-lt"/>
              </a:rPr>
              <a:t> </a:t>
            </a:r>
            <a:br>
              <a:rPr lang="en-US" sz="2000" dirty="0">
                <a:latin typeface="Trebuchet MS"/>
                <a:ea typeface="+mn-lt"/>
                <a:cs typeface="+mn-lt"/>
              </a:rPr>
            </a:br>
            <a:r>
              <a:rPr lang="en-US" sz="2000" dirty="0">
                <a:latin typeface="Trebuchet MS"/>
                <a:ea typeface="+mn-lt"/>
                <a:cs typeface="+mn-lt"/>
              </a:rPr>
              <a:t>JW Marriott, Kolkata</a:t>
            </a:r>
          </a:p>
          <a:p>
            <a:endParaRPr lang="en-US" sz="2000" dirty="0">
              <a:latin typeface="Trebuchet MS"/>
              <a:ea typeface="+mn-lt"/>
              <a:cs typeface="+mn-lt"/>
            </a:endParaRPr>
          </a:p>
          <a:p>
            <a:r>
              <a:rPr lang="en-US" sz="2000" b="1" dirty="0">
                <a:latin typeface="Trebuchet MS"/>
                <a:ea typeface="+mn-lt"/>
                <a:cs typeface="+mn-lt"/>
              </a:rPr>
              <a:t>Attendees:</a:t>
            </a:r>
            <a:r>
              <a:rPr lang="en-US" sz="2000" dirty="0">
                <a:latin typeface="Trebuchet MS"/>
                <a:ea typeface="+mn-lt"/>
                <a:cs typeface="+mn-lt"/>
              </a:rPr>
              <a:t> </a:t>
            </a:r>
            <a:br>
              <a:rPr lang="en-US" sz="2000" dirty="0">
                <a:latin typeface="Trebuchet MS"/>
                <a:ea typeface="+mn-lt"/>
                <a:cs typeface="+mn-lt"/>
              </a:rPr>
            </a:br>
            <a:r>
              <a:rPr lang="en-US" sz="2000" dirty="0">
                <a:latin typeface="Trebuchet MS"/>
                <a:ea typeface="+mn-lt"/>
                <a:cs typeface="+mn-lt"/>
              </a:rPr>
              <a:t>30-40 (CIOs, CTOs &amp; IT Leaders)</a:t>
            </a:r>
          </a:p>
          <a:p>
            <a:endParaRPr lang="en-US" sz="2000" dirty="0">
              <a:latin typeface="Trebuchet MS"/>
              <a:ea typeface="+mn-lt"/>
              <a:cs typeface="+mn-lt"/>
            </a:endParaRPr>
          </a:p>
          <a:p>
            <a:r>
              <a:rPr lang="en-US" sz="2000" b="1" dirty="0">
                <a:latin typeface="Trebuchet MS"/>
                <a:ea typeface="+mn-lt"/>
                <a:cs typeface="+mn-lt"/>
              </a:rPr>
              <a:t>Target Segment: </a:t>
            </a:r>
            <a:r>
              <a:rPr lang="en-US" sz="2000" dirty="0">
                <a:latin typeface="Trebuchet MS"/>
                <a:ea typeface="+mn-lt"/>
                <a:cs typeface="+mn-lt"/>
              </a:rPr>
              <a:t>Commercial &amp; SMB </a:t>
            </a:r>
          </a:p>
          <a:p>
            <a:r>
              <a:rPr lang="en-IN" sz="2000" dirty="0">
                <a:latin typeface="Trebuchet MS" panose="020B0603020202020204" pitchFamily="34" charset="0"/>
                <a:hlinkClick r:id="rId3"/>
              </a:rPr>
              <a:t>Final List - Kolkata.xlsx</a:t>
            </a:r>
            <a:r>
              <a:rPr lang="en-IN" sz="2000" dirty="0">
                <a:latin typeface="Trebuchet MS" panose="020B0603020202020204" pitchFamily="34" charset="0"/>
              </a:rPr>
              <a:t> (180+ accounts)</a:t>
            </a:r>
            <a:endParaRPr lang="en-US" sz="2000" dirty="0">
              <a:latin typeface="Trebuchet MS" panose="020B060302020202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5394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341745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AGENDA - </a:t>
            </a:r>
            <a:r>
              <a:rPr kumimoji="0" lang="en-US" sz="3200" b="1" i="0" u="none" strike="noStrike" kern="1200" cap="all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tbd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945748-EB81-1106-24BE-C72D65444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036100"/>
              </p:ext>
            </p:extLst>
          </p:nvPr>
        </p:nvGraphicFramePr>
        <p:xfrm>
          <a:off x="268572" y="1364983"/>
          <a:ext cx="11531544" cy="50322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51371">
                  <a:extLst>
                    <a:ext uri="{9D8B030D-6E8A-4147-A177-3AD203B41FA5}">
                      <a16:colId xmlns:a16="http://schemas.microsoft.com/office/drawing/2014/main" val="3561467237"/>
                    </a:ext>
                  </a:extLst>
                </a:gridCol>
                <a:gridCol w="5630883">
                  <a:extLst>
                    <a:ext uri="{9D8B030D-6E8A-4147-A177-3AD203B41FA5}">
                      <a16:colId xmlns:a16="http://schemas.microsoft.com/office/drawing/2014/main" val="2343691251"/>
                    </a:ext>
                  </a:extLst>
                </a:gridCol>
                <a:gridCol w="2224645">
                  <a:extLst>
                    <a:ext uri="{9D8B030D-6E8A-4147-A177-3AD203B41FA5}">
                      <a16:colId xmlns:a16="http://schemas.microsoft.com/office/drawing/2014/main" val="135689618"/>
                    </a:ext>
                  </a:extLst>
                </a:gridCol>
                <a:gridCol w="2224645">
                  <a:extLst>
                    <a:ext uri="{9D8B030D-6E8A-4147-A177-3AD203B41FA5}">
                      <a16:colId xmlns:a16="http://schemas.microsoft.com/office/drawing/2014/main" val="379982873"/>
                    </a:ext>
                  </a:extLst>
                </a:gridCol>
              </a:tblGrid>
              <a:tr h="3943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600" b="1" kern="100" dirty="0">
                          <a:effectLst/>
                          <a:latin typeface="Trebuchet MS" panose="020B0603020202020204" pitchFamily="34" charset="0"/>
                        </a:rPr>
                        <a:t>Time (IST)</a:t>
                      </a:r>
                      <a:endParaRPr lang="en-IN" sz="1600" b="1" kern="100" dirty="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600" b="1" kern="100" dirty="0">
                          <a:effectLst/>
                          <a:latin typeface="Trebuchet MS" panose="020B0603020202020204" pitchFamily="34" charset="0"/>
                        </a:rPr>
                        <a:t>Session</a:t>
                      </a:r>
                      <a:endParaRPr lang="en-IN" sz="1600" b="1" kern="100" dirty="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600" b="1" kern="100">
                          <a:effectLst/>
                          <a:latin typeface="Trebuchet MS" panose="020B0603020202020204" pitchFamily="34" charset="0"/>
                        </a:rPr>
                        <a:t>Speakers</a:t>
                      </a:r>
                      <a:endParaRPr lang="en-IN" sz="1600" b="0" kern="10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61548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Trebuchet MS" panose="020B0603020202020204" pitchFamily="34" charset="0"/>
                        </a:rPr>
                        <a:t>6:00pm - 6:30pm</a:t>
                      </a:r>
                      <a:endParaRPr lang="en-IN" sz="1400" kern="10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Trebuchet MS" panose="020B0603020202020204" pitchFamily="34" charset="0"/>
                        </a:rPr>
                        <a:t>Registrations</a:t>
                      </a:r>
                      <a:endParaRPr lang="en-IN" sz="1400" kern="100" dirty="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IN" sz="1400" kern="10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926508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Trebuchet MS" panose="020B0603020202020204" pitchFamily="34" charset="0"/>
                        </a:rPr>
                        <a:t>6:30pm – 6:40pm</a:t>
                      </a:r>
                      <a:endParaRPr lang="en-IN" sz="1400" kern="10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Trebuchet MS" panose="020B0603020202020204" pitchFamily="34" charset="0"/>
                        </a:rPr>
                        <a:t>Welcome address by Sify Team</a:t>
                      </a:r>
                      <a:endParaRPr lang="en-IN" sz="1400" kern="100" dirty="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Nihar Chakraborty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CRO East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Sify Technologies</a:t>
                      </a: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579319"/>
                  </a:ext>
                </a:extLst>
              </a:tr>
              <a:tr h="4296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Trebuchet MS" panose="020B0603020202020204" pitchFamily="34" charset="0"/>
                        </a:rPr>
                        <a:t>6:40pm – 7:00pm</a:t>
                      </a:r>
                      <a:endParaRPr lang="en-IN" sz="1400" kern="100" dirty="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rebuchet MS" panose="020B0603020202020204" pitchFamily="34" charset="0"/>
                        </a:rPr>
                        <a:t>Keynote Presentation (Lead offering – Meraki) TBD</a:t>
                      </a: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Abhijit Datta</a:t>
                      </a:r>
                      <a:r>
                        <a:rPr lang="en-IN" sz="14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Lead Solution Engineering,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Cisco</a:t>
                      </a: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800933"/>
                  </a:ext>
                </a:extLst>
              </a:tr>
              <a:tr h="4393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  <a:latin typeface="Trebuchet MS" panose="020B0603020202020204" pitchFamily="34" charset="0"/>
                        </a:rPr>
                        <a:t>7:00pm – 7:20pm</a:t>
                      </a:r>
                      <a:endParaRPr lang="en-IN" sz="1400" kern="100" dirty="0">
                        <a:effectLst/>
                        <a:latin typeface="Trebuchet MS" panose="020B0603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Topic TBD (Covering capabilities deck for Sify)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Pranesh Babu</a:t>
                      </a:r>
                    </a:p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Global Head – Network Digital Services</a:t>
                      </a:r>
                    </a:p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Sify Technologies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Rakesh Doshi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Senior Vice President &amp; Head – Network Services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Sify Technologies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87910413"/>
                  </a:ext>
                </a:extLst>
              </a:tr>
              <a:tr h="4393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7:20pm – 8:00pm</a:t>
                      </a: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Meraki Topic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Shobhit Agarwal </a:t>
                      </a:r>
                    </a:p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Meraki Specialist</a:t>
                      </a:r>
                    </a:p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Cisco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Suresh Gummaraju</a:t>
                      </a:r>
                    </a:p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Product Head, Network Solutions</a:t>
                      </a:r>
                    </a:p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Sify Technologies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58132224"/>
                  </a:ext>
                </a:extLst>
              </a:tr>
              <a:tr h="4393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8:00pm – 8:30pm</a:t>
                      </a: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Demo &amp; Discussion </a:t>
                      </a: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IN" sz="1400" kern="1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363668"/>
                  </a:ext>
                </a:extLst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Trebuchet MS" panose="020B0603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8:30 pm onward</a:t>
                      </a: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kern="1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Networking Dinner</a:t>
                      </a: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IN" sz="1400" kern="1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977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4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341745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SIFY &amp; CISCO REPRESENTATIVES AT THE EVENT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C08BCA-052B-3C95-6BC2-5C76202A6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716683"/>
              </p:ext>
            </p:extLst>
          </p:nvPr>
        </p:nvGraphicFramePr>
        <p:xfrm>
          <a:off x="618700" y="1308162"/>
          <a:ext cx="10954599" cy="5016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432">
                  <a:extLst>
                    <a:ext uri="{9D8B030D-6E8A-4147-A177-3AD203B41FA5}">
                      <a16:colId xmlns:a16="http://schemas.microsoft.com/office/drawing/2014/main" val="1242321383"/>
                    </a:ext>
                  </a:extLst>
                </a:gridCol>
                <a:gridCol w="2865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7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5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4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/>
                          <a:cs typeface="Arial"/>
                        </a:rPr>
                        <a:t>S 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rebuchet MS"/>
                          <a:cs typeface="Arial"/>
                        </a:rPr>
                        <a:t>Sify / Cisco Executive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solidFill>
                            <a:schemeClr val="tx1"/>
                          </a:solidFill>
                          <a:latin typeface="Trebuchet MS"/>
                          <a:cs typeface="Arial"/>
                        </a:rPr>
                        <a:t>Designation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rebuchet MS"/>
                          <a:cs typeface="Arial"/>
                        </a:rPr>
                        <a:t>Confirmed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85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/>
                          <a:ea typeface="+mn-lt"/>
                          <a:cs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Pranesh Babu Khyatasandra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Global Practice Head Network Digital Services, Sify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/>
                          <a:ea typeface="+mn-lt"/>
                          <a:cs typeface="+mn-lt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523664"/>
                  </a:ext>
                </a:extLst>
              </a:tr>
              <a:tr h="62385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/>
                          <a:ea typeface="+mn-lt"/>
                          <a:cs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Suresh Gummaraju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General Manager Product Management, Sify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0E2841"/>
                          </a:solidFill>
                          <a:highlight>
                            <a:srgbClr val="00FF00"/>
                          </a:highlight>
                          <a:latin typeface="Trebuchet MS"/>
                          <a:ea typeface="+mn-lt"/>
                          <a:cs typeface="+mn-lt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85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/>
                          <a:ea typeface="+mn-lt"/>
                          <a:cs typeface="+mn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Rakesh Dosi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Business Head Network Services, Sify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0E2841"/>
                          </a:solidFill>
                          <a:highlight>
                            <a:srgbClr val="00FF00"/>
                          </a:highlight>
                          <a:latin typeface="Trebuchet MS"/>
                          <a:ea typeface="+mn-lt"/>
                          <a:cs typeface="+mn-lt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85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/>
                          <a:ea typeface="+mn-lt"/>
                          <a:cs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Nihar Chakraborty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latin typeface="Trebuchet MS" panose="020B0603020202020204" pitchFamily="34" charset="0"/>
                        </a:rPr>
                        <a:t>CRO – East, Sify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0E2841"/>
                          </a:solidFill>
                          <a:highlight>
                            <a:srgbClr val="00FF00"/>
                          </a:highlight>
                          <a:latin typeface="Trebuchet MS"/>
                          <a:ea typeface="+mn-lt"/>
                          <a:cs typeface="+mn-lt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335451"/>
                  </a:ext>
                </a:extLst>
              </a:tr>
              <a:tr h="62385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/>
                          <a:ea typeface="+mn-lt"/>
                          <a:cs typeface="+mn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Abhijit Datta 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Leader Solution Engineering, Cisco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0E2841"/>
                          </a:solidFill>
                          <a:highlight>
                            <a:srgbClr val="00FF00"/>
                          </a:highlight>
                          <a:latin typeface="Trebuchet MS"/>
                          <a:ea typeface="+mn-lt"/>
                          <a:cs typeface="+mn-lt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85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/>
                          <a:ea typeface="+mn-lt"/>
                          <a:cs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Shobhit Agarwal 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140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Meraki Specialist, Cisco</a:t>
                      </a:r>
                      <a:endParaRPr lang="en-US" sz="1400" dirty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0E2841"/>
                          </a:solidFill>
                          <a:highlight>
                            <a:srgbClr val="00FF00"/>
                          </a:highlight>
                          <a:latin typeface="Trebuchet MS"/>
                          <a:ea typeface="+mn-lt"/>
                          <a:cs typeface="+mn-lt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65120"/>
                  </a:ext>
                </a:extLst>
              </a:tr>
              <a:tr h="62385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/>
                          <a:ea typeface="+mn-lt"/>
                          <a:cs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Aakanksha Rishi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Alliance </a:t>
                      </a:r>
                      <a:r>
                        <a:rPr lang="en-US" sz="1400" kern="12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Marketing Manager, </a:t>
                      </a:r>
                      <a:r>
                        <a:rPr lang="en-US" sz="14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  <a:ea typeface="+mn-lt"/>
                          <a:cs typeface="+mn-lt"/>
                        </a:rPr>
                        <a:t>Sify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rgbClr val="0E2841"/>
                          </a:solidFill>
                          <a:highlight>
                            <a:srgbClr val="00FF00"/>
                          </a:highlight>
                          <a:latin typeface="Trebuchet MS"/>
                          <a:ea typeface="+mn-lt"/>
                          <a:cs typeface="+mn-lt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66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12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C1360D70-0BD0-D1E9-F8D7-7BEDB2734AF7}"/>
              </a:ext>
            </a:extLst>
          </p:cNvPr>
          <p:cNvSpPr txBox="1">
            <a:spLocks/>
          </p:cNvSpPr>
          <p:nvPr/>
        </p:nvSpPr>
        <p:spPr>
          <a:xfrm>
            <a:off x="268572" y="102259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REGISTRATIONS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978216-AF55-5AA7-3E1D-3DD18B5DE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242901"/>
              </p:ext>
            </p:extLst>
          </p:nvPr>
        </p:nvGraphicFramePr>
        <p:xfrm>
          <a:off x="268573" y="687024"/>
          <a:ext cx="11509770" cy="6105498"/>
        </p:xfrm>
        <a:graphic>
          <a:graphicData uri="http://schemas.openxmlformats.org/drawingml/2006/table">
            <a:tbl>
              <a:tblPr/>
              <a:tblGrid>
                <a:gridCol w="365190">
                  <a:extLst>
                    <a:ext uri="{9D8B030D-6E8A-4147-A177-3AD203B41FA5}">
                      <a16:colId xmlns:a16="http://schemas.microsoft.com/office/drawing/2014/main" val="3810670318"/>
                    </a:ext>
                  </a:extLst>
                </a:gridCol>
                <a:gridCol w="1800763">
                  <a:extLst>
                    <a:ext uri="{9D8B030D-6E8A-4147-A177-3AD203B41FA5}">
                      <a16:colId xmlns:a16="http://schemas.microsoft.com/office/drawing/2014/main" val="361708457"/>
                    </a:ext>
                  </a:extLst>
                </a:gridCol>
                <a:gridCol w="2581512">
                  <a:extLst>
                    <a:ext uri="{9D8B030D-6E8A-4147-A177-3AD203B41FA5}">
                      <a16:colId xmlns:a16="http://schemas.microsoft.com/office/drawing/2014/main" val="3207906184"/>
                    </a:ext>
                  </a:extLst>
                </a:gridCol>
                <a:gridCol w="1057791">
                  <a:extLst>
                    <a:ext uri="{9D8B030D-6E8A-4147-A177-3AD203B41FA5}">
                      <a16:colId xmlns:a16="http://schemas.microsoft.com/office/drawing/2014/main" val="3236929443"/>
                    </a:ext>
                  </a:extLst>
                </a:gridCol>
                <a:gridCol w="3009666">
                  <a:extLst>
                    <a:ext uri="{9D8B030D-6E8A-4147-A177-3AD203B41FA5}">
                      <a16:colId xmlns:a16="http://schemas.microsoft.com/office/drawing/2014/main" val="2688535474"/>
                    </a:ext>
                  </a:extLst>
                </a:gridCol>
                <a:gridCol w="2694848">
                  <a:extLst>
                    <a:ext uri="{9D8B030D-6E8A-4147-A177-3AD203B41FA5}">
                      <a16:colId xmlns:a16="http://schemas.microsoft.com/office/drawing/2014/main" val="3184587499"/>
                    </a:ext>
                  </a:extLst>
                </a:gridCol>
              </a:tblGrid>
              <a:tr h="14536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8ED97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S.No</a:t>
                      </a:r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ED97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ED97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ED97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Email ID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ED97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Phone Number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ED97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Company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ED973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Designation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29132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KAUSTABH SINHA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kaustabh.sinha@abdosindia.com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9748753581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ABDOS INDIA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Sr.Manager</a:t>
                      </a:r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346104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Debarshi Dasgupta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debarshi.dasgupta@abp.in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9830044108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ABP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Manager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78478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Debasis Sur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debasis.sur@abp.in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7980910139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ABP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Manager - IT Network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98879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Sudip Acharjee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sudip.acharjee@abp.in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9874027346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ABP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DGM IT NETWORK AND COMMUNICATIONS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758750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PARTHA SINHA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partha.sinha@ambujaneotia.com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9007017904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AmbujaNeotia Gr.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DGM -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057580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Sameer P Khakhar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sameer.khakhar@bandhanbank.com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'+919820283875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Bandhan Bank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Deputy CISO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097000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Prasun Thakur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sng" strike="noStrike">
                          <a:solidFill>
                            <a:srgbClr val="46788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parsun.thakur@birlacorp.com</a:t>
                      </a:r>
                      <a:endParaRPr lang="en-IN" sz="900" b="0" i="0" u="sng" strike="noStrike">
                        <a:solidFill>
                          <a:srgbClr val="4678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9330918873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Birla Corporation Ltd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DGM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8083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Gopin Ghosh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sng" strike="noStrike">
                          <a:solidFill>
                            <a:srgbClr val="46788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gopin.ghosh@birlacorp.com</a:t>
                      </a:r>
                      <a:endParaRPr lang="en-IN" sz="900" b="0" i="0" u="sng" strike="noStrike">
                        <a:solidFill>
                          <a:srgbClr val="4678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9038658550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Birla Corporation Ltd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Senior Executive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022521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Vivek Suthar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vivek.suthar@birlacorp.com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'+919109104987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Birla Corporation Ltd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AVP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84800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Srinivasa Molguri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srinivasa.molguri@birlacorp.com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9907855202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Birla Corporation Ltd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Manager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492023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Ashok Kumar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kumar.ashok@birlacorp.com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7498238650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Birla Corporation Ltd</a:t>
                      </a:r>
                    </a:p>
                  </a:txBody>
                  <a:tcPr marL="3573" marR="3573" marT="35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AVP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771277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Dinesh Naskar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dinesh.naskar@centuryply.com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9831353755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Century PlyBoards (i) Ltd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HEAD IT -INFRA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766168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Tamal Nag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tamal.nag@ddevgroup.in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9073905013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Ddev Plastiks Industries Ltd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GM -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774133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Chandan Upadhyay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chandan@frankrosspharmacy.com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9647433470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Emami Frankross Limited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 Manager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48208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Subrata Shil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subrata.shil@frankrosspharmacy.com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9073940250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Emami Frankross Limited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Asst. Manager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598500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SURAJIT BANERJEE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surajit.banerjee@emamipaper.com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7603022086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Emami Paper Mills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 Head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911260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Jayanto Karjee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jayanto.karjee@eveready.co.in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9873646189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Eveready Industries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Manager - Infra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16884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SUDIPTA BAG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sudipta.bag@eveready.co.in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9903158009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Eveready Industries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Area Manager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440042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Biswajit Bag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biswajit.bag@exide.co.in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9830186902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Exide Industries Ltd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Head IT Infra &amp; Security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428684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Biswajit Das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biswajit.das1@gainwellindia.com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9062241010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Gainwell Commosales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Network &amp; Firewall Engineer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426664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Sanjib Chandra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sanjib.chandra@gainwellindia.com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8334068068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Gainwell Commosales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IT-Executive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882053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Sabitabrata Ghosh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sabitabrata.ghosh@gainwellindia.com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7044094788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Gainwell Commosales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Manager -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94873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GOLLAPUDI SUBRAMANIYAM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gsubramaniyam@gscl.co.in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8585058602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Goldstone Cements Limited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HEAD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572338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Arnab Kundu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arnab.kundu@greenply.com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8800277189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Greenply Industries Limited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Sr. Executive -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6753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Abhishek Kumar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abhishek.kumar@greenply.com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9771488162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Greenply Industries Limited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Senior Executive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323588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Malay K Pal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malay@imerit.net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9831725872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iMerit Technology Services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Director -IIS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60478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Bhupesh Sinha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bhupesh.s@in.indorama.net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9903966720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Indorama Venture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Lead - IT Infra &amp; Aps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560538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Arindam Dutta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arindam.du@in.indorama.net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8017666818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Indorama Venture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 Head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180164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SAJJAD MONDAL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SAJJAD.MONDAL@LINCLIMITED.COM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9331945686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LINC LIMITED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Senior Executive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589086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SOUVIK MUKHERJEE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souvik.mukherjee@linclimited.com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8777097982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LINC LIMITED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 MANAGER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25292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Mrinmoy Mukherjee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mrinmoy@pattonindia.com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8585026112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Patton International Limited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CIO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478589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Kunal Chakraborty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kunal@rashmigroup.com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9007471314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Rashmi Group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Manager IT &amp; SAP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12307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Kaushik Chakravarty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kaushik.chakravarty@rashmigroup.com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9433201281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Rashmi Group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DGM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8824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Debasish Saha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debasish.saha@shyamgroup.com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9051722522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Shyam Metalics and Energy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Senior Manager -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602667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Masum Banerjee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masumbanerjee@shyamgroup.com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9903317260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Shyam Metalics and Energy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Sr. Manager 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584532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Abhradip Gon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gon.abhradip@sifycorp.com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9830589777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Sify Technologies Ltd.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Partner Business Manager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756847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Partha Das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partha.it@tarsons.in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8538885723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Tarsons Products ltd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 Executive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303425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AVIJIT RAKSHIT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avijit.it@tarsons.com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9840499152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Tarsons Products ltd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 HEAD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206291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Sanjay Kumar Singh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sanjay.singh@techno.co.in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9831803925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Techno Electric &amp; Engineering Company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Dy. General Manager (IT)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275508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Sanmay Adhikary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sanmay.adhikary@veedol.com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9874987276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Tide Water Oil Co (India)Ltd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Lead ERP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842128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Uttam Gorai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Uttam.Ghorai@wbsetcl.in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8777016050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WBSETCL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 (IT&amp;C)</a:t>
                      </a:r>
                    </a:p>
                  </a:txBody>
                  <a:tcPr marL="3573" marR="3573" marT="3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522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98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526171" y="3044284"/>
            <a:ext cx="11139657" cy="769431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1F497D">
                    <a:lumMod val="75000"/>
                  </a:srgbClr>
                </a:solidFill>
                <a:latin typeface="Trebuchet MS"/>
              </a:rPr>
              <a:t>EVENT</a:t>
            </a: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 BRANDING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6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341745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INVITE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39D5E-21F5-EA82-75D3-24F223F2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173" y="670626"/>
            <a:ext cx="3133186" cy="58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25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341745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BACKDROP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F0451-A216-6951-A138-28AE71E6FD5B}"/>
              </a:ext>
            </a:extLst>
          </p:cNvPr>
          <p:cNvSpPr txBox="1"/>
          <p:nvPr/>
        </p:nvSpPr>
        <p:spPr>
          <a:xfrm>
            <a:off x="21772" y="6553200"/>
            <a:ext cx="891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i="1" dirty="0"/>
              <a:t>*Main backdrop would be an LED screen, side panels would be static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4FC6D5-D699-FD17-FE0B-BBFF18B0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10"/>
          <a:stretch/>
        </p:blipFill>
        <p:spPr>
          <a:xfrm>
            <a:off x="438153" y="926510"/>
            <a:ext cx="9696448" cy="5495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7F182-2D35-9712-E115-DA650C5A9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19" t="4983"/>
          <a:stretch/>
        </p:blipFill>
        <p:spPr>
          <a:xfrm>
            <a:off x="10052322" y="1058016"/>
            <a:ext cx="1733478" cy="53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57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B3CE30-A59A-8E75-2D45-DF24A57163F1}"/>
              </a:ext>
            </a:extLst>
          </p:cNvPr>
          <p:cNvSpPr txBox="1">
            <a:spLocks/>
          </p:cNvSpPr>
          <p:nvPr/>
        </p:nvSpPr>
        <p:spPr>
          <a:xfrm>
            <a:off x="268572" y="243771"/>
            <a:ext cx="11139657" cy="5847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914286" rtl="0" eaLnBrk="1" latinLnBrk="0" hangingPunct="1">
              <a:spcBef>
                <a:spcPct val="0"/>
              </a:spcBef>
              <a:buNone/>
              <a:defRPr kumimoji="0" lang="en-US" sz="1800" b="1" i="0" u="none" strike="noStrike" kern="1200" cap="all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STANDEES</a:t>
            </a:r>
          </a:p>
        </p:txBody>
      </p:sp>
      <p:pic>
        <p:nvPicPr>
          <p:cNvPr id="3" name="Picture 2" descr="A two banners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4D655738-CC5C-7E29-1C68-32429F726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53" y="788550"/>
            <a:ext cx="5933201" cy="5803412"/>
          </a:xfrm>
          <a:prstGeom prst="rect">
            <a:avLst/>
          </a:prstGeom>
        </p:spPr>
      </p:pic>
      <p:pic>
        <p:nvPicPr>
          <p:cNvPr id="4" name="Picture 3" descr="Two posters of a company&#10;&#10;Description automatically generated with medium confidence">
            <a:extLst>
              <a:ext uri="{FF2B5EF4-FFF2-40B4-BE49-F238E27FC236}">
                <a16:creationId xmlns:a16="http://schemas.microsoft.com/office/drawing/2014/main" id="{A66D0A9B-7809-8AD6-5B1F-C1C3CED17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2" y="1312286"/>
            <a:ext cx="5882648" cy="52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67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11678</TotalTime>
  <Words>1037</Words>
  <Application>Microsoft Office PowerPoint</Application>
  <PresentationFormat>Widescreen</PresentationFormat>
  <Paragraphs>361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Imran Khan</dc:creator>
  <cp:lastModifiedBy>Aakanksha Rishi</cp:lastModifiedBy>
  <cp:revision>4</cp:revision>
  <dcterms:created xsi:type="dcterms:W3CDTF">2024-06-07T11:43:18Z</dcterms:created>
  <dcterms:modified xsi:type="dcterms:W3CDTF">2024-07-09T11:37:13Z</dcterms:modified>
</cp:coreProperties>
</file>