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142533647" r:id="rId2"/>
    <p:sldId id="2142533648" r:id="rId3"/>
    <p:sldId id="2142533649" r:id="rId4"/>
    <p:sldId id="2142533652" r:id="rId5"/>
    <p:sldId id="2147471002" r:id="rId6"/>
    <p:sldId id="2142533653" r:id="rId7"/>
    <p:sldId id="2142533659" r:id="rId8"/>
    <p:sldId id="2142533655" r:id="rId9"/>
    <p:sldId id="2142533654" r:id="rId10"/>
    <p:sldId id="2147471004" r:id="rId11"/>
    <p:sldId id="21474710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523"/>
    <a:srgbClr val="C6D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6D132-C30C-4D22-BEAC-13D327FF98CB}" v="367" dt="2024-07-11T10:16:04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kanksha Rishi" userId="09a1acf9-0195-41e1-a8db-1dd354c84ef9" providerId="ADAL" clId="{0056D132-C30C-4D22-BEAC-13D327FF98CB}"/>
    <pc:docChg chg="undo custSel addSld delSld modSld sldOrd">
      <pc:chgData name="Aakanksha Rishi" userId="09a1acf9-0195-41e1-a8db-1dd354c84ef9" providerId="ADAL" clId="{0056D132-C30C-4D22-BEAC-13D327FF98CB}" dt="2024-07-11T13:24:59.867" v="2359" actId="20577"/>
      <pc:docMkLst>
        <pc:docMk/>
      </pc:docMkLst>
      <pc:sldChg chg="addSp delSp modSp mod">
        <pc:chgData name="Aakanksha Rishi" userId="09a1acf9-0195-41e1-a8db-1dd354c84ef9" providerId="ADAL" clId="{0056D132-C30C-4D22-BEAC-13D327FF98CB}" dt="2024-07-11T10:05:55.439" v="1915" actId="1076"/>
        <pc:sldMkLst>
          <pc:docMk/>
          <pc:sldMk cId="1308944214" sldId="2142533647"/>
        </pc:sldMkLst>
        <pc:spChg chg="mod">
          <ac:chgData name="Aakanksha Rishi" userId="09a1acf9-0195-41e1-a8db-1dd354c84ef9" providerId="ADAL" clId="{0056D132-C30C-4D22-BEAC-13D327FF98CB}" dt="2024-07-08T09:08:52.716" v="1517" actId="1076"/>
          <ac:spMkLst>
            <pc:docMk/>
            <pc:sldMk cId="1308944214" sldId="2142533647"/>
            <ac:spMk id="8" creationId="{3FB3CE30-A59A-8E75-2D45-DF24A57163F1}"/>
          </ac:spMkLst>
        </pc:spChg>
        <pc:picChg chg="del">
          <ac:chgData name="Aakanksha Rishi" userId="09a1acf9-0195-41e1-a8db-1dd354c84ef9" providerId="ADAL" clId="{0056D132-C30C-4D22-BEAC-13D327FF98CB}" dt="2024-07-08T06:50:30.388" v="1050" actId="478"/>
          <ac:picMkLst>
            <pc:docMk/>
            <pc:sldMk cId="1308944214" sldId="2142533647"/>
            <ac:picMk id="3" creationId="{F6876AF8-8C77-A3FF-294C-70C7F66E63B9}"/>
          </ac:picMkLst>
        </pc:picChg>
        <pc:picChg chg="add mod modCrop">
          <ac:chgData name="Aakanksha Rishi" userId="09a1acf9-0195-41e1-a8db-1dd354c84ef9" providerId="ADAL" clId="{0056D132-C30C-4D22-BEAC-13D327FF98CB}" dt="2024-07-11T10:05:55.439" v="1915" actId="1076"/>
          <ac:picMkLst>
            <pc:docMk/>
            <pc:sldMk cId="1308944214" sldId="2142533647"/>
            <ac:picMk id="4" creationId="{10B9F82A-8986-C456-AF89-7F02D24D4872}"/>
          </ac:picMkLst>
        </pc:picChg>
      </pc:sldChg>
      <pc:sldChg chg="addSp modSp mod">
        <pc:chgData name="Aakanksha Rishi" userId="09a1acf9-0195-41e1-a8db-1dd354c84ef9" providerId="ADAL" clId="{0056D132-C30C-4D22-BEAC-13D327FF98CB}" dt="2024-07-08T07:23:58.748" v="1452" actId="1037"/>
        <pc:sldMkLst>
          <pc:docMk/>
          <pc:sldMk cId="3415394285" sldId="2142533648"/>
        </pc:sldMkLst>
        <pc:spChg chg="mod">
          <ac:chgData name="Aakanksha Rishi" userId="09a1acf9-0195-41e1-a8db-1dd354c84ef9" providerId="ADAL" clId="{0056D132-C30C-4D22-BEAC-13D327FF98CB}" dt="2024-07-08T07:23:58.748" v="1452" actId="1037"/>
          <ac:spMkLst>
            <pc:docMk/>
            <pc:sldMk cId="3415394285" sldId="2142533648"/>
            <ac:spMk id="2" creationId="{07FBE738-0D34-8F5C-6878-03F7BB5C5E07}"/>
          </ac:spMkLst>
        </pc:spChg>
        <pc:graphicFrameChg chg="add mod">
          <ac:chgData name="Aakanksha Rishi" userId="09a1acf9-0195-41e1-a8db-1dd354c84ef9" providerId="ADAL" clId="{0056D132-C30C-4D22-BEAC-13D327FF98CB}" dt="2024-07-08T06:53:36.459" v="1195"/>
          <ac:graphicFrameMkLst>
            <pc:docMk/>
            <pc:sldMk cId="3415394285" sldId="2142533648"/>
            <ac:graphicFrameMk id="3" creationId="{EF3A62ED-27B9-37A6-A80C-AB88A4891F21}"/>
          </ac:graphicFrameMkLst>
        </pc:graphicFrameChg>
        <pc:graphicFrameChg chg="add mod">
          <ac:chgData name="Aakanksha Rishi" userId="09a1acf9-0195-41e1-a8db-1dd354c84ef9" providerId="ADAL" clId="{0056D132-C30C-4D22-BEAC-13D327FF98CB}" dt="2024-07-08T06:53:54.924" v="1198"/>
          <ac:graphicFrameMkLst>
            <pc:docMk/>
            <pc:sldMk cId="3415394285" sldId="2142533648"/>
            <ac:graphicFrameMk id="4" creationId="{408EB72D-C9E8-87F4-9B14-4263A12A750B}"/>
          </ac:graphicFrameMkLst>
        </pc:graphicFrameChg>
        <pc:picChg chg="add mod">
          <ac:chgData name="Aakanksha Rishi" userId="09a1acf9-0195-41e1-a8db-1dd354c84ef9" providerId="ADAL" clId="{0056D132-C30C-4D22-BEAC-13D327FF98CB}" dt="2024-07-08T06:53:39.254" v="1196"/>
          <ac:picMkLst>
            <pc:docMk/>
            <pc:sldMk cId="3415394285" sldId="2142533648"/>
            <ac:picMk id="1025" creationId="{E8B07E03-F4AF-F964-C6D2-EE70474AE742}"/>
          </ac:picMkLst>
        </pc:picChg>
        <pc:picChg chg="add mod">
          <ac:chgData name="Aakanksha Rishi" userId="09a1acf9-0195-41e1-a8db-1dd354c84ef9" providerId="ADAL" clId="{0056D132-C30C-4D22-BEAC-13D327FF98CB}" dt="2024-07-08T06:53:39.254" v="1196"/>
          <ac:picMkLst>
            <pc:docMk/>
            <pc:sldMk cId="3415394285" sldId="2142533648"/>
            <ac:picMk id="1026" creationId="{3BFC07F7-ACC1-9C7E-8214-2FD0F7646028}"/>
          </ac:picMkLst>
        </pc:picChg>
        <pc:picChg chg="add mod">
          <ac:chgData name="Aakanksha Rishi" userId="09a1acf9-0195-41e1-a8db-1dd354c84ef9" providerId="ADAL" clId="{0056D132-C30C-4D22-BEAC-13D327FF98CB}" dt="2024-07-08T06:53:39.254" v="1196"/>
          <ac:picMkLst>
            <pc:docMk/>
            <pc:sldMk cId="3415394285" sldId="2142533648"/>
            <ac:picMk id="1027" creationId="{AC7E60D5-D12A-0441-6ED0-B99B03CB280D}"/>
          </ac:picMkLst>
        </pc:picChg>
        <pc:picChg chg="add mod">
          <ac:chgData name="Aakanksha Rishi" userId="09a1acf9-0195-41e1-a8db-1dd354c84ef9" providerId="ADAL" clId="{0056D132-C30C-4D22-BEAC-13D327FF98CB}" dt="2024-07-08T06:53:39.254" v="1196"/>
          <ac:picMkLst>
            <pc:docMk/>
            <pc:sldMk cId="3415394285" sldId="2142533648"/>
            <ac:picMk id="1028" creationId="{19A946B9-3A2F-1CCA-A15C-3C3D0B90F5BF}"/>
          </ac:picMkLst>
        </pc:picChg>
        <pc:picChg chg="add mod">
          <ac:chgData name="Aakanksha Rishi" userId="09a1acf9-0195-41e1-a8db-1dd354c84ef9" providerId="ADAL" clId="{0056D132-C30C-4D22-BEAC-13D327FF98CB}" dt="2024-07-08T06:53:39.254" v="1196"/>
          <ac:picMkLst>
            <pc:docMk/>
            <pc:sldMk cId="3415394285" sldId="2142533648"/>
            <ac:picMk id="1029" creationId="{75B9FFD7-9BBD-08BE-2B1F-5A92F79838AA}"/>
          </ac:picMkLst>
        </pc:picChg>
      </pc:sldChg>
      <pc:sldChg chg="addSp delSp modSp mod">
        <pc:chgData name="Aakanksha Rishi" userId="09a1acf9-0195-41e1-a8db-1dd354c84ef9" providerId="ADAL" clId="{0056D132-C30C-4D22-BEAC-13D327FF98CB}" dt="2024-07-08T07:23:39.933" v="1414" actId="20577"/>
        <pc:sldMkLst>
          <pc:docMk/>
          <pc:sldMk cId="270749408" sldId="2142533649"/>
        </pc:sldMkLst>
        <pc:spChg chg="mod">
          <ac:chgData name="Aakanksha Rishi" userId="09a1acf9-0195-41e1-a8db-1dd354c84ef9" providerId="ADAL" clId="{0056D132-C30C-4D22-BEAC-13D327FF98CB}" dt="2024-07-08T07:23:39.933" v="1414" actId="20577"/>
          <ac:spMkLst>
            <pc:docMk/>
            <pc:sldMk cId="270749408" sldId="2142533649"/>
            <ac:spMk id="8" creationId="{3FB3CE30-A59A-8E75-2D45-DF24A57163F1}"/>
          </ac:spMkLst>
        </pc:spChg>
        <pc:graphicFrameChg chg="del mod modGraphic">
          <ac:chgData name="Aakanksha Rishi" userId="09a1acf9-0195-41e1-a8db-1dd354c84ef9" providerId="ADAL" clId="{0056D132-C30C-4D22-BEAC-13D327FF98CB}" dt="2024-07-08T06:59:40.265" v="1393" actId="478"/>
          <ac:graphicFrameMkLst>
            <pc:docMk/>
            <pc:sldMk cId="270749408" sldId="2142533649"/>
            <ac:graphicFrameMk id="2" creationId="{C0945748-EB81-1106-24BE-C72D65444A3E}"/>
          </ac:graphicFrameMkLst>
        </pc:graphicFrameChg>
        <pc:graphicFrameChg chg="add del mod">
          <ac:chgData name="Aakanksha Rishi" userId="09a1acf9-0195-41e1-a8db-1dd354c84ef9" providerId="ADAL" clId="{0056D132-C30C-4D22-BEAC-13D327FF98CB}" dt="2024-07-08T06:59:42.655" v="1395" actId="478"/>
          <ac:graphicFrameMkLst>
            <pc:docMk/>
            <pc:sldMk cId="270749408" sldId="2142533649"/>
            <ac:graphicFrameMk id="3" creationId="{0D71E0A2-EFF3-82F0-655F-E91CBAD5C419}"/>
          </ac:graphicFrameMkLst>
        </pc:graphicFrameChg>
        <pc:graphicFrameChg chg="add mod modGraphic">
          <ac:chgData name="Aakanksha Rishi" userId="09a1acf9-0195-41e1-a8db-1dd354c84ef9" providerId="ADAL" clId="{0056D132-C30C-4D22-BEAC-13D327FF98CB}" dt="2024-07-08T07:00:20.180" v="1409" actId="20577"/>
          <ac:graphicFrameMkLst>
            <pc:docMk/>
            <pc:sldMk cId="270749408" sldId="2142533649"/>
            <ac:graphicFrameMk id="4" creationId="{3B7E9FA9-EEDA-C3EF-E536-AE2E9B7C231C}"/>
          </ac:graphicFrameMkLst>
        </pc:graphicFrameChg>
      </pc:sldChg>
      <pc:sldChg chg="modSp mod">
        <pc:chgData name="Aakanksha Rishi" userId="09a1acf9-0195-41e1-a8db-1dd354c84ef9" providerId="ADAL" clId="{0056D132-C30C-4D22-BEAC-13D327FF98CB}" dt="2024-07-11T13:24:59.867" v="2359" actId="20577"/>
        <pc:sldMkLst>
          <pc:docMk/>
          <pc:sldMk cId="1604129225" sldId="2142533652"/>
        </pc:sldMkLst>
        <pc:graphicFrameChg chg="mod modGraphic">
          <ac:chgData name="Aakanksha Rishi" userId="09a1acf9-0195-41e1-a8db-1dd354c84ef9" providerId="ADAL" clId="{0056D132-C30C-4D22-BEAC-13D327FF98CB}" dt="2024-07-11T13:24:59.867" v="2359" actId="20577"/>
          <ac:graphicFrameMkLst>
            <pc:docMk/>
            <pc:sldMk cId="1604129225" sldId="2142533652"/>
            <ac:graphicFrameMk id="2" creationId="{A1C08BCA-052B-3C95-6BC2-5C76202A64B0}"/>
          </ac:graphicFrameMkLst>
        </pc:graphicFrameChg>
      </pc:sldChg>
      <pc:sldChg chg="addSp delSp modSp mod ord">
        <pc:chgData name="Aakanksha Rishi" userId="09a1acf9-0195-41e1-a8db-1dd354c84ef9" providerId="ADAL" clId="{0056D132-C30C-4D22-BEAC-13D327FF98CB}" dt="2024-07-11T10:04:38.793" v="1883" actId="164"/>
        <pc:sldMkLst>
          <pc:docMk/>
          <pc:sldMk cId="2964467017" sldId="2142533654"/>
        </pc:sldMkLst>
        <pc:spChg chg="add mod">
          <ac:chgData name="Aakanksha Rishi" userId="09a1acf9-0195-41e1-a8db-1dd354c84ef9" providerId="ADAL" clId="{0056D132-C30C-4D22-BEAC-13D327FF98CB}" dt="2024-07-11T10:04:38.793" v="1883" actId="164"/>
          <ac:spMkLst>
            <pc:docMk/>
            <pc:sldMk cId="2964467017" sldId="2142533654"/>
            <ac:spMk id="6" creationId="{6CCF2392-9284-58CB-BD95-9A1E3F9FC589}"/>
          </ac:spMkLst>
        </pc:spChg>
        <pc:spChg chg="mod">
          <ac:chgData name="Aakanksha Rishi" userId="09a1acf9-0195-41e1-a8db-1dd354c84ef9" providerId="ADAL" clId="{0056D132-C30C-4D22-BEAC-13D327FF98CB}" dt="2024-07-11T10:04:12.286" v="1874" actId="6549"/>
          <ac:spMkLst>
            <pc:docMk/>
            <pc:sldMk cId="2964467017" sldId="2142533654"/>
            <ac:spMk id="8" creationId="{3FB3CE30-A59A-8E75-2D45-DF24A57163F1}"/>
          </ac:spMkLst>
        </pc:spChg>
        <pc:spChg chg="del">
          <ac:chgData name="Aakanksha Rishi" userId="09a1acf9-0195-41e1-a8db-1dd354c84ef9" providerId="ADAL" clId="{0056D132-C30C-4D22-BEAC-13D327FF98CB}" dt="2024-06-26T12:13:21.026" v="148" actId="478"/>
          <ac:spMkLst>
            <pc:docMk/>
            <pc:sldMk cId="2964467017" sldId="2142533654"/>
            <ac:spMk id="16" creationId="{FDD0739A-DA8F-0A3D-C32B-91F214B24F56}"/>
          </ac:spMkLst>
        </pc:spChg>
        <pc:spChg chg="del mod">
          <ac:chgData name="Aakanksha Rishi" userId="09a1acf9-0195-41e1-a8db-1dd354c84ef9" providerId="ADAL" clId="{0056D132-C30C-4D22-BEAC-13D327FF98CB}" dt="2024-07-03T11:28:06.186" v="959" actId="478"/>
          <ac:spMkLst>
            <pc:docMk/>
            <pc:sldMk cId="2964467017" sldId="2142533654"/>
            <ac:spMk id="17" creationId="{8539A5C2-82CB-32C4-0B4D-19FA206824DB}"/>
          </ac:spMkLst>
        </pc:spChg>
        <pc:grpChg chg="add mod">
          <ac:chgData name="Aakanksha Rishi" userId="09a1acf9-0195-41e1-a8db-1dd354c84ef9" providerId="ADAL" clId="{0056D132-C30C-4D22-BEAC-13D327FF98CB}" dt="2024-07-11T10:04:38.793" v="1883" actId="164"/>
          <ac:grpSpMkLst>
            <pc:docMk/>
            <pc:sldMk cId="2964467017" sldId="2142533654"/>
            <ac:grpSpMk id="7" creationId="{97F4A45B-CE9E-D289-627A-F0912F7DB93B}"/>
          </ac:grpSpMkLst>
        </pc:grpChg>
        <pc:picChg chg="add del mod">
          <ac:chgData name="Aakanksha Rishi" userId="09a1acf9-0195-41e1-a8db-1dd354c84ef9" providerId="ADAL" clId="{0056D132-C30C-4D22-BEAC-13D327FF98CB}" dt="2024-07-08T07:45:23.218" v="1508" actId="478"/>
          <ac:picMkLst>
            <pc:docMk/>
            <pc:sldMk cId="2964467017" sldId="2142533654"/>
            <ac:picMk id="3" creationId="{4D655738-CC5C-7E29-1C68-32429F726001}"/>
          </ac:picMkLst>
        </pc:picChg>
        <pc:picChg chg="del">
          <ac:chgData name="Aakanksha Rishi" userId="09a1acf9-0195-41e1-a8db-1dd354c84ef9" providerId="ADAL" clId="{0056D132-C30C-4D22-BEAC-13D327FF98CB}" dt="2024-06-26T12:13:19.324" v="147" actId="478"/>
          <ac:picMkLst>
            <pc:docMk/>
            <pc:sldMk cId="2964467017" sldId="2142533654"/>
            <ac:picMk id="3" creationId="{97E80641-086B-0526-0640-087F5334816D}"/>
          </ac:picMkLst>
        </pc:picChg>
        <pc:picChg chg="add del mod">
          <ac:chgData name="Aakanksha Rishi" userId="09a1acf9-0195-41e1-a8db-1dd354c84ef9" providerId="ADAL" clId="{0056D132-C30C-4D22-BEAC-13D327FF98CB}" dt="2024-07-08T07:45:18.969" v="1507" actId="478"/>
          <ac:picMkLst>
            <pc:docMk/>
            <pc:sldMk cId="2964467017" sldId="2142533654"/>
            <ac:picMk id="4" creationId="{A66D0A9B-7809-8AD6-5B1F-C1C3CED17E9D}"/>
          </ac:picMkLst>
        </pc:picChg>
        <pc:picChg chg="add mod">
          <ac:chgData name="Aakanksha Rishi" userId="09a1acf9-0195-41e1-a8db-1dd354c84ef9" providerId="ADAL" clId="{0056D132-C30C-4D22-BEAC-13D327FF98CB}" dt="2024-07-11T10:04:38.793" v="1883" actId="164"/>
          <ac:picMkLst>
            <pc:docMk/>
            <pc:sldMk cId="2964467017" sldId="2142533654"/>
            <ac:picMk id="5" creationId="{980F219F-C1A3-9D40-DB59-85F4EABBD206}"/>
          </ac:picMkLst>
        </pc:picChg>
        <pc:picChg chg="del">
          <ac:chgData name="Aakanksha Rishi" userId="09a1acf9-0195-41e1-a8db-1dd354c84ef9" providerId="ADAL" clId="{0056D132-C30C-4D22-BEAC-13D327FF98CB}" dt="2024-06-26T12:13:19.324" v="147" actId="478"/>
          <ac:picMkLst>
            <pc:docMk/>
            <pc:sldMk cId="2964467017" sldId="2142533654"/>
            <ac:picMk id="7" creationId="{42C47C14-44D3-5B87-18FB-A99927F06472}"/>
          </ac:picMkLst>
        </pc:picChg>
        <pc:picChg chg="del">
          <ac:chgData name="Aakanksha Rishi" userId="09a1acf9-0195-41e1-a8db-1dd354c84ef9" providerId="ADAL" clId="{0056D132-C30C-4D22-BEAC-13D327FF98CB}" dt="2024-06-26T12:13:19.324" v="147" actId="478"/>
          <ac:picMkLst>
            <pc:docMk/>
            <pc:sldMk cId="2964467017" sldId="2142533654"/>
            <ac:picMk id="14" creationId="{17C38A47-6EEA-DD91-0809-AD13562DA220}"/>
          </ac:picMkLst>
        </pc:picChg>
        <pc:picChg chg="add del mod">
          <ac:chgData name="Aakanksha Rishi" userId="09a1acf9-0195-41e1-a8db-1dd354c84ef9" providerId="ADAL" clId="{0056D132-C30C-4D22-BEAC-13D327FF98CB}" dt="2024-07-02T07:13:32.275" v="384" actId="478"/>
          <ac:picMkLst>
            <pc:docMk/>
            <pc:sldMk cId="2964467017" sldId="2142533654"/>
            <ac:picMk id="19" creationId="{54250EB3-B9BD-AB21-7742-F7750911E723}"/>
          </ac:picMkLst>
        </pc:picChg>
        <pc:picChg chg="add del mod">
          <ac:chgData name="Aakanksha Rishi" userId="09a1acf9-0195-41e1-a8db-1dd354c84ef9" providerId="ADAL" clId="{0056D132-C30C-4D22-BEAC-13D327FF98CB}" dt="2024-07-02T07:13:32.275" v="384" actId="478"/>
          <ac:picMkLst>
            <pc:docMk/>
            <pc:sldMk cId="2964467017" sldId="2142533654"/>
            <ac:picMk id="21" creationId="{449A7F3A-6D44-3CEC-386F-02766F03A5F7}"/>
          </ac:picMkLst>
        </pc:picChg>
      </pc:sldChg>
      <pc:sldChg chg="addSp delSp modSp mod ord">
        <pc:chgData name="Aakanksha Rishi" userId="09a1acf9-0195-41e1-a8db-1dd354c84ef9" providerId="ADAL" clId="{0056D132-C30C-4D22-BEAC-13D327FF98CB}" dt="2024-07-11T10:03:26.912" v="1849" actId="1076"/>
        <pc:sldMkLst>
          <pc:docMk/>
          <pc:sldMk cId="148185602" sldId="2142533655"/>
        </pc:sldMkLst>
        <pc:picChg chg="add del mod">
          <ac:chgData name="Aakanksha Rishi" userId="09a1acf9-0195-41e1-a8db-1dd354c84ef9" providerId="ADAL" clId="{0056D132-C30C-4D22-BEAC-13D327FF98CB}" dt="2024-07-08T07:45:26.549" v="1509" actId="478"/>
          <ac:picMkLst>
            <pc:docMk/>
            <pc:sldMk cId="148185602" sldId="2142533655"/>
            <ac:picMk id="3" creationId="{2885C542-8EC1-82EA-6CFF-04AE095B1393}"/>
          </ac:picMkLst>
        </pc:picChg>
        <pc:picChg chg="add mod">
          <ac:chgData name="Aakanksha Rishi" userId="09a1acf9-0195-41e1-a8db-1dd354c84ef9" providerId="ADAL" clId="{0056D132-C30C-4D22-BEAC-13D327FF98CB}" dt="2024-07-11T10:03:26.912" v="1849" actId="1076"/>
          <ac:picMkLst>
            <pc:docMk/>
            <pc:sldMk cId="148185602" sldId="2142533655"/>
            <ac:picMk id="4" creationId="{DB3BE71E-C455-A1AE-6B2C-3DA0EDEF7EC8}"/>
          </ac:picMkLst>
        </pc:picChg>
        <pc:picChg chg="del">
          <ac:chgData name="Aakanksha Rishi" userId="09a1acf9-0195-41e1-a8db-1dd354c84ef9" providerId="ADAL" clId="{0056D132-C30C-4D22-BEAC-13D327FF98CB}" dt="2024-07-02T07:13:07.960" v="372" actId="478"/>
          <ac:picMkLst>
            <pc:docMk/>
            <pc:sldMk cId="148185602" sldId="2142533655"/>
            <ac:picMk id="5" creationId="{F64ECB3D-97BD-1136-DD8A-6DA5794E4D6A}"/>
          </ac:picMkLst>
        </pc:picChg>
      </pc:sldChg>
      <pc:sldChg chg="addSp delSp modSp mod">
        <pc:chgData name="Aakanksha Rishi" userId="09a1acf9-0195-41e1-a8db-1dd354c84ef9" providerId="ADAL" clId="{0056D132-C30C-4D22-BEAC-13D327FF98CB}" dt="2024-07-08T09:12:50.455" v="1704" actId="14100"/>
        <pc:sldMkLst>
          <pc:docMk/>
          <pc:sldMk cId="2661825155" sldId="2142533659"/>
        </pc:sldMkLst>
        <pc:spChg chg="del">
          <ac:chgData name="Aakanksha Rishi" userId="09a1acf9-0195-41e1-a8db-1dd354c84ef9" providerId="ADAL" clId="{0056D132-C30C-4D22-BEAC-13D327FF98CB}" dt="2024-07-03T10:27:39.891" v="928" actId="478"/>
          <ac:spMkLst>
            <pc:docMk/>
            <pc:sldMk cId="2661825155" sldId="2142533659"/>
            <ac:spMk id="5" creationId="{955F0451-A216-6951-A138-28AE71E6FD5B}"/>
          </ac:spMkLst>
        </pc:spChg>
        <pc:spChg chg="add del">
          <ac:chgData name="Aakanksha Rishi" userId="09a1acf9-0195-41e1-a8db-1dd354c84ef9" providerId="ADAL" clId="{0056D132-C30C-4D22-BEAC-13D327FF98CB}" dt="2024-06-26T12:12:58.620" v="141" actId="478"/>
          <ac:spMkLst>
            <pc:docMk/>
            <pc:sldMk cId="2661825155" sldId="2142533659"/>
            <ac:spMk id="6" creationId="{27058071-C650-3FEB-9965-BE6D561B4146}"/>
          </ac:spMkLst>
        </pc:spChg>
        <pc:spChg chg="mod">
          <ac:chgData name="Aakanksha Rishi" userId="09a1acf9-0195-41e1-a8db-1dd354c84ef9" providerId="ADAL" clId="{0056D132-C30C-4D22-BEAC-13D327FF98CB}" dt="2024-07-03T10:27:34.364" v="925" actId="20577"/>
          <ac:spMkLst>
            <pc:docMk/>
            <pc:sldMk cId="2661825155" sldId="2142533659"/>
            <ac:spMk id="8" creationId="{3FB3CE30-A59A-8E75-2D45-DF24A57163F1}"/>
          </ac:spMkLst>
        </pc:spChg>
        <pc:picChg chg="add mod modCrop">
          <ac:chgData name="Aakanksha Rishi" userId="09a1acf9-0195-41e1-a8db-1dd354c84ef9" providerId="ADAL" clId="{0056D132-C30C-4D22-BEAC-13D327FF98CB}" dt="2024-07-08T09:12:35.991" v="1701" actId="1076"/>
          <ac:picMkLst>
            <pc:docMk/>
            <pc:sldMk cId="2661825155" sldId="2142533659"/>
            <ac:picMk id="2" creationId="{0946ABFE-F37A-8312-C762-B8A0484AD68D}"/>
          </ac:picMkLst>
        </pc:picChg>
        <pc:picChg chg="add del mod modCrop">
          <ac:chgData name="Aakanksha Rishi" userId="09a1acf9-0195-41e1-a8db-1dd354c84ef9" providerId="ADAL" clId="{0056D132-C30C-4D22-BEAC-13D327FF98CB}" dt="2024-07-03T10:27:37.325" v="927" actId="478"/>
          <ac:picMkLst>
            <pc:docMk/>
            <pc:sldMk cId="2661825155" sldId="2142533659"/>
            <ac:picMk id="2" creationId="{9017F182-2D35-9712-E115-DA650C5A9413}"/>
          </ac:picMkLst>
        </pc:picChg>
        <pc:picChg chg="add del mod">
          <ac:chgData name="Aakanksha Rishi" userId="09a1acf9-0195-41e1-a8db-1dd354c84ef9" providerId="ADAL" clId="{0056D132-C30C-4D22-BEAC-13D327FF98CB}" dt="2024-07-08T07:45:07.048" v="1503" actId="478"/>
          <ac:picMkLst>
            <pc:docMk/>
            <pc:sldMk cId="2661825155" sldId="2142533659"/>
            <ac:picMk id="3" creationId="{C4C39D5E-21F5-EA82-75D3-24F223F24979}"/>
          </ac:picMkLst>
        </pc:picChg>
        <pc:picChg chg="add mod modCrop">
          <ac:chgData name="Aakanksha Rishi" userId="09a1acf9-0195-41e1-a8db-1dd354c84ef9" providerId="ADAL" clId="{0056D132-C30C-4D22-BEAC-13D327FF98CB}" dt="2024-07-08T09:12:50.455" v="1704" actId="14100"/>
          <ac:picMkLst>
            <pc:docMk/>
            <pc:sldMk cId="2661825155" sldId="2142533659"/>
            <ac:picMk id="4" creationId="{8520605A-442A-D949-06E4-E133750EFD63}"/>
          </ac:picMkLst>
        </pc:picChg>
        <pc:picChg chg="del">
          <ac:chgData name="Aakanksha Rishi" userId="09a1acf9-0195-41e1-a8db-1dd354c84ef9" providerId="ADAL" clId="{0056D132-C30C-4D22-BEAC-13D327FF98CB}" dt="2024-06-26T12:12:15.149" v="139" actId="478"/>
          <ac:picMkLst>
            <pc:docMk/>
            <pc:sldMk cId="2661825155" sldId="2142533659"/>
            <ac:picMk id="4" creationId="{DF41FCC7-9E3E-EA37-0DDA-3FA2673096E6}"/>
          </ac:picMkLst>
        </pc:picChg>
        <pc:picChg chg="add del mod modCrop">
          <ac:chgData name="Aakanksha Rishi" userId="09a1acf9-0195-41e1-a8db-1dd354c84ef9" providerId="ADAL" clId="{0056D132-C30C-4D22-BEAC-13D327FF98CB}" dt="2024-07-03T10:27:36.049" v="926" actId="478"/>
          <ac:picMkLst>
            <pc:docMk/>
            <pc:sldMk cId="2661825155" sldId="2142533659"/>
            <ac:picMk id="7" creationId="{C44FC6D5-D699-FD17-FE0B-BBFF18B07198}"/>
          </ac:picMkLst>
        </pc:picChg>
      </pc:sldChg>
      <pc:sldChg chg="addSp delSp modSp del mod">
        <pc:chgData name="Aakanksha Rishi" userId="09a1acf9-0195-41e1-a8db-1dd354c84ef9" providerId="ADAL" clId="{0056D132-C30C-4D22-BEAC-13D327FF98CB}" dt="2024-07-11T10:05:42.915" v="1913" actId="47"/>
        <pc:sldMkLst>
          <pc:docMk/>
          <pc:sldMk cId="1248373333" sldId="2147471001"/>
        </pc:sldMkLst>
        <pc:spChg chg="del">
          <ac:chgData name="Aakanksha Rishi" userId="09a1acf9-0195-41e1-a8db-1dd354c84ef9" providerId="ADAL" clId="{0056D132-C30C-4D22-BEAC-13D327FF98CB}" dt="2024-06-26T12:14:01.128" v="160" actId="478"/>
          <ac:spMkLst>
            <pc:docMk/>
            <pc:sldMk cId="1248373333" sldId="2147471001"/>
            <ac:spMk id="6" creationId="{1509011A-FD46-E982-FDFD-28F74EAB1119}"/>
          </ac:spMkLst>
        </pc:spChg>
        <pc:spChg chg="del">
          <ac:chgData name="Aakanksha Rishi" userId="09a1acf9-0195-41e1-a8db-1dd354c84ef9" providerId="ADAL" clId="{0056D132-C30C-4D22-BEAC-13D327FF98CB}" dt="2024-06-26T12:14:01.128" v="160" actId="478"/>
          <ac:spMkLst>
            <pc:docMk/>
            <pc:sldMk cId="1248373333" sldId="2147471001"/>
            <ac:spMk id="7" creationId="{00BCEC0E-F23F-331D-14D2-9A82987FB78A}"/>
          </ac:spMkLst>
        </pc:spChg>
        <pc:spChg chg="mod">
          <ac:chgData name="Aakanksha Rishi" userId="09a1acf9-0195-41e1-a8db-1dd354c84ef9" providerId="ADAL" clId="{0056D132-C30C-4D22-BEAC-13D327FF98CB}" dt="2024-06-26T12:14:11.702" v="171" actId="6549"/>
          <ac:spMkLst>
            <pc:docMk/>
            <pc:sldMk cId="1248373333" sldId="2147471001"/>
            <ac:spMk id="8" creationId="{3FB3CE30-A59A-8E75-2D45-DF24A57163F1}"/>
          </ac:spMkLst>
        </pc:spChg>
        <pc:spChg chg="del mod">
          <ac:chgData name="Aakanksha Rishi" userId="09a1acf9-0195-41e1-a8db-1dd354c84ef9" providerId="ADAL" clId="{0056D132-C30C-4D22-BEAC-13D327FF98CB}" dt="2024-07-08T07:45:35.935" v="1512" actId="478"/>
          <ac:spMkLst>
            <pc:docMk/>
            <pc:sldMk cId="1248373333" sldId="2147471001"/>
            <ac:spMk id="9" creationId="{54444336-3837-1185-F8E5-751EFA9E4865}"/>
          </ac:spMkLst>
        </pc:spChg>
        <pc:spChg chg="add del">
          <ac:chgData name="Aakanksha Rishi" userId="09a1acf9-0195-41e1-a8db-1dd354c84ef9" providerId="ADAL" clId="{0056D132-C30C-4D22-BEAC-13D327FF98CB}" dt="2024-06-26T12:14:20.914" v="173" actId="478"/>
          <ac:spMkLst>
            <pc:docMk/>
            <pc:sldMk cId="1248373333" sldId="2147471001"/>
            <ac:spMk id="10" creationId="{8E96B09E-61F7-AAC5-73B3-9E9F4A7044A6}"/>
          </ac:spMkLst>
        </pc:spChg>
        <pc:picChg chg="del">
          <ac:chgData name="Aakanksha Rishi" userId="09a1acf9-0195-41e1-a8db-1dd354c84ef9" providerId="ADAL" clId="{0056D132-C30C-4D22-BEAC-13D327FF98CB}" dt="2024-06-26T12:14:01.128" v="160" actId="478"/>
          <ac:picMkLst>
            <pc:docMk/>
            <pc:sldMk cId="1248373333" sldId="2147471001"/>
            <ac:picMk id="2" creationId="{10D6B96F-3593-637F-32E1-0606B05322C0}"/>
          </ac:picMkLst>
        </pc:picChg>
        <pc:picChg chg="del">
          <ac:chgData name="Aakanksha Rishi" userId="09a1acf9-0195-41e1-a8db-1dd354c84ef9" providerId="ADAL" clId="{0056D132-C30C-4D22-BEAC-13D327FF98CB}" dt="2024-06-26T12:14:01.128" v="160" actId="478"/>
          <ac:picMkLst>
            <pc:docMk/>
            <pc:sldMk cId="1248373333" sldId="2147471001"/>
            <ac:picMk id="3" creationId="{1BE0D58C-7836-BE38-8AEB-A7C47F776F7B}"/>
          </ac:picMkLst>
        </pc:picChg>
        <pc:picChg chg="del mod">
          <ac:chgData name="Aakanksha Rishi" userId="09a1acf9-0195-41e1-a8db-1dd354c84ef9" providerId="ADAL" clId="{0056D132-C30C-4D22-BEAC-13D327FF98CB}" dt="2024-07-08T07:45:33.860" v="1511" actId="478"/>
          <ac:picMkLst>
            <pc:docMk/>
            <pc:sldMk cId="1248373333" sldId="2147471001"/>
            <ac:picMk id="4" creationId="{52CD8AD1-AA72-71B7-3BFB-883F6D6334AD}"/>
          </ac:picMkLst>
        </pc:picChg>
        <pc:picChg chg="add del mod">
          <ac:chgData name="Aakanksha Rishi" userId="09a1acf9-0195-41e1-a8db-1dd354c84ef9" providerId="ADAL" clId="{0056D132-C30C-4D22-BEAC-13D327FF98CB}" dt="2024-07-08T07:45:33.860" v="1511" actId="478"/>
          <ac:picMkLst>
            <pc:docMk/>
            <pc:sldMk cId="1248373333" sldId="2147471001"/>
            <ac:picMk id="11" creationId="{F387674D-8D50-F2C8-CBBC-79C318E05E34}"/>
          </ac:picMkLst>
        </pc:picChg>
      </pc:sldChg>
      <pc:sldChg chg="addSp delSp modSp new mod">
        <pc:chgData name="Aakanksha Rishi" userId="09a1acf9-0195-41e1-a8db-1dd354c84ef9" providerId="ADAL" clId="{0056D132-C30C-4D22-BEAC-13D327FF98CB}" dt="2024-07-11T10:10:49.535" v="1934" actId="2062"/>
        <pc:sldMkLst>
          <pc:docMk/>
          <pc:sldMk cId="1755981631" sldId="2147471002"/>
        </pc:sldMkLst>
        <pc:spChg chg="del mod">
          <ac:chgData name="Aakanksha Rishi" userId="09a1acf9-0195-41e1-a8db-1dd354c84ef9" providerId="ADAL" clId="{0056D132-C30C-4D22-BEAC-13D327FF98CB}" dt="2024-06-25T12:54:32.571" v="14" actId="478"/>
          <ac:spMkLst>
            <pc:docMk/>
            <pc:sldMk cId="1755981631" sldId="2147471002"/>
            <ac:spMk id="2" creationId="{0A8B22DF-86E9-195F-C508-AE580CCE8C00}"/>
          </ac:spMkLst>
        </pc:spChg>
        <pc:spChg chg="add del mod">
          <ac:chgData name="Aakanksha Rishi" userId="09a1acf9-0195-41e1-a8db-1dd354c84ef9" providerId="ADAL" clId="{0056D132-C30C-4D22-BEAC-13D327FF98CB}" dt="2024-06-25T12:54:33.485" v="15" actId="478"/>
          <ac:spMkLst>
            <pc:docMk/>
            <pc:sldMk cId="1755981631" sldId="2147471002"/>
            <ac:spMk id="4" creationId="{5C116F6E-CBB4-6C83-847F-C1C00F5A2E88}"/>
          </ac:spMkLst>
        </pc:spChg>
        <pc:spChg chg="add mod">
          <ac:chgData name="Aakanksha Rishi" userId="09a1acf9-0195-41e1-a8db-1dd354c84ef9" providerId="ADAL" clId="{0056D132-C30C-4D22-BEAC-13D327FF98CB}" dt="2024-07-02T08:53:27.119" v="575" actId="1036"/>
          <ac:spMkLst>
            <pc:docMk/>
            <pc:sldMk cId="1755981631" sldId="2147471002"/>
            <ac:spMk id="5" creationId="{C1360D70-0BD0-D1E9-F8D7-7BEDB2734AF7}"/>
          </ac:spMkLst>
        </pc:spChg>
        <pc:graphicFrameChg chg="add del mod">
          <ac:chgData name="Aakanksha Rishi" userId="09a1acf9-0195-41e1-a8db-1dd354c84ef9" providerId="ADAL" clId="{0056D132-C30C-4D22-BEAC-13D327FF98CB}" dt="2024-07-01T10:48:52.373" v="338" actId="478"/>
          <ac:graphicFrameMkLst>
            <pc:docMk/>
            <pc:sldMk cId="1755981631" sldId="2147471002"/>
            <ac:graphicFrameMk id="2" creationId="{1801765D-6463-3A22-B503-9197DF839081}"/>
          </ac:graphicFrameMkLst>
        </pc:graphicFrameChg>
        <pc:graphicFrameChg chg="add del mod modGraphic">
          <ac:chgData name="Aakanksha Rishi" userId="09a1acf9-0195-41e1-a8db-1dd354c84ef9" providerId="ADAL" clId="{0056D132-C30C-4D22-BEAC-13D327FF98CB}" dt="2024-07-08T07:41:33.898" v="1453" actId="478"/>
          <ac:graphicFrameMkLst>
            <pc:docMk/>
            <pc:sldMk cId="1755981631" sldId="2147471002"/>
            <ac:graphicFrameMk id="2" creationId="{71978216-AF55-5AA7-3E1D-3DD18B5DE70A}"/>
          </ac:graphicFrameMkLst>
        </pc:graphicFrameChg>
        <pc:graphicFrameChg chg="add del mod modGraphic">
          <ac:chgData name="Aakanksha Rishi" userId="09a1acf9-0195-41e1-a8db-1dd354c84ef9" providerId="ADAL" clId="{0056D132-C30C-4D22-BEAC-13D327FF98CB}" dt="2024-07-02T08:50:32.262" v="529" actId="478"/>
          <ac:graphicFrameMkLst>
            <pc:docMk/>
            <pc:sldMk cId="1755981631" sldId="2147471002"/>
            <ac:graphicFrameMk id="3" creationId="{344660B9-A35E-8A26-97A0-5ED48100BBA3}"/>
          </ac:graphicFrameMkLst>
        </pc:graphicFrameChg>
        <pc:graphicFrameChg chg="add del mod modGraphic">
          <ac:chgData name="Aakanksha Rishi" userId="09a1acf9-0195-41e1-a8db-1dd354c84ef9" providerId="ADAL" clId="{0056D132-C30C-4D22-BEAC-13D327FF98CB}" dt="2024-07-11T10:10:07.177" v="1916" actId="478"/>
          <ac:graphicFrameMkLst>
            <pc:docMk/>
            <pc:sldMk cId="1755981631" sldId="2147471002"/>
            <ac:graphicFrameMk id="3" creationId="{4432E5DE-B2C9-1D64-0572-0D1D20C152F2}"/>
          </ac:graphicFrameMkLst>
        </pc:graphicFrameChg>
        <pc:graphicFrameChg chg="add del mod">
          <ac:chgData name="Aakanksha Rishi" userId="09a1acf9-0195-41e1-a8db-1dd354c84ef9" providerId="ADAL" clId="{0056D132-C30C-4D22-BEAC-13D327FF98CB}" dt="2024-07-11T10:10:09.408" v="1918" actId="478"/>
          <ac:graphicFrameMkLst>
            <pc:docMk/>
            <pc:sldMk cId="1755981631" sldId="2147471002"/>
            <ac:graphicFrameMk id="4" creationId="{9D8129AD-AC53-0097-55DC-D0F79CAC32CE}"/>
          </ac:graphicFrameMkLst>
        </pc:graphicFrameChg>
        <pc:graphicFrameChg chg="add del mod">
          <ac:chgData name="Aakanksha Rishi" userId="09a1acf9-0195-41e1-a8db-1dd354c84ef9" providerId="ADAL" clId="{0056D132-C30C-4D22-BEAC-13D327FF98CB}" dt="2024-06-26T12:11:25.173" v="125" actId="478"/>
          <ac:graphicFrameMkLst>
            <pc:docMk/>
            <pc:sldMk cId="1755981631" sldId="2147471002"/>
            <ac:graphicFrameMk id="6" creationId="{95469E76-622E-31A5-F68B-0CCD861CCA90}"/>
          </ac:graphicFrameMkLst>
        </pc:graphicFrameChg>
        <pc:graphicFrameChg chg="add mod modGraphic">
          <ac:chgData name="Aakanksha Rishi" userId="09a1acf9-0195-41e1-a8db-1dd354c84ef9" providerId="ADAL" clId="{0056D132-C30C-4D22-BEAC-13D327FF98CB}" dt="2024-07-11T10:10:49.535" v="1934" actId="2062"/>
          <ac:graphicFrameMkLst>
            <pc:docMk/>
            <pc:sldMk cId="1755981631" sldId="2147471002"/>
            <ac:graphicFrameMk id="6" creationId="{BB951710-3261-FF12-10A5-C758506953C9}"/>
          </ac:graphicFrameMkLst>
        </pc:graphicFrameChg>
        <pc:graphicFrameChg chg="add del mod modGraphic">
          <ac:chgData name="Aakanksha Rishi" userId="09a1acf9-0195-41e1-a8db-1dd354c84ef9" providerId="ADAL" clId="{0056D132-C30C-4D22-BEAC-13D327FF98CB}" dt="2024-06-27T08:26:46.462" v="274" actId="478"/>
          <ac:graphicFrameMkLst>
            <pc:docMk/>
            <pc:sldMk cId="1755981631" sldId="2147471002"/>
            <ac:graphicFrameMk id="7" creationId="{428371CB-C023-CF8A-25FA-9DCF51E0D771}"/>
          </ac:graphicFrameMkLst>
        </pc:graphicFrameChg>
        <pc:graphicFrameChg chg="add del mod">
          <ac:chgData name="Aakanksha Rishi" userId="09a1acf9-0195-41e1-a8db-1dd354c84ef9" providerId="ADAL" clId="{0056D132-C30C-4D22-BEAC-13D327FF98CB}" dt="2024-06-27T08:26:48.308" v="276" actId="478"/>
          <ac:graphicFrameMkLst>
            <pc:docMk/>
            <pc:sldMk cId="1755981631" sldId="2147471002"/>
            <ac:graphicFrameMk id="8" creationId="{0C2663C3-B1C6-E87E-ADA9-8A0D1638777E}"/>
          </ac:graphicFrameMkLst>
        </pc:graphicFrameChg>
        <pc:graphicFrameChg chg="add del mod modGraphic">
          <ac:chgData name="Aakanksha Rishi" userId="09a1acf9-0195-41e1-a8db-1dd354c84ef9" providerId="ADAL" clId="{0056D132-C30C-4D22-BEAC-13D327FF98CB}" dt="2024-07-01T05:34:25.495" v="292" actId="478"/>
          <ac:graphicFrameMkLst>
            <pc:docMk/>
            <pc:sldMk cId="1755981631" sldId="2147471002"/>
            <ac:graphicFrameMk id="9" creationId="{D138CFF4-B621-114D-42F1-AB796CAD77C4}"/>
          </ac:graphicFrameMkLst>
        </pc:graphicFrameChg>
        <pc:graphicFrameChg chg="add del mod modGraphic">
          <ac:chgData name="Aakanksha Rishi" userId="09a1acf9-0195-41e1-a8db-1dd354c84ef9" providerId="ADAL" clId="{0056D132-C30C-4D22-BEAC-13D327FF98CB}" dt="2024-07-01T10:47:51.868" v="336" actId="478"/>
          <ac:graphicFrameMkLst>
            <pc:docMk/>
            <pc:sldMk cId="1755981631" sldId="2147471002"/>
            <ac:graphicFrameMk id="10" creationId="{CF866178-BB73-F3B6-215A-AE36B5459BCE}"/>
          </ac:graphicFrameMkLst>
        </pc:graphicFrameChg>
      </pc:sldChg>
      <pc:sldChg chg="addSp delSp modSp add del mod">
        <pc:chgData name="Aakanksha Rishi" userId="09a1acf9-0195-41e1-a8db-1dd354c84ef9" providerId="ADAL" clId="{0056D132-C30C-4D22-BEAC-13D327FF98CB}" dt="2024-07-11T10:05:39.840" v="1912" actId="47"/>
        <pc:sldMkLst>
          <pc:docMk/>
          <pc:sldMk cId="2874776852" sldId="2147471003"/>
        </pc:sldMkLst>
        <pc:spChg chg="mod">
          <ac:chgData name="Aakanksha Rishi" userId="09a1acf9-0195-41e1-a8db-1dd354c84ef9" providerId="ADAL" clId="{0056D132-C30C-4D22-BEAC-13D327FF98CB}" dt="2024-07-02T07:15:21.681" v="427" actId="20577"/>
          <ac:spMkLst>
            <pc:docMk/>
            <pc:sldMk cId="2874776852" sldId="2147471003"/>
            <ac:spMk id="8" creationId="{3FB3CE30-A59A-8E75-2D45-DF24A57163F1}"/>
          </ac:spMkLst>
        </pc:spChg>
        <pc:spChg chg="add mod">
          <ac:chgData name="Aakanksha Rishi" userId="09a1acf9-0195-41e1-a8db-1dd354c84ef9" providerId="ADAL" clId="{0056D132-C30C-4D22-BEAC-13D327FF98CB}" dt="2024-07-02T07:17:12.169" v="502" actId="1036"/>
          <ac:spMkLst>
            <pc:docMk/>
            <pc:sldMk cId="2874776852" sldId="2147471003"/>
            <ac:spMk id="10" creationId="{9235BBC9-11D9-9097-CC43-4F75F5B5183E}"/>
          </ac:spMkLst>
        </pc:spChg>
        <pc:spChg chg="add mod">
          <ac:chgData name="Aakanksha Rishi" userId="09a1acf9-0195-41e1-a8db-1dd354c84ef9" providerId="ADAL" clId="{0056D132-C30C-4D22-BEAC-13D327FF98CB}" dt="2024-07-02T07:17:43.695" v="515" actId="20577"/>
          <ac:spMkLst>
            <pc:docMk/>
            <pc:sldMk cId="2874776852" sldId="2147471003"/>
            <ac:spMk id="11" creationId="{E0824758-A988-ABA7-397C-E57BD6F42F9B}"/>
          </ac:spMkLst>
        </pc:spChg>
        <pc:spChg chg="add mod">
          <ac:chgData name="Aakanksha Rishi" userId="09a1acf9-0195-41e1-a8db-1dd354c84ef9" providerId="ADAL" clId="{0056D132-C30C-4D22-BEAC-13D327FF98CB}" dt="2024-07-02T07:18:02.689" v="528" actId="1035"/>
          <ac:spMkLst>
            <pc:docMk/>
            <pc:sldMk cId="2874776852" sldId="2147471003"/>
            <ac:spMk id="12" creationId="{908F6CFB-D1CE-EB35-8F11-ECC1BD516464}"/>
          </ac:spMkLst>
        </pc:spChg>
        <pc:picChg chg="del">
          <ac:chgData name="Aakanksha Rishi" userId="09a1acf9-0195-41e1-a8db-1dd354c84ef9" providerId="ADAL" clId="{0056D132-C30C-4D22-BEAC-13D327FF98CB}" dt="2024-07-02T07:15:00.047" v="406" actId="478"/>
          <ac:picMkLst>
            <pc:docMk/>
            <pc:sldMk cId="2874776852" sldId="2147471003"/>
            <ac:picMk id="3" creationId="{2885C542-8EC1-82EA-6CFF-04AE095B1393}"/>
          </ac:picMkLst>
        </pc:picChg>
        <pc:picChg chg="add del mod">
          <ac:chgData name="Aakanksha Rishi" userId="09a1acf9-0195-41e1-a8db-1dd354c84ef9" providerId="ADAL" clId="{0056D132-C30C-4D22-BEAC-13D327FF98CB}" dt="2024-07-08T07:45:30.781" v="1510" actId="478"/>
          <ac:picMkLst>
            <pc:docMk/>
            <pc:sldMk cId="2874776852" sldId="2147471003"/>
            <ac:picMk id="4" creationId="{6A9580FE-40BB-F3BB-C3CD-23C782DD42F0}"/>
          </ac:picMkLst>
        </pc:picChg>
        <pc:picChg chg="add del mod">
          <ac:chgData name="Aakanksha Rishi" userId="09a1acf9-0195-41e1-a8db-1dd354c84ef9" providerId="ADAL" clId="{0056D132-C30C-4D22-BEAC-13D327FF98CB}" dt="2024-07-08T07:45:30.781" v="1510" actId="478"/>
          <ac:picMkLst>
            <pc:docMk/>
            <pc:sldMk cId="2874776852" sldId="2147471003"/>
            <ac:picMk id="6" creationId="{AFB6FE1D-68F7-E295-C0E2-111903F63D68}"/>
          </ac:picMkLst>
        </pc:picChg>
        <pc:picChg chg="add del mod">
          <ac:chgData name="Aakanksha Rishi" userId="09a1acf9-0195-41e1-a8db-1dd354c84ef9" providerId="ADAL" clId="{0056D132-C30C-4D22-BEAC-13D327FF98CB}" dt="2024-07-08T07:45:30.781" v="1510" actId="478"/>
          <ac:picMkLst>
            <pc:docMk/>
            <pc:sldMk cId="2874776852" sldId="2147471003"/>
            <ac:picMk id="9" creationId="{71BC6881-C368-6F3A-00EA-DCB369955F1D}"/>
          </ac:picMkLst>
        </pc:picChg>
      </pc:sldChg>
      <pc:sldChg chg="addSp delSp modSp add mod">
        <pc:chgData name="Aakanksha Rishi" userId="09a1acf9-0195-41e1-a8db-1dd354c84ef9" providerId="ADAL" clId="{0056D132-C30C-4D22-BEAC-13D327FF98CB}" dt="2024-07-11T10:05:25.547" v="1911" actId="164"/>
        <pc:sldMkLst>
          <pc:docMk/>
          <pc:sldMk cId="1893157287" sldId="2147471004"/>
        </pc:sldMkLst>
        <pc:spChg chg="del">
          <ac:chgData name="Aakanksha Rishi" userId="09a1acf9-0195-41e1-a8db-1dd354c84ef9" providerId="ADAL" clId="{0056D132-C30C-4D22-BEAC-13D327FF98CB}" dt="2024-07-08T07:45:14.224" v="1506" actId="478"/>
          <ac:spMkLst>
            <pc:docMk/>
            <pc:sldMk cId="1893157287" sldId="2147471004"/>
            <ac:spMk id="5" creationId="{955F0451-A216-6951-A138-28AE71E6FD5B}"/>
          </ac:spMkLst>
        </pc:spChg>
        <pc:spChg chg="mod">
          <ac:chgData name="Aakanksha Rishi" userId="09a1acf9-0195-41e1-a8db-1dd354c84ef9" providerId="ADAL" clId="{0056D132-C30C-4D22-BEAC-13D327FF98CB}" dt="2024-07-11T10:04:52.540" v="1900" actId="20577"/>
          <ac:spMkLst>
            <pc:docMk/>
            <pc:sldMk cId="1893157287" sldId="2147471004"/>
            <ac:spMk id="8" creationId="{3FB3CE30-A59A-8E75-2D45-DF24A57163F1}"/>
          </ac:spMkLst>
        </pc:spChg>
        <pc:spChg chg="add mod">
          <ac:chgData name="Aakanksha Rishi" userId="09a1acf9-0195-41e1-a8db-1dd354c84ef9" providerId="ADAL" clId="{0056D132-C30C-4D22-BEAC-13D327FF98CB}" dt="2024-07-11T10:05:25.547" v="1911" actId="164"/>
          <ac:spMkLst>
            <pc:docMk/>
            <pc:sldMk cId="1893157287" sldId="2147471004"/>
            <ac:spMk id="10" creationId="{B35095CF-59A5-DD7C-47AE-CAFB26BEF7BA}"/>
          </ac:spMkLst>
        </pc:spChg>
        <pc:grpChg chg="add mod">
          <ac:chgData name="Aakanksha Rishi" userId="09a1acf9-0195-41e1-a8db-1dd354c84ef9" providerId="ADAL" clId="{0056D132-C30C-4D22-BEAC-13D327FF98CB}" dt="2024-07-11T10:05:25.547" v="1911" actId="164"/>
          <ac:grpSpMkLst>
            <pc:docMk/>
            <pc:sldMk cId="1893157287" sldId="2147471004"/>
            <ac:grpSpMk id="11" creationId="{69FDEC19-8EB0-F70A-05C8-72C284CC38DD}"/>
          </ac:grpSpMkLst>
        </pc:grpChg>
        <pc:picChg chg="del">
          <ac:chgData name="Aakanksha Rishi" userId="09a1acf9-0195-41e1-a8db-1dd354c84ef9" providerId="ADAL" clId="{0056D132-C30C-4D22-BEAC-13D327FF98CB}" dt="2024-07-08T07:45:11.799" v="1505" actId="478"/>
          <ac:picMkLst>
            <pc:docMk/>
            <pc:sldMk cId="1893157287" sldId="2147471004"/>
            <ac:picMk id="2" creationId="{9017F182-2D35-9712-E115-DA650C5A9413}"/>
          </ac:picMkLst>
        </pc:picChg>
        <pc:picChg chg="add del mod">
          <ac:chgData name="Aakanksha Rishi" userId="09a1acf9-0195-41e1-a8db-1dd354c84ef9" providerId="ADAL" clId="{0056D132-C30C-4D22-BEAC-13D327FF98CB}" dt="2024-07-10T05:42:21.816" v="1843" actId="478"/>
          <ac:picMkLst>
            <pc:docMk/>
            <pc:sldMk cId="1893157287" sldId="2147471004"/>
            <ac:picMk id="4" creationId="{034F83F5-6818-2227-6F40-7DE095BFCE61}"/>
          </ac:picMkLst>
        </pc:picChg>
        <pc:picChg chg="del">
          <ac:chgData name="Aakanksha Rishi" userId="09a1acf9-0195-41e1-a8db-1dd354c84ef9" providerId="ADAL" clId="{0056D132-C30C-4D22-BEAC-13D327FF98CB}" dt="2024-07-08T07:45:09.978" v="1504" actId="478"/>
          <ac:picMkLst>
            <pc:docMk/>
            <pc:sldMk cId="1893157287" sldId="2147471004"/>
            <ac:picMk id="7" creationId="{C44FC6D5-D699-FD17-FE0B-BBFF18B07198}"/>
          </ac:picMkLst>
        </pc:picChg>
        <pc:picChg chg="add mod">
          <ac:chgData name="Aakanksha Rishi" userId="09a1acf9-0195-41e1-a8db-1dd354c84ef9" providerId="ADAL" clId="{0056D132-C30C-4D22-BEAC-13D327FF98CB}" dt="2024-07-11T10:05:25.547" v="1911" actId="164"/>
          <ac:picMkLst>
            <pc:docMk/>
            <pc:sldMk cId="1893157287" sldId="2147471004"/>
            <ac:picMk id="9" creationId="{3A4CA7F5-CC22-ECC4-E68F-B36F0A81B4EB}"/>
          </ac:picMkLst>
        </pc:picChg>
      </pc:sldChg>
    </pc:docChg>
  </pc:docChgLst>
  <pc:docChgLst>
    <pc:chgData name="Anjali Gupta" userId="2fb1f7de-75f0-4d06-a820-f73e2acc19e7" providerId="ADAL" clId="{21E70A37-294E-C945-B9E7-3A57FCE10F29}"/>
    <pc:docChg chg="custSel modSld">
      <pc:chgData name="Anjali Gupta" userId="2fb1f7de-75f0-4d06-a820-f73e2acc19e7" providerId="ADAL" clId="{21E70A37-294E-C945-B9E7-3A57FCE10F29}" dt="2024-06-25T13:33:08.560" v="489" actId="20577"/>
      <pc:docMkLst>
        <pc:docMk/>
      </pc:docMkLst>
      <pc:sldChg chg="modSp mod">
        <pc:chgData name="Anjali Gupta" userId="2fb1f7de-75f0-4d06-a820-f73e2acc19e7" providerId="ADAL" clId="{21E70A37-294E-C945-B9E7-3A57FCE10F29}" dt="2024-06-25T13:23:01.482" v="14" actId="20577"/>
        <pc:sldMkLst>
          <pc:docMk/>
          <pc:sldMk cId="1308944214" sldId="2142533647"/>
        </pc:sldMkLst>
        <pc:spChg chg="mod">
          <ac:chgData name="Anjali Gupta" userId="2fb1f7de-75f0-4d06-a820-f73e2acc19e7" providerId="ADAL" clId="{21E70A37-294E-C945-B9E7-3A57FCE10F29}" dt="2024-06-25T13:23:01.482" v="14" actId="20577"/>
          <ac:spMkLst>
            <pc:docMk/>
            <pc:sldMk cId="1308944214" sldId="2142533647"/>
            <ac:spMk id="8" creationId="{3FB3CE30-A59A-8E75-2D45-DF24A57163F1}"/>
          </ac:spMkLst>
        </pc:spChg>
      </pc:sldChg>
      <pc:sldChg chg="modSp mod">
        <pc:chgData name="Anjali Gupta" userId="2fb1f7de-75f0-4d06-a820-f73e2acc19e7" providerId="ADAL" clId="{21E70A37-294E-C945-B9E7-3A57FCE10F29}" dt="2024-06-25T13:33:08.560" v="489" actId="20577"/>
        <pc:sldMkLst>
          <pc:docMk/>
          <pc:sldMk cId="270749408" sldId="2142533649"/>
        </pc:sldMkLst>
        <pc:graphicFrameChg chg="mod modGraphic">
          <ac:chgData name="Anjali Gupta" userId="2fb1f7de-75f0-4d06-a820-f73e2acc19e7" providerId="ADAL" clId="{21E70A37-294E-C945-B9E7-3A57FCE10F29}" dt="2024-06-25T13:33:08.560" v="489" actId="20577"/>
          <ac:graphicFrameMkLst>
            <pc:docMk/>
            <pc:sldMk cId="270749408" sldId="2142533649"/>
            <ac:graphicFrameMk id="2" creationId="{C0945748-EB81-1106-24BE-C72D65444A3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EAFB-9CB1-4A57-935B-F5A536711284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97175-A235-4D0A-9AAB-20E40C5404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88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9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57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3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85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52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08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56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85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05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3327-8739-B6D3-C3EC-619AC1214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8C5F7-AAE4-C04C-0749-E13BE1910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42694-17E3-6505-C25D-F63624F2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4FC62-3D7F-1FF9-B3AB-85F7BF84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14785-C7AA-3FFA-8227-F6A72189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0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2E40-20FF-5732-5A89-1C6954CC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1D4F3-3CF4-1383-38B9-BEE25F6F4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600A2-7DFA-0CBB-9EB7-3556BB74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B767-1066-F048-01C2-8B93504E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0DA1A-B185-12AA-8900-163FD37C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3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86C2B-00F0-2D26-68CF-FA80C3A1F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216D7-3FE1-C8CA-D731-AF06CFC96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193A8-26E7-9FE2-5E73-0EA1589D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EEFF-D2CE-39EB-8F42-9477B559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4201-A445-EB56-65F6-2B12FC22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35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59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10501747" y="0"/>
            <a:ext cx="1422400" cy="1005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39950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8F22-43EC-A2D7-D67F-C8C14FD0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6B41-9CC6-32CE-C527-96C5C567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D4A0-F40C-1407-5456-40697E78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09E3-C81B-C295-4DF1-49110732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A925-35B6-6DDA-1F1A-44B32C32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87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F24A-5C12-9157-4F7B-1103ED90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EDF50-3C72-80AB-E9C4-7253A57FF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F63E-1F35-FB0F-55FF-0E0274DD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C08F-E3F6-2422-5419-65820AD8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861FA-4AEF-E111-BCD8-5A572FC9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00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1E8-E1C7-7070-D366-39145A51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D8F3-0068-0571-415E-21C929912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785D-076B-5DED-031E-2442DF111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87051-1C9A-3993-2203-A0F87411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B74E4-71EC-D44B-17B9-0E582373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8C239-9A81-A6A0-3DAD-0C7DAC38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921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99DD-4657-D5A2-BDAA-18098FD7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57385-B2DF-FC65-05DC-B3F54158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9B3FB-DC20-420F-C28F-01FE014A4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21E05-FA48-E345-076F-23A279155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212EC-3028-58F0-747A-E2D8A6E75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BCE3D-7557-FF54-7901-6BA1618D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C2136-F518-D44B-C8A9-79B2B6D2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E1719-6002-AD00-8F97-33FD6171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3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2E60-6FC2-F3CD-7BF9-D6B35D35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39481-A7D8-0288-816C-484C7725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A7D0B-1D81-DC04-DBC2-5FCEFCFD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A5018-42CF-B82F-8B90-6F099FDE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88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FD31C-451B-7F87-7677-D57AAA87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8D131-B6DC-57CD-791A-8F6D797B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5611-9AE8-DC13-0838-8F79F355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4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FE72-A42E-95E6-4CC8-9C5048C3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BDE78-2E14-F1D5-51DA-2C006112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D0D3D-9C9A-D3C8-B4E0-EFC2AE48E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33AAE-F35C-0E83-1C85-19D956D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40506-23A0-22EC-8E39-5F55445F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87630-9315-12C0-E10B-552165F1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74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20FA-E27A-5CF9-744C-F93430A5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A19C3-4050-E0FE-E798-DEC388BA4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4682F-7A90-3FFA-1D4D-C1D3B2DB6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51479-80DD-9B7A-FC03-AAEC526B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A880B-968A-2CD2-4E32-1178ABC4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0C68C-C548-5D25-1817-1F8DAA41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08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B3783-A543-4D2E-30A8-F8E10420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455D9-FE17-36B9-8C98-A9F52A48A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3C18D-196E-99E9-3DA0-B0D35DC74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4CD2C-29F7-4A16-84A1-F6E9FDEB2F60}" type="datetimeFigureOut">
              <a:rPr lang="en-IN" smtClean="0"/>
              <a:t>08-07-2024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BB27B-AD10-D9A6-22F0-0087C6164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9F20-04E5-26DC-5E2F-AEBB55753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76BA0-FD2D-476D-8216-44C962F509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4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289978"/>
            <a:ext cx="11139657" cy="1384984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Sify &amp; CISCO – THOUSANDEYES EVENT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- Round Table in Delhi | 12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July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9F82A-8986-C456-AF89-7F02D24D4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14"/>
          <a:stretch/>
        </p:blipFill>
        <p:spPr>
          <a:xfrm>
            <a:off x="372478" y="2762979"/>
            <a:ext cx="11035751" cy="1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4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341745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SIDE PANELS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DEC19-8EB0-F70A-05C8-72C284CC38DD}"/>
              </a:ext>
            </a:extLst>
          </p:cNvPr>
          <p:cNvGrpSpPr/>
          <p:nvPr/>
        </p:nvGrpSpPr>
        <p:grpSpPr>
          <a:xfrm>
            <a:off x="4078177" y="584765"/>
            <a:ext cx="3389423" cy="5931490"/>
            <a:chOff x="4078177" y="584765"/>
            <a:chExt cx="3389423" cy="5931490"/>
          </a:xfrm>
        </p:grpSpPr>
        <p:pic>
          <p:nvPicPr>
            <p:cNvPr id="9" name="Picture 8" descr="A cover of a network&#10;&#10;Description automatically generated">
              <a:extLst>
                <a:ext uri="{FF2B5EF4-FFF2-40B4-BE49-F238E27FC236}">
                  <a16:creationId xmlns:a16="http://schemas.microsoft.com/office/drawing/2014/main" id="{3A4CA7F5-CC22-ECC4-E68F-B36F0A81B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177" y="584765"/>
              <a:ext cx="3389423" cy="59314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5095CF-59A5-DD7C-47AE-CAFB26BEF7BA}"/>
                </a:ext>
              </a:extLst>
            </p:cNvPr>
            <p:cNvSpPr/>
            <p:nvPr/>
          </p:nvSpPr>
          <p:spPr>
            <a:xfrm>
              <a:off x="4119082" y="714562"/>
              <a:ext cx="3307612" cy="170206"/>
            </a:xfrm>
            <a:prstGeom prst="rect">
              <a:avLst/>
            </a:prstGeom>
            <a:solidFill>
              <a:srgbClr val="0F1523"/>
            </a:solidFill>
            <a:ln>
              <a:solidFill>
                <a:srgbClr val="0F15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89315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29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341745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EVENT SUMMARY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BE738-0D34-8F5C-6878-03F7BB5C5E07}"/>
              </a:ext>
            </a:extLst>
          </p:cNvPr>
          <p:cNvSpPr txBox="1"/>
          <p:nvPr/>
        </p:nvSpPr>
        <p:spPr>
          <a:xfrm>
            <a:off x="312936" y="1262696"/>
            <a:ext cx="98380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  <a:ea typeface="+mn-lt"/>
                <a:cs typeface="+mn-lt"/>
              </a:rPr>
              <a:t>Theme:</a:t>
            </a:r>
            <a:r>
              <a:rPr lang="en-US" sz="2000" dirty="0">
                <a:latin typeface="Trebuchet MS" panose="020B0603020202020204" pitchFamily="34" charset="0"/>
                <a:ea typeface="+mn-lt"/>
                <a:cs typeface="+mn-lt"/>
              </a:rPr>
              <a:t> Elevate Your Network Visibility </a:t>
            </a:r>
          </a:p>
          <a:p>
            <a:endParaRPr lang="en-US" sz="20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sz="2000" b="1" dirty="0">
                <a:latin typeface="Trebuchet MS" panose="020B0603020202020204" pitchFamily="34" charset="0"/>
                <a:ea typeface="+mn-lt"/>
                <a:cs typeface="+mn-lt"/>
              </a:rPr>
              <a:t>Key Discussion Areas: </a:t>
            </a:r>
            <a:r>
              <a:rPr lang="en-US" sz="20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Emerging trends in network visibility and monitoring</a:t>
            </a:r>
            <a:endParaRPr lang="en-IN" sz="20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Addressing modern network infrastructure challenges</a:t>
            </a:r>
            <a:endParaRPr lang="en-IN" sz="20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Effective strategies to safeguard network integrity and data</a:t>
            </a:r>
            <a:endParaRPr lang="en-IN" sz="20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Insightful real-world case studies and success stories</a:t>
            </a:r>
            <a:endParaRPr lang="en-IN" sz="20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Advantages of Sify’s Managed Network Services powered by Cisco </a:t>
            </a:r>
            <a:r>
              <a:rPr lang="en-IN" sz="20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ThousandEyes</a:t>
            </a:r>
            <a:r>
              <a:rPr lang="en-IN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IN" sz="20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20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sz="2000" b="1" dirty="0">
                <a:latin typeface="Trebuchet MS" panose="020B0603020202020204" pitchFamily="34" charset="0"/>
                <a:ea typeface="+mn-lt"/>
                <a:cs typeface="+mn-lt"/>
              </a:rPr>
              <a:t>Date:</a:t>
            </a:r>
            <a:r>
              <a:rPr lang="en-US" sz="2000" dirty="0">
                <a:latin typeface="Trebuchet MS" panose="020B0603020202020204" pitchFamily="34" charset="0"/>
                <a:ea typeface="+mn-lt"/>
                <a:cs typeface="+mn-lt"/>
              </a:rPr>
              <a:t> 12</a:t>
            </a:r>
            <a:r>
              <a:rPr lang="en-US" sz="2000" baseline="30000" dirty="0">
                <a:latin typeface="Trebuchet MS" panose="020B0603020202020204" pitchFamily="34" charset="0"/>
                <a:ea typeface="+mn-lt"/>
                <a:cs typeface="+mn-lt"/>
              </a:rPr>
              <a:t>th</a:t>
            </a:r>
            <a:r>
              <a:rPr lang="en-US" sz="2000" dirty="0">
                <a:latin typeface="Trebuchet MS" panose="020B0603020202020204" pitchFamily="34" charset="0"/>
                <a:ea typeface="+mn-lt"/>
                <a:cs typeface="+mn-lt"/>
              </a:rPr>
              <a:t> July </a:t>
            </a:r>
          </a:p>
          <a:p>
            <a:endParaRPr lang="en-US" sz="20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sz="2000" b="1" dirty="0">
                <a:latin typeface="Trebuchet MS" panose="020B0603020202020204" pitchFamily="34" charset="0"/>
                <a:ea typeface="+mn-lt"/>
                <a:cs typeface="+mn-lt"/>
              </a:rPr>
              <a:t>Venue:</a:t>
            </a:r>
            <a:r>
              <a:rPr lang="en-US" sz="2000" dirty="0">
                <a:latin typeface="Trebuchet MS" panose="020B0603020202020204" pitchFamily="34" charset="0"/>
                <a:ea typeface="+mn-lt"/>
                <a:cs typeface="+mn-lt"/>
              </a:rPr>
              <a:t> ITC Maurya, Delhi</a:t>
            </a:r>
          </a:p>
          <a:p>
            <a:endParaRPr lang="en-US" sz="20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sz="2000" b="1" dirty="0">
                <a:latin typeface="Trebuchet MS" panose="020B0603020202020204" pitchFamily="34" charset="0"/>
                <a:ea typeface="+mn-lt"/>
                <a:cs typeface="+mn-lt"/>
              </a:rPr>
              <a:t>Attendees:</a:t>
            </a:r>
            <a:r>
              <a:rPr lang="en-US" sz="2000" dirty="0">
                <a:latin typeface="Trebuchet MS" panose="020B0603020202020204" pitchFamily="34" charset="0"/>
                <a:ea typeface="+mn-lt"/>
                <a:cs typeface="+mn-lt"/>
              </a:rPr>
              <a:t> 12-15 (CIOs, CTOs &amp; IT Leaders)</a:t>
            </a:r>
          </a:p>
          <a:p>
            <a:endParaRPr lang="en-US" sz="2000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sz="2000" b="1" dirty="0">
                <a:latin typeface="Trebuchet MS" panose="020B0603020202020204" pitchFamily="34" charset="0"/>
                <a:ea typeface="+mn-lt"/>
                <a:cs typeface="+mn-lt"/>
              </a:rPr>
              <a:t>Target Segment: </a:t>
            </a:r>
            <a:r>
              <a:rPr lang="en-IN" sz="2000" dirty="0">
                <a:latin typeface="Trebuchet MS" panose="020B0603020202020204" pitchFamily="34" charset="0"/>
                <a:ea typeface="+mn-lt"/>
                <a:cs typeface="+mn-lt"/>
              </a:rPr>
              <a:t>MRD</a:t>
            </a:r>
            <a:endParaRPr lang="en-US" sz="20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39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341745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AGENDA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E9FA9-EEDA-C3EF-E536-AE2E9B7C2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78649"/>
              </p:ext>
            </p:extLst>
          </p:nvPr>
        </p:nvGraphicFramePr>
        <p:xfrm>
          <a:off x="856528" y="1658073"/>
          <a:ext cx="10232020" cy="3541854"/>
        </p:xfrm>
        <a:graphic>
          <a:graphicData uri="http://schemas.openxmlformats.org/drawingml/2006/table">
            <a:tbl>
              <a:tblPr firstRow="1" firstCol="1" bandRow="1"/>
              <a:tblGrid>
                <a:gridCol w="3504392">
                  <a:extLst>
                    <a:ext uri="{9D8B030D-6E8A-4147-A177-3AD203B41FA5}">
                      <a16:colId xmlns:a16="http://schemas.microsoft.com/office/drawing/2014/main" val="3537979739"/>
                    </a:ext>
                  </a:extLst>
                </a:gridCol>
                <a:gridCol w="6727628">
                  <a:extLst>
                    <a:ext uri="{9D8B030D-6E8A-4147-A177-3AD203B41FA5}">
                      <a16:colId xmlns:a16="http://schemas.microsoft.com/office/drawing/2014/main" val="1580673516"/>
                    </a:ext>
                  </a:extLst>
                </a:gridCol>
              </a:tblGrid>
              <a:tr h="516837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Time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Session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16386"/>
                  </a:ext>
                </a:extLst>
              </a:tr>
              <a:tr h="51683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6:30 PM – 7 PM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Registration &amp; Networking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41891"/>
                  </a:ext>
                </a:extLst>
              </a:tr>
              <a:tr h="51683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7 PM - 7:10 PM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Opening Remarks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36250"/>
                  </a:ext>
                </a:extLst>
              </a:tr>
              <a:tr h="95766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7:10 PM - 8:10 PM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Roundtable Discussion (with 12-15 CIOs)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861795"/>
                  </a:ext>
                </a:extLst>
              </a:tr>
              <a:tr h="51683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8:10 PM - 8:20 PM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Closing Remarks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53052"/>
                  </a:ext>
                </a:extLst>
              </a:tr>
              <a:tr h="51683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8:20 PM onwards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Dinner &amp; Networking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93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4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341745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SIFY &amp; CISCO REPRESENTATIVES AT THE EVENT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C08BCA-052B-3C95-6BC2-5C76202A6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25242"/>
              </p:ext>
            </p:extLst>
          </p:nvPr>
        </p:nvGraphicFramePr>
        <p:xfrm>
          <a:off x="618700" y="1456662"/>
          <a:ext cx="10954599" cy="46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432">
                  <a:extLst>
                    <a:ext uri="{9D8B030D-6E8A-4147-A177-3AD203B41FA5}">
                      <a16:colId xmlns:a16="http://schemas.microsoft.com/office/drawing/2014/main" val="1242321383"/>
                    </a:ext>
                  </a:extLst>
                </a:gridCol>
                <a:gridCol w="2865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/>
                        </a:rPr>
                        <a:t>S 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/>
                        </a:rPr>
                        <a:t>Sify / Cisco Executive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/>
                        </a:rPr>
                        <a:t>Designation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Arial"/>
                        </a:rPr>
                        <a:t>Confirmed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Suresh Gummaraju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General Manager Product Management, Sify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23664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Rajesh Dutt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Regional BD Head, Sify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Kiran Rajendra </a:t>
                      </a:r>
                      <a:endParaRPr lang="en-US" sz="1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lt"/>
                        <a:cs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Sales Specialist, Cisco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3545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Neha Tripathi </a:t>
                      </a:r>
                      <a:endParaRPr lang="en-US" sz="14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Sales Specialist, Cisco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latin typeface="Trebuchet MS" panose="020B0603020202020204" pitchFamily="34" charset="0"/>
                        </a:rPr>
                        <a:t>Nirmalya Pal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Partner Account Manager, Cisco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5817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Kuldeep Chauhan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Regional Segment Head – MRD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65120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Abhishek Kataria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 Alliance Executive, Sify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66047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Aakanksha Rishi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Alliance Marketing Manager, Sify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rgbClr val="0E2841"/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  <a:ea typeface="+mn-lt"/>
                          <a:cs typeface="+mn-lt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5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2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1360D70-0BD0-D1E9-F8D7-7BEDB2734AF7}"/>
              </a:ext>
            </a:extLst>
          </p:cNvPr>
          <p:cNvSpPr txBox="1">
            <a:spLocks/>
          </p:cNvSpPr>
          <p:nvPr/>
        </p:nvSpPr>
        <p:spPr>
          <a:xfrm>
            <a:off x="268572" y="102259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REGISTRATIONS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951710-3261-FF12-10A5-C75850695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81191"/>
              </p:ext>
            </p:extLst>
          </p:nvPr>
        </p:nvGraphicFramePr>
        <p:xfrm>
          <a:off x="268571" y="903766"/>
          <a:ext cx="11682426" cy="5688414"/>
        </p:xfrm>
        <a:graphic>
          <a:graphicData uri="http://schemas.openxmlformats.org/drawingml/2006/table">
            <a:tbl>
              <a:tblPr firstRow="1" firstCol="1" bandRow="1"/>
              <a:tblGrid>
                <a:gridCol w="954173">
                  <a:extLst>
                    <a:ext uri="{9D8B030D-6E8A-4147-A177-3AD203B41FA5}">
                      <a16:colId xmlns:a16="http://schemas.microsoft.com/office/drawing/2014/main" val="950006142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3306026651"/>
                    </a:ext>
                  </a:extLst>
                </a:gridCol>
                <a:gridCol w="1648046">
                  <a:extLst>
                    <a:ext uri="{9D8B030D-6E8A-4147-A177-3AD203B41FA5}">
                      <a16:colId xmlns:a16="http://schemas.microsoft.com/office/drawing/2014/main" val="700078235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598518422"/>
                    </a:ext>
                  </a:extLst>
                </a:gridCol>
                <a:gridCol w="3965944">
                  <a:extLst>
                    <a:ext uri="{9D8B030D-6E8A-4147-A177-3AD203B41FA5}">
                      <a16:colId xmlns:a16="http://schemas.microsoft.com/office/drawing/2014/main" val="449499102"/>
                    </a:ext>
                  </a:extLst>
                </a:gridCol>
                <a:gridCol w="2211574">
                  <a:extLst>
                    <a:ext uri="{9D8B030D-6E8A-4147-A177-3AD203B41FA5}">
                      <a16:colId xmlns:a16="http://schemas.microsoft.com/office/drawing/2014/main" val="549386779"/>
                    </a:ext>
                  </a:extLst>
                </a:gridCol>
              </a:tblGrid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 b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Status</a:t>
                      </a:r>
                      <a:endParaRPr lang="en-IN" sz="1100"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 b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Salutation</a:t>
                      </a:r>
                      <a:endParaRPr lang="en-IN" sz="1100"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 b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Firstname</a:t>
                      </a:r>
                      <a:endParaRPr lang="en-IN" sz="1100"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 b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Lastname</a:t>
                      </a:r>
                      <a:endParaRPr lang="en-IN" sz="1100"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 b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Designation</a:t>
                      </a:r>
                      <a:endParaRPr lang="en-IN" sz="1100"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 b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Organisation</a:t>
                      </a:r>
                      <a:endParaRPr lang="en-IN" sz="1100"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55233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Vikas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Katare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Deputy 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Jaquar &amp; Company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35029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Vineet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Bansal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Group 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Surya Roshni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0506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Ms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Pooja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Chatrath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Onquest Laboratories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38188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Surendra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Sharma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Vice President - Information Technology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KRBL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0809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Sanjay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Aggarwal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Chief Technology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India Yamaha Motor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33059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Rakesh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Rai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Lava International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25665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Vinay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Kumar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McDonald's India – North and East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1223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Arun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Shakya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Vice President Information Technology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Merino Group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99656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Sachin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Arora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Group 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Micromax infomatics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89305"/>
                  </a:ext>
                </a:extLst>
              </a:tr>
              <a:tr h="440651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Alok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Sharma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Additional General Manager - Information Technology &amp; Security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Revolt Motors (Revolt Intellicorp Private Limited)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02627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Dinesh 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1F1F1F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Kaushik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Sharda Motor Industries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92691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Rajeev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Soota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Vice President - IT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Usha International Ltd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79986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Saurabh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Gupta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Group Chief Digital and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Gujarat Fluorochemicals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37759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Confirmed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Keshav 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Dubal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Head - IT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Dabur India Limited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197058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Tentative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Vikas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Mathur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Assistant Vice President - Information Technology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PTC India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32491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Tentative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Subhasis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Nayak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AVP &amp; Head of Applications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Bata India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65623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Tentative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Virender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Garg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General Manager - Information Technology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Escorts Kubota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64566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Tentative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Virendra 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Yaduvanshi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Group Chief Technology Officer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Ritco Logistics</a:t>
                      </a:r>
                      <a:endParaRPr lang="en-IN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161736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Tentative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Arvind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Kumar Yadav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General Manager - Information Technology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LT Foods Limited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06353"/>
                  </a:ext>
                </a:extLst>
              </a:tr>
              <a:tr h="293768"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Tentative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Sandeep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Dewangan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Group Chief Information Officer</a:t>
                      </a:r>
                      <a:endParaRPr lang="en-IN" sz="1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5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Safexpress</a:t>
                      </a:r>
                      <a:r>
                        <a:rPr lang="en-IN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Private Limited</a:t>
                      </a:r>
                      <a:endParaRPr lang="en-IN" sz="1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9152" marR="1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5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8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526171" y="3044284"/>
            <a:ext cx="11139657" cy="769431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EVENT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BRANDING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6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341745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INVITE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6ABFE-F37A-8312-C762-B8A0484AD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23"/>
          <a:stretch/>
        </p:blipFill>
        <p:spPr>
          <a:xfrm>
            <a:off x="1982486" y="1028769"/>
            <a:ext cx="4842856" cy="5334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0605A-442A-D949-06E4-E133750EF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13"/>
          <a:stretch/>
        </p:blipFill>
        <p:spPr>
          <a:xfrm>
            <a:off x="7066115" y="1028768"/>
            <a:ext cx="4342114" cy="53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341745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REGISTRATION DESK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" name="Picture 3" descr="A poster for a network&#10;&#10;Description automatically generated">
            <a:extLst>
              <a:ext uri="{FF2B5EF4-FFF2-40B4-BE49-F238E27FC236}">
                <a16:creationId xmlns:a16="http://schemas.microsoft.com/office/drawing/2014/main" id="{DB3BE71E-C455-A1AE-6B2C-3DA0EDEF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1044412"/>
            <a:ext cx="3738891" cy="55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FB3CE30-A59A-8E75-2D45-DF24A57163F1}"/>
              </a:ext>
            </a:extLst>
          </p:cNvPr>
          <p:cNvSpPr txBox="1">
            <a:spLocks/>
          </p:cNvSpPr>
          <p:nvPr/>
        </p:nvSpPr>
        <p:spPr>
          <a:xfrm>
            <a:off x="268572" y="243771"/>
            <a:ext cx="11139657" cy="58476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WELCOME STANDEE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F4A45B-CE9E-D289-627A-F0912F7DB93B}"/>
              </a:ext>
            </a:extLst>
          </p:cNvPr>
          <p:cNvGrpSpPr/>
          <p:nvPr/>
        </p:nvGrpSpPr>
        <p:grpSpPr>
          <a:xfrm>
            <a:off x="4699000" y="485572"/>
            <a:ext cx="4085771" cy="6128657"/>
            <a:chOff x="4699000" y="485572"/>
            <a:chExt cx="4085771" cy="6128657"/>
          </a:xfrm>
        </p:grpSpPr>
        <p:pic>
          <p:nvPicPr>
            <p:cNvPr id="5" name="Picture 4" descr="A blue background with text and a city&#10;&#10;Description automatically generated with medium confidence">
              <a:extLst>
                <a:ext uri="{FF2B5EF4-FFF2-40B4-BE49-F238E27FC236}">
                  <a16:creationId xmlns:a16="http://schemas.microsoft.com/office/drawing/2014/main" id="{980F219F-C1A3-9D40-DB59-85F4EABBD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485572"/>
              <a:ext cx="4085771" cy="612865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CF2392-9284-58CB-BD95-9A1E3F9FC589}"/>
                </a:ext>
              </a:extLst>
            </p:cNvPr>
            <p:cNvSpPr/>
            <p:nvPr/>
          </p:nvSpPr>
          <p:spPr>
            <a:xfrm>
              <a:off x="5029200" y="536153"/>
              <a:ext cx="3581400" cy="292383"/>
            </a:xfrm>
            <a:prstGeom prst="rect">
              <a:avLst/>
            </a:prstGeom>
            <a:solidFill>
              <a:srgbClr val="0F1523"/>
            </a:solidFill>
            <a:ln>
              <a:solidFill>
                <a:srgbClr val="0F15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6446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16340</TotalTime>
  <Words>474</Words>
  <Application>Microsoft Office PowerPoint</Application>
  <PresentationFormat>Widescreen</PresentationFormat>
  <Paragraphs>211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Symbol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Aakanksha Rishi</cp:lastModifiedBy>
  <cp:revision>4</cp:revision>
  <dcterms:created xsi:type="dcterms:W3CDTF">2024-06-07T11:43:18Z</dcterms:created>
  <dcterms:modified xsi:type="dcterms:W3CDTF">2024-07-11T13:25:04Z</dcterms:modified>
</cp:coreProperties>
</file>