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4"/>
  </p:notesMasterIdLst>
  <p:sldIdLst>
    <p:sldId id="2145705697" r:id="rId2"/>
    <p:sldId id="2147473119" r:id="rId3"/>
    <p:sldId id="2147473285" r:id="rId4"/>
    <p:sldId id="2145705684" r:id="rId5"/>
    <p:sldId id="2147311254" r:id="rId6"/>
    <p:sldId id="2147473299" r:id="rId7"/>
    <p:sldId id="2147473301" r:id="rId8"/>
    <p:sldId id="2147473302" r:id="rId9"/>
    <p:sldId id="256" r:id="rId10"/>
    <p:sldId id="309" r:id="rId11"/>
    <p:sldId id="283" r:id="rId12"/>
    <p:sldId id="2147481940" r:id="rId13"/>
    <p:sldId id="2147481159" r:id="rId14"/>
    <p:sldId id="2147481941" r:id="rId15"/>
    <p:sldId id="2147481933" r:id="rId16"/>
    <p:sldId id="2147481942" r:id="rId17"/>
    <p:sldId id="2147481157" r:id="rId18"/>
    <p:sldId id="2147481943" r:id="rId19"/>
    <p:sldId id="2147481158" r:id="rId20"/>
    <p:sldId id="2147479847" r:id="rId21"/>
    <p:sldId id="2147481939" r:id="rId22"/>
    <p:sldId id="279" r:id="rId23"/>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8AEB792-2B7B-1126-C03E-BF1DA507CFE9}" name="Agrima Singh" initials="AS" userId="S::agrima.singh@sifycorp.com::cddaaed0-5727-4dba-8dd6-8bd0484dfd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253F"/>
    <a:srgbClr val="4770A1"/>
    <a:srgbClr val="BED730"/>
    <a:srgbClr val="17375E"/>
    <a:srgbClr val="8064A2"/>
    <a:srgbClr val="4F81BD"/>
    <a:srgbClr val="FFA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77FE4D-4B41-403F-82E9-DE24E164CC61}" v="3" dt="2024-06-18T10:52:48.3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grima Singh" userId="cddaaed0-5727-4dba-8dd6-8bd0484dfd38" providerId="ADAL" clId="{B977FE4D-4B41-403F-82E9-DE24E164CC61}"/>
    <pc:docChg chg="modSld sldOrd">
      <pc:chgData name="Agrima Singh" userId="cddaaed0-5727-4dba-8dd6-8bd0484dfd38" providerId="ADAL" clId="{B977FE4D-4B41-403F-82E9-DE24E164CC61}" dt="2024-06-18T10:52:48.386" v="14" actId="20577"/>
      <pc:docMkLst>
        <pc:docMk/>
      </pc:docMkLst>
      <pc:sldChg chg="modSp mod">
        <pc:chgData name="Agrima Singh" userId="cddaaed0-5727-4dba-8dd6-8bd0484dfd38" providerId="ADAL" clId="{B977FE4D-4B41-403F-82E9-DE24E164CC61}" dt="2024-06-06T06:55:48.722" v="2" actId="20577"/>
        <pc:sldMkLst>
          <pc:docMk/>
          <pc:sldMk cId="2946656192" sldId="2147473119"/>
        </pc:sldMkLst>
        <pc:spChg chg="mod">
          <ac:chgData name="Agrima Singh" userId="cddaaed0-5727-4dba-8dd6-8bd0484dfd38" providerId="ADAL" clId="{B977FE4D-4B41-403F-82E9-DE24E164CC61}" dt="2024-06-06T06:55:48.722" v="2" actId="20577"/>
          <ac:spMkLst>
            <pc:docMk/>
            <pc:sldMk cId="2946656192" sldId="2147473119"/>
            <ac:spMk id="59" creationId="{5FDE1A10-60F3-E08A-6577-B6E27676CE94}"/>
          </ac:spMkLst>
        </pc:spChg>
      </pc:sldChg>
      <pc:sldChg chg="modSp mod modNotesTx">
        <pc:chgData name="Agrima Singh" userId="cddaaed0-5727-4dba-8dd6-8bd0484dfd38" providerId="ADAL" clId="{B977FE4D-4B41-403F-82E9-DE24E164CC61}" dt="2024-06-18T10:52:48.386" v="14" actId="20577"/>
        <pc:sldMkLst>
          <pc:docMk/>
          <pc:sldMk cId="103080984" sldId="2147473299"/>
        </pc:sldMkLst>
        <pc:spChg chg="mod">
          <ac:chgData name="Agrima Singh" userId="cddaaed0-5727-4dba-8dd6-8bd0484dfd38" providerId="ADAL" clId="{B977FE4D-4B41-403F-82E9-DE24E164CC61}" dt="2024-06-18T10:52:16.193" v="12" actId="20577"/>
          <ac:spMkLst>
            <pc:docMk/>
            <pc:sldMk cId="103080984" sldId="2147473299"/>
            <ac:spMk id="19" creationId="{83532F80-97B6-B252-E878-C03E332238EE}"/>
          </ac:spMkLst>
        </pc:spChg>
        <pc:spChg chg="mod">
          <ac:chgData name="Agrima Singh" userId="cddaaed0-5727-4dba-8dd6-8bd0484dfd38" providerId="ADAL" clId="{B977FE4D-4B41-403F-82E9-DE24E164CC61}" dt="2024-06-18T10:52:48.386" v="14" actId="20577"/>
          <ac:spMkLst>
            <pc:docMk/>
            <pc:sldMk cId="103080984" sldId="2147473299"/>
            <ac:spMk id="34" creationId="{5ECE094D-6D0E-4D78-3D58-F48C2D4C9856}"/>
          </ac:spMkLst>
        </pc:spChg>
      </pc:sldChg>
      <pc:sldChg chg="modSp mod ord">
        <pc:chgData name="Agrima Singh" userId="cddaaed0-5727-4dba-8dd6-8bd0484dfd38" providerId="ADAL" clId="{B977FE4D-4B41-403F-82E9-DE24E164CC61}" dt="2024-06-06T07:36:04.285" v="11"/>
        <pc:sldMkLst>
          <pc:docMk/>
          <pc:sldMk cId="1624550292" sldId="2147481157"/>
        </pc:sldMkLst>
        <pc:spChg chg="mod">
          <ac:chgData name="Agrima Singh" userId="cddaaed0-5727-4dba-8dd6-8bd0484dfd38" providerId="ADAL" clId="{B977FE4D-4B41-403F-82E9-DE24E164CC61}" dt="2024-06-06T07:35:50.003" v="9" actId="20577"/>
          <ac:spMkLst>
            <pc:docMk/>
            <pc:sldMk cId="1624550292" sldId="2147481157"/>
            <ac:spMk id="2" creationId="{27F88735-8941-3A97-14E5-B48BA6012B9E}"/>
          </ac:spMkLst>
        </pc:spChg>
      </pc:sldChg>
      <pc:sldChg chg="modSp">
        <pc:chgData name="Agrima Singh" userId="cddaaed0-5727-4dba-8dd6-8bd0484dfd38" providerId="ADAL" clId="{B977FE4D-4B41-403F-82E9-DE24E164CC61}" dt="2024-06-06T05:51:49.460" v="0" actId="20577"/>
        <pc:sldMkLst>
          <pc:docMk/>
          <pc:sldMk cId="1607925326" sldId="2147481158"/>
        </pc:sldMkLst>
        <pc:graphicFrameChg chg="mod">
          <ac:chgData name="Agrima Singh" userId="cddaaed0-5727-4dba-8dd6-8bd0484dfd38" providerId="ADAL" clId="{B977FE4D-4B41-403F-82E9-DE24E164CC61}" dt="2024-06-06T05:51:49.460" v="0" actId="20577"/>
          <ac:graphicFrameMkLst>
            <pc:docMk/>
            <pc:sldMk cId="1607925326" sldId="2147481158"/>
            <ac:graphicFrameMk id="8" creationId="{2E759ACA-B076-42A3-30B4-4F43A3AC77A3}"/>
          </ac:graphicFrameMkLst>
        </pc:graphicFrameChg>
      </pc:sldChg>
    </pc:docChg>
  </pc:docChgLst>
  <pc:docChgLst>
    <pc:chgData name="Shombit Roy" userId="S::shombit.roy@sifycorp.com::c756c23c-bc98-4e37-a5fe-728e205ffcc6" providerId="AD" clId="Web-{BEDC6414-6D99-7222-2EE8-C55807371CEA}"/>
    <pc:docChg chg="addSld delSld modSld addMainMaster">
      <pc:chgData name="Shombit Roy" userId="S::shombit.roy@sifycorp.com::c756c23c-bc98-4e37-a5fe-728e205ffcc6" providerId="AD" clId="Web-{BEDC6414-6D99-7222-2EE8-C55807371CEA}" dt="2024-06-06T03:31:47.142" v="11" actId="20577"/>
      <pc:docMkLst>
        <pc:docMk/>
      </pc:docMkLst>
      <pc:sldChg chg="modSp">
        <pc:chgData name="Shombit Roy" userId="S::shombit.roy@sifycorp.com::c756c23c-bc98-4e37-a5fe-728e205ffcc6" providerId="AD" clId="Web-{BEDC6414-6D99-7222-2EE8-C55807371CEA}" dt="2024-06-06T03:31:47.142" v="11" actId="20577"/>
        <pc:sldMkLst>
          <pc:docMk/>
          <pc:sldMk cId="2946656192" sldId="2147473119"/>
        </pc:sldMkLst>
        <pc:spChg chg="mod">
          <ac:chgData name="Shombit Roy" userId="S::shombit.roy@sifycorp.com::c756c23c-bc98-4e37-a5fe-728e205ffcc6" providerId="AD" clId="Web-{BEDC6414-6D99-7222-2EE8-C55807371CEA}" dt="2024-06-06T03:31:47.142" v="11" actId="20577"/>
          <ac:spMkLst>
            <pc:docMk/>
            <pc:sldMk cId="2946656192" sldId="2147473119"/>
            <ac:spMk id="2" creationId="{7BF17663-B668-91E0-0E36-F43D1EA29461}"/>
          </ac:spMkLst>
        </pc:spChg>
        <pc:spChg chg="mod">
          <ac:chgData name="Shombit Roy" userId="S::shombit.roy@sifycorp.com::c756c23c-bc98-4e37-a5fe-728e205ffcc6" providerId="AD" clId="Web-{BEDC6414-6D99-7222-2EE8-C55807371CEA}" dt="2024-06-06T03:08:16.392" v="8"/>
          <ac:spMkLst>
            <pc:docMk/>
            <pc:sldMk cId="2946656192" sldId="2147473119"/>
            <ac:spMk id="59" creationId="{5FDE1A10-60F3-E08A-6577-B6E27676CE94}"/>
          </ac:spMkLst>
        </pc:spChg>
      </pc:sldChg>
      <pc:sldChg chg="del">
        <pc:chgData name="Shombit Roy" userId="S::shombit.roy@sifycorp.com::c756c23c-bc98-4e37-a5fe-728e205ffcc6" providerId="AD" clId="Web-{BEDC6414-6D99-7222-2EE8-C55807371CEA}" dt="2024-06-06T03:04:54.614" v="7"/>
        <pc:sldMkLst>
          <pc:docMk/>
          <pc:sldMk cId="441112167" sldId="2147473304"/>
        </pc:sldMkLst>
      </pc:sldChg>
      <pc:sldChg chg="add del">
        <pc:chgData name="Shombit Roy" userId="S::shombit.roy@sifycorp.com::c756c23c-bc98-4e37-a5fe-728e205ffcc6" providerId="AD" clId="Web-{BEDC6414-6D99-7222-2EE8-C55807371CEA}" dt="2024-06-06T03:04:48.254" v="6"/>
        <pc:sldMkLst>
          <pc:docMk/>
          <pc:sldMk cId="4035430540" sldId="2147479847"/>
        </pc:sldMkLst>
      </pc:sldChg>
      <pc:sldMasterChg chg="add addSldLayout">
        <pc:chgData name="Shombit Roy" userId="S::shombit.roy@sifycorp.com::c756c23c-bc98-4e37-a5fe-728e205ffcc6" providerId="AD" clId="Web-{BEDC6414-6D99-7222-2EE8-C55807371CEA}" dt="2024-06-06T03:04:48.254" v="6"/>
        <pc:sldMasterMkLst>
          <pc:docMk/>
          <pc:sldMasterMk cId="3966768058" sldId="2147483815"/>
        </pc:sldMasterMkLst>
        <pc:sldLayoutChg chg="add">
          <pc:chgData name="Shombit Roy" userId="S::shombit.roy@sifycorp.com::c756c23c-bc98-4e37-a5fe-728e205ffcc6" providerId="AD" clId="Web-{BEDC6414-6D99-7222-2EE8-C55807371CEA}" dt="2024-06-06T03:04:48.254" v="6"/>
          <pc:sldLayoutMkLst>
            <pc:docMk/>
            <pc:sldMasterMk cId="3966768058" sldId="2147483815"/>
            <pc:sldLayoutMk cId="1646933114" sldId="2147483819"/>
          </pc:sldLayoutMkLst>
        </pc:sldLayoutChg>
        <pc:sldLayoutChg chg="add">
          <pc:chgData name="Shombit Roy" userId="S::shombit.roy@sifycorp.com::c756c23c-bc98-4e37-a5fe-728e205ffcc6" providerId="AD" clId="Web-{BEDC6414-6D99-7222-2EE8-C55807371CEA}" dt="2024-06-06T03:04:48.254" v="6"/>
          <pc:sldLayoutMkLst>
            <pc:docMk/>
            <pc:sldMasterMk cId="3966768058" sldId="2147483815"/>
            <pc:sldLayoutMk cId="1681712248" sldId="2147483824"/>
          </pc:sldLayoutMkLst>
        </pc:sldLayoutChg>
        <pc:sldLayoutChg chg="add">
          <pc:chgData name="Shombit Roy" userId="S::shombit.roy@sifycorp.com::c756c23c-bc98-4e37-a5fe-728e205ffcc6" providerId="AD" clId="Web-{BEDC6414-6D99-7222-2EE8-C55807371CEA}" dt="2024-06-06T03:04:48.254" v="6"/>
          <pc:sldLayoutMkLst>
            <pc:docMk/>
            <pc:sldMasterMk cId="3966768058" sldId="2147483815"/>
            <pc:sldLayoutMk cId="3700275669" sldId="2147483829"/>
          </pc:sldLayoutMkLst>
        </pc:sldLayoutChg>
        <pc:sldLayoutChg chg="add">
          <pc:chgData name="Shombit Roy" userId="S::shombit.roy@sifycorp.com::c756c23c-bc98-4e37-a5fe-728e205ffcc6" providerId="AD" clId="Web-{BEDC6414-6D99-7222-2EE8-C55807371CEA}" dt="2024-06-06T03:04:48.254" v="6"/>
          <pc:sldLayoutMkLst>
            <pc:docMk/>
            <pc:sldMasterMk cId="3966768058" sldId="2147483815"/>
            <pc:sldLayoutMk cId="332662070" sldId="2147483983"/>
          </pc:sldLayoutMkLst>
        </pc:sldLayoutChg>
      </pc:sldMasterChg>
    </pc:docChg>
  </pc:docChgLst>
  <pc:docChgLst>
    <pc:chgData name="Shombit Roy" userId="c756c23c-bc98-4e37-a5fe-728e205ffcc6" providerId="ADAL" clId="{CFDF4B63-736F-48E0-82E8-909C861F665A}"/>
    <pc:docChg chg="custSel modSld">
      <pc:chgData name="Shombit Roy" userId="c756c23c-bc98-4e37-a5fe-728e205ffcc6" providerId="ADAL" clId="{CFDF4B63-736F-48E0-82E8-909C861F665A}" dt="2024-06-06T03:36:39.346" v="39" actId="108"/>
      <pc:docMkLst>
        <pc:docMk/>
      </pc:docMkLst>
      <pc:sldChg chg="modSp mod">
        <pc:chgData name="Shombit Roy" userId="c756c23c-bc98-4e37-a5fe-728e205ffcc6" providerId="ADAL" clId="{CFDF4B63-736F-48E0-82E8-909C861F665A}" dt="2024-06-06T03:36:39.346" v="39" actId="108"/>
        <pc:sldMkLst>
          <pc:docMk/>
          <pc:sldMk cId="2946656192" sldId="2147473119"/>
        </pc:sldMkLst>
        <pc:spChg chg="mod">
          <ac:chgData name="Shombit Roy" userId="c756c23c-bc98-4e37-a5fe-728e205ffcc6" providerId="ADAL" clId="{CFDF4B63-736F-48E0-82E8-909C861F665A}" dt="2024-06-06T03:36:39.346" v="39" actId="108"/>
          <ac:spMkLst>
            <pc:docMk/>
            <pc:sldMk cId="2946656192" sldId="2147473119"/>
            <ac:spMk id="59" creationId="{5FDE1A10-60F3-E08A-6577-B6E27676CE94}"/>
          </ac:spMkLst>
        </pc:spChg>
      </pc:sldChg>
    </pc:docChg>
  </pc:docChgLst>
  <pc:docChgLst>
    <pc:chgData name="Agrima Singh" userId="cddaaed0-5727-4dba-8dd6-8bd0484dfd38" providerId="ADAL" clId="{486EA029-91D8-4C5D-AA17-14E90592908B}"/>
    <pc:docChg chg="undo redo custSel addSld delSld modSld sldOrd">
      <pc:chgData name="Agrima Singh" userId="cddaaed0-5727-4dba-8dd6-8bd0484dfd38" providerId="ADAL" clId="{486EA029-91D8-4C5D-AA17-14E90592908B}" dt="2024-06-06T04:36:53.835" v="618"/>
      <pc:docMkLst>
        <pc:docMk/>
      </pc:docMkLst>
      <pc:sldChg chg="modSp mod">
        <pc:chgData name="Agrima Singh" userId="cddaaed0-5727-4dba-8dd6-8bd0484dfd38" providerId="ADAL" clId="{486EA029-91D8-4C5D-AA17-14E90592908B}" dt="2024-06-05T17:33:11.732" v="64" actId="1036"/>
        <pc:sldMkLst>
          <pc:docMk/>
          <pc:sldMk cId="0" sldId="256"/>
        </pc:sldMkLst>
        <pc:cxnChg chg="mod">
          <ac:chgData name="Agrima Singh" userId="cddaaed0-5727-4dba-8dd6-8bd0484dfd38" providerId="ADAL" clId="{486EA029-91D8-4C5D-AA17-14E90592908B}" dt="2024-06-05T17:33:11.732" v="64" actId="1036"/>
          <ac:cxnSpMkLst>
            <pc:docMk/>
            <pc:sldMk cId="0" sldId="256"/>
            <ac:cxnSpMk id="1982" creationId="{00000000-0000-0000-0000-000000000000}"/>
          </ac:cxnSpMkLst>
        </pc:cxnChg>
      </pc:sldChg>
      <pc:sldChg chg="ord">
        <pc:chgData name="Agrima Singh" userId="cddaaed0-5727-4dba-8dd6-8bd0484dfd38" providerId="ADAL" clId="{486EA029-91D8-4C5D-AA17-14E90592908B}" dt="2024-06-06T04:29:08.614" v="500"/>
        <pc:sldMkLst>
          <pc:docMk/>
          <pc:sldMk cId="2546142138" sldId="279"/>
        </pc:sldMkLst>
      </pc:sldChg>
      <pc:sldChg chg="addSp delSp modSp mod">
        <pc:chgData name="Agrima Singh" userId="cddaaed0-5727-4dba-8dd6-8bd0484dfd38" providerId="ADAL" clId="{486EA029-91D8-4C5D-AA17-14E90592908B}" dt="2024-06-05T14:12:40.482" v="9" actId="20577"/>
        <pc:sldMkLst>
          <pc:docMk/>
          <pc:sldMk cId="2432814113" sldId="2145705697"/>
        </pc:sldMkLst>
        <pc:spChg chg="del">
          <ac:chgData name="Agrima Singh" userId="cddaaed0-5727-4dba-8dd6-8bd0484dfd38" providerId="ADAL" clId="{486EA029-91D8-4C5D-AA17-14E90592908B}" dt="2024-06-05T14:11:55.229" v="0" actId="478"/>
          <ac:spMkLst>
            <pc:docMk/>
            <pc:sldMk cId="2432814113" sldId="2145705697"/>
            <ac:spMk id="2" creationId="{2AC20866-5BFC-4B0B-863A-28B552115A12}"/>
          </ac:spMkLst>
        </pc:spChg>
        <pc:spChg chg="del">
          <ac:chgData name="Agrima Singh" userId="cddaaed0-5727-4dba-8dd6-8bd0484dfd38" providerId="ADAL" clId="{486EA029-91D8-4C5D-AA17-14E90592908B}" dt="2024-06-05T14:12:05.781" v="2" actId="478"/>
          <ac:spMkLst>
            <pc:docMk/>
            <pc:sldMk cId="2432814113" sldId="2145705697"/>
            <ac:spMk id="4" creationId="{736AA468-071C-41BD-80B1-328AB3D55A48}"/>
          </ac:spMkLst>
        </pc:spChg>
        <pc:spChg chg="add mod">
          <ac:chgData name="Agrima Singh" userId="cddaaed0-5727-4dba-8dd6-8bd0484dfd38" providerId="ADAL" clId="{486EA029-91D8-4C5D-AA17-14E90592908B}" dt="2024-06-05T14:12:40.482" v="9" actId="20577"/>
          <ac:spMkLst>
            <pc:docMk/>
            <pc:sldMk cId="2432814113" sldId="2145705697"/>
            <ac:spMk id="5" creationId="{5CEEE91E-4CC1-B6C0-81B6-966C5B942E3D}"/>
          </ac:spMkLst>
        </pc:spChg>
        <pc:spChg chg="add del mod">
          <ac:chgData name="Agrima Singh" userId="cddaaed0-5727-4dba-8dd6-8bd0484dfd38" providerId="ADAL" clId="{486EA029-91D8-4C5D-AA17-14E90592908B}" dt="2024-06-05T14:12:09.239" v="3" actId="478"/>
          <ac:spMkLst>
            <pc:docMk/>
            <pc:sldMk cId="2432814113" sldId="2145705697"/>
            <ac:spMk id="7" creationId="{D836B787-4639-89F7-7B70-5BC1549C707D}"/>
          </ac:spMkLst>
        </pc:spChg>
      </pc:sldChg>
      <pc:sldChg chg="addSp delSp modSp add del mod">
        <pc:chgData name="Agrima Singh" userId="cddaaed0-5727-4dba-8dd6-8bd0484dfd38" providerId="ADAL" clId="{486EA029-91D8-4C5D-AA17-14E90592908B}" dt="2024-06-06T03:44:46.364" v="498" actId="20577"/>
        <pc:sldMkLst>
          <pc:docMk/>
          <pc:sldMk cId="2946656192" sldId="2147473119"/>
        </pc:sldMkLst>
        <pc:spChg chg="mod">
          <ac:chgData name="Agrima Singh" userId="cddaaed0-5727-4dba-8dd6-8bd0484dfd38" providerId="ADAL" clId="{486EA029-91D8-4C5D-AA17-14E90592908B}" dt="2024-06-05T17:28:27.269" v="35" actId="404"/>
          <ac:spMkLst>
            <pc:docMk/>
            <pc:sldMk cId="2946656192" sldId="2147473119"/>
            <ac:spMk id="2" creationId="{7BF17663-B668-91E0-0E36-F43D1EA29461}"/>
          </ac:spMkLst>
        </pc:spChg>
        <pc:spChg chg="del">
          <ac:chgData name="Agrima Singh" userId="cddaaed0-5727-4dba-8dd6-8bd0484dfd38" providerId="ADAL" clId="{486EA029-91D8-4C5D-AA17-14E90592908B}" dt="2024-06-05T17:28:10.084" v="32" actId="478"/>
          <ac:spMkLst>
            <pc:docMk/>
            <pc:sldMk cId="2946656192" sldId="2147473119"/>
            <ac:spMk id="12" creationId="{3CDA4F88-6F95-8D5F-5306-44A92491AD1D}"/>
          </ac:spMkLst>
        </pc:spChg>
        <pc:spChg chg="mod">
          <ac:chgData name="Agrima Singh" userId="cddaaed0-5727-4dba-8dd6-8bd0484dfd38" providerId="ADAL" clId="{486EA029-91D8-4C5D-AA17-14E90592908B}" dt="2024-06-05T17:32:31.963" v="60" actId="20577"/>
          <ac:spMkLst>
            <pc:docMk/>
            <pc:sldMk cId="2946656192" sldId="2147473119"/>
            <ac:spMk id="25" creationId="{B2DB0FD3-7629-9E50-EDC2-11AAABF1FE2A}"/>
          </ac:spMkLst>
        </pc:spChg>
        <pc:spChg chg="mod">
          <ac:chgData name="Agrima Singh" userId="cddaaed0-5727-4dba-8dd6-8bd0484dfd38" providerId="ADAL" clId="{486EA029-91D8-4C5D-AA17-14E90592908B}" dt="2024-06-05T17:40:28.027" v="73"/>
          <ac:spMkLst>
            <pc:docMk/>
            <pc:sldMk cId="2946656192" sldId="2147473119"/>
            <ac:spMk id="26" creationId="{3067A7F2-E70B-E11B-758E-1FB4424F9E48}"/>
          </ac:spMkLst>
        </pc:spChg>
        <pc:spChg chg="mod">
          <ac:chgData name="Agrima Singh" userId="cddaaed0-5727-4dba-8dd6-8bd0484dfd38" providerId="ADAL" clId="{486EA029-91D8-4C5D-AA17-14E90592908B}" dt="2024-06-05T17:52:22.261" v="225" actId="6549"/>
          <ac:spMkLst>
            <pc:docMk/>
            <pc:sldMk cId="2946656192" sldId="2147473119"/>
            <ac:spMk id="43" creationId="{1B933E32-A017-55C7-E92B-E729C8049030}"/>
          </ac:spMkLst>
        </pc:spChg>
        <pc:spChg chg="mod">
          <ac:chgData name="Agrima Singh" userId="cddaaed0-5727-4dba-8dd6-8bd0484dfd38" providerId="ADAL" clId="{486EA029-91D8-4C5D-AA17-14E90592908B}" dt="2024-06-05T17:43:19.520" v="94" actId="20577"/>
          <ac:spMkLst>
            <pc:docMk/>
            <pc:sldMk cId="2946656192" sldId="2147473119"/>
            <ac:spMk id="44" creationId="{75D7B319-67D5-810E-BAF1-1547FB8F6068}"/>
          </ac:spMkLst>
        </pc:spChg>
        <pc:spChg chg="mod">
          <ac:chgData name="Agrima Singh" userId="cddaaed0-5727-4dba-8dd6-8bd0484dfd38" providerId="ADAL" clId="{486EA029-91D8-4C5D-AA17-14E90592908B}" dt="2024-06-05T17:43:50.980" v="99"/>
          <ac:spMkLst>
            <pc:docMk/>
            <pc:sldMk cId="2946656192" sldId="2147473119"/>
            <ac:spMk id="45" creationId="{3DA34A0F-8135-0189-2F60-2AD70EDAA15C}"/>
          </ac:spMkLst>
        </pc:spChg>
        <pc:spChg chg="mod">
          <ac:chgData name="Agrima Singh" userId="cddaaed0-5727-4dba-8dd6-8bd0484dfd38" providerId="ADAL" clId="{486EA029-91D8-4C5D-AA17-14E90592908B}" dt="2024-06-05T17:46:46.554" v="127" actId="20577"/>
          <ac:spMkLst>
            <pc:docMk/>
            <pc:sldMk cId="2946656192" sldId="2147473119"/>
            <ac:spMk id="46" creationId="{93F0D714-559E-6E73-A627-A176BDF2961C}"/>
          </ac:spMkLst>
        </pc:spChg>
        <pc:spChg chg="mod">
          <ac:chgData name="Agrima Singh" userId="cddaaed0-5727-4dba-8dd6-8bd0484dfd38" providerId="ADAL" clId="{486EA029-91D8-4C5D-AA17-14E90592908B}" dt="2024-06-05T17:47:27.563" v="158" actId="20577"/>
          <ac:spMkLst>
            <pc:docMk/>
            <pc:sldMk cId="2946656192" sldId="2147473119"/>
            <ac:spMk id="47" creationId="{F6ADC057-502C-BB93-497E-027870176FBB}"/>
          </ac:spMkLst>
        </pc:spChg>
        <pc:spChg chg="mod">
          <ac:chgData name="Agrima Singh" userId="cddaaed0-5727-4dba-8dd6-8bd0484dfd38" providerId="ADAL" clId="{486EA029-91D8-4C5D-AA17-14E90592908B}" dt="2024-06-05T17:46:33.633" v="125" actId="20577"/>
          <ac:spMkLst>
            <pc:docMk/>
            <pc:sldMk cId="2946656192" sldId="2147473119"/>
            <ac:spMk id="48" creationId="{A6C6C007-0C6E-3996-4C08-444265B24B8A}"/>
          </ac:spMkLst>
        </pc:spChg>
        <pc:spChg chg="mod">
          <ac:chgData name="Agrima Singh" userId="cddaaed0-5727-4dba-8dd6-8bd0484dfd38" providerId="ADAL" clId="{486EA029-91D8-4C5D-AA17-14E90592908B}" dt="2024-06-05T17:47:03.764" v="132" actId="20577"/>
          <ac:spMkLst>
            <pc:docMk/>
            <pc:sldMk cId="2946656192" sldId="2147473119"/>
            <ac:spMk id="49" creationId="{E35E3AEA-F56A-9B8F-113F-8C9FBB88CE69}"/>
          </ac:spMkLst>
        </pc:spChg>
        <pc:spChg chg="mod">
          <ac:chgData name="Agrima Singh" userId="cddaaed0-5727-4dba-8dd6-8bd0484dfd38" providerId="ADAL" clId="{486EA029-91D8-4C5D-AA17-14E90592908B}" dt="2024-06-05T17:48:05.822" v="187" actId="1076"/>
          <ac:spMkLst>
            <pc:docMk/>
            <pc:sldMk cId="2946656192" sldId="2147473119"/>
            <ac:spMk id="50" creationId="{C468573C-EAAE-AEAA-B414-13B7BE664869}"/>
          </ac:spMkLst>
        </pc:spChg>
        <pc:spChg chg="mod">
          <ac:chgData name="Agrima Singh" userId="cddaaed0-5727-4dba-8dd6-8bd0484dfd38" providerId="ADAL" clId="{486EA029-91D8-4C5D-AA17-14E90592908B}" dt="2024-06-05T17:48:25.791" v="211" actId="20577"/>
          <ac:spMkLst>
            <pc:docMk/>
            <pc:sldMk cId="2946656192" sldId="2147473119"/>
            <ac:spMk id="51" creationId="{D5243E63-4926-ABC4-6923-CB3558596439}"/>
          </ac:spMkLst>
        </pc:spChg>
        <pc:spChg chg="mod">
          <ac:chgData name="Agrima Singh" userId="cddaaed0-5727-4dba-8dd6-8bd0484dfd38" providerId="ADAL" clId="{486EA029-91D8-4C5D-AA17-14E90592908B}" dt="2024-06-05T17:49:10.875" v="220" actId="20577"/>
          <ac:spMkLst>
            <pc:docMk/>
            <pc:sldMk cId="2946656192" sldId="2147473119"/>
            <ac:spMk id="52" creationId="{5FA632F0-645B-1413-4FD3-37D1886D140D}"/>
          </ac:spMkLst>
        </pc:spChg>
        <pc:spChg chg="mod">
          <ac:chgData name="Agrima Singh" userId="cddaaed0-5727-4dba-8dd6-8bd0484dfd38" providerId="ADAL" clId="{486EA029-91D8-4C5D-AA17-14E90592908B}" dt="2024-06-06T03:44:46.364" v="498" actId="20577"/>
          <ac:spMkLst>
            <pc:docMk/>
            <pc:sldMk cId="2946656192" sldId="2147473119"/>
            <ac:spMk id="59" creationId="{5FDE1A10-60F3-E08A-6577-B6E27676CE94}"/>
          </ac:spMkLst>
        </pc:spChg>
        <pc:spChg chg="mod">
          <ac:chgData name="Agrima Singh" userId="cddaaed0-5727-4dba-8dd6-8bd0484dfd38" providerId="ADAL" clId="{486EA029-91D8-4C5D-AA17-14E90592908B}" dt="2024-06-05T18:18:57.586" v="258" actId="20577"/>
          <ac:spMkLst>
            <pc:docMk/>
            <pc:sldMk cId="2946656192" sldId="2147473119"/>
            <ac:spMk id="60" creationId="{CF6DBC8C-B590-2442-A5D9-EDAA5551FAD2}"/>
          </ac:spMkLst>
        </pc:spChg>
        <pc:spChg chg="mod">
          <ac:chgData name="Agrima Singh" userId="cddaaed0-5727-4dba-8dd6-8bd0484dfd38" providerId="ADAL" clId="{486EA029-91D8-4C5D-AA17-14E90592908B}" dt="2024-06-05T18:21:23.858" v="265" actId="20577"/>
          <ac:spMkLst>
            <pc:docMk/>
            <pc:sldMk cId="2946656192" sldId="2147473119"/>
            <ac:spMk id="67" creationId="{A6DF05B2-02DC-E932-8D18-F62D5F539991}"/>
          </ac:spMkLst>
        </pc:spChg>
        <pc:spChg chg="mod">
          <ac:chgData name="Agrima Singh" userId="cddaaed0-5727-4dba-8dd6-8bd0484dfd38" providerId="ADAL" clId="{486EA029-91D8-4C5D-AA17-14E90592908B}" dt="2024-06-05T20:01:17.841" v="293" actId="20577"/>
          <ac:spMkLst>
            <pc:docMk/>
            <pc:sldMk cId="2946656192" sldId="2147473119"/>
            <ac:spMk id="68" creationId="{73BE92E9-8FAE-51E7-4A7C-AB928B931D76}"/>
          </ac:spMkLst>
        </pc:spChg>
        <pc:spChg chg="mod">
          <ac:chgData name="Agrima Singh" userId="cddaaed0-5727-4dba-8dd6-8bd0484dfd38" providerId="ADAL" clId="{486EA029-91D8-4C5D-AA17-14E90592908B}" dt="2024-06-05T20:02:01.547" v="327" actId="20577"/>
          <ac:spMkLst>
            <pc:docMk/>
            <pc:sldMk cId="2946656192" sldId="2147473119"/>
            <ac:spMk id="69" creationId="{C02961D9-A8F3-EAAB-42F0-3CA0D4A72B63}"/>
          </ac:spMkLst>
        </pc:spChg>
        <pc:spChg chg="mod">
          <ac:chgData name="Agrima Singh" userId="cddaaed0-5727-4dba-8dd6-8bd0484dfd38" providerId="ADAL" clId="{486EA029-91D8-4C5D-AA17-14E90592908B}" dt="2024-06-05T20:02:28.291" v="336" actId="20577"/>
          <ac:spMkLst>
            <pc:docMk/>
            <pc:sldMk cId="2946656192" sldId="2147473119"/>
            <ac:spMk id="70" creationId="{F57AD82C-DEC0-FC28-0D94-91ED2604AEB6}"/>
          </ac:spMkLst>
        </pc:spChg>
        <pc:spChg chg="mod">
          <ac:chgData name="Agrima Singh" userId="cddaaed0-5727-4dba-8dd6-8bd0484dfd38" providerId="ADAL" clId="{486EA029-91D8-4C5D-AA17-14E90592908B}" dt="2024-06-05T20:02:52.966" v="351" actId="20577"/>
          <ac:spMkLst>
            <pc:docMk/>
            <pc:sldMk cId="2946656192" sldId="2147473119"/>
            <ac:spMk id="71" creationId="{2CE0E5A3-B7C4-E5F9-F3F2-82C1D419C6FD}"/>
          </ac:spMkLst>
        </pc:spChg>
        <pc:spChg chg="mod">
          <ac:chgData name="Agrima Singh" userId="cddaaed0-5727-4dba-8dd6-8bd0484dfd38" providerId="ADAL" clId="{486EA029-91D8-4C5D-AA17-14E90592908B}" dt="2024-06-05T20:03:04.944" v="366" actId="20577"/>
          <ac:spMkLst>
            <pc:docMk/>
            <pc:sldMk cId="2946656192" sldId="2147473119"/>
            <ac:spMk id="72" creationId="{E4853EA5-42A8-49AD-FC41-9954A78E533D}"/>
          </ac:spMkLst>
        </pc:spChg>
        <pc:spChg chg="mod">
          <ac:chgData name="Agrima Singh" userId="cddaaed0-5727-4dba-8dd6-8bd0484dfd38" providerId="ADAL" clId="{486EA029-91D8-4C5D-AA17-14E90592908B}" dt="2024-06-05T20:04:01.004" v="380" actId="20577"/>
          <ac:spMkLst>
            <pc:docMk/>
            <pc:sldMk cId="2946656192" sldId="2147473119"/>
            <ac:spMk id="73" creationId="{400DD082-DE07-69A7-8ABB-349D97EC656E}"/>
          </ac:spMkLst>
        </pc:spChg>
        <pc:spChg chg="mod">
          <ac:chgData name="Agrima Singh" userId="cddaaed0-5727-4dba-8dd6-8bd0484dfd38" providerId="ADAL" clId="{486EA029-91D8-4C5D-AA17-14E90592908B}" dt="2024-06-05T20:04:47.456" v="403" actId="1076"/>
          <ac:spMkLst>
            <pc:docMk/>
            <pc:sldMk cId="2946656192" sldId="2147473119"/>
            <ac:spMk id="74" creationId="{296229E9-A00B-E0B6-9519-D81109AF8288}"/>
          </ac:spMkLst>
        </pc:spChg>
        <pc:spChg chg="mod">
          <ac:chgData name="Agrima Singh" userId="cddaaed0-5727-4dba-8dd6-8bd0484dfd38" providerId="ADAL" clId="{486EA029-91D8-4C5D-AA17-14E90592908B}" dt="2024-06-05T20:05:02.079" v="413" actId="20577"/>
          <ac:spMkLst>
            <pc:docMk/>
            <pc:sldMk cId="2946656192" sldId="2147473119"/>
            <ac:spMk id="75" creationId="{9D1C2937-E73C-3C2E-6310-A46468324431}"/>
          </ac:spMkLst>
        </pc:spChg>
        <pc:spChg chg="mod">
          <ac:chgData name="Agrima Singh" userId="cddaaed0-5727-4dba-8dd6-8bd0484dfd38" providerId="ADAL" clId="{486EA029-91D8-4C5D-AA17-14E90592908B}" dt="2024-06-05T20:05:21.542" v="420" actId="20577"/>
          <ac:spMkLst>
            <pc:docMk/>
            <pc:sldMk cId="2946656192" sldId="2147473119"/>
            <ac:spMk id="76" creationId="{688C9D7F-C781-2ED0-98F3-8909F537434F}"/>
          </ac:spMkLst>
        </pc:spChg>
        <pc:picChg chg="add mod">
          <ac:chgData name="Agrima Singh" userId="cddaaed0-5727-4dba-8dd6-8bd0484dfd38" providerId="ADAL" clId="{486EA029-91D8-4C5D-AA17-14E90592908B}" dt="2024-06-05T20:06:15.541" v="426" actId="1038"/>
          <ac:picMkLst>
            <pc:docMk/>
            <pc:sldMk cId="2946656192" sldId="2147473119"/>
            <ac:picMk id="3" creationId="{3B96D09F-B4FF-910B-79E1-CB8E99C2D57F}"/>
          </ac:picMkLst>
        </pc:picChg>
        <pc:picChg chg="add mod">
          <ac:chgData name="Agrima Singh" userId="cddaaed0-5727-4dba-8dd6-8bd0484dfd38" providerId="ADAL" clId="{486EA029-91D8-4C5D-AA17-14E90592908B}" dt="2024-06-05T20:06:53.269" v="432" actId="1076"/>
          <ac:picMkLst>
            <pc:docMk/>
            <pc:sldMk cId="2946656192" sldId="2147473119"/>
            <ac:picMk id="4" creationId="{F1541229-0AA3-2366-3AE0-5760B103E4CE}"/>
          </ac:picMkLst>
        </pc:picChg>
        <pc:picChg chg="add mod">
          <ac:chgData name="Agrima Singh" userId="cddaaed0-5727-4dba-8dd6-8bd0484dfd38" providerId="ADAL" clId="{486EA029-91D8-4C5D-AA17-14E90592908B}" dt="2024-06-05T20:12:58.911" v="448" actId="1038"/>
          <ac:picMkLst>
            <pc:docMk/>
            <pc:sldMk cId="2946656192" sldId="2147473119"/>
            <ac:picMk id="6" creationId="{DF0350FA-87BE-1119-8227-FFA5882E211E}"/>
          </ac:picMkLst>
        </pc:picChg>
        <pc:picChg chg="add mod">
          <ac:chgData name="Agrima Singh" userId="cddaaed0-5727-4dba-8dd6-8bd0484dfd38" providerId="ADAL" clId="{486EA029-91D8-4C5D-AA17-14E90592908B}" dt="2024-06-05T20:14:23.395" v="457" actId="1037"/>
          <ac:picMkLst>
            <pc:docMk/>
            <pc:sldMk cId="2946656192" sldId="2147473119"/>
            <ac:picMk id="7" creationId="{7B164085-4DFA-8EEB-E7B9-3864CA1774D7}"/>
          </ac:picMkLst>
        </pc:picChg>
        <pc:picChg chg="add mod">
          <ac:chgData name="Agrima Singh" userId="cddaaed0-5727-4dba-8dd6-8bd0484dfd38" providerId="ADAL" clId="{486EA029-91D8-4C5D-AA17-14E90592908B}" dt="2024-06-05T20:17:07.417" v="464" actId="1076"/>
          <ac:picMkLst>
            <pc:docMk/>
            <pc:sldMk cId="2946656192" sldId="2147473119"/>
            <ac:picMk id="9" creationId="{EA26BA8D-523A-C4F6-5BFB-645AFF25A63E}"/>
          </ac:picMkLst>
        </pc:picChg>
        <pc:picChg chg="add mod">
          <ac:chgData name="Agrima Singh" userId="cddaaed0-5727-4dba-8dd6-8bd0484dfd38" providerId="ADAL" clId="{486EA029-91D8-4C5D-AA17-14E90592908B}" dt="2024-06-05T20:21:11.850" v="473" actId="1076"/>
          <ac:picMkLst>
            <pc:docMk/>
            <pc:sldMk cId="2946656192" sldId="2147473119"/>
            <ac:picMk id="11" creationId="{7C79C180-F007-7911-67FA-6520BB4F433C}"/>
          </ac:picMkLst>
        </pc:picChg>
        <pc:picChg chg="add mod">
          <ac:chgData name="Agrima Singh" userId="cddaaed0-5727-4dba-8dd6-8bd0484dfd38" providerId="ADAL" clId="{486EA029-91D8-4C5D-AA17-14E90592908B}" dt="2024-06-05T20:27:27.231" v="479" actId="1076"/>
          <ac:picMkLst>
            <pc:docMk/>
            <pc:sldMk cId="2946656192" sldId="2147473119"/>
            <ac:picMk id="14" creationId="{5BE7D523-D0EE-E1FA-8761-A1AA691EDBFA}"/>
          </ac:picMkLst>
        </pc:picChg>
        <pc:picChg chg="del mod">
          <ac:chgData name="Agrima Singh" userId="cddaaed0-5727-4dba-8dd6-8bd0484dfd38" providerId="ADAL" clId="{486EA029-91D8-4C5D-AA17-14E90592908B}" dt="2024-06-05T20:13:22.309" v="449" actId="478"/>
          <ac:picMkLst>
            <pc:docMk/>
            <pc:sldMk cId="2946656192" sldId="2147473119"/>
            <ac:picMk id="22" creationId="{1CAE715E-4C97-AE89-568B-902AFB4D634C}"/>
          </ac:picMkLst>
        </pc:picChg>
        <pc:picChg chg="del mod">
          <ac:chgData name="Agrima Singh" userId="cddaaed0-5727-4dba-8dd6-8bd0484dfd38" providerId="ADAL" clId="{486EA029-91D8-4C5D-AA17-14E90592908B}" dt="2024-06-05T20:16:48.800" v="458" actId="478"/>
          <ac:picMkLst>
            <pc:docMk/>
            <pc:sldMk cId="2946656192" sldId="2147473119"/>
            <ac:picMk id="32" creationId="{45867B54-CC7A-4985-7C67-32C441579500}"/>
          </ac:picMkLst>
        </pc:picChg>
        <pc:picChg chg="del mod">
          <ac:chgData name="Agrima Singh" userId="cddaaed0-5727-4dba-8dd6-8bd0484dfd38" providerId="ADAL" clId="{486EA029-91D8-4C5D-AA17-14E90592908B}" dt="2024-06-05T20:20:50.074" v="469" actId="478"/>
          <ac:picMkLst>
            <pc:docMk/>
            <pc:sldMk cId="2946656192" sldId="2147473119"/>
            <ac:picMk id="34" creationId="{3BC291CB-66E8-C8EB-03B5-D8A2E298F0DA}"/>
          </ac:picMkLst>
        </pc:picChg>
        <pc:picChg chg="del">
          <ac:chgData name="Agrima Singh" userId="cddaaed0-5727-4dba-8dd6-8bd0484dfd38" providerId="ADAL" clId="{486EA029-91D8-4C5D-AA17-14E90592908B}" dt="2024-06-05T20:14:06.028" v="450" actId="478"/>
          <ac:picMkLst>
            <pc:docMk/>
            <pc:sldMk cId="2946656192" sldId="2147473119"/>
            <ac:picMk id="58" creationId="{2949BE6B-A99E-BF48-85E2-8098CD30AA7B}"/>
          </ac:picMkLst>
        </pc:picChg>
        <pc:picChg chg="del">
          <ac:chgData name="Agrima Singh" userId="cddaaed0-5727-4dba-8dd6-8bd0484dfd38" providerId="ADAL" clId="{486EA029-91D8-4C5D-AA17-14E90592908B}" dt="2024-06-05T20:27:23.241" v="478" actId="478"/>
          <ac:picMkLst>
            <pc:docMk/>
            <pc:sldMk cId="2946656192" sldId="2147473119"/>
            <ac:picMk id="62" creationId="{B31D535B-80B8-C99F-B7B3-A08A4A4E90D3}"/>
          </ac:picMkLst>
        </pc:picChg>
        <pc:picChg chg="del">
          <ac:chgData name="Agrima Singh" userId="cddaaed0-5727-4dba-8dd6-8bd0484dfd38" providerId="ADAL" clId="{486EA029-91D8-4C5D-AA17-14E90592908B}" dt="2024-06-05T20:06:29.725" v="427" actId="478"/>
          <ac:picMkLst>
            <pc:docMk/>
            <pc:sldMk cId="2946656192" sldId="2147473119"/>
            <ac:picMk id="64" creationId="{6891368C-D126-206F-9297-ABD99F2411B4}"/>
          </ac:picMkLst>
        </pc:picChg>
        <pc:picChg chg="del">
          <ac:chgData name="Agrima Singh" userId="cddaaed0-5727-4dba-8dd6-8bd0484dfd38" providerId="ADAL" clId="{486EA029-91D8-4C5D-AA17-14E90592908B}" dt="2024-06-05T20:05:59.275" v="421" actId="478"/>
          <ac:picMkLst>
            <pc:docMk/>
            <pc:sldMk cId="2946656192" sldId="2147473119"/>
            <ac:picMk id="66" creationId="{C3FCA5F3-0300-B9EC-CDEE-71E5327ED550}"/>
          </ac:picMkLst>
        </pc:picChg>
      </pc:sldChg>
      <pc:sldChg chg="add del">
        <pc:chgData name="Agrima Singh" userId="cddaaed0-5727-4dba-8dd6-8bd0484dfd38" providerId="ADAL" clId="{486EA029-91D8-4C5D-AA17-14E90592908B}" dt="2024-06-06T04:36:53.835" v="618"/>
        <pc:sldMkLst>
          <pc:docMk/>
          <pc:sldMk cId="1607925326" sldId="2147481158"/>
        </pc:sldMkLst>
      </pc:sldChg>
      <pc:sldChg chg="addSp delSp modSp mod delAnim modAnim">
        <pc:chgData name="Agrima Singh" userId="cddaaed0-5727-4dba-8dd6-8bd0484dfd38" providerId="ADAL" clId="{486EA029-91D8-4C5D-AA17-14E90592908B}" dt="2024-06-06T04:31:15.204" v="528" actId="1076"/>
        <pc:sldMkLst>
          <pc:docMk/>
          <pc:sldMk cId="2142176403" sldId="2147481159"/>
        </pc:sldMkLst>
        <pc:spChg chg="mod">
          <ac:chgData name="Agrima Singh" userId="cddaaed0-5727-4dba-8dd6-8bd0484dfd38" providerId="ADAL" clId="{486EA029-91D8-4C5D-AA17-14E90592908B}" dt="2024-06-06T04:29:37.207" v="508" actId="20577"/>
          <ac:spMkLst>
            <pc:docMk/>
            <pc:sldMk cId="2142176403" sldId="2147481159"/>
            <ac:spMk id="2" creationId="{BAF086A5-1EF2-F903-8562-CED9C95AB71E}"/>
          </ac:spMkLst>
        </pc:spChg>
        <pc:picChg chg="del">
          <ac:chgData name="Agrima Singh" userId="cddaaed0-5727-4dba-8dd6-8bd0484dfd38" providerId="ADAL" clId="{486EA029-91D8-4C5D-AA17-14E90592908B}" dt="2024-06-06T04:31:00.648" v="523" actId="478"/>
          <ac:picMkLst>
            <pc:docMk/>
            <pc:sldMk cId="2142176403" sldId="2147481159"/>
            <ac:picMk id="3" creationId="{719E2C75-24EB-81C6-4CF9-E3034F7365AC}"/>
          </ac:picMkLst>
        </pc:picChg>
        <pc:picChg chg="add mod">
          <ac:chgData name="Agrima Singh" userId="cddaaed0-5727-4dba-8dd6-8bd0484dfd38" providerId="ADAL" clId="{486EA029-91D8-4C5D-AA17-14E90592908B}" dt="2024-06-06T04:31:15.204" v="528" actId="1076"/>
          <ac:picMkLst>
            <pc:docMk/>
            <pc:sldMk cId="2142176403" sldId="2147481159"/>
            <ac:picMk id="4" creationId="{6847E15D-3A2D-8E4B-CB60-D83BDFF2EAD8}"/>
          </ac:picMkLst>
        </pc:picChg>
      </pc:sldChg>
      <pc:sldChg chg="ord">
        <pc:chgData name="Agrima Singh" userId="cddaaed0-5727-4dba-8dd6-8bd0484dfd38" providerId="ADAL" clId="{486EA029-91D8-4C5D-AA17-14E90592908B}" dt="2024-06-06T04:33:23.833" v="550"/>
        <pc:sldMkLst>
          <pc:docMk/>
          <pc:sldMk cId="3181800534" sldId="2147481933"/>
        </pc:sldMkLst>
      </pc:sldChg>
      <pc:sldChg chg="ord">
        <pc:chgData name="Agrima Singh" userId="cddaaed0-5727-4dba-8dd6-8bd0484dfd38" providerId="ADAL" clId="{486EA029-91D8-4C5D-AA17-14E90592908B}" dt="2024-06-06T04:29:08.614" v="500"/>
        <pc:sldMkLst>
          <pc:docMk/>
          <pc:sldMk cId="921029936" sldId="2147481939"/>
        </pc:sldMkLst>
      </pc:sldChg>
      <pc:sldChg chg="addSp delSp modSp add mod delAnim modAnim">
        <pc:chgData name="Agrima Singh" userId="cddaaed0-5727-4dba-8dd6-8bd0484dfd38" providerId="ADAL" clId="{486EA029-91D8-4C5D-AA17-14E90592908B}" dt="2024-06-06T04:30:07.426" v="522" actId="1076"/>
        <pc:sldMkLst>
          <pc:docMk/>
          <pc:sldMk cId="2494156109" sldId="2147481940"/>
        </pc:sldMkLst>
        <pc:spChg chg="mod">
          <ac:chgData name="Agrima Singh" userId="cddaaed0-5727-4dba-8dd6-8bd0484dfd38" providerId="ADAL" clId="{486EA029-91D8-4C5D-AA17-14E90592908B}" dt="2024-06-06T04:29:49.133" v="518" actId="20577"/>
          <ac:spMkLst>
            <pc:docMk/>
            <pc:sldMk cId="2494156109" sldId="2147481940"/>
            <ac:spMk id="2" creationId="{BAF086A5-1EF2-F903-8562-CED9C95AB71E}"/>
          </ac:spMkLst>
        </pc:spChg>
        <pc:picChg chg="del">
          <ac:chgData name="Agrima Singh" userId="cddaaed0-5727-4dba-8dd6-8bd0484dfd38" providerId="ADAL" clId="{486EA029-91D8-4C5D-AA17-14E90592908B}" dt="2024-06-06T04:29:57.267" v="519" actId="478"/>
          <ac:picMkLst>
            <pc:docMk/>
            <pc:sldMk cId="2494156109" sldId="2147481940"/>
            <ac:picMk id="3" creationId="{719E2C75-24EB-81C6-4CF9-E3034F7365AC}"/>
          </ac:picMkLst>
        </pc:picChg>
        <pc:picChg chg="add mod">
          <ac:chgData name="Agrima Singh" userId="cddaaed0-5727-4dba-8dd6-8bd0484dfd38" providerId="ADAL" clId="{486EA029-91D8-4C5D-AA17-14E90592908B}" dt="2024-06-06T04:30:07.426" v="522" actId="1076"/>
          <ac:picMkLst>
            <pc:docMk/>
            <pc:sldMk cId="2494156109" sldId="2147481940"/>
            <ac:picMk id="4" creationId="{78B959D4-E36B-23DB-0066-8FDE35B80E33}"/>
          </ac:picMkLst>
        </pc:picChg>
      </pc:sldChg>
      <pc:sldChg chg="add del">
        <pc:chgData name="Agrima Singh" userId="cddaaed0-5727-4dba-8dd6-8bd0484dfd38" providerId="ADAL" clId="{486EA029-91D8-4C5D-AA17-14E90592908B}" dt="2024-06-05T14:25:21.572" v="11"/>
        <pc:sldMkLst>
          <pc:docMk/>
          <pc:sldMk cId="2701579858" sldId="2147481940"/>
        </pc:sldMkLst>
      </pc:sldChg>
      <pc:sldChg chg="add del">
        <pc:chgData name="Agrima Singh" userId="cddaaed0-5727-4dba-8dd6-8bd0484dfd38" providerId="ADAL" clId="{486EA029-91D8-4C5D-AA17-14E90592908B}" dt="2024-06-06T04:29:44.583" v="510"/>
        <pc:sldMkLst>
          <pc:docMk/>
          <pc:sldMk cId="3080668517" sldId="2147481940"/>
        </pc:sldMkLst>
      </pc:sldChg>
      <pc:sldChg chg="delSp modSp add del mod">
        <pc:chgData name="Agrima Singh" userId="cddaaed0-5727-4dba-8dd6-8bd0484dfd38" providerId="ADAL" clId="{486EA029-91D8-4C5D-AA17-14E90592908B}" dt="2024-06-05T17:28:29.984" v="36" actId="47"/>
        <pc:sldMkLst>
          <pc:docMk/>
          <pc:sldMk cId="3470617574" sldId="2147481940"/>
        </pc:sldMkLst>
        <pc:spChg chg="del">
          <ac:chgData name="Agrima Singh" userId="cddaaed0-5727-4dba-8dd6-8bd0484dfd38" providerId="ADAL" clId="{486EA029-91D8-4C5D-AA17-14E90592908B}" dt="2024-06-05T14:25:55.461" v="27" actId="478"/>
          <ac:spMkLst>
            <pc:docMk/>
            <pc:sldMk cId="3470617574" sldId="2147481940"/>
            <ac:spMk id="2" creationId="{A5FEDC48-27CB-D962-A549-8825DB1454E6}"/>
          </ac:spMkLst>
        </pc:spChg>
        <pc:spChg chg="del">
          <ac:chgData name="Agrima Singh" userId="cddaaed0-5727-4dba-8dd6-8bd0484dfd38" providerId="ADAL" clId="{486EA029-91D8-4C5D-AA17-14E90592908B}" dt="2024-06-05T14:26:01.419" v="28" actId="478"/>
          <ac:spMkLst>
            <pc:docMk/>
            <pc:sldMk cId="3470617574" sldId="2147481940"/>
            <ac:spMk id="5" creationId="{89B82B6B-0E17-2D0A-BF90-3DFEE5A467CC}"/>
          </ac:spMkLst>
        </pc:spChg>
        <pc:spChg chg="del">
          <ac:chgData name="Agrima Singh" userId="cddaaed0-5727-4dba-8dd6-8bd0484dfd38" providerId="ADAL" clId="{486EA029-91D8-4C5D-AA17-14E90592908B}" dt="2024-06-05T14:25:55.461" v="27" actId="478"/>
          <ac:spMkLst>
            <pc:docMk/>
            <pc:sldMk cId="3470617574" sldId="2147481940"/>
            <ac:spMk id="6" creationId="{71889B83-AF4C-BB7A-4764-2827F12138F6}"/>
          </ac:spMkLst>
        </pc:spChg>
        <pc:spChg chg="del">
          <ac:chgData name="Agrima Singh" userId="cddaaed0-5727-4dba-8dd6-8bd0484dfd38" providerId="ADAL" clId="{486EA029-91D8-4C5D-AA17-14E90592908B}" dt="2024-06-05T14:26:01.419" v="28" actId="478"/>
          <ac:spMkLst>
            <pc:docMk/>
            <pc:sldMk cId="3470617574" sldId="2147481940"/>
            <ac:spMk id="15" creationId="{A0F5C73D-8643-7529-F7D1-AEBF62D44FB8}"/>
          </ac:spMkLst>
        </pc:spChg>
        <pc:spChg chg="del">
          <ac:chgData name="Agrima Singh" userId="cddaaed0-5727-4dba-8dd6-8bd0484dfd38" providerId="ADAL" clId="{486EA029-91D8-4C5D-AA17-14E90592908B}" dt="2024-06-05T14:25:55.461" v="27" actId="478"/>
          <ac:spMkLst>
            <pc:docMk/>
            <pc:sldMk cId="3470617574" sldId="2147481940"/>
            <ac:spMk id="16" creationId="{1E4A0C07-1A42-41AF-DCE1-15271C304AF7}"/>
          </ac:spMkLst>
        </pc:spChg>
        <pc:spChg chg="del">
          <ac:chgData name="Agrima Singh" userId="cddaaed0-5727-4dba-8dd6-8bd0484dfd38" providerId="ADAL" clId="{486EA029-91D8-4C5D-AA17-14E90592908B}" dt="2024-06-05T14:25:55.461" v="27" actId="478"/>
          <ac:spMkLst>
            <pc:docMk/>
            <pc:sldMk cId="3470617574" sldId="2147481940"/>
            <ac:spMk id="17" creationId="{DAEE4FF5-F40E-CE78-9641-D38BAFCA4AA4}"/>
          </ac:spMkLst>
        </pc:spChg>
        <pc:spChg chg="del">
          <ac:chgData name="Agrima Singh" userId="cddaaed0-5727-4dba-8dd6-8bd0484dfd38" providerId="ADAL" clId="{486EA029-91D8-4C5D-AA17-14E90592908B}" dt="2024-06-05T14:26:01.419" v="28" actId="478"/>
          <ac:spMkLst>
            <pc:docMk/>
            <pc:sldMk cId="3470617574" sldId="2147481940"/>
            <ac:spMk id="18" creationId="{9F71C7CF-88D8-3329-F5F8-5D3541D2FE65}"/>
          </ac:spMkLst>
        </pc:spChg>
        <pc:spChg chg="del">
          <ac:chgData name="Agrima Singh" userId="cddaaed0-5727-4dba-8dd6-8bd0484dfd38" providerId="ADAL" clId="{486EA029-91D8-4C5D-AA17-14E90592908B}" dt="2024-06-05T14:26:01.419" v="28" actId="478"/>
          <ac:spMkLst>
            <pc:docMk/>
            <pc:sldMk cId="3470617574" sldId="2147481940"/>
            <ac:spMk id="19" creationId="{FA3353BA-0620-E624-3299-2CDA91ECB303}"/>
          </ac:spMkLst>
        </pc:spChg>
        <pc:spChg chg="del">
          <ac:chgData name="Agrima Singh" userId="cddaaed0-5727-4dba-8dd6-8bd0484dfd38" providerId="ADAL" clId="{486EA029-91D8-4C5D-AA17-14E90592908B}" dt="2024-06-05T14:25:55.461" v="27" actId="478"/>
          <ac:spMkLst>
            <pc:docMk/>
            <pc:sldMk cId="3470617574" sldId="2147481940"/>
            <ac:spMk id="22" creationId="{DF8F7DD6-B5F8-BA31-455C-2BED7E22ACA1}"/>
          </ac:spMkLst>
        </pc:spChg>
        <pc:spChg chg="del">
          <ac:chgData name="Agrima Singh" userId="cddaaed0-5727-4dba-8dd6-8bd0484dfd38" providerId="ADAL" clId="{486EA029-91D8-4C5D-AA17-14E90592908B}" dt="2024-06-05T14:25:55.461" v="27" actId="478"/>
          <ac:spMkLst>
            <pc:docMk/>
            <pc:sldMk cId="3470617574" sldId="2147481940"/>
            <ac:spMk id="23" creationId="{887B3897-39CE-1022-69E0-F9017FEE278B}"/>
          </ac:spMkLst>
        </pc:spChg>
        <pc:spChg chg="del">
          <ac:chgData name="Agrima Singh" userId="cddaaed0-5727-4dba-8dd6-8bd0484dfd38" providerId="ADAL" clId="{486EA029-91D8-4C5D-AA17-14E90592908B}" dt="2024-06-05T14:25:55.461" v="27" actId="478"/>
          <ac:spMkLst>
            <pc:docMk/>
            <pc:sldMk cId="3470617574" sldId="2147481940"/>
            <ac:spMk id="24" creationId="{2752B590-B665-A1A3-2772-5B9009122F92}"/>
          </ac:spMkLst>
        </pc:spChg>
        <pc:spChg chg="del">
          <ac:chgData name="Agrima Singh" userId="cddaaed0-5727-4dba-8dd6-8bd0484dfd38" providerId="ADAL" clId="{486EA029-91D8-4C5D-AA17-14E90592908B}" dt="2024-06-05T14:25:55.461" v="27" actId="478"/>
          <ac:spMkLst>
            <pc:docMk/>
            <pc:sldMk cId="3470617574" sldId="2147481940"/>
            <ac:spMk id="25" creationId="{2BFD49D5-3A0C-44FF-1473-30559290D7CE}"/>
          </ac:spMkLst>
        </pc:spChg>
        <pc:spChg chg="del">
          <ac:chgData name="Agrima Singh" userId="cddaaed0-5727-4dba-8dd6-8bd0484dfd38" providerId="ADAL" clId="{486EA029-91D8-4C5D-AA17-14E90592908B}" dt="2024-06-05T14:25:55.461" v="27" actId="478"/>
          <ac:spMkLst>
            <pc:docMk/>
            <pc:sldMk cId="3470617574" sldId="2147481940"/>
            <ac:spMk id="26" creationId="{54B9D8E5-FF57-ECD0-7A91-157693B371B6}"/>
          </ac:spMkLst>
        </pc:spChg>
        <pc:spChg chg="del">
          <ac:chgData name="Agrima Singh" userId="cddaaed0-5727-4dba-8dd6-8bd0484dfd38" providerId="ADAL" clId="{486EA029-91D8-4C5D-AA17-14E90592908B}" dt="2024-06-05T14:25:55.461" v="27" actId="478"/>
          <ac:spMkLst>
            <pc:docMk/>
            <pc:sldMk cId="3470617574" sldId="2147481940"/>
            <ac:spMk id="28" creationId="{43D42E76-0E7E-D32E-694F-603B7B70334D}"/>
          </ac:spMkLst>
        </pc:spChg>
        <pc:spChg chg="del">
          <ac:chgData name="Agrima Singh" userId="cddaaed0-5727-4dba-8dd6-8bd0484dfd38" providerId="ADAL" clId="{486EA029-91D8-4C5D-AA17-14E90592908B}" dt="2024-06-05T14:25:55.461" v="27" actId="478"/>
          <ac:spMkLst>
            <pc:docMk/>
            <pc:sldMk cId="3470617574" sldId="2147481940"/>
            <ac:spMk id="29" creationId="{69172553-5F91-CF3E-87F1-08C920811976}"/>
          </ac:spMkLst>
        </pc:spChg>
        <pc:spChg chg="del">
          <ac:chgData name="Agrima Singh" userId="cddaaed0-5727-4dba-8dd6-8bd0484dfd38" providerId="ADAL" clId="{486EA029-91D8-4C5D-AA17-14E90592908B}" dt="2024-06-05T14:25:55.461" v="27" actId="478"/>
          <ac:spMkLst>
            <pc:docMk/>
            <pc:sldMk cId="3470617574" sldId="2147481940"/>
            <ac:spMk id="30" creationId="{76792EC3-D406-8EA5-14CA-210D3BDFC213}"/>
          </ac:spMkLst>
        </pc:spChg>
        <pc:spChg chg="del">
          <ac:chgData name="Agrima Singh" userId="cddaaed0-5727-4dba-8dd6-8bd0484dfd38" providerId="ADAL" clId="{486EA029-91D8-4C5D-AA17-14E90592908B}" dt="2024-06-05T14:25:55.461" v="27" actId="478"/>
          <ac:spMkLst>
            <pc:docMk/>
            <pc:sldMk cId="3470617574" sldId="2147481940"/>
            <ac:spMk id="34" creationId="{94FC9424-700A-A626-1035-4154CACA30B0}"/>
          </ac:spMkLst>
        </pc:spChg>
        <pc:spChg chg="del">
          <ac:chgData name="Agrima Singh" userId="cddaaed0-5727-4dba-8dd6-8bd0484dfd38" providerId="ADAL" clId="{486EA029-91D8-4C5D-AA17-14E90592908B}" dt="2024-06-05T14:26:01.419" v="28" actId="478"/>
          <ac:spMkLst>
            <pc:docMk/>
            <pc:sldMk cId="3470617574" sldId="2147481940"/>
            <ac:spMk id="35" creationId="{60365294-8B28-C387-542F-9FC88EB50187}"/>
          </ac:spMkLst>
        </pc:spChg>
        <pc:spChg chg="del">
          <ac:chgData name="Agrima Singh" userId="cddaaed0-5727-4dba-8dd6-8bd0484dfd38" providerId="ADAL" clId="{486EA029-91D8-4C5D-AA17-14E90592908B}" dt="2024-06-05T14:25:55.461" v="27" actId="478"/>
          <ac:spMkLst>
            <pc:docMk/>
            <pc:sldMk cId="3470617574" sldId="2147481940"/>
            <ac:spMk id="39" creationId="{0F44D10B-B653-8560-D473-26C27718500D}"/>
          </ac:spMkLst>
        </pc:spChg>
        <pc:spChg chg="del">
          <ac:chgData name="Agrima Singh" userId="cddaaed0-5727-4dba-8dd6-8bd0484dfd38" providerId="ADAL" clId="{486EA029-91D8-4C5D-AA17-14E90592908B}" dt="2024-06-05T14:25:55.461" v="27" actId="478"/>
          <ac:spMkLst>
            <pc:docMk/>
            <pc:sldMk cId="3470617574" sldId="2147481940"/>
            <ac:spMk id="41" creationId="{BC5E3491-C417-9D1E-BFEB-181519435C73}"/>
          </ac:spMkLst>
        </pc:spChg>
        <pc:spChg chg="del">
          <ac:chgData name="Agrima Singh" userId="cddaaed0-5727-4dba-8dd6-8bd0484dfd38" providerId="ADAL" clId="{486EA029-91D8-4C5D-AA17-14E90592908B}" dt="2024-06-05T14:25:55.461" v="27" actId="478"/>
          <ac:spMkLst>
            <pc:docMk/>
            <pc:sldMk cId="3470617574" sldId="2147481940"/>
            <ac:spMk id="42" creationId="{3F276355-245D-9893-5F5A-FC0DD4345480}"/>
          </ac:spMkLst>
        </pc:spChg>
        <pc:spChg chg="mod">
          <ac:chgData name="Agrima Singh" userId="cddaaed0-5727-4dba-8dd6-8bd0484dfd38" providerId="ADAL" clId="{486EA029-91D8-4C5D-AA17-14E90592908B}" dt="2024-06-05T14:25:50.283" v="26" actId="1076"/>
          <ac:spMkLst>
            <pc:docMk/>
            <pc:sldMk cId="3470617574" sldId="2147481940"/>
            <ac:spMk id="57" creationId="{9A17E29C-A9B3-6588-0668-B2AE6B400651}"/>
          </ac:spMkLst>
        </pc:spChg>
        <pc:spChg chg="del">
          <ac:chgData name="Agrima Singh" userId="cddaaed0-5727-4dba-8dd6-8bd0484dfd38" providerId="ADAL" clId="{486EA029-91D8-4C5D-AA17-14E90592908B}" dt="2024-06-05T14:25:55.461" v="27" actId="478"/>
          <ac:spMkLst>
            <pc:docMk/>
            <pc:sldMk cId="3470617574" sldId="2147481940"/>
            <ac:spMk id="58" creationId="{CEC222FB-D690-D6BB-3A1A-39AEE633F51C}"/>
          </ac:spMkLst>
        </pc:spChg>
        <pc:spChg chg="del">
          <ac:chgData name="Agrima Singh" userId="cddaaed0-5727-4dba-8dd6-8bd0484dfd38" providerId="ADAL" clId="{486EA029-91D8-4C5D-AA17-14E90592908B}" dt="2024-06-05T14:25:55.461" v="27" actId="478"/>
          <ac:spMkLst>
            <pc:docMk/>
            <pc:sldMk cId="3470617574" sldId="2147481940"/>
            <ac:spMk id="59" creationId="{C962A178-80CB-22F2-ACA3-9910EF58E68E}"/>
          </ac:spMkLst>
        </pc:spChg>
        <pc:spChg chg="del">
          <ac:chgData name="Agrima Singh" userId="cddaaed0-5727-4dba-8dd6-8bd0484dfd38" providerId="ADAL" clId="{486EA029-91D8-4C5D-AA17-14E90592908B}" dt="2024-06-05T14:25:55.461" v="27" actId="478"/>
          <ac:spMkLst>
            <pc:docMk/>
            <pc:sldMk cId="3470617574" sldId="2147481940"/>
            <ac:spMk id="60" creationId="{40C6AE18-982E-C559-53A1-B2E2F40EC22A}"/>
          </ac:spMkLst>
        </pc:spChg>
        <pc:spChg chg="del">
          <ac:chgData name="Agrima Singh" userId="cddaaed0-5727-4dba-8dd6-8bd0484dfd38" providerId="ADAL" clId="{486EA029-91D8-4C5D-AA17-14E90592908B}" dt="2024-06-05T14:25:55.461" v="27" actId="478"/>
          <ac:spMkLst>
            <pc:docMk/>
            <pc:sldMk cId="3470617574" sldId="2147481940"/>
            <ac:spMk id="61" creationId="{76581F95-5B42-D12E-3F3B-4C9BBBCB7F50}"/>
          </ac:spMkLst>
        </pc:spChg>
        <pc:spChg chg="del">
          <ac:chgData name="Agrima Singh" userId="cddaaed0-5727-4dba-8dd6-8bd0484dfd38" providerId="ADAL" clId="{486EA029-91D8-4C5D-AA17-14E90592908B}" dt="2024-06-05T14:25:55.461" v="27" actId="478"/>
          <ac:spMkLst>
            <pc:docMk/>
            <pc:sldMk cId="3470617574" sldId="2147481940"/>
            <ac:spMk id="62" creationId="{4C73563D-F283-0B65-2CB3-89E7AF270EF8}"/>
          </ac:spMkLst>
        </pc:spChg>
        <pc:spChg chg="del">
          <ac:chgData name="Agrima Singh" userId="cddaaed0-5727-4dba-8dd6-8bd0484dfd38" providerId="ADAL" clId="{486EA029-91D8-4C5D-AA17-14E90592908B}" dt="2024-06-05T14:25:55.461" v="27" actId="478"/>
          <ac:spMkLst>
            <pc:docMk/>
            <pc:sldMk cId="3470617574" sldId="2147481940"/>
            <ac:spMk id="63" creationId="{9138A574-A5BD-594E-45B5-D4D072D55D48}"/>
          </ac:spMkLst>
        </pc:spChg>
        <pc:spChg chg="del">
          <ac:chgData name="Agrima Singh" userId="cddaaed0-5727-4dba-8dd6-8bd0484dfd38" providerId="ADAL" clId="{486EA029-91D8-4C5D-AA17-14E90592908B}" dt="2024-06-05T14:25:55.461" v="27" actId="478"/>
          <ac:spMkLst>
            <pc:docMk/>
            <pc:sldMk cId="3470617574" sldId="2147481940"/>
            <ac:spMk id="64" creationId="{5DC87103-F767-546A-6919-984C66C7F2B7}"/>
          </ac:spMkLst>
        </pc:spChg>
        <pc:spChg chg="del">
          <ac:chgData name="Agrima Singh" userId="cddaaed0-5727-4dba-8dd6-8bd0484dfd38" providerId="ADAL" clId="{486EA029-91D8-4C5D-AA17-14E90592908B}" dt="2024-06-05T14:25:55.461" v="27" actId="478"/>
          <ac:spMkLst>
            <pc:docMk/>
            <pc:sldMk cId="3470617574" sldId="2147481940"/>
            <ac:spMk id="65" creationId="{1EB1F0F0-D518-993E-AF8D-C4490DDF62B6}"/>
          </ac:spMkLst>
        </pc:spChg>
        <pc:spChg chg="del">
          <ac:chgData name="Agrima Singh" userId="cddaaed0-5727-4dba-8dd6-8bd0484dfd38" providerId="ADAL" clId="{486EA029-91D8-4C5D-AA17-14E90592908B}" dt="2024-06-05T14:25:55.461" v="27" actId="478"/>
          <ac:spMkLst>
            <pc:docMk/>
            <pc:sldMk cId="3470617574" sldId="2147481940"/>
            <ac:spMk id="67" creationId="{00CE7E7A-7D55-4182-3739-584493DE5A7F}"/>
          </ac:spMkLst>
        </pc:spChg>
        <pc:spChg chg="del">
          <ac:chgData name="Agrima Singh" userId="cddaaed0-5727-4dba-8dd6-8bd0484dfd38" providerId="ADAL" clId="{486EA029-91D8-4C5D-AA17-14E90592908B}" dt="2024-06-05T14:25:55.461" v="27" actId="478"/>
          <ac:spMkLst>
            <pc:docMk/>
            <pc:sldMk cId="3470617574" sldId="2147481940"/>
            <ac:spMk id="68" creationId="{4E5A109E-BC6C-5610-FF2D-DE2BB62B49BE}"/>
          </ac:spMkLst>
        </pc:spChg>
        <pc:spChg chg="del">
          <ac:chgData name="Agrima Singh" userId="cddaaed0-5727-4dba-8dd6-8bd0484dfd38" providerId="ADAL" clId="{486EA029-91D8-4C5D-AA17-14E90592908B}" dt="2024-06-05T14:25:55.461" v="27" actId="478"/>
          <ac:spMkLst>
            <pc:docMk/>
            <pc:sldMk cId="3470617574" sldId="2147481940"/>
            <ac:spMk id="69" creationId="{1694D1AF-C22A-3F4F-5C56-81EC27D21687}"/>
          </ac:spMkLst>
        </pc:spChg>
        <pc:spChg chg="del">
          <ac:chgData name="Agrima Singh" userId="cddaaed0-5727-4dba-8dd6-8bd0484dfd38" providerId="ADAL" clId="{486EA029-91D8-4C5D-AA17-14E90592908B}" dt="2024-06-05T14:25:55.461" v="27" actId="478"/>
          <ac:spMkLst>
            <pc:docMk/>
            <pc:sldMk cId="3470617574" sldId="2147481940"/>
            <ac:spMk id="70" creationId="{8ADC069F-C429-BB71-259A-1703B9F839C1}"/>
          </ac:spMkLst>
        </pc:spChg>
        <pc:cxnChg chg="del">
          <ac:chgData name="Agrima Singh" userId="cddaaed0-5727-4dba-8dd6-8bd0484dfd38" providerId="ADAL" clId="{486EA029-91D8-4C5D-AA17-14E90592908B}" dt="2024-06-05T14:25:55.461" v="27" actId="478"/>
          <ac:cxnSpMkLst>
            <pc:docMk/>
            <pc:sldMk cId="3470617574" sldId="2147481940"/>
            <ac:cxnSpMk id="3" creationId="{B36342AE-6594-C8F0-4C50-5E9AE86C9410}"/>
          </ac:cxnSpMkLst>
        </pc:cxnChg>
        <pc:cxnChg chg="del">
          <ac:chgData name="Agrima Singh" userId="cddaaed0-5727-4dba-8dd6-8bd0484dfd38" providerId="ADAL" clId="{486EA029-91D8-4C5D-AA17-14E90592908B}" dt="2024-06-05T14:25:55.461" v="27" actId="478"/>
          <ac:cxnSpMkLst>
            <pc:docMk/>
            <pc:sldMk cId="3470617574" sldId="2147481940"/>
            <ac:cxnSpMk id="4" creationId="{FD49BC0C-617F-8F3D-0B4E-D8B61919FC60}"/>
          </ac:cxnSpMkLst>
        </pc:cxnChg>
        <pc:cxnChg chg="del">
          <ac:chgData name="Agrima Singh" userId="cddaaed0-5727-4dba-8dd6-8bd0484dfd38" providerId="ADAL" clId="{486EA029-91D8-4C5D-AA17-14E90592908B}" dt="2024-06-05T14:25:55.461" v="27" actId="478"/>
          <ac:cxnSpMkLst>
            <pc:docMk/>
            <pc:sldMk cId="3470617574" sldId="2147481940"/>
            <ac:cxnSpMk id="20" creationId="{0964E657-4C3F-6889-5104-4E1825CCE235}"/>
          </ac:cxnSpMkLst>
        </pc:cxnChg>
        <pc:cxnChg chg="del">
          <ac:chgData name="Agrima Singh" userId="cddaaed0-5727-4dba-8dd6-8bd0484dfd38" providerId="ADAL" clId="{486EA029-91D8-4C5D-AA17-14E90592908B}" dt="2024-06-05T14:25:55.461" v="27" actId="478"/>
          <ac:cxnSpMkLst>
            <pc:docMk/>
            <pc:sldMk cId="3470617574" sldId="2147481940"/>
            <ac:cxnSpMk id="21" creationId="{6383A71B-6F8D-A830-7EC8-790A529CE689}"/>
          </ac:cxnSpMkLst>
        </pc:cxnChg>
        <pc:cxnChg chg="del">
          <ac:chgData name="Agrima Singh" userId="cddaaed0-5727-4dba-8dd6-8bd0484dfd38" providerId="ADAL" clId="{486EA029-91D8-4C5D-AA17-14E90592908B}" dt="2024-06-05T14:25:55.461" v="27" actId="478"/>
          <ac:cxnSpMkLst>
            <pc:docMk/>
            <pc:sldMk cId="3470617574" sldId="2147481940"/>
            <ac:cxnSpMk id="27" creationId="{FCBDE700-291A-10D7-6221-270FA951CB09}"/>
          </ac:cxnSpMkLst>
        </pc:cxnChg>
        <pc:cxnChg chg="del">
          <ac:chgData name="Agrima Singh" userId="cddaaed0-5727-4dba-8dd6-8bd0484dfd38" providerId="ADAL" clId="{486EA029-91D8-4C5D-AA17-14E90592908B}" dt="2024-06-05T14:25:55.461" v="27" actId="478"/>
          <ac:cxnSpMkLst>
            <pc:docMk/>
            <pc:sldMk cId="3470617574" sldId="2147481940"/>
            <ac:cxnSpMk id="33" creationId="{253D23D8-1C14-ECEB-5287-9A0279C4C691}"/>
          </ac:cxnSpMkLst>
        </pc:cxnChg>
      </pc:sldChg>
      <pc:sldChg chg="add del">
        <pc:chgData name="Agrima Singh" userId="cddaaed0-5727-4dba-8dd6-8bd0484dfd38" providerId="ADAL" clId="{486EA029-91D8-4C5D-AA17-14E90592908B}" dt="2024-06-06T04:31:51.526" v="530"/>
        <pc:sldMkLst>
          <pc:docMk/>
          <pc:sldMk cId="1234329789" sldId="2147481941"/>
        </pc:sldMkLst>
      </pc:sldChg>
      <pc:sldChg chg="addSp delSp modSp add mod delAnim modAnim">
        <pc:chgData name="Agrima Singh" userId="cddaaed0-5727-4dba-8dd6-8bd0484dfd38" providerId="ADAL" clId="{486EA029-91D8-4C5D-AA17-14E90592908B}" dt="2024-06-06T04:32:19.925" v="548" actId="1076"/>
        <pc:sldMkLst>
          <pc:docMk/>
          <pc:sldMk cId="2418598285" sldId="2147481941"/>
        </pc:sldMkLst>
        <pc:spChg chg="mod">
          <ac:chgData name="Agrima Singh" userId="cddaaed0-5727-4dba-8dd6-8bd0484dfd38" providerId="ADAL" clId="{486EA029-91D8-4C5D-AA17-14E90592908B}" dt="2024-06-06T04:31:55.476" v="540" actId="20577"/>
          <ac:spMkLst>
            <pc:docMk/>
            <pc:sldMk cId="2418598285" sldId="2147481941"/>
            <ac:spMk id="2" creationId="{BAF086A5-1EF2-F903-8562-CED9C95AB71E}"/>
          </ac:spMkLst>
        </pc:spChg>
        <pc:picChg chg="add mod">
          <ac:chgData name="Agrima Singh" userId="cddaaed0-5727-4dba-8dd6-8bd0484dfd38" providerId="ADAL" clId="{486EA029-91D8-4C5D-AA17-14E90592908B}" dt="2024-06-06T04:32:19.925" v="548" actId="1076"/>
          <ac:picMkLst>
            <pc:docMk/>
            <pc:sldMk cId="2418598285" sldId="2147481941"/>
            <ac:picMk id="3" creationId="{E8CD5161-802A-6256-73E9-9B8A58FFA14D}"/>
          </ac:picMkLst>
        </pc:picChg>
        <pc:picChg chg="del">
          <ac:chgData name="Agrima Singh" userId="cddaaed0-5727-4dba-8dd6-8bd0484dfd38" providerId="ADAL" clId="{486EA029-91D8-4C5D-AA17-14E90592908B}" dt="2024-06-06T04:31:57.603" v="541" actId="478"/>
          <ac:picMkLst>
            <pc:docMk/>
            <pc:sldMk cId="2418598285" sldId="2147481941"/>
            <ac:picMk id="4" creationId="{6847E15D-3A2D-8E4B-CB60-D83BDFF2EAD8}"/>
          </ac:picMkLst>
        </pc:picChg>
      </pc:sldChg>
      <pc:sldChg chg="add del">
        <pc:chgData name="Agrima Singh" userId="cddaaed0-5727-4dba-8dd6-8bd0484dfd38" providerId="ADAL" clId="{486EA029-91D8-4C5D-AA17-14E90592908B}" dt="2024-06-05T14:25:30.849" v="16"/>
        <pc:sldMkLst>
          <pc:docMk/>
          <pc:sldMk cId="2820315440" sldId="2147481941"/>
        </pc:sldMkLst>
      </pc:sldChg>
      <pc:sldChg chg="add del">
        <pc:chgData name="Agrima Singh" userId="cddaaed0-5727-4dba-8dd6-8bd0484dfd38" providerId="ADAL" clId="{486EA029-91D8-4C5D-AA17-14E90592908B}" dt="2024-06-05T14:25:25.522" v="14"/>
        <pc:sldMkLst>
          <pc:docMk/>
          <pc:sldMk cId="3482706644" sldId="2147481941"/>
        </pc:sldMkLst>
      </pc:sldChg>
      <pc:sldChg chg="add del">
        <pc:chgData name="Agrima Singh" userId="cddaaed0-5727-4dba-8dd6-8bd0484dfd38" providerId="ADAL" clId="{486EA029-91D8-4C5D-AA17-14E90592908B}" dt="2024-06-06T04:33:39.404" v="552"/>
        <pc:sldMkLst>
          <pc:docMk/>
          <pc:sldMk cId="182076959" sldId="2147481942"/>
        </pc:sldMkLst>
      </pc:sldChg>
      <pc:sldChg chg="addSp delSp modSp add mod delAnim modAnim">
        <pc:chgData name="Agrima Singh" userId="cddaaed0-5727-4dba-8dd6-8bd0484dfd38" providerId="ADAL" clId="{486EA029-91D8-4C5D-AA17-14E90592908B}" dt="2024-06-06T04:34:08.254" v="573" actId="1076"/>
        <pc:sldMkLst>
          <pc:docMk/>
          <pc:sldMk cId="2616483151" sldId="2147481942"/>
        </pc:sldMkLst>
        <pc:spChg chg="mod">
          <ac:chgData name="Agrima Singh" userId="cddaaed0-5727-4dba-8dd6-8bd0484dfd38" providerId="ADAL" clId="{486EA029-91D8-4C5D-AA17-14E90592908B}" dt="2024-06-06T04:33:47.884" v="567" actId="20577"/>
          <ac:spMkLst>
            <pc:docMk/>
            <pc:sldMk cId="2616483151" sldId="2147481942"/>
            <ac:spMk id="2" creationId="{BAF086A5-1EF2-F903-8562-CED9C95AB71E}"/>
          </ac:spMkLst>
        </pc:spChg>
        <pc:picChg chg="del">
          <ac:chgData name="Agrima Singh" userId="cddaaed0-5727-4dba-8dd6-8bd0484dfd38" providerId="ADAL" clId="{486EA029-91D8-4C5D-AA17-14E90592908B}" dt="2024-06-06T04:33:54.779" v="568" actId="478"/>
          <ac:picMkLst>
            <pc:docMk/>
            <pc:sldMk cId="2616483151" sldId="2147481942"/>
            <ac:picMk id="3" creationId="{E8CD5161-802A-6256-73E9-9B8A58FFA14D}"/>
          </ac:picMkLst>
        </pc:picChg>
        <pc:picChg chg="add mod">
          <ac:chgData name="Agrima Singh" userId="cddaaed0-5727-4dba-8dd6-8bd0484dfd38" providerId="ADAL" clId="{486EA029-91D8-4C5D-AA17-14E90592908B}" dt="2024-06-06T04:34:08.254" v="573" actId="1076"/>
          <ac:picMkLst>
            <pc:docMk/>
            <pc:sldMk cId="2616483151" sldId="2147481942"/>
            <ac:picMk id="4" creationId="{08EE8950-188C-1471-2969-614F80F846C3}"/>
          </ac:picMkLst>
        </pc:picChg>
      </pc:sldChg>
      <pc:sldChg chg="addSp delSp modSp add mod delAnim">
        <pc:chgData name="Agrima Singh" userId="cddaaed0-5727-4dba-8dd6-8bd0484dfd38" providerId="ADAL" clId="{486EA029-91D8-4C5D-AA17-14E90592908B}" dt="2024-06-06T04:36:06.624" v="615" actId="1076"/>
        <pc:sldMkLst>
          <pc:docMk/>
          <pc:sldMk cId="1984022326" sldId="2147481943"/>
        </pc:sldMkLst>
        <pc:spChg chg="mod">
          <ac:chgData name="Agrima Singh" userId="cddaaed0-5727-4dba-8dd6-8bd0484dfd38" providerId="ADAL" clId="{486EA029-91D8-4C5D-AA17-14E90592908B}" dt="2024-06-06T04:35:45.148" v="609" actId="20577"/>
          <ac:spMkLst>
            <pc:docMk/>
            <pc:sldMk cId="1984022326" sldId="2147481943"/>
            <ac:spMk id="2" creationId="{BAF086A5-1EF2-F903-8562-CED9C95AB71E}"/>
          </ac:spMkLst>
        </pc:spChg>
        <pc:picChg chg="add mod">
          <ac:chgData name="Agrima Singh" userId="cddaaed0-5727-4dba-8dd6-8bd0484dfd38" providerId="ADAL" clId="{486EA029-91D8-4C5D-AA17-14E90592908B}" dt="2024-06-06T04:36:06.624" v="615" actId="1076"/>
          <ac:picMkLst>
            <pc:docMk/>
            <pc:sldMk cId="1984022326" sldId="2147481943"/>
            <ac:picMk id="3" creationId="{E3F51481-8A9F-5628-E7BE-F9B9304F2569}"/>
          </ac:picMkLst>
        </pc:picChg>
        <pc:picChg chg="del">
          <ac:chgData name="Agrima Singh" userId="cddaaed0-5727-4dba-8dd6-8bd0484dfd38" providerId="ADAL" clId="{486EA029-91D8-4C5D-AA17-14E90592908B}" dt="2024-06-06T04:35:52.207" v="610" actId="478"/>
          <ac:picMkLst>
            <pc:docMk/>
            <pc:sldMk cId="1984022326" sldId="2147481943"/>
            <ac:picMk id="4" creationId="{08EE8950-188C-1471-2969-614F80F846C3}"/>
          </ac:picMkLst>
        </pc:picChg>
      </pc:sldChg>
      <pc:sldChg chg="add del">
        <pc:chgData name="Agrima Singh" userId="cddaaed0-5727-4dba-8dd6-8bd0484dfd38" providerId="ADAL" clId="{486EA029-91D8-4C5D-AA17-14E90592908B}" dt="2024-06-06T04:35:30.223" v="575"/>
        <pc:sldMkLst>
          <pc:docMk/>
          <pc:sldMk cId="4227035188" sldId="2147481943"/>
        </pc:sldMkLst>
      </pc:sldChg>
    </pc:docChg>
  </pc:docChgLst>
  <pc:docChgLst>
    <pc:chgData name="Abhishek Singh Tomar" userId="42be2351-8acd-4005-aae4-d092fa1b67a6" providerId="ADAL" clId="{96466EA8-5817-445D-93CC-6CC8AEFE1130}"/>
    <pc:docChg chg="modSld">
      <pc:chgData name="Abhishek Singh Tomar" userId="42be2351-8acd-4005-aae4-d092fa1b67a6" providerId="ADAL" clId="{96466EA8-5817-445D-93CC-6CC8AEFE1130}" dt="2024-06-18T08:50:08.492" v="5" actId="1037"/>
      <pc:docMkLst>
        <pc:docMk/>
      </pc:docMkLst>
      <pc:sldChg chg="modSp mod">
        <pc:chgData name="Abhishek Singh Tomar" userId="42be2351-8acd-4005-aae4-d092fa1b67a6" providerId="ADAL" clId="{96466EA8-5817-445D-93CC-6CC8AEFE1130}" dt="2024-06-18T08:50:08.492" v="5" actId="1037"/>
        <pc:sldMkLst>
          <pc:docMk/>
          <pc:sldMk cId="2432814113" sldId="2145705697"/>
        </pc:sldMkLst>
        <pc:spChg chg="mod">
          <ac:chgData name="Abhishek Singh Tomar" userId="42be2351-8acd-4005-aae4-d092fa1b67a6" providerId="ADAL" clId="{96466EA8-5817-445D-93CC-6CC8AEFE1130}" dt="2024-06-18T08:50:08.492" v="5" actId="1037"/>
          <ac:spMkLst>
            <pc:docMk/>
            <pc:sldMk cId="2432814113" sldId="2145705697"/>
            <ac:spMk id="11" creationId="{3C3EA3C2-660B-BC5A-6073-A501292AA4CF}"/>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E2C5B0-A077-C54F-B3E2-91619CDB40A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70EF79C6-6ED3-8946-85ED-1124987306DB}">
      <dgm:prSet custT="1"/>
      <dgm:spPr>
        <a:solidFill>
          <a:srgbClr val="10253F">
            <a:alpha val="69804"/>
          </a:srgbClr>
        </a:solidFill>
        <a:ln w="6350">
          <a:solidFill>
            <a:schemeClr val="accent1">
              <a:lumMod val="75000"/>
            </a:schemeClr>
          </a:solidFill>
        </a:ln>
      </dgm:spPr>
      <dgm:t>
        <a:bodyPr/>
        <a:lstStyle/>
        <a:p>
          <a:pPr>
            <a:lnSpc>
              <a:spcPct val="100000"/>
            </a:lnSpc>
            <a:spcAft>
              <a:spcPts val="0"/>
            </a:spcAft>
          </a:pPr>
          <a:r>
            <a:rPr lang="en-US" sz="1400"/>
            <a:t>Copilot will transform the way we work.</a:t>
          </a:r>
          <a:endParaRPr lang="en-IN" sz="1400"/>
        </a:p>
      </dgm:t>
    </dgm:pt>
    <dgm:pt modelId="{DE72190D-002C-874A-9FCA-CD23041B2BE0}" type="parTrans" cxnId="{394B82F1-E847-634A-B1EB-BCDF395D84A7}">
      <dgm:prSet/>
      <dgm:spPr/>
      <dgm:t>
        <a:bodyPr/>
        <a:lstStyle/>
        <a:p>
          <a:endParaRPr lang="en-US"/>
        </a:p>
      </dgm:t>
    </dgm:pt>
    <dgm:pt modelId="{810537E5-14DB-ED42-8A5E-311D206FE153}" type="sibTrans" cxnId="{394B82F1-E847-634A-B1EB-BCDF395D84A7}">
      <dgm:prSet/>
      <dgm:spPr/>
      <dgm:t>
        <a:bodyPr/>
        <a:lstStyle/>
        <a:p>
          <a:endParaRPr lang="en-US"/>
        </a:p>
      </dgm:t>
    </dgm:pt>
    <dgm:pt modelId="{0C30116F-2405-3248-94B5-AE6E2C3B9758}">
      <dgm:prSet custT="1"/>
      <dgm:spPr>
        <a:solidFill>
          <a:srgbClr val="10253F">
            <a:alpha val="69804"/>
          </a:srgbClr>
        </a:solidFill>
        <a:ln w="6350">
          <a:solidFill>
            <a:schemeClr val="accent1">
              <a:lumMod val="75000"/>
            </a:schemeClr>
          </a:solidFill>
        </a:ln>
      </dgm:spPr>
      <dgm:t>
        <a:bodyPr/>
        <a:lstStyle/>
        <a:p>
          <a:pPr>
            <a:lnSpc>
              <a:spcPct val="100000"/>
            </a:lnSpc>
            <a:spcAft>
              <a:spcPts val="0"/>
            </a:spcAft>
          </a:pPr>
          <a:r>
            <a:rPr lang="en-US" sz="1400"/>
            <a:t>With multimodal capabilities, manufacturing vertical has potential for productivity gains.</a:t>
          </a:r>
          <a:endParaRPr lang="en-IN" sz="1400"/>
        </a:p>
      </dgm:t>
    </dgm:pt>
    <dgm:pt modelId="{5255FB01-47BB-EE48-9849-AF5F31973C7D}" type="parTrans" cxnId="{17DF38E0-B628-4A48-A014-EF3D7F707176}">
      <dgm:prSet/>
      <dgm:spPr/>
      <dgm:t>
        <a:bodyPr/>
        <a:lstStyle/>
        <a:p>
          <a:endParaRPr lang="en-US"/>
        </a:p>
      </dgm:t>
    </dgm:pt>
    <dgm:pt modelId="{BA9217E9-E3F1-9044-B5A5-E05459FBD198}" type="sibTrans" cxnId="{17DF38E0-B628-4A48-A014-EF3D7F707176}">
      <dgm:prSet/>
      <dgm:spPr/>
      <dgm:t>
        <a:bodyPr/>
        <a:lstStyle/>
        <a:p>
          <a:endParaRPr lang="en-US"/>
        </a:p>
      </dgm:t>
    </dgm:pt>
    <dgm:pt modelId="{73983772-0819-D649-B878-F6853CF74BD7}">
      <dgm:prSet custT="1"/>
      <dgm:spPr>
        <a:solidFill>
          <a:srgbClr val="10253F">
            <a:alpha val="69804"/>
          </a:srgbClr>
        </a:solidFill>
        <a:ln w="6350">
          <a:solidFill>
            <a:schemeClr val="accent1">
              <a:lumMod val="75000"/>
            </a:schemeClr>
          </a:solidFill>
        </a:ln>
      </dgm:spPr>
      <dgm:t>
        <a:bodyPr/>
        <a:lstStyle/>
        <a:p>
          <a:pPr>
            <a:lnSpc>
              <a:spcPct val="100000"/>
            </a:lnSpc>
            <a:spcAft>
              <a:spcPts val="0"/>
            </a:spcAft>
          </a:pPr>
          <a:r>
            <a:rPr lang="en-US" sz="1400"/>
            <a:t>Migration to cloud will only accelerate.</a:t>
          </a:r>
          <a:endParaRPr lang="en-IN" sz="1400"/>
        </a:p>
      </dgm:t>
    </dgm:pt>
    <dgm:pt modelId="{E107F220-4E1B-0942-87E9-F66A30A256CA}" type="parTrans" cxnId="{73958BEC-8A25-2846-98F5-3F680550F582}">
      <dgm:prSet/>
      <dgm:spPr/>
      <dgm:t>
        <a:bodyPr/>
        <a:lstStyle/>
        <a:p>
          <a:endParaRPr lang="en-US"/>
        </a:p>
      </dgm:t>
    </dgm:pt>
    <dgm:pt modelId="{71D73E90-DECA-3948-95FA-C5E8B3AF378F}" type="sibTrans" cxnId="{73958BEC-8A25-2846-98F5-3F680550F582}">
      <dgm:prSet/>
      <dgm:spPr/>
      <dgm:t>
        <a:bodyPr/>
        <a:lstStyle/>
        <a:p>
          <a:endParaRPr lang="en-US"/>
        </a:p>
      </dgm:t>
    </dgm:pt>
    <dgm:pt modelId="{25C0A40B-EC2F-0E40-AF93-009545A83ABA}">
      <dgm:prSet custT="1"/>
      <dgm:spPr>
        <a:solidFill>
          <a:srgbClr val="10253F">
            <a:alpha val="69804"/>
          </a:srgbClr>
        </a:solidFill>
        <a:ln w="6350">
          <a:solidFill>
            <a:schemeClr val="accent1">
              <a:lumMod val="75000"/>
            </a:schemeClr>
          </a:solidFill>
        </a:ln>
      </dgm:spPr>
      <dgm:t>
        <a:bodyPr/>
        <a:lstStyle/>
        <a:p>
          <a:pPr>
            <a:lnSpc>
              <a:spcPct val="100000"/>
            </a:lnSpc>
            <a:spcAft>
              <a:spcPts val="0"/>
            </a:spcAft>
          </a:pPr>
          <a:r>
            <a:rPr lang="en-US" sz="1400"/>
            <a:t>Infusion of AI/ML towards autonomous production will gain acceleration.</a:t>
          </a:r>
          <a:endParaRPr lang="en-IN" sz="1400"/>
        </a:p>
      </dgm:t>
    </dgm:pt>
    <dgm:pt modelId="{F652A84B-F8A4-3846-BE6E-293904F45583}" type="parTrans" cxnId="{53F6CB84-CEAD-2E4D-AF8D-CC7CB462B265}">
      <dgm:prSet/>
      <dgm:spPr/>
      <dgm:t>
        <a:bodyPr/>
        <a:lstStyle/>
        <a:p>
          <a:endParaRPr lang="en-US"/>
        </a:p>
      </dgm:t>
    </dgm:pt>
    <dgm:pt modelId="{FB1F628C-B20B-A942-BC93-C16A87FF35E2}" type="sibTrans" cxnId="{53F6CB84-CEAD-2E4D-AF8D-CC7CB462B265}">
      <dgm:prSet/>
      <dgm:spPr/>
      <dgm:t>
        <a:bodyPr/>
        <a:lstStyle/>
        <a:p>
          <a:endParaRPr lang="en-US"/>
        </a:p>
      </dgm:t>
    </dgm:pt>
    <dgm:pt modelId="{A6F9F386-B6C7-B94F-A2E9-2E7027EAE3A6}" type="pres">
      <dgm:prSet presAssocID="{ACE2C5B0-A077-C54F-B3E2-91619CDB40A8}" presName="diagram" presStyleCnt="0">
        <dgm:presLayoutVars>
          <dgm:dir/>
          <dgm:resizeHandles val="exact"/>
        </dgm:presLayoutVars>
      </dgm:prSet>
      <dgm:spPr/>
    </dgm:pt>
    <dgm:pt modelId="{F72567F7-9953-FA44-8833-827DCB795000}" type="pres">
      <dgm:prSet presAssocID="{70EF79C6-6ED3-8946-85ED-1124987306DB}" presName="node" presStyleLbl="node1" presStyleIdx="0" presStyleCnt="4" custScaleY="161035">
        <dgm:presLayoutVars>
          <dgm:bulletEnabled val="1"/>
        </dgm:presLayoutVars>
      </dgm:prSet>
      <dgm:spPr>
        <a:prstGeom prst="flowChartOffpageConnector">
          <a:avLst/>
        </a:prstGeom>
      </dgm:spPr>
    </dgm:pt>
    <dgm:pt modelId="{BACFD836-04DF-D344-BD2E-CD3FB4561C47}" type="pres">
      <dgm:prSet presAssocID="{810537E5-14DB-ED42-8A5E-311D206FE153}" presName="sibTrans" presStyleCnt="0"/>
      <dgm:spPr/>
    </dgm:pt>
    <dgm:pt modelId="{83098424-1928-4D46-A529-4FF799116B71}" type="pres">
      <dgm:prSet presAssocID="{0C30116F-2405-3248-94B5-AE6E2C3B9758}" presName="node" presStyleLbl="node1" presStyleIdx="1" presStyleCnt="4" custScaleY="161035">
        <dgm:presLayoutVars>
          <dgm:bulletEnabled val="1"/>
        </dgm:presLayoutVars>
      </dgm:prSet>
      <dgm:spPr>
        <a:prstGeom prst="flowChartOffpageConnector">
          <a:avLst/>
        </a:prstGeom>
      </dgm:spPr>
    </dgm:pt>
    <dgm:pt modelId="{871CD3FB-8532-4E43-A6A7-27A7597D0A46}" type="pres">
      <dgm:prSet presAssocID="{BA9217E9-E3F1-9044-B5A5-E05459FBD198}" presName="sibTrans" presStyleCnt="0"/>
      <dgm:spPr/>
    </dgm:pt>
    <dgm:pt modelId="{FBE88C3D-AA53-D14A-9CB0-A28BFAB5236F}" type="pres">
      <dgm:prSet presAssocID="{73983772-0819-D649-B878-F6853CF74BD7}" presName="node" presStyleLbl="node1" presStyleIdx="2" presStyleCnt="4" custScaleY="161035">
        <dgm:presLayoutVars>
          <dgm:bulletEnabled val="1"/>
        </dgm:presLayoutVars>
      </dgm:prSet>
      <dgm:spPr>
        <a:prstGeom prst="flowChartOffpageConnector">
          <a:avLst/>
        </a:prstGeom>
      </dgm:spPr>
    </dgm:pt>
    <dgm:pt modelId="{AA590162-118A-3247-A8CF-1F157C42250E}" type="pres">
      <dgm:prSet presAssocID="{71D73E90-DECA-3948-95FA-C5E8B3AF378F}" presName="sibTrans" presStyleCnt="0"/>
      <dgm:spPr/>
    </dgm:pt>
    <dgm:pt modelId="{1B94EB66-6F59-DD4C-94C3-6563579BDC1F}" type="pres">
      <dgm:prSet presAssocID="{25C0A40B-EC2F-0E40-AF93-009545A83ABA}" presName="node" presStyleLbl="node1" presStyleIdx="3" presStyleCnt="4" custScaleY="161035">
        <dgm:presLayoutVars>
          <dgm:bulletEnabled val="1"/>
        </dgm:presLayoutVars>
      </dgm:prSet>
      <dgm:spPr>
        <a:prstGeom prst="flowChartOffpageConnector">
          <a:avLst/>
        </a:prstGeom>
      </dgm:spPr>
    </dgm:pt>
  </dgm:ptLst>
  <dgm:cxnLst>
    <dgm:cxn modelId="{41662813-21D2-3F43-BF9F-D83DB42C4BF7}" type="presOf" srcId="{0C30116F-2405-3248-94B5-AE6E2C3B9758}" destId="{83098424-1928-4D46-A529-4FF799116B71}" srcOrd="0" destOrd="0" presId="urn:microsoft.com/office/officeart/2005/8/layout/default"/>
    <dgm:cxn modelId="{BDC8FF79-6E15-144F-BC13-10F26ACD6A74}" type="presOf" srcId="{25C0A40B-EC2F-0E40-AF93-009545A83ABA}" destId="{1B94EB66-6F59-DD4C-94C3-6563579BDC1F}" srcOrd="0" destOrd="0" presId="urn:microsoft.com/office/officeart/2005/8/layout/default"/>
    <dgm:cxn modelId="{82D8F181-936C-9948-BBA7-55193C057DD4}" type="presOf" srcId="{70EF79C6-6ED3-8946-85ED-1124987306DB}" destId="{F72567F7-9953-FA44-8833-827DCB795000}" srcOrd="0" destOrd="0" presId="urn:microsoft.com/office/officeart/2005/8/layout/default"/>
    <dgm:cxn modelId="{53F6CB84-CEAD-2E4D-AF8D-CC7CB462B265}" srcId="{ACE2C5B0-A077-C54F-B3E2-91619CDB40A8}" destId="{25C0A40B-EC2F-0E40-AF93-009545A83ABA}" srcOrd="3" destOrd="0" parTransId="{F652A84B-F8A4-3846-BE6E-293904F45583}" sibTransId="{FB1F628C-B20B-A942-BC93-C16A87FF35E2}"/>
    <dgm:cxn modelId="{4DF0B2AD-2989-5F49-A4B7-66FC7F8A9170}" type="presOf" srcId="{73983772-0819-D649-B878-F6853CF74BD7}" destId="{FBE88C3D-AA53-D14A-9CB0-A28BFAB5236F}" srcOrd="0" destOrd="0" presId="urn:microsoft.com/office/officeart/2005/8/layout/default"/>
    <dgm:cxn modelId="{2D2003BB-38F5-4E46-87CE-CD61D69D1CD2}" type="presOf" srcId="{ACE2C5B0-A077-C54F-B3E2-91619CDB40A8}" destId="{A6F9F386-B6C7-B94F-A2E9-2E7027EAE3A6}" srcOrd="0" destOrd="0" presId="urn:microsoft.com/office/officeart/2005/8/layout/default"/>
    <dgm:cxn modelId="{17DF38E0-B628-4A48-A014-EF3D7F707176}" srcId="{ACE2C5B0-A077-C54F-B3E2-91619CDB40A8}" destId="{0C30116F-2405-3248-94B5-AE6E2C3B9758}" srcOrd="1" destOrd="0" parTransId="{5255FB01-47BB-EE48-9849-AF5F31973C7D}" sibTransId="{BA9217E9-E3F1-9044-B5A5-E05459FBD198}"/>
    <dgm:cxn modelId="{73958BEC-8A25-2846-98F5-3F680550F582}" srcId="{ACE2C5B0-A077-C54F-B3E2-91619CDB40A8}" destId="{73983772-0819-D649-B878-F6853CF74BD7}" srcOrd="2" destOrd="0" parTransId="{E107F220-4E1B-0942-87E9-F66A30A256CA}" sibTransId="{71D73E90-DECA-3948-95FA-C5E8B3AF378F}"/>
    <dgm:cxn modelId="{394B82F1-E847-634A-B1EB-BCDF395D84A7}" srcId="{ACE2C5B0-A077-C54F-B3E2-91619CDB40A8}" destId="{70EF79C6-6ED3-8946-85ED-1124987306DB}" srcOrd="0" destOrd="0" parTransId="{DE72190D-002C-874A-9FCA-CD23041B2BE0}" sibTransId="{810537E5-14DB-ED42-8A5E-311D206FE153}"/>
    <dgm:cxn modelId="{4AB2F19A-86DC-7349-8F6E-003AA16A1158}" type="presParOf" srcId="{A6F9F386-B6C7-B94F-A2E9-2E7027EAE3A6}" destId="{F72567F7-9953-FA44-8833-827DCB795000}" srcOrd="0" destOrd="0" presId="urn:microsoft.com/office/officeart/2005/8/layout/default"/>
    <dgm:cxn modelId="{7C3C2F06-B74D-8F4B-8BD0-8454889FFB5A}" type="presParOf" srcId="{A6F9F386-B6C7-B94F-A2E9-2E7027EAE3A6}" destId="{BACFD836-04DF-D344-BD2E-CD3FB4561C47}" srcOrd="1" destOrd="0" presId="urn:microsoft.com/office/officeart/2005/8/layout/default"/>
    <dgm:cxn modelId="{4F606151-4363-C848-BF53-BAC4F1BC1E92}" type="presParOf" srcId="{A6F9F386-B6C7-B94F-A2E9-2E7027EAE3A6}" destId="{83098424-1928-4D46-A529-4FF799116B71}" srcOrd="2" destOrd="0" presId="urn:microsoft.com/office/officeart/2005/8/layout/default"/>
    <dgm:cxn modelId="{2CC2A3BF-B105-1D4C-AAEB-0240A1D1781D}" type="presParOf" srcId="{A6F9F386-B6C7-B94F-A2E9-2E7027EAE3A6}" destId="{871CD3FB-8532-4E43-A6A7-27A7597D0A46}" srcOrd="3" destOrd="0" presId="urn:microsoft.com/office/officeart/2005/8/layout/default"/>
    <dgm:cxn modelId="{90D9310F-8C6B-3348-AE5B-F66B98CD0070}" type="presParOf" srcId="{A6F9F386-B6C7-B94F-A2E9-2E7027EAE3A6}" destId="{FBE88C3D-AA53-D14A-9CB0-A28BFAB5236F}" srcOrd="4" destOrd="0" presId="urn:microsoft.com/office/officeart/2005/8/layout/default"/>
    <dgm:cxn modelId="{DA209320-7E8A-8440-9146-4D0692F35FE3}" type="presParOf" srcId="{A6F9F386-B6C7-B94F-A2E9-2E7027EAE3A6}" destId="{AA590162-118A-3247-A8CF-1F157C42250E}" srcOrd="5" destOrd="0" presId="urn:microsoft.com/office/officeart/2005/8/layout/default"/>
    <dgm:cxn modelId="{AF3B5B1E-4CAA-F741-BB87-855AEE598143}" type="presParOf" srcId="{A6F9F386-B6C7-B94F-A2E9-2E7027EAE3A6}" destId="{1B94EB66-6F59-DD4C-94C3-6563579BDC1F}"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2567F7-9953-FA44-8833-827DCB795000}">
      <dsp:nvSpPr>
        <dsp:cNvPr id="0" name=""/>
        <dsp:cNvSpPr/>
      </dsp:nvSpPr>
      <dsp:spPr>
        <a:xfrm>
          <a:off x="2489" y="196190"/>
          <a:ext cx="1974725" cy="1907999"/>
        </a:xfrm>
        <a:prstGeom prst="flowChartOffpageConnector">
          <a:avLst/>
        </a:prstGeom>
        <a:solidFill>
          <a:srgbClr val="10253F">
            <a:alpha val="69804"/>
          </a:srgbClr>
        </a:solidFill>
        <a:ln w="635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ts val="0"/>
            </a:spcAft>
            <a:buNone/>
          </a:pPr>
          <a:r>
            <a:rPr lang="en-US" sz="1400" kern="1200"/>
            <a:t>Copilot will transform the way we work.</a:t>
          </a:r>
          <a:endParaRPr lang="en-IN" sz="1400" kern="1200"/>
        </a:p>
      </dsp:txBody>
      <dsp:txXfrm>
        <a:off x="2489" y="196190"/>
        <a:ext cx="1974725" cy="1526399"/>
      </dsp:txXfrm>
    </dsp:sp>
    <dsp:sp modelId="{83098424-1928-4D46-A529-4FF799116B71}">
      <dsp:nvSpPr>
        <dsp:cNvPr id="0" name=""/>
        <dsp:cNvSpPr/>
      </dsp:nvSpPr>
      <dsp:spPr>
        <a:xfrm>
          <a:off x="2174687" y="196190"/>
          <a:ext cx="1974725" cy="1907999"/>
        </a:xfrm>
        <a:prstGeom prst="flowChartOffpageConnector">
          <a:avLst/>
        </a:prstGeom>
        <a:solidFill>
          <a:srgbClr val="10253F">
            <a:alpha val="69804"/>
          </a:srgbClr>
        </a:solidFill>
        <a:ln w="635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ts val="0"/>
            </a:spcAft>
            <a:buNone/>
          </a:pPr>
          <a:r>
            <a:rPr lang="en-US" sz="1400" kern="1200"/>
            <a:t>With multimodal capabilities, manufacturing vertical has potential for productivity gains.</a:t>
          </a:r>
          <a:endParaRPr lang="en-IN" sz="1400" kern="1200"/>
        </a:p>
      </dsp:txBody>
      <dsp:txXfrm>
        <a:off x="2174687" y="196190"/>
        <a:ext cx="1974725" cy="1526399"/>
      </dsp:txXfrm>
    </dsp:sp>
    <dsp:sp modelId="{FBE88C3D-AA53-D14A-9CB0-A28BFAB5236F}">
      <dsp:nvSpPr>
        <dsp:cNvPr id="0" name=""/>
        <dsp:cNvSpPr/>
      </dsp:nvSpPr>
      <dsp:spPr>
        <a:xfrm>
          <a:off x="4346886" y="196190"/>
          <a:ext cx="1974725" cy="1907999"/>
        </a:xfrm>
        <a:prstGeom prst="flowChartOffpageConnector">
          <a:avLst/>
        </a:prstGeom>
        <a:solidFill>
          <a:srgbClr val="10253F">
            <a:alpha val="69804"/>
          </a:srgbClr>
        </a:solidFill>
        <a:ln w="635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ts val="0"/>
            </a:spcAft>
            <a:buNone/>
          </a:pPr>
          <a:r>
            <a:rPr lang="en-US" sz="1400" kern="1200"/>
            <a:t>Migration to cloud will only accelerate.</a:t>
          </a:r>
          <a:endParaRPr lang="en-IN" sz="1400" kern="1200"/>
        </a:p>
      </dsp:txBody>
      <dsp:txXfrm>
        <a:off x="4346886" y="196190"/>
        <a:ext cx="1974725" cy="1526399"/>
      </dsp:txXfrm>
    </dsp:sp>
    <dsp:sp modelId="{1B94EB66-6F59-DD4C-94C3-6563579BDC1F}">
      <dsp:nvSpPr>
        <dsp:cNvPr id="0" name=""/>
        <dsp:cNvSpPr/>
      </dsp:nvSpPr>
      <dsp:spPr>
        <a:xfrm>
          <a:off x="6519084" y="196190"/>
          <a:ext cx="1974725" cy="1907999"/>
        </a:xfrm>
        <a:prstGeom prst="flowChartOffpageConnector">
          <a:avLst/>
        </a:prstGeom>
        <a:solidFill>
          <a:srgbClr val="10253F">
            <a:alpha val="69804"/>
          </a:srgbClr>
        </a:solidFill>
        <a:ln w="635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ts val="0"/>
            </a:spcAft>
            <a:buNone/>
          </a:pPr>
          <a:r>
            <a:rPr lang="en-US" sz="1400" kern="1200"/>
            <a:t>Infusion of AI/ML towards autonomous production will gain acceleration.</a:t>
          </a:r>
          <a:endParaRPr lang="en-IN" sz="1400" kern="1200"/>
        </a:p>
      </dsp:txBody>
      <dsp:txXfrm>
        <a:off x="6519084" y="196190"/>
        <a:ext cx="1974725" cy="152639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BE849E-743E-4C9A-88B5-4AAEFFEEA26E}" type="datetimeFigureOut">
              <a:rPr lang="en-IN" smtClean="0"/>
              <a:t>18-06-2024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842D2F-2D7C-40BA-88D7-99E089B47A0F}" type="slidenum">
              <a:rPr lang="en-IN" smtClean="0"/>
              <a:t>‹#›</a:t>
            </a:fld>
            <a:endParaRPr lang="en-IN"/>
          </a:p>
        </p:txBody>
      </p:sp>
    </p:spTree>
    <p:extLst>
      <p:ext uri="{BB962C8B-B14F-4D97-AF65-F5344CB8AC3E}">
        <p14:creationId xmlns:p14="http://schemas.microsoft.com/office/powerpoint/2010/main" val="139493250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F2842D2F-2D7C-40BA-88D7-99E089B47A0F}" type="slidenum">
              <a:rPr lang="en-IN" smtClean="0"/>
              <a:t>1</a:t>
            </a:fld>
            <a:endParaRPr lang="en-IN"/>
          </a:p>
        </p:txBody>
      </p:sp>
    </p:spTree>
    <p:extLst>
      <p:ext uri="{BB962C8B-B14F-4D97-AF65-F5344CB8AC3E}">
        <p14:creationId xmlns:p14="http://schemas.microsoft.com/office/powerpoint/2010/main" val="4117897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F2842D2F-2D7C-40BA-88D7-99E089B47A0F}" type="slidenum">
              <a:rPr lang="en-IN" smtClean="0"/>
              <a:t>2</a:t>
            </a:fld>
            <a:endParaRPr lang="en-IN"/>
          </a:p>
        </p:txBody>
      </p:sp>
    </p:spTree>
    <p:extLst>
      <p:ext uri="{BB962C8B-B14F-4D97-AF65-F5344CB8AC3E}">
        <p14:creationId xmlns:p14="http://schemas.microsoft.com/office/powerpoint/2010/main" val="2804400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F2842D2F-2D7C-40BA-88D7-99E089B47A0F}" type="slidenum">
              <a:rPr lang="en-IN" smtClean="0"/>
              <a:t>3</a:t>
            </a:fld>
            <a:endParaRPr lang="en-IN"/>
          </a:p>
        </p:txBody>
      </p:sp>
    </p:spTree>
    <p:extLst>
      <p:ext uri="{BB962C8B-B14F-4D97-AF65-F5344CB8AC3E}">
        <p14:creationId xmlns:p14="http://schemas.microsoft.com/office/powerpoint/2010/main" val="3667030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F2842D2F-2D7C-40BA-88D7-99E089B47A0F}" type="slidenum">
              <a:rPr lang="en-IN" smtClean="0"/>
              <a:t>5</a:t>
            </a:fld>
            <a:endParaRPr lang="en-IN"/>
          </a:p>
        </p:txBody>
      </p:sp>
    </p:spTree>
    <p:extLst>
      <p:ext uri="{BB962C8B-B14F-4D97-AF65-F5344CB8AC3E}">
        <p14:creationId xmlns:p14="http://schemas.microsoft.com/office/powerpoint/2010/main" val="3631053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F2842D2F-2D7C-40BA-88D7-99E089B47A0F}" type="slidenum">
              <a:rPr lang="en-IN" smtClean="0"/>
              <a:t>6</a:t>
            </a:fld>
            <a:endParaRPr lang="en-IN"/>
          </a:p>
        </p:txBody>
      </p:sp>
    </p:spTree>
    <p:extLst>
      <p:ext uri="{BB962C8B-B14F-4D97-AF65-F5344CB8AC3E}">
        <p14:creationId xmlns:p14="http://schemas.microsoft.com/office/powerpoint/2010/main" val="3319790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842D2F-2D7C-40BA-88D7-99E089B47A0F}" type="slidenum">
              <a:rPr lang="en-IN" smtClean="0"/>
              <a:t>7</a:t>
            </a:fld>
            <a:endParaRPr lang="en-IN"/>
          </a:p>
        </p:txBody>
      </p:sp>
    </p:spTree>
    <p:extLst>
      <p:ext uri="{BB962C8B-B14F-4D97-AF65-F5344CB8AC3E}">
        <p14:creationId xmlns:p14="http://schemas.microsoft.com/office/powerpoint/2010/main" val="3801373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0"/>
        <p:cNvGrpSpPr/>
        <p:nvPr/>
      </p:nvGrpSpPr>
      <p:grpSpPr>
        <a:xfrm>
          <a:off x="0" y="0"/>
          <a:ext cx="0" cy="0"/>
          <a:chOff x="0" y="0"/>
          <a:chExt cx="0" cy="0"/>
        </a:xfrm>
      </p:grpSpPr>
      <p:sp>
        <p:nvSpPr>
          <p:cNvPr id="1971" name="Google Shape;197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2" name="Google Shape;197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p:cNvSpPr>
            <a:spLocks noGrp="1"/>
          </p:cNvSpPr>
          <p:nvPr>
            <p:ph type="ftr" sz="quarter" idx="4"/>
          </p:nvPr>
        </p:nvSpPr>
        <p:spPr/>
        <p:txBody>
          <a:bodyPr/>
          <a:lstStyle/>
          <a:p>
            <a:pPr marL="0" marR="0" lvl="0" indent="0" algn="l" defTabSz="965045"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AE2088-8A48-4824-A1CB-81E9FC54B89E}" type="datetime8">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6/18/2024 3:53 AM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44493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1800">
                <a:solidFill>
                  <a:srgbClr val="333333"/>
                </a:solidFill>
                <a:effectLst/>
                <a:latin typeface="Times New Roman" panose="02020603050405020304" pitchFamily="18" charset="0"/>
                <a:ea typeface="Arial" panose="020B0604020202020204" pitchFamily="34" charset="0"/>
              </a:rPr>
              <a:t>Effectively, what we have is a new natural user interface that’s multi-modal. That means it supports tech, speech, images and videos, as input and output. We have memory that retains important context, recalls both our personal knowledge and data across our apps and devices. We have new reasoning and planning capabilities that help us understand very complex context and complete complex tasks while reducing the cognitive load on us.</a:t>
            </a:r>
            <a:endParaRPr lang="en-US" sz="1800">
              <a:solidFill>
                <a:srgbClr val="333333"/>
              </a:solidFill>
              <a:effectLst/>
              <a:latin typeface="Arial" panose="020B0604020202020204" pitchFamily="34" charset="0"/>
              <a:ea typeface="Arial" panose="020B0604020202020204" pitchFamily="34" charset="0"/>
            </a:endParaRPr>
          </a:p>
          <a:p>
            <a:endParaRPr lang="en-US"/>
          </a:p>
        </p:txBody>
      </p:sp>
      <p:sp>
        <p:nvSpPr>
          <p:cNvPr id="4" name="Header Placeholder 3"/>
          <p:cNvSpPr>
            <a:spLocks noGrp="1"/>
          </p:cNvSpPr>
          <p:nvPr>
            <p:ph type="hdr" sz="quarter"/>
          </p:nvPr>
        </p:nvSpPr>
        <p:spPr/>
        <p:txBody>
          <a:bodyPr/>
          <a:lstStyle/>
          <a:p>
            <a:pPr marL="0" marR="0" lvl="0" indent="0" algn="l" defTabSz="931374"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p:cNvSpPr>
            <a:spLocks noGrp="1"/>
          </p:cNvSpPr>
          <p:nvPr>
            <p:ph type="ftr" sz="quarter" idx="4"/>
          </p:nvPr>
        </p:nvSpPr>
        <p:spPr/>
        <p:txBody>
          <a:bodyPr/>
          <a:lstStyle/>
          <a:p>
            <a:pPr marL="615037" marR="0" lvl="0" indent="0" algn="l" defTabSz="1020613"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31374"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31374" rtl="0" eaLnBrk="1" fontAlgn="auto" latinLnBrk="0" hangingPunct="1">
                <a:lnSpc>
                  <a:spcPct val="100000"/>
                </a:lnSpc>
                <a:spcBef>
                  <a:spcPts val="0"/>
                </a:spcBef>
                <a:spcAft>
                  <a:spcPts val="0"/>
                </a:spcAft>
                <a:buClrTx/>
                <a:buSzTx/>
                <a:buFontTx/>
                <a:buNone/>
                <a:tabLst/>
                <a:defRPr/>
              </a:pPr>
              <a:t>6/18/2024 3:53 AM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3137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31374"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200264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Cover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129C35-7975-15E8-D323-7DF8539843F3}"/>
              </a:ext>
            </a:extLst>
          </p:cNvPr>
          <p:cNvPicPr>
            <a:picLocks noChangeAspect="1"/>
          </p:cNvPicPr>
          <p:nvPr userDrawn="1"/>
        </p:nvPicPr>
        <p:blipFill>
          <a:blip r:embed="rId2"/>
          <a:srcRect t="7982" b="7982"/>
          <a:stretch/>
        </p:blipFill>
        <p:spPr>
          <a:xfrm>
            <a:off x="-18472" y="0"/>
            <a:ext cx="9180944" cy="5143500"/>
          </a:xfrm>
          <a:prstGeom prst="rect">
            <a:avLst/>
          </a:prstGeom>
        </p:spPr>
      </p:pic>
      <p:sp>
        <p:nvSpPr>
          <p:cNvPr id="6" name="Rectangle 5">
            <a:extLst>
              <a:ext uri="{FF2B5EF4-FFF2-40B4-BE49-F238E27FC236}">
                <a16:creationId xmlns:a16="http://schemas.microsoft.com/office/drawing/2014/main" id="{B7AAEB03-96EE-CBDE-8BD1-118B2B37055C}"/>
              </a:ext>
            </a:extLst>
          </p:cNvPr>
          <p:cNvSpPr/>
          <p:nvPr userDrawn="1"/>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l="6814"/>
          <a:stretch/>
        </p:blipFill>
        <p:spPr bwMode="auto">
          <a:xfrm>
            <a:off x="7971590" y="234502"/>
            <a:ext cx="905357" cy="512966"/>
          </a:xfrm>
          <a:prstGeom prst="rect">
            <a:avLst/>
          </a:prstGeom>
          <a:extLst>
            <a:ext uri="{909E8E84-426E-40DD-AFC4-6F175D3DCCD1}">
              <a14:hiddenFill xmlns:a14="http://schemas.microsoft.com/office/drawing/2010/main">
                <a:solidFill>
                  <a:srgbClr val="FFFFFF"/>
                </a:solidFill>
              </a14:hiddenFill>
            </a:ext>
          </a:extLst>
        </p:spPr>
      </p:pic>
      <p:sp>
        <p:nvSpPr>
          <p:cNvPr id="2" name="Text Placeholder 16">
            <a:extLst>
              <a:ext uri="{FF2B5EF4-FFF2-40B4-BE49-F238E27FC236}">
                <a16:creationId xmlns:a16="http://schemas.microsoft.com/office/drawing/2014/main" id="{36876629-C758-686E-1A89-9E2E73235CE5}"/>
              </a:ext>
            </a:extLst>
          </p:cNvPr>
          <p:cNvSpPr>
            <a:spLocks noGrp="1"/>
          </p:cNvSpPr>
          <p:nvPr>
            <p:ph type="body" sz="quarter" idx="13" hasCustomPrompt="1"/>
          </p:nvPr>
        </p:nvSpPr>
        <p:spPr>
          <a:xfrm>
            <a:off x="323849" y="1432430"/>
            <a:ext cx="4068763" cy="1925911"/>
          </a:xfrm>
        </p:spPr>
        <p:txBody>
          <a:bodyPr>
            <a:noAutofit/>
          </a:bodyPr>
          <a:lstStyle>
            <a:lvl1pPr marL="0" indent="0">
              <a:lnSpc>
                <a:spcPct val="100000"/>
              </a:lnSpc>
              <a:spcBef>
                <a:spcPts val="0"/>
              </a:spcBef>
              <a:buNone/>
              <a:defRPr sz="2800" b="1" cap="none" baseline="0">
                <a:solidFill>
                  <a:schemeClr val="bg1"/>
                </a:solidFill>
              </a:defRPr>
            </a:lvl1pPr>
          </a:lstStyle>
          <a:p>
            <a:pPr lvl="0"/>
            <a:r>
              <a:rPr lang="en-US"/>
              <a:t>TITLE OF THE SLIDE - LINE ONE</a:t>
            </a:r>
            <a:endParaRPr lang="en-IN"/>
          </a:p>
        </p:txBody>
      </p:sp>
      <p:sp>
        <p:nvSpPr>
          <p:cNvPr id="5" name="Text Placeholder 16">
            <a:extLst>
              <a:ext uri="{FF2B5EF4-FFF2-40B4-BE49-F238E27FC236}">
                <a16:creationId xmlns:a16="http://schemas.microsoft.com/office/drawing/2014/main" id="{08982AFA-66B7-DEDE-3320-A1231BB21826}"/>
              </a:ext>
            </a:extLst>
          </p:cNvPr>
          <p:cNvSpPr>
            <a:spLocks noGrp="1"/>
          </p:cNvSpPr>
          <p:nvPr>
            <p:ph type="body" sz="quarter" idx="15" hasCustomPrompt="1"/>
          </p:nvPr>
        </p:nvSpPr>
        <p:spPr>
          <a:xfrm>
            <a:off x="323850" y="3469109"/>
            <a:ext cx="3160838" cy="264995"/>
          </a:xfrm>
        </p:spPr>
        <p:txBody>
          <a:bodyPr anchor="t">
            <a:noAutofit/>
          </a:bodyPr>
          <a:lstStyle>
            <a:lvl1pPr marL="0" indent="0">
              <a:lnSpc>
                <a:spcPts val="1800"/>
              </a:lnSpc>
              <a:buNone/>
              <a:defRPr sz="1200" b="0">
                <a:solidFill>
                  <a:schemeClr val="bg1">
                    <a:lumMod val="75000"/>
                  </a:schemeClr>
                </a:solidFill>
              </a:defRPr>
            </a:lvl1pPr>
          </a:lstStyle>
          <a:p>
            <a:pPr lvl="0"/>
            <a:r>
              <a:rPr lang="en-US"/>
              <a:t>Month 2024</a:t>
            </a:r>
          </a:p>
        </p:txBody>
      </p:sp>
    </p:spTree>
    <p:extLst>
      <p:ext uri="{BB962C8B-B14F-4D97-AF65-F5344CB8AC3E}">
        <p14:creationId xmlns:p14="http://schemas.microsoft.com/office/powerpoint/2010/main" val="3043262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rvic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E8F71F-4755-EF6B-7086-DC614D25ED3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4" y="0"/>
            <a:ext cx="9144001" cy="51435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6195274" y="2015776"/>
            <a:ext cx="394916" cy="39491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6240114" y="2444897"/>
            <a:ext cx="305232" cy="305232"/>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6505" y="3822831"/>
            <a:ext cx="9150505" cy="1320673"/>
          </a:xfrm>
          <a:prstGeom prst="rect">
            <a:avLst/>
          </a:prstGeom>
          <a:solidFill>
            <a:srgbClr val="000000">
              <a:alpha val="60000"/>
            </a:srgbClr>
          </a:solidFill>
          <a:ln w="6350">
            <a:solidFill>
              <a:srgbClr val="BED7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74" rtl="0" eaLnBrk="1" fontAlgn="auto" latinLnBrk="0" hangingPunct="1">
              <a:lnSpc>
                <a:spcPct val="100000"/>
              </a:lnSpc>
              <a:spcBef>
                <a:spcPts val="0"/>
              </a:spcBef>
              <a:spcAft>
                <a:spcPts val="0"/>
              </a:spcAft>
              <a:buClrTx/>
              <a:buSzTx/>
              <a:buFontTx/>
              <a:buNone/>
              <a:tabLst/>
              <a:defRPr/>
            </a:pPr>
            <a:endParaRPr kumimoji="0" lang="en-IN" sz="1400" b="0" i="0" u="none" strike="noStrike" kern="0" cap="none" spc="0" normalizeH="0" baseline="0" noProof="0">
              <a:ln>
                <a:noFill/>
              </a:ln>
              <a:solidFill>
                <a:prstClr val="white"/>
              </a:solidFill>
              <a:effectLst/>
              <a:uLnTx/>
              <a:uFillTx/>
              <a:latin typeface="Trebuchet MS"/>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431"/>
          <a:stretch/>
        </p:blipFill>
        <p:spPr bwMode="auto">
          <a:xfrm>
            <a:off x="7971590" y="234502"/>
            <a:ext cx="905357" cy="512966"/>
          </a:xfrm>
          <a:prstGeom prst="rect">
            <a:avLst/>
          </a:prstGeom>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320600" y="3822827"/>
            <a:ext cx="8499553" cy="1251183"/>
          </a:xfrm>
        </p:spPr>
        <p:txBody>
          <a:bodyPr anchor="ctr">
            <a:normAutofit/>
          </a:bodyPr>
          <a:lstStyle>
            <a:lvl1pPr marL="0" indent="0" algn="ctr">
              <a:lnSpc>
                <a:spcPts val="3000"/>
              </a:lnSpc>
              <a:spcBef>
                <a:spcPts val="0"/>
              </a:spcBef>
              <a:buNone/>
              <a:defRPr sz="2400" b="1" cap="all" baseline="0">
                <a:solidFill>
                  <a:srgbClr val="BED730"/>
                </a:solidFill>
              </a:defRPr>
            </a:lvl1pPr>
          </a:lstStyle>
          <a:p>
            <a:pPr lvl="0"/>
            <a:r>
              <a:rPr lang="en-US"/>
              <a:t>Section separator</a:t>
            </a:r>
          </a:p>
        </p:txBody>
      </p:sp>
    </p:spTree>
    <p:extLst>
      <p:ext uri="{BB962C8B-B14F-4D97-AF65-F5344CB8AC3E}">
        <p14:creationId xmlns:p14="http://schemas.microsoft.com/office/powerpoint/2010/main" val="3849003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Full Blank with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B2F7CF-481F-CD39-0C15-A1D021C8A5D3}"/>
              </a:ext>
            </a:extLst>
          </p:cNvPr>
          <p:cNvPicPr>
            <a:picLocks noChangeAspect="1"/>
          </p:cNvPicPr>
          <p:nvPr userDrawn="1"/>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p:blipFill>
        <p:spPr>
          <a:xfrm>
            <a:off x="6" y="0"/>
            <a:ext cx="9143999" cy="5143500"/>
          </a:xfrm>
          <a:prstGeom prst="rect">
            <a:avLst/>
          </a:prstGeom>
        </p:spPr>
      </p:pic>
      <p:sp>
        <p:nvSpPr>
          <p:cNvPr id="3" name="Rectangle 2">
            <a:extLst>
              <a:ext uri="{FF2B5EF4-FFF2-40B4-BE49-F238E27FC236}">
                <a16:creationId xmlns:a16="http://schemas.microsoft.com/office/drawing/2014/main" id="{D257DB89-CFDA-370A-F43F-545BC20B5C25}"/>
              </a:ext>
            </a:extLst>
          </p:cNvPr>
          <p:cNvSpPr/>
          <p:nvPr userDrawn="1"/>
        </p:nvSpPr>
        <p:spPr>
          <a:xfrm>
            <a:off x="6" y="0"/>
            <a:ext cx="9143999" cy="51435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TheSansOffice" panose="020B0503040302060204" pitchFamily="34" charset="0"/>
            </a:endParaRPr>
          </a:p>
        </p:txBody>
      </p:sp>
      <p:sp>
        <p:nvSpPr>
          <p:cNvPr id="4" name="Title 4">
            <a:extLst>
              <a:ext uri="{FF2B5EF4-FFF2-40B4-BE49-F238E27FC236}">
                <a16:creationId xmlns:a16="http://schemas.microsoft.com/office/drawing/2014/main" id="{8DA7558F-236F-DEF8-2615-BCEB15C37F68}"/>
              </a:ext>
            </a:extLst>
          </p:cNvPr>
          <p:cNvSpPr>
            <a:spLocks noGrp="1"/>
          </p:cNvSpPr>
          <p:nvPr>
            <p:ph type="title" hasCustomPrompt="1"/>
          </p:nvPr>
        </p:nvSpPr>
        <p:spPr>
          <a:xfrm>
            <a:off x="323925" y="292455"/>
            <a:ext cx="8496150" cy="400099"/>
          </a:xfrm>
        </p:spPr>
        <p:txBody>
          <a:bodyPr/>
          <a:lstStyle>
            <a:lvl1pPr>
              <a:defRPr sz="2000" baseline="0">
                <a:solidFill>
                  <a:srgbClr val="BED730"/>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944437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Blank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9144000" cy="5143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pic>
        <p:nvPicPr>
          <p:cNvPr id="4" name="Picture 3">
            <a:extLst>
              <a:ext uri="{FF2B5EF4-FFF2-40B4-BE49-F238E27FC236}">
                <a16:creationId xmlns:a16="http://schemas.microsoft.com/office/drawing/2014/main" id="{CCC54D60-252F-F612-EF8F-A74CAFA7E473}"/>
              </a:ext>
            </a:extLst>
          </p:cNvPr>
          <p:cNvPicPr>
            <a:picLocks noChangeAspect="1"/>
          </p:cNvPicPr>
          <p:nvPr userDrawn="1"/>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5" name="Rectangle 4">
            <a:extLst>
              <a:ext uri="{FF2B5EF4-FFF2-40B4-BE49-F238E27FC236}">
                <a16:creationId xmlns:a16="http://schemas.microsoft.com/office/drawing/2014/main" id="{C56680C3-01B3-5FA0-8C80-ECC82269C489}"/>
              </a:ext>
            </a:extLst>
          </p:cNvPr>
          <p:cNvSpPr/>
          <p:nvPr userDrawn="1"/>
        </p:nvSpPr>
        <p:spPr>
          <a:xfrm>
            <a:off x="-10258" y="0"/>
            <a:ext cx="9164516" cy="51435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latin typeface="TheSansOffice" panose="020B0503040302060204" pitchFamily="34" charset="0"/>
            </a:endParaRPr>
          </a:p>
        </p:txBody>
      </p:sp>
    </p:spTree>
    <p:extLst>
      <p:ext uri="{BB962C8B-B14F-4D97-AF65-F5344CB8AC3E}">
        <p14:creationId xmlns:p14="http://schemas.microsoft.com/office/powerpoint/2010/main" val="25070803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1_innernew">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166EA793-8EF2-E390-1762-B66CB4D80ECB}"/>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3" name="Rectangle 2">
            <a:extLst>
              <a:ext uri="{FF2B5EF4-FFF2-40B4-BE49-F238E27FC236}">
                <a16:creationId xmlns:a16="http://schemas.microsoft.com/office/drawing/2014/main" id="{529CE6D2-4B7E-FB47-25F9-EE1F7D550953}"/>
              </a:ext>
            </a:extLst>
          </p:cNvPr>
          <p:cNvSpPr/>
          <p:nvPr userDrawn="1"/>
        </p:nvSpPr>
        <p:spPr>
          <a:xfrm>
            <a:off x="0" y="0"/>
            <a:ext cx="9144000" cy="5143500"/>
          </a:xfrm>
          <a:prstGeom prst="rect">
            <a:avLst/>
          </a:prstGeom>
          <a:solidFill>
            <a:srgbClr val="0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Tree>
    <p:extLst>
      <p:ext uri="{BB962C8B-B14F-4D97-AF65-F5344CB8AC3E}">
        <p14:creationId xmlns:p14="http://schemas.microsoft.com/office/powerpoint/2010/main" val="2240404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Slide">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8068CBFA-1B0D-00A5-8E51-3607C771356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2232" y="1256"/>
            <a:ext cx="9139536" cy="514098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2651C49-0D57-9670-9E18-376447B59CAC}"/>
              </a:ext>
            </a:extLst>
          </p:cNvPr>
          <p:cNvSpPr/>
          <p:nvPr userDrawn="1"/>
        </p:nvSpPr>
        <p:spPr>
          <a:xfrm>
            <a:off x="0" y="0"/>
            <a:ext cx="9144000" cy="5143500"/>
          </a:xfrm>
          <a:prstGeom prst="rect">
            <a:avLst/>
          </a:prstGeom>
          <a:solidFill>
            <a:schemeClr val="tx2">
              <a:lumMod val="5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pic>
        <p:nvPicPr>
          <p:cNvPr id="3" name="Picture 2" descr="Logo&#10;&#10;Description automatically generated">
            <a:extLst>
              <a:ext uri="{FF2B5EF4-FFF2-40B4-BE49-F238E27FC236}">
                <a16:creationId xmlns:a16="http://schemas.microsoft.com/office/drawing/2014/main" id="{6C731AD5-ED36-1751-CC67-94CF34AC2E7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66796" y="162404"/>
            <a:ext cx="864000" cy="576000"/>
          </a:xfrm>
          <a:prstGeom prst="rect">
            <a:avLst/>
          </a:prstGeom>
        </p:spPr>
      </p:pic>
      <p:sp>
        <p:nvSpPr>
          <p:cNvPr id="21" name="Text Placeholder 16">
            <a:extLst>
              <a:ext uri="{FF2B5EF4-FFF2-40B4-BE49-F238E27FC236}">
                <a16:creationId xmlns:a16="http://schemas.microsoft.com/office/drawing/2014/main" id="{401ED205-A923-49E8-FD8C-93607AC2168D}"/>
              </a:ext>
            </a:extLst>
          </p:cNvPr>
          <p:cNvSpPr>
            <a:spLocks noGrp="1"/>
          </p:cNvSpPr>
          <p:nvPr>
            <p:ph type="body" sz="quarter" idx="13" hasCustomPrompt="1"/>
          </p:nvPr>
        </p:nvSpPr>
        <p:spPr>
          <a:xfrm>
            <a:off x="334102" y="1641625"/>
            <a:ext cx="4372838" cy="1229887"/>
          </a:xfrm>
        </p:spPr>
        <p:txBody>
          <a:bodyPr>
            <a:noAutofit/>
          </a:bodyPr>
          <a:lstStyle>
            <a:lvl1pPr marL="0" indent="0">
              <a:lnSpc>
                <a:spcPct val="100000"/>
              </a:lnSpc>
              <a:spcBef>
                <a:spcPts val="0"/>
              </a:spcBef>
              <a:buNone/>
              <a:defRPr sz="3200" b="1" cap="none" baseline="0">
                <a:solidFill>
                  <a:schemeClr val="bg1"/>
                </a:solidFill>
              </a:defRPr>
            </a:lvl1pPr>
          </a:lstStyle>
          <a:p>
            <a:pPr lvl="0"/>
            <a:r>
              <a:rPr lang="en-US"/>
              <a:t>TITLE OF THE SLIDE - LINE ONE</a:t>
            </a:r>
            <a:endParaRPr lang="en-IN"/>
          </a:p>
        </p:txBody>
      </p:sp>
      <p:sp>
        <p:nvSpPr>
          <p:cNvPr id="22" name="Text Placeholder 16">
            <a:extLst>
              <a:ext uri="{FF2B5EF4-FFF2-40B4-BE49-F238E27FC236}">
                <a16:creationId xmlns:a16="http://schemas.microsoft.com/office/drawing/2014/main" id="{50CB36AF-F1AE-15EB-1F27-0D8643E1EFD5}"/>
              </a:ext>
            </a:extLst>
          </p:cNvPr>
          <p:cNvSpPr>
            <a:spLocks noGrp="1"/>
          </p:cNvSpPr>
          <p:nvPr>
            <p:ph type="body" sz="quarter" idx="14" hasCustomPrompt="1"/>
          </p:nvPr>
        </p:nvSpPr>
        <p:spPr>
          <a:xfrm>
            <a:off x="334103" y="2886935"/>
            <a:ext cx="4372837" cy="491319"/>
          </a:xfrm>
        </p:spPr>
        <p:txBody>
          <a:bodyPr>
            <a:noAutofit/>
          </a:bodyPr>
          <a:lstStyle>
            <a:lvl1pPr marL="0" indent="0">
              <a:lnSpc>
                <a:spcPts val="2000"/>
              </a:lnSpc>
              <a:spcBef>
                <a:spcPts val="0"/>
              </a:spcBef>
              <a:buNone/>
              <a:defRPr sz="1800" b="1" baseline="0">
                <a:solidFill>
                  <a:srgbClr val="BED730"/>
                </a:solidFill>
              </a:defRPr>
            </a:lvl1pPr>
          </a:lstStyle>
          <a:p>
            <a:pPr lvl="0"/>
            <a:r>
              <a:rPr lang="en-US"/>
              <a:t>Line two</a:t>
            </a:r>
          </a:p>
        </p:txBody>
      </p:sp>
      <p:sp>
        <p:nvSpPr>
          <p:cNvPr id="23" name="Text Placeholder 16">
            <a:extLst>
              <a:ext uri="{FF2B5EF4-FFF2-40B4-BE49-F238E27FC236}">
                <a16:creationId xmlns:a16="http://schemas.microsoft.com/office/drawing/2014/main" id="{CD3A67E4-2EC4-3E4D-F1A3-44CB7C5957F5}"/>
              </a:ext>
            </a:extLst>
          </p:cNvPr>
          <p:cNvSpPr>
            <a:spLocks noGrp="1"/>
          </p:cNvSpPr>
          <p:nvPr>
            <p:ph type="body" sz="quarter" idx="15" hasCustomPrompt="1"/>
          </p:nvPr>
        </p:nvSpPr>
        <p:spPr>
          <a:xfrm>
            <a:off x="334102" y="3379511"/>
            <a:ext cx="3140648" cy="277103"/>
          </a:xfrm>
        </p:spPr>
        <p:txBody>
          <a:bodyPr anchor="t">
            <a:noAutofit/>
          </a:bodyPr>
          <a:lstStyle>
            <a:lvl1pPr marL="0" indent="0">
              <a:lnSpc>
                <a:spcPts val="1800"/>
              </a:lnSpc>
              <a:buNone/>
              <a:defRPr sz="1200" b="0">
                <a:solidFill>
                  <a:schemeClr val="bg1">
                    <a:lumMod val="75000"/>
                  </a:schemeClr>
                </a:solidFill>
              </a:defRPr>
            </a:lvl1pPr>
          </a:lstStyle>
          <a:p>
            <a:pPr lvl="0"/>
            <a:r>
              <a:rPr lang="en-US"/>
              <a:t>Month 2024</a:t>
            </a:r>
          </a:p>
        </p:txBody>
      </p:sp>
    </p:spTree>
    <p:extLst>
      <p:ext uri="{BB962C8B-B14F-4D97-AF65-F5344CB8AC3E}">
        <p14:creationId xmlns:p14="http://schemas.microsoft.com/office/powerpoint/2010/main" val="244224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Cover Slide">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8068CBFA-1B0D-00A5-8E51-3607C771356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2232" y="2"/>
            <a:ext cx="9139536" cy="5140989"/>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7DC31C4D-5BFA-4A28-0F7A-5F844745F56E}"/>
              </a:ext>
            </a:extLst>
          </p:cNvPr>
          <p:cNvSpPr/>
          <p:nvPr userDrawn="1"/>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pic>
        <p:nvPicPr>
          <p:cNvPr id="3" name="Picture 2" descr="Logo&#10;&#10;Description automatically generated">
            <a:extLst>
              <a:ext uri="{FF2B5EF4-FFF2-40B4-BE49-F238E27FC236}">
                <a16:creationId xmlns:a16="http://schemas.microsoft.com/office/drawing/2014/main" id="{6C731AD5-ED36-1751-CC67-94CF34AC2E7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66796" y="162404"/>
            <a:ext cx="864000" cy="576000"/>
          </a:xfrm>
          <a:prstGeom prst="rect">
            <a:avLst/>
          </a:prstGeom>
        </p:spPr>
      </p:pic>
      <p:sp>
        <p:nvSpPr>
          <p:cNvPr id="21" name="Text Placeholder 16">
            <a:extLst>
              <a:ext uri="{FF2B5EF4-FFF2-40B4-BE49-F238E27FC236}">
                <a16:creationId xmlns:a16="http://schemas.microsoft.com/office/drawing/2014/main" id="{401ED205-A923-49E8-FD8C-93607AC2168D}"/>
              </a:ext>
            </a:extLst>
          </p:cNvPr>
          <p:cNvSpPr>
            <a:spLocks noGrp="1"/>
          </p:cNvSpPr>
          <p:nvPr>
            <p:ph type="body" sz="quarter" idx="13" hasCustomPrompt="1"/>
          </p:nvPr>
        </p:nvSpPr>
        <p:spPr>
          <a:xfrm>
            <a:off x="334100" y="2151597"/>
            <a:ext cx="4372839" cy="1128637"/>
          </a:xfrm>
        </p:spPr>
        <p:txBody>
          <a:bodyPr>
            <a:noAutofit/>
          </a:bodyPr>
          <a:lstStyle>
            <a:lvl1pPr marL="0" indent="0">
              <a:lnSpc>
                <a:spcPct val="100000"/>
              </a:lnSpc>
              <a:spcBef>
                <a:spcPts val="0"/>
              </a:spcBef>
              <a:buNone/>
              <a:defRPr sz="3200" b="1" cap="none" baseline="0">
                <a:solidFill>
                  <a:schemeClr val="bg1"/>
                </a:solidFill>
              </a:defRPr>
            </a:lvl1pPr>
          </a:lstStyle>
          <a:p>
            <a:pPr lvl="0"/>
            <a:r>
              <a:rPr lang="en-US"/>
              <a:t>TITLE OF THE SLIDE - LINE ONE</a:t>
            </a:r>
            <a:endParaRPr lang="en-IN"/>
          </a:p>
        </p:txBody>
      </p:sp>
      <p:sp>
        <p:nvSpPr>
          <p:cNvPr id="22" name="Text Placeholder 16">
            <a:extLst>
              <a:ext uri="{FF2B5EF4-FFF2-40B4-BE49-F238E27FC236}">
                <a16:creationId xmlns:a16="http://schemas.microsoft.com/office/drawing/2014/main" id="{50CB36AF-F1AE-15EB-1F27-0D8643E1EFD5}"/>
              </a:ext>
            </a:extLst>
          </p:cNvPr>
          <p:cNvSpPr>
            <a:spLocks noGrp="1"/>
          </p:cNvSpPr>
          <p:nvPr>
            <p:ph type="body" sz="quarter" idx="14" hasCustomPrompt="1"/>
          </p:nvPr>
        </p:nvSpPr>
        <p:spPr>
          <a:xfrm>
            <a:off x="366035" y="3280229"/>
            <a:ext cx="4340905" cy="783984"/>
          </a:xfrm>
        </p:spPr>
        <p:txBody>
          <a:bodyPr>
            <a:noAutofit/>
          </a:bodyPr>
          <a:lstStyle>
            <a:lvl1pPr marL="0" indent="0">
              <a:lnSpc>
                <a:spcPts val="2000"/>
              </a:lnSpc>
              <a:spcBef>
                <a:spcPts val="0"/>
              </a:spcBef>
              <a:buNone/>
              <a:defRPr sz="1800" b="1" baseline="0">
                <a:solidFill>
                  <a:srgbClr val="BED730"/>
                </a:solidFill>
              </a:defRPr>
            </a:lvl1pPr>
          </a:lstStyle>
          <a:p>
            <a:pPr lvl="0"/>
            <a:r>
              <a:rPr lang="en-US"/>
              <a:t>Line two</a:t>
            </a:r>
          </a:p>
        </p:txBody>
      </p:sp>
      <p:sp>
        <p:nvSpPr>
          <p:cNvPr id="23" name="Text Placeholder 16">
            <a:extLst>
              <a:ext uri="{FF2B5EF4-FFF2-40B4-BE49-F238E27FC236}">
                <a16:creationId xmlns:a16="http://schemas.microsoft.com/office/drawing/2014/main" id="{CD3A67E4-2EC4-3E4D-F1A3-44CB7C5957F5}"/>
              </a:ext>
            </a:extLst>
          </p:cNvPr>
          <p:cNvSpPr>
            <a:spLocks noGrp="1"/>
          </p:cNvSpPr>
          <p:nvPr>
            <p:ph type="body" sz="quarter" idx="15" hasCustomPrompt="1"/>
          </p:nvPr>
        </p:nvSpPr>
        <p:spPr>
          <a:xfrm>
            <a:off x="366032" y="4066728"/>
            <a:ext cx="4340907" cy="342143"/>
          </a:xfrm>
        </p:spPr>
        <p:txBody>
          <a:bodyPr anchor="t">
            <a:noAutofit/>
          </a:bodyPr>
          <a:lstStyle>
            <a:lvl1pPr marL="0" indent="0">
              <a:lnSpc>
                <a:spcPts val="1800"/>
              </a:lnSpc>
              <a:buNone/>
              <a:defRPr sz="1400" b="0">
                <a:solidFill>
                  <a:schemeClr val="bg1">
                    <a:lumMod val="85000"/>
                  </a:schemeClr>
                </a:solidFill>
              </a:defRPr>
            </a:lvl1pPr>
          </a:lstStyle>
          <a:p>
            <a:pPr lvl="0"/>
            <a:r>
              <a:rPr lang="en-US"/>
              <a:t>Month 2024</a:t>
            </a:r>
          </a:p>
        </p:txBody>
      </p:sp>
    </p:spTree>
    <p:extLst>
      <p:ext uri="{BB962C8B-B14F-4D97-AF65-F5344CB8AC3E}">
        <p14:creationId xmlns:p14="http://schemas.microsoft.com/office/powerpoint/2010/main" val="2834984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Cover Slide">
    <p:spTree>
      <p:nvGrpSpPr>
        <p:cNvPr id="1" name=""/>
        <p:cNvGrpSpPr/>
        <p:nvPr/>
      </p:nvGrpSpPr>
      <p:grpSpPr>
        <a:xfrm>
          <a:off x="0" y="0"/>
          <a:ext cx="0" cy="0"/>
          <a:chOff x="0" y="0"/>
          <a:chExt cx="0" cy="0"/>
        </a:xfrm>
      </p:grpSpPr>
      <p:pic>
        <p:nvPicPr>
          <p:cNvPr id="3" name="Picture 2" descr="A picture containing worm, invertebrate&#10;&#10;Description automatically generated">
            <a:extLst>
              <a:ext uri="{FF2B5EF4-FFF2-40B4-BE49-F238E27FC236}">
                <a16:creationId xmlns:a16="http://schemas.microsoft.com/office/drawing/2014/main" id="{B3129C35-7975-15E8-D323-7DF8539843F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15" t="915" r="-1"/>
          <a:stretch/>
        </p:blipFill>
        <p:spPr>
          <a:xfrm>
            <a:off x="0" y="0"/>
            <a:ext cx="9180944" cy="5143500"/>
          </a:xfrm>
          <a:prstGeom prst="rect">
            <a:avLst/>
          </a:prstGeom>
        </p:spPr>
      </p:pic>
      <p:sp>
        <p:nvSpPr>
          <p:cNvPr id="6" name="Rectangle 5">
            <a:extLst>
              <a:ext uri="{FF2B5EF4-FFF2-40B4-BE49-F238E27FC236}">
                <a16:creationId xmlns:a16="http://schemas.microsoft.com/office/drawing/2014/main" id="{B7AAEB03-96EE-CBDE-8BD1-118B2B37055C}"/>
              </a:ext>
            </a:extLst>
          </p:cNvPr>
          <p:cNvSpPr/>
          <p:nvPr userDrawn="1"/>
        </p:nvSpPr>
        <p:spPr>
          <a:xfrm>
            <a:off x="36944"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email">
            <a:extLst>
              <a:ext uri="{28A0092B-C50C-407E-A947-70E740481C1C}">
                <a14:useLocalDpi xmlns:a14="http://schemas.microsoft.com/office/drawing/2010/main" val="0"/>
              </a:ext>
            </a:extLst>
          </a:blip>
          <a:srcRect l="6814"/>
          <a:stretch/>
        </p:blipFill>
        <p:spPr bwMode="auto">
          <a:xfrm>
            <a:off x="7971590" y="234502"/>
            <a:ext cx="905357" cy="512966"/>
          </a:xfrm>
          <a:prstGeom prst="rect">
            <a:avLst/>
          </a:prstGeom>
          <a:extLst>
            <a:ext uri="{909E8E84-426E-40DD-AFC4-6F175D3DCCD1}">
              <a14:hiddenFill xmlns:a14="http://schemas.microsoft.com/office/drawing/2010/main">
                <a:solidFill>
                  <a:srgbClr val="FFFFFF"/>
                </a:solidFill>
              </a14:hiddenFill>
            </a:ext>
          </a:extLst>
        </p:spPr>
      </p:pic>
      <p:sp>
        <p:nvSpPr>
          <p:cNvPr id="2" name="Text Placeholder 16">
            <a:extLst>
              <a:ext uri="{FF2B5EF4-FFF2-40B4-BE49-F238E27FC236}">
                <a16:creationId xmlns:a16="http://schemas.microsoft.com/office/drawing/2014/main" id="{36876629-C758-686E-1A89-9E2E73235CE5}"/>
              </a:ext>
            </a:extLst>
          </p:cNvPr>
          <p:cNvSpPr>
            <a:spLocks noGrp="1"/>
          </p:cNvSpPr>
          <p:nvPr>
            <p:ph type="body" sz="quarter" idx="13" hasCustomPrompt="1"/>
          </p:nvPr>
        </p:nvSpPr>
        <p:spPr>
          <a:xfrm>
            <a:off x="323850" y="1795671"/>
            <a:ext cx="5161224" cy="464653"/>
          </a:xfrm>
        </p:spPr>
        <p:txBody>
          <a:bodyPr>
            <a:noAutofit/>
          </a:bodyPr>
          <a:lstStyle>
            <a:lvl1pPr marL="0" indent="0">
              <a:lnSpc>
                <a:spcPct val="100000"/>
              </a:lnSpc>
              <a:spcBef>
                <a:spcPts val="0"/>
              </a:spcBef>
              <a:buNone/>
              <a:defRPr sz="2800" b="1" cap="none" baseline="0">
                <a:solidFill>
                  <a:schemeClr val="bg1"/>
                </a:solidFill>
              </a:defRPr>
            </a:lvl1pPr>
          </a:lstStyle>
          <a:p>
            <a:pPr lvl="0"/>
            <a:r>
              <a:rPr lang="en-US"/>
              <a:t>TITLE OF THE SLIDE - LINE ONE</a:t>
            </a:r>
            <a:endParaRPr lang="en-IN"/>
          </a:p>
        </p:txBody>
      </p:sp>
      <p:sp>
        <p:nvSpPr>
          <p:cNvPr id="4" name="Text Placeholder 16">
            <a:extLst>
              <a:ext uri="{FF2B5EF4-FFF2-40B4-BE49-F238E27FC236}">
                <a16:creationId xmlns:a16="http://schemas.microsoft.com/office/drawing/2014/main" id="{B17CFFCE-90F1-AEE4-DAD5-5EE95F1F0534}"/>
              </a:ext>
            </a:extLst>
          </p:cNvPr>
          <p:cNvSpPr>
            <a:spLocks noGrp="1"/>
          </p:cNvSpPr>
          <p:nvPr>
            <p:ph type="body" sz="quarter" idx="14" hasCustomPrompt="1"/>
          </p:nvPr>
        </p:nvSpPr>
        <p:spPr>
          <a:xfrm>
            <a:off x="323850" y="2266999"/>
            <a:ext cx="4068763" cy="827894"/>
          </a:xfrm>
        </p:spPr>
        <p:txBody>
          <a:bodyPr>
            <a:noAutofit/>
          </a:bodyPr>
          <a:lstStyle>
            <a:lvl1pPr marL="0" indent="0">
              <a:lnSpc>
                <a:spcPts val="2000"/>
              </a:lnSpc>
              <a:spcBef>
                <a:spcPts val="0"/>
              </a:spcBef>
              <a:buNone/>
              <a:defRPr sz="1800" b="1" baseline="0">
                <a:solidFill>
                  <a:srgbClr val="BED730"/>
                </a:solidFill>
              </a:defRPr>
            </a:lvl1pPr>
          </a:lstStyle>
          <a:p>
            <a:pPr lvl="0"/>
            <a:r>
              <a:rPr lang="en-US"/>
              <a:t>Line two</a:t>
            </a:r>
          </a:p>
        </p:txBody>
      </p:sp>
      <p:sp>
        <p:nvSpPr>
          <p:cNvPr id="5" name="Text Placeholder 16">
            <a:extLst>
              <a:ext uri="{FF2B5EF4-FFF2-40B4-BE49-F238E27FC236}">
                <a16:creationId xmlns:a16="http://schemas.microsoft.com/office/drawing/2014/main" id="{08982AFA-66B7-DEDE-3320-A1231BB21826}"/>
              </a:ext>
            </a:extLst>
          </p:cNvPr>
          <p:cNvSpPr>
            <a:spLocks noGrp="1"/>
          </p:cNvSpPr>
          <p:nvPr>
            <p:ph type="body" sz="quarter" idx="15" hasCustomPrompt="1"/>
          </p:nvPr>
        </p:nvSpPr>
        <p:spPr>
          <a:xfrm>
            <a:off x="323850" y="3229827"/>
            <a:ext cx="3160838" cy="264995"/>
          </a:xfrm>
        </p:spPr>
        <p:txBody>
          <a:bodyPr anchor="t">
            <a:noAutofit/>
          </a:bodyPr>
          <a:lstStyle>
            <a:lvl1pPr marL="0" indent="0">
              <a:lnSpc>
                <a:spcPts val="1800"/>
              </a:lnSpc>
              <a:buNone/>
              <a:defRPr sz="1200" b="0">
                <a:solidFill>
                  <a:schemeClr val="bg1">
                    <a:lumMod val="75000"/>
                  </a:schemeClr>
                </a:solidFill>
              </a:defRPr>
            </a:lvl1pPr>
          </a:lstStyle>
          <a:p>
            <a:pPr lvl="0"/>
            <a:r>
              <a:rPr lang="en-US"/>
              <a:t>Month 2024</a:t>
            </a:r>
          </a:p>
        </p:txBody>
      </p:sp>
    </p:spTree>
    <p:extLst>
      <p:ext uri="{BB962C8B-B14F-4D97-AF65-F5344CB8AC3E}">
        <p14:creationId xmlns:p14="http://schemas.microsoft.com/office/powerpoint/2010/main" val="37135405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65BA79F-C34F-D564-54A0-3C52CFA5D91B}"/>
              </a:ext>
            </a:extLst>
          </p:cNvPr>
          <p:cNvPicPr>
            <a:picLocks noChangeAspect="1"/>
          </p:cNvPicPr>
          <p:nvPr userDrawn="1"/>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p:blipFill>
        <p:spPr>
          <a:xfrm>
            <a:off x="6" y="0"/>
            <a:ext cx="9143999" cy="5143500"/>
          </a:xfrm>
          <a:prstGeom prst="rect">
            <a:avLst/>
          </a:prstGeom>
        </p:spPr>
      </p:pic>
      <p:sp>
        <p:nvSpPr>
          <p:cNvPr id="4" name="Rectangle 3">
            <a:extLst>
              <a:ext uri="{FF2B5EF4-FFF2-40B4-BE49-F238E27FC236}">
                <a16:creationId xmlns:a16="http://schemas.microsoft.com/office/drawing/2014/main" id="{3E794680-026D-525E-495F-3EE907F68862}"/>
              </a:ext>
            </a:extLst>
          </p:cNvPr>
          <p:cNvSpPr/>
          <p:nvPr userDrawn="1"/>
        </p:nvSpPr>
        <p:spPr>
          <a:xfrm>
            <a:off x="6" y="0"/>
            <a:ext cx="9143999" cy="51435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latin typeface="TheSansOffice" panose="020B0503040302060204" pitchFamily="34" charset="0"/>
            </a:endParaRPr>
          </a:p>
        </p:txBody>
      </p:sp>
      <p:sp>
        <p:nvSpPr>
          <p:cNvPr id="11" name="Title 4">
            <a:extLst>
              <a:ext uri="{FF2B5EF4-FFF2-40B4-BE49-F238E27FC236}">
                <a16:creationId xmlns:a16="http://schemas.microsoft.com/office/drawing/2014/main" id="{289692E0-75EA-3CC9-02A2-875AE46836F4}"/>
              </a:ext>
            </a:extLst>
          </p:cNvPr>
          <p:cNvSpPr>
            <a:spLocks noGrp="1"/>
          </p:cNvSpPr>
          <p:nvPr>
            <p:ph type="title" hasCustomPrompt="1"/>
          </p:nvPr>
        </p:nvSpPr>
        <p:spPr>
          <a:xfrm>
            <a:off x="323850" y="211575"/>
            <a:ext cx="8496225" cy="415488"/>
          </a:xfrm>
        </p:spPr>
        <p:txBody>
          <a:bodyPr/>
          <a:lstStyle>
            <a:lvl1pPr>
              <a:defRPr sz="2100" baseline="0">
                <a:solidFill>
                  <a:srgbClr val="BED730"/>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522132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B2F7CF-481F-CD39-0C15-A1D021C8A5D3}"/>
              </a:ext>
            </a:extLst>
          </p:cNvPr>
          <p:cNvPicPr>
            <a:picLocks noChangeAspect="1"/>
          </p:cNvPicPr>
          <p:nvPr userDrawn="1"/>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p:blipFill>
        <p:spPr>
          <a:xfrm>
            <a:off x="6" y="0"/>
            <a:ext cx="9143999" cy="5143500"/>
          </a:xfrm>
          <a:prstGeom prst="rect">
            <a:avLst/>
          </a:prstGeom>
        </p:spPr>
      </p:pic>
      <p:sp>
        <p:nvSpPr>
          <p:cNvPr id="3" name="Rectangle 2">
            <a:extLst>
              <a:ext uri="{FF2B5EF4-FFF2-40B4-BE49-F238E27FC236}">
                <a16:creationId xmlns:a16="http://schemas.microsoft.com/office/drawing/2014/main" id="{D257DB89-CFDA-370A-F43F-545BC20B5C25}"/>
              </a:ext>
            </a:extLst>
          </p:cNvPr>
          <p:cNvSpPr/>
          <p:nvPr userDrawn="1"/>
        </p:nvSpPr>
        <p:spPr>
          <a:xfrm>
            <a:off x="6" y="0"/>
            <a:ext cx="9143999" cy="51435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latin typeface="TheSansOffice" panose="020B0503040302060204" pitchFamily="34" charset="0"/>
            </a:endParaRPr>
          </a:p>
        </p:txBody>
      </p:sp>
      <p:sp>
        <p:nvSpPr>
          <p:cNvPr id="4" name="Title 4">
            <a:extLst>
              <a:ext uri="{FF2B5EF4-FFF2-40B4-BE49-F238E27FC236}">
                <a16:creationId xmlns:a16="http://schemas.microsoft.com/office/drawing/2014/main" id="{A3AB1514-4AD3-104C-0449-D800EF178688}"/>
              </a:ext>
            </a:extLst>
          </p:cNvPr>
          <p:cNvSpPr>
            <a:spLocks noGrp="1"/>
          </p:cNvSpPr>
          <p:nvPr>
            <p:ph type="title" hasCustomPrompt="1"/>
          </p:nvPr>
        </p:nvSpPr>
        <p:spPr>
          <a:xfrm>
            <a:off x="323850" y="211575"/>
            <a:ext cx="8496225" cy="415488"/>
          </a:xfrm>
        </p:spPr>
        <p:txBody>
          <a:bodyPr/>
          <a:lstStyle>
            <a:lvl1pPr>
              <a:defRPr sz="2100" baseline="0">
                <a:solidFill>
                  <a:srgbClr val="BED730"/>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3495212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Agenda White">
    <p:spTree>
      <p:nvGrpSpPr>
        <p:cNvPr id="1" name=""/>
        <p:cNvGrpSpPr/>
        <p:nvPr/>
      </p:nvGrpSpPr>
      <p:grpSpPr>
        <a:xfrm>
          <a:off x="0" y="0"/>
          <a:ext cx="0" cy="0"/>
          <a:chOff x="0" y="0"/>
          <a:chExt cx="0" cy="0"/>
        </a:xfrm>
      </p:grpSpPr>
      <p:sp>
        <p:nvSpPr>
          <p:cNvPr id="12" name="Title 4">
            <a:extLst>
              <a:ext uri="{FF2B5EF4-FFF2-40B4-BE49-F238E27FC236}">
                <a16:creationId xmlns:a16="http://schemas.microsoft.com/office/drawing/2014/main" id="{84601352-D74E-D226-05C0-6BEB858CCFF4}"/>
              </a:ext>
            </a:extLst>
          </p:cNvPr>
          <p:cNvSpPr>
            <a:spLocks noGrp="1"/>
          </p:cNvSpPr>
          <p:nvPr>
            <p:ph type="title" hasCustomPrompt="1"/>
          </p:nvPr>
        </p:nvSpPr>
        <p:spPr>
          <a:xfrm>
            <a:off x="323999" y="234714"/>
            <a:ext cx="8513613" cy="400099"/>
          </a:xfrm>
        </p:spPr>
        <p:txBody>
          <a:bodyPr/>
          <a:lstStyle>
            <a:lvl1pPr>
              <a:defRPr sz="2000" baseline="0">
                <a:solidFill>
                  <a:schemeClr val="tx2">
                    <a:lumMod val="75000"/>
                  </a:schemeClr>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788880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ner Page White">
    <p:spTree>
      <p:nvGrpSpPr>
        <p:cNvPr id="1" name=""/>
        <p:cNvGrpSpPr/>
        <p:nvPr/>
      </p:nvGrpSpPr>
      <p:grpSpPr>
        <a:xfrm>
          <a:off x="0" y="0"/>
          <a:ext cx="0" cy="0"/>
          <a:chOff x="0" y="0"/>
          <a:chExt cx="0" cy="0"/>
        </a:xfrm>
      </p:grpSpPr>
      <p:sp>
        <p:nvSpPr>
          <p:cNvPr id="12" name="Title 4">
            <a:extLst>
              <a:ext uri="{FF2B5EF4-FFF2-40B4-BE49-F238E27FC236}">
                <a16:creationId xmlns:a16="http://schemas.microsoft.com/office/drawing/2014/main" id="{84601352-D74E-D226-05C0-6BEB858CCFF4}"/>
              </a:ext>
            </a:extLst>
          </p:cNvPr>
          <p:cNvSpPr>
            <a:spLocks noGrp="1"/>
          </p:cNvSpPr>
          <p:nvPr>
            <p:ph type="title" hasCustomPrompt="1"/>
          </p:nvPr>
        </p:nvSpPr>
        <p:spPr>
          <a:xfrm>
            <a:off x="323999" y="234714"/>
            <a:ext cx="8513613" cy="400099"/>
          </a:xfrm>
        </p:spPr>
        <p:txBody>
          <a:bodyPr/>
          <a:lstStyle>
            <a:lvl1pPr>
              <a:defRPr sz="2000" baseline="0">
                <a:solidFill>
                  <a:schemeClr val="tx2">
                    <a:lumMod val="75000"/>
                  </a:schemeClr>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4179190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Section Divider">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201A299A-BF04-2CCA-5422-9B7E992F7DE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2232" y="1256"/>
            <a:ext cx="9139536" cy="5140989"/>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5" y="0"/>
            <a:ext cx="9144001" cy="51435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1800"/>
          </a:p>
        </p:txBody>
      </p:sp>
      <p:sp>
        <p:nvSpPr>
          <p:cNvPr id="26" name="Rectangle 25">
            <a:extLst>
              <a:ext uri="{FF2B5EF4-FFF2-40B4-BE49-F238E27FC236}">
                <a16:creationId xmlns:a16="http://schemas.microsoft.com/office/drawing/2014/main" id="{8AD19607-E94E-48EE-A274-950F2411742E}"/>
              </a:ext>
            </a:extLst>
          </p:cNvPr>
          <p:cNvSpPr/>
          <p:nvPr/>
        </p:nvSpPr>
        <p:spPr>
          <a:xfrm>
            <a:off x="-30425" y="3396346"/>
            <a:ext cx="9204850" cy="1747159"/>
          </a:xfrm>
          <a:prstGeom prst="rect">
            <a:avLst/>
          </a:prstGeom>
          <a:solidFill>
            <a:srgbClr val="000000">
              <a:alpha val="69804"/>
            </a:srgbClr>
          </a:solidFill>
          <a:ln w="3175">
            <a:solidFill>
              <a:srgbClr val="BED7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
        <p:nvSpPr>
          <p:cNvPr id="46" name="Text Placeholder 3">
            <a:extLst>
              <a:ext uri="{FF2B5EF4-FFF2-40B4-BE49-F238E27FC236}">
                <a16:creationId xmlns:a16="http://schemas.microsoft.com/office/drawing/2014/main" id="{FC89170F-4740-47C6-A37C-089B562BC848}"/>
              </a:ext>
            </a:extLst>
          </p:cNvPr>
          <p:cNvSpPr>
            <a:spLocks noGrp="1"/>
          </p:cNvSpPr>
          <p:nvPr userDrawn="1">
            <p:ph type="body" sz="quarter" idx="11" hasCustomPrompt="1"/>
          </p:nvPr>
        </p:nvSpPr>
        <p:spPr>
          <a:xfrm>
            <a:off x="323850" y="3396346"/>
            <a:ext cx="8496300" cy="1335995"/>
          </a:xfrm>
        </p:spPr>
        <p:txBody>
          <a:bodyPr anchor="ctr">
            <a:normAutofit/>
          </a:bodyPr>
          <a:lstStyle>
            <a:lvl1pPr marL="0" indent="0" algn="ctr">
              <a:lnSpc>
                <a:spcPts val="3000"/>
              </a:lnSpc>
              <a:spcBef>
                <a:spcPts val="0"/>
              </a:spcBef>
              <a:buNone/>
              <a:defRPr sz="2400" b="1" cap="all" baseline="0">
                <a:solidFill>
                  <a:schemeClr val="bg1"/>
                </a:solidFill>
              </a:defRPr>
            </a:lvl1pPr>
          </a:lstStyle>
          <a:p>
            <a:pPr lvl="0"/>
            <a:r>
              <a:rPr lang="en-US"/>
              <a:t>SECTION DIVIDER</a:t>
            </a:r>
          </a:p>
        </p:txBody>
      </p:sp>
      <p:pic>
        <p:nvPicPr>
          <p:cNvPr id="3" name="Picture 2" descr="Image result for sify logo">
            <a:extLst>
              <a:ext uri="{FF2B5EF4-FFF2-40B4-BE49-F238E27FC236}">
                <a16:creationId xmlns:a16="http://schemas.microsoft.com/office/drawing/2014/main" id="{2CC4C690-9221-A66D-9637-BB32643B273E}"/>
              </a:ext>
            </a:extLst>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6814"/>
          <a:stretch/>
        </p:blipFill>
        <p:spPr bwMode="auto">
          <a:xfrm>
            <a:off x="8001000" y="309615"/>
            <a:ext cx="877648" cy="497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7577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3851" y="987425"/>
            <a:ext cx="8496300" cy="3744913"/>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8286433" y="4767270"/>
            <a:ext cx="487680" cy="274637"/>
          </a:xfrm>
          <a:prstGeom prst="rect">
            <a:avLst/>
          </a:prstGeom>
        </p:spPr>
        <p:txBody>
          <a:bodyPr vert="horz" lIns="91428" tIns="45715" rIns="0" bIns="45715" rtlCol="0" anchor="ctr"/>
          <a:lstStyle>
            <a:lvl1pPr algn="r">
              <a:defRPr sz="1000">
                <a:solidFill>
                  <a:schemeClr val="tx1">
                    <a:tint val="75000"/>
                  </a:schemeClr>
                </a:solidFill>
                <a:latin typeface="TheSansOffice" panose="020B0503040302060204" pitchFamily="34" charset="0"/>
              </a:defRPr>
            </a:lvl1pPr>
          </a:lstStyle>
          <a:p>
            <a:fld id="{D6AB342A-830E-438F-A6A8-BEDF509AB0A8}" type="slidenum">
              <a:rPr lang="en-US" smtClean="0"/>
              <a:pPr/>
              <a:t>‹#›</a:t>
            </a:fld>
            <a:endParaRPr lang="en-US"/>
          </a:p>
        </p:txBody>
      </p:sp>
      <p:sp>
        <p:nvSpPr>
          <p:cNvPr id="13" name="Title Placeholder 11"/>
          <p:cNvSpPr>
            <a:spLocks noGrp="1"/>
          </p:cNvSpPr>
          <p:nvPr>
            <p:ph type="title"/>
          </p:nvPr>
        </p:nvSpPr>
        <p:spPr>
          <a:xfrm>
            <a:off x="323850" y="243337"/>
            <a:ext cx="8496225" cy="400099"/>
          </a:xfrm>
          <a:prstGeom prst="rect">
            <a:avLst/>
          </a:prstGeom>
        </p:spPr>
        <p:txBody>
          <a:bodyPr vert="horz" wrap="square" lIns="0" tIns="45715" rIns="91428" bIns="45715" rtlCol="0" anchor="ctr">
            <a:spAutoFit/>
          </a:bodyPr>
          <a:lstStyle/>
          <a:p>
            <a:pPr marL="0" marR="0" lvl="0" indent="0" algn="l" defTabSz="914151" rtl="0" eaLnBrk="1" fontAlgn="auto" latinLnBrk="0" hangingPunct="1">
              <a:lnSpc>
                <a:spcPct val="100000"/>
              </a:lnSpc>
              <a:spcBef>
                <a:spcPct val="0"/>
              </a:spcBef>
              <a:spcAft>
                <a:spcPts val="0"/>
              </a:spcAft>
              <a:buClrTx/>
              <a:buSzTx/>
              <a:buFontTx/>
              <a:buNone/>
              <a:tabLst/>
              <a:defRPr/>
            </a:pPr>
            <a:r>
              <a:rPr lang="en-US"/>
              <a:t>TITLE OF THE SLIDE GOES HERE</a:t>
            </a:r>
          </a:p>
        </p:txBody>
      </p:sp>
    </p:spTree>
    <p:extLst>
      <p:ext uri="{BB962C8B-B14F-4D97-AF65-F5344CB8AC3E}">
        <p14:creationId xmlns:p14="http://schemas.microsoft.com/office/powerpoint/2010/main" val="2823210754"/>
      </p:ext>
    </p:extLst>
  </p:cSld>
  <p:clrMap bg1="lt1" tx1="dk1" bg2="lt2" tx2="dk2" accent1="accent1" accent2="accent2" accent3="accent3" accent4="accent4" accent5="accent5" accent6="accent6" hlink="hlink" folHlink="folHlink"/>
  <p:sldLayoutIdLst>
    <p:sldLayoutId id="2147483665" r:id="rId1"/>
    <p:sldLayoutId id="2147483662" r:id="rId2"/>
    <p:sldLayoutId id="2147483663" r:id="rId3"/>
    <p:sldLayoutId id="2147483680" r:id="rId4"/>
    <p:sldLayoutId id="2147483666" r:id="rId5"/>
    <p:sldLayoutId id="2147483667" r:id="rId6"/>
    <p:sldLayoutId id="2147483668" r:id="rId7"/>
    <p:sldLayoutId id="2147483669" r:id="rId8"/>
    <p:sldLayoutId id="2147483670" r:id="rId9"/>
    <p:sldLayoutId id="2147483671" r:id="rId10"/>
    <p:sldLayoutId id="2147483677" r:id="rId11"/>
    <p:sldLayoutId id="2147483678" r:id="rId12"/>
    <p:sldLayoutId id="2147483679" r:id="rId13"/>
  </p:sldLayoutIdLst>
  <p:txStyles>
    <p:titleStyle>
      <a:lvl1pPr algn="l" defTabSz="914151" rtl="0" eaLnBrk="1" latinLnBrk="0" hangingPunct="1">
        <a:spcBef>
          <a:spcPct val="0"/>
        </a:spcBef>
        <a:buNone/>
        <a:defRPr kumimoji="0" lang="en-US" sz="20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p:titleStyle>
    <p:bodyStyle>
      <a:lvl1pPr marL="226736" indent="-226736" algn="l" defTabSz="914151" rtl="0" eaLnBrk="1" latinLnBrk="0" hangingPunct="1">
        <a:lnSpc>
          <a:spcPct val="90000"/>
        </a:lnSpc>
        <a:spcBef>
          <a:spcPts val="600"/>
        </a:spcBef>
        <a:buFont typeface="Arial" pitchFamily="34" charset="0"/>
        <a:buChar char="•"/>
        <a:defRPr sz="1600" kern="1200">
          <a:solidFill>
            <a:srgbClr val="595959"/>
          </a:solidFill>
          <a:latin typeface="TheSansOffice" panose="020B0503040302060204" pitchFamily="34" charset="0"/>
          <a:ea typeface="+mn-ea"/>
          <a:cs typeface="+mn-cs"/>
        </a:defRPr>
      </a:lvl1pPr>
      <a:lvl2pPr marL="568645" indent="-285672" algn="l" defTabSz="914151" rtl="0" eaLnBrk="1" latinLnBrk="0" hangingPunct="1">
        <a:lnSpc>
          <a:spcPct val="90000"/>
        </a:lnSpc>
        <a:spcBef>
          <a:spcPts val="600"/>
        </a:spcBef>
        <a:buFont typeface="Arial" pitchFamily="34" charset="0"/>
        <a:buChar char="–"/>
        <a:defRPr sz="1400" kern="1200">
          <a:solidFill>
            <a:srgbClr val="595959"/>
          </a:solidFill>
          <a:latin typeface="TheSansOffice" panose="020B0503040302060204" pitchFamily="34" charset="0"/>
          <a:ea typeface="+mn-ea"/>
          <a:cs typeface="+mn-cs"/>
        </a:defRPr>
      </a:lvl2pPr>
      <a:lvl3pPr marL="1142686" indent="-228536" algn="l" defTabSz="914151" rtl="0" eaLnBrk="1" latinLnBrk="0" hangingPunct="1">
        <a:lnSpc>
          <a:spcPct val="90000"/>
        </a:lnSpc>
        <a:spcBef>
          <a:spcPts val="600"/>
        </a:spcBef>
        <a:buFont typeface="Arial" pitchFamily="34" charset="0"/>
        <a:buChar char="•"/>
        <a:defRPr sz="1200" kern="1200">
          <a:solidFill>
            <a:srgbClr val="595959"/>
          </a:solidFill>
          <a:latin typeface="Trebuchet MS" pitchFamily="34" charset="0"/>
          <a:ea typeface="+mn-ea"/>
          <a:cs typeface="+mn-cs"/>
        </a:defRPr>
      </a:lvl3pPr>
      <a:lvl4pPr marL="1599760" indent="-228536" algn="l" defTabSz="914151"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4pPr>
      <a:lvl5pPr marL="2056837" indent="-228536" algn="l" defTabSz="914151"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5pPr>
      <a:lvl6pPr marL="2513909" indent="-228536" algn="l" defTabSz="9141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985" indent="-228536" algn="l" defTabSz="9141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058" indent="-228536" algn="l" defTabSz="9141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133" indent="-228536" algn="l" defTabSz="9141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51" rtl="0" eaLnBrk="1" latinLnBrk="0" hangingPunct="1">
        <a:defRPr sz="1800" kern="1200">
          <a:solidFill>
            <a:schemeClr val="tx1"/>
          </a:solidFill>
          <a:latin typeface="+mn-lt"/>
          <a:ea typeface="+mn-ea"/>
          <a:cs typeface="+mn-cs"/>
        </a:defRPr>
      </a:lvl1pPr>
      <a:lvl2pPr marL="457073" algn="l" defTabSz="914151" rtl="0" eaLnBrk="1" latinLnBrk="0" hangingPunct="1">
        <a:defRPr sz="1800" kern="1200">
          <a:solidFill>
            <a:schemeClr val="tx1"/>
          </a:solidFill>
          <a:latin typeface="+mn-lt"/>
          <a:ea typeface="+mn-ea"/>
          <a:cs typeface="+mn-cs"/>
        </a:defRPr>
      </a:lvl2pPr>
      <a:lvl3pPr marL="914151" algn="l" defTabSz="914151" rtl="0" eaLnBrk="1" latinLnBrk="0" hangingPunct="1">
        <a:defRPr sz="1800" kern="1200">
          <a:solidFill>
            <a:schemeClr val="tx1"/>
          </a:solidFill>
          <a:latin typeface="+mn-lt"/>
          <a:ea typeface="+mn-ea"/>
          <a:cs typeface="+mn-cs"/>
        </a:defRPr>
      </a:lvl3pPr>
      <a:lvl4pPr marL="1371225" algn="l" defTabSz="914151" rtl="0" eaLnBrk="1" latinLnBrk="0" hangingPunct="1">
        <a:defRPr sz="1800" kern="1200">
          <a:solidFill>
            <a:schemeClr val="tx1"/>
          </a:solidFill>
          <a:latin typeface="+mn-lt"/>
          <a:ea typeface="+mn-ea"/>
          <a:cs typeface="+mn-cs"/>
        </a:defRPr>
      </a:lvl4pPr>
      <a:lvl5pPr marL="1828301" algn="l" defTabSz="914151" rtl="0" eaLnBrk="1" latinLnBrk="0" hangingPunct="1">
        <a:defRPr sz="1800" kern="1200">
          <a:solidFill>
            <a:schemeClr val="tx1"/>
          </a:solidFill>
          <a:latin typeface="+mn-lt"/>
          <a:ea typeface="+mn-ea"/>
          <a:cs typeface="+mn-cs"/>
        </a:defRPr>
      </a:lvl5pPr>
      <a:lvl6pPr marL="2285373" algn="l" defTabSz="914151" rtl="0" eaLnBrk="1" latinLnBrk="0" hangingPunct="1">
        <a:defRPr sz="1800" kern="1200">
          <a:solidFill>
            <a:schemeClr val="tx1"/>
          </a:solidFill>
          <a:latin typeface="+mn-lt"/>
          <a:ea typeface="+mn-ea"/>
          <a:cs typeface="+mn-cs"/>
        </a:defRPr>
      </a:lvl6pPr>
      <a:lvl7pPr marL="2742443" algn="l" defTabSz="914151" rtl="0" eaLnBrk="1" latinLnBrk="0" hangingPunct="1">
        <a:defRPr sz="1800" kern="1200">
          <a:solidFill>
            <a:schemeClr val="tx1"/>
          </a:solidFill>
          <a:latin typeface="+mn-lt"/>
          <a:ea typeface="+mn-ea"/>
          <a:cs typeface="+mn-cs"/>
        </a:defRPr>
      </a:lvl7pPr>
      <a:lvl8pPr marL="3199521" algn="l" defTabSz="914151" rtl="0" eaLnBrk="1" latinLnBrk="0" hangingPunct="1">
        <a:defRPr sz="1800" kern="1200">
          <a:solidFill>
            <a:schemeClr val="tx1"/>
          </a:solidFill>
          <a:latin typeface="+mn-lt"/>
          <a:ea typeface="+mn-ea"/>
          <a:cs typeface="+mn-cs"/>
        </a:defRPr>
      </a:lvl8pPr>
      <a:lvl9pPr marL="3656594" algn="l" defTabSz="914151"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67" userDrawn="1">
          <p15:clr>
            <a:srgbClr val="F26B43"/>
          </p15:clr>
        </p15:guide>
        <p15:guide id="3" pos="2993" userDrawn="1">
          <p15:clr>
            <a:srgbClr val="F26B43"/>
          </p15:clr>
        </p15:guide>
        <p15:guide id="4" pos="2880" userDrawn="1">
          <p15:clr>
            <a:srgbClr val="F26B43"/>
          </p15:clr>
        </p15:guide>
        <p15:guide id="5" pos="204" userDrawn="1">
          <p15:clr>
            <a:srgbClr val="F26B43"/>
          </p15:clr>
        </p15:guide>
        <p15:guide id="7" orient="horz" pos="1620" userDrawn="1">
          <p15:clr>
            <a:srgbClr val="F26B43"/>
          </p15:clr>
        </p15:guide>
        <p15:guide id="8" orient="horz" pos="622" userDrawn="1">
          <p15:clr>
            <a:srgbClr val="F26B43"/>
          </p15:clr>
        </p15:guide>
        <p15:guide id="9" orient="horz" pos="395" userDrawn="1">
          <p15:clr>
            <a:srgbClr val="F26B43"/>
          </p15:clr>
        </p15:guide>
        <p15:guide id="11" pos="5556" userDrawn="1">
          <p15:clr>
            <a:srgbClr val="F26B43"/>
          </p15:clr>
        </p15:guide>
        <p15:guide id="12" orient="horz" pos="298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18" Type="http://schemas.openxmlformats.org/officeDocument/2006/relationships/image" Target="../media/image55.png"/><Relationship Id="rId26" Type="http://schemas.openxmlformats.org/officeDocument/2006/relationships/image" Target="../media/image63.pn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png"/><Relationship Id="rId17" Type="http://schemas.openxmlformats.org/officeDocument/2006/relationships/image" Target="../media/image54.png"/><Relationship Id="rId25" Type="http://schemas.openxmlformats.org/officeDocument/2006/relationships/image" Target="../media/image62.svg"/><Relationship Id="rId2" Type="http://schemas.openxmlformats.org/officeDocument/2006/relationships/notesSlide" Target="../notesSlides/notesSlide8.xml"/><Relationship Id="rId16" Type="http://schemas.openxmlformats.org/officeDocument/2006/relationships/image" Target="../media/image53.png"/><Relationship Id="rId20" Type="http://schemas.openxmlformats.org/officeDocument/2006/relationships/image" Target="../media/image57.png"/><Relationship Id="rId1" Type="http://schemas.openxmlformats.org/officeDocument/2006/relationships/slideLayout" Target="../slideLayouts/slideLayout12.xml"/><Relationship Id="rId6" Type="http://schemas.openxmlformats.org/officeDocument/2006/relationships/image" Target="../media/image43.png"/><Relationship Id="rId11" Type="http://schemas.openxmlformats.org/officeDocument/2006/relationships/image" Target="../media/image48.png"/><Relationship Id="rId24" Type="http://schemas.openxmlformats.org/officeDocument/2006/relationships/image" Target="../media/image61.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svg"/><Relationship Id="rId28" Type="http://schemas.openxmlformats.org/officeDocument/2006/relationships/image" Target="../media/image65.png"/><Relationship Id="rId10" Type="http://schemas.openxmlformats.org/officeDocument/2006/relationships/image" Target="../media/image47.png"/><Relationship Id="rId19" Type="http://schemas.openxmlformats.org/officeDocument/2006/relationships/image" Target="../media/image56.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 Id="rId22" Type="http://schemas.openxmlformats.org/officeDocument/2006/relationships/image" Target="../media/image59.png"/><Relationship Id="rId27" Type="http://schemas.openxmlformats.org/officeDocument/2006/relationships/image" Target="../media/image64.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68.png"/></Relationships>
</file>

<file path=ppt/slides/_rels/slide1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70.png"/></Relationships>
</file>

<file path=ppt/slides/_rels/slide1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20.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3.png"/><Relationship Id="rId3" Type="http://schemas.openxmlformats.org/officeDocument/2006/relationships/image" Target="../media/image74.png"/><Relationship Id="rId7" Type="http://schemas.openxmlformats.org/officeDocument/2006/relationships/image" Target="../media/image78.svg"/><Relationship Id="rId12" Type="http://schemas.microsoft.com/office/2007/relationships/hdphoto" Target="../media/hdphoto15.wdp"/><Relationship Id="rId2" Type="http://schemas.openxmlformats.org/officeDocument/2006/relationships/image" Target="../media/image73.jpeg"/><Relationship Id="rId16" Type="http://schemas.openxmlformats.org/officeDocument/2006/relationships/image" Target="../media/image86.svg"/><Relationship Id="rId1" Type="http://schemas.openxmlformats.org/officeDocument/2006/relationships/slideLayout" Target="../slideLayouts/slideLayout12.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svg"/><Relationship Id="rId15" Type="http://schemas.openxmlformats.org/officeDocument/2006/relationships/image" Target="../media/image85.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84.svg"/></Relationships>
</file>

<file path=ppt/slides/_rels/slide2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svg"/><Relationship Id="rId7" Type="http://schemas.openxmlformats.org/officeDocument/2006/relationships/image" Target="../media/image93.svg"/><Relationship Id="rId2" Type="http://schemas.openxmlformats.org/officeDocument/2006/relationships/image" Target="../media/image88.png"/><Relationship Id="rId1" Type="http://schemas.openxmlformats.org/officeDocument/2006/relationships/slideLayout" Target="../slideLayouts/slideLayout6.xml"/><Relationship Id="rId6" Type="http://schemas.openxmlformats.org/officeDocument/2006/relationships/image" Target="../media/image92.png"/><Relationship Id="rId11" Type="http://schemas.openxmlformats.org/officeDocument/2006/relationships/image" Target="../media/image97.svg"/><Relationship Id="rId5" Type="http://schemas.openxmlformats.org/officeDocument/2006/relationships/image" Target="../media/image91.svg"/><Relationship Id="rId10" Type="http://schemas.openxmlformats.org/officeDocument/2006/relationships/image" Target="../media/image96.png"/><Relationship Id="rId4" Type="http://schemas.openxmlformats.org/officeDocument/2006/relationships/image" Target="../media/image90.png"/><Relationship Id="rId9" Type="http://schemas.openxmlformats.org/officeDocument/2006/relationships/image" Target="../media/image95.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28.png"/><Relationship Id="rId18" Type="http://schemas.microsoft.com/office/2007/relationships/hdphoto" Target="../media/hdphoto8.wdp"/><Relationship Id="rId26" Type="http://schemas.microsoft.com/office/2007/relationships/hdphoto" Target="../media/hdphoto12.wdp"/><Relationship Id="rId3" Type="http://schemas.openxmlformats.org/officeDocument/2006/relationships/image" Target="../media/image23.png"/><Relationship Id="rId21" Type="http://schemas.openxmlformats.org/officeDocument/2006/relationships/image" Target="../media/image32.png"/><Relationship Id="rId7" Type="http://schemas.openxmlformats.org/officeDocument/2006/relationships/image" Target="../media/image25.png"/><Relationship Id="rId12" Type="http://schemas.microsoft.com/office/2007/relationships/hdphoto" Target="../media/hdphoto5.wdp"/><Relationship Id="rId17" Type="http://schemas.openxmlformats.org/officeDocument/2006/relationships/image" Target="../media/image30.png"/><Relationship Id="rId25" Type="http://schemas.openxmlformats.org/officeDocument/2006/relationships/image" Target="../media/image34.png"/><Relationship Id="rId2" Type="http://schemas.openxmlformats.org/officeDocument/2006/relationships/notesSlide" Target="../notesSlides/notesSlide4.xml"/><Relationship Id="rId16" Type="http://schemas.microsoft.com/office/2007/relationships/hdphoto" Target="../media/hdphoto7.wdp"/><Relationship Id="rId20" Type="http://schemas.microsoft.com/office/2007/relationships/hdphoto" Target="../media/hdphoto9.wdp"/><Relationship Id="rId29" Type="http://schemas.openxmlformats.org/officeDocument/2006/relationships/image" Target="../media/image36.png"/><Relationship Id="rId1" Type="http://schemas.openxmlformats.org/officeDocument/2006/relationships/slideLayout" Target="../slideLayouts/slideLayout6.xml"/><Relationship Id="rId6" Type="http://schemas.microsoft.com/office/2007/relationships/hdphoto" Target="../media/hdphoto2.wdp"/><Relationship Id="rId11" Type="http://schemas.openxmlformats.org/officeDocument/2006/relationships/image" Target="../media/image27.png"/><Relationship Id="rId24" Type="http://schemas.microsoft.com/office/2007/relationships/hdphoto" Target="../media/hdphoto11.wdp"/><Relationship Id="rId5" Type="http://schemas.openxmlformats.org/officeDocument/2006/relationships/image" Target="../media/image24.png"/><Relationship Id="rId15" Type="http://schemas.openxmlformats.org/officeDocument/2006/relationships/image" Target="../media/image29.png"/><Relationship Id="rId23" Type="http://schemas.openxmlformats.org/officeDocument/2006/relationships/image" Target="../media/image33.png"/><Relationship Id="rId28" Type="http://schemas.microsoft.com/office/2007/relationships/hdphoto" Target="../media/hdphoto13.wdp"/><Relationship Id="rId10" Type="http://schemas.microsoft.com/office/2007/relationships/hdphoto" Target="../media/hdphoto4.wdp"/><Relationship Id="rId19" Type="http://schemas.openxmlformats.org/officeDocument/2006/relationships/image" Target="../media/image31.png"/><Relationship Id="rId4" Type="http://schemas.microsoft.com/office/2007/relationships/hdphoto" Target="../media/hdphoto1.wdp"/><Relationship Id="rId9" Type="http://schemas.openxmlformats.org/officeDocument/2006/relationships/image" Target="../media/image26.png"/><Relationship Id="rId14" Type="http://schemas.microsoft.com/office/2007/relationships/hdphoto" Target="../media/hdphoto6.wdp"/><Relationship Id="rId22" Type="http://schemas.microsoft.com/office/2007/relationships/hdphoto" Target="../media/hdphoto10.wdp"/><Relationship Id="rId27" Type="http://schemas.openxmlformats.org/officeDocument/2006/relationships/image" Target="../media/image35.png"/><Relationship Id="rId30" Type="http://schemas.microsoft.com/office/2007/relationships/hdphoto" Target="../media/hdphoto14.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CEEE91E-4CC1-B6C0-81B6-966C5B942E3D}"/>
              </a:ext>
            </a:extLst>
          </p:cNvPr>
          <p:cNvSpPr>
            <a:spLocks noGrp="1"/>
          </p:cNvSpPr>
          <p:nvPr>
            <p:ph type="body" sz="quarter" idx="13"/>
          </p:nvPr>
        </p:nvSpPr>
        <p:spPr>
          <a:xfrm>
            <a:off x="323849" y="1432430"/>
            <a:ext cx="4068763" cy="1925911"/>
          </a:xfrm>
        </p:spPr>
        <p:txBody>
          <a:bodyPr/>
          <a:lstStyle/>
          <a:p>
            <a:r>
              <a:rPr lang="en-US"/>
              <a:t>Seamless Cloud To Edge Strategies: Unlocking Hybrid IT Potential In Manufacturing</a:t>
            </a:r>
            <a:endParaRPr lang="en-IN"/>
          </a:p>
        </p:txBody>
      </p:sp>
      <p:sp>
        <p:nvSpPr>
          <p:cNvPr id="15" name="Text Placeholder 14">
            <a:extLst>
              <a:ext uri="{FF2B5EF4-FFF2-40B4-BE49-F238E27FC236}">
                <a16:creationId xmlns:a16="http://schemas.microsoft.com/office/drawing/2014/main" id="{10F7E51D-0F49-0C03-32F3-E28A3D9F9A6A}"/>
              </a:ext>
            </a:extLst>
          </p:cNvPr>
          <p:cNvSpPr>
            <a:spLocks noGrp="1"/>
          </p:cNvSpPr>
          <p:nvPr>
            <p:ph type="body" sz="quarter" idx="15"/>
          </p:nvPr>
        </p:nvSpPr>
        <p:spPr>
          <a:xfrm>
            <a:off x="323850" y="3469109"/>
            <a:ext cx="3160838" cy="264995"/>
          </a:xfrm>
        </p:spPr>
        <p:txBody>
          <a:bodyPr/>
          <a:lstStyle/>
          <a:p>
            <a:r>
              <a:rPr lang="en-US"/>
              <a:t>June 2024</a:t>
            </a:r>
          </a:p>
        </p:txBody>
      </p:sp>
      <p:sp>
        <p:nvSpPr>
          <p:cNvPr id="10" name="Rectangle 9">
            <a:extLst>
              <a:ext uri="{FF2B5EF4-FFF2-40B4-BE49-F238E27FC236}">
                <a16:creationId xmlns:a16="http://schemas.microsoft.com/office/drawing/2014/main" id="{E41B4CBD-A2F0-F572-6A39-68007CA32380}"/>
              </a:ext>
            </a:extLst>
          </p:cNvPr>
          <p:cNvSpPr/>
          <p:nvPr/>
        </p:nvSpPr>
        <p:spPr>
          <a:xfrm>
            <a:off x="-29183" y="4017367"/>
            <a:ext cx="9202366" cy="720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IN" sz="1013">
              <a:solidFill>
                <a:prstClr val="white"/>
              </a:solidFill>
              <a:latin typeface="Trebuchet MS"/>
            </a:endParaRPr>
          </a:p>
        </p:txBody>
      </p:sp>
      <p:sp>
        <p:nvSpPr>
          <p:cNvPr id="11" name="TextBox 10">
            <a:extLst>
              <a:ext uri="{FF2B5EF4-FFF2-40B4-BE49-F238E27FC236}">
                <a16:creationId xmlns:a16="http://schemas.microsoft.com/office/drawing/2014/main" id="{3C3EA3C2-660B-BC5A-6073-A501292AA4CF}"/>
              </a:ext>
            </a:extLst>
          </p:cNvPr>
          <p:cNvSpPr txBox="1"/>
          <p:nvPr/>
        </p:nvSpPr>
        <p:spPr>
          <a:xfrm>
            <a:off x="256116" y="4146536"/>
            <a:ext cx="8496300" cy="461665"/>
          </a:xfrm>
          <a:prstGeom prst="rect">
            <a:avLst/>
          </a:prstGeom>
          <a:noFill/>
        </p:spPr>
        <p:txBody>
          <a:bodyPr wrap="square" rtlCol="0">
            <a:spAutoFit/>
          </a:bodyPr>
          <a:lstStyle/>
          <a:p>
            <a:pPr algn="ctr" defTabSz="914219">
              <a:defRPr/>
            </a:pPr>
            <a:r>
              <a:rPr lang="en-US" sz="1200" kern="0">
                <a:solidFill>
                  <a:prstClr val="white"/>
                </a:solidFill>
                <a:latin typeface="Trebuchet MS"/>
                <a:cs typeface="Arial"/>
                <a:sym typeface="Arial"/>
                <a:rtl val="0"/>
              </a:rPr>
              <a:t>Sify is your digital bridge for transformation, built on our world class </a:t>
            </a:r>
            <a:r>
              <a:rPr lang="en-US" sz="1200" kern="0">
                <a:solidFill>
                  <a:srgbClr val="BED730"/>
                </a:solidFill>
                <a:latin typeface="Trebuchet MS"/>
                <a:cs typeface="Arial"/>
                <a:sym typeface="Arial"/>
                <a:rtl val="0"/>
              </a:rPr>
              <a:t>digital IT infrastructure</a:t>
            </a:r>
            <a:r>
              <a:rPr lang="en-US" sz="1200" kern="0">
                <a:solidFill>
                  <a:prstClr val="white"/>
                </a:solidFill>
                <a:latin typeface="Trebuchet MS"/>
                <a:cs typeface="Arial"/>
                <a:sym typeface="Arial"/>
                <a:rtl val="0"/>
              </a:rPr>
              <a:t>, </a:t>
            </a:r>
          </a:p>
          <a:p>
            <a:pPr algn="ctr" defTabSz="914219">
              <a:defRPr/>
            </a:pPr>
            <a:r>
              <a:rPr lang="en-US" sz="1200" kern="0">
                <a:solidFill>
                  <a:srgbClr val="BED730"/>
                </a:solidFill>
                <a:latin typeface="Trebuchet MS"/>
                <a:cs typeface="Arial"/>
                <a:sym typeface="Arial"/>
                <a:rtl val="0"/>
              </a:rPr>
              <a:t>digitalized services </a:t>
            </a:r>
            <a:r>
              <a:rPr lang="en-US" sz="1200" kern="0">
                <a:solidFill>
                  <a:prstClr val="white"/>
                </a:solidFill>
                <a:latin typeface="Trebuchet MS"/>
                <a:cs typeface="Arial"/>
                <a:sym typeface="Arial"/>
                <a:rtl val="0"/>
              </a:rPr>
              <a:t>&amp; </a:t>
            </a:r>
            <a:r>
              <a:rPr lang="en-US" sz="1200" kern="0">
                <a:solidFill>
                  <a:srgbClr val="BED730"/>
                </a:solidFill>
                <a:latin typeface="Trebuchet MS"/>
                <a:cs typeface="Arial"/>
                <a:sym typeface="Arial"/>
                <a:rtl val="0"/>
              </a:rPr>
              <a:t>core digital platforms</a:t>
            </a:r>
            <a:r>
              <a:rPr lang="en-US" sz="1200" kern="0">
                <a:solidFill>
                  <a:prstClr val="white"/>
                </a:solidFill>
                <a:latin typeface="Trebuchet MS"/>
                <a:cs typeface="Arial"/>
                <a:sym typeface="Arial"/>
                <a:rtl val="0"/>
              </a:rPr>
              <a:t>.</a:t>
            </a:r>
            <a:endParaRPr lang="en-US" sz="1200" b="1" kern="0" spc="-57">
              <a:solidFill>
                <a:srgbClr val="00B0F0"/>
              </a:solidFill>
              <a:latin typeface="Trebuchet MS"/>
              <a:cs typeface="Arial" panose="020B0604020202020204" pitchFamily="34" charset="0"/>
              <a:sym typeface="Arial"/>
              <a:rtl val="0"/>
            </a:endParaRPr>
          </a:p>
        </p:txBody>
      </p:sp>
      <p:sp>
        <p:nvSpPr>
          <p:cNvPr id="34" name="Rounded Rectangle 33">
            <a:extLst>
              <a:ext uri="{FF2B5EF4-FFF2-40B4-BE49-F238E27FC236}">
                <a16:creationId xmlns:a16="http://schemas.microsoft.com/office/drawing/2014/main" id="{2AC80B0B-E6EC-3C63-E49A-455E1F44991D}"/>
              </a:ext>
            </a:extLst>
          </p:cNvPr>
          <p:cNvSpPr/>
          <p:nvPr/>
        </p:nvSpPr>
        <p:spPr>
          <a:xfrm>
            <a:off x="323850" y="277822"/>
            <a:ext cx="1197734" cy="349241"/>
          </a:xfrm>
          <a:prstGeom prst="roundRect">
            <a:avLst/>
          </a:prstGeom>
          <a:solidFill>
            <a:schemeClr val="bg1"/>
          </a:solidFill>
          <a:ln w="317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766"/>
            <a:endParaRPr lang="en-US" sz="1013">
              <a:solidFill>
                <a:prstClr val="white"/>
              </a:solidFill>
              <a:latin typeface="Trebuchet MS"/>
            </a:endParaRPr>
          </a:p>
        </p:txBody>
      </p:sp>
      <p:pic>
        <p:nvPicPr>
          <p:cNvPr id="1028" name="Picture 4">
            <a:extLst>
              <a:ext uri="{FF2B5EF4-FFF2-40B4-BE49-F238E27FC236}">
                <a16:creationId xmlns:a16="http://schemas.microsoft.com/office/drawing/2014/main" id="{02C2224C-B4E7-DB88-B66F-EBFB943CF8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189" y="351632"/>
            <a:ext cx="947057" cy="201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28141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hidden="1">
            <a:extLst>
              <a:ext uri="{FF2B5EF4-FFF2-40B4-BE49-F238E27FC236}">
                <a16:creationId xmlns:a16="http://schemas.microsoft.com/office/drawing/2014/main" id="{E99D3197-911E-5ECB-8F14-1C14174B1F4D}"/>
              </a:ext>
            </a:extLst>
          </p:cNvPr>
          <p:cNvSpPr>
            <a:spLocks noGrp="1"/>
          </p:cNvSpPr>
          <p:nvPr>
            <p:ph type="title" idx="4294967295"/>
          </p:nvPr>
        </p:nvSpPr>
        <p:spPr>
          <a:xfrm>
            <a:off x="0" y="296863"/>
            <a:ext cx="8496300" cy="392112"/>
          </a:xfrm>
        </p:spPr>
        <p:txBody>
          <a:bodyPr>
            <a:normAutofit fontScale="90000"/>
          </a:bodyPr>
          <a:lstStyle/>
          <a:p>
            <a:r>
              <a:rPr lang="en-US"/>
              <a:t>Copilot</a:t>
            </a:r>
          </a:p>
        </p:txBody>
      </p:sp>
      <p:grpSp>
        <p:nvGrpSpPr>
          <p:cNvPr id="858" name="!!Group 547" descr="Products that Copilot is integrated in.&#10;&#10;Edge, Bing, Microsoft 365, Teams, Outlook, Word, Excel, PowerPoint, OneNote, OneDrive, Dynamics 365, Power Platform, Azure, Security, Azure AI Studio, Fabric, Copilot Studio, Viva, Stream, Designer, ClipChamp, Whiteboard">
            <a:extLst>
              <a:ext uri="{FF2B5EF4-FFF2-40B4-BE49-F238E27FC236}">
                <a16:creationId xmlns:a16="http://schemas.microsoft.com/office/drawing/2014/main" id="{CEBB944B-A8A0-DE90-44D6-1A8E80A8B069}"/>
              </a:ext>
            </a:extLst>
          </p:cNvPr>
          <p:cNvGrpSpPr/>
          <p:nvPr/>
        </p:nvGrpSpPr>
        <p:grpSpPr>
          <a:xfrm>
            <a:off x="3152365" y="1145666"/>
            <a:ext cx="3056421" cy="3081039"/>
            <a:chOff x="4050753" y="1375154"/>
            <a:chExt cx="4075228" cy="4108052"/>
          </a:xfrm>
        </p:grpSpPr>
        <p:sp>
          <p:nvSpPr>
            <p:cNvPr id="859" name="Oval 858">
              <a:extLst>
                <a:ext uri="{FF2B5EF4-FFF2-40B4-BE49-F238E27FC236}">
                  <a16:creationId xmlns:a16="http://schemas.microsoft.com/office/drawing/2014/main" id="{B9ABF1AB-1396-F690-9F3B-7248A0107DD1}"/>
                </a:ext>
                <a:ext uri="{C183D7F6-B498-43B3-948B-1728B52AA6E4}">
                  <adec:decorative xmlns:adec="http://schemas.microsoft.com/office/drawing/2017/decorative" val="1"/>
                </a:ext>
              </a:extLst>
            </p:cNvPr>
            <p:cNvSpPr>
              <a:spLocks/>
            </p:cNvSpPr>
            <p:nvPr/>
          </p:nvSpPr>
          <p:spPr bwMode="auto">
            <a:xfrm>
              <a:off x="4206113" y="1546932"/>
              <a:ext cx="3764144" cy="3764138"/>
            </a:xfrm>
            <a:prstGeom prst="ellipse">
              <a:avLst/>
            </a:prstGeom>
            <a:no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grpSp>
          <p:nvGrpSpPr>
            <p:cNvPr id="860" name="Group 859">
              <a:extLst>
                <a:ext uri="{FF2B5EF4-FFF2-40B4-BE49-F238E27FC236}">
                  <a16:creationId xmlns:a16="http://schemas.microsoft.com/office/drawing/2014/main" id="{81BEB788-0707-7588-B1AF-9A7A4E9183F7}"/>
                </a:ext>
              </a:extLst>
            </p:cNvPr>
            <p:cNvGrpSpPr>
              <a:grpSpLocks/>
            </p:cNvGrpSpPr>
            <p:nvPr/>
          </p:nvGrpSpPr>
          <p:grpSpPr>
            <a:xfrm>
              <a:off x="7304890" y="4465294"/>
              <a:ext cx="388800" cy="388800"/>
              <a:chOff x="7276922" y="4434817"/>
              <a:chExt cx="377365" cy="377365"/>
            </a:xfrm>
          </p:grpSpPr>
          <p:sp>
            <p:nvSpPr>
              <p:cNvPr id="924" name="Oval 923">
                <a:extLst>
                  <a:ext uri="{FF2B5EF4-FFF2-40B4-BE49-F238E27FC236}">
                    <a16:creationId xmlns:a16="http://schemas.microsoft.com/office/drawing/2014/main" id="{E4EB9297-062C-EE45-18EE-80D1BDAE1842}"/>
                  </a:ext>
                  <a:ext uri="{C183D7F6-B498-43B3-948B-1728B52AA6E4}">
                    <adec:decorative xmlns:adec="http://schemas.microsoft.com/office/drawing/2017/decorative" val="1"/>
                  </a:ext>
                </a:extLst>
              </p:cNvPr>
              <p:cNvSpPr>
                <a:spLocks noChangeAspect="1"/>
              </p:cNvSpPr>
              <p:nvPr/>
            </p:nvSpPr>
            <p:spPr bwMode="auto">
              <a:xfrm>
                <a:off x="7276922" y="4434817"/>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25" name="Picture 924" descr="OneNote logo">
                <a:extLst>
                  <a:ext uri="{FF2B5EF4-FFF2-40B4-BE49-F238E27FC236}">
                    <a16:creationId xmlns:a16="http://schemas.microsoft.com/office/drawing/2014/main" id="{ED1AAEA8-C6D6-DB66-9EF8-D2C92B1129E6}"/>
                  </a:ext>
                </a:extLst>
              </p:cNvPr>
              <p:cNvPicPr>
                <a:picLocks noChangeAspect="1"/>
              </p:cNvPicPr>
              <p:nvPr/>
            </p:nvPicPr>
            <p:blipFill rotWithShape="1">
              <a:blip r:embed="rId3"/>
              <a:srcRect l="23570" t="23570" r="23570" b="23570"/>
              <a:stretch/>
            </p:blipFill>
            <p:spPr>
              <a:xfrm>
                <a:off x="7343854" y="4501753"/>
                <a:ext cx="243144" cy="243142"/>
              </a:xfrm>
              <a:prstGeom prst="rect">
                <a:avLst/>
              </a:prstGeom>
              <a:noFill/>
              <a:ln w="3175">
                <a:noFill/>
              </a:ln>
            </p:spPr>
          </p:pic>
        </p:grpSp>
        <p:grpSp>
          <p:nvGrpSpPr>
            <p:cNvPr id="861" name="Group 860">
              <a:extLst>
                <a:ext uri="{FF2B5EF4-FFF2-40B4-BE49-F238E27FC236}">
                  <a16:creationId xmlns:a16="http://schemas.microsoft.com/office/drawing/2014/main" id="{4FFC454E-6A8B-262E-9D4D-7C5873348DA7}"/>
                </a:ext>
              </a:extLst>
            </p:cNvPr>
            <p:cNvGrpSpPr>
              <a:grpSpLocks/>
            </p:cNvGrpSpPr>
            <p:nvPr/>
          </p:nvGrpSpPr>
          <p:grpSpPr>
            <a:xfrm>
              <a:off x="7304880" y="2004256"/>
              <a:ext cx="388800" cy="388800"/>
              <a:chOff x="7276912" y="2046157"/>
              <a:chExt cx="377365" cy="377365"/>
            </a:xfrm>
          </p:grpSpPr>
          <p:sp>
            <p:nvSpPr>
              <p:cNvPr id="922" name="Oval 921">
                <a:extLst>
                  <a:ext uri="{FF2B5EF4-FFF2-40B4-BE49-F238E27FC236}">
                    <a16:creationId xmlns:a16="http://schemas.microsoft.com/office/drawing/2014/main" id="{FF2C5A9A-F555-ADCE-6C96-C98EBCF448B6}"/>
                  </a:ext>
                  <a:ext uri="{C183D7F6-B498-43B3-948B-1728B52AA6E4}">
                    <adec:decorative xmlns:adec="http://schemas.microsoft.com/office/drawing/2017/decorative" val="1"/>
                  </a:ext>
                </a:extLst>
              </p:cNvPr>
              <p:cNvSpPr>
                <a:spLocks noChangeAspect="1"/>
              </p:cNvSpPr>
              <p:nvPr/>
            </p:nvSpPr>
            <p:spPr bwMode="auto">
              <a:xfrm>
                <a:off x="7276912" y="2046157"/>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23" name="Picture 922" descr="Teams logo">
                <a:extLst>
                  <a:ext uri="{FF2B5EF4-FFF2-40B4-BE49-F238E27FC236}">
                    <a16:creationId xmlns:a16="http://schemas.microsoft.com/office/drawing/2014/main" id="{E1B0C83C-B423-E96F-E18D-951ABFAB4A94}"/>
                  </a:ext>
                </a:extLst>
              </p:cNvPr>
              <p:cNvPicPr>
                <a:picLocks noChangeAspect="1"/>
              </p:cNvPicPr>
              <p:nvPr/>
            </p:nvPicPr>
            <p:blipFill>
              <a:blip r:embed="rId4"/>
              <a:stretch>
                <a:fillRect/>
              </a:stretch>
            </p:blipFill>
            <p:spPr>
              <a:xfrm>
                <a:off x="7332372" y="2101622"/>
                <a:ext cx="266088" cy="266088"/>
              </a:xfrm>
              <a:prstGeom prst="rect">
                <a:avLst/>
              </a:prstGeom>
              <a:noFill/>
              <a:ln w="3175">
                <a:noFill/>
              </a:ln>
            </p:spPr>
          </p:pic>
        </p:grpSp>
        <p:grpSp>
          <p:nvGrpSpPr>
            <p:cNvPr id="862" name="Group 861">
              <a:extLst>
                <a:ext uri="{FF2B5EF4-FFF2-40B4-BE49-F238E27FC236}">
                  <a16:creationId xmlns:a16="http://schemas.microsoft.com/office/drawing/2014/main" id="{1471F6F4-660D-C506-59AC-722FBCFB8841}"/>
                </a:ext>
              </a:extLst>
            </p:cNvPr>
            <p:cNvGrpSpPr>
              <a:grpSpLocks/>
            </p:cNvGrpSpPr>
            <p:nvPr/>
          </p:nvGrpSpPr>
          <p:grpSpPr>
            <a:xfrm>
              <a:off x="4483062" y="2004256"/>
              <a:ext cx="388800" cy="388800"/>
              <a:chOff x="4538084" y="2046157"/>
              <a:chExt cx="377365" cy="377365"/>
            </a:xfrm>
          </p:grpSpPr>
          <p:sp>
            <p:nvSpPr>
              <p:cNvPr id="920" name="Oval 919">
                <a:extLst>
                  <a:ext uri="{FF2B5EF4-FFF2-40B4-BE49-F238E27FC236}">
                    <a16:creationId xmlns:a16="http://schemas.microsoft.com/office/drawing/2014/main" id="{F56102CB-7CAE-0EB2-16D3-3A7670E64A84}"/>
                  </a:ext>
                  <a:ext uri="{C183D7F6-B498-43B3-948B-1728B52AA6E4}">
                    <adec:decorative xmlns:adec="http://schemas.microsoft.com/office/drawing/2017/decorative" val="1"/>
                  </a:ext>
                </a:extLst>
              </p:cNvPr>
              <p:cNvSpPr>
                <a:spLocks noChangeAspect="1"/>
              </p:cNvSpPr>
              <p:nvPr/>
            </p:nvSpPr>
            <p:spPr bwMode="auto">
              <a:xfrm>
                <a:off x="4538084" y="2046157"/>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21" name="Picture 920" descr="Designer logo">
                <a:extLst>
                  <a:ext uri="{FF2B5EF4-FFF2-40B4-BE49-F238E27FC236}">
                    <a16:creationId xmlns:a16="http://schemas.microsoft.com/office/drawing/2014/main" id="{90F2503F-5614-3509-A053-125378E0814C}"/>
                  </a:ext>
                </a:extLst>
              </p:cNvPr>
              <p:cNvPicPr>
                <a:picLocks noChangeAspect="1"/>
              </p:cNvPicPr>
              <p:nvPr/>
            </p:nvPicPr>
            <p:blipFill>
              <a:blip r:embed="rId5"/>
              <a:stretch>
                <a:fillRect/>
              </a:stretch>
            </p:blipFill>
            <p:spPr>
              <a:xfrm>
                <a:off x="4600101" y="2115796"/>
                <a:ext cx="252980" cy="252980"/>
              </a:xfrm>
              <a:prstGeom prst="rect">
                <a:avLst/>
              </a:prstGeom>
              <a:noFill/>
              <a:ln w="3175">
                <a:noFill/>
              </a:ln>
            </p:spPr>
          </p:pic>
        </p:grpSp>
        <p:grpSp>
          <p:nvGrpSpPr>
            <p:cNvPr id="863" name="Group 862">
              <a:extLst>
                <a:ext uri="{FF2B5EF4-FFF2-40B4-BE49-F238E27FC236}">
                  <a16:creationId xmlns:a16="http://schemas.microsoft.com/office/drawing/2014/main" id="{4E628D7E-79F5-8B82-3A9C-5F0DABFFC1E8}"/>
                </a:ext>
              </a:extLst>
            </p:cNvPr>
            <p:cNvGrpSpPr>
              <a:grpSpLocks/>
            </p:cNvGrpSpPr>
            <p:nvPr/>
          </p:nvGrpSpPr>
          <p:grpSpPr>
            <a:xfrm>
              <a:off x="7606692" y="4020559"/>
              <a:ext cx="388800" cy="388800"/>
              <a:chOff x="7569848" y="4003162"/>
              <a:chExt cx="377365" cy="377365"/>
            </a:xfrm>
          </p:grpSpPr>
          <p:sp>
            <p:nvSpPr>
              <p:cNvPr id="918" name="Oval 917">
                <a:extLst>
                  <a:ext uri="{FF2B5EF4-FFF2-40B4-BE49-F238E27FC236}">
                    <a16:creationId xmlns:a16="http://schemas.microsoft.com/office/drawing/2014/main" id="{872DFD5A-2386-C7DD-37C1-DB23B63F5AF2}"/>
                  </a:ext>
                  <a:ext uri="{C183D7F6-B498-43B3-948B-1728B52AA6E4}">
                    <adec:decorative xmlns:adec="http://schemas.microsoft.com/office/drawing/2017/decorative" val="1"/>
                  </a:ext>
                </a:extLst>
              </p:cNvPr>
              <p:cNvSpPr>
                <a:spLocks noChangeAspect="1"/>
              </p:cNvSpPr>
              <p:nvPr/>
            </p:nvSpPr>
            <p:spPr bwMode="auto">
              <a:xfrm>
                <a:off x="7569848" y="4003162"/>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19" name="Picture 918" descr="PowerPoint logo">
                <a:extLst>
                  <a:ext uri="{FF2B5EF4-FFF2-40B4-BE49-F238E27FC236}">
                    <a16:creationId xmlns:a16="http://schemas.microsoft.com/office/drawing/2014/main" id="{15DF55DD-3E61-2647-F676-AE42C029630D}"/>
                  </a:ext>
                </a:extLst>
              </p:cNvPr>
              <p:cNvPicPr>
                <a:picLocks noChangeAspect="1"/>
              </p:cNvPicPr>
              <p:nvPr/>
            </p:nvPicPr>
            <p:blipFill>
              <a:blip r:embed="rId6"/>
              <a:stretch>
                <a:fillRect/>
              </a:stretch>
            </p:blipFill>
            <p:spPr>
              <a:xfrm>
                <a:off x="7637541" y="4085912"/>
                <a:ext cx="241622" cy="226754"/>
              </a:xfrm>
              <a:prstGeom prst="rect">
                <a:avLst/>
              </a:prstGeom>
              <a:noFill/>
              <a:ln w="3175">
                <a:noFill/>
              </a:ln>
            </p:spPr>
          </p:pic>
        </p:grpSp>
        <p:grpSp>
          <p:nvGrpSpPr>
            <p:cNvPr id="864" name="Group 863">
              <a:extLst>
                <a:ext uri="{FF2B5EF4-FFF2-40B4-BE49-F238E27FC236}">
                  <a16:creationId xmlns:a16="http://schemas.microsoft.com/office/drawing/2014/main" id="{7DDA4FA7-C89C-1982-A968-1A4C986649C3}"/>
                </a:ext>
              </a:extLst>
            </p:cNvPr>
            <p:cNvGrpSpPr>
              <a:grpSpLocks/>
            </p:cNvGrpSpPr>
            <p:nvPr/>
          </p:nvGrpSpPr>
          <p:grpSpPr>
            <a:xfrm>
              <a:off x="7606688" y="2449001"/>
              <a:ext cx="388800" cy="388800"/>
              <a:chOff x="7569844" y="2477822"/>
              <a:chExt cx="377365" cy="377365"/>
            </a:xfrm>
          </p:grpSpPr>
          <p:sp>
            <p:nvSpPr>
              <p:cNvPr id="916" name="Oval 915">
                <a:extLst>
                  <a:ext uri="{FF2B5EF4-FFF2-40B4-BE49-F238E27FC236}">
                    <a16:creationId xmlns:a16="http://schemas.microsoft.com/office/drawing/2014/main" id="{2599EE36-68E0-5470-0752-C36AE9D1EA09}"/>
                  </a:ext>
                  <a:ext uri="{C183D7F6-B498-43B3-948B-1728B52AA6E4}">
                    <adec:decorative xmlns:adec="http://schemas.microsoft.com/office/drawing/2017/decorative" val="1"/>
                  </a:ext>
                </a:extLst>
              </p:cNvPr>
              <p:cNvSpPr>
                <a:spLocks noChangeAspect="1"/>
              </p:cNvSpPr>
              <p:nvPr/>
            </p:nvSpPr>
            <p:spPr bwMode="auto">
              <a:xfrm>
                <a:off x="7569844" y="2477822"/>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17" name="Picture 916" descr="Outlook logo">
                <a:extLst>
                  <a:ext uri="{FF2B5EF4-FFF2-40B4-BE49-F238E27FC236}">
                    <a16:creationId xmlns:a16="http://schemas.microsoft.com/office/drawing/2014/main" id="{00A02485-D789-9A3E-DF54-27357C76088F}"/>
                  </a:ext>
                </a:extLst>
              </p:cNvPr>
              <p:cNvPicPr>
                <a:picLocks noChangeAspect="1"/>
              </p:cNvPicPr>
              <p:nvPr/>
            </p:nvPicPr>
            <p:blipFill rotWithShape="1">
              <a:blip r:embed="rId7"/>
              <a:srcRect l="23660" t="23660" r="23660" b="23660"/>
              <a:stretch/>
            </p:blipFill>
            <p:spPr>
              <a:xfrm>
                <a:off x="7631725" y="2539703"/>
                <a:ext cx="253604" cy="253604"/>
              </a:xfrm>
              <a:prstGeom prst="rect">
                <a:avLst/>
              </a:prstGeom>
              <a:noFill/>
              <a:ln w="3175">
                <a:noFill/>
              </a:ln>
            </p:spPr>
          </p:pic>
        </p:grpSp>
        <p:grpSp>
          <p:nvGrpSpPr>
            <p:cNvPr id="865" name="Group 864">
              <a:extLst>
                <a:ext uri="{FF2B5EF4-FFF2-40B4-BE49-F238E27FC236}">
                  <a16:creationId xmlns:a16="http://schemas.microsoft.com/office/drawing/2014/main" id="{DE051FE5-B771-B14F-50BC-BC8FFC17F858}"/>
                </a:ext>
              </a:extLst>
            </p:cNvPr>
            <p:cNvGrpSpPr>
              <a:grpSpLocks/>
            </p:cNvGrpSpPr>
            <p:nvPr/>
          </p:nvGrpSpPr>
          <p:grpSpPr>
            <a:xfrm>
              <a:off x="4192963" y="2448995"/>
              <a:ext cx="388800" cy="388800"/>
              <a:chOff x="4256523" y="2477819"/>
              <a:chExt cx="377366" cy="377366"/>
            </a:xfrm>
          </p:grpSpPr>
          <p:sp>
            <p:nvSpPr>
              <p:cNvPr id="914" name="Oval 913">
                <a:extLst>
                  <a:ext uri="{FF2B5EF4-FFF2-40B4-BE49-F238E27FC236}">
                    <a16:creationId xmlns:a16="http://schemas.microsoft.com/office/drawing/2014/main" id="{A3CE087D-C43D-DF17-0490-C51C13B70D72}"/>
                  </a:ext>
                  <a:ext uri="{C183D7F6-B498-43B3-948B-1728B52AA6E4}">
                    <adec:decorative xmlns:adec="http://schemas.microsoft.com/office/drawing/2017/decorative" val="1"/>
                  </a:ext>
                </a:extLst>
              </p:cNvPr>
              <p:cNvSpPr>
                <a:spLocks noChangeAspect="1"/>
              </p:cNvSpPr>
              <p:nvPr/>
            </p:nvSpPr>
            <p:spPr bwMode="auto">
              <a:xfrm>
                <a:off x="4256523" y="2477819"/>
                <a:ext cx="377366" cy="377366"/>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15" name="Picture 914" descr="Stream logo">
                <a:extLst>
                  <a:ext uri="{FF2B5EF4-FFF2-40B4-BE49-F238E27FC236}">
                    <a16:creationId xmlns:a16="http://schemas.microsoft.com/office/drawing/2014/main" id="{9CCE1572-A73A-DC80-3F4A-1BB91D59CEBB}"/>
                  </a:ext>
                </a:extLst>
              </p:cNvPr>
              <p:cNvPicPr>
                <a:picLocks noChangeAspect="1"/>
              </p:cNvPicPr>
              <p:nvPr/>
            </p:nvPicPr>
            <p:blipFill rotWithShape="1">
              <a:blip r:embed="rId8"/>
              <a:srcRect l="10419" t="10419" r="10419" b="10419"/>
              <a:stretch/>
            </p:blipFill>
            <p:spPr>
              <a:xfrm>
                <a:off x="4307253" y="2528547"/>
                <a:ext cx="275568" cy="275568"/>
              </a:xfrm>
              <a:prstGeom prst="rect">
                <a:avLst/>
              </a:prstGeom>
              <a:noFill/>
              <a:ln w="3175">
                <a:noFill/>
              </a:ln>
            </p:spPr>
          </p:pic>
        </p:grpSp>
        <p:grpSp>
          <p:nvGrpSpPr>
            <p:cNvPr id="866" name="Group 865">
              <a:extLst>
                <a:ext uri="{FF2B5EF4-FFF2-40B4-BE49-F238E27FC236}">
                  <a16:creationId xmlns:a16="http://schemas.microsoft.com/office/drawing/2014/main" id="{BA0E9C01-CA3F-BBCB-A9AC-B679C4C855D2}"/>
                </a:ext>
              </a:extLst>
            </p:cNvPr>
            <p:cNvGrpSpPr>
              <a:grpSpLocks/>
            </p:cNvGrpSpPr>
            <p:nvPr/>
          </p:nvGrpSpPr>
          <p:grpSpPr>
            <a:xfrm>
              <a:off x="4192987" y="4020559"/>
              <a:ext cx="388800" cy="388800"/>
              <a:chOff x="4256540" y="4003162"/>
              <a:chExt cx="377365" cy="377365"/>
            </a:xfrm>
          </p:grpSpPr>
          <p:sp>
            <p:nvSpPr>
              <p:cNvPr id="912" name="Oval 911">
                <a:extLst>
                  <a:ext uri="{FF2B5EF4-FFF2-40B4-BE49-F238E27FC236}">
                    <a16:creationId xmlns:a16="http://schemas.microsoft.com/office/drawing/2014/main" id="{FE8F5C3D-5894-286D-5887-00662B549DF1}"/>
                  </a:ext>
                  <a:ext uri="{C183D7F6-B498-43B3-948B-1728B52AA6E4}">
                    <adec:decorative xmlns:adec="http://schemas.microsoft.com/office/drawing/2017/decorative" val="1"/>
                  </a:ext>
                </a:extLst>
              </p:cNvPr>
              <p:cNvSpPr>
                <a:spLocks noChangeAspect="1"/>
              </p:cNvSpPr>
              <p:nvPr/>
            </p:nvSpPr>
            <p:spPr bwMode="auto">
              <a:xfrm>
                <a:off x="4256540" y="4003162"/>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13" name="Picture 912" descr="Fabric logo">
                <a:extLst>
                  <a:ext uri="{FF2B5EF4-FFF2-40B4-BE49-F238E27FC236}">
                    <a16:creationId xmlns:a16="http://schemas.microsoft.com/office/drawing/2014/main" id="{882CC331-7E88-DF67-7F9E-6C9D2489B387}"/>
                  </a:ext>
                </a:extLst>
              </p:cNvPr>
              <p:cNvPicPr>
                <a:picLocks noChangeAspect="1"/>
              </p:cNvPicPr>
              <p:nvPr/>
            </p:nvPicPr>
            <p:blipFill>
              <a:blip r:embed="rId9"/>
              <a:stretch>
                <a:fillRect/>
              </a:stretch>
            </p:blipFill>
            <p:spPr>
              <a:xfrm>
                <a:off x="4333437" y="4083870"/>
                <a:ext cx="223220" cy="223219"/>
              </a:xfrm>
              <a:prstGeom prst="rect">
                <a:avLst/>
              </a:prstGeom>
              <a:noFill/>
              <a:ln w="3175">
                <a:noFill/>
              </a:ln>
            </p:spPr>
          </p:pic>
        </p:grpSp>
        <p:grpSp>
          <p:nvGrpSpPr>
            <p:cNvPr id="867" name="Group 866">
              <a:extLst>
                <a:ext uri="{FF2B5EF4-FFF2-40B4-BE49-F238E27FC236}">
                  <a16:creationId xmlns:a16="http://schemas.microsoft.com/office/drawing/2014/main" id="{5B9E6920-EF2C-67DB-01AD-A30898DE5AAD}"/>
                </a:ext>
              </a:extLst>
            </p:cNvPr>
            <p:cNvGrpSpPr>
              <a:grpSpLocks/>
            </p:cNvGrpSpPr>
            <p:nvPr/>
          </p:nvGrpSpPr>
          <p:grpSpPr>
            <a:xfrm>
              <a:off x="4877706" y="4822489"/>
              <a:ext cx="388800" cy="388800"/>
              <a:chOff x="4921121" y="4781508"/>
              <a:chExt cx="377365" cy="377365"/>
            </a:xfrm>
          </p:grpSpPr>
          <p:sp>
            <p:nvSpPr>
              <p:cNvPr id="910" name="Oval 909">
                <a:extLst>
                  <a:ext uri="{FF2B5EF4-FFF2-40B4-BE49-F238E27FC236}">
                    <a16:creationId xmlns:a16="http://schemas.microsoft.com/office/drawing/2014/main" id="{64FAB1AE-8E4B-E87E-A2EB-2505AB5C0A23}"/>
                  </a:ext>
                  <a:ext uri="{C183D7F6-B498-43B3-948B-1728B52AA6E4}">
                    <adec:decorative xmlns:adec="http://schemas.microsoft.com/office/drawing/2017/decorative" val="1"/>
                  </a:ext>
                </a:extLst>
              </p:cNvPr>
              <p:cNvSpPr>
                <a:spLocks noChangeAspect="1"/>
              </p:cNvSpPr>
              <p:nvPr/>
            </p:nvSpPr>
            <p:spPr bwMode="auto">
              <a:xfrm>
                <a:off x="4921121" y="4781508"/>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11" name="Picture 910" descr="Security logo">
                <a:extLst>
                  <a:ext uri="{FF2B5EF4-FFF2-40B4-BE49-F238E27FC236}">
                    <a16:creationId xmlns:a16="http://schemas.microsoft.com/office/drawing/2014/main" id="{DAE8670D-1988-5A43-FC7C-222D4667CEE5}"/>
                  </a:ext>
                </a:extLst>
              </p:cNvPr>
              <p:cNvPicPr>
                <a:picLocks noChangeAspect="1"/>
              </p:cNvPicPr>
              <p:nvPr/>
            </p:nvPicPr>
            <p:blipFill rotWithShape="1">
              <a:blip r:embed="rId10"/>
              <a:srcRect l="13193" t="13194" r="13193" b="13194"/>
              <a:stretch/>
            </p:blipFill>
            <p:spPr>
              <a:xfrm>
                <a:off x="4998334" y="4862531"/>
                <a:ext cx="222588" cy="222587"/>
              </a:xfrm>
              <a:prstGeom prst="rect">
                <a:avLst/>
              </a:prstGeom>
              <a:noFill/>
              <a:ln w="3175">
                <a:noFill/>
              </a:ln>
            </p:spPr>
          </p:pic>
        </p:grpSp>
        <p:grpSp>
          <p:nvGrpSpPr>
            <p:cNvPr id="868" name="Group 867">
              <a:extLst>
                <a:ext uri="{FF2B5EF4-FFF2-40B4-BE49-F238E27FC236}">
                  <a16:creationId xmlns:a16="http://schemas.microsoft.com/office/drawing/2014/main" id="{FB5D04B4-25B2-1D39-88A6-3E985D1FE60F}"/>
                </a:ext>
              </a:extLst>
            </p:cNvPr>
            <p:cNvGrpSpPr>
              <a:grpSpLocks/>
            </p:cNvGrpSpPr>
            <p:nvPr/>
          </p:nvGrpSpPr>
          <p:grpSpPr>
            <a:xfrm>
              <a:off x="5893967" y="1375154"/>
              <a:ext cx="388800" cy="388800"/>
              <a:chOff x="5907494" y="1435557"/>
              <a:chExt cx="377365" cy="377365"/>
            </a:xfrm>
          </p:grpSpPr>
          <p:sp>
            <p:nvSpPr>
              <p:cNvPr id="908" name="Oval 907">
                <a:extLst>
                  <a:ext uri="{FF2B5EF4-FFF2-40B4-BE49-F238E27FC236}">
                    <a16:creationId xmlns:a16="http://schemas.microsoft.com/office/drawing/2014/main" id="{6900F618-5970-42D9-079D-79E7811B9AFA}"/>
                  </a:ext>
                  <a:ext uri="{C183D7F6-B498-43B3-948B-1728B52AA6E4}">
                    <adec:decorative xmlns:adec="http://schemas.microsoft.com/office/drawing/2017/decorative" val="1"/>
                  </a:ext>
                </a:extLst>
              </p:cNvPr>
              <p:cNvSpPr>
                <a:spLocks noChangeAspect="1"/>
              </p:cNvSpPr>
              <p:nvPr/>
            </p:nvSpPr>
            <p:spPr bwMode="auto">
              <a:xfrm>
                <a:off x="5907494" y="1435557"/>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09" name="Picture 908" descr="Edge logo">
                <a:extLst>
                  <a:ext uri="{FF2B5EF4-FFF2-40B4-BE49-F238E27FC236}">
                    <a16:creationId xmlns:a16="http://schemas.microsoft.com/office/drawing/2014/main" id="{259AD89B-2934-D8FF-5B2B-28551A9ACAA6}"/>
                  </a:ext>
                </a:extLst>
              </p:cNvPr>
              <p:cNvPicPr>
                <a:picLocks noChangeAspect="1"/>
              </p:cNvPicPr>
              <p:nvPr/>
            </p:nvPicPr>
            <p:blipFill>
              <a:blip r:embed="rId11"/>
              <a:stretch>
                <a:fillRect/>
              </a:stretch>
            </p:blipFill>
            <p:spPr>
              <a:xfrm>
                <a:off x="5987587" y="1515654"/>
                <a:ext cx="216827" cy="216827"/>
              </a:xfrm>
              <a:prstGeom prst="rect">
                <a:avLst/>
              </a:prstGeom>
              <a:noFill/>
              <a:ln w="3175">
                <a:noFill/>
              </a:ln>
            </p:spPr>
          </p:pic>
        </p:grpSp>
        <p:grpSp>
          <p:nvGrpSpPr>
            <p:cNvPr id="869" name="Group 868">
              <a:extLst>
                <a:ext uri="{FF2B5EF4-FFF2-40B4-BE49-F238E27FC236}">
                  <a16:creationId xmlns:a16="http://schemas.microsoft.com/office/drawing/2014/main" id="{813FF6C9-6175-5C26-CF6B-F5B8AA5AB20A}"/>
                </a:ext>
              </a:extLst>
            </p:cNvPr>
            <p:cNvGrpSpPr>
              <a:grpSpLocks/>
            </p:cNvGrpSpPr>
            <p:nvPr/>
          </p:nvGrpSpPr>
          <p:grpSpPr>
            <a:xfrm>
              <a:off x="5893967" y="5094406"/>
              <a:ext cx="388800" cy="388800"/>
              <a:chOff x="5907494" y="5045427"/>
              <a:chExt cx="377365" cy="377365"/>
            </a:xfrm>
          </p:grpSpPr>
          <p:sp>
            <p:nvSpPr>
              <p:cNvPr id="906" name="Oval 905">
                <a:extLst>
                  <a:ext uri="{FF2B5EF4-FFF2-40B4-BE49-F238E27FC236}">
                    <a16:creationId xmlns:a16="http://schemas.microsoft.com/office/drawing/2014/main" id="{913BD4AA-CF4E-9A2C-1FA7-32EAE1762E4D}"/>
                  </a:ext>
                  <a:ext uri="{C183D7F6-B498-43B3-948B-1728B52AA6E4}">
                    <adec:decorative xmlns:adec="http://schemas.microsoft.com/office/drawing/2017/decorative" val="1"/>
                  </a:ext>
                </a:extLst>
              </p:cNvPr>
              <p:cNvSpPr>
                <a:spLocks noChangeAspect="1"/>
              </p:cNvSpPr>
              <p:nvPr/>
            </p:nvSpPr>
            <p:spPr bwMode="auto">
              <a:xfrm>
                <a:off x="5907494" y="5045427"/>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07" name="Picture 906" descr="Power Platform logo">
                <a:extLst>
                  <a:ext uri="{FF2B5EF4-FFF2-40B4-BE49-F238E27FC236}">
                    <a16:creationId xmlns:a16="http://schemas.microsoft.com/office/drawing/2014/main" id="{050BBFB5-0A14-4BE6-FBFC-E73E04E7AF0E}"/>
                  </a:ext>
                </a:extLst>
              </p:cNvPr>
              <p:cNvPicPr>
                <a:picLocks noChangeAspect="1"/>
              </p:cNvPicPr>
              <p:nvPr/>
            </p:nvPicPr>
            <p:blipFill>
              <a:blip r:embed="rId12"/>
              <a:stretch>
                <a:fillRect/>
              </a:stretch>
            </p:blipFill>
            <p:spPr>
              <a:xfrm>
                <a:off x="5982510" y="5124253"/>
                <a:ext cx="226980" cy="226980"/>
              </a:xfrm>
              <a:prstGeom prst="rect">
                <a:avLst/>
              </a:prstGeom>
              <a:noFill/>
              <a:ln w="3175">
                <a:noFill/>
              </a:ln>
            </p:spPr>
          </p:pic>
        </p:grpSp>
        <p:grpSp>
          <p:nvGrpSpPr>
            <p:cNvPr id="870" name="Group 869">
              <a:extLst>
                <a:ext uri="{FF2B5EF4-FFF2-40B4-BE49-F238E27FC236}">
                  <a16:creationId xmlns:a16="http://schemas.microsoft.com/office/drawing/2014/main" id="{A3A5E44C-4E36-11E8-2843-5E87675F1EC8}"/>
                </a:ext>
              </a:extLst>
            </p:cNvPr>
            <p:cNvGrpSpPr>
              <a:grpSpLocks/>
            </p:cNvGrpSpPr>
            <p:nvPr/>
          </p:nvGrpSpPr>
          <p:grpSpPr>
            <a:xfrm>
              <a:off x="4050753" y="2959975"/>
              <a:ext cx="388800" cy="388800"/>
              <a:chOff x="4118489" y="2973768"/>
              <a:chExt cx="377365" cy="377365"/>
            </a:xfrm>
          </p:grpSpPr>
          <p:sp>
            <p:nvSpPr>
              <p:cNvPr id="904" name="Oval 903">
                <a:extLst>
                  <a:ext uri="{FF2B5EF4-FFF2-40B4-BE49-F238E27FC236}">
                    <a16:creationId xmlns:a16="http://schemas.microsoft.com/office/drawing/2014/main" id="{D6C9B144-21D4-A25E-DF68-924F50FEBE73}"/>
                  </a:ext>
                  <a:ext uri="{C183D7F6-B498-43B3-948B-1728B52AA6E4}">
                    <adec:decorative xmlns:adec="http://schemas.microsoft.com/office/drawing/2017/decorative" val="1"/>
                  </a:ext>
                </a:extLst>
              </p:cNvPr>
              <p:cNvSpPr>
                <a:spLocks noChangeAspect="1"/>
              </p:cNvSpPr>
              <p:nvPr/>
            </p:nvSpPr>
            <p:spPr bwMode="auto">
              <a:xfrm>
                <a:off x="4118489" y="2973768"/>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05" name="Picture 904" descr="Viva logo">
                <a:extLst>
                  <a:ext uri="{FF2B5EF4-FFF2-40B4-BE49-F238E27FC236}">
                    <a16:creationId xmlns:a16="http://schemas.microsoft.com/office/drawing/2014/main" id="{39A19F30-F8C9-E336-4494-E82687EB63EA}"/>
                  </a:ext>
                </a:extLst>
              </p:cNvPr>
              <p:cNvPicPr>
                <a:picLocks noChangeAspect="1"/>
              </p:cNvPicPr>
              <p:nvPr/>
            </p:nvPicPr>
            <p:blipFill>
              <a:blip r:embed="rId13"/>
              <a:stretch>
                <a:fillRect/>
              </a:stretch>
            </p:blipFill>
            <p:spPr>
              <a:xfrm>
                <a:off x="4189731" y="3045011"/>
                <a:ext cx="234531" cy="234530"/>
              </a:xfrm>
              <a:prstGeom prst="rect">
                <a:avLst/>
              </a:prstGeom>
              <a:noFill/>
              <a:ln w="3175">
                <a:noFill/>
              </a:ln>
            </p:spPr>
          </p:pic>
        </p:grpSp>
        <p:grpSp>
          <p:nvGrpSpPr>
            <p:cNvPr id="871" name="Group 870">
              <a:extLst>
                <a:ext uri="{FF2B5EF4-FFF2-40B4-BE49-F238E27FC236}">
                  <a16:creationId xmlns:a16="http://schemas.microsoft.com/office/drawing/2014/main" id="{67E4A10E-B69A-BC7D-3C36-3EBD1A7E5B24}"/>
                </a:ext>
              </a:extLst>
            </p:cNvPr>
            <p:cNvGrpSpPr>
              <a:grpSpLocks/>
            </p:cNvGrpSpPr>
            <p:nvPr/>
          </p:nvGrpSpPr>
          <p:grpSpPr>
            <a:xfrm>
              <a:off x="7737181" y="3509585"/>
              <a:ext cx="388800" cy="388800"/>
              <a:chOff x="7696499" y="3507215"/>
              <a:chExt cx="377365" cy="377365"/>
            </a:xfrm>
          </p:grpSpPr>
          <p:sp>
            <p:nvSpPr>
              <p:cNvPr id="902" name="Oval 901">
                <a:extLst>
                  <a:ext uri="{FF2B5EF4-FFF2-40B4-BE49-F238E27FC236}">
                    <a16:creationId xmlns:a16="http://schemas.microsoft.com/office/drawing/2014/main" id="{5AE4B6BE-8630-D7FE-D716-C3EDC057417B}"/>
                  </a:ext>
                  <a:ext uri="{C183D7F6-B498-43B3-948B-1728B52AA6E4}">
                    <adec:decorative xmlns:adec="http://schemas.microsoft.com/office/drawing/2017/decorative" val="1"/>
                  </a:ext>
                </a:extLst>
              </p:cNvPr>
              <p:cNvSpPr>
                <a:spLocks noChangeAspect="1"/>
              </p:cNvSpPr>
              <p:nvPr/>
            </p:nvSpPr>
            <p:spPr bwMode="auto">
              <a:xfrm>
                <a:off x="7696499" y="3507215"/>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03" name="Picture 902" descr="Excel logo">
                <a:extLst>
                  <a:ext uri="{FF2B5EF4-FFF2-40B4-BE49-F238E27FC236}">
                    <a16:creationId xmlns:a16="http://schemas.microsoft.com/office/drawing/2014/main" id="{0F9ECC35-C99D-85C3-525F-D0A6C9D1621C}"/>
                  </a:ext>
                </a:extLst>
              </p:cNvPr>
              <p:cNvPicPr>
                <a:picLocks noChangeAspect="1"/>
              </p:cNvPicPr>
              <p:nvPr/>
            </p:nvPicPr>
            <p:blipFill rotWithShape="1">
              <a:blip r:embed="rId14"/>
              <a:srcRect l="23320" t="23320" r="23320" b="23320"/>
              <a:stretch/>
            </p:blipFill>
            <p:spPr>
              <a:xfrm>
                <a:off x="7761575" y="3572295"/>
                <a:ext cx="246857" cy="246857"/>
              </a:xfrm>
              <a:prstGeom prst="rect">
                <a:avLst/>
              </a:prstGeom>
              <a:noFill/>
              <a:ln w="3175">
                <a:noFill/>
              </a:ln>
            </p:spPr>
          </p:pic>
        </p:grpSp>
        <p:grpSp>
          <p:nvGrpSpPr>
            <p:cNvPr id="872" name="Group 871">
              <a:extLst>
                <a:ext uri="{FF2B5EF4-FFF2-40B4-BE49-F238E27FC236}">
                  <a16:creationId xmlns:a16="http://schemas.microsoft.com/office/drawing/2014/main" id="{A2459F71-3FD0-957B-B363-9F4FEEE64D08}"/>
                </a:ext>
              </a:extLst>
            </p:cNvPr>
            <p:cNvGrpSpPr>
              <a:grpSpLocks/>
            </p:cNvGrpSpPr>
            <p:nvPr/>
          </p:nvGrpSpPr>
          <p:grpSpPr>
            <a:xfrm>
              <a:off x="7737181" y="2959975"/>
              <a:ext cx="388800" cy="388800"/>
              <a:chOff x="7696499" y="2973768"/>
              <a:chExt cx="377365" cy="377365"/>
            </a:xfrm>
          </p:grpSpPr>
          <p:sp>
            <p:nvSpPr>
              <p:cNvPr id="900" name="Oval 899">
                <a:extLst>
                  <a:ext uri="{FF2B5EF4-FFF2-40B4-BE49-F238E27FC236}">
                    <a16:creationId xmlns:a16="http://schemas.microsoft.com/office/drawing/2014/main" id="{F6ABCE78-1E57-2A4A-0AA0-C70A933762F7}"/>
                  </a:ext>
                  <a:ext uri="{C183D7F6-B498-43B3-948B-1728B52AA6E4}">
                    <adec:decorative xmlns:adec="http://schemas.microsoft.com/office/drawing/2017/decorative" val="1"/>
                  </a:ext>
                </a:extLst>
              </p:cNvPr>
              <p:cNvSpPr>
                <a:spLocks noChangeAspect="1"/>
              </p:cNvSpPr>
              <p:nvPr/>
            </p:nvSpPr>
            <p:spPr bwMode="auto">
              <a:xfrm>
                <a:off x="7696499" y="2973768"/>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901" name="Picture 900" descr="Word logo">
                <a:extLst>
                  <a:ext uri="{FF2B5EF4-FFF2-40B4-BE49-F238E27FC236}">
                    <a16:creationId xmlns:a16="http://schemas.microsoft.com/office/drawing/2014/main" id="{8CD82800-9C06-492E-EFBA-6DB9157862A5}"/>
                  </a:ext>
                </a:extLst>
              </p:cNvPr>
              <p:cNvPicPr>
                <a:picLocks noChangeAspect="1"/>
              </p:cNvPicPr>
              <p:nvPr/>
            </p:nvPicPr>
            <p:blipFill rotWithShape="1">
              <a:blip r:embed="rId15"/>
              <a:srcRect l="24392" t="24392" r="24392" b="24392"/>
              <a:stretch/>
            </p:blipFill>
            <p:spPr>
              <a:xfrm>
                <a:off x="7766840" y="3044109"/>
                <a:ext cx="236685" cy="236685"/>
              </a:xfrm>
              <a:prstGeom prst="rect">
                <a:avLst/>
              </a:prstGeom>
              <a:noFill/>
              <a:ln w="3175">
                <a:noFill/>
              </a:ln>
            </p:spPr>
          </p:pic>
        </p:grpSp>
        <p:grpSp>
          <p:nvGrpSpPr>
            <p:cNvPr id="873" name="Group 872">
              <a:extLst>
                <a:ext uri="{FF2B5EF4-FFF2-40B4-BE49-F238E27FC236}">
                  <a16:creationId xmlns:a16="http://schemas.microsoft.com/office/drawing/2014/main" id="{6CEE28A2-7C53-2111-D0AE-975857501885}"/>
                </a:ext>
              </a:extLst>
            </p:cNvPr>
            <p:cNvGrpSpPr>
              <a:grpSpLocks/>
            </p:cNvGrpSpPr>
            <p:nvPr/>
          </p:nvGrpSpPr>
          <p:grpSpPr>
            <a:xfrm>
              <a:off x="6430371" y="1434328"/>
              <a:ext cx="388800" cy="388800"/>
              <a:chOff x="6428122" y="1492990"/>
              <a:chExt cx="377365" cy="377365"/>
            </a:xfrm>
          </p:grpSpPr>
          <p:sp>
            <p:nvSpPr>
              <p:cNvPr id="898" name="Oval 897">
                <a:extLst>
                  <a:ext uri="{FF2B5EF4-FFF2-40B4-BE49-F238E27FC236}">
                    <a16:creationId xmlns:a16="http://schemas.microsoft.com/office/drawing/2014/main" id="{DF976EE3-1BCD-E2FA-935F-719D012E5C95}"/>
                  </a:ext>
                  <a:ext uri="{C183D7F6-B498-43B3-948B-1728B52AA6E4}">
                    <adec:decorative xmlns:adec="http://schemas.microsoft.com/office/drawing/2017/decorative" val="1"/>
                  </a:ext>
                </a:extLst>
              </p:cNvPr>
              <p:cNvSpPr>
                <a:spLocks noChangeAspect="1"/>
              </p:cNvSpPr>
              <p:nvPr/>
            </p:nvSpPr>
            <p:spPr bwMode="auto">
              <a:xfrm>
                <a:off x="6428122" y="1492990"/>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899" name="Picture 898" descr="Bing logo">
                <a:extLst>
                  <a:ext uri="{FF2B5EF4-FFF2-40B4-BE49-F238E27FC236}">
                    <a16:creationId xmlns:a16="http://schemas.microsoft.com/office/drawing/2014/main" id="{2170D2F6-5EE9-A18A-9291-2ED77A1EF954}"/>
                  </a:ext>
                </a:extLst>
              </p:cNvPr>
              <p:cNvPicPr>
                <a:picLocks noChangeAspect="1"/>
              </p:cNvPicPr>
              <p:nvPr/>
            </p:nvPicPr>
            <p:blipFill rotWithShape="1">
              <a:blip r:embed="rId16"/>
              <a:srcRect l="30908" t="21606" r="32275" b="27554"/>
              <a:stretch/>
            </p:blipFill>
            <p:spPr>
              <a:xfrm>
                <a:off x="6532843" y="1548967"/>
                <a:ext cx="191953" cy="265066"/>
              </a:xfrm>
              <a:prstGeom prst="rect">
                <a:avLst/>
              </a:prstGeom>
              <a:noFill/>
              <a:ln w="3175">
                <a:noFill/>
              </a:ln>
            </p:spPr>
          </p:pic>
        </p:grpSp>
        <p:grpSp>
          <p:nvGrpSpPr>
            <p:cNvPr id="874" name="Group 873">
              <a:extLst>
                <a:ext uri="{FF2B5EF4-FFF2-40B4-BE49-F238E27FC236}">
                  <a16:creationId xmlns:a16="http://schemas.microsoft.com/office/drawing/2014/main" id="{EE248378-A675-EA2B-4583-1E30913C97FB}"/>
                </a:ext>
              </a:extLst>
            </p:cNvPr>
            <p:cNvGrpSpPr>
              <a:grpSpLocks/>
            </p:cNvGrpSpPr>
            <p:nvPr/>
          </p:nvGrpSpPr>
          <p:grpSpPr>
            <a:xfrm>
              <a:off x="5357565" y="1434329"/>
              <a:ext cx="388800" cy="388800"/>
              <a:chOff x="5386868" y="1492991"/>
              <a:chExt cx="377365" cy="377365"/>
            </a:xfrm>
          </p:grpSpPr>
          <p:sp>
            <p:nvSpPr>
              <p:cNvPr id="896" name="Oval 895">
                <a:extLst>
                  <a:ext uri="{FF2B5EF4-FFF2-40B4-BE49-F238E27FC236}">
                    <a16:creationId xmlns:a16="http://schemas.microsoft.com/office/drawing/2014/main" id="{B26B2FE3-9688-66AF-B24A-29AC3D3C509E}"/>
                  </a:ext>
                  <a:ext uri="{C183D7F6-B498-43B3-948B-1728B52AA6E4}">
                    <adec:decorative xmlns:adec="http://schemas.microsoft.com/office/drawing/2017/decorative" val="1"/>
                  </a:ext>
                </a:extLst>
              </p:cNvPr>
              <p:cNvSpPr>
                <a:spLocks noChangeAspect="1"/>
              </p:cNvSpPr>
              <p:nvPr/>
            </p:nvSpPr>
            <p:spPr bwMode="auto">
              <a:xfrm>
                <a:off x="5386868" y="1492991"/>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897" name="Picture 896" descr="Whiteboad logo">
                <a:extLst>
                  <a:ext uri="{FF2B5EF4-FFF2-40B4-BE49-F238E27FC236}">
                    <a16:creationId xmlns:a16="http://schemas.microsoft.com/office/drawing/2014/main" id="{0344CF35-C657-0A9E-7C7A-F82962BC8CA7}"/>
                  </a:ext>
                </a:extLst>
              </p:cNvPr>
              <p:cNvPicPr>
                <a:picLocks noChangeAspect="1"/>
              </p:cNvPicPr>
              <p:nvPr/>
            </p:nvPicPr>
            <p:blipFill rotWithShape="1">
              <a:blip r:embed="rId17"/>
              <a:srcRect l="18258" t="13921" r="13921" b="18258"/>
              <a:stretch/>
            </p:blipFill>
            <p:spPr>
              <a:xfrm>
                <a:off x="5459117" y="1557624"/>
                <a:ext cx="232514" cy="232514"/>
              </a:xfrm>
              <a:prstGeom prst="rect">
                <a:avLst/>
              </a:prstGeom>
              <a:noFill/>
              <a:ln w="3175">
                <a:noFill/>
              </a:ln>
            </p:spPr>
          </p:pic>
        </p:grpSp>
        <p:grpSp>
          <p:nvGrpSpPr>
            <p:cNvPr id="875" name="Group 874">
              <a:extLst>
                <a:ext uri="{FF2B5EF4-FFF2-40B4-BE49-F238E27FC236}">
                  <a16:creationId xmlns:a16="http://schemas.microsoft.com/office/drawing/2014/main" id="{143C2031-DD13-418E-084B-DE061FD18427}"/>
                </a:ext>
              </a:extLst>
            </p:cNvPr>
            <p:cNvGrpSpPr>
              <a:grpSpLocks/>
            </p:cNvGrpSpPr>
            <p:nvPr/>
          </p:nvGrpSpPr>
          <p:grpSpPr>
            <a:xfrm>
              <a:off x="4050754" y="3509585"/>
              <a:ext cx="388800" cy="388800"/>
              <a:chOff x="4118490" y="3507215"/>
              <a:chExt cx="377365" cy="377365"/>
            </a:xfrm>
          </p:grpSpPr>
          <p:sp>
            <p:nvSpPr>
              <p:cNvPr id="894" name="Oval 893">
                <a:extLst>
                  <a:ext uri="{FF2B5EF4-FFF2-40B4-BE49-F238E27FC236}">
                    <a16:creationId xmlns:a16="http://schemas.microsoft.com/office/drawing/2014/main" id="{0D74B309-4F15-DA27-E3CC-2A993C4FBAD8}"/>
                  </a:ext>
                  <a:ext uri="{C183D7F6-B498-43B3-948B-1728B52AA6E4}">
                    <adec:decorative xmlns:adec="http://schemas.microsoft.com/office/drawing/2017/decorative" val="1"/>
                  </a:ext>
                </a:extLst>
              </p:cNvPr>
              <p:cNvSpPr>
                <a:spLocks noChangeAspect="1"/>
              </p:cNvSpPr>
              <p:nvPr/>
            </p:nvSpPr>
            <p:spPr bwMode="auto">
              <a:xfrm>
                <a:off x="4118490" y="3507215"/>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895" name="Picture 894" descr="Copilot Studio logo">
                <a:extLst>
                  <a:ext uri="{FF2B5EF4-FFF2-40B4-BE49-F238E27FC236}">
                    <a16:creationId xmlns:a16="http://schemas.microsoft.com/office/drawing/2014/main" id="{482D7721-7F34-39E1-746A-517191557283}"/>
                  </a:ext>
                </a:extLst>
              </p:cNvPr>
              <p:cNvPicPr>
                <a:picLocks noChangeAspect="1"/>
              </p:cNvPicPr>
              <p:nvPr/>
            </p:nvPicPr>
            <p:blipFill>
              <a:blip r:embed="rId18"/>
              <a:stretch>
                <a:fillRect/>
              </a:stretch>
            </p:blipFill>
            <p:spPr>
              <a:xfrm>
                <a:off x="4192459" y="3588805"/>
                <a:ext cx="229076" cy="229076"/>
              </a:xfrm>
              <a:prstGeom prst="rect">
                <a:avLst/>
              </a:prstGeom>
              <a:noFill/>
              <a:ln w="3175">
                <a:noFill/>
              </a:ln>
            </p:spPr>
          </p:pic>
        </p:grpSp>
        <p:grpSp>
          <p:nvGrpSpPr>
            <p:cNvPr id="876" name="Group 875">
              <a:extLst>
                <a:ext uri="{FF2B5EF4-FFF2-40B4-BE49-F238E27FC236}">
                  <a16:creationId xmlns:a16="http://schemas.microsoft.com/office/drawing/2014/main" id="{0C88F72F-5E42-2AFA-8825-8653BD93CD5D}"/>
                </a:ext>
              </a:extLst>
            </p:cNvPr>
            <p:cNvGrpSpPr>
              <a:grpSpLocks/>
            </p:cNvGrpSpPr>
            <p:nvPr/>
          </p:nvGrpSpPr>
          <p:grpSpPr>
            <a:xfrm>
              <a:off x="5357565" y="5035221"/>
              <a:ext cx="388800" cy="388800"/>
              <a:chOff x="5386868" y="4987988"/>
              <a:chExt cx="377365" cy="377366"/>
            </a:xfrm>
          </p:grpSpPr>
          <p:sp>
            <p:nvSpPr>
              <p:cNvPr id="892" name="Oval 891">
                <a:extLst>
                  <a:ext uri="{FF2B5EF4-FFF2-40B4-BE49-F238E27FC236}">
                    <a16:creationId xmlns:a16="http://schemas.microsoft.com/office/drawing/2014/main" id="{34410E1C-5DF2-7B16-B939-80C1D2577287}"/>
                  </a:ext>
                  <a:ext uri="{C183D7F6-B498-43B3-948B-1728B52AA6E4}">
                    <adec:decorative xmlns:adec="http://schemas.microsoft.com/office/drawing/2017/decorative" val="1"/>
                  </a:ext>
                </a:extLst>
              </p:cNvPr>
              <p:cNvSpPr>
                <a:spLocks noChangeAspect="1"/>
              </p:cNvSpPr>
              <p:nvPr/>
            </p:nvSpPr>
            <p:spPr bwMode="auto">
              <a:xfrm>
                <a:off x="5386868" y="4987988"/>
                <a:ext cx="377365" cy="377366"/>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893" name="Picture 892" descr="Azure logo">
                <a:extLst>
                  <a:ext uri="{FF2B5EF4-FFF2-40B4-BE49-F238E27FC236}">
                    <a16:creationId xmlns:a16="http://schemas.microsoft.com/office/drawing/2014/main" id="{1FE352D1-C947-1E36-CAEA-F908D63D8532}"/>
                  </a:ext>
                </a:extLst>
              </p:cNvPr>
              <p:cNvPicPr>
                <a:picLocks noChangeAspect="1"/>
              </p:cNvPicPr>
              <p:nvPr/>
            </p:nvPicPr>
            <p:blipFill>
              <a:blip r:embed="rId19"/>
              <a:stretch>
                <a:fillRect/>
              </a:stretch>
            </p:blipFill>
            <p:spPr>
              <a:xfrm>
                <a:off x="5448152" y="5037848"/>
                <a:ext cx="254445" cy="254443"/>
              </a:xfrm>
              <a:prstGeom prst="rect">
                <a:avLst/>
              </a:prstGeom>
              <a:noFill/>
              <a:ln w="3175">
                <a:noFill/>
              </a:ln>
            </p:spPr>
          </p:pic>
        </p:grpSp>
        <p:grpSp>
          <p:nvGrpSpPr>
            <p:cNvPr id="877" name="Group 876">
              <a:extLst>
                <a:ext uri="{FF2B5EF4-FFF2-40B4-BE49-F238E27FC236}">
                  <a16:creationId xmlns:a16="http://schemas.microsoft.com/office/drawing/2014/main" id="{1B5966EC-FA76-0368-9097-7559FFAA7471}"/>
                </a:ext>
              </a:extLst>
            </p:cNvPr>
            <p:cNvGrpSpPr>
              <a:grpSpLocks/>
            </p:cNvGrpSpPr>
            <p:nvPr/>
          </p:nvGrpSpPr>
          <p:grpSpPr>
            <a:xfrm>
              <a:off x="4874248" y="1647062"/>
              <a:ext cx="388800" cy="388800"/>
              <a:chOff x="4917772" y="1699471"/>
              <a:chExt cx="377366" cy="377366"/>
            </a:xfrm>
          </p:grpSpPr>
          <p:sp>
            <p:nvSpPr>
              <p:cNvPr id="890" name="Oval 889">
                <a:extLst>
                  <a:ext uri="{FF2B5EF4-FFF2-40B4-BE49-F238E27FC236}">
                    <a16:creationId xmlns:a16="http://schemas.microsoft.com/office/drawing/2014/main" id="{C0270573-F0E0-AE3B-C5AA-646112286F7F}"/>
                  </a:ext>
                  <a:ext uri="{C183D7F6-B498-43B3-948B-1728B52AA6E4}">
                    <adec:decorative xmlns:adec="http://schemas.microsoft.com/office/drawing/2017/decorative" val="1"/>
                  </a:ext>
                </a:extLst>
              </p:cNvPr>
              <p:cNvSpPr>
                <a:spLocks noChangeAspect="1"/>
              </p:cNvSpPr>
              <p:nvPr/>
            </p:nvSpPr>
            <p:spPr bwMode="auto">
              <a:xfrm>
                <a:off x="4917772" y="1699471"/>
                <a:ext cx="377366" cy="377366"/>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891" name="Picture 890" descr="ClipChamp logo">
                <a:extLst>
                  <a:ext uri="{FF2B5EF4-FFF2-40B4-BE49-F238E27FC236}">
                    <a16:creationId xmlns:a16="http://schemas.microsoft.com/office/drawing/2014/main" id="{74384DA8-123E-F62E-4D89-C979C0ECEFD1}"/>
                  </a:ext>
                </a:extLst>
              </p:cNvPr>
              <p:cNvPicPr>
                <a:picLocks noChangeAspect="1"/>
              </p:cNvPicPr>
              <p:nvPr/>
            </p:nvPicPr>
            <p:blipFill>
              <a:blip r:embed="rId20"/>
              <a:stretch>
                <a:fillRect/>
              </a:stretch>
            </p:blipFill>
            <p:spPr>
              <a:xfrm>
                <a:off x="4970778" y="1752476"/>
                <a:ext cx="271015" cy="271015"/>
              </a:xfrm>
              <a:prstGeom prst="rect">
                <a:avLst/>
              </a:prstGeom>
              <a:noFill/>
              <a:ln w="3175">
                <a:noFill/>
              </a:ln>
            </p:spPr>
          </p:pic>
        </p:grpSp>
        <p:grpSp>
          <p:nvGrpSpPr>
            <p:cNvPr id="878" name="Group 877">
              <a:extLst>
                <a:ext uri="{FF2B5EF4-FFF2-40B4-BE49-F238E27FC236}">
                  <a16:creationId xmlns:a16="http://schemas.microsoft.com/office/drawing/2014/main" id="{20D63ADA-4BE2-CA1B-0DF7-1C1E3A2CE417}"/>
                </a:ext>
              </a:extLst>
            </p:cNvPr>
            <p:cNvGrpSpPr>
              <a:grpSpLocks/>
            </p:cNvGrpSpPr>
            <p:nvPr/>
          </p:nvGrpSpPr>
          <p:grpSpPr>
            <a:xfrm>
              <a:off x="6912710" y="4820067"/>
              <a:ext cx="388800" cy="388800"/>
              <a:chOff x="6896282" y="4779165"/>
              <a:chExt cx="377366" cy="377366"/>
            </a:xfrm>
          </p:grpSpPr>
          <p:sp>
            <p:nvSpPr>
              <p:cNvPr id="888" name="Oval 887">
                <a:extLst>
                  <a:ext uri="{FF2B5EF4-FFF2-40B4-BE49-F238E27FC236}">
                    <a16:creationId xmlns:a16="http://schemas.microsoft.com/office/drawing/2014/main" id="{479DFD18-CBD5-FAD2-5FFD-86FA6F32FA8A}"/>
                  </a:ext>
                  <a:ext uri="{C183D7F6-B498-43B3-948B-1728B52AA6E4}">
                    <adec:decorative xmlns:adec="http://schemas.microsoft.com/office/drawing/2017/decorative" val="1"/>
                  </a:ext>
                </a:extLst>
              </p:cNvPr>
              <p:cNvSpPr>
                <a:spLocks noChangeAspect="1"/>
              </p:cNvSpPr>
              <p:nvPr/>
            </p:nvSpPr>
            <p:spPr bwMode="auto">
              <a:xfrm>
                <a:off x="6896282" y="4779165"/>
                <a:ext cx="377366" cy="377366"/>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889" name="Picture 888" descr="OneDrive logo">
                <a:extLst>
                  <a:ext uri="{FF2B5EF4-FFF2-40B4-BE49-F238E27FC236}">
                    <a16:creationId xmlns:a16="http://schemas.microsoft.com/office/drawing/2014/main" id="{4A9542BE-0283-45D0-7658-8EB6590675A3}"/>
                  </a:ext>
                </a:extLst>
              </p:cNvPr>
              <p:cNvPicPr>
                <a:picLocks noChangeAspect="1"/>
              </p:cNvPicPr>
              <p:nvPr/>
            </p:nvPicPr>
            <p:blipFill rotWithShape="1">
              <a:blip r:embed="rId21"/>
              <a:srcRect l="22974" t="22974" r="22974" b="22974"/>
              <a:stretch/>
            </p:blipFill>
            <p:spPr>
              <a:xfrm>
                <a:off x="6947631" y="4822899"/>
                <a:ext cx="274320" cy="274320"/>
              </a:xfrm>
              <a:prstGeom prst="rect">
                <a:avLst/>
              </a:prstGeom>
              <a:noFill/>
              <a:ln w="3175">
                <a:noFill/>
              </a:ln>
            </p:spPr>
          </p:pic>
        </p:grpSp>
        <p:grpSp>
          <p:nvGrpSpPr>
            <p:cNvPr id="879" name="Group 878">
              <a:extLst>
                <a:ext uri="{FF2B5EF4-FFF2-40B4-BE49-F238E27FC236}">
                  <a16:creationId xmlns:a16="http://schemas.microsoft.com/office/drawing/2014/main" id="{41B2316E-6567-9821-3EA9-8EE215292B10}"/>
                </a:ext>
              </a:extLst>
            </p:cNvPr>
            <p:cNvGrpSpPr>
              <a:grpSpLocks/>
            </p:cNvGrpSpPr>
            <p:nvPr/>
          </p:nvGrpSpPr>
          <p:grpSpPr>
            <a:xfrm>
              <a:off x="6910229" y="1647067"/>
              <a:ext cx="388800" cy="388800"/>
              <a:chOff x="6893868" y="1699474"/>
              <a:chExt cx="377365" cy="377365"/>
            </a:xfrm>
          </p:grpSpPr>
          <p:sp>
            <p:nvSpPr>
              <p:cNvPr id="886" name="Oval 885">
                <a:extLst>
                  <a:ext uri="{FF2B5EF4-FFF2-40B4-BE49-F238E27FC236}">
                    <a16:creationId xmlns:a16="http://schemas.microsoft.com/office/drawing/2014/main" id="{1D846F90-B1EE-D464-E432-72FF7DD86537}"/>
                  </a:ext>
                  <a:ext uri="{C183D7F6-B498-43B3-948B-1728B52AA6E4}">
                    <adec:decorative xmlns:adec="http://schemas.microsoft.com/office/drawing/2017/decorative" val="1"/>
                  </a:ext>
                </a:extLst>
              </p:cNvPr>
              <p:cNvSpPr>
                <a:spLocks noChangeAspect="1"/>
              </p:cNvSpPr>
              <p:nvPr/>
            </p:nvSpPr>
            <p:spPr bwMode="auto">
              <a:xfrm>
                <a:off x="6893868" y="1699474"/>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887" name="Graphic 886" descr="Microsoft 365 logo">
                <a:extLst>
                  <a:ext uri="{FF2B5EF4-FFF2-40B4-BE49-F238E27FC236}">
                    <a16:creationId xmlns:a16="http://schemas.microsoft.com/office/drawing/2014/main" id="{49059674-C5EC-40B9-52C3-4EC223989A85}"/>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967482" y="1761872"/>
                <a:ext cx="229782" cy="252225"/>
              </a:xfrm>
              <a:prstGeom prst="rect">
                <a:avLst/>
              </a:prstGeom>
            </p:spPr>
          </p:pic>
        </p:grpSp>
        <p:grpSp>
          <p:nvGrpSpPr>
            <p:cNvPr id="880" name="Group 879">
              <a:extLst>
                <a:ext uri="{FF2B5EF4-FFF2-40B4-BE49-F238E27FC236}">
                  <a16:creationId xmlns:a16="http://schemas.microsoft.com/office/drawing/2014/main" id="{8A5188BD-8655-97DA-C574-BCAD67831C7A}"/>
                </a:ext>
              </a:extLst>
            </p:cNvPr>
            <p:cNvGrpSpPr>
              <a:grpSpLocks/>
            </p:cNvGrpSpPr>
            <p:nvPr/>
          </p:nvGrpSpPr>
          <p:grpSpPr>
            <a:xfrm>
              <a:off x="6430371" y="5035232"/>
              <a:ext cx="388800" cy="388800"/>
              <a:chOff x="6428122" y="4987993"/>
              <a:chExt cx="377365" cy="377365"/>
            </a:xfrm>
          </p:grpSpPr>
          <p:sp>
            <p:nvSpPr>
              <p:cNvPr id="884" name="Oval 883">
                <a:extLst>
                  <a:ext uri="{FF2B5EF4-FFF2-40B4-BE49-F238E27FC236}">
                    <a16:creationId xmlns:a16="http://schemas.microsoft.com/office/drawing/2014/main" id="{F871F66A-52A0-64BB-B92B-454AD02DF5FF}"/>
                  </a:ext>
                  <a:ext uri="{C183D7F6-B498-43B3-948B-1728B52AA6E4}">
                    <adec:decorative xmlns:adec="http://schemas.microsoft.com/office/drawing/2017/decorative" val="1"/>
                  </a:ext>
                </a:extLst>
              </p:cNvPr>
              <p:cNvSpPr>
                <a:spLocks noChangeAspect="1"/>
              </p:cNvSpPr>
              <p:nvPr/>
            </p:nvSpPr>
            <p:spPr bwMode="auto">
              <a:xfrm>
                <a:off x="6428122" y="4987993"/>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885" name="Graphic 884" descr="Dynamics 365 logo">
                <a:extLst>
                  <a:ext uri="{FF2B5EF4-FFF2-40B4-BE49-F238E27FC236}">
                    <a16:creationId xmlns:a16="http://schemas.microsoft.com/office/drawing/2014/main" id="{AF426D55-3251-2255-82C6-9141619320B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492492" y="5047191"/>
                <a:ext cx="248270" cy="258616"/>
              </a:xfrm>
              <a:prstGeom prst="rect">
                <a:avLst/>
              </a:prstGeom>
            </p:spPr>
          </p:pic>
        </p:grpSp>
        <p:grpSp>
          <p:nvGrpSpPr>
            <p:cNvPr id="881" name="Group 880">
              <a:extLst>
                <a:ext uri="{FF2B5EF4-FFF2-40B4-BE49-F238E27FC236}">
                  <a16:creationId xmlns:a16="http://schemas.microsoft.com/office/drawing/2014/main" id="{13FFFF45-BD11-ADD7-3B5C-BA9AFF97A335}"/>
                </a:ext>
              </a:extLst>
            </p:cNvPr>
            <p:cNvGrpSpPr>
              <a:grpSpLocks/>
            </p:cNvGrpSpPr>
            <p:nvPr/>
          </p:nvGrpSpPr>
          <p:grpSpPr>
            <a:xfrm>
              <a:off x="4483061" y="4465301"/>
              <a:ext cx="388800" cy="388800"/>
              <a:chOff x="4538083" y="4434824"/>
              <a:chExt cx="377365" cy="377365"/>
            </a:xfrm>
          </p:grpSpPr>
          <p:sp>
            <p:nvSpPr>
              <p:cNvPr id="882" name="Oval 881">
                <a:extLst>
                  <a:ext uri="{FF2B5EF4-FFF2-40B4-BE49-F238E27FC236}">
                    <a16:creationId xmlns:a16="http://schemas.microsoft.com/office/drawing/2014/main" id="{FC88F725-FD95-6AC5-7986-5E392944F952}"/>
                  </a:ext>
                  <a:ext uri="{C183D7F6-B498-43B3-948B-1728B52AA6E4}">
                    <adec:decorative xmlns:adec="http://schemas.microsoft.com/office/drawing/2017/decorative" val="1"/>
                  </a:ext>
                </a:extLst>
              </p:cNvPr>
              <p:cNvSpPr>
                <a:spLocks noChangeAspect="1"/>
              </p:cNvSpPr>
              <p:nvPr/>
            </p:nvSpPr>
            <p:spPr bwMode="auto">
              <a:xfrm>
                <a:off x="4538083" y="4434824"/>
                <a:ext cx="377365" cy="377365"/>
              </a:xfrm>
              <a:prstGeom prst="ellipse">
                <a:avLst/>
              </a:prstGeom>
              <a:solidFill>
                <a:srgbClr val="091F2C"/>
              </a:solid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pic>
            <p:nvPicPr>
              <p:cNvPr id="883" name="Graphic 882" descr="Azure AI Studio logo">
                <a:extLst>
                  <a:ext uri="{FF2B5EF4-FFF2-40B4-BE49-F238E27FC236}">
                    <a16:creationId xmlns:a16="http://schemas.microsoft.com/office/drawing/2014/main" id="{62093B21-FAD8-3B68-541B-783E1E31686D}"/>
                  </a:ext>
                </a:extLst>
              </p:cNvPr>
              <p:cNvPicPr>
                <a:picLocks noChangeAspect="1"/>
              </p:cNvPicPr>
              <p:nvPr/>
            </p:nvPicPr>
            <p:blipFill rotWithShape="1">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rcRect l="6875" t="6875" r="6875" b="6875"/>
              <a:stretch/>
            </p:blipFill>
            <p:spPr>
              <a:xfrm>
                <a:off x="4608359" y="4505100"/>
                <a:ext cx="236463" cy="236463"/>
              </a:xfrm>
              <a:prstGeom prst="rect">
                <a:avLst/>
              </a:prstGeom>
            </p:spPr>
          </p:pic>
        </p:grpSp>
      </p:grpSp>
      <p:grpSp>
        <p:nvGrpSpPr>
          <p:cNvPr id="926" name="Group 925" descr="Second ring: &quot;Every device&quot; label with Icons of devices representing ">
            <a:extLst>
              <a:ext uri="{FF2B5EF4-FFF2-40B4-BE49-F238E27FC236}">
                <a16:creationId xmlns:a16="http://schemas.microsoft.com/office/drawing/2014/main" id="{56B35122-9BBB-B1FD-5B69-E44DE3ADCCC5}"/>
              </a:ext>
            </a:extLst>
          </p:cNvPr>
          <p:cNvGrpSpPr/>
          <p:nvPr/>
        </p:nvGrpSpPr>
        <p:grpSpPr>
          <a:xfrm>
            <a:off x="2452844" y="411861"/>
            <a:ext cx="4452960" cy="4581526"/>
            <a:chOff x="3118058" y="396748"/>
            <a:chExt cx="5937280" cy="6108701"/>
          </a:xfrm>
        </p:grpSpPr>
        <p:sp>
          <p:nvSpPr>
            <p:cNvPr id="927" name="Oval 926">
              <a:extLst>
                <a:ext uri="{FF2B5EF4-FFF2-40B4-BE49-F238E27FC236}">
                  <a16:creationId xmlns:a16="http://schemas.microsoft.com/office/drawing/2014/main" id="{24F794C2-AB1D-9FCF-D06A-0255C970CC00}"/>
                </a:ext>
                <a:ext uri="{C183D7F6-B498-43B3-948B-1728B52AA6E4}">
                  <adec:decorative xmlns:adec="http://schemas.microsoft.com/office/drawing/2017/decorative" val="1"/>
                </a:ext>
              </a:extLst>
            </p:cNvPr>
            <p:cNvSpPr>
              <a:spLocks/>
            </p:cNvSpPr>
            <p:nvPr/>
          </p:nvSpPr>
          <p:spPr bwMode="auto">
            <a:xfrm>
              <a:off x="3216272" y="557089"/>
              <a:ext cx="5743827" cy="5743824"/>
            </a:xfrm>
            <a:prstGeom prst="ellipse">
              <a:avLst/>
            </a:prstGeom>
            <a:no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grpSp>
          <p:nvGrpSpPr>
            <p:cNvPr id="928" name="Group 927">
              <a:extLst>
                <a:ext uri="{FF2B5EF4-FFF2-40B4-BE49-F238E27FC236}">
                  <a16:creationId xmlns:a16="http://schemas.microsoft.com/office/drawing/2014/main" id="{08D65027-AE51-DDBB-6224-95AD044F116A}"/>
                </a:ext>
              </a:extLst>
            </p:cNvPr>
            <p:cNvGrpSpPr>
              <a:grpSpLocks noChangeAspect="1"/>
            </p:cNvGrpSpPr>
            <p:nvPr/>
          </p:nvGrpSpPr>
          <p:grpSpPr>
            <a:xfrm>
              <a:off x="4692426" y="672784"/>
              <a:ext cx="360000" cy="360000"/>
              <a:chOff x="4704294" y="721657"/>
              <a:chExt cx="422788" cy="422788"/>
            </a:xfrm>
          </p:grpSpPr>
          <p:sp>
            <p:nvSpPr>
              <p:cNvPr id="965" name="Oval 964">
                <a:extLst>
                  <a:ext uri="{FF2B5EF4-FFF2-40B4-BE49-F238E27FC236}">
                    <a16:creationId xmlns:a16="http://schemas.microsoft.com/office/drawing/2014/main" id="{9956422C-3133-06AD-7891-DF98F9A0AA93}"/>
                  </a:ext>
                  <a:ext uri="{C183D7F6-B498-43B3-948B-1728B52AA6E4}">
                    <adec:decorative xmlns:adec="http://schemas.microsoft.com/office/drawing/2017/decorative" val="1"/>
                  </a:ext>
                </a:extLst>
              </p:cNvPr>
              <p:cNvSpPr>
                <a:spLocks/>
              </p:cNvSpPr>
              <p:nvPr/>
            </p:nvSpPr>
            <p:spPr bwMode="auto">
              <a:xfrm flipH="1">
                <a:off x="4704294" y="721657"/>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66" name="Graphic 398">
                <a:extLst>
                  <a:ext uri="{FF2B5EF4-FFF2-40B4-BE49-F238E27FC236}">
                    <a16:creationId xmlns:a16="http://schemas.microsoft.com/office/drawing/2014/main" id="{5052F20C-4AA7-961F-5B85-9525F4CF60E4}"/>
                  </a:ext>
                </a:extLst>
              </p:cNvPr>
              <p:cNvSpPr>
                <a:spLocks noChangeAspect="1"/>
              </p:cNvSpPr>
              <p:nvPr/>
            </p:nvSpPr>
            <p:spPr>
              <a:xfrm>
                <a:off x="4824215" y="818751"/>
                <a:ext cx="182945" cy="228600"/>
              </a:xfrm>
              <a:custGeom>
                <a:avLst/>
                <a:gdLst>
                  <a:gd name="connsiteX0" fmla="*/ 145256 w 152400"/>
                  <a:gd name="connsiteY0" fmla="*/ 0 h 190432"/>
                  <a:gd name="connsiteX1" fmla="*/ 152400 w 152400"/>
                  <a:gd name="connsiteY1" fmla="*/ 6953 h 190432"/>
                  <a:gd name="connsiteX2" fmla="*/ 152400 w 152400"/>
                  <a:gd name="connsiteY2" fmla="*/ 7906 h 190432"/>
                  <a:gd name="connsiteX3" fmla="*/ 142875 w 152400"/>
                  <a:gd name="connsiteY3" fmla="*/ 98393 h 190432"/>
                  <a:gd name="connsiteX4" fmla="*/ 136779 w 152400"/>
                  <a:gd name="connsiteY4" fmla="*/ 104680 h 190432"/>
                  <a:gd name="connsiteX5" fmla="*/ 135827 w 152400"/>
                  <a:gd name="connsiteY5" fmla="*/ 104680 h 190432"/>
                  <a:gd name="connsiteX6" fmla="*/ 128873 w 152400"/>
                  <a:gd name="connsiteY6" fmla="*/ 104680 h 190432"/>
                  <a:gd name="connsiteX7" fmla="*/ 142875 w 152400"/>
                  <a:gd name="connsiteY7" fmla="*/ 182023 h 190432"/>
                  <a:gd name="connsiteX8" fmla="*/ 142875 w 152400"/>
                  <a:gd name="connsiteY8" fmla="*/ 182975 h 190432"/>
                  <a:gd name="connsiteX9" fmla="*/ 137160 w 152400"/>
                  <a:gd name="connsiteY9" fmla="*/ 190310 h 190432"/>
                  <a:gd name="connsiteX10" fmla="*/ 129064 w 152400"/>
                  <a:gd name="connsiteY10" fmla="*/ 185452 h 190432"/>
                  <a:gd name="connsiteX11" fmla="*/ 128873 w 152400"/>
                  <a:gd name="connsiteY11" fmla="*/ 184499 h 190432"/>
                  <a:gd name="connsiteX12" fmla="*/ 123063 w 152400"/>
                  <a:gd name="connsiteY12" fmla="*/ 152305 h 190432"/>
                  <a:gd name="connsiteX13" fmla="*/ 96393 w 152400"/>
                  <a:gd name="connsiteY13" fmla="*/ 152305 h 190432"/>
                  <a:gd name="connsiteX14" fmla="*/ 90583 w 152400"/>
                  <a:gd name="connsiteY14" fmla="*/ 184499 h 190432"/>
                  <a:gd name="connsiteX15" fmla="*/ 82296 w 152400"/>
                  <a:gd name="connsiteY15" fmla="*/ 190310 h 190432"/>
                  <a:gd name="connsiteX16" fmla="*/ 76391 w 152400"/>
                  <a:gd name="connsiteY16" fmla="*/ 182975 h 190432"/>
                  <a:gd name="connsiteX17" fmla="*/ 76391 w 152400"/>
                  <a:gd name="connsiteY17" fmla="*/ 182023 h 190432"/>
                  <a:gd name="connsiteX18" fmla="*/ 81820 w 152400"/>
                  <a:gd name="connsiteY18" fmla="*/ 152305 h 190432"/>
                  <a:gd name="connsiteX19" fmla="*/ 39148 w 152400"/>
                  <a:gd name="connsiteY19" fmla="*/ 152305 h 190432"/>
                  <a:gd name="connsiteX20" fmla="*/ 33338 w 152400"/>
                  <a:gd name="connsiteY20" fmla="*/ 184499 h 190432"/>
                  <a:gd name="connsiteX21" fmla="*/ 25051 w 152400"/>
                  <a:gd name="connsiteY21" fmla="*/ 190310 h 190432"/>
                  <a:gd name="connsiteX22" fmla="*/ 19145 w 152400"/>
                  <a:gd name="connsiteY22" fmla="*/ 182975 h 190432"/>
                  <a:gd name="connsiteX23" fmla="*/ 19145 w 152400"/>
                  <a:gd name="connsiteY23" fmla="*/ 182023 h 190432"/>
                  <a:gd name="connsiteX24" fmla="*/ 33147 w 152400"/>
                  <a:gd name="connsiteY24" fmla="*/ 104680 h 190432"/>
                  <a:gd name="connsiteX25" fmla="*/ 7144 w 152400"/>
                  <a:gd name="connsiteY25" fmla="*/ 104680 h 190432"/>
                  <a:gd name="connsiteX26" fmla="*/ 0 w 152400"/>
                  <a:gd name="connsiteY26" fmla="*/ 97727 h 190432"/>
                  <a:gd name="connsiteX27" fmla="*/ 0 w 152400"/>
                  <a:gd name="connsiteY27" fmla="*/ 96774 h 190432"/>
                  <a:gd name="connsiteX28" fmla="*/ 9525 w 152400"/>
                  <a:gd name="connsiteY28" fmla="*/ 6382 h 190432"/>
                  <a:gd name="connsiteX29" fmla="*/ 15716 w 152400"/>
                  <a:gd name="connsiteY29" fmla="*/ 0 h 190432"/>
                  <a:gd name="connsiteX30" fmla="*/ 16669 w 152400"/>
                  <a:gd name="connsiteY30" fmla="*/ 0 h 190432"/>
                  <a:gd name="connsiteX31" fmla="*/ 145256 w 152400"/>
                  <a:gd name="connsiteY31" fmla="*/ 0 h 190432"/>
                  <a:gd name="connsiteX32" fmla="*/ 90297 w 152400"/>
                  <a:gd name="connsiteY32" fmla="*/ 104775 h 190432"/>
                  <a:gd name="connsiteX33" fmla="*/ 47625 w 152400"/>
                  <a:gd name="connsiteY33" fmla="*/ 104775 h 190432"/>
                  <a:gd name="connsiteX34" fmla="*/ 41624 w 152400"/>
                  <a:gd name="connsiteY34" fmla="*/ 138113 h 190432"/>
                  <a:gd name="connsiteX35" fmla="*/ 84296 w 152400"/>
                  <a:gd name="connsiteY35" fmla="*/ 138113 h 190432"/>
                  <a:gd name="connsiteX36" fmla="*/ 90297 w 152400"/>
                  <a:gd name="connsiteY36" fmla="*/ 104775 h 190432"/>
                  <a:gd name="connsiteX37" fmla="*/ 114300 w 152400"/>
                  <a:gd name="connsiteY37" fmla="*/ 104775 h 190432"/>
                  <a:gd name="connsiteX38" fmla="*/ 104870 w 152400"/>
                  <a:gd name="connsiteY38" fmla="*/ 104775 h 190432"/>
                  <a:gd name="connsiteX39" fmla="*/ 98870 w 152400"/>
                  <a:gd name="connsiteY39" fmla="*/ 138113 h 190432"/>
                  <a:gd name="connsiteX40" fmla="*/ 120396 w 152400"/>
                  <a:gd name="connsiteY40" fmla="*/ 138113 h 190432"/>
                  <a:gd name="connsiteX41" fmla="*/ 114395 w 152400"/>
                  <a:gd name="connsiteY41" fmla="*/ 104775 h 190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52400" h="190432">
                    <a:moveTo>
                      <a:pt x="145256" y="0"/>
                    </a:moveTo>
                    <a:cubicBezTo>
                      <a:pt x="149162" y="0"/>
                      <a:pt x="152305" y="3143"/>
                      <a:pt x="152400" y="6953"/>
                    </a:cubicBezTo>
                    <a:lnTo>
                      <a:pt x="152400" y="7906"/>
                    </a:lnTo>
                    <a:cubicBezTo>
                      <a:pt x="152400" y="7906"/>
                      <a:pt x="142875" y="98393"/>
                      <a:pt x="142875" y="98393"/>
                    </a:cubicBezTo>
                    <a:cubicBezTo>
                      <a:pt x="142494" y="101727"/>
                      <a:pt x="139922" y="104299"/>
                      <a:pt x="136779" y="104680"/>
                    </a:cubicBezTo>
                    <a:lnTo>
                      <a:pt x="135827" y="104680"/>
                    </a:lnTo>
                    <a:cubicBezTo>
                      <a:pt x="135827" y="104680"/>
                      <a:pt x="128873" y="104680"/>
                      <a:pt x="128873" y="104680"/>
                    </a:cubicBezTo>
                    <a:lnTo>
                      <a:pt x="142875" y="182023"/>
                    </a:lnTo>
                    <a:lnTo>
                      <a:pt x="142875" y="182975"/>
                    </a:lnTo>
                    <a:cubicBezTo>
                      <a:pt x="143161" y="186500"/>
                      <a:pt x="140684" y="189643"/>
                      <a:pt x="137160" y="190310"/>
                    </a:cubicBezTo>
                    <a:cubicBezTo>
                      <a:pt x="133636" y="190976"/>
                      <a:pt x="130207" y="188881"/>
                      <a:pt x="129064" y="185452"/>
                    </a:cubicBezTo>
                    <a:lnTo>
                      <a:pt x="128873" y="184499"/>
                    </a:lnTo>
                    <a:lnTo>
                      <a:pt x="123063" y="152305"/>
                    </a:lnTo>
                    <a:lnTo>
                      <a:pt x="96393" y="152305"/>
                    </a:lnTo>
                    <a:lnTo>
                      <a:pt x="90583" y="184499"/>
                    </a:lnTo>
                    <a:cubicBezTo>
                      <a:pt x="89916" y="188405"/>
                      <a:pt x="86201" y="190976"/>
                      <a:pt x="82296" y="190310"/>
                    </a:cubicBezTo>
                    <a:cubicBezTo>
                      <a:pt x="78772" y="189643"/>
                      <a:pt x="76295" y="186500"/>
                      <a:pt x="76391" y="182975"/>
                    </a:cubicBezTo>
                    <a:lnTo>
                      <a:pt x="76391" y="182023"/>
                    </a:lnTo>
                    <a:cubicBezTo>
                      <a:pt x="76391" y="182023"/>
                      <a:pt x="81820" y="152305"/>
                      <a:pt x="81820" y="152305"/>
                    </a:cubicBezTo>
                    <a:lnTo>
                      <a:pt x="39148" y="152305"/>
                    </a:lnTo>
                    <a:lnTo>
                      <a:pt x="33338" y="184499"/>
                    </a:lnTo>
                    <a:cubicBezTo>
                      <a:pt x="32671" y="188405"/>
                      <a:pt x="28956" y="190976"/>
                      <a:pt x="25051" y="190310"/>
                    </a:cubicBezTo>
                    <a:cubicBezTo>
                      <a:pt x="21527" y="189643"/>
                      <a:pt x="19050" y="186500"/>
                      <a:pt x="19145" y="182975"/>
                    </a:cubicBezTo>
                    <a:lnTo>
                      <a:pt x="19145" y="182023"/>
                    </a:lnTo>
                    <a:cubicBezTo>
                      <a:pt x="19145" y="182023"/>
                      <a:pt x="33147" y="104680"/>
                      <a:pt x="33147" y="104680"/>
                    </a:cubicBezTo>
                    <a:lnTo>
                      <a:pt x="7144" y="104680"/>
                    </a:lnTo>
                    <a:cubicBezTo>
                      <a:pt x="3239" y="104680"/>
                      <a:pt x="95" y="101537"/>
                      <a:pt x="0" y="97727"/>
                    </a:cubicBezTo>
                    <a:lnTo>
                      <a:pt x="0" y="96774"/>
                    </a:lnTo>
                    <a:cubicBezTo>
                      <a:pt x="0" y="96774"/>
                      <a:pt x="9525" y="6382"/>
                      <a:pt x="9525" y="6382"/>
                    </a:cubicBezTo>
                    <a:cubicBezTo>
                      <a:pt x="9906" y="3048"/>
                      <a:pt x="12478" y="476"/>
                      <a:pt x="15716" y="0"/>
                    </a:cubicBezTo>
                    <a:lnTo>
                      <a:pt x="16669" y="0"/>
                    </a:lnTo>
                    <a:cubicBezTo>
                      <a:pt x="16669" y="0"/>
                      <a:pt x="145256" y="0"/>
                      <a:pt x="145256" y="0"/>
                    </a:cubicBezTo>
                    <a:close/>
                    <a:moveTo>
                      <a:pt x="90297" y="104775"/>
                    </a:moveTo>
                    <a:lnTo>
                      <a:pt x="47625" y="104775"/>
                    </a:lnTo>
                    <a:lnTo>
                      <a:pt x="41624" y="138113"/>
                    </a:lnTo>
                    <a:lnTo>
                      <a:pt x="84296" y="138113"/>
                    </a:lnTo>
                    <a:lnTo>
                      <a:pt x="90297" y="104775"/>
                    </a:lnTo>
                    <a:close/>
                    <a:moveTo>
                      <a:pt x="114300" y="104775"/>
                    </a:moveTo>
                    <a:lnTo>
                      <a:pt x="104870" y="104775"/>
                    </a:lnTo>
                    <a:lnTo>
                      <a:pt x="98870" y="138113"/>
                    </a:lnTo>
                    <a:lnTo>
                      <a:pt x="120396" y="138113"/>
                    </a:lnTo>
                    <a:lnTo>
                      <a:pt x="114395" y="104775"/>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29" name="Group 928">
              <a:extLst>
                <a:ext uri="{FF2B5EF4-FFF2-40B4-BE49-F238E27FC236}">
                  <a16:creationId xmlns:a16="http://schemas.microsoft.com/office/drawing/2014/main" id="{5CFA602C-FBEC-A0F4-0C45-45A0D5EB6027}"/>
                </a:ext>
              </a:extLst>
            </p:cNvPr>
            <p:cNvGrpSpPr>
              <a:grpSpLocks noChangeAspect="1"/>
            </p:cNvGrpSpPr>
            <p:nvPr/>
          </p:nvGrpSpPr>
          <p:grpSpPr>
            <a:xfrm>
              <a:off x="3677042" y="1457413"/>
              <a:ext cx="360000" cy="360000"/>
              <a:chOff x="3718774" y="1483210"/>
              <a:chExt cx="422788" cy="422788"/>
            </a:xfrm>
          </p:grpSpPr>
          <p:sp>
            <p:nvSpPr>
              <p:cNvPr id="963" name="Oval 962">
                <a:extLst>
                  <a:ext uri="{FF2B5EF4-FFF2-40B4-BE49-F238E27FC236}">
                    <a16:creationId xmlns:a16="http://schemas.microsoft.com/office/drawing/2014/main" id="{37A8B744-362A-7BB7-5849-A8D5FABA3787}"/>
                  </a:ext>
                  <a:ext uri="{C183D7F6-B498-43B3-948B-1728B52AA6E4}">
                    <adec:decorative xmlns:adec="http://schemas.microsoft.com/office/drawing/2017/decorative" val="1"/>
                  </a:ext>
                </a:extLst>
              </p:cNvPr>
              <p:cNvSpPr>
                <a:spLocks/>
              </p:cNvSpPr>
              <p:nvPr/>
            </p:nvSpPr>
            <p:spPr bwMode="auto">
              <a:xfrm flipH="1">
                <a:off x="3718774" y="1483210"/>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64" name="Graphic 401">
                <a:extLst>
                  <a:ext uri="{FF2B5EF4-FFF2-40B4-BE49-F238E27FC236}">
                    <a16:creationId xmlns:a16="http://schemas.microsoft.com/office/drawing/2014/main" id="{6F6EDA17-E1D6-A0DE-BF01-4A63D5AE0A48}"/>
                  </a:ext>
                </a:extLst>
              </p:cNvPr>
              <p:cNvSpPr>
                <a:spLocks noChangeAspect="1"/>
              </p:cNvSpPr>
              <p:nvPr/>
            </p:nvSpPr>
            <p:spPr>
              <a:xfrm>
                <a:off x="3815868" y="1580304"/>
                <a:ext cx="228600" cy="228600"/>
              </a:xfrm>
              <a:custGeom>
                <a:avLst/>
                <a:gdLst>
                  <a:gd name="connsiteX0" fmla="*/ 52388 w 152400"/>
                  <a:gd name="connsiteY0" fmla="*/ 0 h 152400"/>
                  <a:gd name="connsiteX1" fmla="*/ 28575 w 152400"/>
                  <a:gd name="connsiteY1" fmla="*/ 23813 h 152400"/>
                  <a:gd name="connsiteX2" fmla="*/ 28575 w 152400"/>
                  <a:gd name="connsiteY2" fmla="*/ 128588 h 152400"/>
                  <a:gd name="connsiteX3" fmla="*/ 52388 w 152400"/>
                  <a:gd name="connsiteY3" fmla="*/ 152400 h 152400"/>
                  <a:gd name="connsiteX4" fmla="*/ 100013 w 152400"/>
                  <a:gd name="connsiteY4" fmla="*/ 152400 h 152400"/>
                  <a:gd name="connsiteX5" fmla="*/ 123825 w 152400"/>
                  <a:gd name="connsiteY5" fmla="*/ 128588 h 152400"/>
                  <a:gd name="connsiteX6" fmla="*/ 123825 w 152400"/>
                  <a:gd name="connsiteY6" fmla="*/ 23813 h 152400"/>
                  <a:gd name="connsiteX7" fmla="*/ 100013 w 152400"/>
                  <a:gd name="connsiteY7" fmla="*/ 0 h 152400"/>
                  <a:gd name="connsiteX8" fmla="*/ 52388 w 152400"/>
                  <a:gd name="connsiteY8" fmla="*/ 0 h 152400"/>
                  <a:gd name="connsiteX9" fmla="*/ 52388 w 152400"/>
                  <a:gd name="connsiteY9" fmla="*/ 28575 h 152400"/>
                  <a:gd name="connsiteX10" fmla="*/ 100013 w 152400"/>
                  <a:gd name="connsiteY10" fmla="*/ 28575 h 152400"/>
                  <a:gd name="connsiteX11" fmla="*/ 104775 w 152400"/>
                  <a:gd name="connsiteY11" fmla="*/ 33338 h 152400"/>
                  <a:gd name="connsiteX12" fmla="*/ 100013 w 152400"/>
                  <a:gd name="connsiteY12" fmla="*/ 38100 h 152400"/>
                  <a:gd name="connsiteX13" fmla="*/ 52388 w 152400"/>
                  <a:gd name="connsiteY13" fmla="*/ 38100 h 152400"/>
                  <a:gd name="connsiteX14" fmla="*/ 47625 w 152400"/>
                  <a:gd name="connsiteY14" fmla="*/ 33338 h 152400"/>
                  <a:gd name="connsiteX15" fmla="*/ 52388 w 152400"/>
                  <a:gd name="connsiteY15" fmla="*/ 28575 h 152400"/>
                  <a:gd name="connsiteX16" fmla="*/ 47625 w 152400"/>
                  <a:gd name="connsiteY16" fmla="*/ 100013 h 152400"/>
                  <a:gd name="connsiteX17" fmla="*/ 52388 w 152400"/>
                  <a:gd name="connsiteY17" fmla="*/ 95250 h 152400"/>
                  <a:gd name="connsiteX18" fmla="*/ 100013 w 152400"/>
                  <a:gd name="connsiteY18" fmla="*/ 95250 h 152400"/>
                  <a:gd name="connsiteX19" fmla="*/ 104775 w 152400"/>
                  <a:gd name="connsiteY19" fmla="*/ 100013 h 152400"/>
                  <a:gd name="connsiteX20" fmla="*/ 100013 w 152400"/>
                  <a:gd name="connsiteY20" fmla="*/ 104775 h 152400"/>
                  <a:gd name="connsiteX21" fmla="*/ 52388 w 152400"/>
                  <a:gd name="connsiteY21" fmla="*/ 104775 h 152400"/>
                  <a:gd name="connsiteX22" fmla="*/ 47625 w 152400"/>
                  <a:gd name="connsiteY22" fmla="*/ 100013 h 152400"/>
                  <a:gd name="connsiteX23" fmla="*/ 47625 w 152400"/>
                  <a:gd name="connsiteY23" fmla="*/ 119063 h 152400"/>
                  <a:gd name="connsiteX24" fmla="*/ 52388 w 152400"/>
                  <a:gd name="connsiteY24" fmla="*/ 114300 h 152400"/>
                  <a:gd name="connsiteX25" fmla="*/ 100013 w 152400"/>
                  <a:gd name="connsiteY25" fmla="*/ 114300 h 152400"/>
                  <a:gd name="connsiteX26" fmla="*/ 104775 w 152400"/>
                  <a:gd name="connsiteY26" fmla="*/ 119063 h 152400"/>
                  <a:gd name="connsiteX27" fmla="*/ 100013 w 152400"/>
                  <a:gd name="connsiteY27" fmla="*/ 123825 h 152400"/>
                  <a:gd name="connsiteX28" fmla="*/ 52388 w 152400"/>
                  <a:gd name="connsiteY28" fmla="*/ 123825 h 152400"/>
                  <a:gd name="connsiteX29" fmla="*/ 47625 w 152400"/>
                  <a:gd name="connsiteY29" fmla="*/ 119063 h 152400"/>
                  <a:gd name="connsiteX30" fmla="*/ 0 w 152400"/>
                  <a:gd name="connsiteY30" fmla="*/ 47625 h 152400"/>
                  <a:gd name="connsiteX31" fmla="*/ 19050 w 152400"/>
                  <a:gd name="connsiteY31" fmla="*/ 28575 h 152400"/>
                  <a:gd name="connsiteX32" fmla="*/ 19050 w 152400"/>
                  <a:gd name="connsiteY32" fmla="*/ 128588 h 152400"/>
                  <a:gd name="connsiteX33" fmla="*/ 19431 w 152400"/>
                  <a:gd name="connsiteY33" fmla="*/ 133350 h 152400"/>
                  <a:gd name="connsiteX34" fmla="*/ 19050 w 152400"/>
                  <a:gd name="connsiteY34" fmla="*/ 133350 h 152400"/>
                  <a:gd name="connsiteX35" fmla="*/ 0 w 152400"/>
                  <a:gd name="connsiteY35" fmla="*/ 114300 h 152400"/>
                  <a:gd name="connsiteX36" fmla="*/ 0 w 152400"/>
                  <a:gd name="connsiteY36" fmla="*/ 47625 h 152400"/>
                  <a:gd name="connsiteX37" fmla="*/ 133350 w 152400"/>
                  <a:gd name="connsiteY37" fmla="*/ 128588 h 152400"/>
                  <a:gd name="connsiteX38" fmla="*/ 132969 w 152400"/>
                  <a:gd name="connsiteY38" fmla="*/ 133350 h 152400"/>
                  <a:gd name="connsiteX39" fmla="*/ 133350 w 152400"/>
                  <a:gd name="connsiteY39" fmla="*/ 133350 h 152400"/>
                  <a:gd name="connsiteX40" fmla="*/ 152400 w 152400"/>
                  <a:gd name="connsiteY40" fmla="*/ 114300 h 152400"/>
                  <a:gd name="connsiteX41" fmla="*/ 152400 w 152400"/>
                  <a:gd name="connsiteY41" fmla="*/ 47625 h 152400"/>
                  <a:gd name="connsiteX42" fmla="*/ 133350 w 152400"/>
                  <a:gd name="connsiteY42" fmla="*/ 28575 h 152400"/>
                  <a:gd name="connsiteX43" fmla="*/ 133350 w 152400"/>
                  <a:gd name="connsiteY43" fmla="*/ 128588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2400" h="152400">
                    <a:moveTo>
                      <a:pt x="52388" y="0"/>
                    </a:moveTo>
                    <a:cubicBezTo>
                      <a:pt x="39243" y="0"/>
                      <a:pt x="28575" y="10668"/>
                      <a:pt x="28575" y="23813"/>
                    </a:cubicBezTo>
                    <a:lnTo>
                      <a:pt x="28575" y="128588"/>
                    </a:lnTo>
                    <a:cubicBezTo>
                      <a:pt x="28575" y="141732"/>
                      <a:pt x="39243" y="152400"/>
                      <a:pt x="52388" y="152400"/>
                    </a:cubicBezTo>
                    <a:lnTo>
                      <a:pt x="100013" y="152400"/>
                    </a:lnTo>
                    <a:cubicBezTo>
                      <a:pt x="113157" y="152400"/>
                      <a:pt x="123825" y="141732"/>
                      <a:pt x="123825" y="128588"/>
                    </a:cubicBezTo>
                    <a:lnTo>
                      <a:pt x="123825" y="23813"/>
                    </a:lnTo>
                    <a:cubicBezTo>
                      <a:pt x="123825" y="10668"/>
                      <a:pt x="113157" y="0"/>
                      <a:pt x="100013" y="0"/>
                    </a:cubicBezTo>
                    <a:lnTo>
                      <a:pt x="52388" y="0"/>
                    </a:lnTo>
                    <a:close/>
                    <a:moveTo>
                      <a:pt x="52388" y="28575"/>
                    </a:moveTo>
                    <a:lnTo>
                      <a:pt x="100013" y="28575"/>
                    </a:lnTo>
                    <a:cubicBezTo>
                      <a:pt x="102680" y="28575"/>
                      <a:pt x="104775" y="30671"/>
                      <a:pt x="104775" y="33338"/>
                    </a:cubicBezTo>
                    <a:cubicBezTo>
                      <a:pt x="104775" y="36005"/>
                      <a:pt x="102680" y="38100"/>
                      <a:pt x="100013" y="38100"/>
                    </a:cubicBezTo>
                    <a:lnTo>
                      <a:pt x="52388" y="38100"/>
                    </a:lnTo>
                    <a:cubicBezTo>
                      <a:pt x="49720" y="38100"/>
                      <a:pt x="47625" y="36005"/>
                      <a:pt x="47625" y="33338"/>
                    </a:cubicBezTo>
                    <a:cubicBezTo>
                      <a:pt x="47625" y="30671"/>
                      <a:pt x="49720" y="28575"/>
                      <a:pt x="52388" y="28575"/>
                    </a:cubicBezTo>
                    <a:close/>
                    <a:moveTo>
                      <a:pt x="47625" y="100013"/>
                    </a:moveTo>
                    <a:cubicBezTo>
                      <a:pt x="47625" y="97346"/>
                      <a:pt x="49720" y="95250"/>
                      <a:pt x="52388" y="95250"/>
                    </a:cubicBezTo>
                    <a:lnTo>
                      <a:pt x="100013" y="95250"/>
                    </a:lnTo>
                    <a:cubicBezTo>
                      <a:pt x="102680" y="95250"/>
                      <a:pt x="104775" y="97346"/>
                      <a:pt x="104775" y="100013"/>
                    </a:cubicBezTo>
                    <a:cubicBezTo>
                      <a:pt x="104775" y="102680"/>
                      <a:pt x="102680" y="104775"/>
                      <a:pt x="100013" y="104775"/>
                    </a:cubicBezTo>
                    <a:lnTo>
                      <a:pt x="52388" y="104775"/>
                    </a:lnTo>
                    <a:cubicBezTo>
                      <a:pt x="49720" y="104775"/>
                      <a:pt x="47625" y="102680"/>
                      <a:pt x="47625" y="100013"/>
                    </a:cubicBezTo>
                    <a:close/>
                    <a:moveTo>
                      <a:pt x="47625" y="119063"/>
                    </a:moveTo>
                    <a:cubicBezTo>
                      <a:pt x="47625" y="116396"/>
                      <a:pt x="49720" y="114300"/>
                      <a:pt x="52388" y="114300"/>
                    </a:cubicBezTo>
                    <a:lnTo>
                      <a:pt x="100013" y="114300"/>
                    </a:lnTo>
                    <a:cubicBezTo>
                      <a:pt x="102680" y="114300"/>
                      <a:pt x="104775" y="116396"/>
                      <a:pt x="104775" y="119063"/>
                    </a:cubicBezTo>
                    <a:cubicBezTo>
                      <a:pt x="104775" y="121730"/>
                      <a:pt x="102680" y="123825"/>
                      <a:pt x="100013" y="123825"/>
                    </a:cubicBezTo>
                    <a:lnTo>
                      <a:pt x="52388" y="123825"/>
                    </a:lnTo>
                    <a:cubicBezTo>
                      <a:pt x="49720" y="123825"/>
                      <a:pt x="47625" y="121730"/>
                      <a:pt x="47625" y="119063"/>
                    </a:cubicBezTo>
                    <a:close/>
                    <a:moveTo>
                      <a:pt x="0" y="47625"/>
                    </a:moveTo>
                    <a:cubicBezTo>
                      <a:pt x="0" y="37148"/>
                      <a:pt x="8573" y="28575"/>
                      <a:pt x="19050" y="28575"/>
                    </a:cubicBezTo>
                    <a:lnTo>
                      <a:pt x="19050" y="128588"/>
                    </a:lnTo>
                    <a:cubicBezTo>
                      <a:pt x="19050" y="130207"/>
                      <a:pt x="19145" y="131826"/>
                      <a:pt x="19431" y="133350"/>
                    </a:cubicBezTo>
                    <a:lnTo>
                      <a:pt x="19050" y="133350"/>
                    </a:lnTo>
                    <a:cubicBezTo>
                      <a:pt x="8573" y="133350"/>
                      <a:pt x="0" y="124778"/>
                      <a:pt x="0" y="114300"/>
                    </a:cubicBezTo>
                    <a:lnTo>
                      <a:pt x="0" y="47625"/>
                    </a:lnTo>
                    <a:close/>
                    <a:moveTo>
                      <a:pt x="133350" y="128588"/>
                    </a:moveTo>
                    <a:cubicBezTo>
                      <a:pt x="133350" y="130207"/>
                      <a:pt x="133255" y="131826"/>
                      <a:pt x="132969" y="133350"/>
                    </a:cubicBezTo>
                    <a:lnTo>
                      <a:pt x="133350" y="133350"/>
                    </a:lnTo>
                    <a:cubicBezTo>
                      <a:pt x="143828" y="133350"/>
                      <a:pt x="152400" y="124778"/>
                      <a:pt x="152400" y="114300"/>
                    </a:cubicBezTo>
                    <a:lnTo>
                      <a:pt x="152400" y="47625"/>
                    </a:lnTo>
                    <a:cubicBezTo>
                      <a:pt x="152400" y="37148"/>
                      <a:pt x="143828" y="28575"/>
                      <a:pt x="133350" y="28575"/>
                    </a:cubicBezTo>
                    <a:lnTo>
                      <a:pt x="133350" y="128588"/>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30" name="Group 929">
              <a:extLst>
                <a:ext uri="{FF2B5EF4-FFF2-40B4-BE49-F238E27FC236}">
                  <a16:creationId xmlns:a16="http://schemas.microsoft.com/office/drawing/2014/main" id="{CC9D99D1-B5EC-7389-2CCB-2EFB826B9F8C}"/>
                </a:ext>
              </a:extLst>
            </p:cNvPr>
            <p:cNvGrpSpPr>
              <a:grpSpLocks noChangeAspect="1"/>
            </p:cNvGrpSpPr>
            <p:nvPr/>
          </p:nvGrpSpPr>
          <p:grpSpPr>
            <a:xfrm>
              <a:off x="3118058" y="3888700"/>
              <a:ext cx="360000" cy="360000"/>
              <a:chOff x="3176230" y="3842991"/>
              <a:chExt cx="422788" cy="422788"/>
            </a:xfrm>
          </p:grpSpPr>
          <p:sp>
            <p:nvSpPr>
              <p:cNvPr id="961" name="Oval 960">
                <a:extLst>
                  <a:ext uri="{FF2B5EF4-FFF2-40B4-BE49-F238E27FC236}">
                    <a16:creationId xmlns:a16="http://schemas.microsoft.com/office/drawing/2014/main" id="{82E39489-4021-A079-7F4B-B2DB17150963}"/>
                  </a:ext>
                  <a:ext uri="{C183D7F6-B498-43B3-948B-1728B52AA6E4}">
                    <adec:decorative xmlns:adec="http://schemas.microsoft.com/office/drawing/2017/decorative" val="1"/>
                  </a:ext>
                </a:extLst>
              </p:cNvPr>
              <p:cNvSpPr>
                <a:spLocks/>
              </p:cNvSpPr>
              <p:nvPr/>
            </p:nvSpPr>
            <p:spPr bwMode="auto">
              <a:xfrm flipH="1">
                <a:off x="3176230" y="3842991"/>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62" name="Graphic 404">
                <a:extLst>
                  <a:ext uri="{FF2B5EF4-FFF2-40B4-BE49-F238E27FC236}">
                    <a16:creationId xmlns:a16="http://schemas.microsoft.com/office/drawing/2014/main" id="{41A71065-3465-414B-FD19-250302146B98}"/>
                  </a:ext>
                </a:extLst>
              </p:cNvPr>
              <p:cNvSpPr>
                <a:spLocks noChangeAspect="1"/>
              </p:cNvSpPr>
              <p:nvPr/>
            </p:nvSpPr>
            <p:spPr>
              <a:xfrm>
                <a:off x="3273324" y="3962945"/>
                <a:ext cx="228600" cy="182880"/>
              </a:xfrm>
              <a:custGeom>
                <a:avLst/>
                <a:gdLst>
                  <a:gd name="connsiteX0" fmla="*/ 0 w 381000"/>
                  <a:gd name="connsiteY0" fmla="*/ 40481 h 304800"/>
                  <a:gd name="connsiteX1" fmla="*/ 40481 w 381000"/>
                  <a:gd name="connsiteY1" fmla="*/ 0 h 304800"/>
                  <a:gd name="connsiteX2" fmla="*/ 340519 w 381000"/>
                  <a:gd name="connsiteY2" fmla="*/ 0 h 304800"/>
                  <a:gd name="connsiteX3" fmla="*/ 381000 w 381000"/>
                  <a:gd name="connsiteY3" fmla="*/ 40481 h 304800"/>
                  <a:gd name="connsiteX4" fmla="*/ 381000 w 381000"/>
                  <a:gd name="connsiteY4" fmla="*/ 264319 h 304800"/>
                  <a:gd name="connsiteX5" fmla="*/ 340519 w 381000"/>
                  <a:gd name="connsiteY5" fmla="*/ 304800 h 304800"/>
                  <a:gd name="connsiteX6" fmla="*/ 40481 w 381000"/>
                  <a:gd name="connsiteY6" fmla="*/ 304800 h 304800"/>
                  <a:gd name="connsiteX7" fmla="*/ 0 w 381000"/>
                  <a:gd name="connsiteY7" fmla="*/ 264319 h 304800"/>
                  <a:gd name="connsiteX8" fmla="*/ 0 w 381000"/>
                  <a:gd name="connsiteY8" fmla="*/ 40481 h 304800"/>
                  <a:gd name="connsiteX9" fmla="*/ 152400 w 381000"/>
                  <a:gd name="connsiteY9" fmla="*/ 219075 h 304800"/>
                  <a:gd name="connsiteX10" fmla="*/ 140494 w 381000"/>
                  <a:gd name="connsiteY10" fmla="*/ 230981 h 304800"/>
                  <a:gd name="connsiteX11" fmla="*/ 152400 w 381000"/>
                  <a:gd name="connsiteY11" fmla="*/ 242888 h 304800"/>
                  <a:gd name="connsiteX12" fmla="*/ 228600 w 381000"/>
                  <a:gd name="connsiteY12" fmla="*/ 242888 h 304800"/>
                  <a:gd name="connsiteX13" fmla="*/ 240506 w 381000"/>
                  <a:gd name="connsiteY13" fmla="*/ 230981 h 304800"/>
                  <a:gd name="connsiteX14" fmla="*/ 228600 w 381000"/>
                  <a:gd name="connsiteY14" fmla="*/ 219075 h 304800"/>
                  <a:gd name="connsiteX15" fmla="*/ 152400 w 381000"/>
                  <a:gd name="connsiteY15" fmla="*/ 219075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1000" h="304800">
                    <a:moveTo>
                      <a:pt x="0" y="40481"/>
                    </a:moveTo>
                    <a:cubicBezTo>
                      <a:pt x="0" y="18098"/>
                      <a:pt x="18098" y="0"/>
                      <a:pt x="40481" y="0"/>
                    </a:cubicBezTo>
                    <a:lnTo>
                      <a:pt x="340519" y="0"/>
                    </a:lnTo>
                    <a:cubicBezTo>
                      <a:pt x="362903" y="0"/>
                      <a:pt x="381000" y="18098"/>
                      <a:pt x="381000" y="40481"/>
                    </a:cubicBezTo>
                    <a:lnTo>
                      <a:pt x="381000" y="264319"/>
                    </a:lnTo>
                    <a:cubicBezTo>
                      <a:pt x="381000" y="286703"/>
                      <a:pt x="362903" y="304800"/>
                      <a:pt x="340519" y="304800"/>
                    </a:cubicBezTo>
                    <a:lnTo>
                      <a:pt x="40481" y="304800"/>
                    </a:lnTo>
                    <a:cubicBezTo>
                      <a:pt x="18098" y="304800"/>
                      <a:pt x="0" y="286703"/>
                      <a:pt x="0" y="264319"/>
                    </a:cubicBezTo>
                    <a:lnTo>
                      <a:pt x="0" y="40481"/>
                    </a:lnTo>
                    <a:close/>
                    <a:moveTo>
                      <a:pt x="152400" y="219075"/>
                    </a:moveTo>
                    <a:cubicBezTo>
                      <a:pt x="145828" y="219075"/>
                      <a:pt x="140494" y="224409"/>
                      <a:pt x="140494" y="230981"/>
                    </a:cubicBezTo>
                    <a:cubicBezTo>
                      <a:pt x="140494" y="237554"/>
                      <a:pt x="145828" y="242888"/>
                      <a:pt x="152400" y="242888"/>
                    </a:cubicBezTo>
                    <a:lnTo>
                      <a:pt x="228600" y="242888"/>
                    </a:lnTo>
                    <a:cubicBezTo>
                      <a:pt x="235172" y="242888"/>
                      <a:pt x="240506" y="237554"/>
                      <a:pt x="240506" y="230981"/>
                    </a:cubicBezTo>
                    <a:cubicBezTo>
                      <a:pt x="240506" y="224409"/>
                      <a:pt x="235172" y="219075"/>
                      <a:pt x="228600" y="219075"/>
                    </a:cubicBezTo>
                    <a:lnTo>
                      <a:pt x="152400" y="219075"/>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31" name="Group 930">
              <a:extLst>
                <a:ext uri="{FF2B5EF4-FFF2-40B4-BE49-F238E27FC236}">
                  <a16:creationId xmlns:a16="http://schemas.microsoft.com/office/drawing/2014/main" id="{200271BC-4BA9-E14B-5A5B-38221C1E7905}"/>
                </a:ext>
              </a:extLst>
            </p:cNvPr>
            <p:cNvGrpSpPr>
              <a:grpSpLocks noChangeAspect="1"/>
            </p:cNvGrpSpPr>
            <p:nvPr/>
          </p:nvGrpSpPr>
          <p:grpSpPr>
            <a:xfrm>
              <a:off x="3118058" y="2653499"/>
              <a:ext cx="360000" cy="360000"/>
              <a:chOff x="3176230" y="2644118"/>
              <a:chExt cx="422788" cy="422788"/>
            </a:xfrm>
          </p:grpSpPr>
          <p:sp>
            <p:nvSpPr>
              <p:cNvPr id="959" name="Oval 958">
                <a:extLst>
                  <a:ext uri="{FF2B5EF4-FFF2-40B4-BE49-F238E27FC236}">
                    <a16:creationId xmlns:a16="http://schemas.microsoft.com/office/drawing/2014/main" id="{984F0C25-4471-5973-654D-5066877F5B99}"/>
                  </a:ext>
                  <a:ext uri="{C183D7F6-B498-43B3-948B-1728B52AA6E4}">
                    <adec:decorative xmlns:adec="http://schemas.microsoft.com/office/drawing/2017/decorative" val="1"/>
                  </a:ext>
                </a:extLst>
              </p:cNvPr>
              <p:cNvSpPr>
                <a:spLocks/>
              </p:cNvSpPr>
              <p:nvPr/>
            </p:nvSpPr>
            <p:spPr bwMode="auto">
              <a:xfrm flipH="1">
                <a:off x="3176230" y="2644118"/>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60" name="Graphic 407">
                <a:extLst>
                  <a:ext uri="{FF2B5EF4-FFF2-40B4-BE49-F238E27FC236}">
                    <a16:creationId xmlns:a16="http://schemas.microsoft.com/office/drawing/2014/main" id="{148B27C7-C708-93FA-F6E9-D31B4B3B51AD}"/>
                  </a:ext>
                </a:extLst>
              </p:cNvPr>
              <p:cNvSpPr>
                <a:spLocks noChangeAspect="1"/>
              </p:cNvSpPr>
              <p:nvPr/>
            </p:nvSpPr>
            <p:spPr>
              <a:xfrm>
                <a:off x="3273324" y="2741096"/>
                <a:ext cx="228600" cy="228832"/>
              </a:xfrm>
              <a:custGeom>
                <a:avLst/>
                <a:gdLst>
                  <a:gd name="connsiteX0" fmla="*/ 86773 w 209550"/>
                  <a:gd name="connsiteY0" fmla="*/ 154875 h 209763"/>
                  <a:gd name="connsiteX1" fmla="*/ 119253 w 209550"/>
                  <a:gd name="connsiteY1" fmla="*/ 200976 h 209763"/>
                  <a:gd name="connsiteX2" fmla="*/ 95726 w 209550"/>
                  <a:gd name="connsiteY2" fmla="*/ 208787 h 209763"/>
                  <a:gd name="connsiteX3" fmla="*/ 73628 w 209550"/>
                  <a:gd name="connsiteY3" fmla="*/ 200881 h 209763"/>
                  <a:gd name="connsiteX4" fmla="*/ 69533 w 209550"/>
                  <a:gd name="connsiteY4" fmla="*/ 194404 h 209763"/>
                  <a:gd name="connsiteX5" fmla="*/ 71628 w 209550"/>
                  <a:gd name="connsiteY5" fmla="*/ 171354 h 209763"/>
                  <a:gd name="connsiteX6" fmla="*/ 86773 w 209550"/>
                  <a:gd name="connsiteY6" fmla="*/ 154971 h 209763"/>
                  <a:gd name="connsiteX7" fmla="*/ 152400 w 209550"/>
                  <a:gd name="connsiteY7" fmla="*/ 85914 h 209763"/>
                  <a:gd name="connsiteX8" fmla="*/ 209550 w 209550"/>
                  <a:gd name="connsiteY8" fmla="*/ 143064 h 209763"/>
                  <a:gd name="connsiteX9" fmla="*/ 152400 w 209550"/>
                  <a:gd name="connsiteY9" fmla="*/ 200214 h 209763"/>
                  <a:gd name="connsiteX10" fmla="*/ 95250 w 209550"/>
                  <a:gd name="connsiteY10" fmla="*/ 143064 h 209763"/>
                  <a:gd name="connsiteX11" fmla="*/ 152400 w 209550"/>
                  <a:gd name="connsiteY11" fmla="*/ 85914 h 209763"/>
                  <a:gd name="connsiteX12" fmla="*/ 57150 w 209550"/>
                  <a:gd name="connsiteY12" fmla="*/ 189 h 209763"/>
                  <a:gd name="connsiteX13" fmla="*/ 63151 w 209550"/>
                  <a:gd name="connsiteY13" fmla="*/ 475 h 209763"/>
                  <a:gd name="connsiteX14" fmla="*/ 59817 w 209550"/>
                  <a:gd name="connsiteY14" fmla="*/ 1618 h 209763"/>
                  <a:gd name="connsiteX15" fmla="*/ 48578 w 209550"/>
                  <a:gd name="connsiteY15" fmla="*/ 6762 h 209763"/>
                  <a:gd name="connsiteX16" fmla="*/ 35243 w 209550"/>
                  <a:gd name="connsiteY16" fmla="*/ 66198 h 209763"/>
                  <a:gd name="connsiteX17" fmla="*/ 94583 w 209550"/>
                  <a:gd name="connsiteY17" fmla="*/ 79152 h 209763"/>
                  <a:gd name="connsiteX18" fmla="*/ 103442 w 209550"/>
                  <a:gd name="connsiteY18" fmla="*/ 71722 h 209763"/>
                  <a:gd name="connsiteX19" fmla="*/ 114205 w 209550"/>
                  <a:gd name="connsiteY19" fmla="*/ 60197 h 209763"/>
                  <a:gd name="connsiteX20" fmla="*/ 57150 w 209550"/>
                  <a:gd name="connsiteY20" fmla="*/ 114585 h 209763"/>
                  <a:gd name="connsiteX21" fmla="*/ 0 w 209550"/>
                  <a:gd name="connsiteY21" fmla="*/ 57339 h 209763"/>
                  <a:gd name="connsiteX22" fmla="*/ 57150 w 209550"/>
                  <a:gd name="connsiteY22" fmla="*/ 189 h 209763"/>
                  <a:gd name="connsiteX23" fmla="*/ 112395 w 209550"/>
                  <a:gd name="connsiteY23" fmla="*/ 6381 h 209763"/>
                  <a:gd name="connsiteX24" fmla="*/ 113443 w 209550"/>
                  <a:gd name="connsiteY24" fmla="*/ 7619 h 209763"/>
                  <a:gd name="connsiteX25" fmla="*/ 114300 w 209550"/>
                  <a:gd name="connsiteY25" fmla="*/ 8857 h 209763"/>
                  <a:gd name="connsiteX26" fmla="*/ 120491 w 209550"/>
                  <a:gd name="connsiteY26" fmla="*/ 18573 h 209763"/>
                  <a:gd name="connsiteX27" fmla="*/ 119444 w 209550"/>
                  <a:gd name="connsiteY27" fmla="*/ 40575 h 209763"/>
                  <a:gd name="connsiteX28" fmla="*/ 118396 w 209550"/>
                  <a:gd name="connsiteY28" fmla="*/ 41814 h 209763"/>
                  <a:gd name="connsiteX29" fmla="*/ 96584 w 209550"/>
                  <a:gd name="connsiteY29" fmla="*/ 65245 h 209763"/>
                  <a:gd name="connsiteX30" fmla="*/ 89535 w 209550"/>
                  <a:gd name="connsiteY30" fmla="*/ 71151 h 209763"/>
                  <a:gd name="connsiteX31" fmla="*/ 43339 w 209550"/>
                  <a:gd name="connsiteY31" fmla="*/ 61054 h 209763"/>
                  <a:gd name="connsiteX32" fmla="*/ 53721 w 209550"/>
                  <a:gd name="connsiteY32" fmla="*/ 14763 h 209763"/>
                  <a:gd name="connsiteX33" fmla="*/ 62865 w 209550"/>
                  <a:gd name="connsiteY33" fmla="*/ 10667 h 209763"/>
                  <a:gd name="connsiteX34" fmla="*/ 92202 w 209550"/>
                  <a:gd name="connsiteY34" fmla="*/ 951 h 209763"/>
                  <a:gd name="connsiteX35" fmla="*/ 112395 w 209550"/>
                  <a:gd name="connsiteY35" fmla="*/ 6381 h 209763"/>
                  <a:gd name="connsiteX36" fmla="*/ 89059 w 209550"/>
                  <a:gd name="connsiteY36" fmla="*/ 19811 h 209763"/>
                  <a:gd name="connsiteX37" fmla="*/ 86582 w 209550"/>
                  <a:gd name="connsiteY37" fmla="*/ 28764 h 209763"/>
                  <a:gd name="connsiteX38" fmla="*/ 87059 w 209550"/>
                  <a:gd name="connsiteY38" fmla="*/ 29717 h 209763"/>
                  <a:gd name="connsiteX39" fmla="*/ 89535 w 209550"/>
                  <a:gd name="connsiteY39" fmla="*/ 33432 h 209763"/>
                  <a:gd name="connsiteX40" fmla="*/ 90202 w 209550"/>
                  <a:gd name="connsiteY40" fmla="*/ 34289 h 209763"/>
                  <a:gd name="connsiteX41" fmla="*/ 99441 w 209550"/>
                  <a:gd name="connsiteY41" fmla="*/ 35432 h 209763"/>
                  <a:gd name="connsiteX42" fmla="*/ 101918 w 209550"/>
                  <a:gd name="connsiteY42" fmla="*/ 26478 h 209763"/>
                  <a:gd name="connsiteX43" fmla="*/ 101441 w 209550"/>
                  <a:gd name="connsiteY43" fmla="*/ 25526 h 209763"/>
                  <a:gd name="connsiteX44" fmla="*/ 98965 w 209550"/>
                  <a:gd name="connsiteY44" fmla="*/ 21811 h 209763"/>
                  <a:gd name="connsiteX45" fmla="*/ 98298 w 209550"/>
                  <a:gd name="connsiteY45" fmla="*/ 20954 h 209763"/>
                  <a:gd name="connsiteX46" fmla="*/ 89059 w 209550"/>
                  <a:gd name="connsiteY46" fmla="*/ 19811 h 209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09550" h="209763">
                    <a:moveTo>
                      <a:pt x="86773" y="154875"/>
                    </a:moveTo>
                    <a:cubicBezTo>
                      <a:pt x="90297" y="174592"/>
                      <a:pt x="102489" y="191356"/>
                      <a:pt x="119253" y="200976"/>
                    </a:cubicBezTo>
                    <a:lnTo>
                      <a:pt x="95726" y="208787"/>
                    </a:lnTo>
                    <a:cubicBezTo>
                      <a:pt x="87440" y="211549"/>
                      <a:pt x="78296" y="208311"/>
                      <a:pt x="73628" y="200881"/>
                    </a:cubicBezTo>
                    <a:lnTo>
                      <a:pt x="69533" y="194404"/>
                    </a:lnTo>
                    <a:cubicBezTo>
                      <a:pt x="64961" y="187070"/>
                      <a:pt x="65818" y="177640"/>
                      <a:pt x="71628" y="171354"/>
                    </a:cubicBezTo>
                    <a:lnTo>
                      <a:pt x="86773" y="154971"/>
                    </a:lnTo>
                    <a:close/>
                    <a:moveTo>
                      <a:pt x="152400" y="85914"/>
                    </a:moveTo>
                    <a:cubicBezTo>
                      <a:pt x="183928" y="85914"/>
                      <a:pt x="209550" y="111537"/>
                      <a:pt x="209550" y="143064"/>
                    </a:cubicBezTo>
                    <a:cubicBezTo>
                      <a:pt x="209550" y="174592"/>
                      <a:pt x="183928" y="200214"/>
                      <a:pt x="152400" y="200214"/>
                    </a:cubicBezTo>
                    <a:cubicBezTo>
                      <a:pt x="120872" y="200214"/>
                      <a:pt x="95250" y="174592"/>
                      <a:pt x="95250" y="143064"/>
                    </a:cubicBezTo>
                    <a:cubicBezTo>
                      <a:pt x="95250" y="111537"/>
                      <a:pt x="120872" y="85914"/>
                      <a:pt x="152400" y="85914"/>
                    </a:cubicBezTo>
                    <a:close/>
                    <a:moveTo>
                      <a:pt x="57150" y="189"/>
                    </a:moveTo>
                    <a:cubicBezTo>
                      <a:pt x="59150" y="189"/>
                      <a:pt x="61246" y="285"/>
                      <a:pt x="63151" y="475"/>
                    </a:cubicBezTo>
                    <a:lnTo>
                      <a:pt x="59817" y="1618"/>
                    </a:lnTo>
                    <a:cubicBezTo>
                      <a:pt x="56102" y="2666"/>
                      <a:pt x="52197" y="4380"/>
                      <a:pt x="48578" y="6762"/>
                    </a:cubicBezTo>
                    <a:cubicBezTo>
                      <a:pt x="28575" y="19620"/>
                      <a:pt x="22574" y="46195"/>
                      <a:pt x="35243" y="66198"/>
                    </a:cubicBezTo>
                    <a:cubicBezTo>
                      <a:pt x="47911" y="86200"/>
                      <a:pt x="74581" y="92010"/>
                      <a:pt x="94583" y="79152"/>
                    </a:cubicBezTo>
                    <a:cubicBezTo>
                      <a:pt x="97822" y="77056"/>
                      <a:pt x="100870" y="74580"/>
                      <a:pt x="103442" y="71722"/>
                    </a:cubicBezTo>
                    <a:lnTo>
                      <a:pt x="114205" y="60197"/>
                    </a:lnTo>
                    <a:cubicBezTo>
                      <a:pt x="112776" y="90486"/>
                      <a:pt x="87725" y="114585"/>
                      <a:pt x="57150" y="114585"/>
                    </a:cubicBezTo>
                    <a:cubicBezTo>
                      <a:pt x="26575" y="114585"/>
                      <a:pt x="0" y="88867"/>
                      <a:pt x="0" y="57339"/>
                    </a:cubicBezTo>
                    <a:cubicBezTo>
                      <a:pt x="0" y="25812"/>
                      <a:pt x="25622" y="189"/>
                      <a:pt x="57150" y="189"/>
                    </a:cubicBezTo>
                    <a:close/>
                    <a:moveTo>
                      <a:pt x="112395" y="6381"/>
                    </a:moveTo>
                    <a:lnTo>
                      <a:pt x="113443" y="7619"/>
                    </a:lnTo>
                    <a:lnTo>
                      <a:pt x="114300" y="8857"/>
                    </a:lnTo>
                    <a:lnTo>
                      <a:pt x="120491" y="18573"/>
                    </a:lnTo>
                    <a:cubicBezTo>
                      <a:pt x="124873" y="25431"/>
                      <a:pt x="124301" y="34194"/>
                      <a:pt x="119444" y="40575"/>
                    </a:cubicBezTo>
                    <a:lnTo>
                      <a:pt x="118396" y="41814"/>
                    </a:lnTo>
                    <a:lnTo>
                      <a:pt x="96584" y="65245"/>
                    </a:lnTo>
                    <a:cubicBezTo>
                      <a:pt x="94583" y="67436"/>
                      <a:pt x="92202" y="69436"/>
                      <a:pt x="89535" y="71151"/>
                    </a:cubicBezTo>
                    <a:cubicBezTo>
                      <a:pt x="73914" y="81152"/>
                      <a:pt x="53245" y="76675"/>
                      <a:pt x="43339" y="61054"/>
                    </a:cubicBezTo>
                    <a:cubicBezTo>
                      <a:pt x="33433" y="45528"/>
                      <a:pt x="38100" y="24764"/>
                      <a:pt x="53721" y="14763"/>
                    </a:cubicBezTo>
                    <a:cubicBezTo>
                      <a:pt x="56579" y="12953"/>
                      <a:pt x="59722" y="11524"/>
                      <a:pt x="62865" y="10667"/>
                    </a:cubicBezTo>
                    <a:lnTo>
                      <a:pt x="92202" y="951"/>
                    </a:lnTo>
                    <a:cubicBezTo>
                      <a:pt x="99441" y="-1430"/>
                      <a:pt x="107347" y="761"/>
                      <a:pt x="112395" y="6381"/>
                    </a:cubicBezTo>
                    <a:close/>
                    <a:moveTo>
                      <a:pt x="89059" y="19811"/>
                    </a:moveTo>
                    <a:cubicBezTo>
                      <a:pt x="86106" y="21811"/>
                      <a:pt x="85058" y="25621"/>
                      <a:pt x="86582" y="28764"/>
                    </a:cubicBezTo>
                    <a:lnTo>
                      <a:pt x="87059" y="29717"/>
                    </a:lnTo>
                    <a:lnTo>
                      <a:pt x="89535" y="33432"/>
                    </a:lnTo>
                    <a:lnTo>
                      <a:pt x="90202" y="34289"/>
                    </a:lnTo>
                    <a:cubicBezTo>
                      <a:pt x="92583" y="36861"/>
                      <a:pt x="96488" y="37432"/>
                      <a:pt x="99441" y="35432"/>
                    </a:cubicBezTo>
                    <a:cubicBezTo>
                      <a:pt x="102394" y="33432"/>
                      <a:pt x="103442" y="29622"/>
                      <a:pt x="101918" y="26478"/>
                    </a:cubicBezTo>
                    <a:lnTo>
                      <a:pt x="101441" y="25526"/>
                    </a:lnTo>
                    <a:lnTo>
                      <a:pt x="98965" y="21811"/>
                    </a:lnTo>
                    <a:lnTo>
                      <a:pt x="98298" y="20954"/>
                    </a:lnTo>
                    <a:cubicBezTo>
                      <a:pt x="95917" y="18382"/>
                      <a:pt x="92012" y="17811"/>
                      <a:pt x="89059" y="19811"/>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32" name="Group 931">
              <a:extLst>
                <a:ext uri="{FF2B5EF4-FFF2-40B4-BE49-F238E27FC236}">
                  <a16:creationId xmlns:a16="http://schemas.microsoft.com/office/drawing/2014/main" id="{B9DF9FE0-0250-4F8B-4929-ED67CB6CB3E1}"/>
                </a:ext>
              </a:extLst>
            </p:cNvPr>
            <p:cNvGrpSpPr>
              <a:grpSpLocks noChangeAspect="1"/>
            </p:cNvGrpSpPr>
            <p:nvPr/>
          </p:nvGrpSpPr>
          <p:grpSpPr>
            <a:xfrm>
              <a:off x="5906697" y="396748"/>
              <a:ext cx="360000" cy="360000"/>
              <a:chOff x="5882854" y="453740"/>
              <a:chExt cx="422788" cy="422788"/>
            </a:xfrm>
          </p:grpSpPr>
          <p:sp>
            <p:nvSpPr>
              <p:cNvPr id="957" name="Oval 956">
                <a:extLst>
                  <a:ext uri="{FF2B5EF4-FFF2-40B4-BE49-F238E27FC236}">
                    <a16:creationId xmlns:a16="http://schemas.microsoft.com/office/drawing/2014/main" id="{90568378-B170-48DD-55B2-870FDE47C831}"/>
                  </a:ext>
                  <a:ext uri="{C183D7F6-B498-43B3-948B-1728B52AA6E4}">
                    <adec:decorative xmlns:adec="http://schemas.microsoft.com/office/drawing/2017/decorative" val="1"/>
                  </a:ext>
                </a:extLst>
              </p:cNvPr>
              <p:cNvSpPr>
                <a:spLocks/>
              </p:cNvSpPr>
              <p:nvPr/>
            </p:nvSpPr>
            <p:spPr bwMode="auto">
              <a:xfrm>
                <a:off x="5882854" y="453740"/>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58" name="Graphic 410">
                <a:extLst>
                  <a:ext uri="{FF2B5EF4-FFF2-40B4-BE49-F238E27FC236}">
                    <a16:creationId xmlns:a16="http://schemas.microsoft.com/office/drawing/2014/main" id="{7F6DC048-4A0D-812B-B82A-CADE2654E0A7}"/>
                  </a:ext>
                </a:extLst>
              </p:cNvPr>
              <p:cNvSpPr>
                <a:spLocks noChangeAspect="1"/>
              </p:cNvSpPr>
              <p:nvPr/>
            </p:nvSpPr>
            <p:spPr>
              <a:xfrm>
                <a:off x="5979948" y="567980"/>
                <a:ext cx="228600" cy="194310"/>
              </a:xfrm>
              <a:custGeom>
                <a:avLst/>
                <a:gdLst>
                  <a:gd name="connsiteX0" fmla="*/ 0 w 381000"/>
                  <a:gd name="connsiteY0" fmla="*/ 45244 h 323850"/>
                  <a:gd name="connsiteX1" fmla="*/ 45244 w 381000"/>
                  <a:gd name="connsiteY1" fmla="*/ 0 h 323850"/>
                  <a:gd name="connsiteX2" fmla="*/ 335756 w 381000"/>
                  <a:gd name="connsiteY2" fmla="*/ 0 h 323850"/>
                  <a:gd name="connsiteX3" fmla="*/ 381000 w 381000"/>
                  <a:gd name="connsiteY3" fmla="*/ 45244 h 323850"/>
                  <a:gd name="connsiteX4" fmla="*/ 381000 w 381000"/>
                  <a:gd name="connsiteY4" fmla="*/ 221456 h 323850"/>
                  <a:gd name="connsiteX5" fmla="*/ 335756 w 381000"/>
                  <a:gd name="connsiteY5" fmla="*/ 266700 h 323850"/>
                  <a:gd name="connsiteX6" fmla="*/ 45244 w 381000"/>
                  <a:gd name="connsiteY6" fmla="*/ 266700 h 323850"/>
                  <a:gd name="connsiteX7" fmla="*/ 0 w 381000"/>
                  <a:gd name="connsiteY7" fmla="*/ 221456 h 323850"/>
                  <a:gd name="connsiteX8" fmla="*/ 0 w 381000"/>
                  <a:gd name="connsiteY8" fmla="*/ 45244 h 323850"/>
                  <a:gd name="connsiteX9" fmla="*/ 69056 w 381000"/>
                  <a:gd name="connsiteY9" fmla="*/ 300038 h 323850"/>
                  <a:gd name="connsiteX10" fmla="*/ 57150 w 381000"/>
                  <a:gd name="connsiteY10" fmla="*/ 311944 h 323850"/>
                  <a:gd name="connsiteX11" fmla="*/ 69056 w 381000"/>
                  <a:gd name="connsiteY11" fmla="*/ 323850 h 323850"/>
                  <a:gd name="connsiteX12" fmla="*/ 311944 w 381000"/>
                  <a:gd name="connsiteY12" fmla="*/ 323850 h 323850"/>
                  <a:gd name="connsiteX13" fmla="*/ 323850 w 381000"/>
                  <a:gd name="connsiteY13" fmla="*/ 311944 h 323850"/>
                  <a:gd name="connsiteX14" fmla="*/ 311944 w 381000"/>
                  <a:gd name="connsiteY14" fmla="*/ 300038 h 323850"/>
                  <a:gd name="connsiteX15" fmla="*/ 69056 w 381000"/>
                  <a:gd name="connsiteY15" fmla="*/ 300038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1000" h="323850">
                    <a:moveTo>
                      <a:pt x="0" y="45244"/>
                    </a:moveTo>
                    <a:cubicBezTo>
                      <a:pt x="0" y="20288"/>
                      <a:pt x="20288" y="0"/>
                      <a:pt x="45244" y="0"/>
                    </a:cubicBezTo>
                    <a:lnTo>
                      <a:pt x="335756" y="0"/>
                    </a:lnTo>
                    <a:cubicBezTo>
                      <a:pt x="360712" y="0"/>
                      <a:pt x="381000" y="20288"/>
                      <a:pt x="381000" y="45244"/>
                    </a:cubicBezTo>
                    <a:lnTo>
                      <a:pt x="381000" y="221456"/>
                    </a:lnTo>
                    <a:cubicBezTo>
                      <a:pt x="381000" y="246412"/>
                      <a:pt x="360712" y="266700"/>
                      <a:pt x="335756" y="266700"/>
                    </a:cubicBezTo>
                    <a:lnTo>
                      <a:pt x="45244" y="266700"/>
                    </a:lnTo>
                    <a:cubicBezTo>
                      <a:pt x="20288" y="266700"/>
                      <a:pt x="0" y="246412"/>
                      <a:pt x="0" y="221456"/>
                    </a:cubicBezTo>
                    <a:lnTo>
                      <a:pt x="0" y="45244"/>
                    </a:lnTo>
                    <a:close/>
                    <a:moveTo>
                      <a:pt x="69056" y="300038"/>
                    </a:moveTo>
                    <a:cubicBezTo>
                      <a:pt x="62484" y="300038"/>
                      <a:pt x="57150" y="305372"/>
                      <a:pt x="57150" y="311944"/>
                    </a:cubicBezTo>
                    <a:cubicBezTo>
                      <a:pt x="57150" y="318516"/>
                      <a:pt x="62484" y="323850"/>
                      <a:pt x="69056" y="323850"/>
                    </a:cubicBezTo>
                    <a:lnTo>
                      <a:pt x="311944" y="323850"/>
                    </a:lnTo>
                    <a:cubicBezTo>
                      <a:pt x="318516" y="323850"/>
                      <a:pt x="323850" y="318516"/>
                      <a:pt x="323850" y="311944"/>
                    </a:cubicBezTo>
                    <a:cubicBezTo>
                      <a:pt x="323850" y="305372"/>
                      <a:pt x="318516" y="300038"/>
                      <a:pt x="311944" y="300038"/>
                    </a:cubicBezTo>
                    <a:lnTo>
                      <a:pt x="69056" y="300038"/>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33" name="Group 932">
              <a:extLst>
                <a:ext uri="{FF2B5EF4-FFF2-40B4-BE49-F238E27FC236}">
                  <a16:creationId xmlns:a16="http://schemas.microsoft.com/office/drawing/2014/main" id="{3E09871C-92DE-567B-54A0-B55E79237A55}"/>
                </a:ext>
              </a:extLst>
            </p:cNvPr>
            <p:cNvGrpSpPr>
              <a:grpSpLocks noChangeAspect="1"/>
            </p:cNvGrpSpPr>
            <p:nvPr/>
          </p:nvGrpSpPr>
          <p:grpSpPr>
            <a:xfrm>
              <a:off x="7120970" y="672784"/>
              <a:ext cx="360000" cy="360000"/>
              <a:chOff x="7061414" y="721657"/>
              <a:chExt cx="422788" cy="422788"/>
            </a:xfrm>
          </p:grpSpPr>
          <p:sp>
            <p:nvSpPr>
              <p:cNvPr id="955" name="Oval 954">
                <a:extLst>
                  <a:ext uri="{FF2B5EF4-FFF2-40B4-BE49-F238E27FC236}">
                    <a16:creationId xmlns:a16="http://schemas.microsoft.com/office/drawing/2014/main" id="{40BE43B5-3442-3F77-0073-F68DC84980D3}"/>
                  </a:ext>
                  <a:ext uri="{C183D7F6-B498-43B3-948B-1728B52AA6E4}">
                    <adec:decorative xmlns:adec="http://schemas.microsoft.com/office/drawing/2017/decorative" val="1"/>
                  </a:ext>
                </a:extLst>
              </p:cNvPr>
              <p:cNvSpPr>
                <a:spLocks/>
              </p:cNvSpPr>
              <p:nvPr/>
            </p:nvSpPr>
            <p:spPr bwMode="auto">
              <a:xfrm>
                <a:off x="7061414" y="721657"/>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56" name="Graphic 413">
                <a:extLst>
                  <a:ext uri="{FF2B5EF4-FFF2-40B4-BE49-F238E27FC236}">
                    <a16:creationId xmlns:a16="http://schemas.microsoft.com/office/drawing/2014/main" id="{BC01DCA1-D4D9-E29C-C888-1E027ABBAA6C}"/>
                  </a:ext>
                </a:extLst>
              </p:cNvPr>
              <p:cNvSpPr>
                <a:spLocks noChangeAspect="1"/>
              </p:cNvSpPr>
              <p:nvPr/>
            </p:nvSpPr>
            <p:spPr>
              <a:xfrm>
                <a:off x="7171690" y="792803"/>
                <a:ext cx="205740" cy="228600"/>
              </a:xfrm>
              <a:custGeom>
                <a:avLst/>
                <a:gdLst>
                  <a:gd name="connsiteX0" fmla="*/ 85725 w 171450"/>
                  <a:gd name="connsiteY0" fmla="*/ 14288 h 190500"/>
                  <a:gd name="connsiteX1" fmla="*/ 14288 w 171450"/>
                  <a:gd name="connsiteY1" fmla="*/ 85725 h 190500"/>
                  <a:gd name="connsiteX2" fmla="*/ 14288 w 171450"/>
                  <a:gd name="connsiteY2" fmla="*/ 88106 h 190500"/>
                  <a:gd name="connsiteX3" fmla="*/ 7144 w 171450"/>
                  <a:gd name="connsiteY3" fmla="*/ 95250 h 190500"/>
                  <a:gd name="connsiteX4" fmla="*/ 0 w 171450"/>
                  <a:gd name="connsiteY4" fmla="*/ 88106 h 190500"/>
                  <a:gd name="connsiteX5" fmla="*/ 0 w 171450"/>
                  <a:gd name="connsiteY5" fmla="*/ 85725 h 190500"/>
                  <a:gd name="connsiteX6" fmla="*/ 85725 w 171450"/>
                  <a:gd name="connsiteY6" fmla="*/ 0 h 190500"/>
                  <a:gd name="connsiteX7" fmla="*/ 171450 w 171450"/>
                  <a:gd name="connsiteY7" fmla="*/ 85725 h 190500"/>
                  <a:gd name="connsiteX8" fmla="*/ 171450 w 171450"/>
                  <a:gd name="connsiteY8" fmla="*/ 88106 h 190500"/>
                  <a:gd name="connsiteX9" fmla="*/ 164306 w 171450"/>
                  <a:gd name="connsiteY9" fmla="*/ 95250 h 190500"/>
                  <a:gd name="connsiteX10" fmla="*/ 157163 w 171450"/>
                  <a:gd name="connsiteY10" fmla="*/ 88106 h 190500"/>
                  <a:gd name="connsiteX11" fmla="*/ 157163 w 171450"/>
                  <a:gd name="connsiteY11" fmla="*/ 85725 h 190500"/>
                  <a:gd name="connsiteX12" fmla="*/ 85725 w 171450"/>
                  <a:gd name="connsiteY12" fmla="*/ 14288 h 190500"/>
                  <a:gd name="connsiteX13" fmla="*/ 85725 w 171450"/>
                  <a:gd name="connsiteY13" fmla="*/ 42863 h 190500"/>
                  <a:gd name="connsiteX14" fmla="*/ 42863 w 171450"/>
                  <a:gd name="connsiteY14" fmla="*/ 85725 h 190500"/>
                  <a:gd name="connsiteX15" fmla="*/ 42863 w 171450"/>
                  <a:gd name="connsiteY15" fmla="*/ 88106 h 190500"/>
                  <a:gd name="connsiteX16" fmla="*/ 35719 w 171450"/>
                  <a:gd name="connsiteY16" fmla="*/ 95250 h 190500"/>
                  <a:gd name="connsiteX17" fmla="*/ 28575 w 171450"/>
                  <a:gd name="connsiteY17" fmla="*/ 88106 h 190500"/>
                  <a:gd name="connsiteX18" fmla="*/ 28575 w 171450"/>
                  <a:gd name="connsiteY18" fmla="*/ 85725 h 190500"/>
                  <a:gd name="connsiteX19" fmla="*/ 85725 w 171450"/>
                  <a:gd name="connsiteY19" fmla="*/ 28575 h 190500"/>
                  <a:gd name="connsiteX20" fmla="*/ 142875 w 171450"/>
                  <a:gd name="connsiteY20" fmla="*/ 85725 h 190500"/>
                  <a:gd name="connsiteX21" fmla="*/ 142875 w 171450"/>
                  <a:gd name="connsiteY21" fmla="*/ 88106 h 190500"/>
                  <a:gd name="connsiteX22" fmla="*/ 135731 w 171450"/>
                  <a:gd name="connsiteY22" fmla="*/ 95250 h 190500"/>
                  <a:gd name="connsiteX23" fmla="*/ 128588 w 171450"/>
                  <a:gd name="connsiteY23" fmla="*/ 88106 h 190500"/>
                  <a:gd name="connsiteX24" fmla="*/ 128588 w 171450"/>
                  <a:gd name="connsiteY24" fmla="*/ 85725 h 190500"/>
                  <a:gd name="connsiteX25" fmla="*/ 85725 w 171450"/>
                  <a:gd name="connsiteY25" fmla="*/ 42863 h 190500"/>
                  <a:gd name="connsiteX26" fmla="*/ 57150 w 171450"/>
                  <a:gd name="connsiteY26" fmla="*/ 85725 h 190500"/>
                  <a:gd name="connsiteX27" fmla="*/ 85725 w 171450"/>
                  <a:gd name="connsiteY27" fmla="*/ 57150 h 190500"/>
                  <a:gd name="connsiteX28" fmla="*/ 114300 w 171450"/>
                  <a:gd name="connsiteY28" fmla="*/ 85725 h 190500"/>
                  <a:gd name="connsiteX29" fmla="*/ 92869 w 171450"/>
                  <a:gd name="connsiteY29" fmla="*/ 113443 h 190500"/>
                  <a:gd name="connsiteX30" fmla="*/ 92869 w 171450"/>
                  <a:gd name="connsiteY30" fmla="*/ 133350 h 190500"/>
                  <a:gd name="connsiteX31" fmla="*/ 142875 w 171450"/>
                  <a:gd name="connsiteY31" fmla="*/ 133350 h 190500"/>
                  <a:gd name="connsiteX32" fmla="*/ 171450 w 171450"/>
                  <a:gd name="connsiteY32" fmla="*/ 161925 h 190500"/>
                  <a:gd name="connsiteX33" fmla="*/ 142875 w 171450"/>
                  <a:gd name="connsiteY33" fmla="*/ 190500 h 190500"/>
                  <a:gd name="connsiteX34" fmla="*/ 28575 w 171450"/>
                  <a:gd name="connsiteY34" fmla="*/ 190500 h 190500"/>
                  <a:gd name="connsiteX35" fmla="*/ 0 w 171450"/>
                  <a:gd name="connsiteY35" fmla="*/ 161925 h 190500"/>
                  <a:gd name="connsiteX36" fmla="*/ 28575 w 171450"/>
                  <a:gd name="connsiteY36" fmla="*/ 133350 h 190500"/>
                  <a:gd name="connsiteX37" fmla="*/ 78581 w 171450"/>
                  <a:gd name="connsiteY37" fmla="*/ 133350 h 190500"/>
                  <a:gd name="connsiteX38" fmla="*/ 78581 w 171450"/>
                  <a:gd name="connsiteY38" fmla="*/ 113443 h 190500"/>
                  <a:gd name="connsiteX39" fmla="*/ 57150 w 171450"/>
                  <a:gd name="connsiteY39" fmla="*/ 85725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71450" h="190500">
                    <a:moveTo>
                      <a:pt x="85725" y="14288"/>
                    </a:moveTo>
                    <a:cubicBezTo>
                      <a:pt x="46292" y="14288"/>
                      <a:pt x="14288" y="46292"/>
                      <a:pt x="14288" y="85725"/>
                    </a:cubicBezTo>
                    <a:lnTo>
                      <a:pt x="14288" y="88106"/>
                    </a:lnTo>
                    <a:cubicBezTo>
                      <a:pt x="14288" y="92012"/>
                      <a:pt x="11049" y="95250"/>
                      <a:pt x="7144" y="95250"/>
                    </a:cubicBezTo>
                    <a:cubicBezTo>
                      <a:pt x="3239" y="95250"/>
                      <a:pt x="0" y="92012"/>
                      <a:pt x="0" y="88106"/>
                    </a:cubicBezTo>
                    <a:lnTo>
                      <a:pt x="0" y="85725"/>
                    </a:lnTo>
                    <a:cubicBezTo>
                      <a:pt x="0" y="38386"/>
                      <a:pt x="38386" y="0"/>
                      <a:pt x="85725" y="0"/>
                    </a:cubicBezTo>
                    <a:cubicBezTo>
                      <a:pt x="133064" y="0"/>
                      <a:pt x="171450" y="38386"/>
                      <a:pt x="171450" y="85725"/>
                    </a:cubicBezTo>
                    <a:lnTo>
                      <a:pt x="171450" y="88106"/>
                    </a:lnTo>
                    <a:cubicBezTo>
                      <a:pt x="171450" y="92012"/>
                      <a:pt x="168212" y="95250"/>
                      <a:pt x="164306" y="95250"/>
                    </a:cubicBezTo>
                    <a:cubicBezTo>
                      <a:pt x="160401" y="95250"/>
                      <a:pt x="157163" y="92012"/>
                      <a:pt x="157163" y="88106"/>
                    </a:cubicBezTo>
                    <a:lnTo>
                      <a:pt x="157163" y="85725"/>
                    </a:lnTo>
                    <a:cubicBezTo>
                      <a:pt x="157163" y="46292"/>
                      <a:pt x="125159" y="14288"/>
                      <a:pt x="85725" y="14288"/>
                    </a:cubicBezTo>
                    <a:close/>
                    <a:moveTo>
                      <a:pt x="85725" y="42863"/>
                    </a:moveTo>
                    <a:cubicBezTo>
                      <a:pt x="62008" y="42863"/>
                      <a:pt x="42863" y="62008"/>
                      <a:pt x="42863" y="85725"/>
                    </a:cubicBezTo>
                    <a:lnTo>
                      <a:pt x="42863" y="88106"/>
                    </a:lnTo>
                    <a:cubicBezTo>
                      <a:pt x="42863" y="92012"/>
                      <a:pt x="39624" y="95250"/>
                      <a:pt x="35719" y="95250"/>
                    </a:cubicBezTo>
                    <a:cubicBezTo>
                      <a:pt x="31814" y="95250"/>
                      <a:pt x="28575" y="92012"/>
                      <a:pt x="28575" y="88106"/>
                    </a:cubicBezTo>
                    <a:lnTo>
                      <a:pt x="28575" y="85725"/>
                    </a:lnTo>
                    <a:cubicBezTo>
                      <a:pt x="28575" y="54197"/>
                      <a:pt x="54197" y="28575"/>
                      <a:pt x="85725" y="28575"/>
                    </a:cubicBezTo>
                    <a:cubicBezTo>
                      <a:pt x="117253" y="28575"/>
                      <a:pt x="142875" y="54197"/>
                      <a:pt x="142875" y="85725"/>
                    </a:cubicBezTo>
                    <a:lnTo>
                      <a:pt x="142875" y="88106"/>
                    </a:lnTo>
                    <a:cubicBezTo>
                      <a:pt x="142875" y="92012"/>
                      <a:pt x="139637" y="95250"/>
                      <a:pt x="135731" y="95250"/>
                    </a:cubicBezTo>
                    <a:cubicBezTo>
                      <a:pt x="131826" y="95250"/>
                      <a:pt x="128588" y="92012"/>
                      <a:pt x="128588" y="88106"/>
                    </a:cubicBezTo>
                    <a:lnTo>
                      <a:pt x="128588" y="85725"/>
                    </a:lnTo>
                    <a:cubicBezTo>
                      <a:pt x="128588" y="62008"/>
                      <a:pt x="109442" y="42863"/>
                      <a:pt x="85725" y="42863"/>
                    </a:cubicBezTo>
                    <a:close/>
                    <a:moveTo>
                      <a:pt x="57150" y="85725"/>
                    </a:moveTo>
                    <a:cubicBezTo>
                      <a:pt x="57150" y="69914"/>
                      <a:pt x="69914" y="57150"/>
                      <a:pt x="85725" y="57150"/>
                    </a:cubicBezTo>
                    <a:cubicBezTo>
                      <a:pt x="101537" y="57150"/>
                      <a:pt x="114300" y="69914"/>
                      <a:pt x="114300" y="85725"/>
                    </a:cubicBezTo>
                    <a:cubicBezTo>
                      <a:pt x="114300" y="99060"/>
                      <a:pt x="105156" y="110204"/>
                      <a:pt x="92869" y="113443"/>
                    </a:cubicBezTo>
                    <a:lnTo>
                      <a:pt x="92869" y="133350"/>
                    </a:lnTo>
                    <a:lnTo>
                      <a:pt x="142875" y="133350"/>
                    </a:lnTo>
                    <a:cubicBezTo>
                      <a:pt x="158687" y="133350"/>
                      <a:pt x="171450" y="146114"/>
                      <a:pt x="171450" y="161925"/>
                    </a:cubicBezTo>
                    <a:cubicBezTo>
                      <a:pt x="171450" y="177737"/>
                      <a:pt x="158687" y="190500"/>
                      <a:pt x="142875" y="190500"/>
                    </a:cubicBezTo>
                    <a:lnTo>
                      <a:pt x="28575" y="190500"/>
                    </a:lnTo>
                    <a:cubicBezTo>
                      <a:pt x="12764" y="190500"/>
                      <a:pt x="0" y="177737"/>
                      <a:pt x="0" y="161925"/>
                    </a:cubicBezTo>
                    <a:cubicBezTo>
                      <a:pt x="0" y="146114"/>
                      <a:pt x="12764" y="133350"/>
                      <a:pt x="28575" y="133350"/>
                    </a:cubicBezTo>
                    <a:lnTo>
                      <a:pt x="78581" y="133350"/>
                    </a:lnTo>
                    <a:lnTo>
                      <a:pt x="78581" y="113443"/>
                    </a:lnTo>
                    <a:cubicBezTo>
                      <a:pt x="66294" y="110300"/>
                      <a:pt x="57150" y="99060"/>
                      <a:pt x="57150" y="85725"/>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34" name="Group 933">
              <a:extLst>
                <a:ext uri="{FF2B5EF4-FFF2-40B4-BE49-F238E27FC236}">
                  <a16:creationId xmlns:a16="http://schemas.microsoft.com/office/drawing/2014/main" id="{E63B3FE0-8180-EF29-9E3A-C545412AD41F}"/>
                </a:ext>
              </a:extLst>
            </p:cNvPr>
            <p:cNvGrpSpPr>
              <a:grpSpLocks noChangeAspect="1"/>
            </p:cNvGrpSpPr>
            <p:nvPr/>
          </p:nvGrpSpPr>
          <p:grpSpPr>
            <a:xfrm>
              <a:off x="8695338" y="3888700"/>
              <a:ext cx="360000" cy="360000"/>
              <a:chOff x="8589478" y="3842991"/>
              <a:chExt cx="422788" cy="422788"/>
            </a:xfrm>
          </p:grpSpPr>
          <p:sp>
            <p:nvSpPr>
              <p:cNvPr id="953" name="Oval 952">
                <a:extLst>
                  <a:ext uri="{FF2B5EF4-FFF2-40B4-BE49-F238E27FC236}">
                    <a16:creationId xmlns:a16="http://schemas.microsoft.com/office/drawing/2014/main" id="{726B058C-F970-CEAE-8629-517793EE6F68}"/>
                  </a:ext>
                  <a:ext uri="{C183D7F6-B498-43B3-948B-1728B52AA6E4}">
                    <adec:decorative xmlns:adec="http://schemas.microsoft.com/office/drawing/2017/decorative" val="1"/>
                  </a:ext>
                </a:extLst>
              </p:cNvPr>
              <p:cNvSpPr>
                <a:spLocks/>
              </p:cNvSpPr>
              <p:nvPr/>
            </p:nvSpPr>
            <p:spPr bwMode="auto">
              <a:xfrm>
                <a:off x="8589478" y="3842991"/>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54" name="Graphic 416">
                <a:extLst>
                  <a:ext uri="{FF2B5EF4-FFF2-40B4-BE49-F238E27FC236}">
                    <a16:creationId xmlns:a16="http://schemas.microsoft.com/office/drawing/2014/main" id="{B277EBA5-C725-1C95-F9D9-7E6C87C3E3D8}"/>
                  </a:ext>
                </a:extLst>
              </p:cNvPr>
              <p:cNvSpPr>
                <a:spLocks noChangeAspect="1"/>
              </p:cNvSpPr>
              <p:nvPr/>
            </p:nvSpPr>
            <p:spPr>
              <a:xfrm>
                <a:off x="8686572" y="3962957"/>
                <a:ext cx="228600" cy="182857"/>
              </a:xfrm>
              <a:custGeom>
                <a:avLst/>
                <a:gdLst>
                  <a:gd name="connsiteX0" fmla="*/ 183356 w 190404"/>
                  <a:gd name="connsiteY0" fmla="*/ 0 h 152304"/>
                  <a:gd name="connsiteX1" fmla="*/ 190405 w 190404"/>
                  <a:gd name="connsiteY1" fmla="*/ 6191 h 152304"/>
                  <a:gd name="connsiteX2" fmla="*/ 190405 w 190404"/>
                  <a:gd name="connsiteY2" fmla="*/ 7144 h 152304"/>
                  <a:gd name="connsiteX3" fmla="*/ 190405 w 190404"/>
                  <a:gd name="connsiteY3" fmla="*/ 145256 h 152304"/>
                  <a:gd name="connsiteX4" fmla="*/ 184214 w 190404"/>
                  <a:gd name="connsiteY4" fmla="*/ 152305 h 152304"/>
                  <a:gd name="connsiteX5" fmla="*/ 183261 w 190404"/>
                  <a:gd name="connsiteY5" fmla="*/ 152305 h 152304"/>
                  <a:gd name="connsiteX6" fmla="*/ 7049 w 190404"/>
                  <a:gd name="connsiteY6" fmla="*/ 152305 h 152304"/>
                  <a:gd name="connsiteX7" fmla="*/ 0 w 190404"/>
                  <a:gd name="connsiteY7" fmla="*/ 146114 h 152304"/>
                  <a:gd name="connsiteX8" fmla="*/ 0 w 190404"/>
                  <a:gd name="connsiteY8" fmla="*/ 145161 h 152304"/>
                  <a:gd name="connsiteX9" fmla="*/ 0 w 190404"/>
                  <a:gd name="connsiteY9" fmla="*/ 7049 h 152304"/>
                  <a:gd name="connsiteX10" fmla="*/ 6191 w 190404"/>
                  <a:gd name="connsiteY10" fmla="*/ 0 h 152304"/>
                  <a:gd name="connsiteX11" fmla="*/ 7144 w 190404"/>
                  <a:gd name="connsiteY11" fmla="*/ 0 h 152304"/>
                  <a:gd name="connsiteX12" fmla="*/ 183356 w 190404"/>
                  <a:gd name="connsiteY12" fmla="*/ 0 h 152304"/>
                  <a:gd name="connsiteX13" fmla="*/ 38100 w 190404"/>
                  <a:gd name="connsiteY13" fmla="*/ 76200 h 152304"/>
                  <a:gd name="connsiteX14" fmla="*/ 14288 w 190404"/>
                  <a:gd name="connsiteY14" fmla="*/ 76200 h 152304"/>
                  <a:gd name="connsiteX15" fmla="*/ 14288 w 190404"/>
                  <a:gd name="connsiteY15" fmla="*/ 138113 h 152304"/>
                  <a:gd name="connsiteX16" fmla="*/ 176213 w 190404"/>
                  <a:gd name="connsiteY16" fmla="*/ 138113 h 152304"/>
                  <a:gd name="connsiteX17" fmla="*/ 176213 w 190404"/>
                  <a:gd name="connsiteY17" fmla="*/ 76200 h 152304"/>
                  <a:gd name="connsiteX18" fmla="*/ 152400 w 190404"/>
                  <a:gd name="connsiteY18" fmla="*/ 76200 h 152304"/>
                  <a:gd name="connsiteX19" fmla="*/ 152400 w 190404"/>
                  <a:gd name="connsiteY19" fmla="*/ 116681 h 152304"/>
                  <a:gd name="connsiteX20" fmla="*/ 145256 w 190404"/>
                  <a:gd name="connsiteY20" fmla="*/ 123825 h 152304"/>
                  <a:gd name="connsiteX21" fmla="*/ 138208 w 190404"/>
                  <a:gd name="connsiteY21" fmla="*/ 117634 h 152304"/>
                  <a:gd name="connsiteX22" fmla="*/ 138208 w 190404"/>
                  <a:gd name="connsiteY22" fmla="*/ 116681 h 152304"/>
                  <a:gd name="connsiteX23" fmla="*/ 138208 w 190404"/>
                  <a:gd name="connsiteY23" fmla="*/ 76200 h 152304"/>
                  <a:gd name="connsiteX24" fmla="*/ 119158 w 190404"/>
                  <a:gd name="connsiteY24" fmla="*/ 76200 h 152304"/>
                  <a:gd name="connsiteX25" fmla="*/ 119158 w 190404"/>
                  <a:gd name="connsiteY25" fmla="*/ 116681 h 152304"/>
                  <a:gd name="connsiteX26" fmla="*/ 112014 w 190404"/>
                  <a:gd name="connsiteY26" fmla="*/ 123825 h 152304"/>
                  <a:gd name="connsiteX27" fmla="*/ 104966 w 190404"/>
                  <a:gd name="connsiteY27" fmla="*/ 117634 h 152304"/>
                  <a:gd name="connsiteX28" fmla="*/ 104966 w 190404"/>
                  <a:gd name="connsiteY28" fmla="*/ 116681 h 152304"/>
                  <a:gd name="connsiteX29" fmla="*/ 104966 w 190404"/>
                  <a:gd name="connsiteY29" fmla="*/ 76200 h 152304"/>
                  <a:gd name="connsiteX30" fmla="*/ 85916 w 190404"/>
                  <a:gd name="connsiteY30" fmla="*/ 76200 h 152304"/>
                  <a:gd name="connsiteX31" fmla="*/ 85916 w 190404"/>
                  <a:gd name="connsiteY31" fmla="*/ 116681 h 152304"/>
                  <a:gd name="connsiteX32" fmla="*/ 78772 w 190404"/>
                  <a:gd name="connsiteY32" fmla="*/ 123825 h 152304"/>
                  <a:gd name="connsiteX33" fmla="*/ 71723 w 190404"/>
                  <a:gd name="connsiteY33" fmla="*/ 117634 h 152304"/>
                  <a:gd name="connsiteX34" fmla="*/ 71723 w 190404"/>
                  <a:gd name="connsiteY34" fmla="*/ 116681 h 152304"/>
                  <a:gd name="connsiteX35" fmla="*/ 71723 w 190404"/>
                  <a:gd name="connsiteY35" fmla="*/ 76200 h 152304"/>
                  <a:gd name="connsiteX36" fmla="*/ 52673 w 190404"/>
                  <a:gd name="connsiteY36" fmla="*/ 76200 h 152304"/>
                  <a:gd name="connsiteX37" fmla="*/ 52673 w 190404"/>
                  <a:gd name="connsiteY37" fmla="*/ 116681 h 152304"/>
                  <a:gd name="connsiteX38" fmla="*/ 45530 w 190404"/>
                  <a:gd name="connsiteY38" fmla="*/ 123825 h 152304"/>
                  <a:gd name="connsiteX39" fmla="*/ 38481 w 190404"/>
                  <a:gd name="connsiteY39" fmla="*/ 117634 h 152304"/>
                  <a:gd name="connsiteX40" fmla="*/ 38481 w 190404"/>
                  <a:gd name="connsiteY40" fmla="*/ 116681 h 152304"/>
                  <a:gd name="connsiteX41" fmla="*/ 38481 w 190404"/>
                  <a:gd name="connsiteY41" fmla="*/ 76200 h 152304"/>
                  <a:gd name="connsiteX42" fmla="*/ 145256 w 190404"/>
                  <a:gd name="connsiteY42" fmla="*/ 33338 h 152304"/>
                  <a:gd name="connsiteX43" fmla="*/ 120491 w 190404"/>
                  <a:gd name="connsiteY43" fmla="*/ 33338 h 152304"/>
                  <a:gd name="connsiteX44" fmla="*/ 114300 w 190404"/>
                  <a:gd name="connsiteY44" fmla="*/ 40481 h 152304"/>
                  <a:gd name="connsiteX45" fmla="*/ 120491 w 190404"/>
                  <a:gd name="connsiteY45" fmla="*/ 47530 h 152304"/>
                  <a:gd name="connsiteX46" fmla="*/ 121444 w 190404"/>
                  <a:gd name="connsiteY46" fmla="*/ 47530 h 152304"/>
                  <a:gd name="connsiteX47" fmla="*/ 145256 w 190404"/>
                  <a:gd name="connsiteY47" fmla="*/ 47530 h 152304"/>
                  <a:gd name="connsiteX48" fmla="*/ 146209 w 190404"/>
                  <a:gd name="connsiteY48" fmla="*/ 47530 h 152304"/>
                  <a:gd name="connsiteX49" fmla="*/ 152400 w 190404"/>
                  <a:gd name="connsiteY49" fmla="*/ 40386 h 152304"/>
                  <a:gd name="connsiteX50" fmla="*/ 145256 w 190404"/>
                  <a:gd name="connsiteY50" fmla="*/ 33242 h 152304"/>
                  <a:gd name="connsiteX51" fmla="*/ 40481 w 190404"/>
                  <a:gd name="connsiteY51" fmla="*/ 33338 h 152304"/>
                  <a:gd name="connsiteX52" fmla="*/ 33338 w 190404"/>
                  <a:gd name="connsiteY52" fmla="*/ 40481 h 152304"/>
                  <a:gd name="connsiteX53" fmla="*/ 40481 w 190404"/>
                  <a:gd name="connsiteY53" fmla="*/ 47625 h 152304"/>
                  <a:gd name="connsiteX54" fmla="*/ 47625 w 190404"/>
                  <a:gd name="connsiteY54" fmla="*/ 40481 h 152304"/>
                  <a:gd name="connsiteX55" fmla="*/ 40481 w 190404"/>
                  <a:gd name="connsiteY55" fmla="*/ 33338 h 152304"/>
                  <a:gd name="connsiteX56" fmla="*/ 69056 w 190404"/>
                  <a:gd name="connsiteY56" fmla="*/ 33338 h 152304"/>
                  <a:gd name="connsiteX57" fmla="*/ 61913 w 190404"/>
                  <a:gd name="connsiteY57" fmla="*/ 40481 h 152304"/>
                  <a:gd name="connsiteX58" fmla="*/ 69056 w 190404"/>
                  <a:gd name="connsiteY58" fmla="*/ 47625 h 152304"/>
                  <a:gd name="connsiteX59" fmla="*/ 76200 w 190404"/>
                  <a:gd name="connsiteY59" fmla="*/ 40481 h 152304"/>
                  <a:gd name="connsiteX60" fmla="*/ 69056 w 190404"/>
                  <a:gd name="connsiteY60" fmla="*/ 33338 h 15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90404" h="152304">
                    <a:moveTo>
                      <a:pt x="183356" y="0"/>
                    </a:moveTo>
                    <a:cubicBezTo>
                      <a:pt x="186976" y="0"/>
                      <a:pt x="189929" y="2667"/>
                      <a:pt x="190405" y="6191"/>
                    </a:cubicBezTo>
                    <a:lnTo>
                      <a:pt x="190405" y="7144"/>
                    </a:lnTo>
                    <a:cubicBezTo>
                      <a:pt x="190405" y="7144"/>
                      <a:pt x="190405" y="145256"/>
                      <a:pt x="190405" y="145256"/>
                    </a:cubicBezTo>
                    <a:cubicBezTo>
                      <a:pt x="190405" y="148876"/>
                      <a:pt x="187738" y="151829"/>
                      <a:pt x="184214" y="152305"/>
                    </a:cubicBezTo>
                    <a:lnTo>
                      <a:pt x="183261" y="152305"/>
                    </a:lnTo>
                    <a:cubicBezTo>
                      <a:pt x="183261" y="152305"/>
                      <a:pt x="7049" y="152305"/>
                      <a:pt x="7049" y="152305"/>
                    </a:cubicBezTo>
                    <a:cubicBezTo>
                      <a:pt x="3429" y="152305"/>
                      <a:pt x="476" y="149638"/>
                      <a:pt x="0" y="146114"/>
                    </a:cubicBezTo>
                    <a:lnTo>
                      <a:pt x="0" y="145161"/>
                    </a:lnTo>
                    <a:cubicBezTo>
                      <a:pt x="0" y="145161"/>
                      <a:pt x="0" y="7049"/>
                      <a:pt x="0" y="7049"/>
                    </a:cubicBezTo>
                    <a:cubicBezTo>
                      <a:pt x="0" y="3524"/>
                      <a:pt x="2667" y="572"/>
                      <a:pt x="6191" y="0"/>
                    </a:cubicBezTo>
                    <a:lnTo>
                      <a:pt x="7144" y="0"/>
                    </a:lnTo>
                    <a:cubicBezTo>
                      <a:pt x="7144" y="0"/>
                      <a:pt x="183356" y="0"/>
                      <a:pt x="183356" y="0"/>
                    </a:cubicBezTo>
                    <a:close/>
                    <a:moveTo>
                      <a:pt x="38100" y="76200"/>
                    </a:moveTo>
                    <a:lnTo>
                      <a:pt x="14288" y="76200"/>
                    </a:lnTo>
                    <a:lnTo>
                      <a:pt x="14288" y="138113"/>
                    </a:lnTo>
                    <a:lnTo>
                      <a:pt x="176213" y="138113"/>
                    </a:lnTo>
                    <a:lnTo>
                      <a:pt x="176213" y="76200"/>
                    </a:lnTo>
                    <a:lnTo>
                      <a:pt x="152400" y="76200"/>
                    </a:lnTo>
                    <a:lnTo>
                      <a:pt x="152400" y="116681"/>
                    </a:lnTo>
                    <a:cubicBezTo>
                      <a:pt x="152400" y="120587"/>
                      <a:pt x="149162" y="123825"/>
                      <a:pt x="145256" y="123825"/>
                    </a:cubicBezTo>
                    <a:cubicBezTo>
                      <a:pt x="141637" y="123825"/>
                      <a:pt x="138684" y="121158"/>
                      <a:pt x="138208" y="117634"/>
                    </a:cubicBezTo>
                    <a:lnTo>
                      <a:pt x="138208" y="116681"/>
                    </a:lnTo>
                    <a:cubicBezTo>
                      <a:pt x="138208" y="116681"/>
                      <a:pt x="138208" y="76200"/>
                      <a:pt x="138208" y="76200"/>
                    </a:cubicBezTo>
                    <a:lnTo>
                      <a:pt x="119158" y="76200"/>
                    </a:lnTo>
                    <a:lnTo>
                      <a:pt x="119158" y="116681"/>
                    </a:lnTo>
                    <a:cubicBezTo>
                      <a:pt x="119158" y="120587"/>
                      <a:pt x="115919" y="123825"/>
                      <a:pt x="112014" y="123825"/>
                    </a:cubicBezTo>
                    <a:cubicBezTo>
                      <a:pt x="108395" y="123825"/>
                      <a:pt x="105442" y="121158"/>
                      <a:pt x="104966" y="117634"/>
                    </a:cubicBezTo>
                    <a:lnTo>
                      <a:pt x="104966" y="116681"/>
                    </a:lnTo>
                    <a:cubicBezTo>
                      <a:pt x="104966" y="116681"/>
                      <a:pt x="104966" y="76200"/>
                      <a:pt x="104966" y="76200"/>
                    </a:cubicBezTo>
                    <a:lnTo>
                      <a:pt x="85916" y="76200"/>
                    </a:lnTo>
                    <a:lnTo>
                      <a:pt x="85916" y="116681"/>
                    </a:lnTo>
                    <a:cubicBezTo>
                      <a:pt x="85916" y="120587"/>
                      <a:pt x="82677" y="123825"/>
                      <a:pt x="78772" y="123825"/>
                    </a:cubicBezTo>
                    <a:cubicBezTo>
                      <a:pt x="75152" y="123825"/>
                      <a:pt x="72200" y="121158"/>
                      <a:pt x="71723" y="117634"/>
                    </a:cubicBezTo>
                    <a:lnTo>
                      <a:pt x="71723" y="116681"/>
                    </a:lnTo>
                    <a:cubicBezTo>
                      <a:pt x="71723" y="116681"/>
                      <a:pt x="71723" y="76200"/>
                      <a:pt x="71723" y="76200"/>
                    </a:cubicBezTo>
                    <a:lnTo>
                      <a:pt x="52673" y="76200"/>
                    </a:lnTo>
                    <a:lnTo>
                      <a:pt x="52673" y="116681"/>
                    </a:lnTo>
                    <a:cubicBezTo>
                      <a:pt x="52673" y="120587"/>
                      <a:pt x="49435" y="123825"/>
                      <a:pt x="45530" y="123825"/>
                    </a:cubicBezTo>
                    <a:cubicBezTo>
                      <a:pt x="41910" y="123825"/>
                      <a:pt x="38957" y="121158"/>
                      <a:pt x="38481" y="117634"/>
                    </a:cubicBezTo>
                    <a:lnTo>
                      <a:pt x="38481" y="116681"/>
                    </a:lnTo>
                    <a:cubicBezTo>
                      <a:pt x="38481" y="116681"/>
                      <a:pt x="38481" y="76200"/>
                      <a:pt x="38481" y="76200"/>
                    </a:cubicBezTo>
                    <a:close/>
                    <a:moveTo>
                      <a:pt x="145256" y="33338"/>
                    </a:moveTo>
                    <a:lnTo>
                      <a:pt x="120491" y="33338"/>
                    </a:lnTo>
                    <a:cubicBezTo>
                      <a:pt x="116967" y="33909"/>
                      <a:pt x="114300" y="36862"/>
                      <a:pt x="114300" y="40481"/>
                    </a:cubicBezTo>
                    <a:cubicBezTo>
                      <a:pt x="114300" y="44101"/>
                      <a:pt x="116967" y="47054"/>
                      <a:pt x="120491" y="47530"/>
                    </a:cubicBezTo>
                    <a:lnTo>
                      <a:pt x="121444" y="47530"/>
                    </a:lnTo>
                    <a:cubicBezTo>
                      <a:pt x="121444" y="47530"/>
                      <a:pt x="145256" y="47530"/>
                      <a:pt x="145256" y="47530"/>
                    </a:cubicBezTo>
                    <a:lnTo>
                      <a:pt x="146209" y="47530"/>
                    </a:lnTo>
                    <a:cubicBezTo>
                      <a:pt x="149733" y="46958"/>
                      <a:pt x="152400" y="44006"/>
                      <a:pt x="152400" y="40386"/>
                    </a:cubicBezTo>
                    <a:cubicBezTo>
                      <a:pt x="152400" y="36481"/>
                      <a:pt x="149162" y="33242"/>
                      <a:pt x="145256" y="33242"/>
                    </a:cubicBezTo>
                    <a:close/>
                    <a:moveTo>
                      <a:pt x="40481" y="33338"/>
                    </a:moveTo>
                    <a:cubicBezTo>
                      <a:pt x="36576" y="33338"/>
                      <a:pt x="33338" y="36576"/>
                      <a:pt x="33338" y="40481"/>
                    </a:cubicBezTo>
                    <a:cubicBezTo>
                      <a:pt x="33338" y="44387"/>
                      <a:pt x="36576" y="47625"/>
                      <a:pt x="40481" y="47625"/>
                    </a:cubicBezTo>
                    <a:cubicBezTo>
                      <a:pt x="44387" y="47625"/>
                      <a:pt x="47625" y="44387"/>
                      <a:pt x="47625" y="40481"/>
                    </a:cubicBezTo>
                    <a:cubicBezTo>
                      <a:pt x="47625" y="36576"/>
                      <a:pt x="44387" y="33338"/>
                      <a:pt x="40481" y="33338"/>
                    </a:cubicBezTo>
                    <a:close/>
                    <a:moveTo>
                      <a:pt x="69056" y="33338"/>
                    </a:moveTo>
                    <a:cubicBezTo>
                      <a:pt x="65151" y="33338"/>
                      <a:pt x="61913" y="36576"/>
                      <a:pt x="61913" y="40481"/>
                    </a:cubicBezTo>
                    <a:cubicBezTo>
                      <a:pt x="61913" y="44387"/>
                      <a:pt x="65151" y="47625"/>
                      <a:pt x="69056" y="47625"/>
                    </a:cubicBezTo>
                    <a:cubicBezTo>
                      <a:pt x="72962" y="47625"/>
                      <a:pt x="76200" y="44387"/>
                      <a:pt x="76200" y="40481"/>
                    </a:cubicBezTo>
                    <a:cubicBezTo>
                      <a:pt x="76200" y="36576"/>
                      <a:pt x="72962" y="33338"/>
                      <a:pt x="69056" y="33338"/>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35" name="Group 934">
              <a:extLst>
                <a:ext uri="{FF2B5EF4-FFF2-40B4-BE49-F238E27FC236}">
                  <a16:creationId xmlns:a16="http://schemas.microsoft.com/office/drawing/2014/main" id="{4704FB77-FF4C-F1D8-BAC9-9E5E1557FD9F}"/>
                </a:ext>
              </a:extLst>
            </p:cNvPr>
            <p:cNvGrpSpPr>
              <a:grpSpLocks noChangeAspect="1"/>
            </p:cNvGrpSpPr>
            <p:nvPr/>
          </p:nvGrpSpPr>
          <p:grpSpPr>
            <a:xfrm>
              <a:off x="8136354" y="5084784"/>
              <a:ext cx="360000" cy="360000"/>
              <a:chOff x="8046934" y="5003898"/>
              <a:chExt cx="422788" cy="422788"/>
            </a:xfrm>
          </p:grpSpPr>
          <p:sp>
            <p:nvSpPr>
              <p:cNvPr id="951" name="Oval 950">
                <a:extLst>
                  <a:ext uri="{FF2B5EF4-FFF2-40B4-BE49-F238E27FC236}">
                    <a16:creationId xmlns:a16="http://schemas.microsoft.com/office/drawing/2014/main" id="{4A93B7EF-50A7-F181-F36B-5CCE65C692F8}"/>
                  </a:ext>
                  <a:ext uri="{C183D7F6-B498-43B3-948B-1728B52AA6E4}">
                    <adec:decorative xmlns:adec="http://schemas.microsoft.com/office/drawing/2017/decorative" val="1"/>
                  </a:ext>
                </a:extLst>
              </p:cNvPr>
              <p:cNvSpPr>
                <a:spLocks/>
              </p:cNvSpPr>
              <p:nvPr/>
            </p:nvSpPr>
            <p:spPr bwMode="auto">
              <a:xfrm>
                <a:off x="8046934" y="5003898"/>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52" name="Graphic 419">
                <a:extLst>
                  <a:ext uri="{FF2B5EF4-FFF2-40B4-BE49-F238E27FC236}">
                    <a16:creationId xmlns:a16="http://schemas.microsoft.com/office/drawing/2014/main" id="{A849C1ED-6B57-6A5F-934D-68819497D2A2}"/>
                  </a:ext>
                </a:extLst>
              </p:cNvPr>
              <p:cNvSpPr>
                <a:spLocks noChangeAspect="1"/>
              </p:cNvSpPr>
              <p:nvPr/>
            </p:nvSpPr>
            <p:spPr>
              <a:xfrm>
                <a:off x="8189748" y="5100992"/>
                <a:ext cx="137159" cy="228600"/>
              </a:xfrm>
              <a:custGeom>
                <a:avLst/>
                <a:gdLst>
                  <a:gd name="connsiteX0" fmla="*/ 40481 w 228600"/>
                  <a:gd name="connsiteY0" fmla="*/ 0 h 381000"/>
                  <a:gd name="connsiteX1" fmla="*/ 0 w 228600"/>
                  <a:gd name="connsiteY1" fmla="*/ 40481 h 381000"/>
                  <a:gd name="connsiteX2" fmla="*/ 0 w 228600"/>
                  <a:gd name="connsiteY2" fmla="*/ 340519 h 381000"/>
                  <a:gd name="connsiteX3" fmla="*/ 40481 w 228600"/>
                  <a:gd name="connsiteY3" fmla="*/ 381000 h 381000"/>
                  <a:gd name="connsiteX4" fmla="*/ 188119 w 228600"/>
                  <a:gd name="connsiteY4" fmla="*/ 381000 h 381000"/>
                  <a:gd name="connsiteX5" fmla="*/ 228600 w 228600"/>
                  <a:gd name="connsiteY5" fmla="*/ 340519 h 381000"/>
                  <a:gd name="connsiteX6" fmla="*/ 228600 w 228600"/>
                  <a:gd name="connsiteY6" fmla="*/ 40481 h 381000"/>
                  <a:gd name="connsiteX7" fmla="*/ 188119 w 228600"/>
                  <a:gd name="connsiteY7" fmla="*/ 0 h 381000"/>
                  <a:gd name="connsiteX8" fmla="*/ 40481 w 228600"/>
                  <a:gd name="connsiteY8" fmla="*/ 0 h 381000"/>
                  <a:gd name="connsiteX9" fmla="*/ 88106 w 228600"/>
                  <a:gd name="connsiteY9" fmla="*/ 300038 h 381000"/>
                  <a:gd name="connsiteX10" fmla="*/ 140494 w 228600"/>
                  <a:gd name="connsiteY10" fmla="*/ 300038 h 381000"/>
                  <a:gd name="connsiteX11" fmla="*/ 152400 w 228600"/>
                  <a:gd name="connsiteY11" fmla="*/ 311944 h 381000"/>
                  <a:gd name="connsiteX12" fmla="*/ 140494 w 228600"/>
                  <a:gd name="connsiteY12" fmla="*/ 323850 h 381000"/>
                  <a:gd name="connsiteX13" fmla="*/ 88106 w 228600"/>
                  <a:gd name="connsiteY13" fmla="*/ 323850 h 381000"/>
                  <a:gd name="connsiteX14" fmla="*/ 76200 w 228600"/>
                  <a:gd name="connsiteY14" fmla="*/ 311944 h 381000"/>
                  <a:gd name="connsiteX15" fmla="*/ 88106 w 228600"/>
                  <a:gd name="connsiteY15" fmla="*/ 300038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8600" h="381000">
                    <a:moveTo>
                      <a:pt x="40481" y="0"/>
                    </a:moveTo>
                    <a:cubicBezTo>
                      <a:pt x="18098" y="0"/>
                      <a:pt x="0" y="18098"/>
                      <a:pt x="0" y="40481"/>
                    </a:cubicBezTo>
                    <a:lnTo>
                      <a:pt x="0" y="340519"/>
                    </a:lnTo>
                    <a:cubicBezTo>
                      <a:pt x="0" y="362903"/>
                      <a:pt x="18098" y="381000"/>
                      <a:pt x="40481" y="381000"/>
                    </a:cubicBezTo>
                    <a:lnTo>
                      <a:pt x="188119" y="381000"/>
                    </a:lnTo>
                    <a:cubicBezTo>
                      <a:pt x="210503" y="381000"/>
                      <a:pt x="228600" y="362903"/>
                      <a:pt x="228600" y="340519"/>
                    </a:cubicBezTo>
                    <a:lnTo>
                      <a:pt x="228600" y="40481"/>
                    </a:lnTo>
                    <a:cubicBezTo>
                      <a:pt x="228600" y="18098"/>
                      <a:pt x="210503" y="0"/>
                      <a:pt x="188119" y="0"/>
                    </a:cubicBezTo>
                    <a:lnTo>
                      <a:pt x="40481" y="0"/>
                    </a:lnTo>
                    <a:close/>
                    <a:moveTo>
                      <a:pt x="88106" y="300038"/>
                    </a:moveTo>
                    <a:lnTo>
                      <a:pt x="140494" y="300038"/>
                    </a:lnTo>
                    <a:cubicBezTo>
                      <a:pt x="147066" y="300038"/>
                      <a:pt x="152400" y="305372"/>
                      <a:pt x="152400" y="311944"/>
                    </a:cubicBezTo>
                    <a:cubicBezTo>
                      <a:pt x="152400" y="318516"/>
                      <a:pt x="147066" y="323850"/>
                      <a:pt x="140494" y="323850"/>
                    </a:cubicBezTo>
                    <a:lnTo>
                      <a:pt x="88106" y="323850"/>
                    </a:lnTo>
                    <a:cubicBezTo>
                      <a:pt x="81534" y="323850"/>
                      <a:pt x="76200" y="318516"/>
                      <a:pt x="76200" y="311944"/>
                    </a:cubicBezTo>
                    <a:cubicBezTo>
                      <a:pt x="76200" y="305372"/>
                      <a:pt x="81534" y="300038"/>
                      <a:pt x="88106" y="300038"/>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36" name="Group 935">
              <a:extLst>
                <a:ext uri="{FF2B5EF4-FFF2-40B4-BE49-F238E27FC236}">
                  <a16:creationId xmlns:a16="http://schemas.microsoft.com/office/drawing/2014/main" id="{6B701A36-75FD-EF27-FBFF-882CF490C35D}"/>
                </a:ext>
              </a:extLst>
            </p:cNvPr>
            <p:cNvGrpSpPr>
              <a:grpSpLocks noChangeAspect="1"/>
            </p:cNvGrpSpPr>
            <p:nvPr/>
          </p:nvGrpSpPr>
          <p:grpSpPr>
            <a:xfrm>
              <a:off x="8136354" y="1457413"/>
              <a:ext cx="360000" cy="360000"/>
              <a:chOff x="8046934" y="1483210"/>
              <a:chExt cx="422788" cy="422788"/>
            </a:xfrm>
          </p:grpSpPr>
          <p:sp>
            <p:nvSpPr>
              <p:cNvPr id="949" name="Oval 948">
                <a:extLst>
                  <a:ext uri="{FF2B5EF4-FFF2-40B4-BE49-F238E27FC236}">
                    <a16:creationId xmlns:a16="http://schemas.microsoft.com/office/drawing/2014/main" id="{B1FA463B-8B32-F7BD-1798-A2567146DC8D}"/>
                  </a:ext>
                  <a:ext uri="{C183D7F6-B498-43B3-948B-1728B52AA6E4}">
                    <adec:decorative xmlns:adec="http://schemas.microsoft.com/office/drawing/2017/decorative" val="1"/>
                  </a:ext>
                </a:extLst>
              </p:cNvPr>
              <p:cNvSpPr>
                <a:spLocks/>
              </p:cNvSpPr>
              <p:nvPr/>
            </p:nvSpPr>
            <p:spPr bwMode="auto">
              <a:xfrm>
                <a:off x="8046934" y="1483210"/>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50" name="Graphic 422">
                <a:extLst>
                  <a:ext uri="{FF2B5EF4-FFF2-40B4-BE49-F238E27FC236}">
                    <a16:creationId xmlns:a16="http://schemas.microsoft.com/office/drawing/2014/main" id="{B9A88148-4509-40DE-E693-18EAB6C67C46}"/>
                  </a:ext>
                </a:extLst>
              </p:cNvPr>
              <p:cNvSpPr>
                <a:spLocks noChangeAspect="1"/>
              </p:cNvSpPr>
              <p:nvPr/>
            </p:nvSpPr>
            <p:spPr>
              <a:xfrm>
                <a:off x="8144028" y="1608879"/>
                <a:ext cx="228600" cy="171450"/>
              </a:xfrm>
              <a:custGeom>
                <a:avLst/>
                <a:gdLst>
                  <a:gd name="connsiteX0" fmla="*/ 38100 w 381000"/>
                  <a:gd name="connsiteY0" fmla="*/ 40481 h 285750"/>
                  <a:gd name="connsiteX1" fmla="*/ 78581 w 381000"/>
                  <a:gd name="connsiteY1" fmla="*/ 0 h 285750"/>
                  <a:gd name="connsiteX2" fmla="*/ 302419 w 381000"/>
                  <a:gd name="connsiteY2" fmla="*/ 0 h 285750"/>
                  <a:gd name="connsiteX3" fmla="*/ 342900 w 381000"/>
                  <a:gd name="connsiteY3" fmla="*/ 40481 h 285750"/>
                  <a:gd name="connsiteX4" fmla="*/ 342900 w 381000"/>
                  <a:gd name="connsiteY4" fmla="*/ 188119 h 285750"/>
                  <a:gd name="connsiteX5" fmla="*/ 302419 w 381000"/>
                  <a:gd name="connsiteY5" fmla="*/ 228600 h 285750"/>
                  <a:gd name="connsiteX6" fmla="*/ 78581 w 381000"/>
                  <a:gd name="connsiteY6" fmla="*/ 228600 h 285750"/>
                  <a:gd name="connsiteX7" fmla="*/ 38100 w 381000"/>
                  <a:gd name="connsiteY7" fmla="*/ 188119 h 285750"/>
                  <a:gd name="connsiteX8" fmla="*/ 38100 w 381000"/>
                  <a:gd name="connsiteY8" fmla="*/ 40481 h 285750"/>
                  <a:gd name="connsiteX9" fmla="*/ 11906 w 381000"/>
                  <a:gd name="connsiteY9" fmla="*/ 261938 h 285750"/>
                  <a:gd name="connsiteX10" fmla="*/ 0 w 381000"/>
                  <a:gd name="connsiteY10" fmla="*/ 273844 h 285750"/>
                  <a:gd name="connsiteX11" fmla="*/ 11906 w 381000"/>
                  <a:gd name="connsiteY11" fmla="*/ 285750 h 285750"/>
                  <a:gd name="connsiteX12" fmla="*/ 369094 w 381000"/>
                  <a:gd name="connsiteY12" fmla="*/ 285750 h 285750"/>
                  <a:gd name="connsiteX13" fmla="*/ 381000 w 381000"/>
                  <a:gd name="connsiteY13" fmla="*/ 273844 h 285750"/>
                  <a:gd name="connsiteX14" fmla="*/ 369094 w 381000"/>
                  <a:gd name="connsiteY14" fmla="*/ 261938 h 285750"/>
                  <a:gd name="connsiteX15" fmla="*/ 11906 w 381000"/>
                  <a:gd name="connsiteY15" fmla="*/ 26193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1000" h="285750">
                    <a:moveTo>
                      <a:pt x="38100" y="40481"/>
                    </a:moveTo>
                    <a:cubicBezTo>
                      <a:pt x="38100" y="18098"/>
                      <a:pt x="56198" y="0"/>
                      <a:pt x="78581" y="0"/>
                    </a:cubicBezTo>
                    <a:lnTo>
                      <a:pt x="302419" y="0"/>
                    </a:lnTo>
                    <a:cubicBezTo>
                      <a:pt x="324803" y="0"/>
                      <a:pt x="342900" y="18098"/>
                      <a:pt x="342900" y="40481"/>
                    </a:cubicBezTo>
                    <a:lnTo>
                      <a:pt x="342900" y="188119"/>
                    </a:lnTo>
                    <a:cubicBezTo>
                      <a:pt x="342900" y="210503"/>
                      <a:pt x="324803" y="228600"/>
                      <a:pt x="302419" y="228600"/>
                    </a:cubicBezTo>
                    <a:lnTo>
                      <a:pt x="78581" y="228600"/>
                    </a:lnTo>
                    <a:cubicBezTo>
                      <a:pt x="56198" y="228600"/>
                      <a:pt x="38100" y="210503"/>
                      <a:pt x="38100" y="188119"/>
                    </a:cubicBezTo>
                    <a:lnTo>
                      <a:pt x="38100" y="40481"/>
                    </a:lnTo>
                    <a:close/>
                    <a:moveTo>
                      <a:pt x="11906" y="261938"/>
                    </a:moveTo>
                    <a:cubicBezTo>
                      <a:pt x="5334" y="261938"/>
                      <a:pt x="0" y="267272"/>
                      <a:pt x="0" y="273844"/>
                    </a:cubicBezTo>
                    <a:cubicBezTo>
                      <a:pt x="0" y="280416"/>
                      <a:pt x="5334" y="285750"/>
                      <a:pt x="11906" y="285750"/>
                    </a:cubicBezTo>
                    <a:lnTo>
                      <a:pt x="369094" y="285750"/>
                    </a:lnTo>
                    <a:cubicBezTo>
                      <a:pt x="375666" y="285750"/>
                      <a:pt x="381000" y="280416"/>
                      <a:pt x="381000" y="273844"/>
                    </a:cubicBezTo>
                    <a:cubicBezTo>
                      <a:pt x="381000" y="267272"/>
                      <a:pt x="375666" y="261938"/>
                      <a:pt x="369094" y="261938"/>
                    </a:cubicBezTo>
                    <a:lnTo>
                      <a:pt x="11906" y="261938"/>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37" name="Group 936">
              <a:extLst>
                <a:ext uri="{FF2B5EF4-FFF2-40B4-BE49-F238E27FC236}">
                  <a16:creationId xmlns:a16="http://schemas.microsoft.com/office/drawing/2014/main" id="{648984A0-1D83-A06A-FD81-55CDFCFDF5F6}"/>
                </a:ext>
              </a:extLst>
            </p:cNvPr>
            <p:cNvGrpSpPr>
              <a:grpSpLocks noChangeAspect="1"/>
            </p:cNvGrpSpPr>
            <p:nvPr/>
          </p:nvGrpSpPr>
          <p:grpSpPr>
            <a:xfrm>
              <a:off x="4692426" y="5869413"/>
              <a:ext cx="360000" cy="360000"/>
              <a:chOff x="4704294" y="5765451"/>
              <a:chExt cx="422788" cy="422788"/>
            </a:xfrm>
          </p:grpSpPr>
          <p:sp>
            <p:nvSpPr>
              <p:cNvPr id="947" name="Oval 946">
                <a:extLst>
                  <a:ext uri="{FF2B5EF4-FFF2-40B4-BE49-F238E27FC236}">
                    <a16:creationId xmlns:a16="http://schemas.microsoft.com/office/drawing/2014/main" id="{85F9AB80-A7F9-C250-13CC-DF98272B5C41}"/>
                  </a:ext>
                  <a:ext uri="{C183D7F6-B498-43B3-948B-1728B52AA6E4}">
                    <adec:decorative xmlns:adec="http://schemas.microsoft.com/office/drawing/2017/decorative" val="1"/>
                  </a:ext>
                </a:extLst>
              </p:cNvPr>
              <p:cNvSpPr>
                <a:spLocks/>
              </p:cNvSpPr>
              <p:nvPr/>
            </p:nvSpPr>
            <p:spPr bwMode="auto">
              <a:xfrm flipH="1">
                <a:off x="4704294" y="5765451"/>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48" name="Graphic 19">
                <a:extLst>
                  <a:ext uri="{FF2B5EF4-FFF2-40B4-BE49-F238E27FC236}">
                    <a16:creationId xmlns:a16="http://schemas.microsoft.com/office/drawing/2014/main" id="{94314D0D-D991-1A6C-7763-4EF0DAC18791}"/>
                  </a:ext>
                </a:extLst>
              </p:cNvPr>
              <p:cNvSpPr>
                <a:spLocks noChangeAspect="1"/>
              </p:cNvSpPr>
              <p:nvPr/>
            </p:nvSpPr>
            <p:spPr>
              <a:xfrm>
                <a:off x="4804477" y="5862545"/>
                <a:ext cx="222422" cy="228600"/>
              </a:xfrm>
              <a:custGeom>
                <a:avLst/>
                <a:gdLst>
                  <a:gd name="connsiteX0" fmla="*/ 30480 w 342900"/>
                  <a:gd name="connsiteY0" fmla="*/ 100013 h 352425"/>
                  <a:gd name="connsiteX1" fmla="*/ 26384 w 342900"/>
                  <a:gd name="connsiteY1" fmla="*/ 116872 h 352425"/>
                  <a:gd name="connsiteX2" fmla="*/ 0 w 342900"/>
                  <a:gd name="connsiteY2" fmla="*/ 154781 h 352425"/>
                  <a:gd name="connsiteX3" fmla="*/ 0 w 342900"/>
                  <a:gd name="connsiteY3" fmla="*/ 321469 h 352425"/>
                  <a:gd name="connsiteX4" fmla="*/ 30956 w 342900"/>
                  <a:gd name="connsiteY4" fmla="*/ 352425 h 352425"/>
                  <a:gd name="connsiteX5" fmla="*/ 64294 w 342900"/>
                  <a:gd name="connsiteY5" fmla="*/ 352425 h 352425"/>
                  <a:gd name="connsiteX6" fmla="*/ 95250 w 342900"/>
                  <a:gd name="connsiteY6" fmla="*/ 321469 h 352425"/>
                  <a:gd name="connsiteX7" fmla="*/ 95250 w 342900"/>
                  <a:gd name="connsiteY7" fmla="*/ 290513 h 352425"/>
                  <a:gd name="connsiteX8" fmla="*/ 247650 w 342900"/>
                  <a:gd name="connsiteY8" fmla="*/ 290513 h 352425"/>
                  <a:gd name="connsiteX9" fmla="*/ 247650 w 342900"/>
                  <a:gd name="connsiteY9" fmla="*/ 321469 h 352425"/>
                  <a:gd name="connsiteX10" fmla="*/ 278606 w 342900"/>
                  <a:gd name="connsiteY10" fmla="*/ 352425 h 352425"/>
                  <a:gd name="connsiteX11" fmla="*/ 311944 w 342900"/>
                  <a:gd name="connsiteY11" fmla="*/ 352425 h 352425"/>
                  <a:gd name="connsiteX12" fmla="*/ 342900 w 342900"/>
                  <a:gd name="connsiteY12" fmla="*/ 321469 h 352425"/>
                  <a:gd name="connsiteX13" fmla="*/ 342900 w 342900"/>
                  <a:gd name="connsiteY13" fmla="*/ 154781 h 352425"/>
                  <a:gd name="connsiteX14" fmla="*/ 316135 w 342900"/>
                  <a:gd name="connsiteY14" fmla="*/ 116681 h 352425"/>
                  <a:gd name="connsiteX15" fmla="*/ 311372 w 342900"/>
                  <a:gd name="connsiteY15" fmla="*/ 100013 h 352425"/>
                  <a:gd name="connsiteX16" fmla="*/ 330994 w 342900"/>
                  <a:gd name="connsiteY16" fmla="*/ 100013 h 352425"/>
                  <a:gd name="connsiteX17" fmla="*/ 342900 w 342900"/>
                  <a:gd name="connsiteY17" fmla="*/ 88106 h 352425"/>
                  <a:gd name="connsiteX18" fmla="*/ 330994 w 342900"/>
                  <a:gd name="connsiteY18" fmla="*/ 76200 h 352425"/>
                  <a:gd name="connsiteX19" fmla="*/ 304610 w 342900"/>
                  <a:gd name="connsiteY19" fmla="*/ 76200 h 352425"/>
                  <a:gd name="connsiteX20" fmla="*/ 295180 w 342900"/>
                  <a:gd name="connsiteY20" fmla="*/ 43148 h 352425"/>
                  <a:gd name="connsiteX21" fmla="*/ 237935 w 342900"/>
                  <a:gd name="connsiteY21" fmla="*/ 0 h 352425"/>
                  <a:gd name="connsiteX22" fmla="*/ 101632 w 342900"/>
                  <a:gd name="connsiteY22" fmla="*/ 0 h 352425"/>
                  <a:gd name="connsiteX23" fmla="*/ 43815 w 342900"/>
                  <a:gd name="connsiteY23" fmla="*/ 45339 h 352425"/>
                  <a:gd name="connsiteX24" fmla="*/ 36290 w 342900"/>
                  <a:gd name="connsiteY24" fmla="*/ 76200 h 352425"/>
                  <a:gd name="connsiteX25" fmla="*/ 11906 w 342900"/>
                  <a:gd name="connsiteY25" fmla="*/ 76200 h 352425"/>
                  <a:gd name="connsiteX26" fmla="*/ 0 w 342900"/>
                  <a:gd name="connsiteY26" fmla="*/ 88106 h 352425"/>
                  <a:gd name="connsiteX27" fmla="*/ 11906 w 342900"/>
                  <a:gd name="connsiteY27" fmla="*/ 100013 h 352425"/>
                  <a:gd name="connsiteX28" fmla="*/ 30480 w 342900"/>
                  <a:gd name="connsiteY28" fmla="*/ 100013 h 352425"/>
                  <a:gd name="connsiteX29" fmla="*/ 101632 w 342900"/>
                  <a:gd name="connsiteY29" fmla="*/ 23813 h 352425"/>
                  <a:gd name="connsiteX30" fmla="*/ 237935 w 342900"/>
                  <a:gd name="connsiteY30" fmla="*/ 23813 h 352425"/>
                  <a:gd name="connsiteX31" fmla="*/ 272320 w 342900"/>
                  <a:gd name="connsiteY31" fmla="*/ 49720 h 352425"/>
                  <a:gd name="connsiteX32" fmla="*/ 290798 w 342900"/>
                  <a:gd name="connsiteY32" fmla="*/ 114300 h 352425"/>
                  <a:gd name="connsiteX33" fmla="*/ 51435 w 342900"/>
                  <a:gd name="connsiteY33" fmla="*/ 114300 h 352425"/>
                  <a:gd name="connsiteX34" fmla="*/ 66961 w 342900"/>
                  <a:gd name="connsiteY34" fmla="*/ 51054 h 352425"/>
                  <a:gd name="connsiteX35" fmla="*/ 101632 w 342900"/>
                  <a:gd name="connsiteY35" fmla="*/ 23813 h 352425"/>
                  <a:gd name="connsiteX36" fmla="*/ 271463 w 342900"/>
                  <a:gd name="connsiteY36" fmla="*/ 290513 h 352425"/>
                  <a:gd name="connsiteX37" fmla="*/ 319088 w 342900"/>
                  <a:gd name="connsiteY37" fmla="*/ 290513 h 352425"/>
                  <a:gd name="connsiteX38" fmla="*/ 319088 w 342900"/>
                  <a:gd name="connsiteY38" fmla="*/ 321469 h 352425"/>
                  <a:gd name="connsiteX39" fmla="*/ 311944 w 342900"/>
                  <a:gd name="connsiteY39" fmla="*/ 328613 h 352425"/>
                  <a:gd name="connsiteX40" fmla="*/ 278606 w 342900"/>
                  <a:gd name="connsiteY40" fmla="*/ 328613 h 352425"/>
                  <a:gd name="connsiteX41" fmla="*/ 271463 w 342900"/>
                  <a:gd name="connsiteY41" fmla="*/ 321469 h 352425"/>
                  <a:gd name="connsiteX42" fmla="*/ 271463 w 342900"/>
                  <a:gd name="connsiteY42" fmla="*/ 290513 h 352425"/>
                  <a:gd name="connsiteX43" fmla="*/ 23813 w 342900"/>
                  <a:gd name="connsiteY43" fmla="*/ 321469 h 352425"/>
                  <a:gd name="connsiteX44" fmla="*/ 23813 w 342900"/>
                  <a:gd name="connsiteY44" fmla="*/ 290513 h 352425"/>
                  <a:gd name="connsiteX45" fmla="*/ 71438 w 342900"/>
                  <a:gd name="connsiteY45" fmla="*/ 290513 h 352425"/>
                  <a:gd name="connsiteX46" fmla="*/ 71438 w 342900"/>
                  <a:gd name="connsiteY46" fmla="*/ 321469 h 352425"/>
                  <a:gd name="connsiteX47" fmla="*/ 64294 w 342900"/>
                  <a:gd name="connsiteY47" fmla="*/ 328613 h 352425"/>
                  <a:gd name="connsiteX48" fmla="*/ 30956 w 342900"/>
                  <a:gd name="connsiteY48" fmla="*/ 328613 h 352425"/>
                  <a:gd name="connsiteX49" fmla="*/ 23813 w 342900"/>
                  <a:gd name="connsiteY49" fmla="*/ 321469 h 352425"/>
                  <a:gd name="connsiteX50" fmla="*/ 76200 w 342900"/>
                  <a:gd name="connsiteY50" fmla="*/ 209550 h 352425"/>
                  <a:gd name="connsiteX51" fmla="*/ 57150 w 342900"/>
                  <a:gd name="connsiteY51" fmla="*/ 190500 h 352425"/>
                  <a:gd name="connsiteX52" fmla="*/ 76200 w 342900"/>
                  <a:gd name="connsiteY52" fmla="*/ 171450 h 352425"/>
                  <a:gd name="connsiteX53" fmla="*/ 95250 w 342900"/>
                  <a:gd name="connsiteY53" fmla="*/ 190500 h 352425"/>
                  <a:gd name="connsiteX54" fmla="*/ 76200 w 342900"/>
                  <a:gd name="connsiteY54" fmla="*/ 209550 h 352425"/>
                  <a:gd name="connsiteX55" fmla="*/ 285750 w 342900"/>
                  <a:gd name="connsiteY55" fmla="*/ 190500 h 352425"/>
                  <a:gd name="connsiteX56" fmla="*/ 266700 w 342900"/>
                  <a:gd name="connsiteY56" fmla="*/ 209550 h 352425"/>
                  <a:gd name="connsiteX57" fmla="*/ 247650 w 342900"/>
                  <a:gd name="connsiteY57" fmla="*/ 190500 h 352425"/>
                  <a:gd name="connsiteX58" fmla="*/ 266700 w 342900"/>
                  <a:gd name="connsiteY58" fmla="*/ 171450 h 352425"/>
                  <a:gd name="connsiteX59" fmla="*/ 285750 w 342900"/>
                  <a:gd name="connsiteY59" fmla="*/ 190500 h 352425"/>
                  <a:gd name="connsiteX60" fmla="*/ 135731 w 342900"/>
                  <a:gd name="connsiteY60" fmla="*/ 209550 h 352425"/>
                  <a:gd name="connsiteX61" fmla="*/ 207169 w 342900"/>
                  <a:gd name="connsiteY61" fmla="*/ 209550 h 352425"/>
                  <a:gd name="connsiteX62" fmla="*/ 219075 w 342900"/>
                  <a:gd name="connsiteY62" fmla="*/ 221456 h 352425"/>
                  <a:gd name="connsiteX63" fmla="*/ 207169 w 342900"/>
                  <a:gd name="connsiteY63" fmla="*/ 233363 h 352425"/>
                  <a:gd name="connsiteX64" fmla="*/ 135731 w 342900"/>
                  <a:gd name="connsiteY64" fmla="*/ 233363 h 352425"/>
                  <a:gd name="connsiteX65" fmla="*/ 123825 w 342900"/>
                  <a:gd name="connsiteY65" fmla="*/ 221456 h 352425"/>
                  <a:gd name="connsiteX66" fmla="*/ 135731 w 342900"/>
                  <a:gd name="connsiteY66" fmla="*/ 209550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42900" h="352425">
                    <a:moveTo>
                      <a:pt x="30480" y="100013"/>
                    </a:moveTo>
                    <a:lnTo>
                      <a:pt x="26384" y="116872"/>
                    </a:lnTo>
                    <a:cubicBezTo>
                      <a:pt x="11049" y="122587"/>
                      <a:pt x="0" y="137446"/>
                      <a:pt x="0" y="154781"/>
                    </a:cubicBezTo>
                    <a:lnTo>
                      <a:pt x="0" y="321469"/>
                    </a:lnTo>
                    <a:cubicBezTo>
                      <a:pt x="0" y="338519"/>
                      <a:pt x="13907" y="352425"/>
                      <a:pt x="30956" y="352425"/>
                    </a:cubicBezTo>
                    <a:lnTo>
                      <a:pt x="64294" y="352425"/>
                    </a:lnTo>
                    <a:cubicBezTo>
                      <a:pt x="81344" y="352425"/>
                      <a:pt x="95250" y="338519"/>
                      <a:pt x="95250" y="321469"/>
                    </a:cubicBezTo>
                    <a:lnTo>
                      <a:pt x="95250" y="290513"/>
                    </a:lnTo>
                    <a:lnTo>
                      <a:pt x="247650" y="290513"/>
                    </a:lnTo>
                    <a:lnTo>
                      <a:pt x="247650" y="321469"/>
                    </a:lnTo>
                    <a:cubicBezTo>
                      <a:pt x="247650" y="338519"/>
                      <a:pt x="261556" y="352425"/>
                      <a:pt x="278606" y="352425"/>
                    </a:cubicBezTo>
                    <a:lnTo>
                      <a:pt x="311944" y="352425"/>
                    </a:lnTo>
                    <a:cubicBezTo>
                      <a:pt x="328994" y="352425"/>
                      <a:pt x="342900" y="338519"/>
                      <a:pt x="342900" y="321469"/>
                    </a:cubicBezTo>
                    <a:lnTo>
                      <a:pt x="342900" y="154781"/>
                    </a:lnTo>
                    <a:cubicBezTo>
                      <a:pt x="342900" y="137255"/>
                      <a:pt x="331756" y="122301"/>
                      <a:pt x="316135" y="116681"/>
                    </a:cubicBezTo>
                    <a:lnTo>
                      <a:pt x="311372" y="100013"/>
                    </a:lnTo>
                    <a:lnTo>
                      <a:pt x="330994" y="100013"/>
                    </a:lnTo>
                    <a:cubicBezTo>
                      <a:pt x="337566" y="100013"/>
                      <a:pt x="342900" y="94678"/>
                      <a:pt x="342900" y="88106"/>
                    </a:cubicBezTo>
                    <a:cubicBezTo>
                      <a:pt x="342900" y="81534"/>
                      <a:pt x="337566" y="76200"/>
                      <a:pt x="330994" y="76200"/>
                    </a:cubicBezTo>
                    <a:lnTo>
                      <a:pt x="304610" y="76200"/>
                    </a:lnTo>
                    <a:lnTo>
                      <a:pt x="295180" y="43148"/>
                    </a:lnTo>
                    <a:cubicBezTo>
                      <a:pt x="287846" y="17621"/>
                      <a:pt x="264509" y="0"/>
                      <a:pt x="237935" y="0"/>
                    </a:cubicBezTo>
                    <a:lnTo>
                      <a:pt x="101632" y="0"/>
                    </a:lnTo>
                    <a:cubicBezTo>
                      <a:pt x="74200" y="0"/>
                      <a:pt x="50292" y="18764"/>
                      <a:pt x="43815" y="45339"/>
                    </a:cubicBezTo>
                    <a:lnTo>
                      <a:pt x="36290" y="76200"/>
                    </a:lnTo>
                    <a:lnTo>
                      <a:pt x="11906" y="76200"/>
                    </a:lnTo>
                    <a:cubicBezTo>
                      <a:pt x="5334" y="76200"/>
                      <a:pt x="0" y="81534"/>
                      <a:pt x="0" y="88106"/>
                    </a:cubicBezTo>
                    <a:cubicBezTo>
                      <a:pt x="0" y="94678"/>
                      <a:pt x="5334" y="100013"/>
                      <a:pt x="11906" y="100013"/>
                    </a:cubicBezTo>
                    <a:lnTo>
                      <a:pt x="30480" y="100013"/>
                    </a:lnTo>
                    <a:close/>
                    <a:moveTo>
                      <a:pt x="101632" y="23813"/>
                    </a:moveTo>
                    <a:lnTo>
                      <a:pt x="237935" y="23813"/>
                    </a:lnTo>
                    <a:cubicBezTo>
                      <a:pt x="253841" y="23813"/>
                      <a:pt x="267938" y="34385"/>
                      <a:pt x="272320" y="49720"/>
                    </a:cubicBezTo>
                    <a:lnTo>
                      <a:pt x="290798" y="114300"/>
                    </a:lnTo>
                    <a:lnTo>
                      <a:pt x="51435" y="114300"/>
                    </a:lnTo>
                    <a:lnTo>
                      <a:pt x="66961" y="51054"/>
                    </a:lnTo>
                    <a:cubicBezTo>
                      <a:pt x="70866" y="35052"/>
                      <a:pt x="85153" y="23813"/>
                      <a:pt x="101632" y="23813"/>
                    </a:cubicBezTo>
                    <a:close/>
                    <a:moveTo>
                      <a:pt x="271463" y="290513"/>
                    </a:moveTo>
                    <a:lnTo>
                      <a:pt x="319088" y="290513"/>
                    </a:lnTo>
                    <a:lnTo>
                      <a:pt x="319088" y="321469"/>
                    </a:lnTo>
                    <a:cubicBezTo>
                      <a:pt x="319088" y="325374"/>
                      <a:pt x="315849" y="328613"/>
                      <a:pt x="311944" y="328613"/>
                    </a:cubicBezTo>
                    <a:lnTo>
                      <a:pt x="278606" y="328613"/>
                    </a:lnTo>
                    <a:cubicBezTo>
                      <a:pt x="274701" y="328613"/>
                      <a:pt x="271463" y="325374"/>
                      <a:pt x="271463" y="321469"/>
                    </a:cubicBezTo>
                    <a:lnTo>
                      <a:pt x="271463" y="290513"/>
                    </a:lnTo>
                    <a:close/>
                    <a:moveTo>
                      <a:pt x="23813" y="321469"/>
                    </a:moveTo>
                    <a:lnTo>
                      <a:pt x="23813" y="290513"/>
                    </a:lnTo>
                    <a:lnTo>
                      <a:pt x="71438" y="290513"/>
                    </a:lnTo>
                    <a:lnTo>
                      <a:pt x="71438" y="321469"/>
                    </a:lnTo>
                    <a:cubicBezTo>
                      <a:pt x="71438" y="325374"/>
                      <a:pt x="68199" y="328613"/>
                      <a:pt x="64294" y="328613"/>
                    </a:cubicBezTo>
                    <a:lnTo>
                      <a:pt x="30956" y="328613"/>
                    </a:lnTo>
                    <a:cubicBezTo>
                      <a:pt x="27051" y="328613"/>
                      <a:pt x="23813" y="325374"/>
                      <a:pt x="23813" y="321469"/>
                    </a:cubicBezTo>
                    <a:close/>
                    <a:moveTo>
                      <a:pt x="76200" y="209550"/>
                    </a:moveTo>
                    <a:cubicBezTo>
                      <a:pt x="65723" y="209550"/>
                      <a:pt x="57150" y="200978"/>
                      <a:pt x="57150" y="190500"/>
                    </a:cubicBezTo>
                    <a:cubicBezTo>
                      <a:pt x="57150" y="180023"/>
                      <a:pt x="65723" y="171450"/>
                      <a:pt x="76200" y="171450"/>
                    </a:cubicBezTo>
                    <a:cubicBezTo>
                      <a:pt x="86678" y="171450"/>
                      <a:pt x="95250" y="180023"/>
                      <a:pt x="95250" y="190500"/>
                    </a:cubicBezTo>
                    <a:cubicBezTo>
                      <a:pt x="95250" y="200978"/>
                      <a:pt x="86678" y="209550"/>
                      <a:pt x="76200" y="209550"/>
                    </a:cubicBezTo>
                    <a:close/>
                    <a:moveTo>
                      <a:pt x="285750" y="190500"/>
                    </a:moveTo>
                    <a:cubicBezTo>
                      <a:pt x="285750" y="200978"/>
                      <a:pt x="277178" y="209550"/>
                      <a:pt x="266700" y="209550"/>
                    </a:cubicBezTo>
                    <a:cubicBezTo>
                      <a:pt x="256223" y="209550"/>
                      <a:pt x="247650" y="200978"/>
                      <a:pt x="247650" y="190500"/>
                    </a:cubicBezTo>
                    <a:cubicBezTo>
                      <a:pt x="247650" y="180023"/>
                      <a:pt x="256223" y="171450"/>
                      <a:pt x="266700" y="171450"/>
                    </a:cubicBezTo>
                    <a:cubicBezTo>
                      <a:pt x="277178" y="171450"/>
                      <a:pt x="285750" y="180023"/>
                      <a:pt x="285750" y="190500"/>
                    </a:cubicBezTo>
                    <a:close/>
                    <a:moveTo>
                      <a:pt x="135731" y="209550"/>
                    </a:moveTo>
                    <a:lnTo>
                      <a:pt x="207169" y="209550"/>
                    </a:lnTo>
                    <a:cubicBezTo>
                      <a:pt x="213741" y="209550"/>
                      <a:pt x="219075" y="214884"/>
                      <a:pt x="219075" y="221456"/>
                    </a:cubicBezTo>
                    <a:cubicBezTo>
                      <a:pt x="219075" y="228029"/>
                      <a:pt x="213741" y="233363"/>
                      <a:pt x="207169" y="233363"/>
                    </a:cubicBezTo>
                    <a:lnTo>
                      <a:pt x="135731" y="233363"/>
                    </a:lnTo>
                    <a:cubicBezTo>
                      <a:pt x="129159" y="233363"/>
                      <a:pt x="123825" y="228029"/>
                      <a:pt x="123825" y="221456"/>
                    </a:cubicBezTo>
                    <a:cubicBezTo>
                      <a:pt x="123825" y="214884"/>
                      <a:pt x="129159" y="209550"/>
                      <a:pt x="135731" y="209550"/>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38" name="Group 937">
              <a:extLst>
                <a:ext uri="{FF2B5EF4-FFF2-40B4-BE49-F238E27FC236}">
                  <a16:creationId xmlns:a16="http://schemas.microsoft.com/office/drawing/2014/main" id="{B92415B3-9F6B-0E75-691D-E1B77FE1D694}"/>
                </a:ext>
              </a:extLst>
            </p:cNvPr>
            <p:cNvGrpSpPr>
              <a:grpSpLocks noChangeAspect="1"/>
            </p:cNvGrpSpPr>
            <p:nvPr/>
          </p:nvGrpSpPr>
          <p:grpSpPr>
            <a:xfrm>
              <a:off x="7120970" y="5869413"/>
              <a:ext cx="360000" cy="360000"/>
              <a:chOff x="7061414" y="5765451"/>
              <a:chExt cx="422788" cy="422788"/>
            </a:xfrm>
          </p:grpSpPr>
          <p:sp>
            <p:nvSpPr>
              <p:cNvPr id="945" name="Oval 944">
                <a:extLst>
                  <a:ext uri="{FF2B5EF4-FFF2-40B4-BE49-F238E27FC236}">
                    <a16:creationId xmlns:a16="http://schemas.microsoft.com/office/drawing/2014/main" id="{99CE569D-B098-C78A-19B9-C4C6367F6C14}"/>
                  </a:ext>
                  <a:ext uri="{C183D7F6-B498-43B3-948B-1728B52AA6E4}">
                    <adec:decorative xmlns:adec="http://schemas.microsoft.com/office/drawing/2017/decorative" val="1"/>
                  </a:ext>
                </a:extLst>
              </p:cNvPr>
              <p:cNvSpPr>
                <a:spLocks/>
              </p:cNvSpPr>
              <p:nvPr/>
            </p:nvSpPr>
            <p:spPr bwMode="auto">
              <a:xfrm>
                <a:off x="7061414" y="5765451"/>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46" name="Graphic 22">
                <a:extLst>
                  <a:ext uri="{FF2B5EF4-FFF2-40B4-BE49-F238E27FC236}">
                    <a16:creationId xmlns:a16="http://schemas.microsoft.com/office/drawing/2014/main" id="{4FA4CE39-8A6A-0FCF-4F60-0979BD362846}"/>
                  </a:ext>
                </a:extLst>
              </p:cNvPr>
              <p:cNvSpPr>
                <a:spLocks noChangeAspect="1"/>
              </p:cNvSpPr>
              <p:nvPr/>
            </p:nvSpPr>
            <p:spPr>
              <a:xfrm>
                <a:off x="7158508" y="5895383"/>
                <a:ext cx="228600" cy="162925"/>
              </a:xfrm>
              <a:custGeom>
                <a:avLst/>
                <a:gdLst>
                  <a:gd name="connsiteX0" fmla="*/ 148045 w 380808"/>
                  <a:gd name="connsiteY0" fmla="*/ 4996 h 271404"/>
                  <a:gd name="connsiteX1" fmla="*/ 116612 w 380808"/>
                  <a:gd name="connsiteY1" fmla="*/ 996 h 271404"/>
                  <a:gd name="connsiteX2" fmla="*/ 95276 w 380808"/>
                  <a:gd name="connsiteY2" fmla="*/ 5091 h 271404"/>
                  <a:gd name="connsiteX3" fmla="*/ 56890 w 380808"/>
                  <a:gd name="connsiteY3" fmla="*/ 33952 h 271404"/>
                  <a:gd name="connsiteX4" fmla="*/ 3550 w 380808"/>
                  <a:gd name="connsiteY4" fmla="*/ 162635 h 271404"/>
                  <a:gd name="connsiteX5" fmla="*/ 22981 w 380808"/>
                  <a:gd name="connsiteY5" fmla="*/ 258647 h 271404"/>
                  <a:gd name="connsiteX6" fmla="*/ 78798 w 380808"/>
                  <a:gd name="connsiteY6" fmla="*/ 257980 h 271404"/>
                  <a:gd name="connsiteX7" fmla="*/ 111088 w 380808"/>
                  <a:gd name="connsiteY7" fmla="*/ 220642 h 271404"/>
                  <a:gd name="connsiteX8" fmla="*/ 145568 w 380808"/>
                  <a:gd name="connsiteY8" fmla="*/ 204735 h 271404"/>
                  <a:gd name="connsiteX9" fmla="*/ 235198 w 380808"/>
                  <a:gd name="connsiteY9" fmla="*/ 204735 h 271404"/>
                  <a:gd name="connsiteX10" fmla="*/ 269679 w 380808"/>
                  <a:gd name="connsiteY10" fmla="*/ 220642 h 271404"/>
                  <a:gd name="connsiteX11" fmla="*/ 301969 w 380808"/>
                  <a:gd name="connsiteY11" fmla="*/ 257980 h 271404"/>
                  <a:gd name="connsiteX12" fmla="*/ 357785 w 380808"/>
                  <a:gd name="connsiteY12" fmla="*/ 258647 h 271404"/>
                  <a:gd name="connsiteX13" fmla="*/ 377216 w 380808"/>
                  <a:gd name="connsiteY13" fmla="*/ 162635 h 271404"/>
                  <a:gd name="connsiteX14" fmla="*/ 323971 w 380808"/>
                  <a:gd name="connsiteY14" fmla="*/ 33952 h 271404"/>
                  <a:gd name="connsiteX15" fmla="*/ 285586 w 380808"/>
                  <a:gd name="connsiteY15" fmla="*/ 5091 h 271404"/>
                  <a:gd name="connsiteX16" fmla="*/ 264250 w 380808"/>
                  <a:gd name="connsiteY16" fmla="*/ 996 h 271404"/>
                  <a:gd name="connsiteX17" fmla="*/ 232817 w 380808"/>
                  <a:gd name="connsiteY17" fmla="*/ 4996 h 271404"/>
                  <a:gd name="connsiteX18" fmla="*/ 226816 w 380808"/>
                  <a:gd name="connsiteY18" fmla="*/ 8139 h 271404"/>
                  <a:gd name="connsiteX19" fmla="*/ 203385 w 380808"/>
                  <a:gd name="connsiteY19" fmla="*/ 14331 h 271404"/>
                  <a:gd name="connsiteX20" fmla="*/ 177286 w 380808"/>
                  <a:gd name="connsiteY20" fmla="*/ 14331 h 271404"/>
                  <a:gd name="connsiteX21" fmla="*/ 153855 w 380808"/>
                  <a:gd name="connsiteY21" fmla="*/ 8139 h 271404"/>
                  <a:gd name="connsiteX22" fmla="*/ 147854 w 380808"/>
                  <a:gd name="connsiteY22" fmla="*/ 4996 h 271404"/>
                  <a:gd name="connsiteX23" fmla="*/ 190526 w 380808"/>
                  <a:gd name="connsiteY23" fmla="*/ 100056 h 271404"/>
                  <a:gd name="connsiteX24" fmla="*/ 171476 w 380808"/>
                  <a:gd name="connsiteY24" fmla="*/ 81006 h 271404"/>
                  <a:gd name="connsiteX25" fmla="*/ 190526 w 380808"/>
                  <a:gd name="connsiteY25" fmla="*/ 61956 h 271404"/>
                  <a:gd name="connsiteX26" fmla="*/ 209576 w 380808"/>
                  <a:gd name="connsiteY26" fmla="*/ 81006 h 271404"/>
                  <a:gd name="connsiteX27" fmla="*/ 190526 w 380808"/>
                  <a:gd name="connsiteY27" fmla="*/ 100056 h 27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0808" h="271404">
                    <a:moveTo>
                      <a:pt x="148045" y="4996"/>
                    </a:moveTo>
                    <a:cubicBezTo>
                      <a:pt x="137948" y="-147"/>
                      <a:pt x="126804" y="-909"/>
                      <a:pt x="116612" y="996"/>
                    </a:cubicBezTo>
                    <a:lnTo>
                      <a:pt x="95276" y="5091"/>
                    </a:lnTo>
                    <a:cubicBezTo>
                      <a:pt x="78703" y="8235"/>
                      <a:pt x="64510" y="18903"/>
                      <a:pt x="56890" y="33952"/>
                    </a:cubicBezTo>
                    <a:cubicBezTo>
                      <a:pt x="30792" y="85292"/>
                      <a:pt x="11266" y="127107"/>
                      <a:pt x="3550" y="162635"/>
                    </a:cubicBezTo>
                    <a:cubicBezTo>
                      <a:pt x="-4260" y="199116"/>
                      <a:pt x="217" y="230263"/>
                      <a:pt x="22981" y="258647"/>
                    </a:cubicBezTo>
                    <a:cubicBezTo>
                      <a:pt x="38221" y="277602"/>
                      <a:pt x="64891" y="273792"/>
                      <a:pt x="78798" y="257980"/>
                    </a:cubicBezTo>
                    <a:cubicBezTo>
                      <a:pt x="88799" y="246550"/>
                      <a:pt x="100039" y="233596"/>
                      <a:pt x="111088" y="220642"/>
                    </a:cubicBezTo>
                    <a:cubicBezTo>
                      <a:pt x="119755" y="210546"/>
                      <a:pt x="132328" y="204735"/>
                      <a:pt x="145568" y="204735"/>
                    </a:cubicBezTo>
                    <a:lnTo>
                      <a:pt x="235198" y="204735"/>
                    </a:lnTo>
                    <a:cubicBezTo>
                      <a:pt x="248438" y="204735"/>
                      <a:pt x="261011" y="210546"/>
                      <a:pt x="269679" y="220642"/>
                    </a:cubicBezTo>
                    <a:cubicBezTo>
                      <a:pt x="280728" y="233596"/>
                      <a:pt x="291967" y="246550"/>
                      <a:pt x="301969" y="257980"/>
                    </a:cubicBezTo>
                    <a:cubicBezTo>
                      <a:pt x="315875" y="273792"/>
                      <a:pt x="342545" y="277602"/>
                      <a:pt x="357785" y="258647"/>
                    </a:cubicBezTo>
                    <a:cubicBezTo>
                      <a:pt x="380550" y="230263"/>
                      <a:pt x="385122" y="199116"/>
                      <a:pt x="377216" y="162635"/>
                    </a:cubicBezTo>
                    <a:cubicBezTo>
                      <a:pt x="369596" y="127011"/>
                      <a:pt x="349975" y="85197"/>
                      <a:pt x="323971" y="33952"/>
                    </a:cubicBezTo>
                    <a:cubicBezTo>
                      <a:pt x="316351" y="18903"/>
                      <a:pt x="302064" y="8235"/>
                      <a:pt x="285586" y="5091"/>
                    </a:cubicBezTo>
                    <a:lnTo>
                      <a:pt x="264250" y="996"/>
                    </a:lnTo>
                    <a:cubicBezTo>
                      <a:pt x="254058" y="-1005"/>
                      <a:pt x="242914" y="-147"/>
                      <a:pt x="232817" y="4996"/>
                    </a:cubicBezTo>
                    <a:cubicBezTo>
                      <a:pt x="230817" y="5949"/>
                      <a:pt x="228817" y="6996"/>
                      <a:pt x="226816" y="8139"/>
                    </a:cubicBezTo>
                    <a:cubicBezTo>
                      <a:pt x="219387" y="12140"/>
                      <a:pt x="211291" y="14331"/>
                      <a:pt x="203385" y="14331"/>
                    </a:cubicBezTo>
                    <a:lnTo>
                      <a:pt x="177286" y="14331"/>
                    </a:lnTo>
                    <a:cubicBezTo>
                      <a:pt x="169285" y="14331"/>
                      <a:pt x="161284" y="12140"/>
                      <a:pt x="153855" y="8139"/>
                    </a:cubicBezTo>
                    <a:cubicBezTo>
                      <a:pt x="151855" y="7092"/>
                      <a:pt x="149854" y="6044"/>
                      <a:pt x="147854" y="4996"/>
                    </a:cubicBezTo>
                    <a:close/>
                    <a:moveTo>
                      <a:pt x="190526" y="100056"/>
                    </a:moveTo>
                    <a:cubicBezTo>
                      <a:pt x="180049" y="100056"/>
                      <a:pt x="171476" y="91483"/>
                      <a:pt x="171476" y="81006"/>
                    </a:cubicBezTo>
                    <a:cubicBezTo>
                      <a:pt x="171476" y="70528"/>
                      <a:pt x="180049" y="61956"/>
                      <a:pt x="190526" y="61956"/>
                    </a:cubicBezTo>
                    <a:cubicBezTo>
                      <a:pt x="201004" y="61956"/>
                      <a:pt x="209576" y="70528"/>
                      <a:pt x="209576" y="81006"/>
                    </a:cubicBezTo>
                    <a:cubicBezTo>
                      <a:pt x="209576" y="91483"/>
                      <a:pt x="201004" y="100056"/>
                      <a:pt x="190526" y="100056"/>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39" name="Group 938">
              <a:extLst>
                <a:ext uri="{FF2B5EF4-FFF2-40B4-BE49-F238E27FC236}">
                  <a16:creationId xmlns:a16="http://schemas.microsoft.com/office/drawing/2014/main" id="{A62CB826-4DFB-271E-BE61-39E524FD1190}"/>
                </a:ext>
              </a:extLst>
            </p:cNvPr>
            <p:cNvGrpSpPr>
              <a:grpSpLocks noChangeAspect="1"/>
            </p:cNvGrpSpPr>
            <p:nvPr/>
          </p:nvGrpSpPr>
          <p:grpSpPr>
            <a:xfrm>
              <a:off x="3677042" y="5084784"/>
              <a:ext cx="360000" cy="360000"/>
              <a:chOff x="3718774" y="5003898"/>
              <a:chExt cx="422788" cy="422788"/>
            </a:xfrm>
          </p:grpSpPr>
          <p:sp>
            <p:nvSpPr>
              <p:cNvPr id="943" name="Oval 942">
                <a:extLst>
                  <a:ext uri="{FF2B5EF4-FFF2-40B4-BE49-F238E27FC236}">
                    <a16:creationId xmlns:a16="http://schemas.microsoft.com/office/drawing/2014/main" id="{D691EDC4-7612-0319-D56A-D9BC3C7F1B65}"/>
                  </a:ext>
                  <a:ext uri="{C183D7F6-B498-43B3-948B-1728B52AA6E4}">
                    <adec:decorative xmlns:adec="http://schemas.microsoft.com/office/drawing/2017/decorative" val="1"/>
                  </a:ext>
                </a:extLst>
              </p:cNvPr>
              <p:cNvSpPr>
                <a:spLocks/>
              </p:cNvSpPr>
              <p:nvPr/>
            </p:nvSpPr>
            <p:spPr bwMode="auto">
              <a:xfrm flipH="1">
                <a:off x="3718774" y="5003898"/>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44" name="Graphic 28">
                <a:extLst>
                  <a:ext uri="{FF2B5EF4-FFF2-40B4-BE49-F238E27FC236}">
                    <a16:creationId xmlns:a16="http://schemas.microsoft.com/office/drawing/2014/main" id="{2CFDE213-E329-6EF3-3387-88234C576C37}"/>
                  </a:ext>
                </a:extLst>
              </p:cNvPr>
              <p:cNvSpPr>
                <a:spLocks noChangeAspect="1"/>
              </p:cNvSpPr>
              <p:nvPr/>
            </p:nvSpPr>
            <p:spPr>
              <a:xfrm>
                <a:off x="3855874" y="5100992"/>
                <a:ext cx="148590" cy="228600"/>
              </a:xfrm>
              <a:custGeom>
                <a:avLst/>
                <a:gdLst>
                  <a:gd name="connsiteX0" fmla="*/ 33338 w 123825"/>
                  <a:gd name="connsiteY0" fmla="*/ 0 h 190500"/>
                  <a:gd name="connsiteX1" fmla="*/ 14288 w 123825"/>
                  <a:gd name="connsiteY1" fmla="*/ 19050 h 190500"/>
                  <a:gd name="connsiteX2" fmla="*/ 14288 w 123825"/>
                  <a:gd name="connsiteY2" fmla="*/ 31337 h 190500"/>
                  <a:gd name="connsiteX3" fmla="*/ 28575 w 123825"/>
                  <a:gd name="connsiteY3" fmla="*/ 28575 h 190500"/>
                  <a:gd name="connsiteX4" fmla="*/ 85725 w 123825"/>
                  <a:gd name="connsiteY4" fmla="*/ 28575 h 190500"/>
                  <a:gd name="connsiteX5" fmla="*/ 100013 w 123825"/>
                  <a:gd name="connsiteY5" fmla="*/ 31337 h 190500"/>
                  <a:gd name="connsiteX6" fmla="*/ 100013 w 123825"/>
                  <a:gd name="connsiteY6" fmla="*/ 19050 h 190500"/>
                  <a:gd name="connsiteX7" fmla="*/ 80963 w 123825"/>
                  <a:gd name="connsiteY7" fmla="*/ 0 h 190500"/>
                  <a:gd name="connsiteX8" fmla="*/ 33338 w 123825"/>
                  <a:gd name="connsiteY8" fmla="*/ 0 h 190500"/>
                  <a:gd name="connsiteX9" fmla="*/ 28575 w 123825"/>
                  <a:gd name="connsiteY9" fmla="*/ 38100 h 190500"/>
                  <a:gd name="connsiteX10" fmla="*/ 0 w 123825"/>
                  <a:gd name="connsiteY10" fmla="*/ 66675 h 190500"/>
                  <a:gd name="connsiteX11" fmla="*/ 0 w 123825"/>
                  <a:gd name="connsiteY11" fmla="*/ 123825 h 190500"/>
                  <a:gd name="connsiteX12" fmla="*/ 28575 w 123825"/>
                  <a:gd name="connsiteY12" fmla="*/ 152400 h 190500"/>
                  <a:gd name="connsiteX13" fmla="*/ 85725 w 123825"/>
                  <a:gd name="connsiteY13" fmla="*/ 152400 h 190500"/>
                  <a:gd name="connsiteX14" fmla="*/ 114300 w 123825"/>
                  <a:gd name="connsiteY14" fmla="*/ 123825 h 190500"/>
                  <a:gd name="connsiteX15" fmla="*/ 114300 w 123825"/>
                  <a:gd name="connsiteY15" fmla="*/ 104775 h 190500"/>
                  <a:gd name="connsiteX16" fmla="*/ 123825 w 123825"/>
                  <a:gd name="connsiteY16" fmla="*/ 95250 h 190500"/>
                  <a:gd name="connsiteX17" fmla="*/ 123825 w 123825"/>
                  <a:gd name="connsiteY17" fmla="*/ 85725 h 190500"/>
                  <a:gd name="connsiteX18" fmla="*/ 114300 w 123825"/>
                  <a:gd name="connsiteY18" fmla="*/ 76200 h 190500"/>
                  <a:gd name="connsiteX19" fmla="*/ 114300 w 123825"/>
                  <a:gd name="connsiteY19" fmla="*/ 66675 h 190500"/>
                  <a:gd name="connsiteX20" fmla="*/ 85725 w 123825"/>
                  <a:gd name="connsiteY20" fmla="*/ 38100 h 190500"/>
                  <a:gd name="connsiteX21" fmla="*/ 28575 w 123825"/>
                  <a:gd name="connsiteY21" fmla="*/ 38100 h 190500"/>
                  <a:gd name="connsiteX22" fmla="*/ 28575 w 123825"/>
                  <a:gd name="connsiteY22" fmla="*/ 161925 h 190500"/>
                  <a:gd name="connsiteX23" fmla="*/ 14288 w 123825"/>
                  <a:gd name="connsiteY23" fmla="*/ 159163 h 190500"/>
                  <a:gd name="connsiteX24" fmla="*/ 14288 w 123825"/>
                  <a:gd name="connsiteY24" fmla="*/ 171450 h 190500"/>
                  <a:gd name="connsiteX25" fmla="*/ 33338 w 123825"/>
                  <a:gd name="connsiteY25" fmla="*/ 190500 h 190500"/>
                  <a:gd name="connsiteX26" fmla="*/ 80963 w 123825"/>
                  <a:gd name="connsiteY26" fmla="*/ 190500 h 190500"/>
                  <a:gd name="connsiteX27" fmla="*/ 100013 w 123825"/>
                  <a:gd name="connsiteY27" fmla="*/ 171450 h 190500"/>
                  <a:gd name="connsiteX28" fmla="*/ 100013 w 123825"/>
                  <a:gd name="connsiteY28" fmla="*/ 159163 h 190500"/>
                  <a:gd name="connsiteX29" fmla="*/ 85725 w 123825"/>
                  <a:gd name="connsiteY29" fmla="*/ 161925 h 190500"/>
                  <a:gd name="connsiteX30" fmla="*/ 28575 w 123825"/>
                  <a:gd name="connsiteY30" fmla="*/ 161925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3825" h="190500">
                    <a:moveTo>
                      <a:pt x="33338" y="0"/>
                    </a:moveTo>
                    <a:cubicBezTo>
                      <a:pt x="22860" y="0"/>
                      <a:pt x="14288" y="8573"/>
                      <a:pt x="14288" y="19050"/>
                    </a:cubicBezTo>
                    <a:lnTo>
                      <a:pt x="14288" y="31337"/>
                    </a:lnTo>
                    <a:cubicBezTo>
                      <a:pt x="18669" y="29528"/>
                      <a:pt x="23527" y="28575"/>
                      <a:pt x="28575" y="28575"/>
                    </a:cubicBezTo>
                    <a:lnTo>
                      <a:pt x="85725" y="28575"/>
                    </a:lnTo>
                    <a:cubicBezTo>
                      <a:pt x="90773" y="28575"/>
                      <a:pt x="95631" y="29528"/>
                      <a:pt x="100013" y="31337"/>
                    </a:cubicBezTo>
                    <a:lnTo>
                      <a:pt x="100013" y="19050"/>
                    </a:lnTo>
                    <a:cubicBezTo>
                      <a:pt x="100013" y="8573"/>
                      <a:pt x="91440" y="0"/>
                      <a:pt x="80963" y="0"/>
                    </a:cubicBezTo>
                    <a:lnTo>
                      <a:pt x="33338" y="0"/>
                    </a:lnTo>
                    <a:close/>
                    <a:moveTo>
                      <a:pt x="28575" y="38100"/>
                    </a:moveTo>
                    <a:cubicBezTo>
                      <a:pt x="12764" y="38100"/>
                      <a:pt x="0" y="50864"/>
                      <a:pt x="0" y="66675"/>
                    </a:cubicBezTo>
                    <a:lnTo>
                      <a:pt x="0" y="123825"/>
                    </a:lnTo>
                    <a:cubicBezTo>
                      <a:pt x="0" y="139637"/>
                      <a:pt x="12764" y="152400"/>
                      <a:pt x="28575" y="152400"/>
                    </a:cubicBezTo>
                    <a:lnTo>
                      <a:pt x="85725" y="152400"/>
                    </a:lnTo>
                    <a:cubicBezTo>
                      <a:pt x="101537" y="152400"/>
                      <a:pt x="114300" y="139637"/>
                      <a:pt x="114300" y="123825"/>
                    </a:cubicBezTo>
                    <a:lnTo>
                      <a:pt x="114300" y="104775"/>
                    </a:lnTo>
                    <a:cubicBezTo>
                      <a:pt x="119539" y="104775"/>
                      <a:pt x="123825" y="100489"/>
                      <a:pt x="123825" y="95250"/>
                    </a:cubicBezTo>
                    <a:lnTo>
                      <a:pt x="123825" y="85725"/>
                    </a:lnTo>
                    <a:cubicBezTo>
                      <a:pt x="123825" y="80486"/>
                      <a:pt x="119539" y="76200"/>
                      <a:pt x="114300" y="76200"/>
                    </a:cubicBezTo>
                    <a:lnTo>
                      <a:pt x="114300" y="66675"/>
                    </a:lnTo>
                    <a:cubicBezTo>
                      <a:pt x="114300" y="50864"/>
                      <a:pt x="101537" y="38100"/>
                      <a:pt x="85725" y="38100"/>
                    </a:cubicBezTo>
                    <a:lnTo>
                      <a:pt x="28575" y="38100"/>
                    </a:lnTo>
                    <a:close/>
                    <a:moveTo>
                      <a:pt x="28575" y="161925"/>
                    </a:moveTo>
                    <a:cubicBezTo>
                      <a:pt x="23527" y="161925"/>
                      <a:pt x="18669" y="160973"/>
                      <a:pt x="14288" y="159163"/>
                    </a:cubicBezTo>
                    <a:lnTo>
                      <a:pt x="14288" y="171450"/>
                    </a:lnTo>
                    <a:cubicBezTo>
                      <a:pt x="14288" y="181928"/>
                      <a:pt x="22860" y="190500"/>
                      <a:pt x="33338" y="190500"/>
                    </a:cubicBezTo>
                    <a:lnTo>
                      <a:pt x="80963" y="190500"/>
                    </a:lnTo>
                    <a:cubicBezTo>
                      <a:pt x="91440" y="190500"/>
                      <a:pt x="100013" y="181928"/>
                      <a:pt x="100013" y="171450"/>
                    </a:cubicBezTo>
                    <a:lnTo>
                      <a:pt x="100013" y="159163"/>
                    </a:lnTo>
                    <a:cubicBezTo>
                      <a:pt x="95631" y="160973"/>
                      <a:pt x="90773" y="161925"/>
                      <a:pt x="85725" y="161925"/>
                    </a:cubicBezTo>
                    <a:lnTo>
                      <a:pt x="28575" y="161925"/>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40" name="Group 939">
              <a:extLst>
                <a:ext uri="{FF2B5EF4-FFF2-40B4-BE49-F238E27FC236}">
                  <a16:creationId xmlns:a16="http://schemas.microsoft.com/office/drawing/2014/main" id="{61641FA0-BCD3-1F49-7828-5DAF1A9B51E6}"/>
                </a:ext>
              </a:extLst>
            </p:cNvPr>
            <p:cNvGrpSpPr>
              <a:grpSpLocks noChangeAspect="1"/>
            </p:cNvGrpSpPr>
            <p:nvPr/>
          </p:nvGrpSpPr>
          <p:grpSpPr>
            <a:xfrm>
              <a:off x="5906697" y="6145449"/>
              <a:ext cx="360000" cy="360000"/>
              <a:chOff x="5882854" y="6033368"/>
              <a:chExt cx="422788" cy="422788"/>
            </a:xfrm>
          </p:grpSpPr>
          <p:sp>
            <p:nvSpPr>
              <p:cNvPr id="941" name="Oval 940">
                <a:extLst>
                  <a:ext uri="{FF2B5EF4-FFF2-40B4-BE49-F238E27FC236}">
                    <a16:creationId xmlns:a16="http://schemas.microsoft.com/office/drawing/2014/main" id="{9C34804C-8F27-1A06-8768-ABAD53D41DAD}"/>
                  </a:ext>
                  <a:ext uri="{C183D7F6-B498-43B3-948B-1728B52AA6E4}">
                    <adec:decorative xmlns:adec="http://schemas.microsoft.com/office/drawing/2017/decorative" val="1"/>
                  </a:ext>
                </a:extLst>
              </p:cNvPr>
              <p:cNvSpPr>
                <a:spLocks/>
              </p:cNvSpPr>
              <p:nvPr/>
            </p:nvSpPr>
            <p:spPr bwMode="auto">
              <a:xfrm>
                <a:off x="5882854" y="6033368"/>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42" name="Freeform: Shape 467">
                <a:extLst>
                  <a:ext uri="{FF2B5EF4-FFF2-40B4-BE49-F238E27FC236}">
                    <a16:creationId xmlns:a16="http://schemas.microsoft.com/office/drawing/2014/main" id="{B7139580-4413-400E-FE8D-FA2E17FBFF74}"/>
                  </a:ext>
                </a:extLst>
              </p:cNvPr>
              <p:cNvSpPr>
                <a:spLocks noChangeAspect="1"/>
              </p:cNvSpPr>
              <p:nvPr/>
            </p:nvSpPr>
            <p:spPr>
              <a:xfrm>
                <a:off x="6002808" y="6130462"/>
                <a:ext cx="182880" cy="228600"/>
              </a:xfrm>
              <a:custGeom>
                <a:avLst/>
                <a:gdLst>
                  <a:gd name="connsiteX0" fmla="*/ 42863 w 76200"/>
                  <a:gd name="connsiteY0" fmla="*/ 57150 h 95250"/>
                  <a:gd name="connsiteX1" fmla="*/ 51530 w 76200"/>
                  <a:gd name="connsiteY1" fmla="*/ 57150 h 95250"/>
                  <a:gd name="connsiteX2" fmla="*/ 33338 w 76200"/>
                  <a:gd name="connsiteY2" fmla="*/ 48482 h 95250"/>
                  <a:gd name="connsiteX3" fmla="*/ 24670 w 76200"/>
                  <a:gd name="connsiteY3" fmla="*/ 66675 h 95250"/>
                  <a:gd name="connsiteX4" fmla="*/ 42863 w 76200"/>
                  <a:gd name="connsiteY4" fmla="*/ 75343 h 95250"/>
                  <a:gd name="connsiteX5" fmla="*/ 51530 w 76200"/>
                  <a:gd name="connsiteY5" fmla="*/ 66675 h 95250"/>
                  <a:gd name="connsiteX6" fmla="*/ 42863 w 76200"/>
                  <a:gd name="connsiteY6" fmla="*/ 66675 h 95250"/>
                  <a:gd name="connsiteX7" fmla="*/ 38100 w 76200"/>
                  <a:gd name="connsiteY7" fmla="*/ 61913 h 95250"/>
                  <a:gd name="connsiteX8" fmla="*/ 42863 w 76200"/>
                  <a:gd name="connsiteY8" fmla="*/ 57150 h 95250"/>
                  <a:gd name="connsiteX9" fmla="*/ 71438 w 76200"/>
                  <a:gd name="connsiteY9" fmla="*/ 28575 h 95250"/>
                  <a:gd name="connsiteX10" fmla="*/ 4763 w 76200"/>
                  <a:gd name="connsiteY10" fmla="*/ 28575 h 95250"/>
                  <a:gd name="connsiteX11" fmla="*/ 0 w 76200"/>
                  <a:gd name="connsiteY11" fmla="*/ 33338 h 95250"/>
                  <a:gd name="connsiteX12" fmla="*/ 0 w 76200"/>
                  <a:gd name="connsiteY12" fmla="*/ 90488 h 95250"/>
                  <a:gd name="connsiteX13" fmla="*/ 4763 w 76200"/>
                  <a:gd name="connsiteY13" fmla="*/ 95250 h 95250"/>
                  <a:gd name="connsiteX14" fmla="*/ 71438 w 76200"/>
                  <a:gd name="connsiteY14" fmla="*/ 95250 h 95250"/>
                  <a:gd name="connsiteX15" fmla="*/ 76200 w 76200"/>
                  <a:gd name="connsiteY15" fmla="*/ 90488 h 95250"/>
                  <a:gd name="connsiteX16" fmla="*/ 76200 w 76200"/>
                  <a:gd name="connsiteY16" fmla="*/ 33338 h 95250"/>
                  <a:gd name="connsiteX17" fmla="*/ 71438 w 76200"/>
                  <a:gd name="connsiteY17" fmla="*/ 28575 h 95250"/>
                  <a:gd name="connsiteX18" fmla="*/ 38100 w 76200"/>
                  <a:gd name="connsiteY18" fmla="*/ 85725 h 95250"/>
                  <a:gd name="connsiteX19" fmla="*/ 14288 w 76200"/>
                  <a:gd name="connsiteY19" fmla="*/ 61913 h 95250"/>
                  <a:gd name="connsiteX20" fmla="*/ 38100 w 76200"/>
                  <a:gd name="connsiteY20" fmla="*/ 38100 h 95250"/>
                  <a:gd name="connsiteX21" fmla="*/ 61913 w 76200"/>
                  <a:gd name="connsiteY21" fmla="*/ 61913 h 95250"/>
                  <a:gd name="connsiteX22" fmla="*/ 38100 w 76200"/>
                  <a:gd name="connsiteY22" fmla="*/ 85725 h 95250"/>
                  <a:gd name="connsiteX23" fmla="*/ 71438 w 76200"/>
                  <a:gd name="connsiteY23" fmla="*/ 0 h 95250"/>
                  <a:gd name="connsiteX24" fmla="*/ 4763 w 76200"/>
                  <a:gd name="connsiteY24" fmla="*/ 0 h 95250"/>
                  <a:gd name="connsiteX25" fmla="*/ 0 w 76200"/>
                  <a:gd name="connsiteY25" fmla="*/ 4763 h 95250"/>
                  <a:gd name="connsiteX26" fmla="*/ 0 w 76200"/>
                  <a:gd name="connsiteY26" fmla="*/ 19050 h 95250"/>
                  <a:gd name="connsiteX27" fmla="*/ 76200 w 76200"/>
                  <a:gd name="connsiteY27" fmla="*/ 19050 h 95250"/>
                  <a:gd name="connsiteX28" fmla="*/ 76200 w 76200"/>
                  <a:gd name="connsiteY28" fmla="*/ 4763 h 95250"/>
                  <a:gd name="connsiteX29" fmla="*/ 71438 w 76200"/>
                  <a:gd name="connsiteY29" fmla="*/ 0 h 95250"/>
                  <a:gd name="connsiteX30" fmla="*/ 11906 w 76200"/>
                  <a:gd name="connsiteY30" fmla="*/ 14288 h 95250"/>
                  <a:gd name="connsiteX31" fmla="*/ 7144 w 76200"/>
                  <a:gd name="connsiteY31" fmla="*/ 9525 h 95250"/>
                  <a:gd name="connsiteX32" fmla="*/ 11906 w 76200"/>
                  <a:gd name="connsiteY32" fmla="*/ 4763 h 95250"/>
                  <a:gd name="connsiteX33" fmla="*/ 16669 w 76200"/>
                  <a:gd name="connsiteY33" fmla="*/ 9525 h 95250"/>
                  <a:gd name="connsiteX34" fmla="*/ 11906 w 76200"/>
                  <a:gd name="connsiteY34" fmla="*/ 14288 h 95250"/>
                  <a:gd name="connsiteX35" fmla="*/ 26194 w 76200"/>
                  <a:gd name="connsiteY35" fmla="*/ 14288 h 95250"/>
                  <a:gd name="connsiteX36" fmla="*/ 21431 w 76200"/>
                  <a:gd name="connsiteY36" fmla="*/ 9525 h 95250"/>
                  <a:gd name="connsiteX37" fmla="*/ 26194 w 76200"/>
                  <a:gd name="connsiteY37" fmla="*/ 4763 h 95250"/>
                  <a:gd name="connsiteX38" fmla="*/ 30956 w 76200"/>
                  <a:gd name="connsiteY38" fmla="*/ 9525 h 95250"/>
                  <a:gd name="connsiteX39" fmla="*/ 26194 w 76200"/>
                  <a:gd name="connsiteY39" fmla="*/ 14288 h 95250"/>
                  <a:gd name="connsiteX40" fmla="*/ 57150 w 76200"/>
                  <a:gd name="connsiteY40" fmla="*/ 14288 h 95250"/>
                  <a:gd name="connsiteX41" fmla="*/ 52388 w 76200"/>
                  <a:gd name="connsiteY41" fmla="*/ 9525 h 95250"/>
                  <a:gd name="connsiteX42" fmla="*/ 57150 w 76200"/>
                  <a:gd name="connsiteY42" fmla="*/ 4763 h 95250"/>
                  <a:gd name="connsiteX43" fmla="*/ 61913 w 76200"/>
                  <a:gd name="connsiteY43" fmla="*/ 9525 h 95250"/>
                  <a:gd name="connsiteX44" fmla="*/ 57150 w 76200"/>
                  <a:gd name="connsiteY44" fmla="*/ 14288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6200" h="95250">
                    <a:moveTo>
                      <a:pt x="42863" y="57150"/>
                    </a:moveTo>
                    <a:lnTo>
                      <a:pt x="51530" y="57150"/>
                    </a:lnTo>
                    <a:cubicBezTo>
                      <a:pt x="48863" y="49720"/>
                      <a:pt x="40767" y="45815"/>
                      <a:pt x="33338" y="48482"/>
                    </a:cubicBezTo>
                    <a:cubicBezTo>
                      <a:pt x="25908" y="51149"/>
                      <a:pt x="22003" y="59245"/>
                      <a:pt x="24670" y="66675"/>
                    </a:cubicBezTo>
                    <a:cubicBezTo>
                      <a:pt x="27337" y="74105"/>
                      <a:pt x="35433" y="78010"/>
                      <a:pt x="42863" y="75343"/>
                    </a:cubicBezTo>
                    <a:cubicBezTo>
                      <a:pt x="46958" y="73914"/>
                      <a:pt x="50102" y="70676"/>
                      <a:pt x="51530" y="66675"/>
                    </a:cubicBezTo>
                    <a:lnTo>
                      <a:pt x="42863" y="66675"/>
                    </a:lnTo>
                    <a:cubicBezTo>
                      <a:pt x="40195" y="66675"/>
                      <a:pt x="38100" y="64580"/>
                      <a:pt x="38100" y="61913"/>
                    </a:cubicBezTo>
                    <a:cubicBezTo>
                      <a:pt x="38100" y="59245"/>
                      <a:pt x="40195" y="57150"/>
                      <a:pt x="42863" y="57150"/>
                    </a:cubicBezTo>
                    <a:close/>
                    <a:moveTo>
                      <a:pt x="71438" y="28575"/>
                    </a:moveTo>
                    <a:lnTo>
                      <a:pt x="4763" y="28575"/>
                    </a:lnTo>
                    <a:cubicBezTo>
                      <a:pt x="2096" y="28575"/>
                      <a:pt x="0" y="30671"/>
                      <a:pt x="0" y="33338"/>
                    </a:cubicBezTo>
                    <a:lnTo>
                      <a:pt x="0" y="90488"/>
                    </a:lnTo>
                    <a:cubicBezTo>
                      <a:pt x="0" y="93155"/>
                      <a:pt x="2096" y="95250"/>
                      <a:pt x="4763" y="95250"/>
                    </a:cubicBezTo>
                    <a:lnTo>
                      <a:pt x="71438" y="95250"/>
                    </a:lnTo>
                    <a:cubicBezTo>
                      <a:pt x="74105" y="95250"/>
                      <a:pt x="76200" y="93155"/>
                      <a:pt x="76200" y="90488"/>
                    </a:cubicBezTo>
                    <a:lnTo>
                      <a:pt x="76200" y="33338"/>
                    </a:lnTo>
                    <a:cubicBezTo>
                      <a:pt x="76200" y="30671"/>
                      <a:pt x="74105" y="28575"/>
                      <a:pt x="71438" y="28575"/>
                    </a:cubicBezTo>
                    <a:close/>
                    <a:moveTo>
                      <a:pt x="38100" y="85725"/>
                    </a:moveTo>
                    <a:cubicBezTo>
                      <a:pt x="24955" y="85725"/>
                      <a:pt x="14288" y="75057"/>
                      <a:pt x="14288" y="61913"/>
                    </a:cubicBezTo>
                    <a:cubicBezTo>
                      <a:pt x="14288" y="48768"/>
                      <a:pt x="24955" y="38100"/>
                      <a:pt x="38100" y="38100"/>
                    </a:cubicBezTo>
                    <a:cubicBezTo>
                      <a:pt x="51245" y="38100"/>
                      <a:pt x="61913" y="48768"/>
                      <a:pt x="61913" y="61913"/>
                    </a:cubicBezTo>
                    <a:cubicBezTo>
                      <a:pt x="61913" y="75057"/>
                      <a:pt x="51245" y="85725"/>
                      <a:pt x="38100" y="85725"/>
                    </a:cubicBezTo>
                    <a:close/>
                    <a:moveTo>
                      <a:pt x="71438" y="0"/>
                    </a:moveTo>
                    <a:lnTo>
                      <a:pt x="4763" y="0"/>
                    </a:lnTo>
                    <a:cubicBezTo>
                      <a:pt x="2096" y="0"/>
                      <a:pt x="0" y="2096"/>
                      <a:pt x="0" y="4763"/>
                    </a:cubicBezTo>
                    <a:lnTo>
                      <a:pt x="0" y="19050"/>
                    </a:lnTo>
                    <a:lnTo>
                      <a:pt x="76200" y="19050"/>
                    </a:lnTo>
                    <a:lnTo>
                      <a:pt x="76200" y="4763"/>
                    </a:lnTo>
                    <a:cubicBezTo>
                      <a:pt x="76200" y="2096"/>
                      <a:pt x="74105" y="0"/>
                      <a:pt x="71438" y="0"/>
                    </a:cubicBezTo>
                    <a:close/>
                    <a:moveTo>
                      <a:pt x="11906" y="14288"/>
                    </a:moveTo>
                    <a:cubicBezTo>
                      <a:pt x="9239" y="14288"/>
                      <a:pt x="7144" y="12192"/>
                      <a:pt x="7144" y="9525"/>
                    </a:cubicBezTo>
                    <a:cubicBezTo>
                      <a:pt x="7144" y="6858"/>
                      <a:pt x="9239" y="4763"/>
                      <a:pt x="11906" y="4763"/>
                    </a:cubicBezTo>
                    <a:cubicBezTo>
                      <a:pt x="14573" y="4763"/>
                      <a:pt x="16669" y="6858"/>
                      <a:pt x="16669" y="9525"/>
                    </a:cubicBezTo>
                    <a:cubicBezTo>
                      <a:pt x="16669" y="12192"/>
                      <a:pt x="14573" y="14288"/>
                      <a:pt x="11906" y="14288"/>
                    </a:cubicBezTo>
                    <a:close/>
                    <a:moveTo>
                      <a:pt x="26194" y="14288"/>
                    </a:moveTo>
                    <a:cubicBezTo>
                      <a:pt x="23527" y="14288"/>
                      <a:pt x="21431" y="12192"/>
                      <a:pt x="21431" y="9525"/>
                    </a:cubicBezTo>
                    <a:cubicBezTo>
                      <a:pt x="21431" y="6858"/>
                      <a:pt x="23527" y="4763"/>
                      <a:pt x="26194" y="4763"/>
                    </a:cubicBezTo>
                    <a:cubicBezTo>
                      <a:pt x="28861" y="4763"/>
                      <a:pt x="30956" y="6858"/>
                      <a:pt x="30956" y="9525"/>
                    </a:cubicBezTo>
                    <a:cubicBezTo>
                      <a:pt x="30956" y="12192"/>
                      <a:pt x="28861" y="14288"/>
                      <a:pt x="26194" y="14288"/>
                    </a:cubicBezTo>
                    <a:close/>
                    <a:moveTo>
                      <a:pt x="57150" y="14288"/>
                    </a:moveTo>
                    <a:cubicBezTo>
                      <a:pt x="54483" y="14288"/>
                      <a:pt x="52388" y="12192"/>
                      <a:pt x="52388" y="9525"/>
                    </a:cubicBezTo>
                    <a:cubicBezTo>
                      <a:pt x="52388" y="6858"/>
                      <a:pt x="54483" y="4763"/>
                      <a:pt x="57150" y="4763"/>
                    </a:cubicBezTo>
                    <a:cubicBezTo>
                      <a:pt x="59817" y="4763"/>
                      <a:pt x="61913" y="6858"/>
                      <a:pt x="61913" y="9525"/>
                    </a:cubicBezTo>
                    <a:cubicBezTo>
                      <a:pt x="61913" y="12192"/>
                      <a:pt x="59817" y="14288"/>
                      <a:pt x="57150" y="14288"/>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grpSp>
        <p:nvGrpSpPr>
          <p:cNvPr id="967" name="Group 966" descr="Third ring: &quot;Every role &amp; function&quot; label with Icons of every day objects">
            <a:extLst>
              <a:ext uri="{FF2B5EF4-FFF2-40B4-BE49-F238E27FC236}">
                <a16:creationId xmlns:a16="http://schemas.microsoft.com/office/drawing/2014/main" id="{9B688733-4F80-A957-CEC1-B14E5CB2DE04}"/>
              </a:ext>
            </a:extLst>
          </p:cNvPr>
          <p:cNvGrpSpPr/>
          <p:nvPr/>
        </p:nvGrpSpPr>
        <p:grpSpPr>
          <a:xfrm>
            <a:off x="1615024" y="-267705"/>
            <a:ext cx="6058634" cy="5907512"/>
            <a:chOff x="2000965" y="-509341"/>
            <a:chExt cx="8078178" cy="7876683"/>
          </a:xfrm>
        </p:grpSpPr>
        <p:sp>
          <p:nvSpPr>
            <p:cNvPr id="968" name="Oval 967">
              <a:extLst>
                <a:ext uri="{FF2B5EF4-FFF2-40B4-BE49-F238E27FC236}">
                  <a16:creationId xmlns:a16="http://schemas.microsoft.com/office/drawing/2014/main" id="{63D043C1-4DE1-B0B4-B6F5-89300D6A936C}"/>
                </a:ext>
                <a:ext uri="{C183D7F6-B498-43B3-948B-1728B52AA6E4}">
                  <adec:decorative xmlns:adec="http://schemas.microsoft.com/office/drawing/2017/decorative" val="1"/>
                </a:ext>
              </a:extLst>
            </p:cNvPr>
            <p:cNvSpPr>
              <a:spLocks/>
            </p:cNvSpPr>
            <p:nvPr/>
          </p:nvSpPr>
          <p:spPr bwMode="auto">
            <a:xfrm>
              <a:off x="2149839" y="-509341"/>
              <a:ext cx="7876691" cy="7876683"/>
            </a:xfrm>
            <a:prstGeom prst="ellipse">
              <a:avLst/>
            </a:prstGeom>
            <a:no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grpSp>
          <p:nvGrpSpPr>
            <p:cNvPr id="969" name="Group 968">
              <a:extLst>
                <a:ext uri="{FF2B5EF4-FFF2-40B4-BE49-F238E27FC236}">
                  <a16:creationId xmlns:a16="http://schemas.microsoft.com/office/drawing/2014/main" id="{29D910AE-032B-0409-A85E-67C844C2E0E1}"/>
                </a:ext>
              </a:extLst>
            </p:cNvPr>
            <p:cNvGrpSpPr>
              <a:grpSpLocks noChangeAspect="1"/>
            </p:cNvGrpSpPr>
            <p:nvPr/>
          </p:nvGrpSpPr>
          <p:grpSpPr>
            <a:xfrm>
              <a:off x="2157836" y="2177917"/>
              <a:ext cx="360000" cy="360000"/>
              <a:chOff x="2250732" y="2183326"/>
              <a:chExt cx="422790" cy="422788"/>
            </a:xfrm>
          </p:grpSpPr>
          <p:sp>
            <p:nvSpPr>
              <p:cNvPr id="1006" name="Oval 1005">
                <a:extLst>
                  <a:ext uri="{FF2B5EF4-FFF2-40B4-BE49-F238E27FC236}">
                    <a16:creationId xmlns:a16="http://schemas.microsoft.com/office/drawing/2014/main" id="{B0C5239A-4C3D-FB40-0EFF-1D711D90471E}"/>
                  </a:ext>
                  <a:ext uri="{C183D7F6-B498-43B3-948B-1728B52AA6E4}">
                    <adec:decorative xmlns:adec="http://schemas.microsoft.com/office/drawing/2017/decorative" val="1"/>
                  </a:ext>
                </a:extLst>
              </p:cNvPr>
              <p:cNvSpPr>
                <a:spLocks/>
              </p:cNvSpPr>
              <p:nvPr/>
            </p:nvSpPr>
            <p:spPr bwMode="auto">
              <a:xfrm flipH="1">
                <a:off x="2250732" y="2183326"/>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07" name="Freeform: Shape 211">
                <a:extLst>
                  <a:ext uri="{FF2B5EF4-FFF2-40B4-BE49-F238E27FC236}">
                    <a16:creationId xmlns:a16="http://schemas.microsoft.com/office/drawing/2014/main" id="{21D012E5-03C7-5EBF-B3A0-B74BD97B3639}"/>
                  </a:ext>
                </a:extLst>
              </p:cNvPr>
              <p:cNvSpPr>
                <a:spLocks noChangeAspect="1"/>
              </p:cNvSpPr>
              <p:nvPr/>
            </p:nvSpPr>
            <p:spPr>
              <a:xfrm>
                <a:off x="2347827" y="2280420"/>
                <a:ext cx="228601" cy="228600"/>
              </a:xfrm>
              <a:custGeom>
                <a:avLst/>
                <a:gdLst>
                  <a:gd name="connsiteX0" fmla="*/ 266700 w 266700"/>
                  <a:gd name="connsiteY0" fmla="*/ 133350 h 266699"/>
                  <a:gd name="connsiteX1" fmla="*/ 133350 w 266700"/>
                  <a:gd name="connsiteY1" fmla="*/ 0 h 266699"/>
                  <a:gd name="connsiteX2" fmla="*/ 0 w 266700"/>
                  <a:gd name="connsiteY2" fmla="*/ 133350 h 266699"/>
                  <a:gd name="connsiteX3" fmla="*/ 133350 w 266700"/>
                  <a:gd name="connsiteY3" fmla="*/ 266700 h 266699"/>
                  <a:gd name="connsiteX4" fmla="*/ 266700 w 266700"/>
                  <a:gd name="connsiteY4" fmla="*/ 133350 h 266699"/>
                  <a:gd name="connsiteX5" fmla="*/ 170688 w 266700"/>
                  <a:gd name="connsiteY5" fmla="*/ 70485 h 266699"/>
                  <a:gd name="connsiteX6" fmla="*/ 113538 w 266700"/>
                  <a:gd name="connsiteY6" fmla="*/ 203835 h 266699"/>
                  <a:gd name="connsiteX7" fmla="*/ 101060 w 266700"/>
                  <a:gd name="connsiteY7" fmla="*/ 208883 h 266699"/>
                  <a:gd name="connsiteX8" fmla="*/ 96012 w 266700"/>
                  <a:gd name="connsiteY8" fmla="*/ 196406 h 266699"/>
                  <a:gd name="connsiteX9" fmla="*/ 153162 w 266700"/>
                  <a:gd name="connsiteY9" fmla="*/ 63056 h 266699"/>
                  <a:gd name="connsiteX10" fmla="*/ 165640 w 266700"/>
                  <a:gd name="connsiteY10" fmla="*/ 58007 h 266699"/>
                  <a:gd name="connsiteX11" fmla="*/ 170688 w 266700"/>
                  <a:gd name="connsiteY11" fmla="*/ 70485 h 266699"/>
                  <a:gd name="connsiteX12" fmla="*/ 92012 w 266700"/>
                  <a:gd name="connsiteY12" fmla="*/ 107251 h 266699"/>
                  <a:gd name="connsiteX13" fmla="*/ 62103 w 266700"/>
                  <a:gd name="connsiteY13" fmla="*/ 133445 h 266699"/>
                  <a:gd name="connsiteX14" fmla="*/ 92012 w 266700"/>
                  <a:gd name="connsiteY14" fmla="*/ 159639 h 266699"/>
                  <a:gd name="connsiteX15" fmla="*/ 92869 w 266700"/>
                  <a:gd name="connsiteY15" fmla="*/ 173069 h 266699"/>
                  <a:gd name="connsiteX16" fmla="*/ 79438 w 266700"/>
                  <a:gd name="connsiteY16" fmla="*/ 173927 h 266699"/>
                  <a:gd name="connsiteX17" fmla="*/ 41338 w 266700"/>
                  <a:gd name="connsiteY17" fmla="*/ 140589 h 266699"/>
                  <a:gd name="connsiteX18" fmla="*/ 38100 w 266700"/>
                  <a:gd name="connsiteY18" fmla="*/ 133445 h 266699"/>
                  <a:gd name="connsiteX19" fmla="*/ 41338 w 266700"/>
                  <a:gd name="connsiteY19" fmla="*/ 126301 h 266699"/>
                  <a:gd name="connsiteX20" fmla="*/ 79438 w 266700"/>
                  <a:gd name="connsiteY20" fmla="*/ 92964 h 266699"/>
                  <a:gd name="connsiteX21" fmla="*/ 92869 w 266700"/>
                  <a:gd name="connsiteY21" fmla="*/ 93821 h 266699"/>
                  <a:gd name="connsiteX22" fmla="*/ 92012 w 266700"/>
                  <a:gd name="connsiteY22" fmla="*/ 107251 h 266699"/>
                  <a:gd name="connsiteX23" fmla="*/ 173831 w 266700"/>
                  <a:gd name="connsiteY23" fmla="*/ 172974 h 266699"/>
                  <a:gd name="connsiteX24" fmla="*/ 174688 w 266700"/>
                  <a:gd name="connsiteY24" fmla="*/ 159544 h 266699"/>
                  <a:gd name="connsiteX25" fmla="*/ 204597 w 266700"/>
                  <a:gd name="connsiteY25" fmla="*/ 133350 h 266699"/>
                  <a:gd name="connsiteX26" fmla="*/ 174688 w 266700"/>
                  <a:gd name="connsiteY26" fmla="*/ 107156 h 266699"/>
                  <a:gd name="connsiteX27" fmla="*/ 173831 w 266700"/>
                  <a:gd name="connsiteY27" fmla="*/ 93726 h 266699"/>
                  <a:gd name="connsiteX28" fmla="*/ 187262 w 266700"/>
                  <a:gd name="connsiteY28" fmla="*/ 92869 h 266699"/>
                  <a:gd name="connsiteX29" fmla="*/ 225362 w 266700"/>
                  <a:gd name="connsiteY29" fmla="*/ 126206 h 266699"/>
                  <a:gd name="connsiteX30" fmla="*/ 228600 w 266700"/>
                  <a:gd name="connsiteY30" fmla="*/ 133350 h 266699"/>
                  <a:gd name="connsiteX31" fmla="*/ 225362 w 266700"/>
                  <a:gd name="connsiteY31" fmla="*/ 140494 h 266699"/>
                  <a:gd name="connsiteX32" fmla="*/ 187262 w 266700"/>
                  <a:gd name="connsiteY32" fmla="*/ 173831 h 266699"/>
                  <a:gd name="connsiteX33" fmla="*/ 173831 w 266700"/>
                  <a:gd name="connsiteY33" fmla="*/ 172974 h 266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66700" h="266699">
                    <a:moveTo>
                      <a:pt x="266700" y="133350"/>
                    </a:moveTo>
                    <a:cubicBezTo>
                      <a:pt x="266700" y="59722"/>
                      <a:pt x="206978" y="0"/>
                      <a:pt x="133350" y="0"/>
                    </a:cubicBezTo>
                    <a:cubicBezTo>
                      <a:pt x="59722" y="0"/>
                      <a:pt x="0" y="59722"/>
                      <a:pt x="0" y="133350"/>
                    </a:cubicBezTo>
                    <a:cubicBezTo>
                      <a:pt x="0" y="206978"/>
                      <a:pt x="59722" y="266700"/>
                      <a:pt x="133350" y="266700"/>
                    </a:cubicBezTo>
                    <a:cubicBezTo>
                      <a:pt x="206978" y="266700"/>
                      <a:pt x="266700" y="206978"/>
                      <a:pt x="266700" y="133350"/>
                    </a:cubicBezTo>
                    <a:close/>
                    <a:moveTo>
                      <a:pt x="170688" y="70485"/>
                    </a:moveTo>
                    <a:lnTo>
                      <a:pt x="113538" y="203835"/>
                    </a:lnTo>
                    <a:cubicBezTo>
                      <a:pt x="111443" y="208693"/>
                      <a:pt x="105823" y="210884"/>
                      <a:pt x="101060" y="208883"/>
                    </a:cubicBezTo>
                    <a:cubicBezTo>
                      <a:pt x="96203" y="206788"/>
                      <a:pt x="94012" y="201168"/>
                      <a:pt x="96012" y="196406"/>
                    </a:cubicBezTo>
                    <a:lnTo>
                      <a:pt x="153162" y="63056"/>
                    </a:lnTo>
                    <a:cubicBezTo>
                      <a:pt x="155258" y="58198"/>
                      <a:pt x="160877" y="56007"/>
                      <a:pt x="165640" y="58007"/>
                    </a:cubicBezTo>
                    <a:cubicBezTo>
                      <a:pt x="170497" y="60103"/>
                      <a:pt x="172688" y="65723"/>
                      <a:pt x="170688" y="70485"/>
                    </a:cubicBezTo>
                    <a:close/>
                    <a:moveTo>
                      <a:pt x="92012" y="107251"/>
                    </a:moveTo>
                    <a:lnTo>
                      <a:pt x="62103" y="133445"/>
                    </a:lnTo>
                    <a:lnTo>
                      <a:pt x="92012" y="159639"/>
                    </a:lnTo>
                    <a:cubicBezTo>
                      <a:pt x="96012" y="163068"/>
                      <a:pt x="96393" y="169164"/>
                      <a:pt x="92869" y="173069"/>
                    </a:cubicBezTo>
                    <a:cubicBezTo>
                      <a:pt x="89440" y="177070"/>
                      <a:pt x="83344" y="177451"/>
                      <a:pt x="79438" y="173927"/>
                    </a:cubicBezTo>
                    <a:lnTo>
                      <a:pt x="41338" y="140589"/>
                    </a:lnTo>
                    <a:cubicBezTo>
                      <a:pt x="39243" y="138779"/>
                      <a:pt x="38100" y="136208"/>
                      <a:pt x="38100" y="133445"/>
                    </a:cubicBezTo>
                    <a:cubicBezTo>
                      <a:pt x="38100" y="130683"/>
                      <a:pt x="39243" y="128111"/>
                      <a:pt x="41338" y="126301"/>
                    </a:cubicBezTo>
                    <a:lnTo>
                      <a:pt x="79438" y="92964"/>
                    </a:lnTo>
                    <a:cubicBezTo>
                      <a:pt x="83439" y="89535"/>
                      <a:pt x="89440" y="89916"/>
                      <a:pt x="92869" y="93821"/>
                    </a:cubicBezTo>
                    <a:cubicBezTo>
                      <a:pt x="96298" y="97822"/>
                      <a:pt x="95917" y="103823"/>
                      <a:pt x="92012" y="107251"/>
                    </a:cubicBezTo>
                    <a:close/>
                    <a:moveTo>
                      <a:pt x="173831" y="172974"/>
                    </a:moveTo>
                    <a:cubicBezTo>
                      <a:pt x="170402" y="168974"/>
                      <a:pt x="170783" y="162973"/>
                      <a:pt x="174688" y="159544"/>
                    </a:cubicBezTo>
                    <a:lnTo>
                      <a:pt x="204597" y="133350"/>
                    </a:lnTo>
                    <a:lnTo>
                      <a:pt x="174688" y="107156"/>
                    </a:lnTo>
                    <a:cubicBezTo>
                      <a:pt x="170688" y="103727"/>
                      <a:pt x="170307" y="97631"/>
                      <a:pt x="173831" y="93726"/>
                    </a:cubicBezTo>
                    <a:cubicBezTo>
                      <a:pt x="177260" y="89726"/>
                      <a:pt x="183356" y="89345"/>
                      <a:pt x="187262" y="92869"/>
                    </a:cubicBezTo>
                    <a:lnTo>
                      <a:pt x="225362" y="126206"/>
                    </a:lnTo>
                    <a:cubicBezTo>
                      <a:pt x="227457" y="128016"/>
                      <a:pt x="228600" y="130588"/>
                      <a:pt x="228600" y="133350"/>
                    </a:cubicBezTo>
                    <a:cubicBezTo>
                      <a:pt x="228600" y="136112"/>
                      <a:pt x="227457" y="138684"/>
                      <a:pt x="225362" y="140494"/>
                    </a:cubicBezTo>
                    <a:lnTo>
                      <a:pt x="187262" y="173831"/>
                    </a:lnTo>
                    <a:cubicBezTo>
                      <a:pt x="183261" y="177260"/>
                      <a:pt x="177260" y="176879"/>
                      <a:pt x="173831" y="172974"/>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70" name="Group 969">
              <a:extLst>
                <a:ext uri="{FF2B5EF4-FFF2-40B4-BE49-F238E27FC236}">
                  <a16:creationId xmlns:a16="http://schemas.microsoft.com/office/drawing/2014/main" id="{285FCBC3-C616-F5E2-4B74-CA9A107D6EC3}"/>
                </a:ext>
              </a:extLst>
            </p:cNvPr>
            <p:cNvGrpSpPr>
              <a:grpSpLocks noChangeAspect="1"/>
            </p:cNvGrpSpPr>
            <p:nvPr/>
          </p:nvGrpSpPr>
          <p:grpSpPr>
            <a:xfrm>
              <a:off x="8491364" y="6257743"/>
              <a:ext cx="360000" cy="360000"/>
              <a:chOff x="9139447" y="1197131"/>
              <a:chExt cx="422790" cy="422788"/>
            </a:xfrm>
          </p:grpSpPr>
          <p:sp>
            <p:nvSpPr>
              <p:cNvPr id="1004" name="Oval 1003">
                <a:extLst>
                  <a:ext uri="{FF2B5EF4-FFF2-40B4-BE49-F238E27FC236}">
                    <a16:creationId xmlns:a16="http://schemas.microsoft.com/office/drawing/2014/main" id="{A0F11DA8-D264-62BB-5E6E-452BEB234A68}"/>
                  </a:ext>
                  <a:ext uri="{C183D7F6-B498-43B3-948B-1728B52AA6E4}">
                    <adec:decorative xmlns:adec="http://schemas.microsoft.com/office/drawing/2017/decorative" val="1"/>
                  </a:ext>
                </a:extLst>
              </p:cNvPr>
              <p:cNvSpPr>
                <a:spLocks/>
              </p:cNvSpPr>
              <p:nvPr/>
            </p:nvSpPr>
            <p:spPr bwMode="auto">
              <a:xfrm>
                <a:off x="9139447" y="1197131"/>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05" name="Graphic 16">
                <a:extLst>
                  <a:ext uri="{FF2B5EF4-FFF2-40B4-BE49-F238E27FC236}">
                    <a16:creationId xmlns:a16="http://schemas.microsoft.com/office/drawing/2014/main" id="{55F1E403-9FC2-9DC1-573C-4FA47BCFCCDA}"/>
                  </a:ext>
                </a:extLst>
              </p:cNvPr>
              <p:cNvSpPr>
                <a:spLocks noChangeAspect="1"/>
              </p:cNvSpPr>
              <p:nvPr/>
            </p:nvSpPr>
            <p:spPr>
              <a:xfrm>
                <a:off x="9236486" y="1294225"/>
                <a:ext cx="228714" cy="228600"/>
              </a:xfrm>
              <a:custGeom>
                <a:avLst/>
                <a:gdLst>
                  <a:gd name="connsiteX0" fmla="*/ 126206 w 190404"/>
                  <a:gd name="connsiteY0" fmla="*/ 0 h 190309"/>
                  <a:gd name="connsiteX1" fmla="*/ 133255 w 190404"/>
                  <a:gd name="connsiteY1" fmla="*/ 6191 h 190309"/>
                  <a:gd name="connsiteX2" fmla="*/ 133255 w 190404"/>
                  <a:gd name="connsiteY2" fmla="*/ 7144 h 190309"/>
                  <a:gd name="connsiteX3" fmla="*/ 133255 w 190404"/>
                  <a:gd name="connsiteY3" fmla="*/ 29337 h 190309"/>
                  <a:gd name="connsiteX4" fmla="*/ 161163 w 190404"/>
                  <a:gd name="connsiteY4" fmla="*/ 57245 h 190309"/>
                  <a:gd name="connsiteX5" fmla="*/ 183261 w 190404"/>
                  <a:gd name="connsiteY5" fmla="*/ 57245 h 190309"/>
                  <a:gd name="connsiteX6" fmla="*/ 190405 w 190404"/>
                  <a:gd name="connsiteY6" fmla="*/ 64389 h 190309"/>
                  <a:gd name="connsiteX7" fmla="*/ 184214 w 190404"/>
                  <a:gd name="connsiteY7" fmla="*/ 71438 h 190309"/>
                  <a:gd name="connsiteX8" fmla="*/ 183261 w 190404"/>
                  <a:gd name="connsiteY8" fmla="*/ 71438 h 190309"/>
                  <a:gd name="connsiteX9" fmla="*/ 161830 w 190404"/>
                  <a:gd name="connsiteY9" fmla="*/ 71438 h 190309"/>
                  <a:gd name="connsiteX10" fmla="*/ 161830 w 190404"/>
                  <a:gd name="connsiteY10" fmla="*/ 88106 h 190309"/>
                  <a:gd name="connsiteX11" fmla="*/ 183261 w 190404"/>
                  <a:gd name="connsiteY11" fmla="*/ 88106 h 190309"/>
                  <a:gd name="connsiteX12" fmla="*/ 190310 w 190404"/>
                  <a:gd name="connsiteY12" fmla="*/ 94298 h 190309"/>
                  <a:gd name="connsiteX13" fmla="*/ 190310 w 190404"/>
                  <a:gd name="connsiteY13" fmla="*/ 95250 h 190309"/>
                  <a:gd name="connsiteX14" fmla="*/ 184214 w 190404"/>
                  <a:gd name="connsiteY14" fmla="*/ 102299 h 190309"/>
                  <a:gd name="connsiteX15" fmla="*/ 183261 w 190404"/>
                  <a:gd name="connsiteY15" fmla="*/ 102299 h 190309"/>
                  <a:gd name="connsiteX16" fmla="*/ 161830 w 190404"/>
                  <a:gd name="connsiteY16" fmla="*/ 102299 h 190309"/>
                  <a:gd name="connsiteX17" fmla="*/ 161830 w 190404"/>
                  <a:gd name="connsiteY17" fmla="*/ 118967 h 190309"/>
                  <a:gd name="connsiteX18" fmla="*/ 183261 w 190404"/>
                  <a:gd name="connsiteY18" fmla="*/ 118967 h 190309"/>
                  <a:gd name="connsiteX19" fmla="*/ 190310 w 190404"/>
                  <a:gd name="connsiteY19" fmla="*/ 125159 h 190309"/>
                  <a:gd name="connsiteX20" fmla="*/ 190310 w 190404"/>
                  <a:gd name="connsiteY20" fmla="*/ 126111 h 190309"/>
                  <a:gd name="connsiteX21" fmla="*/ 184214 w 190404"/>
                  <a:gd name="connsiteY21" fmla="*/ 133160 h 190309"/>
                  <a:gd name="connsiteX22" fmla="*/ 183261 w 190404"/>
                  <a:gd name="connsiteY22" fmla="*/ 133160 h 190309"/>
                  <a:gd name="connsiteX23" fmla="*/ 161068 w 190404"/>
                  <a:gd name="connsiteY23" fmla="*/ 133160 h 190309"/>
                  <a:gd name="connsiteX24" fmla="*/ 133255 w 190404"/>
                  <a:gd name="connsiteY24" fmla="*/ 160973 h 190309"/>
                  <a:gd name="connsiteX25" fmla="*/ 133255 w 190404"/>
                  <a:gd name="connsiteY25" fmla="*/ 183166 h 190309"/>
                  <a:gd name="connsiteX26" fmla="*/ 126111 w 190404"/>
                  <a:gd name="connsiteY26" fmla="*/ 190310 h 190309"/>
                  <a:gd name="connsiteX27" fmla="*/ 119063 w 190404"/>
                  <a:gd name="connsiteY27" fmla="*/ 184118 h 190309"/>
                  <a:gd name="connsiteX28" fmla="*/ 119063 w 190404"/>
                  <a:gd name="connsiteY28" fmla="*/ 183166 h 190309"/>
                  <a:gd name="connsiteX29" fmla="*/ 119063 w 190404"/>
                  <a:gd name="connsiteY29" fmla="*/ 161735 h 190309"/>
                  <a:gd name="connsiteX30" fmla="*/ 102394 w 190404"/>
                  <a:gd name="connsiteY30" fmla="*/ 161735 h 190309"/>
                  <a:gd name="connsiteX31" fmla="*/ 102394 w 190404"/>
                  <a:gd name="connsiteY31" fmla="*/ 183166 h 190309"/>
                  <a:gd name="connsiteX32" fmla="*/ 96203 w 190404"/>
                  <a:gd name="connsiteY32" fmla="*/ 190214 h 190309"/>
                  <a:gd name="connsiteX33" fmla="*/ 95250 w 190404"/>
                  <a:gd name="connsiteY33" fmla="*/ 190214 h 190309"/>
                  <a:gd name="connsiteX34" fmla="*/ 88202 w 190404"/>
                  <a:gd name="connsiteY34" fmla="*/ 184118 h 190309"/>
                  <a:gd name="connsiteX35" fmla="*/ 88202 w 190404"/>
                  <a:gd name="connsiteY35" fmla="*/ 183166 h 190309"/>
                  <a:gd name="connsiteX36" fmla="*/ 88202 w 190404"/>
                  <a:gd name="connsiteY36" fmla="*/ 161735 h 190309"/>
                  <a:gd name="connsiteX37" fmla="*/ 71533 w 190404"/>
                  <a:gd name="connsiteY37" fmla="*/ 161735 h 190309"/>
                  <a:gd name="connsiteX38" fmla="*/ 71533 w 190404"/>
                  <a:gd name="connsiteY38" fmla="*/ 183166 h 190309"/>
                  <a:gd name="connsiteX39" fmla="*/ 65342 w 190404"/>
                  <a:gd name="connsiteY39" fmla="*/ 190214 h 190309"/>
                  <a:gd name="connsiteX40" fmla="*/ 64389 w 190404"/>
                  <a:gd name="connsiteY40" fmla="*/ 190214 h 190309"/>
                  <a:gd name="connsiteX41" fmla="*/ 57341 w 190404"/>
                  <a:gd name="connsiteY41" fmla="*/ 184118 h 190309"/>
                  <a:gd name="connsiteX42" fmla="*/ 57341 w 190404"/>
                  <a:gd name="connsiteY42" fmla="*/ 183166 h 190309"/>
                  <a:gd name="connsiteX43" fmla="*/ 57341 w 190404"/>
                  <a:gd name="connsiteY43" fmla="*/ 161068 h 190309"/>
                  <a:gd name="connsiteX44" fmla="*/ 29432 w 190404"/>
                  <a:gd name="connsiteY44" fmla="*/ 133160 h 190309"/>
                  <a:gd name="connsiteX45" fmla="*/ 7144 w 190404"/>
                  <a:gd name="connsiteY45" fmla="*/ 133160 h 190309"/>
                  <a:gd name="connsiteX46" fmla="*/ 0 w 190404"/>
                  <a:gd name="connsiteY46" fmla="*/ 126016 h 190309"/>
                  <a:gd name="connsiteX47" fmla="*/ 6191 w 190404"/>
                  <a:gd name="connsiteY47" fmla="*/ 118967 h 190309"/>
                  <a:gd name="connsiteX48" fmla="*/ 7144 w 190404"/>
                  <a:gd name="connsiteY48" fmla="*/ 118967 h 190309"/>
                  <a:gd name="connsiteX49" fmla="*/ 28575 w 190404"/>
                  <a:gd name="connsiteY49" fmla="*/ 118967 h 190309"/>
                  <a:gd name="connsiteX50" fmla="*/ 28575 w 190404"/>
                  <a:gd name="connsiteY50" fmla="*/ 102299 h 190309"/>
                  <a:gd name="connsiteX51" fmla="*/ 7144 w 190404"/>
                  <a:gd name="connsiteY51" fmla="*/ 102299 h 190309"/>
                  <a:gd name="connsiteX52" fmla="*/ 95 w 190404"/>
                  <a:gd name="connsiteY52" fmla="*/ 96107 h 190309"/>
                  <a:gd name="connsiteX53" fmla="*/ 95 w 190404"/>
                  <a:gd name="connsiteY53" fmla="*/ 95155 h 190309"/>
                  <a:gd name="connsiteX54" fmla="*/ 6191 w 190404"/>
                  <a:gd name="connsiteY54" fmla="*/ 88106 h 190309"/>
                  <a:gd name="connsiteX55" fmla="*/ 7144 w 190404"/>
                  <a:gd name="connsiteY55" fmla="*/ 88106 h 190309"/>
                  <a:gd name="connsiteX56" fmla="*/ 28575 w 190404"/>
                  <a:gd name="connsiteY56" fmla="*/ 88106 h 190309"/>
                  <a:gd name="connsiteX57" fmla="*/ 28575 w 190404"/>
                  <a:gd name="connsiteY57" fmla="*/ 71438 h 190309"/>
                  <a:gd name="connsiteX58" fmla="*/ 7144 w 190404"/>
                  <a:gd name="connsiteY58" fmla="*/ 71438 h 190309"/>
                  <a:gd name="connsiteX59" fmla="*/ 95 w 190404"/>
                  <a:gd name="connsiteY59" fmla="*/ 65246 h 190309"/>
                  <a:gd name="connsiteX60" fmla="*/ 95 w 190404"/>
                  <a:gd name="connsiteY60" fmla="*/ 64294 h 190309"/>
                  <a:gd name="connsiteX61" fmla="*/ 6191 w 190404"/>
                  <a:gd name="connsiteY61" fmla="*/ 57245 h 190309"/>
                  <a:gd name="connsiteX62" fmla="*/ 7144 w 190404"/>
                  <a:gd name="connsiteY62" fmla="*/ 57245 h 190309"/>
                  <a:gd name="connsiteX63" fmla="*/ 29337 w 190404"/>
                  <a:gd name="connsiteY63" fmla="*/ 57245 h 190309"/>
                  <a:gd name="connsiteX64" fmla="*/ 57245 w 190404"/>
                  <a:gd name="connsiteY64" fmla="*/ 29432 h 190309"/>
                  <a:gd name="connsiteX65" fmla="*/ 57245 w 190404"/>
                  <a:gd name="connsiteY65" fmla="*/ 7144 h 190309"/>
                  <a:gd name="connsiteX66" fmla="*/ 64389 w 190404"/>
                  <a:gd name="connsiteY66" fmla="*/ 0 h 190309"/>
                  <a:gd name="connsiteX67" fmla="*/ 71438 w 190404"/>
                  <a:gd name="connsiteY67" fmla="*/ 6191 h 190309"/>
                  <a:gd name="connsiteX68" fmla="*/ 71438 w 190404"/>
                  <a:gd name="connsiteY68" fmla="*/ 7144 h 190309"/>
                  <a:gd name="connsiteX69" fmla="*/ 71438 w 190404"/>
                  <a:gd name="connsiteY69" fmla="*/ 28575 h 190309"/>
                  <a:gd name="connsiteX70" fmla="*/ 88106 w 190404"/>
                  <a:gd name="connsiteY70" fmla="*/ 28575 h 190309"/>
                  <a:gd name="connsiteX71" fmla="*/ 88106 w 190404"/>
                  <a:gd name="connsiteY71" fmla="*/ 7144 h 190309"/>
                  <a:gd name="connsiteX72" fmla="*/ 94298 w 190404"/>
                  <a:gd name="connsiteY72" fmla="*/ 95 h 190309"/>
                  <a:gd name="connsiteX73" fmla="*/ 95250 w 190404"/>
                  <a:gd name="connsiteY73" fmla="*/ 95 h 190309"/>
                  <a:gd name="connsiteX74" fmla="*/ 102299 w 190404"/>
                  <a:gd name="connsiteY74" fmla="*/ 6191 h 190309"/>
                  <a:gd name="connsiteX75" fmla="*/ 102299 w 190404"/>
                  <a:gd name="connsiteY75" fmla="*/ 7144 h 190309"/>
                  <a:gd name="connsiteX76" fmla="*/ 102299 w 190404"/>
                  <a:gd name="connsiteY76" fmla="*/ 28575 h 190309"/>
                  <a:gd name="connsiteX77" fmla="*/ 118967 w 190404"/>
                  <a:gd name="connsiteY77" fmla="*/ 28575 h 190309"/>
                  <a:gd name="connsiteX78" fmla="*/ 118967 w 190404"/>
                  <a:gd name="connsiteY78" fmla="*/ 7144 h 190309"/>
                  <a:gd name="connsiteX79" fmla="*/ 124206 w 190404"/>
                  <a:gd name="connsiteY79" fmla="*/ 286 h 190309"/>
                  <a:gd name="connsiteX80" fmla="*/ 125159 w 190404"/>
                  <a:gd name="connsiteY80" fmla="*/ 95 h 190309"/>
                  <a:gd name="connsiteX81" fmla="*/ 126111 w 190404"/>
                  <a:gd name="connsiteY81" fmla="*/ 95 h 190309"/>
                  <a:gd name="connsiteX82" fmla="*/ 95250 w 190404"/>
                  <a:gd name="connsiteY82" fmla="*/ 66675 h 190309"/>
                  <a:gd name="connsiteX83" fmla="*/ 66675 w 190404"/>
                  <a:gd name="connsiteY83" fmla="*/ 95250 h 190309"/>
                  <a:gd name="connsiteX84" fmla="*/ 95250 w 190404"/>
                  <a:gd name="connsiteY84" fmla="*/ 123825 h 190309"/>
                  <a:gd name="connsiteX85" fmla="*/ 123825 w 190404"/>
                  <a:gd name="connsiteY85" fmla="*/ 95250 h 190309"/>
                  <a:gd name="connsiteX86" fmla="*/ 95250 w 190404"/>
                  <a:gd name="connsiteY86" fmla="*/ 66675 h 190309"/>
                  <a:gd name="connsiteX87" fmla="*/ 95250 w 190404"/>
                  <a:gd name="connsiteY87" fmla="*/ 80963 h 190309"/>
                  <a:gd name="connsiteX88" fmla="*/ 109538 w 190404"/>
                  <a:gd name="connsiteY88" fmla="*/ 95250 h 190309"/>
                  <a:gd name="connsiteX89" fmla="*/ 95250 w 190404"/>
                  <a:gd name="connsiteY89" fmla="*/ 109538 h 190309"/>
                  <a:gd name="connsiteX90" fmla="*/ 80963 w 190404"/>
                  <a:gd name="connsiteY90" fmla="*/ 95250 h 190309"/>
                  <a:gd name="connsiteX91" fmla="*/ 95250 w 190404"/>
                  <a:gd name="connsiteY91" fmla="*/ 80963 h 19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0404" h="190309">
                    <a:moveTo>
                      <a:pt x="126206" y="0"/>
                    </a:moveTo>
                    <a:cubicBezTo>
                      <a:pt x="129826" y="0"/>
                      <a:pt x="132779" y="2667"/>
                      <a:pt x="133255" y="6191"/>
                    </a:cubicBezTo>
                    <a:lnTo>
                      <a:pt x="133255" y="7144"/>
                    </a:lnTo>
                    <a:cubicBezTo>
                      <a:pt x="133255" y="7144"/>
                      <a:pt x="133255" y="29337"/>
                      <a:pt x="133255" y="29337"/>
                    </a:cubicBezTo>
                    <a:cubicBezTo>
                      <a:pt x="147257" y="32195"/>
                      <a:pt x="158306" y="43244"/>
                      <a:pt x="161163" y="57245"/>
                    </a:cubicBezTo>
                    <a:lnTo>
                      <a:pt x="183261" y="57245"/>
                    </a:lnTo>
                    <a:cubicBezTo>
                      <a:pt x="187166" y="57245"/>
                      <a:pt x="190405" y="60484"/>
                      <a:pt x="190405" y="64389"/>
                    </a:cubicBezTo>
                    <a:cubicBezTo>
                      <a:pt x="190405" y="68009"/>
                      <a:pt x="187738" y="70961"/>
                      <a:pt x="184214" y="71438"/>
                    </a:cubicBezTo>
                    <a:lnTo>
                      <a:pt x="183261" y="71438"/>
                    </a:lnTo>
                    <a:cubicBezTo>
                      <a:pt x="183261" y="71438"/>
                      <a:pt x="161830" y="71438"/>
                      <a:pt x="161830" y="71438"/>
                    </a:cubicBezTo>
                    <a:lnTo>
                      <a:pt x="161830" y="88106"/>
                    </a:lnTo>
                    <a:lnTo>
                      <a:pt x="183261" y="88106"/>
                    </a:lnTo>
                    <a:cubicBezTo>
                      <a:pt x="186881" y="88106"/>
                      <a:pt x="189833" y="90773"/>
                      <a:pt x="190310" y="94298"/>
                    </a:cubicBezTo>
                    <a:lnTo>
                      <a:pt x="190310" y="95250"/>
                    </a:lnTo>
                    <a:cubicBezTo>
                      <a:pt x="190310" y="98870"/>
                      <a:pt x="187643" y="101822"/>
                      <a:pt x="184214" y="102299"/>
                    </a:cubicBezTo>
                    <a:lnTo>
                      <a:pt x="183261" y="102299"/>
                    </a:lnTo>
                    <a:cubicBezTo>
                      <a:pt x="183261" y="102299"/>
                      <a:pt x="161830" y="102299"/>
                      <a:pt x="161830" y="102299"/>
                    </a:cubicBezTo>
                    <a:lnTo>
                      <a:pt x="161830" y="118967"/>
                    </a:lnTo>
                    <a:lnTo>
                      <a:pt x="183261" y="118967"/>
                    </a:lnTo>
                    <a:cubicBezTo>
                      <a:pt x="186881" y="118967"/>
                      <a:pt x="189833" y="121634"/>
                      <a:pt x="190310" y="125159"/>
                    </a:cubicBezTo>
                    <a:lnTo>
                      <a:pt x="190310" y="126111"/>
                    </a:lnTo>
                    <a:cubicBezTo>
                      <a:pt x="190310" y="129731"/>
                      <a:pt x="187643" y="132683"/>
                      <a:pt x="184214" y="133160"/>
                    </a:cubicBezTo>
                    <a:lnTo>
                      <a:pt x="183261" y="133160"/>
                    </a:lnTo>
                    <a:cubicBezTo>
                      <a:pt x="183261" y="133160"/>
                      <a:pt x="161068" y="133160"/>
                      <a:pt x="161068" y="133160"/>
                    </a:cubicBezTo>
                    <a:cubicBezTo>
                      <a:pt x="158210" y="147161"/>
                      <a:pt x="147161" y="158115"/>
                      <a:pt x="133255" y="160973"/>
                    </a:cubicBezTo>
                    <a:lnTo>
                      <a:pt x="133255" y="183166"/>
                    </a:lnTo>
                    <a:cubicBezTo>
                      <a:pt x="133255" y="187071"/>
                      <a:pt x="130016" y="190310"/>
                      <a:pt x="126111" y="190310"/>
                    </a:cubicBezTo>
                    <a:cubicBezTo>
                      <a:pt x="122492" y="190310"/>
                      <a:pt x="119539" y="187643"/>
                      <a:pt x="119063" y="184118"/>
                    </a:cubicBezTo>
                    <a:lnTo>
                      <a:pt x="119063" y="183166"/>
                    </a:lnTo>
                    <a:cubicBezTo>
                      <a:pt x="119063" y="183166"/>
                      <a:pt x="119063" y="161735"/>
                      <a:pt x="119063" y="161735"/>
                    </a:cubicBezTo>
                    <a:lnTo>
                      <a:pt x="102394" y="161735"/>
                    </a:lnTo>
                    <a:lnTo>
                      <a:pt x="102394" y="183166"/>
                    </a:lnTo>
                    <a:cubicBezTo>
                      <a:pt x="102394" y="186785"/>
                      <a:pt x="99727" y="189738"/>
                      <a:pt x="96203" y="190214"/>
                    </a:cubicBezTo>
                    <a:lnTo>
                      <a:pt x="95250" y="190214"/>
                    </a:lnTo>
                    <a:cubicBezTo>
                      <a:pt x="91631" y="190214"/>
                      <a:pt x="88678" y="187547"/>
                      <a:pt x="88202" y="184118"/>
                    </a:cubicBezTo>
                    <a:lnTo>
                      <a:pt x="88202" y="183166"/>
                    </a:lnTo>
                    <a:cubicBezTo>
                      <a:pt x="88202" y="183166"/>
                      <a:pt x="88202" y="161735"/>
                      <a:pt x="88202" y="161735"/>
                    </a:cubicBezTo>
                    <a:lnTo>
                      <a:pt x="71533" y="161735"/>
                    </a:lnTo>
                    <a:lnTo>
                      <a:pt x="71533" y="183166"/>
                    </a:lnTo>
                    <a:cubicBezTo>
                      <a:pt x="71533" y="186785"/>
                      <a:pt x="68866" y="189738"/>
                      <a:pt x="65342" y="190214"/>
                    </a:cubicBezTo>
                    <a:lnTo>
                      <a:pt x="64389" y="190214"/>
                    </a:lnTo>
                    <a:cubicBezTo>
                      <a:pt x="60770" y="190214"/>
                      <a:pt x="57817" y="187547"/>
                      <a:pt x="57341" y="184118"/>
                    </a:cubicBezTo>
                    <a:lnTo>
                      <a:pt x="57341" y="183166"/>
                    </a:lnTo>
                    <a:cubicBezTo>
                      <a:pt x="57341" y="183166"/>
                      <a:pt x="57341" y="161068"/>
                      <a:pt x="57341" y="161068"/>
                    </a:cubicBezTo>
                    <a:cubicBezTo>
                      <a:pt x="43339" y="158210"/>
                      <a:pt x="32290" y="147161"/>
                      <a:pt x="29432" y="133160"/>
                    </a:cubicBezTo>
                    <a:lnTo>
                      <a:pt x="7144" y="133160"/>
                    </a:lnTo>
                    <a:cubicBezTo>
                      <a:pt x="3239" y="133160"/>
                      <a:pt x="0" y="129921"/>
                      <a:pt x="0" y="126016"/>
                    </a:cubicBezTo>
                    <a:cubicBezTo>
                      <a:pt x="0" y="122396"/>
                      <a:pt x="2667" y="119444"/>
                      <a:pt x="6191" y="118967"/>
                    </a:cubicBezTo>
                    <a:lnTo>
                      <a:pt x="7144" y="118967"/>
                    </a:lnTo>
                    <a:cubicBezTo>
                      <a:pt x="7144" y="118967"/>
                      <a:pt x="28575" y="118967"/>
                      <a:pt x="28575" y="118967"/>
                    </a:cubicBezTo>
                    <a:lnTo>
                      <a:pt x="28575" y="102299"/>
                    </a:lnTo>
                    <a:lnTo>
                      <a:pt x="7144" y="102299"/>
                    </a:lnTo>
                    <a:cubicBezTo>
                      <a:pt x="3524" y="102299"/>
                      <a:pt x="572" y="99632"/>
                      <a:pt x="95" y="96107"/>
                    </a:cubicBezTo>
                    <a:lnTo>
                      <a:pt x="95" y="95155"/>
                    </a:lnTo>
                    <a:cubicBezTo>
                      <a:pt x="95" y="91535"/>
                      <a:pt x="2762" y="88583"/>
                      <a:pt x="6191" y="88106"/>
                    </a:cubicBezTo>
                    <a:lnTo>
                      <a:pt x="7144" y="88106"/>
                    </a:lnTo>
                    <a:cubicBezTo>
                      <a:pt x="7144" y="88106"/>
                      <a:pt x="28575" y="88106"/>
                      <a:pt x="28575" y="88106"/>
                    </a:cubicBezTo>
                    <a:lnTo>
                      <a:pt x="28575" y="71438"/>
                    </a:lnTo>
                    <a:lnTo>
                      <a:pt x="7144" y="71438"/>
                    </a:lnTo>
                    <a:cubicBezTo>
                      <a:pt x="3524" y="71438"/>
                      <a:pt x="572" y="68771"/>
                      <a:pt x="95" y="65246"/>
                    </a:cubicBezTo>
                    <a:lnTo>
                      <a:pt x="95" y="64294"/>
                    </a:lnTo>
                    <a:cubicBezTo>
                      <a:pt x="95" y="60674"/>
                      <a:pt x="2762" y="57722"/>
                      <a:pt x="6191" y="57245"/>
                    </a:cubicBezTo>
                    <a:lnTo>
                      <a:pt x="7144" y="57245"/>
                    </a:lnTo>
                    <a:cubicBezTo>
                      <a:pt x="7144" y="57245"/>
                      <a:pt x="29337" y="57245"/>
                      <a:pt x="29337" y="57245"/>
                    </a:cubicBezTo>
                    <a:cubicBezTo>
                      <a:pt x="32195" y="43244"/>
                      <a:pt x="43244" y="32195"/>
                      <a:pt x="57245" y="29432"/>
                    </a:cubicBezTo>
                    <a:lnTo>
                      <a:pt x="57245" y="7144"/>
                    </a:lnTo>
                    <a:cubicBezTo>
                      <a:pt x="57245" y="3239"/>
                      <a:pt x="60484" y="0"/>
                      <a:pt x="64389" y="0"/>
                    </a:cubicBezTo>
                    <a:cubicBezTo>
                      <a:pt x="68009" y="0"/>
                      <a:pt x="70961" y="2667"/>
                      <a:pt x="71438" y="6191"/>
                    </a:cubicBezTo>
                    <a:lnTo>
                      <a:pt x="71438" y="7144"/>
                    </a:lnTo>
                    <a:cubicBezTo>
                      <a:pt x="71438" y="7144"/>
                      <a:pt x="71438" y="28575"/>
                      <a:pt x="71438" y="28575"/>
                    </a:cubicBezTo>
                    <a:lnTo>
                      <a:pt x="88106" y="28575"/>
                    </a:lnTo>
                    <a:lnTo>
                      <a:pt x="88106" y="7144"/>
                    </a:lnTo>
                    <a:cubicBezTo>
                      <a:pt x="88106" y="3524"/>
                      <a:pt x="90773" y="572"/>
                      <a:pt x="94298" y="95"/>
                    </a:cubicBezTo>
                    <a:lnTo>
                      <a:pt x="95250" y="95"/>
                    </a:lnTo>
                    <a:cubicBezTo>
                      <a:pt x="98870" y="95"/>
                      <a:pt x="101822" y="2762"/>
                      <a:pt x="102299" y="6191"/>
                    </a:cubicBezTo>
                    <a:lnTo>
                      <a:pt x="102299" y="7144"/>
                    </a:lnTo>
                    <a:cubicBezTo>
                      <a:pt x="102299" y="7144"/>
                      <a:pt x="102299" y="28575"/>
                      <a:pt x="102299" y="28575"/>
                    </a:cubicBezTo>
                    <a:lnTo>
                      <a:pt x="118967" y="28575"/>
                    </a:lnTo>
                    <a:lnTo>
                      <a:pt x="118967" y="7144"/>
                    </a:lnTo>
                    <a:cubicBezTo>
                      <a:pt x="118967" y="3810"/>
                      <a:pt x="121158" y="1048"/>
                      <a:pt x="124206" y="286"/>
                    </a:cubicBezTo>
                    <a:lnTo>
                      <a:pt x="125159" y="95"/>
                    </a:lnTo>
                    <a:lnTo>
                      <a:pt x="126111" y="95"/>
                    </a:lnTo>
                    <a:close/>
                    <a:moveTo>
                      <a:pt x="95250" y="66675"/>
                    </a:moveTo>
                    <a:cubicBezTo>
                      <a:pt x="79439" y="66675"/>
                      <a:pt x="66675" y="79439"/>
                      <a:pt x="66675" y="95250"/>
                    </a:cubicBezTo>
                    <a:cubicBezTo>
                      <a:pt x="66675" y="111062"/>
                      <a:pt x="79439" y="123825"/>
                      <a:pt x="95250" y="123825"/>
                    </a:cubicBezTo>
                    <a:cubicBezTo>
                      <a:pt x="111062" y="123825"/>
                      <a:pt x="123825" y="111062"/>
                      <a:pt x="123825" y="95250"/>
                    </a:cubicBezTo>
                    <a:cubicBezTo>
                      <a:pt x="123825" y="79439"/>
                      <a:pt x="111062" y="66675"/>
                      <a:pt x="95250" y="66675"/>
                    </a:cubicBezTo>
                    <a:close/>
                    <a:moveTo>
                      <a:pt x="95250" y="80963"/>
                    </a:moveTo>
                    <a:cubicBezTo>
                      <a:pt x="103156" y="80963"/>
                      <a:pt x="109538" y="87344"/>
                      <a:pt x="109538" y="95250"/>
                    </a:cubicBezTo>
                    <a:cubicBezTo>
                      <a:pt x="109538" y="103156"/>
                      <a:pt x="103156" y="109538"/>
                      <a:pt x="95250" y="109538"/>
                    </a:cubicBezTo>
                    <a:cubicBezTo>
                      <a:pt x="87344" y="109538"/>
                      <a:pt x="80963" y="103156"/>
                      <a:pt x="80963" y="95250"/>
                    </a:cubicBezTo>
                    <a:cubicBezTo>
                      <a:pt x="80963" y="87344"/>
                      <a:pt x="87344" y="80963"/>
                      <a:pt x="95250" y="80963"/>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71" name="Group 970">
              <a:extLst>
                <a:ext uri="{FF2B5EF4-FFF2-40B4-BE49-F238E27FC236}">
                  <a16:creationId xmlns:a16="http://schemas.microsoft.com/office/drawing/2014/main" id="{3A0439F2-7312-F874-71D6-8B936ACA18A8}"/>
                </a:ext>
              </a:extLst>
            </p:cNvPr>
            <p:cNvGrpSpPr>
              <a:grpSpLocks noChangeAspect="1"/>
            </p:cNvGrpSpPr>
            <p:nvPr/>
          </p:nvGrpSpPr>
          <p:grpSpPr>
            <a:xfrm>
              <a:off x="8491364" y="292285"/>
              <a:ext cx="360000" cy="360000"/>
              <a:chOff x="8397994" y="353149"/>
              <a:chExt cx="422790" cy="422788"/>
            </a:xfrm>
          </p:grpSpPr>
          <p:sp>
            <p:nvSpPr>
              <p:cNvPr id="1002" name="Oval 1001">
                <a:extLst>
                  <a:ext uri="{FF2B5EF4-FFF2-40B4-BE49-F238E27FC236}">
                    <a16:creationId xmlns:a16="http://schemas.microsoft.com/office/drawing/2014/main" id="{B779D72D-B68B-D42A-D99A-02C75FC5C098}"/>
                  </a:ext>
                  <a:ext uri="{C183D7F6-B498-43B3-948B-1728B52AA6E4}">
                    <adec:decorative xmlns:adec="http://schemas.microsoft.com/office/drawing/2017/decorative" val="1"/>
                  </a:ext>
                </a:extLst>
              </p:cNvPr>
              <p:cNvSpPr>
                <a:spLocks/>
              </p:cNvSpPr>
              <p:nvPr/>
            </p:nvSpPr>
            <p:spPr bwMode="auto">
              <a:xfrm>
                <a:off x="8397994" y="353149"/>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03" name="Graphic 125">
                <a:extLst>
                  <a:ext uri="{FF2B5EF4-FFF2-40B4-BE49-F238E27FC236}">
                    <a16:creationId xmlns:a16="http://schemas.microsoft.com/office/drawing/2014/main" id="{344D0C18-BD59-B029-0F6E-0A39C74C333C}"/>
                  </a:ext>
                </a:extLst>
              </p:cNvPr>
              <p:cNvSpPr>
                <a:spLocks noChangeAspect="1"/>
              </p:cNvSpPr>
              <p:nvPr/>
            </p:nvSpPr>
            <p:spPr>
              <a:xfrm>
                <a:off x="8495089" y="450243"/>
                <a:ext cx="228600" cy="228600"/>
              </a:xfrm>
              <a:custGeom>
                <a:avLst/>
                <a:gdLst>
                  <a:gd name="connsiteX0" fmla="*/ 23813 w 190500"/>
                  <a:gd name="connsiteY0" fmla="*/ 7144 h 190500"/>
                  <a:gd name="connsiteX1" fmla="*/ 16669 w 190500"/>
                  <a:gd name="connsiteY1" fmla="*/ 0 h 190500"/>
                  <a:gd name="connsiteX2" fmla="*/ 9525 w 190500"/>
                  <a:gd name="connsiteY2" fmla="*/ 7144 h 190500"/>
                  <a:gd name="connsiteX3" fmla="*/ 23908 w 190500"/>
                  <a:gd name="connsiteY3" fmla="*/ 29242 h 190500"/>
                  <a:gd name="connsiteX4" fmla="*/ 24479 w 190500"/>
                  <a:gd name="connsiteY4" fmla="*/ 29623 h 190500"/>
                  <a:gd name="connsiteX5" fmla="*/ 33338 w 190500"/>
                  <a:gd name="connsiteY5" fmla="*/ 40481 h 190500"/>
                  <a:gd name="connsiteX6" fmla="*/ 40481 w 190500"/>
                  <a:gd name="connsiteY6" fmla="*/ 47625 h 190500"/>
                  <a:gd name="connsiteX7" fmla="*/ 47625 w 190500"/>
                  <a:gd name="connsiteY7" fmla="*/ 40481 h 190500"/>
                  <a:gd name="connsiteX8" fmla="*/ 33242 w 190500"/>
                  <a:gd name="connsiteY8" fmla="*/ 18383 h 190500"/>
                  <a:gd name="connsiteX9" fmla="*/ 32671 w 190500"/>
                  <a:gd name="connsiteY9" fmla="*/ 18002 h 190500"/>
                  <a:gd name="connsiteX10" fmla="*/ 23813 w 190500"/>
                  <a:gd name="connsiteY10" fmla="*/ 7144 h 190500"/>
                  <a:gd name="connsiteX11" fmla="*/ 17336 w 190500"/>
                  <a:gd name="connsiteY11" fmla="*/ 57150 h 190500"/>
                  <a:gd name="connsiteX12" fmla="*/ 0 w 190500"/>
                  <a:gd name="connsiteY12" fmla="*/ 74486 h 190500"/>
                  <a:gd name="connsiteX13" fmla="*/ 0 w 190500"/>
                  <a:gd name="connsiteY13" fmla="*/ 114300 h 190500"/>
                  <a:gd name="connsiteX14" fmla="*/ 76200 w 190500"/>
                  <a:gd name="connsiteY14" fmla="*/ 190500 h 190500"/>
                  <a:gd name="connsiteX15" fmla="*/ 146876 w 190500"/>
                  <a:gd name="connsiteY15" fmla="*/ 142875 h 190500"/>
                  <a:gd name="connsiteX16" fmla="*/ 159544 w 190500"/>
                  <a:gd name="connsiteY16" fmla="*/ 142875 h 190500"/>
                  <a:gd name="connsiteX17" fmla="*/ 190500 w 190500"/>
                  <a:gd name="connsiteY17" fmla="*/ 111919 h 190500"/>
                  <a:gd name="connsiteX18" fmla="*/ 159544 w 190500"/>
                  <a:gd name="connsiteY18" fmla="*/ 80963 h 190500"/>
                  <a:gd name="connsiteX19" fmla="*/ 152400 w 190500"/>
                  <a:gd name="connsiteY19" fmla="*/ 80963 h 190500"/>
                  <a:gd name="connsiteX20" fmla="*/ 152400 w 190500"/>
                  <a:gd name="connsiteY20" fmla="*/ 74486 h 190500"/>
                  <a:gd name="connsiteX21" fmla="*/ 135065 w 190500"/>
                  <a:gd name="connsiteY21" fmla="*/ 57150 h 190500"/>
                  <a:gd name="connsiteX22" fmla="*/ 17336 w 190500"/>
                  <a:gd name="connsiteY22" fmla="*/ 57150 h 190500"/>
                  <a:gd name="connsiteX23" fmla="*/ 159544 w 190500"/>
                  <a:gd name="connsiteY23" fmla="*/ 128588 h 190500"/>
                  <a:gd name="connsiteX24" fmla="*/ 151067 w 190500"/>
                  <a:gd name="connsiteY24" fmla="*/ 128588 h 190500"/>
                  <a:gd name="connsiteX25" fmla="*/ 152400 w 190500"/>
                  <a:gd name="connsiteY25" fmla="*/ 114300 h 190500"/>
                  <a:gd name="connsiteX26" fmla="*/ 152400 w 190500"/>
                  <a:gd name="connsiteY26" fmla="*/ 95250 h 190500"/>
                  <a:gd name="connsiteX27" fmla="*/ 159544 w 190500"/>
                  <a:gd name="connsiteY27" fmla="*/ 95250 h 190500"/>
                  <a:gd name="connsiteX28" fmla="*/ 176213 w 190500"/>
                  <a:gd name="connsiteY28" fmla="*/ 111919 h 190500"/>
                  <a:gd name="connsiteX29" fmla="*/ 159544 w 190500"/>
                  <a:gd name="connsiteY29" fmla="*/ 128588 h 190500"/>
                  <a:gd name="connsiteX30" fmla="*/ 54769 w 190500"/>
                  <a:gd name="connsiteY30" fmla="*/ 0 h 190500"/>
                  <a:gd name="connsiteX31" fmla="*/ 61913 w 190500"/>
                  <a:gd name="connsiteY31" fmla="*/ 7144 h 190500"/>
                  <a:gd name="connsiteX32" fmla="*/ 70771 w 190500"/>
                  <a:gd name="connsiteY32" fmla="*/ 18002 h 190500"/>
                  <a:gd name="connsiteX33" fmla="*/ 71342 w 190500"/>
                  <a:gd name="connsiteY33" fmla="*/ 18383 h 190500"/>
                  <a:gd name="connsiteX34" fmla="*/ 85725 w 190500"/>
                  <a:gd name="connsiteY34" fmla="*/ 40481 h 190500"/>
                  <a:gd name="connsiteX35" fmla="*/ 78581 w 190500"/>
                  <a:gd name="connsiteY35" fmla="*/ 47625 h 190500"/>
                  <a:gd name="connsiteX36" fmla="*/ 71438 w 190500"/>
                  <a:gd name="connsiteY36" fmla="*/ 40481 h 190500"/>
                  <a:gd name="connsiteX37" fmla="*/ 62579 w 190500"/>
                  <a:gd name="connsiteY37" fmla="*/ 29623 h 190500"/>
                  <a:gd name="connsiteX38" fmla="*/ 62008 w 190500"/>
                  <a:gd name="connsiteY38" fmla="*/ 29242 h 190500"/>
                  <a:gd name="connsiteX39" fmla="*/ 47625 w 190500"/>
                  <a:gd name="connsiteY39" fmla="*/ 7144 h 190500"/>
                  <a:gd name="connsiteX40" fmla="*/ 54769 w 190500"/>
                  <a:gd name="connsiteY40" fmla="*/ 0 h 190500"/>
                  <a:gd name="connsiteX41" fmla="*/ 100013 w 190500"/>
                  <a:gd name="connsiteY41" fmla="*/ 7144 h 190500"/>
                  <a:gd name="connsiteX42" fmla="*/ 92869 w 190500"/>
                  <a:gd name="connsiteY42" fmla="*/ 0 h 190500"/>
                  <a:gd name="connsiteX43" fmla="*/ 85725 w 190500"/>
                  <a:gd name="connsiteY43" fmla="*/ 7144 h 190500"/>
                  <a:gd name="connsiteX44" fmla="*/ 100108 w 190500"/>
                  <a:gd name="connsiteY44" fmla="*/ 29242 h 190500"/>
                  <a:gd name="connsiteX45" fmla="*/ 100679 w 190500"/>
                  <a:gd name="connsiteY45" fmla="*/ 29623 h 190500"/>
                  <a:gd name="connsiteX46" fmla="*/ 109538 w 190500"/>
                  <a:gd name="connsiteY46" fmla="*/ 40481 h 190500"/>
                  <a:gd name="connsiteX47" fmla="*/ 116681 w 190500"/>
                  <a:gd name="connsiteY47" fmla="*/ 47625 h 190500"/>
                  <a:gd name="connsiteX48" fmla="*/ 123825 w 190500"/>
                  <a:gd name="connsiteY48" fmla="*/ 40481 h 190500"/>
                  <a:gd name="connsiteX49" fmla="*/ 109442 w 190500"/>
                  <a:gd name="connsiteY49" fmla="*/ 18383 h 190500"/>
                  <a:gd name="connsiteX50" fmla="*/ 108871 w 190500"/>
                  <a:gd name="connsiteY50" fmla="*/ 18002 h 190500"/>
                  <a:gd name="connsiteX51" fmla="*/ 100013 w 190500"/>
                  <a:gd name="connsiteY51" fmla="*/ 714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0500" h="190500">
                    <a:moveTo>
                      <a:pt x="23813" y="7144"/>
                    </a:moveTo>
                    <a:cubicBezTo>
                      <a:pt x="23813" y="3239"/>
                      <a:pt x="20574" y="0"/>
                      <a:pt x="16669" y="0"/>
                    </a:cubicBezTo>
                    <a:cubicBezTo>
                      <a:pt x="12764" y="0"/>
                      <a:pt x="9525" y="3239"/>
                      <a:pt x="9525" y="7144"/>
                    </a:cubicBezTo>
                    <a:cubicBezTo>
                      <a:pt x="9525" y="19241"/>
                      <a:pt x="18383" y="25432"/>
                      <a:pt x="23908" y="29242"/>
                    </a:cubicBezTo>
                    <a:lnTo>
                      <a:pt x="24479" y="29623"/>
                    </a:lnTo>
                    <a:cubicBezTo>
                      <a:pt x="30956" y="34195"/>
                      <a:pt x="33338" y="36290"/>
                      <a:pt x="33338" y="40481"/>
                    </a:cubicBezTo>
                    <a:cubicBezTo>
                      <a:pt x="33338" y="44672"/>
                      <a:pt x="36576" y="47625"/>
                      <a:pt x="40481" y="47625"/>
                    </a:cubicBezTo>
                    <a:cubicBezTo>
                      <a:pt x="44387" y="47625"/>
                      <a:pt x="47625" y="44387"/>
                      <a:pt x="47625" y="40481"/>
                    </a:cubicBezTo>
                    <a:cubicBezTo>
                      <a:pt x="47625" y="28385"/>
                      <a:pt x="38767" y="22193"/>
                      <a:pt x="33242" y="18383"/>
                    </a:cubicBezTo>
                    <a:lnTo>
                      <a:pt x="32671" y="18002"/>
                    </a:lnTo>
                    <a:cubicBezTo>
                      <a:pt x="26194" y="13430"/>
                      <a:pt x="23813" y="11335"/>
                      <a:pt x="23813" y="7144"/>
                    </a:cubicBezTo>
                    <a:close/>
                    <a:moveTo>
                      <a:pt x="17336" y="57150"/>
                    </a:moveTo>
                    <a:cubicBezTo>
                      <a:pt x="7715" y="57150"/>
                      <a:pt x="0" y="64961"/>
                      <a:pt x="0" y="74486"/>
                    </a:cubicBezTo>
                    <a:lnTo>
                      <a:pt x="0" y="114300"/>
                    </a:lnTo>
                    <a:cubicBezTo>
                      <a:pt x="0" y="156401"/>
                      <a:pt x="34100" y="190500"/>
                      <a:pt x="76200" y="190500"/>
                    </a:cubicBezTo>
                    <a:cubicBezTo>
                      <a:pt x="108204" y="190500"/>
                      <a:pt x="135541" y="170783"/>
                      <a:pt x="146876" y="142875"/>
                    </a:cubicBezTo>
                    <a:lnTo>
                      <a:pt x="159544" y="142875"/>
                    </a:lnTo>
                    <a:cubicBezTo>
                      <a:pt x="176594" y="142875"/>
                      <a:pt x="190500" y="128969"/>
                      <a:pt x="190500" y="111919"/>
                    </a:cubicBezTo>
                    <a:cubicBezTo>
                      <a:pt x="190500" y="94869"/>
                      <a:pt x="176594" y="80963"/>
                      <a:pt x="159544" y="80963"/>
                    </a:cubicBezTo>
                    <a:lnTo>
                      <a:pt x="152400" y="80963"/>
                    </a:lnTo>
                    <a:lnTo>
                      <a:pt x="152400" y="74486"/>
                    </a:lnTo>
                    <a:cubicBezTo>
                      <a:pt x="152400" y="64865"/>
                      <a:pt x="144590" y="57150"/>
                      <a:pt x="135065" y="57150"/>
                    </a:cubicBezTo>
                    <a:lnTo>
                      <a:pt x="17336" y="57150"/>
                    </a:lnTo>
                    <a:close/>
                    <a:moveTo>
                      <a:pt x="159544" y="128588"/>
                    </a:moveTo>
                    <a:lnTo>
                      <a:pt x="151067" y="128588"/>
                    </a:lnTo>
                    <a:cubicBezTo>
                      <a:pt x="151924" y="123920"/>
                      <a:pt x="152400" y="119158"/>
                      <a:pt x="152400" y="114300"/>
                    </a:cubicBezTo>
                    <a:lnTo>
                      <a:pt x="152400" y="95250"/>
                    </a:lnTo>
                    <a:lnTo>
                      <a:pt x="159544" y="95250"/>
                    </a:lnTo>
                    <a:cubicBezTo>
                      <a:pt x="168783" y="95250"/>
                      <a:pt x="176213" y="102680"/>
                      <a:pt x="176213" y="111919"/>
                    </a:cubicBezTo>
                    <a:cubicBezTo>
                      <a:pt x="176213" y="121158"/>
                      <a:pt x="168783" y="128588"/>
                      <a:pt x="159544" y="128588"/>
                    </a:cubicBezTo>
                    <a:close/>
                    <a:moveTo>
                      <a:pt x="54769" y="0"/>
                    </a:moveTo>
                    <a:cubicBezTo>
                      <a:pt x="58674" y="0"/>
                      <a:pt x="61913" y="3239"/>
                      <a:pt x="61913" y="7144"/>
                    </a:cubicBezTo>
                    <a:cubicBezTo>
                      <a:pt x="61913" y="11049"/>
                      <a:pt x="64294" y="13430"/>
                      <a:pt x="70771" y="18002"/>
                    </a:cubicBezTo>
                    <a:lnTo>
                      <a:pt x="71342" y="18383"/>
                    </a:lnTo>
                    <a:cubicBezTo>
                      <a:pt x="76867" y="22193"/>
                      <a:pt x="85725" y="28385"/>
                      <a:pt x="85725" y="40481"/>
                    </a:cubicBezTo>
                    <a:cubicBezTo>
                      <a:pt x="85725" y="44387"/>
                      <a:pt x="82487" y="47625"/>
                      <a:pt x="78581" y="47625"/>
                    </a:cubicBezTo>
                    <a:cubicBezTo>
                      <a:pt x="74676" y="47625"/>
                      <a:pt x="71438" y="44387"/>
                      <a:pt x="71438" y="40481"/>
                    </a:cubicBezTo>
                    <a:cubicBezTo>
                      <a:pt x="71438" y="36576"/>
                      <a:pt x="69056" y="34195"/>
                      <a:pt x="62579" y="29623"/>
                    </a:cubicBezTo>
                    <a:lnTo>
                      <a:pt x="62008" y="29242"/>
                    </a:lnTo>
                    <a:cubicBezTo>
                      <a:pt x="56483" y="25432"/>
                      <a:pt x="47625" y="19241"/>
                      <a:pt x="47625" y="7144"/>
                    </a:cubicBezTo>
                    <a:cubicBezTo>
                      <a:pt x="47625" y="3239"/>
                      <a:pt x="50864" y="0"/>
                      <a:pt x="54769" y="0"/>
                    </a:cubicBezTo>
                    <a:close/>
                    <a:moveTo>
                      <a:pt x="100013" y="7144"/>
                    </a:moveTo>
                    <a:cubicBezTo>
                      <a:pt x="100013" y="3239"/>
                      <a:pt x="96774" y="0"/>
                      <a:pt x="92869" y="0"/>
                    </a:cubicBezTo>
                    <a:cubicBezTo>
                      <a:pt x="88964" y="0"/>
                      <a:pt x="85725" y="3239"/>
                      <a:pt x="85725" y="7144"/>
                    </a:cubicBezTo>
                    <a:cubicBezTo>
                      <a:pt x="85725" y="19241"/>
                      <a:pt x="94583" y="25432"/>
                      <a:pt x="100108" y="29242"/>
                    </a:cubicBezTo>
                    <a:lnTo>
                      <a:pt x="100679" y="29623"/>
                    </a:lnTo>
                    <a:cubicBezTo>
                      <a:pt x="107156" y="34195"/>
                      <a:pt x="109538" y="36290"/>
                      <a:pt x="109538" y="40481"/>
                    </a:cubicBezTo>
                    <a:cubicBezTo>
                      <a:pt x="109538" y="44672"/>
                      <a:pt x="112776" y="47625"/>
                      <a:pt x="116681" y="47625"/>
                    </a:cubicBezTo>
                    <a:cubicBezTo>
                      <a:pt x="120587" y="47625"/>
                      <a:pt x="123825" y="44387"/>
                      <a:pt x="123825" y="40481"/>
                    </a:cubicBezTo>
                    <a:cubicBezTo>
                      <a:pt x="123825" y="28385"/>
                      <a:pt x="114967" y="22193"/>
                      <a:pt x="109442" y="18383"/>
                    </a:cubicBezTo>
                    <a:lnTo>
                      <a:pt x="108871" y="18002"/>
                    </a:lnTo>
                    <a:cubicBezTo>
                      <a:pt x="102394" y="13430"/>
                      <a:pt x="100013" y="11335"/>
                      <a:pt x="100013" y="7144"/>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72" name="Group 971">
              <a:extLst>
                <a:ext uri="{FF2B5EF4-FFF2-40B4-BE49-F238E27FC236}">
                  <a16:creationId xmlns:a16="http://schemas.microsoft.com/office/drawing/2014/main" id="{8581089B-8D76-B52C-6BE5-6E2EC0C3C28B}"/>
                </a:ext>
              </a:extLst>
            </p:cNvPr>
            <p:cNvGrpSpPr>
              <a:grpSpLocks noChangeAspect="1"/>
            </p:cNvGrpSpPr>
            <p:nvPr/>
          </p:nvGrpSpPr>
          <p:grpSpPr>
            <a:xfrm>
              <a:off x="2000965" y="3275014"/>
              <a:ext cx="360000" cy="360000"/>
              <a:chOff x="2098474" y="3248157"/>
              <a:chExt cx="422790" cy="422788"/>
            </a:xfrm>
          </p:grpSpPr>
          <p:sp>
            <p:nvSpPr>
              <p:cNvPr id="1000" name="Oval 999">
                <a:extLst>
                  <a:ext uri="{FF2B5EF4-FFF2-40B4-BE49-F238E27FC236}">
                    <a16:creationId xmlns:a16="http://schemas.microsoft.com/office/drawing/2014/main" id="{CCDC52B5-C3F8-8D16-13F7-BC7BC2C91BC7}"/>
                  </a:ext>
                  <a:ext uri="{C183D7F6-B498-43B3-948B-1728B52AA6E4}">
                    <adec:decorative xmlns:adec="http://schemas.microsoft.com/office/drawing/2017/decorative" val="1"/>
                  </a:ext>
                </a:extLst>
              </p:cNvPr>
              <p:cNvSpPr>
                <a:spLocks/>
              </p:cNvSpPr>
              <p:nvPr/>
            </p:nvSpPr>
            <p:spPr bwMode="auto">
              <a:xfrm flipH="1">
                <a:off x="2098474" y="3248157"/>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01" name="Graphic 198">
                <a:extLst>
                  <a:ext uri="{FF2B5EF4-FFF2-40B4-BE49-F238E27FC236}">
                    <a16:creationId xmlns:a16="http://schemas.microsoft.com/office/drawing/2014/main" id="{A6B842AA-CE21-5228-0B77-1C8C092BBC9D}"/>
                  </a:ext>
                </a:extLst>
              </p:cNvPr>
              <p:cNvSpPr>
                <a:spLocks noChangeAspect="1"/>
              </p:cNvSpPr>
              <p:nvPr/>
            </p:nvSpPr>
            <p:spPr>
              <a:xfrm>
                <a:off x="2194104" y="3345251"/>
                <a:ext cx="231530" cy="228600"/>
              </a:xfrm>
              <a:custGeom>
                <a:avLst/>
                <a:gdLst>
                  <a:gd name="connsiteX0" fmla="*/ 9525 w 188118"/>
                  <a:gd name="connsiteY0" fmla="*/ 0 h 185737"/>
                  <a:gd name="connsiteX1" fmla="*/ 0 w 188118"/>
                  <a:gd name="connsiteY1" fmla="*/ 9525 h 185737"/>
                  <a:gd name="connsiteX2" fmla="*/ 0 w 188118"/>
                  <a:gd name="connsiteY2" fmla="*/ 61913 h 185737"/>
                  <a:gd name="connsiteX3" fmla="*/ 16288 w 188118"/>
                  <a:gd name="connsiteY3" fmla="*/ 103251 h 185737"/>
                  <a:gd name="connsiteX4" fmla="*/ 47625 w 188118"/>
                  <a:gd name="connsiteY4" fmla="*/ 118396 h 185737"/>
                  <a:gd name="connsiteX5" fmla="*/ 47625 w 188118"/>
                  <a:gd name="connsiteY5" fmla="*/ 126206 h 185737"/>
                  <a:gd name="connsiteX6" fmla="*/ 107156 w 188118"/>
                  <a:gd name="connsiteY6" fmla="*/ 185738 h 185737"/>
                  <a:gd name="connsiteX7" fmla="*/ 166688 w 188118"/>
                  <a:gd name="connsiteY7" fmla="*/ 126206 h 185737"/>
                  <a:gd name="connsiteX8" fmla="*/ 166688 w 188118"/>
                  <a:gd name="connsiteY8" fmla="*/ 119920 h 185737"/>
                  <a:gd name="connsiteX9" fmla="*/ 188119 w 188118"/>
                  <a:gd name="connsiteY9" fmla="*/ 90488 h 185737"/>
                  <a:gd name="connsiteX10" fmla="*/ 157163 w 188118"/>
                  <a:gd name="connsiteY10" fmla="*/ 59531 h 185737"/>
                  <a:gd name="connsiteX11" fmla="*/ 126206 w 188118"/>
                  <a:gd name="connsiteY11" fmla="*/ 90488 h 185737"/>
                  <a:gd name="connsiteX12" fmla="*/ 147638 w 188118"/>
                  <a:gd name="connsiteY12" fmla="*/ 119920 h 185737"/>
                  <a:gd name="connsiteX13" fmla="*/ 147638 w 188118"/>
                  <a:gd name="connsiteY13" fmla="*/ 126206 h 185737"/>
                  <a:gd name="connsiteX14" fmla="*/ 107156 w 188118"/>
                  <a:gd name="connsiteY14" fmla="*/ 166688 h 185737"/>
                  <a:gd name="connsiteX15" fmla="*/ 66675 w 188118"/>
                  <a:gd name="connsiteY15" fmla="*/ 126206 h 185737"/>
                  <a:gd name="connsiteX16" fmla="*/ 66675 w 188118"/>
                  <a:gd name="connsiteY16" fmla="*/ 118396 h 185737"/>
                  <a:gd name="connsiteX17" fmla="*/ 98012 w 188118"/>
                  <a:gd name="connsiteY17" fmla="*/ 103251 h 185737"/>
                  <a:gd name="connsiteX18" fmla="*/ 114300 w 188118"/>
                  <a:gd name="connsiteY18" fmla="*/ 61913 h 185737"/>
                  <a:gd name="connsiteX19" fmla="*/ 114300 w 188118"/>
                  <a:gd name="connsiteY19" fmla="*/ 9525 h 185737"/>
                  <a:gd name="connsiteX20" fmla="*/ 104775 w 188118"/>
                  <a:gd name="connsiteY20" fmla="*/ 0 h 185737"/>
                  <a:gd name="connsiteX21" fmla="*/ 85725 w 188118"/>
                  <a:gd name="connsiteY21" fmla="*/ 0 h 185737"/>
                  <a:gd name="connsiteX22" fmla="*/ 76200 w 188118"/>
                  <a:gd name="connsiteY22" fmla="*/ 9525 h 185737"/>
                  <a:gd name="connsiteX23" fmla="*/ 85725 w 188118"/>
                  <a:gd name="connsiteY23" fmla="*/ 19050 h 185737"/>
                  <a:gd name="connsiteX24" fmla="*/ 95250 w 188118"/>
                  <a:gd name="connsiteY24" fmla="*/ 19050 h 185737"/>
                  <a:gd name="connsiteX25" fmla="*/ 95250 w 188118"/>
                  <a:gd name="connsiteY25" fmla="*/ 61913 h 185737"/>
                  <a:gd name="connsiteX26" fmla="*/ 84677 w 188118"/>
                  <a:gd name="connsiteY26" fmla="*/ 89630 h 185737"/>
                  <a:gd name="connsiteX27" fmla="*/ 57150 w 188118"/>
                  <a:gd name="connsiteY27" fmla="*/ 100013 h 185737"/>
                  <a:gd name="connsiteX28" fmla="*/ 29623 w 188118"/>
                  <a:gd name="connsiteY28" fmla="*/ 89630 h 185737"/>
                  <a:gd name="connsiteX29" fmla="*/ 19050 w 188118"/>
                  <a:gd name="connsiteY29" fmla="*/ 61913 h 185737"/>
                  <a:gd name="connsiteX30" fmla="*/ 19050 w 188118"/>
                  <a:gd name="connsiteY30" fmla="*/ 19050 h 185737"/>
                  <a:gd name="connsiteX31" fmla="*/ 28575 w 188118"/>
                  <a:gd name="connsiteY31" fmla="*/ 19050 h 185737"/>
                  <a:gd name="connsiteX32" fmla="*/ 38100 w 188118"/>
                  <a:gd name="connsiteY32" fmla="*/ 9525 h 185737"/>
                  <a:gd name="connsiteX33" fmla="*/ 28575 w 188118"/>
                  <a:gd name="connsiteY33" fmla="*/ 0 h 185737"/>
                  <a:gd name="connsiteX34" fmla="*/ 9525 w 188118"/>
                  <a:gd name="connsiteY34" fmla="*/ 0 h 185737"/>
                  <a:gd name="connsiteX35" fmla="*/ 157163 w 188118"/>
                  <a:gd name="connsiteY35" fmla="*/ 78581 h 185737"/>
                  <a:gd name="connsiteX36" fmla="*/ 169069 w 188118"/>
                  <a:gd name="connsiteY36" fmla="*/ 90488 h 185737"/>
                  <a:gd name="connsiteX37" fmla="*/ 157163 w 188118"/>
                  <a:gd name="connsiteY37" fmla="*/ 102394 h 185737"/>
                  <a:gd name="connsiteX38" fmla="*/ 145256 w 188118"/>
                  <a:gd name="connsiteY38" fmla="*/ 90488 h 185737"/>
                  <a:gd name="connsiteX39" fmla="*/ 157163 w 188118"/>
                  <a:gd name="connsiteY39" fmla="*/ 78581 h 18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8118" h="185737">
                    <a:moveTo>
                      <a:pt x="9525" y="0"/>
                    </a:moveTo>
                    <a:cubicBezTo>
                      <a:pt x="4286" y="0"/>
                      <a:pt x="0" y="4286"/>
                      <a:pt x="0" y="9525"/>
                    </a:cubicBezTo>
                    <a:lnTo>
                      <a:pt x="0" y="61913"/>
                    </a:lnTo>
                    <a:cubicBezTo>
                      <a:pt x="0" y="78486"/>
                      <a:pt x="5810" y="92964"/>
                      <a:pt x="16288" y="103251"/>
                    </a:cubicBezTo>
                    <a:cubicBezTo>
                      <a:pt x="24575" y="111443"/>
                      <a:pt x="35433" y="116681"/>
                      <a:pt x="47625" y="118396"/>
                    </a:cubicBezTo>
                    <a:lnTo>
                      <a:pt x="47625" y="126206"/>
                    </a:lnTo>
                    <a:cubicBezTo>
                      <a:pt x="47625" y="159068"/>
                      <a:pt x="74295" y="185738"/>
                      <a:pt x="107156" y="185738"/>
                    </a:cubicBezTo>
                    <a:cubicBezTo>
                      <a:pt x="140018" y="185738"/>
                      <a:pt x="166688" y="159068"/>
                      <a:pt x="166688" y="126206"/>
                    </a:cubicBezTo>
                    <a:lnTo>
                      <a:pt x="166688" y="119920"/>
                    </a:lnTo>
                    <a:cubicBezTo>
                      <a:pt x="179165" y="115919"/>
                      <a:pt x="188119" y="104203"/>
                      <a:pt x="188119" y="90488"/>
                    </a:cubicBezTo>
                    <a:cubicBezTo>
                      <a:pt x="188119" y="73438"/>
                      <a:pt x="174212" y="59531"/>
                      <a:pt x="157163" y="59531"/>
                    </a:cubicBezTo>
                    <a:cubicBezTo>
                      <a:pt x="140113" y="59531"/>
                      <a:pt x="126206" y="73438"/>
                      <a:pt x="126206" y="90488"/>
                    </a:cubicBezTo>
                    <a:cubicBezTo>
                      <a:pt x="126206" y="104299"/>
                      <a:pt x="135160" y="115919"/>
                      <a:pt x="147638" y="119920"/>
                    </a:cubicBezTo>
                    <a:lnTo>
                      <a:pt x="147638" y="126206"/>
                    </a:lnTo>
                    <a:cubicBezTo>
                      <a:pt x="147638" y="148590"/>
                      <a:pt x="129540" y="166688"/>
                      <a:pt x="107156" y="166688"/>
                    </a:cubicBezTo>
                    <a:cubicBezTo>
                      <a:pt x="84773" y="166688"/>
                      <a:pt x="66675" y="148590"/>
                      <a:pt x="66675" y="126206"/>
                    </a:cubicBezTo>
                    <a:lnTo>
                      <a:pt x="66675" y="118396"/>
                    </a:lnTo>
                    <a:cubicBezTo>
                      <a:pt x="78867" y="116586"/>
                      <a:pt x="89726" y="111443"/>
                      <a:pt x="98012" y="103251"/>
                    </a:cubicBezTo>
                    <a:cubicBezTo>
                      <a:pt x="108490" y="92964"/>
                      <a:pt x="114300" y="78486"/>
                      <a:pt x="114300" y="61913"/>
                    </a:cubicBezTo>
                    <a:lnTo>
                      <a:pt x="114300" y="9525"/>
                    </a:lnTo>
                    <a:cubicBezTo>
                      <a:pt x="114300" y="4286"/>
                      <a:pt x="110014" y="0"/>
                      <a:pt x="104775" y="0"/>
                    </a:cubicBezTo>
                    <a:lnTo>
                      <a:pt x="85725" y="0"/>
                    </a:lnTo>
                    <a:cubicBezTo>
                      <a:pt x="80486" y="0"/>
                      <a:pt x="76200" y="4286"/>
                      <a:pt x="76200" y="9525"/>
                    </a:cubicBezTo>
                    <a:cubicBezTo>
                      <a:pt x="76200" y="14764"/>
                      <a:pt x="80486" y="19050"/>
                      <a:pt x="85725" y="19050"/>
                    </a:cubicBezTo>
                    <a:lnTo>
                      <a:pt x="95250" y="19050"/>
                    </a:lnTo>
                    <a:lnTo>
                      <a:pt x="95250" y="61913"/>
                    </a:lnTo>
                    <a:cubicBezTo>
                      <a:pt x="95250" y="73914"/>
                      <a:pt x="91059" y="83249"/>
                      <a:pt x="84677" y="89630"/>
                    </a:cubicBezTo>
                    <a:cubicBezTo>
                      <a:pt x="78200" y="96012"/>
                      <a:pt x="68771" y="100013"/>
                      <a:pt x="57150" y="100013"/>
                    </a:cubicBezTo>
                    <a:cubicBezTo>
                      <a:pt x="45530" y="100013"/>
                      <a:pt x="36195" y="96012"/>
                      <a:pt x="29623" y="89630"/>
                    </a:cubicBezTo>
                    <a:cubicBezTo>
                      <a:pt x="23146" y="83249"/>
                      <a:pt x="19050" y="73914"/>
                      <a:pt x="19050" y="61913"/>
                    </a:cubicBezTo>
                    <a:lnTo>
                      <a:pt x="19050" y="19050"/>
                    </a:lnTo>
                    <a:lnTo>
                      <a:pt x="28575" y="19050"/>
                    </a:lnTo>
                    <a:cubicBezTo>
                      <a:pt x="33814" y="19050"/>
                      <a:pt x="38100" y="14764"/>
                      <a:pt x="38100" y="9525"/>
                    </a:cubicBezTo>
                    <a:cubicBezTo>
                      <a:pt x="38100" y="4286"/>
                      <a:pt x="33814" y="0"/>
                      <a:pt x="28575" y="0"/>
                    </a:cubicBezTo>
                    <a:lnTo>
                      <a:pt x="9525" y="0"/>
                    </a:lnTo>
                    <a:close/>
                    <a:moveTo>
                      <a:pt x="157163" y="78581"/>
                    </a:moveTo>
                    <a:cubicBezTo>
                      <a:pt x="163735" y="78581"/>
                      <a:pt x="169069" y="83915"/>
                      <a:pt x="169069" y="90488"/>
                    </a:cubicBezTo>
                    <a:cubicBezTo>
                      <a:pt x="169069" y="97060"/>
                      <a:pt x="163735" y="102394"/>
                      <a:pt x="157163" y="102394"/>
                    </a:cubicBezTo>
                    <a:cubicBezTo>
                      <a:pt x="150590" y="102394"/>
                      <a:pt x="145256" y="97060"/>
                      <a:pt x="145256" y="90488"/>
                    </a:cubicBezTo>
                    <a:cubicBezTo>
                      <a:pt x="145256" y="83915"/>
                      <a:pt x="150590" y="78581"/>
                      <a:pt x="157163" y="78581"/>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73" name="Group 972">
              <a:extLst>
                <a:ext uri="{FF2B5EF4-FFF2-40B4-BE49-F238E27FC236}">
                  <a16:creationId xmlns:a16="http://schemas.microsoft.com/office/drawing/2014/main" id="{01313CFE-00E9-3252-650B-72EB46E253AE}"/>
                </a:ext>
              </a:extLst>
            </p:cNvPr>
            <p:cNvGrpSpPr>
              <a:grpSpLocks noChangeAspect="1"/>
            </p:cNvGrpSpPr>
            <p:nvPr/>
          </p:nvGrpSpPr>
          <p:grpSpPr>
            <a:xfrm>
              <a:off x="2621696" y="1161841"/>
              <a:ext cx="360000" cy="360000"/>
              <a:chOff x="2700950" y="1197131"/>
              <a:chExt cx="422790" cy="422788"/>
            </a:xfrm>
          </p:grpSpPr>
          <p:sp>
            <p:nvSpPr>
              <p:cNvPr id="998" name="Oval 997">
                <a:extLst>
                  <a:ext uri="{FF2B5EF4-FFF2-40B4-BE49-F238E27FC236}">
                    <a16:creationId xmlns:a16="http://schemas.microsoft.com/office/drawing/2014/main" id="{F73FFD71-F45E-3680-B8DF-C136CDFB6182}"/>
                  </a:ext>
                  <a:ext uri="{C183D7F6-B498-43B3-948B-1728B52AA6E4}">
                    <adec:decorative xmlns:adec="http://schemas.microsoft.com/office/drawing/2017/decorative" val="1"/>
                  </a:ext>
                </a:extLst>
              </p:cNvPr>
              <p:cNvSpPr>
                <a:spLocks/>
              </p:cNvSpPr>
              <p:nvPr/>
            </p:nvSpPr>
            <p:spPr bwMode="auto">
              <a:xfrm flipH="1">
                <a:off x="2700950" y="1197131"/>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99" name="Graphic 201">
                <a:extLst>
                  <a:ext uri="{FF2B5EF4-FFF2-40B4-BE49-F238E27FC236}">
                    <a16:creationId xmlns:a16="http://schemas.microsoft.com/office/drawing/2014/main" id="{917592DE-372A-9CAE-B34B-18A474D96189}"/>
                  </a:ext>
                </a:extLst>
              </p:cNvPr>
              <p:cNvSpPr>
                <a:spLocks noChangeAspect="1"/>
              </p:cNvSpPr>
              <p:nvPr/>
            </p:nvSpPr>
            <p:spPr>
              <a:xfrm>
                <a:off x="2798045" y="1294225"/>
                <a:ext cx="228600" cy="228600"/>
              </a:xfrm>
              <a:custGeom>
                <a:avLst/>
                <a:gdLst>
                  <a:gd name="connsiteX0" fmla="*/ 0 w 342900"/>
                  <a:gd name="connsiteY0" fmla="*/ 59531 h 342900"/>
                  <a:gd name="connsiteX1" fmla="*/ 59531 w 342900"/>
                  <a:gd name="connsiteY1" fmla="*/ 0 h 342900"/>
                  <a:gd name="connsiteX2" fmla="*/ 283369 w 342900"/>
                  <a:gd name="connsiteY2" fmla="*/ 0 h 342900"/>
                  <a:gd name="connsiteX3" fmla="*/ 342900 w 342900"/>
                  <a:gd name="connsiteY3" fmla="*/ 59531 h 342900"/>
                  <a:gd name="connsiteX4" fmla="*/ 342900 w 342900"/>
                  <a:gd name="connsiteY4" fmla="*/ 76200 h 342900"/>
                  <a:gd name="connsiteX5" fmla="*/ 0 w 342900"/>
                  <a:gd name="connsiteY5" fmla="*/ 76200 h 342900"/>
                  <a:gd name="connsiteX6" fmla="*/ 0 w 342900"/>
                  <a:gd name="connsiteY6" fmla="*/ 59531 h 342900"/>
                  <a:gd name="connsiteX7" fmla="*/ 0 w 342900"/>
                  <a:gd name="connsiteY7" fmla="*/ 100013 h 342900"/>
                  <a:gd name="connsiteX8" fmla="*/ 0 w 342900"/>
                  <a:gd name="connsiteY8" fmla="*/ 283369 h 342900"/>
                  <a:gd name="connsiteX9" fmla="*/ 59531 w 342900"/>
                  <a:gd name="connsiteY9" fmla="*/ 342900 h 342900"/>
                  <a:gd name="connsiteX10" fmla="*/ 283369 w 342900"/>
                  <a:gd name="connsiteY10" fmla="*/ 342900 h 342900"/>
                  <a:gd name="connsiteX11" fmla="*/ 342900 w 342900"/>
                  <a:gd name="connsiteY11" fmla="*/ 283369 h 342900"/>
                  <a:gd name="connsiteX12" fmla="*/ 342900 w 342900"/>
                  <a:gd name="connsiteY12" fmla="*/ 100013 h 342900"/>
                  <a:gd name="connsiteX13" fmla="*/ 0 w 342900"/>
                  <a:gd name="connsiteY13" fmla="*/ 100013 h 342900"/>
                  <a:gd name="connsiteX14" fmla="*/ 114300 w 342900"/>
                  <a:gd name="connsiteY14" fmla="*/ 166688 h 342900"/>
                  <a:gd name="connsiteX15" fmla="*/ 90488 w 342900"/>
                  <a:gd name="connsiteY15" fmla="*/ 190500 h 342900"/>
                  <a:gd name="connsiteX16" fmla="*/ 66675 w 342900"/>
                  <a:gd name="connsiteY16" fmla="*/ 166688 h 342900"/>
                  <a:gd name="connsiteX17" fmla="*/ 90488 w 342900"/>
                  <a:gd name="connsiteY17" fmla="*/ 142875 h 342900"/>
                  <a:gd name="connsiteX18" fmla="*/ 114300 w 342900"/>
                  <a:gd name="connsiteY18" fmla="*/ 166688 h 342900"/>
                  <a:gd name="connsiteX19" fmla="*/ 171450 w 342900"/>
                  <a:gd name="connsiteY19" fmla="*/ 190500 h 342900"/>
                  <a:gd name="connsiteX20" fmla="*/ 147638 w 342900"/>
                  <a:gd name="connsiteY20" fmla="*/ 166688 h 342900"/>
                  <a:gd name="connsiteX21" fmla="*/ 171450 w 342900"/>
                  <a:gd name="connsiteY21" fmla="*/ 142875 h 342900"/>
                  <a:gd name="connsiteX22" fmla="*/ 195263 w 342900"/>
                  <a:gd name="connsiteY22" fmla="*/ 166688 h 342900"/>
                  <a:gd name="connsiteX23" fmla="*/ 171450 w 342900"/>
                  <a:gd name="connsiteY23" fmla="*/ 190500 h 342900"/>
                  <a:gd name="connsiteX24" fmla="*/ 276225 w 342900"/>
                  <a:gd name="connsiteY24" fmla="*/ 166688 h 342900"/>
                  <a:gd name="connsiteX25" fmla="*/ 252413 w 342900"/>
                  <a:gd name="connsiteY25" fmla="*/ 190500 h 342900"/>
                  <a:gd name="connsiteX26" fmla="*/ 228600 w 342900"/>
                  <a:gd name="connsiteY26" fmla="*/ 166688 h 342900"/>
                  <a:gd name="connsiteX27" fmla="*/ 252413 w 342900"/>
                  <a:gd name="connsiteY27" fmla="*/ 142875 h 342900"/>
                  <a:gd name="connsiteX28" fmla="*/ 276225 w 342900"/>
                  <a:gd name="connsiteY28" fmla="*/ 166688 h 342900"/>
                  <a:gd name="connsiteX29" fmla="*/ 90488 w 342900"/>
                  <a:gd name="connsiteY29" fmla="*/ 266700 h 342900"/>
                  <a:gd name="connsiteX30" fmla="*/ 66675 w 342900"/>
                  <a:gd name="connsiteY30" fmla="*/ 242888 h 342900"/>
                  <a:gd name="connsiteX31" fmla="*/ 90488 w 342900"/>
                  <a:gd name="connsiteY31" fmla="*/ 219075 h 342900"/>
                  <a:gd name="connsiteX32" fmla="*/ 114300 w 342900"/>
                  <a:gd name="connsiteY32" fmla="*/ 242888 h 342900"/>
                  <a:gd name="connsiteX33" fmla="*/ 90488 w 342900"/>
                  <a:gd name="connsiteY33" fmla="*/ 266700 h 342900"/>
                  <a:gd name="connsiteX34" fmla="*/ 195263 w 342900"/>
                  <a:gd name="connsiteY34" fmla="*/ 242888 h 342900"/>
                  <a:gd name="connsiteX35" fmla="*/ 171450 w 342900"/>
                  <a:gd name="connsiteY35" fmla="*/ 266700 h 342900"/>
                  <a:gd name="connsiteX36" fmla="*/ 147638 w 342900"/>
                  <a:gd name="connsiteY36" fmla="*/ 242888 h 342900"/>
                  <a:gd name="connsiteX37" fmla="*/ 171450 w 342900"/>
                  <a:gd name="connsiteY37" fmla="*/ 219075 h 342900"/>
                  <a:gd name="connsiteX38" fmla="*/ 195263 w 342900"/>
                  <a:gd name="connsiteY38" fmla="*/ 242888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42900" h="342900">
                    <a:moveTo>
                      <a:pt x="0" y="59531"/>
                    </a:moveTo>
                    <a:cubicBezTo>
                      <a:pt x="0" y="26670"/>
                      <a:pt x="26670" y="0"/>
                      <a:pt x="59531" y="0"/>
                    </a:cubicBezTo>
                    <a:lnTo>
                      <a:pt x="283369" y="0"/>
                    </a:lnTo>
                    <a:cubicBezTo>
                      <a:pt x="316230" y="0"/>
                      <a:pt x="342900" y="26670"/>
                      <a:pt x="342900" y="59531"/>
                    </a:cubicBezTo>
                    <a:lnTo>
                      <a:pt x="342900" y="76200"/>
                    </a:lnTo>
                    <a:lnTo>
                      <a:pt x="0" y="76200"/>
                    </a:lnTo>
                    <a:lnTo>
                      <a:pt x="0" y="59531"/>
                    </a:lnTo>
                    <a:close/>
                    <a:moveTo>
                      <a:pt x="0" y="100013"/>
                    </a:moveTo>
                    <a:lnTo>
                      <a:pt x="0" y="283369"/>
                    </a:lnTo>
                    <a:cubicBezTo>
                      <a:pt x="0" y="316230"/>
                      <a:pt x="26670" y="342900"/>
                      <a:pt x="59531" y="342900"/>
                    </a:cubicBezTo>
                    <a:lnTo>
                      <a:pt x="283369" y="342900"/>
                    </a:lnTo>
                    <a:cubicBezTo>
                      <a:pt x="316230" y="342900"/>
                      <a:pt x="342900" y="316230"/>
                      <a:pt x="342900" y="283369"/>
                    </a:cubicBezTo>
                    <a:lnTo>
                      <a:pt x="342900" y="100013"/>
                    </a:lnTo>
                    <a:lnTo>
                      <a:pt x="0" y="100013"/>
                    </a:lnTo>
                    <a:close/>
                    <a:moveTo>
                      <a:pt x="114300" y="166688"/>
                    </a:moveTo>
                    <a:cubicBezTo>
                      <a:pt x="114300" y="179832"/>
                      <a:pt x="103632" y="190500"/>
                      <a:pt x="90488" y="190500"/>
                    </a:cubicBezTo>
                    <a:cubicBezTo>
                      <a:pt x="77343" y="190500"/>
                      <a:pt x="66675" y="179832"/>
                      <a:pt x="66675" y="166688"/>
                    </a:cubicBezTo>
                    <a:cubicBezTo>
                      <a:pt x="66675" y="153543"/>
                      <a:pt x="77343" y="142875"/>
                      <a:pt x="90488" y="142875"/>
                    </a:cubicBezTo>
                    <a:cubicBezTo>
                      <a:pt x="103632" y="142875"/>
                      <a:pt x="114300" y="153543"/>
                      <a:pt x="114300" y="166688"/>
                    </a:cubicBezTo>
                    <a:close/>
                    <a:moveTo>
                      <a:pt x="171450" y="190500"/>
                    </a:moveTo>
                    <a:cubicBezTo>
                      <a:pt x="158306" y="190500"/>
                      <a:pt x="147638" y="179832"/>
                      <a:pt x="147638" y="166688"/>
                    </a:cubicBezTo>
                    <a:cubicBezTo>
                      <a:pt x="147638" y="153543"/>
                      <a:pt x="158306" y="142875"/>
                      <a:pt x="171450" y="142875"/>
                    </a:cubicBezTo>
                    <a:cubicBezTo>
                      <a:pt x="184594" y="142875"/>
                      <a:pt x="195263" y="153543"/>
                      <a:pt x="195263" y="166688"/>
                    </a:cubicBezTo>
                    <a:cubicBezTo>
                      <a:pt x="195263" y="179832"/>
                      <a:pt x="184594" y="190500"/>
                      <a:pt x="171450" y="190500"/>
                    </a:cubicBezTo>
                    <a:close/>
                    <a:moveTo>
                      <a:pt x="276225" y="166688"/>
                    </a:moveTo>
                    <a:cubicBezTo>
                      <a:pt x="276225" y="179832"/>
                      <a:pt x="265557" y="190500"/>
                      <a:pt x="252413" y="190500"/>
                    </a:cubicBezTo>
                    <a:cubicBezTo>
                      <a:pt x="239268" y="190500"/>
                      <a:pt x="228600" y="179832"/>
                      <a:pt x="228600" y="166688"/>
                    </a:cubicBezTo>
                    <a:cubicBezTo>
                      <a:pt x="228600" y="153543"/>
                      <a:pt x="239268" y="142875"/>
                      <a:pt x="252413" y="142875"/>
                    </a:cubicBezTo>
                    <a:cubicBezTo>
                      <a:pt x="265557" y="142875"/>
                      <a:pt x="276225" y="153543"/>
                      <a:pt x="276225" y="166688"/>
                    </a:cubicBezTo>
                    <a:close/>
                    <a:moveTo>
                      <a:pt x="90488" y="266700"/>
                    </a:moveTo>
                    <a:cubicBezTo>
                      <a:pt x="77343" y="266700"/>
                      <a:pt x="66675" y="256032"/>
                      <a:pt x="66675" y="242888"/>
                    </a:cubicBezTo>
                    <a:cubicBezTo>
                      <a:pt x="66675" y="229743"/>
                      <a:pt x="77343" y="219075"/>
                      <a:pt x="90488" y="219075"/>
                    </a:cubicBezTo>
                    <a:cubicBezTo>
                      <a:pt x="103632" y="219075"/>
                      <a:pt x="114300" y="229743"/>
                      <a:pt x="114300" y="242888"/>
                    </a:cubicBezTo>
                    <a:cubicBezTo>
                      <a:pt x="114300" y="256032"/>
                      <a:pt x="103632" y="266700"/>
                      <a:pt x="90488" y="266700"/>
                    </a:cubicBezTo>
                    <a:close/>
                    <a:moveTo>
                      <a:pt x="195263" y="242888"/>
                    </a:moveTo>
                    <a:cubicBezTo>
                      <a:pt x="195263" y="256032"/>
                      <a:pt x="184594" y="266700"/>
                      <a:pt x="171450" y="266700"/>
                    </a:cubicBezTo>
                    <a:cubicBezTo>
                      <a:pt x="158306" y="266700"/>
                      <a:pt x="147638" y="256032"/>
                      <a:pt x="147638" y="242888"/>
                    </a:cubicBezTo>
                    <a:cubicBezTo>
                      <a:pt x="147638" y="229743"/>
                      <a:pt x="158306" y="219075"/>
                      <a:pt x="171450" y="219075"/>
                    </a:cubicBezTo>
                    <a:cubicBezTo>
                      <a:pt x="184594" y="219075"/>
                      <a:pt x="195263" y="229743"/>
                      <a:pt x="195263" y="242888"/>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74" name="Group 973">
              <a:extLst>
                <a:ext uri="{FF2B5EF4-FFF2-40B4-BE49-F238E27FC236}">
                  <a16:creationId xmlns:a16="http://schemas.microsoft.com/office/drawing/2014/main" id="{C62A41CD-B722-E7DF-6460-3997FE465E6A}"/>
                </a:ext>
              </a:extLst>
            </p:cNvPr>
            <p:cNvGrpSpPr>
              <a:grpSpLocks noChangeAspect="1"/>
            </p:cNvGrpSpPr>
            <p:nvPr/>
          </p:nvGrpSpPr>
          <p:grpSpPr>
            <a:xfrm>
              <a:off x="3385615" y="292285"/>
              <a:ext cx="360000" cy="360000"/>
              <a:chOff x="3442403" y="353149"/>
              <a:chExt cx="422790" cy="422788"/>
            </a:xfrm>
          </p:grpSpPr>
          <p:sp>
            <p:nvSpPr>
              <p:cNvPr id="996" name="Oval 995">
                <a:extLst>
                  <a:ext uri="{FF2B5EF4-FFF2-40B4-BE49-F238E27FC236}">
                    <a16:creationId xmlns:a16="http://schemas.microsoft.com/office/drawing/2014/main" id="{534B7E25-97C0-2127-B4D4-9CCD2DB65101}"/>
                  </a:ext>
                  <a:ext uri="{C183D7F6-B498-43B3-948B-1728B52AA6E4}">
                    <adec:decorative xmlns:adec="http://schemas.microsoft.com/office/drawing/2017/decorative" val="1"/>
                  </a:ext>
                </a:extLst>
              </p:cNvPr>
              <p:cNvSpPr>
                <a:spLocks/>
              </p:cNvSpPr>
              <p:nvPr/>
            </p:nvSpPr>
            <p:spPr bwMode="auto">
              <a:xfrm flipH="1">
                <a:off x="3442403" y="353149"/>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97" name="Graphic 299">
                <a:extLst>
                  <a:ext uri="{FF2B5EF4-FFF2-40B4-BE49-F238E27FC236}">
                    <a16:creationId xmlns:a16="http://schemas.microsoft.com/office/drawing/2014/main" id="{966435F7-E449-927D-95BA-80CD719C01CC}"/>
                  </a:ext>
                </a:extLst>
              </p:cNvPr>
              <p:cNvSpPr>
                <a:spLocks noChangeAspect="1"/>
              </p:cNvSpPr>
              <p:nvPr/>
            </p:nvSpPr>
            <p:spPr>
              <a:xfrm>
                <a:off x="3533668" y="462961"/>
                <a:ext cx="240261" cy="203165"/>
              </a:xfrm>
              <a:custGeom>
                <a:avLst/>
                <a:gdLst>
                  <a:gd name="connsiteX0" fmla="*/ 97822 w 238125"/>
                  <a:gd name="connsiteY0" fmla="*/ 6001 h 201358"/>
                  <a:gd name="connsiteX1" fmla="*/ 140303 w 238125"/>
                  <a:gd name="connsiteY1" fmla="*/ 6001 h 201358"/>
                  <a:gd name="connsiteX2" fmla="*/ 234696 w 238125"/>
                  <a:gd name="connsiteY2" fmla="*/ 64294 h 201358"/>
                  <a:gd name="connsiteX3" fmla="*/ 238125 w 238125"/>
                  <a:gd name="connsiteY3" fmla="*/ 70295 h 201358"/>
                  <a:gd name="connsiteX4" fmla="*/ 234887 w 238125"/>
                  <a:gd name="connsiteY4" fmla="*/ 76391 h 201358"/>
                  <a:gd name="connsiteX5" fmla="*/ 141256 w 238125"/>
                  <a:gd name="connsiteY5" fmla="*/ 137636 h 201358"/>
                  <a:gd name="connsiteX6" fmla="*/ 96965 w 238125"/>
                  <a:gd name="connsiteY6" fmla="*/ 137636 h 201358"/>
                  <a:gd name="connsiteX7" fmla="*/ 14288 w 238125"/>
                  <a:gd name="connsiteY7" fmla="*/ 83534 h 201358"/>
                  <a:gd name="connsiteX8" fmla="*/ 14288 w 238125"/>
                  <a:gd name="connsiteY8" fmla="*/ 141732 h 201358"/>
                  <a:gd name="connsiteX9" fmla="*/ 7144 w 238125"/>
                  <a:gd name="connsiteY9" fmla="*/ 148876 h 201358"/>
                  <a:gd name="connsiteX10" fmla="*/ 0 w 238125"/>
                  <a:gd name="connsiteY10" fmla="*/ 141732 h 201358"/>
                  <a:gd name="connsiteX11" fmla="*/ 0 w 238125"/>
                  <a:gd name="connsiteY11" fmla="*/ 72676 h 201358"/>
                  <a:gd name="connsiteX12" fmla="*/ 95 w 238125"/>
                  <a:gd name="connsiteY12" fmla="*/ 71438 h 201358"/>
                  <a:gd name="connsiteX13" fmla="*/ 0 w 238125"/>
                  <a:gd name="connsiteY13" fmla="*/ 70199 h 201358"/>
                  <a:gd name="connsiteX14" fmla="*/ 3429 w 238125"/>
                  <a:gd name="connsiteY14" fmla="*/ 64198 h 201358"/>
                  <a:gd name="connsiteX15" fmla="*/ 97822 w 238125"/>
                  <a:gd name="connsiteY15" fmla="*/ 6001 h 201358"/>
                  <a:gd name="connsiteX16" fmla="*/ 42863 w 238125"/>
                  <a:gd name="connsiteY16" fmla="*/ 119348 h 201358"/>
                  <a:gd name="connsiteX17" fmla="*/ 89059 w 238125"/>
                  <a:gd name="connsiteY17" fmla="*/ 149543 h 201358"/>
                  <a:gd name="connsiteX18" fmla="*/ 148971 w 238125"/>
                  <a:gd name="connsiteY18" fmla="*/ 149543 h 201358"/>
                  <a:gd name="connsiteX19" fmla="*/ 195167 w 238125"/>
                  <a:gd name="connsiteY19" fmla="*/ 119348 h 201358"/>
                  <a:gd name="connsiteX20" fmla="*/ 195167 w 238125"/>
                  <a:gd name="connsiteY20" fmla="*/ 165640 h 201358"/>
                  <a:gd name="connsiteX21" fmla="*/ 191834 w 238125"/>
                  <a:gd name="connsiteY21" fmla="*/ 172022 h 201358"/>
                  <a:gd name="connsiteX22" fmla="*/ 187928 w 238125"/>
                  <a:gd name="connsiteY22" fmla="*/ 175546 h 201358"/>
                  <a:gd name="connsiteX23" fmla="*/ 173260 w 238125"/>
                  <a:gd name="connsiteY23" fmla="*/ 186023 h 201358"/>
                  <a:gd name="connsiteX24" fmla="*/ 118967 w 238125"/>
                  <a:gd name="connsiteY24" fmla="*/ 201359 h 201358"/>
                  <a:gd name="connsiteX25" fmla="*/ 64675 w 238125"/>
                  <a:gd name="connsiteY25" fmla="*/ 186023 h 201358"/>
                  <a:gd name="connsiteX26" fmla="*/ 50006 w 238125"/>
                  <a:gd name="connsiteY26" fmla="*/ 175546 h 201358"/>
                  <a:gd name="connsiteX27" fmla="*/ 46101 w 238125"/>
                  <a:gd name="connsiteY27" fmla="*/ 172022 h 201358"/>
                  <a:gd name="connsiteX28" fmla="*/ 42767 w 238125"/>
                  <a:gd name="connsiteY28" fmla="*/ 165640 h 201358"/>
                  <a:gd name="connsiteX29" fmla="*/ 42767 w 238125"/>
                  <a:gd name="connsiteY29" fmla="*/ 119348 h 20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38125" h="201358">
                    <a:moveTo>
                      <a:pt x="97822" y="6001"/>
                    </a:moveTo>
                    <a:cubicBezTo>
                      <a:pt x="110871" y="-2000"/>
                      <a:pt x="127349" y="-2000"/>
                      <a:pt x="140303" y="6001"/>
                    </a:cubicBezTo>
                    <a:lnTo>
                      <a:pt x="234696" y="64294"/>
                    </a:lnTo>
                    <a:cubicBezTo>
                      <a:pt x="236792" y="65532"/>
                      <a:pt x="238030" y="67818"/>
                      <a:pt x="238125" y="70295"/>
                    </a:cubicBezTo>
                    <a:cubicBezTo>
                      <a:pt x="238125" y="72771"/>
                      <a:pt x="236982" y="75057"/>
                      <a:pt x="234887" y="76391"/>
                    </a:cubicBezTo>
                    <a:lnTo>
                      <a:pt x="141256" y="137636"/>
                    </a:lnTo>
                    <a:cubicBezTo>
                      <a:pt x="127826" y="146399"/>
                      <a:pt x="110395" y="146399"/>
                      <a:pt x="96965" y="137636"/>
                    </a:cubicBezTo>
                    <a:lnTo>
                      <a:pt x="14288" y="83534"/>
                    </a:lnTo>
                    <a:lnTo>
                      <a:pt x="14288" y="141732"/>
                    </a:lnTo>
                    <a:cubicBezTo>
                      <a:pt x="14288" y="145637"/>
                      <a:pt x="11049" y="148876"/>
                      <a:pt x="7144" y="148876"/>
                    </a:cubicBezTo>
                    <a:cubicBezTo>
                      <a:pt x="3239" y="148876"/>
                      <a:pt x="0" y="145637"/>
                      <a:pt x="0" y="141732"/>
                    </a:cubicBezTo>
                    <a:lnTo>
                      <a:pt x="0" y="72676"/>
                    </a:lnTo>
                    <a:cubicBezTo>
                      <a:pt x="0" y="72676"/>
                      <a:pt x="0" y="71914"/>
                      <a:pt x="95" y="71438"/>
                    </a:cubicBezTo>
                    <a:cubicBezTo>
                      <a:pt x="95" y="71057"/>
                      <a:pt x="0" y="70580"/>
                      <a:pt x="0" y="70199"/>
                    </a:cubicBezTo>
                    <a:cubicBezTo>
                      <a:pt x="0" y="67723"/>
                      <a:pt x="1334" y="65532"/>
                      <a:pt x="3429" y="64198"/>
                    </a:cubicBezTo>
                    <a:lnTo>
                      <a:pt x="97822" y="6001"/>
                    </a:lnTo>
                    <a:close/>
                    <a:moveTo>
                      <a:pt x="42863" y="119348"/>
                    </a:moveTo>
                    <a:lnTo>
                      <a:pt x="89059" y="149543"/>
                    </a:lnTo>
                    <a:cubicBezTo>
                      <a:pt x="107252" y="161449"/>
                      <a:pt x="130778" y="161449"/>
                      <a:pt x="148971" y="149543"/>
                    </a:cubicBezTo>
                    <a:lnTo>
                      <a:pt x="195167" y="119348"/>
                    </a:lnTo>
                    <a:lnTo>
                      <a:pt x="195167" y="165640"/>
                    </a:lnTo>
                    <a:cubicBezTo>
                      <a:pt x="195167" y="168497"/>
                      <a:pt x="193643" y="170212"/>
                      <a:pt x="191834" y="172022"/>
                    </a:cubicBezTo>
                    <a:cubicBezTo>
                      <a:pt x="190976" y="172879"/>
                      <a:pt x="189643" y="174117"/>
                      <a:pt x="187928" y="175546"/>
                    </a:cubicBezTo>
                    <a:cubicBezTo>
                      <a:pt x="184594" y="178403"/>
                      <a:pt x="179642" y="182213"/>
                      <a:pt x="173260" y="186023"/>
                    </a:cubicBezTo>
                    <a:cubicBezTo>
                      <a:pt x="160592" y="193643"/>
                      <a:pt x="142018" y="201359"/>
                      <a:pt x="118967" y="201359"/>
                    </a:cubicBezTo>
                    <a:cubicBezTo>
                      <a:pt x="95917" y="201359"/>
                      <a:pt x="77343" y="193643"/>
                      <a:pt x="64675" y="186023"/>
                    </a:cubicBezTo>
                    <a:cubicBezTo>
                      <a:pt x="58293" y="182213"/>
                      <a:pt x="53340" y="178403"/>
                      <a:pt x="50006" y="175546"/>
                    </a:cubicBezTo>
                    <a:cubicBezTo>
                      <a:pt x="48292" y="174117"/>
                      <a:pt x="47054" y="172879"/>
                      <a:pt x="46101" y="172022"/>
                    </a:cubicBezTo>
                    <a:cubicBezTo>
                      <a:pt x="44291" y="170212"/>
                      <a:pt x="42767" y="168497"/>
                      <a:pt x="42767" y="165640"/>
                    </a:cubicBezTo>
                    <a:lnTo>
                      <a:pt x="42767" y="119348"/>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75" name="Group 974">
              <a:extLst>
                <a:ext uri="{FF2B5EF4-FFF2-40B4-BE49-F238E27FC236}">
                  <a16:creationId xmlns:a16="http://schemas.microsoft.com/office/drawing/2014/main" id="{CEC8DFDF-0764-5A94-D126-A1CEB1721EC2}"/>
                </a:ext>
              </a:extLst>
            </p:cNvPr>
            <p:cNvGrpSpPr>
              <a:grpSpLocks noChangeAspect="1"/>
            </p:cNvGrpSpPr>
            <p:nvPr/>
          </p:nvGrpSpPr>
          <p:grpSpPr>
            <a:xfrm>
              <a:off x="2157836" y="4372110"/>
              <a:ext cx="360000" cy="360000"/>
              <a:chOff x="2250732" y="4312988"/>
              <a:chExt cx="422790" cy="422788"/>
            </a:xfrm>
          </p:grpSpPr>
          <p:sp>
            <p:nvSpPr>
              <p:cNvPr id="994" name="Oval 993">
                <a:extLst>
                  <a:ext uri="{FF2B5EF4-FFF2-40B4-BE49-F238E27FC236}">
                    <a16:creationId xmlns:a16="http://schemas.microsoft.com/office/drawing/2014/main" id="{BA4EECD1-B008-1476-3021-5AD2DAF6D9AE}"/>
                  </a:ext>
                  <a:ext uri="{C183D7F6-B498-43B3-948B-1728B52AA6E4}">
                    <adec:decorative xmlns:adec="http://schemas.microsoft.com/office/drawing/2017/decorative" val="1"/>
                  </a:ext>
                </a:extLst>
              </p:cNvPr>
              <p:cNvSpPr>
                <a:spLocks/>
              </p:cNvSpPr>
              <p:nvPr/>
            </p:nvSpPr>
            <p:spPr bwMode="auto">
              <a:xfrm flipH="1">
                <a:off x="2250732" y="4312988"/>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95" name="Freeform: Shape 419">
                <a:extLst>
                  <a:ext uri="{FF2B5EF4-FFF2-40B4-BE49-F238E27FC236}">
                    <a16:creationId xmlns:a16="http://schemas.microsoft.com/office/drawing/2014/main" id="{0A1A43CF-A923-3D39-B363-4E4EE3AE790A}"/>
                  </a:ext>
                </a:extLst>
              </p:cNvPr>
              <p:cNvSpPr>
                <a:spLocks noChangeAspect="1"/>
              </p:cNvSpPr>
              <p:nvPr/>
            </p:nvSpPr>
            <p:spPr>
              <a:xfrm>
                <a:off x="2364210" y="4410082"/>
                <a:ext cx="195834" cy="228600"/>
              </a:xfrm>
              <a:custGeom>
                <a:avLst/>
                <a:gdLst>
                  <a:gd name="connsiteX0" fmla="*/ 85630 w 171354"/>
                  <a:gd name="connsiteY0" fmla="*/ 133350 h 200024"/>
                  <a:gd name="connsiteX1" fmla="*/ 89630 w 171354"/>
                  <a:gd name="connsiteY1" fmla="*/ 114300 h 200024"/>
                  <a:gd name="connsiteX2" fmla="*/ 21431 w 171354"/>
                  <a:gd name="connsiteY2" fmla="*/ 114300 h 200024"/>
                  <a:gd name="connsiteX3" fmla="*/ 0 w 171354"/>
                  <a:gd name="connsiteY3" fmla="*/ 135731 h 200024"/>
                  <a:gd name="connsiteX4" fmla="*/ 0 w 171354"/>
                  <a:gd name="connsiteY4" fmla="*/ 144494 h 200024"/>
                  <a:gd name="connsiteX5" fmla="*/ 4858 w 171354"/>
                  <a:gd name="connsiteY5" fmla="*/ 159734 h 200024"/>
                  <a:gd name="connsiteX6" fmla="*/ 76200 w 171354"/>
                  <a:gd name="connsiteY6" fmla="*/ 190595 h 200024"/>
                  <a:gd name="connsiteX7" fmla="*/ 106680 w 171354"/>
                  <a:gd name="connsiteY7" fmla="*/ 186976 h 200024"/>
                  <a:gd name="connsiteX8" fmla="*/ 103346 w 171354"/>
                  <a:gd name="connsiteY8" fmla="*/ 170497 h 200024"/>
                  <a:gd name="connsiteX9" fmla="*/ 85630 w 171354"/>
                  <a:gd name="connsiteY9" fmla="*/ 133445 h 200024"/>
                  <a:gd name="connsiteX10" fmla="*/ 123730 w 171354"/>
                  <a:gd name="connsiteY10" fmla="*/ 47625 h 200024"/>
                  <a:gd name="connsiteX11" fmla="*/ 76105 w 171354"/>
                  <a:gd name="connsiteY11" fmla="*/ 0 h 200024"/>
                  <a:gd name="connsiteX12" fmla="*/ 28480 w 171354"/>
                  <a:gd name="connsiteY12" fmla="*/ 47625 h 200024"/>
                  <a:gd name="connsiteX13" fmla="*/ 76105 w 171354"/>
                  <a:gd name="connsiteY13" fmla="*/ 95250 h 200024"/>
                  <a:gd name="connsiteX14" fmla="*/ 123730 w 171354"/>
                  <a:gd name="connsiteY14" fmla="*/ 47625 h 200024"/>
                  <a:gd name="connsiteX15" fmla="*/ 171355 w 171354"/>
                  <a:gd name="connsiteY15" fmla="*/ 133350 h 200024"/>
                  <a:gd name="connsiteX16" fmla="*/ 154591 w 171354"/>
                  <a:gd name="connsiteY16" fmla="*/ 164973 h 200024"/>
                  <a:gd name="connsiteX17" fmla="*/ 153257 w 171354"/>
                  <a:gd name="connsiteY17" fmla="*/ 171450 h 200024"/>
                  <a:gd name="connsiteX18" fmla="*/ 113252 w 171354"/>
                  <a:gd name="connsiteY18" fmla="*/ 171450 h 200024"/>
                  <a:gd name="connsiteX19" fmla="*/ 111919 w 171354"/>
                  <a:gd name="connsiteY19" fmla="*/ 164973 h 200024"/>
                  <a:gd name="connsiteX20" fmla="*/ 95155 w 171354"/>
                  <a:gd name="connsiteY20" fmla="*/ 133350 h 200024"/>
                  <a:gd name="connsiteX21" fmla="*/ 133255 w 171354"/>
                  <a:gd name="connsiteY21" fmla="*/ 95250 h 200024"/>
                  <a:gd name="connsiteX22" fmla="*/ 171355 w 171354"/>
                  <a:gd name="connsiteY22" fmla="*/ 133350 h 200024"/>
                  <a:gd name="connsiteX23" fmla="*/ 115157 w 171354"/>
                  <a:gd name="connsiteY23" fmla="*/ 180975 h 200024"/>
                  <a:gd name="connsiteX24" fmla="*/ 116681 w 171354"/>
                  <a:gd name="connsiteY24" fmla="*/ 188500 h 200024"/>
                  <a:gd name="connsiteX25" fmla="*/ 130683 w 171354"/>
                  <a:gd name="connsiteY25" fmla="*/ 200025 h 200024"/>
                  <a:gd name="connsiteX26" fmla="*/ 135827 w 171354"/>
                  <a:gd name="connsiteY26" fmla="*/ 200025 h 200024"/>
                  <a:gd name="connsiteX27" fmla="*/ 149828 w 171354"/>
                  <a:gd name="connsiteY27" fmla="*/ 188500 h 200024"/>
                  <a:gd name="connsiteX28" fmla="*/ 151352 w 171354"/>
                  <a:gd name="connsiteY28" fmla="*/ 180975 h 200024"/>
                  <a:gd name="connsiteX29" fmla="*/ 115157 w 171354"/>
                  <a:gd name="connsiteY29" fmla="*/ 180975 h 20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1354" h="200024">
                    <a:moveTo>
                      <a:pt x="85630" y="133350"/>
                    </a:moveTo>
                    <a:cubicBezTo>
                      <a:pt x="85630" y="126587"/>
                      <a:pt x="87059" y="120110"/>
                      <a:pt x="89630" y="114300"/>
                    </a:cubicBezTo>
                    <a:lnTo>
                      <a:pt x="21431" y="114300"/>
                    </a:lnTo>
                    <a:cubicBezTo>
                      <a:pt x="9620" y="114300"/>
                      <a:pt x="0" y="123920"/>
                      <a:pt x="0" y="135731"/>
                    </a:cubicBezTo>
                    <a:lnTo>
                      <a:pt x="0" y="144494"/>
                    </a:lnTo>
                    <a:cubicBezTo>
                      <a:pt x="0" y="149923"/>
                      <a:pt x="1715" y="155258"/>
                      <a:pt x="4858" y="159734"/>
                    </a:cubicBezTo>
                    <a:cubicBezTo>
                      <a:pt x="19526" y="180308"/>
                      <a:pt x="43625" y="190595"/>
                      <a:pt x="76200" y="190595"/>
                    </a:cubicBezTo>
                    <a:cubicBezTo>
                      <a:pt x="87440" y="190595"/>
                      <a:pt x="97536" y="189357"/>
                      <a:pt x="106680" y="186976"/>
                    </a:cubicBezTo>
                    <a:lnTo>
                      <a:pt x="103346" y="170497"/>
                    </a:lnTo>
                    <a:cubicBezTo>
                      <a:pt x="92583" y="161735"/>
                      <a:pt x="85630" y="148399"/>
                      <a:pt x="85630" y="133445"/>
                    </a:cubicBezTo>
                    <a:close/>
                    <a:moveTo>
                      <a:pt x="123730" y="47625"/>
                    </a:moveTo>
                    <a:cubicBezTo>
                      <a:pt x="123730" y="21336"/>
                      <a:pt x="102394" y="0"/>
                      <a:pt x="76105" y="0"/>
                    </a:cubicBezTo>
                    <a:cubicBezTo>
                      <a:pt x="49816" y="0"/>
                      <a:pt x="28480" y="21336"/>
                      <a:pt x="28480" y="47625"/>
                    </a:cubicBezTo>
                    <a:cubicBezTo>
                      <a:pt x="28480" y="73914"/>
                      <a:pt x="49816" y="95250"/>
                      <a:pt x="76105" y="95250"/>
                    </a:cubicBezTo>
                    <a:cubicBezTo>
                      <a:pt x="102394" y="95250"/>
                      <a:pt x="123730" y="73914"/>
                      <a:pt x="123730" y="47625"/>
                    </a:cubicBezTo>
                    <a:close/>
                    <a:moveTo>
                      <a:pt x="171355" y="133350"/>
                    </a:moveTo>
                    <a:cubicBezTo>
                      <a:pt x="171355" y="146495"/>
                      <a:pt x="164687" y="158115"/>
                      <a:pt x="154591" y="164973"/>
                    </a:cubicBezTo>
                    <a:lnTo>
                      <a:pt x="153257" y="171450"/>
                    </a:lnTo>
                    <a:lnTo>
                      <a:pt x="113252" y="171450"/>
                    </a:lnTo>
                    <a:lnTo>
                      <a:pt x="111919" y="164973"/>
                    </a:lnTo>
                    <a:cubicBezTo>
                      <a:pt x="101822" y="158115"/>
                      <a:pt x="95155" y="146495"/>
                      <a:pt x="95155" y="133350"/>
                    </a:cubicBezTo>
                    <a:cubicBezTo>
                      <a:pt x="95155" y="112300"/>
                      <a:pt x="112205" y="95250"/>
                      <a:pt x="133255" y="95250"/>
                    </a:cubicBezTo>
                    <a:cubicBezTo>
                      <a:pt x="154305" y="95250"/>
                      <a:pt x="171355" y="112300"/>
                      <a:pt x="171355" y="133350"/>
                    </a:cubicBezTo>
                    <a:close/>
                    <a:moveTo>
                      <a:pt x="115157" y="180975"/>
                    </a:moveTo>
                    <a:lnTo>
                      <a:pt x="116681" y="188500"/>
                    </a:lnTo>
                    <a:cubicBezTo>
                      <a:pt x="118015" y="195167"/>
                      <a:pt x="123920" y="200025"/>
                      <a:pt x="130683" y="200025"/>
                    </a:cubicBezTo>
                    <a:lnTo>
                      <a:pt x="135827" y="200025"/>
                    </a:lnTo>
                    <a:cubicBezTo>
                      <a:pt x="142685" y="200025"/>
                      <a:pt x="148495" y="195262"/>
                      <a:pt x="149828" y="188500"/>
                    </a:cubicBezTo>
                    <a:lnTo>
                      <a:pt x="151352" y="180975"/>
                    </a:lnTo>
                    <a:lnTo>
                      <a:pt x="115157" y="180975"/>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76" name="Group 975">
              <a:extLst>
                <a:ext uri="{FF2B5EF4-FFF2-40B4-BE49-F238E27FC236}">
                  <a16:creationId xmlns:a16="http://schemas.microsoft.com/office/drawing/2014/main" id="{5A18C632-01B2-6320-821C-696FA6EF25AD}"/>
                </a:ext>
              </a:extLst>
            </p:cNvPr>
            <p:cNvGrpSpPr>
              <a:grpSpLocks noChangeAspect="1"/>
            </p:cNvGrpSpPr>
            <p:nvPr/>
          </p:nvGrpSpPr>
          <p:grpSpPr>
            <a:xfrm>
              <a:off x="2621696" y="5388186"/>
              <a:ext cx="360000" cy="360000"/>
              <a:chOff x="2700950" y="5299182"/>
              <a:chExt cx="422790" cy="422788"/>
            </a:xfrm>
          </p:grpSpPr>
          <p:sp>
            <p:nvSpPr>
              <p:cNvPr id="992" name="Oval 991">
                <a:extLst>
                  <a:ext uri="{FF2B5EF4-FFF2-40B4-BE49-F238E27FC236}">
                    <a16:creationId xmlns:a16="http://schemas.microsoft.com/office/drawing/2014/main" id="{C23755EA-5E72-2190-531B-C934C4ECE2F1}"/>
                  </a:ext>
                  <a:ext uri="{C183D7F6-B498-43B3-948B-1728B52AA6E4}">
                    <adec:decorative xmlns:adec="http://schemas.microsoft.com/office/drawing/2017/decorative" val="1"/>
                  </a:ext>
                </a:extLst>
              </p:cNvPr>
              <p:cNvSpPr>
                <a:spLocks/>
              </p:cNvSpPr>
              <p:nvPr/>
            </p:nvSpPr>
            <p:spPr bwMode="auto">
              <a:xfrm flipH="1">
                <a:off x="2700950" y="5299182"/>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93" name="Freeform: Shape 421">
                <a:extLst>
                  <a:ext uri="{FF2B5EF4-FFF2-40B4-BE49-F238E27FC236}">
                    <a16:creationId xmlns:a16="http://schemas.microsoft.com/office/drawing/2014/main" id="{6153C77B-596B-3C28-1533-E0A652DDF0E0}"/>
                  </a:ext>
                </a:extLst>
              </p:cNvPr>
              <p:cNvSpPr>
                <a:spLocks noChangeAspect="1"/>
              </p:cNvSpPr>
              <p:nvPr/>
            </p:nvSpPr>
            <p:spPr>
              <a:xfrm>
                <a:off x="2798045" y="5396276"/>
                <a:ext cx="228600" cy="228600"/>
              </a:xfrm>
              <a:custGeom>
                <a:avLst/>
                <a:gdLst>
                  <a:gd name="connsiteX0" fmla="*/ 175165 w 381000"/>
                  <a:gd name="connsiteY0" fmla="*/ 0 h 381000"/>
                  <a:gd name="connsiteX1" fmla="*/ 152019 w 381000"/>
                  <a:gd name="connsiteY1" fmla="*/ 18193 h 381000"/>
                  <a:gd name="connsiteX2" fmla="*/ 106585 w 381000"/>
                  <a:gd name="connsiteY2" fmla="*/ 190500 h 381000"/>
                  <a:gd name="connsiteX3" fmla="*/ 204788 w 381000"/>
                  <a:gd name="connsiteY3" fmla="*/ 190500 h 381000"/>
                  <a:gd name="connsiteX4" fmla="*/ 219075 w 381000"/>
                  <a:gd name="connsiteY4" fmla="*/ 204788 h 381000"/>
                  <a:gd name="connsiteX5" fmla="*/ 204788 w 381000"/>
                  <a:gd name="connsiteY5" fmla="*/ 219075 h 381000"/>
                  <a:gd name="connsiteX6" fmla="*/ 98679 w 381000"/>
                  <a:gd name="connsiteY6" fmla="*/ 219075 h 381000"/>
                  <a:gd name="connsiteX7" fmla="*/ 88202 w 381000"/>
                  <a:gd name="connsiteY7" fmla="*/ 257175 h 381000"/>
                  <a:gd name="connsiteX8" fmla="*/ 223838 w 381000"/>
                  <a:gd name="connsiteY8" fmla="*/ 257175 h 381000"/>
                  <a:gd name="connsiteX9" fmla="*/ 238125 w 381000"/>
                  <a:gd name="connsiteY9" fmla="*/ 271463 h 381000"/>
                  <a:gd name="connsiteX10" fmla="*/ 223838 w 381000"/>
                  <a:gd name="connsiteY10" fmla="*/ 285750 h 381000"/>
                  <a:gd name="connsiteX11" fmla="*/ 80391 w 381000"/>
                  <a:gd name="connsiteY11" fmla="*/ 285750 h 381000"/>
                  <a:gd name="connsiteX12" fmla="*/ 62675 w 381000"/>
                  <a:gd name="connsiteY12" fmla="*/ 352425 h 381000"/>
                  <a:gd name="connsiteX13" fmla="*/ 14288 w 381000"/>
                  <a:gd name="connsiteY13" fmla="*/ 352425 h 381000"/>
                  <a:gd name="connsiteX14" fmla="*/ 0 w 381000"/>
                  <a:gd name="connsiteY14" fmla="*/ 366713 h 381000"/>
                  <a:gd name="connsiteX15" fmla="*/ 14288 w 381000"/>
                  <a:gd name="connsiteY15" fmla="*/ 381000 h 381000"/>
                  <a:gd name="connsiteX16" fmla="*/ 366713 w 381000"/>
                  <a:gd name="connsiteY16" fmla="*/ 381000 h 381000"/>
                  <a:gd name="connsiteX17" fmla="*/ 381000 w 381000"/>
                  <a:gd name="connsiteY17" fmla="*/ 366713 h 381000"/>
                  <a:gd name="connsiteX18" fmla="*/ 366713 w 381000"/>
                  <a:gd name="connsiteY18" fmla="*/ 352425 h 381000"/>
                  <a:gd name="connsiteX19" fmla="*/ 318325 w 381000"/>
                  <a:gd name="connsiteY19" fmla="*/ 352425 h 381000"/>
                  <a:gd name="connsiteX20" fmla="*/ 229076 w 381000"/>
                  <a:gd name="connsiteY20" fmla="*/ 17717 h 381000"/>
                  <a:gd name="connsiteX21" fmla="*/ 206026 w 381000"/>
                  <a:gd name="connsiteY21" fmla="*/ 0 h 381000"/>
                  <a:gd name="connsiteX22" fmla="*/ 175165 w 381000"/>
                  <a:gd name="connsiteY22"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1000" h="381000">
                    <a:moveTo>
                      <a:pt x="175165" y="0"/>
                    </a:moveTo>
                    <a:cubicBezTo>
                      <a:pt x="164211" y="0"/>
                      <a:pt x="154591" y="7525"/>
                      <a:pt x="152019" y="18193"/>
                    </a:cubicBezTo>
                    <a:cubicBezTo>
                      <a:pt x="138875" y="72295"/>
                      <a:pt x="122777" y="131540"/>
                      <a:pt x="106585" y="190500"/>
                    </a:cubicBezTo>
                    <a:lnTo>
                      <a:pt x="204788" y="190500"/>
                    </a:lnTo>
                    <a:cubicBezTo>
                      <a:pt x="212693" y="190500"/>
                      <a:pt x="219075" y="196882"/>
                      <a:pt x="219075" y="204788"/>
                    </a:cubicBezTo>
                    <a:cubicBezTo>
                      <a:pt x="219075" y="212693"/>
                      <a:pt x="212693" y="219075"/>
                      <a:pt x="204788" y="219075"/>
                    </a:cubicBezTo>
                    <a:lnTo>
                      <a:pt x="98679" y="219075"/>
                    </a:lnTo>
                    <a:cubicBezTo>
                      <a:pt x="95155" y="231839"/>
                      <a:pt x="91631" y="244602"/>
                      <a:pt x="88202" y="257175"/>
                    </a:cubicBezTo>
                    <a:lnTo>
                      <a:pt x="223838" y="257175"/>
                    </a:lnTo>
                    <a:cubicBezTo>
                      <a:pt x="231743" y="257175"/>
                      <a:pt x="238125" y="263557"/>
                      <a:pt x="238125" y="271463"/>
                    </a:cubicBezTo>
                    <a:cubicBezTo>
                      <a:pt x="238125" y="279368"/>
                      <a:pt x="231743" y="285750"/>
                      <a:pt x="223838" y="285750"/>
                    </a:cubicBezTo>
                    <a:lnTo>
                      <a:pt x="80391" y="285750"/>
                    </a:lnTo>
                    <a:cubicBezTo>
                      <a:pt x="74200" y="308610"/>
                      <a:pt x="68199" y="330899"/>
                      <a:pt x="62675" y="352425"/>
                    </a:cubicBezTo>
                    <a:lnTo>
                      <a:pt x="14288" y="352425"/>
                    </a:lnTo>
                    <a:cubicBezTo>
                      <a:pt x="6382" y="352425"/>
                      <a:pt x="0" y="358807"/>
                      <a:pt x="0" y="366713"/>
                    </a:cubicBezTo>
                    <a:cubicBezTo>
                      <a:pt x="0" y="374618"/>
                      <a:pt x="6382" y="381000"/>
                      <a:pt x="14288" y="381000"/>
                    </a:cubicBezTo>
                    <a:lnTo>
                      <a:pt x="366713" y="381000"/>
                    </a:lnTo>
                    <a:cubicBezTo>
                      <a:pt x="374618" y="381000"/>
                      <a:pt x="381000" y="374618"/>
                      <a:pt x="381000" y="366713"/>
                    </a:cubicBezTo>
                    <a:cubicBezTo>
                      <a:pt x="381000" y="358807"/>
                      <a:pt x="374618" y="352425"/>
                      <a:pt x="366713" y="352425"/>
                    </a:cubicBezTo>
                    <a:lnTo>
                      <a:pt x="318325" y="352425"/>
                    </a:lnTo>
                    <a:lnTo>
                      <a:pt x="229076" y="17717"/>
                    </a:lnTo>
                    <a:cubicBezTo>
                      <a:pt x="226314" y="7334"/>
                      <a:pt x="216884" y="0"/>
                      <a:pt x="206026" y="0"/>
                    </a:cubicBezTo>
                    <a:lnTo>
                      <a:pt x="175165" y="0"/>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77" name="Group 976">
              <a:extLst>
                <a:ext uri="{FF2B5EF4-FFF2-40B4-BE49-F238E27FC236}">
                  <a16:creationId xmlns:a16="http://schemas.microsoft.com/office/drawing/2014/main" id="{A97F0C19-A7BD-C7E4-C190-323F945C11C9}"/>
                </a:ext>
              </a:extLst>
            </p:cNvPr>
            <p:cNvGrpSpPr>
              <a:grpSpLocks noChangeAspect="1"/>
            </p:cNvGrpSpPr>
            <p:nvPr/>
          </p:nvGrpSpPr>
          <p:grpSpPr>
            <a:xfrm>
              <a:off x="9719143" y="2177917"/>
              <a:ext cx="360000" cy="360000"/>
              <a:chOff x="9589665" y="2183326"/>
              <a:chExt cx="422790" cy="422788"/>
            </a:xfrm>
          </p:grpSpPr>
          <p:sp>
            <p:nvSpPr>
              <p:cNvPr id="990" name="Oval 989">
                <a:extLst>
                  <a:ext uri="{FF2B5EF4-FFF2-40B4-BE49-F238E27FC236}">
                    <a16:creationId xmlns:a16="http://schemas.microsoft.com/office/drawing/2014/main" id="{8F7E4507-60B2-F4EE-7C73-372C8E801C91}"/>
                  </a:ext>
                  <a:ext uri="{C183D7F6-B498-43B3-948B-1728B52AA6E4}">
                    <adec:decorative xmlns:adec="http://schemas.microsoft.com/office/drawing/2017/decorative" val="1"/>
                  </a:ext>
                </a:extLst>
              </p:cNvPr>
              <p:cNvSpPr>
                <a:spLocks/>
              </p:cNvSpPr>
              <p:nvPr/>
            </p:nvSpPr>
            <p:spPr bwMode="auto">
              <a:xfrm>
                <a:off x="9589665" y="2183326"/>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91" name="Freeform: Shape 422">
                <a:extLst>
                  <a:ext uri="{FF2B5EF4-FFF2-40B4-BE49-F238E27FC236}">
                    <a16:creationId xmlns:a16="http://schemas.microsoft.com/office/drawing/2014/main" id="{F5B86D5F-23BA-172F-1DDF-1E276362570E}"/>
                  </a:ext>
                </a:extLst>
              </p:cNvPr>
              <p:cNvSpPr>
                <a:spLocks noChangeAspect="1"/>
              </p:cNvSpPr>
              <p:nvPr/>
            </p:nvSpPr>
            <p:spPr>
              <a:xfrm>
                <a:off x="9686760" y="2280420"/>
                <a:ext cx="228600" cy="228600"/>
              </a:xfrm>
              <a:custGeom>
                <a:avLst/>
                <a:gdLst>
                  <a:gd name="connsiteX0" fmla="*/ 161925 w 200025"/>
                  <a:gd name="connsiteY0" fmla="*/ 109538 h 200025"/>
                  <a:gd name="connsiteX1" fmla="*/ 168688 w 200025"/>
                  <a:gd name="connsiteY1" fmla="*/ 92869 h 200025"/>
                  <a:gd name="connsiteX2" fmla="*/ 104775 w 200025"/>
                  <a:gd name="connsiteY2" fmla="*/ 92869 h 200025"/>
                  <a:gd name="connsiteX3" fmla="*/ 88106 w 200025"/>
                  <a:gd name="connsiteY3" fmla="*/ 76200 h 200025"/>
                  <a:gd name="connsiteX4" fmla="*/ 88106 w 200025"/>
                  <a:gd name="connsiteY4" fmla="*/ 0 h 200025"/>
                  <a:gd name="connsiteX5" fmla="*/ 0 w 200025"/>
                  <a:gd name="connsiteY5" fmla="*/ 90488 h 200025"/>
                  <a:gd name="connsiteX6" fmla="*/ 85725 w 200025"/>
                  <a:gd name="connsiteY6" fmla="*/ 180880 h 200025"/>
                  <a:gd name="connsiteX7" fmla="*/ 85725 w 200025"/>
                  <a:gd name="connsiteY7" fmla="*/ 166688 h 200025"/>
                  <a:gd name="connsiteX8" fmla="*/ 109538 w 200025"/>
                  <a:gd name="connsiteY8" fmla="*/ 142875 h 200025"/>
                  <a:gd name="connsiteX9" fmla="*/ 123825 w 200025"/>
                  <a:gd name="connsiteY9" fmla="*/ 147638 h 200025"/>
                  <a:gd name="connsiteX10" fmla="*/ 123825 w 200025"/>
                  <a:gd name="connsiteY10" fmla="*/ 138113 h 200025"/>
                  <a:gd name="connsiteX11" fmla="*/ 147638 w 200025"/>
                  <a:gd name="connsiteY11" fmla="*/ 114300 h 200025"/>
                  <a:gd name="connsiteX12" fmla="*/ 161925 w 200025"/>
                  <a:gd name="connsiteY12" fmla="*/ 119063 h 200025"/>
                  <a:gd name="connsiteX13" fmla="*/ 161925 w 200025"/>
                  <a:gd name="connsiteY13" fmla="*/ 109538 h 200025"/>
                  <a:gd name="connsiteX14" fmla="*/ 102394 w 200025"/>
                  <a:gd name="connsiteY14" fmla="*/ 762 h 200025"/>
                  <a:gd name="connsiteX15" fmla="*/ 102394 w 200025"/>
                  <a:gd name="connsiteY15" fmla="*/ 76200 h 200025"/>
                  <a:gd name="connsiteX16" fmla="*/ 104775 w 200025"/>
                  <a:gd name="connsiteY16" fmla="*/ 78581 h 200025"/>
                  <a:gd name="connsiteX17" fmla="*/ 180213 w 200025"/>
                  <a:gd name="connsiteY17" fmla="*/ 78581 h 200025"/>
                  <a:gd name="connsiteX18" fmla="*/ 102394 w 200025"/>
                  <a:gd name="connsiteY18" fmla="*/ 762 h 200025"/>
                  <a:gd name="connsiteX19" fmla="*/ 185738 w 200025"/>
                  <a:gd name="connsiteY19" fmla="*/ 95250 h 200025"/>
                  <a:gd name="connsiteX20" fmla="*/ 171450 w 200025"/>
                  <a:gd name="connsiteY20" fmla="*/ 109538 h 200025"/>
                  <a:gd name="connsiteX21" fmla="*/ 171450 w 200025"/>
                  <a:gd name="connsiteY21" fmla="*/ 185738 h 200025"/>
                  <a:gd name="connsiteX22" fmla="*/ 185738 w 200025"/>
                  <a:gd name="connsiteY22" fmla="*/ 200025 h 200025"/>
                  <a:gd name="connsiteX23" fmla="*/ 200025 w 200025"/>
                  <a:gd name="connsiteY23" fmla="*/ 185738 h 200025"/>
                  <a:gd name="connsiteX24" fmla="*/ 200025 w 200025"/>
                  <a:gd name="connsiteY24" fmla="*/ 109538 h 200025"/>
                  <a:gd name="connsiteX25" fmla="*/ 185738 w 200025"/>
                  <a:gd name="connsiteY25" fmla="*/ 95250 h 200025"/>
                  <a:gd name="connsiteX26" fmla="*/ 109538 w 200025"/>
                  <a:gd name="connsiteY26" fmla="*/ 152400 h 200025"/>
                  <a:gd name="connsiteX27" fmla="*/ 95250 w 200025"/>
                  <a:gd name="connsiteY27" fmla="*/ 166688 h 200025"/>
                  <a:gd name="connsiteX28" fmla="*/ 95250 w 200025"/>
                  <a:gd name="connsiteY28" fmla="*/ 185738 h 200025"/>
                  <a:gd name="connsiteX29" fmla="*/ 109538 w 200025"/>
                  <a:gd name="connsiteY29" fmla="*/ 200025 h 200025"/>
                  <a:gd name="connsiteX30" fmla="*/ 123825 w 200025"/>
                  <a:gd name="connsiteY30" fmla="*/ 185738 h 200025"/>
                  <a:gd name="connsiteX31" fmla="*/ 123825 w 200025"/>
                  <a:gd name="connsiteY31" fmla="*/ 166688 h 200025"/>
                  <a:gd name="connsiteX32" fmla="*/ 109538 w 200025"/>
                  <a:gd name="connsiteY32" fmla="*/ 152400 h 200025"/>
                  <a:gd name="connsiteX33" fmla="*/ 133350 w 200025"/>
                  <a:gd name="connsiteY33" fmla="*/ 138113 h 200025"/>
                  <a:gd name="connsiteX34" fmla="*/ 147638 w 200025"/>
                  <a:gd name="connsiteY34" fmla="*/ 123825 h 200025"/>
                  <a:gd name="connsiteX35" fmla="*/ 161925 w 200025"/>
                  <a:gd name="connsiteY35" fmla="*/ 138113 h 200025"/>
                  <a:gd name="connsiteX36" fmla="*/ 161925 w 200025"/>
                  <a:gd name="connsiteY36" fmla="*/ 185738 h 200025"/>
                  <a:gd name="connsiteX37" fmla="*/ 147638 w 200025"/>
                  <a:gd name="connsiteY37" fmla="*/ 200025 h 200025"/>
                  <a:gd name="connsiteX38" fmla="*/ 133350 w 200025"/>
                  <a:gd name="connsiteY38" fmla="*/ 185738 h 200025"/>
                  <a:gd name="connsiteX39" fmla="*/ 133350 w 200025"/>
                  <a:gd name="connsiteY39" fmla="*/ 13811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0025" h="200025">
                    <a:moveTo>
                      <a:pt x="161925" y="109538"/>
                    </a:moveTo>
                    <a:cubicBezTo>
                      <a:pt x="161925" y="103061"/>
                      <a:pt x="164497" y="97155"/>
                      <a:pt x="168688" y="92869"/>
                    </a:cubicBezTo>
                    <a:lnTo>
                      <a:pt x="104775" y="92869"/>
                    </a:lnTo>
                    <a:cubicBezTo>
                      <a:pt x="95536" y="92869"/>
                      <a:pt x="88106" y="85439"/>
                      <a:pt x="88106" y="76200"/>
                    </a:cubicBezTo>
                    <a:lnTo>
                      <a:pt x="88106" y="0"/>
                    </a:lnTo>
                    <a:cubicBezTo>
                      <a:pt x="39243" y="1238"/>
                      <a:pt x="0" y="41243"/>
                      <a:pt x="0" y="90488"/>
                    </a:cubicBezTo>
                    <a:cubicBezTo>
                      <a:pt x="0" y="139732"/>
                      <a:pt x="38005" y="178403"/>
                      <a:pt x="85725" y="180880"/>
                    </a:cubicBezTo>
                    <a:lnTo>
                      <a:pt x="85725" y="166688"/>
                    </a:lnTo>
                    <a:cubicBezTo>
                      <a:pt x="85725" y="153543"/>
                      <a:pt x="96393" y="142875"/>
                      <a:pt x="109538" y="142875"/>
                    </a:cubicBezTo>
                    <a:cubicBezTo>
                      <a:pt x="114871" y="142875"/>
                      <a:pt x="119825" y="144685"/>
                      <a:pt x="123825" y="147638"/>
                    </a:cubicBezTo>
                    <a:lnTo>
                      <a:pt x="123825" y="138113"/>
                    </a:lnTo>
                    <a:cubicBezTo>
                      <a:pt x="123825" y="124968"/>
                      <a:pt x="134493" y="114300"/>
                      <a:pt x="147638" y="114300"/>
                    </a:cubicBezTo>
                    <a:cubicBezTo>
                      <a:pt x="152971" y="114300"/>
                      <a:pt x="157925" y="116110"/>
                      <a:pt x="161925" y="119063"/>
                    </a:cubicBezTo>
                    <a:lnTo>
                      <a:pt x="161925" y="109538"/>
                    </a:lnTo>
                    <a:close/>
                    <a:moveTo>
                      <a:pt x="102394" y="762"/>
                    </a:moveTo>
                    <a:lnTo>
                      <a:pt x="102394" y="76200"/>
                    </a:lnTo>
                    <a:cubicBezTo>
                      <a:pt x="102394" y="77533"/>
                      <a:pt x="103442" y="78581"/>
                      <a:pt x="104775" y="78581"/>
                    </a:cubicBezTo>
                    <a:lnTo>
                      <a:pt x="180213" y="78581"/>
                    </a:lnTo>
                    <a:cubicBezTo>
                      <a:pt x="174879" y="38100"/>
                      <a:pt x="142875" y="6096"/>
                      <a:pt x="102394" y="762"/>
                    </a:cubicBezTo>
                    <a:close/>
                    <a:moveTo>
                      <a:pt x="185738" y="95250"/>
                    </a:moveTo>
                    <a:cubicBezTo>
                      <a:pt x="177832" y="95250"/>
                      <a:pt x="171450" y="101632"/>
                      <a:pt x="171450" y="109538"/>
                    </a:cubicBezTo>
                    <a:lnTo>
                      <a:pt x="171450" y="185738"/>
                    </a:lnTo>
                    <a:cubicBezTo>
                      <a:pt x="171450" y="193643"/>
                      <a:pt x="177832" y="200025"/>
                      <a:pt x="185738" y="200025"/>
                    </a:cubicBezTo>
                    <a:cubicBezTo>
                      <a:pt x="193643" y="200025"/>
                      <a:pt x="200025" y="193643"/>
                      <a:pt x="200025" y="185738"/>
                    </a:cubicBezTo>
                    <a:lnTo>
                      <a:pt x="200025" y="109538"/>
                    </a:lnTo>
                    <a:cubicBezTo>
                      <a:pt x="200025" y="101632"/>
                      <a:pt x="193643" y="95250"/>
                      <a:pt x="185738" y="95250"/>
                    </a:cubicBezTo>
                    <a:close/>
                    <a:moveTo>
                      <a:pt x="109538" y="152400"/>
                    </a:moveTo>
                    <a:cubicBezTo>
                      <a:pt x="101632" y="152400"/>
                      <a:pt x="95250" y="158782"/>
                      <a:pt x="95250" y="166688"/>
                    </a:cubicBezTo>
                    <a:lnTo>
                      <a:pt x="95250" y="185738"/>
                    </a:lnTo>
                    <a:cubicBezTo>
                      <a:pt x="95250" y="193643"/>
                      <a:pt x="101632" y="200025"/>
                      <a:pt x="109538" y="200025"/>
                    </a:cubicBezTo>
                    <a:cubicBezTo>
                      <a:pt x="117443" y="200025"/>
                      <a:pt x="123825" y="193643"/>
                      <a:pt x="123825" y="185738"/>
                    </a:cubicBezTo>
                    <a:lnTo>
                      <a:pt x="123825" y="166688"/>
                    </a:lnTo>
                    <a:cubicBezTo>
                      <a:pt x="123825" y="158782"/>
                      <a:pt x="117443" y="152400"/>
                      <a:pt x="109538" y="152400"/>
                    </a:cubicBezTo>
                    <a:close/>
                    <a:moveTo>
                      <a:pt x="133350" y="138113"/>
                    </a:moveTo>
                    <a:cubicBezTo>
                      <a:pt x="133350" y="130207"/>
                      <a:pt x="139732" y="123825"/>
                      <a:pt x="147638" y="123825"/>
                    </a:cubicBezTo>
                    <a:cubicBezTo>
                      <a:pt x="155543" y="123825"/>
                      <a:pt x="161925" y="130207"/>
                      <a:pt x="161925" y="138113"/>
                    </a:cubicBezTo>
                    <a:lnTo>
                      <a:pt x="161925" y="185738"/>
                    </a:lnTo>
                    <a:cubicBezTo>
                      <a:pt x="161925" y="193643"/>
                      <a:pt x="155543" y="200025"/>
                      <a:pt x="147638" y="200025"/>
                    </a:cubicBezTo>
                    <a:cubicBezTo>
                      <a:pt x="139732" y="200025"/>
                      <a:pt x="133350" y="193643"/>
                      <a:pt x="133350" y="185738"/>
                    </a:cubicBezTo>
                    <a:lnTo>
                      <a:pt x="133350" y="138113"/>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78" name="Group 977">
              <a:extLst>
                <a:ext uri="{FF2B5EF4-FFF2-40B4-BE49-F238E27FC236}">
                  <a16:creationId xmlns:a16="http://schemas.microsoft.com/office/drawing/2014/main" id="{A6AC573C-7754-F8F0-5F27-EC2681DD04D6}"/>
                </a:ext>
              </a:extLst>
            </p:cNvPr>
            <p:cNvGrpSpPr>
              <a:grpSpLocks noChangeAspect="1"/>
            </p:cNvGrpSpPr>
            <p:nvPr/>
          </p:nvGrpSpPr>
          <p:grpSpPr>
            <a:xfrm>
              <a:off x="3385615" y="6257741"/>
              <a:ext cx="360000" cy="360000"/>
              <a:chOff x="3442403" y="6143164"/>
              <a:chExt cx="422790" cy="422788"/>
            </a:xfrm>
          </p:grpSpPr>
          <p:sp>
            <p:nvSpPr>
              <p:cNvPr id="988" name="Oval 987">
                <a:extLst>
                  <a:ext uri="{FF2B5EF4-FFF2-40B4-BE49-F238E27FC236}">
                    <a16:creationId xmlns:a16="http://schemas.microsoft.com/office/drawing/2014/main" id="{A33D4E37-6C7B-F7D6-9E83-532E945A98AA}"/>
                  </a:ext>
                  <a:ext uri="{C183D7F6-B498-43B3-948B-1728B52AA6E4}">
                    <adec:decorative xmlns:adec="http://schemas.microsoft.com/office/drawing/2017/decorative" val="1"/>
                  </a:ext>
                </a:extLst>
              </p:cNvPr>
              <p:cNvSpPr>
                <a:spLocks/>
              </p:cNvSpPr>
              <p:nvPr/>
            </p:nvSpPr>
            <p:spPr bwMode="auto">
              <a:xfrm flipH="1">
                <a:off x="3442403" y="6143164"/>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89" name="Freeform: Shape 424">
                <a:extLst>
                  <a:ext uri="{FF2B5EF4-FFF2-40B4-BE49-F238E27FC236}">
                    <a16:creationId xmlns:a16="http://schemas.microsoft.com/office/drawing/2014/main" id="{F8A26B72-F217-013B-9DCB-560AF0B07125}"/>
                  </a:ext>
                </a:extLst>
              </p:cNvPr>
              <p:cNvSpPr>
                <a:spLocks noChangeAspect="1"/>
              </p:cNvSpPr>
              <p:nvPr/>
            </p:nvSpPr>
            <p:spPr>
              <a:xfrm>
                <a:off x="3534402" y="6240258"/>
                <a:ext cx="238793" cy="228600"/>
              </a:xfrm>
              <a:custGeom>
                <a:avLst/>
                <a:gdLst>
                  <a:gd name="connsiteX0" fmla="*/ 16898 w 189904"/>
                  <a:gd name="connsiteY0" fmla="*/ 36473 h 181798"/>
                  <a:gd name="connsiteX1" fmla="*/ 144152 w 189904"/>
                  <a:gd name="connsiteY1" fmla="*/ 13994 h 181798"/>
                  <a:gd name="connsiteX2" fmla="*/ 183204 w 189904"/>
                  <a:gd name="connsiteY2" fmla="*/ 133819 h 181798"/>
                  <a:gd name="connsiteX3" fmla="*/ 95955 w 189904"/>
                  <a:gd name="connsiteY3" fmla="*/ 172395 h 181798"/>
                  <a:gd name="connsiteX4" fmla="*/ 78334 w 189904"/>
                  <a:gd name="connsiteY4" fmla="*/ 137533 h 181798"/>
                  <a:gd name="connsiteX5" fmla="*/ 77286 w 189904"/>
                  <a:gd name="connsiteY5" fmla="*/ 128104 h 181798"/>
                  <a:gd name="connsiteX6" fmla="*/ 76810 w 189904"/>
                  <a:gd name="connsiteY6" fmla="*/ 124294 h 181798"/>
                  <a:gd name="connsiteX7" fmla="*/ 70143 w 189904"/>
                  <a:gd name="connsiteY7" fmla="*/ 109339 h 181798"/>
                  <a:gd name="connsiteX8" fmla="*/ 54903 w 189904"/>
                  <a:gd name="connsiteY8" fmla="*/ 109054 h 181798"/>
                  <a:gd name="connsiteX9" fmla="*/ 51569 w 189904"/>
                  <a:gd name="connsiteY9" fmla="*/ 110482 h 181798"/>
                  <a:gd name="connsiteX10" fmla="*/ 49854 w 189904"/>
                  <a:gd name="connsiteY10" fmla="*/ 111244 h 181798"/>
                  <a:gd name="connsiteX11" fmla="*/ 25661 w 189904"/>
                  <a:gd name="connsiteY11" fmla="*/ 115245 h 181798"/>
                  <a:gd name="connsiteX12" fmla="*/ 23756 w 189904"/>
                  <a:gd name="connsiteY12" fmla="*/ 114769 h 181798"/>
                  <a:gd name="connsiteX13" fmla="*/ 22232 w 189904"/>
                  <a:gd name="connsiteY13" fmla="*/ 114292 h 181798"/>
                  <a:gd name="connsiteX14" fmla="*/ 16803 w 189904"/>
                  <a:gd name="connsiteY14" fmla="*/ 36568 h 181798"/>
                  <a:gd name="connsiteX15" fmla="*/ 140056 w 189904"/>
                  <a:gd name="connsiteY15" fmla="*/ 81526 h 181798"/>
                  <a:gd name="connsiteX16" fmla="*/ 154629 w 189904"/>
                  <a:gd name="connsiteY16" fmla="*/ 89908 h 181798"/>
                  <a:gd name="connsiteX17" fmla="*/ 163011 w 189904"/>
                  <a:gd name="connsiteY17" fmla="*/ 75335 h 181798"/>
                  <a:gd name="connsiteX18" fmla="*/ 148438 w 189904"/>
                  <a:gd name="connsiteY18" fmla="*/ 66953 h 181798"/>
                  <a:gd name="connsiteX19" fmla="*/ 140056 w 189904"/>
                  <a:gd name="connsiteY19" fmla="*/ 81526 h 181798"/>
                  <a:gd name="connsiteX20" fmla="*/ 144819 w 189904"/>
                  <a:gd name="connsiteY20" fmla="*/ 114673 h 181798"/>
                  <a:gd name="connsiteX21" fmla="*/ 159392 w 189904"/>
                  <a:gd name="connsiteY21" fmla="*/ 123055 h 181798"/>
                  <a:gd name="connsiteX22" fmla="*/ 167774 w 189904"/>
                  <a:gd name="connsiteY22" fmla="*/ 108482 h 181798"/>
                  <a:gd name="connsiteX23" fmla="*/ 153201 w 189904"/>
                  <a:gd name="connsiteY23" fmla="*/ 100100 h 181798"/>
                  <a:gd name="connsiteX24" fmla="*/ 144819 w 189904"/>
                  <a:gd name="connsiteY24" fmla="*/ 114673 h 181798"/>
                  <a:gd name="connsiteX25" fmla="*/ 121197 w 189904"/>
                  <a:gd name="connsiteY25" fmla="*/ 52856 h 181798"/>
                  <a:gd name="connsiteX26" fmla="*/ 135770 w 189904"/>
                  <a:gd name="connsiteY26" fmla="*/ 61238 h 181798"/>
                  <a:gd name="connsiteX27" fmla="*/ 144152 w 189904"/>
                  <a:gd name="connsiteY27" fmla="*/ 46665 h 181798"/>
                  <a:gd name="connsiteX28" fmla="*/ 129579 w 189904"/>
                  <a:gd name="connsiteY28" fmla="*/ 38283 h 181798"/>
                  <a:gd name="connsiteX29" fmla="*/ 121197 w 189904"/>
                  <a:gd name="connsiteY29" fmla="*/ 52856 h 181798"/>
                  <a:gd name="connsiteX30" fmla="*/ 120911 w 189904"/>
                  <a:gd name="connsiteY30" fmla="*/ 138581 h 181798"/>
                  <a:gd name="connsiteX31" fmla="*/ 135484 w 189904"/>
                  <a:gd name="connsiteY31" fmla="*/ 146963 h 181798"/>
                  <a:gd name="connsiteX32" fmla="*/ 143866 w 189904"/>
                  <a:gd name="connsiteY32" fmla="*/ 132390 h 181798"/>
                  <a:gd name="connsiteX33" fmla="*/ 129293 w 189904"/>
                  <a:gd name="connsiteY33" fmla="*/ 124008 h 181798"/>
                  <a:gd name="connsiteX34" fmla="*/ 120911 w 189904"/>
                  <a:gd name="connsiteY34" fmla="*/ 138581 h 181798"/>
                  <a:gd name="connsiteX35" fmla="*/ 87669 w 189904"/>
                  <a:gd name="connsiteY35" fmla="*/ 43617 h 181798"/>
                  <a:gd name="connsiteX36" fmla="*/ 102242 w 189904"/>
                  <a:gd name="connsiteY36" fmla="*/ 51999 h 181798"/>
                  <a:gd name="connsiteX37" fmla="*/ 110624 w 189904"/>
                  <a:gd name="connsiteY37" fmla="*/ 37426 h 181798"/>
                  <a:gd name="connsiteX38" fmla="*/ 96051 w 189904"/>
                  <a:gd name="connsiteY38" fmla="*/ 29044 h 181798"/>
                  <a:gd name="connsiteX39" fmla="*/ 87669 w 189904"/>
                  <a:gd name="connsiteY39" fmla="*/ 43617 h 18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9904" h="181798">
                    <a:moveTo>
                      <a:pt x="16898" y="36473"/>
                    </a:moveTo>
                    <a:cubicBezTo>
                      <a:pt x="44901" y="-865"/>
                      <a:pt x="102909" y="-11628"/>
                      <a:pt x="144152" y="13994"/>
                    </a:cubicBezTo>
                    <a:cubicBezTo>
                      <a:pt x="184919" y="39331"/>
                      <a:pt x="199873" y="88099"/>
                      <a:pt x="183204" y="133819"/>
                    </a:cubicBezTo>
                    <a:cubicBezTo>
                      <a:pt x="167393" y="176967"/>
                      <a:pt x="125864" y="194112"/>
                      <a:pt x="95955" y="172395"/>
                    </a:cubicBezTo>
                    <a:cubicBezTo>
                      <a:pt x="84716" y="164299"/>
                      <a:pt x="80430" y="154107"/>
                      <a:pt x="78334" y="137533"/>
                    </a:cubicBezTo>
                    <a:lnTo>
                      <a:pt x="77286" y="128104"/>
                    </a:lnTo>
                    <a:lnTo>
                      <a:pt x="76810" y="124294"/>
                    </a:lnTo>
                    <a:cubicBezTo>
                      <a:pt x="75667" y="115435"/>
                      <a:pt x="73857" y="111435"/>
                      <a:pt x="70143" y="109339"/>
                    </a:cubicBezTo>
                    <a:cubicBezTo>
                      <a:pt x="64999" y="106482"/>
                      <a:pt x="61665" y="106387"/>
                      <a:pt x="54903" y="109054"/>
                    </a:cubicBezTo>
                    <a:lnTo>
                      <a:pt x="51569" y="110482"/>
                    </a:lnTo>
                    <a:lnTo>
                      <a:pt x="49854" y="111244"/>
                    </a:lnTo>
                    <a:cubicBezTo>
                      <a:pt x="40234" y="115435"/>
                      <a:pt x="33757" y="116864"/>
                      <a:pt x="25661" y="115245"/>
                    </a:cubicBezTo>
                    <a:lnTo>
                      <a:pt x="23756" y="114769"/>
                    </a:lnTo>
                    <a:lnTo>
                      <a:pt x="22232" y="114292"/>
                    </a:lnTo>
                    <a:cubicBezTo>
                      <a:pt x="-4343" y="106101"/>
                      <a:pt x="-8248" y="70001"/>
                      <a:pt x="16803" y="36568"/>
                    </a:cubicBezTo>
                    <a:close/>
                    <a:moveTo>
                      <a:pt x="140056" y="81526"/>
                    </a:moveTo>
                    <a:cubicBezTo>
                      <a:pt x="141771" y="87908"/>
                      <a:pt x="148248" y="91623"/>
                      <a:pt x="154629" y="89908"/>
                    </a:cubicBezTo>
                    <a:cubicBezTo>
                      <a:pt x="161011" y="88194"/>
                      <a:pt x="164726" y="81717"/>
                      <a:pt x="163011" y="75335"/>
                    </a:cubicBezTo>
                    <a:cubicBezTo>
                      <a:pt x="161297" y="68953"/>
                      <a:pt x="154820" y="65239"/>
                      <a:pt x="148438" y="66953"/>
                    </a:cubicBezTo>
                    <a:cubicBezTo>
                      <a:pt x="142056" y="68668"/>
                      <a:pt x="138342" y="75145"/>
                      <a:pt x="140056" y="81526"/>
                    </a:cubicBezTo>
                    <a:close/>
                    <a:moveTo>
                      <a:pt x="144819" y="114673"/>
                    </a:moveTo>
                    <a:cubicBezTo>
                      <a:pt x="146533" y="121055"/>
                      <a:pt x="153010" y="124770"/>
                      <a:pt x="159392" y="123055"/>
                    </a:cubicBezTo>
                    <a:cubicBezTo>
                      <a:pt x="165774" y="121341"/>
                      <a:pt x="169488" y="114864"/>
                      <a:pt x="167774" y="108482"/>
                    </a:cubicBezTo>
                    <a:cubicBezTo>
                      <a:pt x="166059" y="102100"/>
                      <a:pt x="159582" y="98386"/>
                      <a:pt x="153201" y="100100"/>
                    </a:cubicBezTo>
                    <a:cubicBezTo>
                      <a:pt x="146819" y="101815"/>
                      <a:pt x="143104" y="108292"/>
                      <a:pt x="144819" y="114673"/>
                    </a:cubicBezTo>
                    <a:close/>
                    <a:moveTo>
                      <a:pt x="121197" y="52856"/>
                    </a:moveTo>
                    <a:cubicBezTo>
                      <a:pt x="122911" y="59238"/>
                      <a:pt x="129388" y="62953"/>
                      <a:pt x="135770" y="61238"/>
                    </a:cubicBezTo>
                    <a:cubicBezTo>
                      <a:pt x="142152" y="59524"/>
                      <a:pt x="145866" y="53047"/>
                      <a:pt x="144152" y="46665"/>
                    </a:cubicBezTo>
                    <a:cubicBezTo>
                      <a:pt x="142437" y="40283"/>
                      <a:pt x="135960" y="36568"/>
                      <a:pt x="129579" y="38283"/>
                    </a:cubicBezTo>
                    <a:cubicBezTo>
                      <a:pt x="123197" y="39997"/>
                      <a:pt x="119482" y="46474"/>
                      <a:pt x="121197" y="52856"/>
                    </a:cubicBezTo>
                    <a:close/>
                    <a:moveTo>
                      <a:pt x="120911" y="138581"/>
                    </a:moveTo>
                    <a:cubicBezTo>
                      <a:pt x="122625" y="144963"/>
                      <a:pt x="129102" y="148678"/>
                      <a:pt x="135484" y="146963"/>
                    </a:cubicBezTo>
                    <a:cubicBezTo>
                      <a:pt x="141866" y="145249"/>
                      <a:pt x="145581" y="138772"/>
                      <a:pt x="143866" y="132390"/>
                    </a:cubicBezTo>
                    <a:cubicBezTo>
                      <a:pt x="142152" y="126008"/>
                      <a:pt x="135675" y="122293"/>
                      <a:pt x="129293" y="124008"/>
                    </a:cubicBezTo>
                    <a:cubicBezTo>
                      <a:pt x="122911" y="125722"/>
                      <a:pt x="119196" y="132199"/>
                      <a:pt x="120911" y="138581"/>
                    </a:cubicBezTo>
                    <a:close/>
                    <a:moveTo>
                      <a:pt x="87669" y="43617"/>
                    </a:moveTo>
                    <a:cubicBezTo>
                      <a:pt x="89383" y="49999"/>
                      <a:pt x="95860" y="53713"/>
                      <a:pt x="102242" y="51999"/>
                    </a:cubicBezTo>
                    <a:cubicBezTo>
                      <a:pt x="108624" y="50284"/>
                      <a:pt x="112338" y="43807"/>
                      <a:pt x="110624" y="37426"/>
                    </a:cubicBezTo>
                    <a:cubicBezTo>
                      <a:pt x="108909" y="31044"/>
                      <a:pt x="102432" y="27329"/>
                      <a:pt x="96051" y="29044"/>
                    </a:cubicBezTo>
                    <a:cubicBezTo>
                      <a:pt x="89669" y="30758"/>
                      <a:pt x="85954" y="37235"/>
                      <a:pt x="87669" y="43617"/>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79" name="Group 978">
              <a:extLst>
                <a:ext uri="{FF2B5EF4-FFF2-40B4-BE49-F238E27FC236}">
                  <a16:creationId xmlns:a16="http://schemas.microsoft.com/office/drawing/2014/main" id="{6817531C-61FB-B6FC-B8EC-10E6904C16B5}"/>
                </a:ext>
              </a:extLst>
            </p:cNvPr>
            <p:cNvGrpSpPr>
              <a:grpSpLocks noChangeAspect="1"/>
            </p:cNvGrpSpPr>
            <p:nvPr/>
          </p:nvGrpSpPr>
          <p:grpSpPr>
            <a:xfrm>
              <a:off x="9719143" y="4372110"/>
              <a:ext cx="360000" cy="360000"/>
              <a:chOff x="9589665" y="4312988"/>
              <a:chExt cx="422790" cy="422788"/>
            </a:xfrm>
          </p:grpSpPr>
          <p:sp>
            <p:nvSpPr>
              <p:cNvPr id="986" name="Oval 985">
                <a:extLst>
                  <a:ext uri="{FF2B5EF4-FFF2-40B4-BE49-F238E27FC236}">
                    <a16:creationId xmlns:a16="http://schemas.microsoft.com/office/drawing/2014/main" id="{1D4593D3-7E2A-A31E-AF96-40DE8A930D7D}"/>
                  </a:ext>
                  <a:ext uri="{C183D7F6-B498-43B3-948B-1728B52AA6E4}">
                    <adec:decorative xmlns:adec="http://schemas.microsoft.com/office/drawing/2017/decorative" val="1"/>
                  </a:ext>
                </a:extLst>
              </p:cNvPr>
              <p:cNvSpPr>
                <a:spLocks/>
              </p:cNvSpPr>
              <p:nvPr/>
            </p:nvSpPr>
            <p:spPr bwMode="auto">
              <a:xfrm>
                <a:off x="9589665" y="4312988"/>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87" name="Freeform: Shape 425">
                <a:extLst>
                  <a:ext uri="{FF2B5EF4-FFF2-40B4-BE49-F238E27FC236}">
                    <a16:creationId xmlns:a16="http://schemas.microsoft.com/office/drawing/2014/main" id="{DE57ED6E-CB3F-5F1A-7F12-A00FDB229264}"/>
                  </a:ext>
                </a:extLst>
              </p:cNvPr>
              <p:cNvSpPr>
                <a:spLocks noChangeAspect="1"/>
              </p:cNvSpPr>
              <p:nvPr/>
            </p:nvSpPr>
            <p:spPr>
              <a:xfrm>
                <a:off x="9716257" y="4404755"/>
                <a:ext cx="169608" cy="239255"/>
              </a:xfrm>
              <a:custGeom>
                <a:avLst/>
                <a:gdLst>
                  <a:gd name="connsiteX0" fmla="*/ 62625 w 67387"/>
                  <a:gd name="connsiteY0" fmla="*/ 75914 h 95059"/>
                  <a:gd name="connsiteX1" fmla="*/ 38813 w 67387"/>
                  <a:gd name="connsiteY1" fmla="*/ 75914 h 95059"/>
                  <a:gd name="connsiteX2" fmla="*/ 38813 w 67387"/>
                  <a:gd name="connsiteY2" fmla="*/ 66485 h 95059"/>
                  <a:gd name="connsiteX3" fmla="*/ 57006 w 67387"/>
                  <a:gd name="connsiteY3" fmla="*/ 57245 h 95059"/>
                  <a:gd name="connsiteX4" fmla="*/ 57006 w 67387"/>
                  <a:gd name="connsiteY4" fmla="*/ 50578 h 95059"/>
                  <a:gd name="connsiteX5" fmla="*/ 50719 w 67387"/>
                  <a:gd name="connsiteY5" fmla="*/ 44101 h 95059"/>
                  <a:gd name="connsiteX6" fmla="*/ 43956 w 67387"/>
                  <a:gd name="connsiteY6" fmla="*/ 44101 h 95059"/>
                  <a:gd name="connsiteX7" fmla="*/ 43956 w 67387"/>
                  <a:gd name="connsiteY7" fmla="*/ 50864 h 95059"/>
                  <a:gd name="connsiteX8" fmla="*/ 46623 w 67387"/>
                  <a:gd name="connsiteY8" fmla="*/ 53626 h 95059"/>
                  <a:gd name="connsiteX9" fmla="*/ 13667 w 67387"/>
                  <a:gd name="connsiteY9" fmla="*/ 47339 h 95059"/>
                  <a:gd name="connsiteX10" fmla="*/ 12143 w 67387"/>
                  <a:gd name="connsiteY10" fmla="*/ 23241 h 95059"/>
                  <a:gd name="connsiteX11" fmla="*/ 25287 w 67387"/>
                  <a:gd name="connsiteY11" fmla="*/ 36386 h 95059"/>
                  <a:gd name="connsiteX12" fmla="*/ 32050 w 67387"/>
                  <a:gd name="connsiteY12" fmla="*/ 36386 h 95059"/>
                  <a:gd name="connsiteX13" fmla="*/ 37194 w 67387"/>
                  <a:gd name="connsiteY13" fmla="*/ 31242 h 95059"/>
                  <a:gd name="connsiteX14" fmla="*/ 37194 w 67387"/>
                  <a:gd name="connsiteY14" fmla="*/ 24479 h 95059"/>
                  <a:gd name="connsiteX15" fmla="*/ 14143 w 67387"/>
                  <a:gd name="connsiteY15" fmla="*/ 1429 h 95059"/>
                  <a:gd name="connsiteX16" fmla="*/ 7381 w 67387"/>
                  <a:gd name="connsiteY16" fmla="*/ 1429 h 95059"/>
                  <a:gd name="connsiteX17" fmla="*/ 2237 w 67387"/>
                  <a:gd name="connsiteY17" fmla="*/ 6572 h 95059"/>
                  <a:gd name="connsiteX18" fmla="*/ 2237 w 67387"/>
                  <a:gd name="connsiteY18" fmla="*/ 13335 h 95059"/>
                  <a:gd name="connsiteX19" fmla="*/ 5094 w 67387"/>
                  <a:gd name="connsiteY19" fmla="*/ 16192 h 95059"/>
                  <a:gd name="connsiteX20" fmla="*/ 15477 w 67387"/>
                  <a:gd name="connsiteY20" fmla="*/ 61817 h 95059"/>
                  <a:gd name="connsiteX21" fmla="*/ 29288 w 67387"/>
                  <a:gd name="connsiteY21" fmla="*/ 66675 h 95059"/>
                  <a:gd name="connsiteX22" fmla="*/ 29288 w 67387"/>
                  <a:gd name="connsiteY22" fmla="*/ 76010 h 95059"/>
                  <a:gd name="connsiteX23" fmla="*/ 5475 w 67387"/>
                  <a:gd name="connsiteY23" fmla="*/ 76010 h 95059"/>
                  <a:gd name="connsiteX24" fmla="*/ 713 w 67387"/>
                  <a:gd name="connsiteY24" fmla="*/ 80772 h 95059"/>
                  <a:gd name="connsiteX25" fmla="*/ 713 w 67387"/>
                  <a:gd name="connsiteY25" fmla="*/ 90297 h 95059"/>
                  <a:gd name="connsiteX26" fmla="*/ 5475 w 67387"/>
                  <a:gd name="connsiteY26" fmla="*/ 95060 h 95059"/>
                  <a:gd name="connsiteX27" fmla="*/ 62625 w 67387"/>
                  <a:gd name="connsiteY27" fmla="*/ 95060 h 95059"/>
                  <a:gd name="connsiteX28" fmla="*/ 67388 w 67387"/>
                  <a:gd name="connsiteY28" fmla="*/ 90297 h 95059"/>
                  <a:gd name="connsiteX29" fmla="*/ 67388 w 67387"/>
                  <a:gd name="connsiteY29" fmla="*/ 80772 h 95059"/>
                  <a:gd name="connsiteX30" fmla="*/ 62625 w 67387"/>
                  <a:gd name="connsiteY30" fmla="*/ 76010 h 9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7387" h="95059">
                    <a:moveTo>
                      <a:pt x="62625" y="75914"/>
                    </a:moveTo>
                    <a:lnTo>
                      <a:pt x="38813" y="75914"/>
                    </a:lnTo>
                    <a:lnTo>
                      <a:pt x="38813" y="66485"/>
                    </a:lnTo>
                    <a:cubicBezTo>
                      <a:pt x="45671" y="65437"/>
                      <a:pt x="52053" y="62198"/>
                      <a:pt x="57006" y="57245"/>
                    </a:cubicBezTo>
                    <a:cubicBezTo>
                      <a:pt x="58815" y="55436"/>
                      <a:pt x="58815" y="52483"/>
                      <a:pt x="57006" y="50578"/>
                    </a:cubicBezTo>
                    <a:lnTo>
                      <a:pt x="50719" y="44101"/>
                    </a:lnTo>
                    <a:cubicBezTo>
                      <a:pt x="48910" y="42196"/>
                      <a:pt x="45861" y="42196"/>
                      <a:pt x="43956" y="44101"/>
                    </a:cubicBezTo>
                    <a:cubicBezTo>
                      <a:pt x="42052" y="45911"/>
                      <a:pt x="42052" y="48959"/>
                      <a:pt x="43956" y="50864"/>
                    </a:cubicBezTo>
                    <a:lnTo>
                      <a:pt x="46623" y="53626"/>
                    </a:lnTo>
                    <a:cubicBezTo>
                      <a:pt x="35765" y="60960"/>
                      <a:pt x="21096" y="58198"/>
                      <a:pt x="13667" y="47339"/>
                    </a:cubicBezTo>
                    <a:cubicBezTo>
                      <a:pt x="8809" y="40196"/>
                      <a:pt x="8238" y="30956"/>
                      <a:pt x="12143" y="23241"/>
                    </a:cubicBezTo>
                    <a:lnTo>
                      <a:pt x="25287" y="36386"/>
                    </a:lnTo>
                    <a:cubicBezTo>
                      <a:pt x="27192" y="38290"/>
                      <a:pt x="30145" y="38290"/>
                      <a:pt x="32050" y="36386"/>
                    </a:cubicBezTo>
                    <a:lnTo>
                      <a:pt x="37194" y="31242"/>
                    </a:lnTo>
                    <a:cubicBezTo>
                      <a:pt x="39099" y="29337"/>
                      <a:pt x="39099" y="26384"/>
                      <a:pt x="37194" y="24479"/>
                    </a:cubicBezTo>
                    <a:lnTo>
                      <a:pt x="14143" y="1429"/>
                    </a:lnTo>
                    <a:cubicBezTo>
                      <a:pt x="12238" y="-476"/>
                      <a:pt x="9285" y="-476"/>
                      <a:pt x="7381" y="1429"/>
                    </a:cubicBezTo>
                    <a:lnTo>
                      <a:pt x="2237" y="6572"/>
                    </a:lnTo>
                    <a:cubicBezTo>
                      <a:pt x="332" y="8477"/>
                      <a:pt x="332" y="11430"/>
                      <a:pt x="2237" y="13335"/>
                    </a:cubicBezTo>
                    <a:lnTo>
                      <a:pt x="5094" y="16192"/>
                    </a:lnTo>
                    <a:cubicBezTo>
                      <a:pt x="-4621" y="31623"/>
                      <a:pt x="-49" y="52102"/>
                      <a:pt x="15477" y="61817"/>
                    </a:cubicBezTo>
                    <a:cubicBezTo>
                      <a:pt x="19668" y="64484"/>
                      <a:pt x="24335" y="66103"/>
                      <a:pt x="29288" y="66675"/>
                    </a:cubicBezTo>
                    <a:lnTo>
                      <a:pt x="29288" y="76010"/>
                    </a:lnTo>
                    <a:lnTo>
                      <a:pt x="5475" y="76010"/>
                    </a:lnTo>
                    <a:cubicBezTo>
                      <a:pt x="2808" y="76010"/>
                      <a:pt x="713" y="78105"/>
                      <a:pt x="713" y="80772"/>
                    </a:cubicBezTo>
                    <a:lnTo>
                      <a:pt x="713" y="90297"/>
                    </a:lnTo>
                    <a:cubicBezTo>
                      <a:pt x="713" y="92964"/>
                      <a:pt x="2808" y="95060"/>
                      <a:pt x="5475" y="95060"/>
                    </a:cubicBezTo>
                    <a:lnTo>
                      <a:pt x="62625" y="95060"/>
                    </a:lnTo>
                    <a:cubicBezTo>
                      <a:pt x="65292" y="95060"/>
                      <a:pt x="67388" y="92964"/>
                      <a:pt x="67388" y="90297"/>
                    </a:cubicBezTo>
                    <a:lnTo>
                      <a:pt x="67388" y="80772"/>
                    </a:lnTo>
                    <a:cubicBezTo>
                      <a:pt x="67388" y="78105"/>
                      <a:pt x="65292" y="76010"/>
                      <a:pt x="62625" y="76010"/>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80" name="Group 979">
              <a:extLst>
                <a:ext uri="{FF2B5EF4-FFF2-40B4-BE49-F238E27FC236}">
                  <a16:creationId xmlns:a16="http://schemas.microsoft.com/office/drawing/2014/main" id="{FD1BEEAE-F808-2BDE-FE3B-BC91FB445DEB}"/>
                </a:ext>
              </a:extLst>
            </p:cNvPr>
            <p:cNvGrpSpPr>
              <a:grpSpLocks noChangeAspect="1"/>
            </p:cNvGrpSpPr>
            <p:nvPr/>
          </p:nvGrpSpPr>
          <p:grpSpPr>
            <a:xfrm>
              <a:off x="9255284" y="5388186"/>
              <a:ext cx="360000" cy="360000"/>
              <a:chOff x="9139447" y="5299182"/>
              <a:chExt cx="422790" cy="422788"/>
            </a:xfrm>
          </p:grpSpPr>
          <p:sp>
            <p:nvSpPr>
              <p:cNvPr id="984" name="Oval 983">
                <a:extLst>
                  <a:ext uri="{FF2B5EF4-FFF2-40B4-BE49-F238E27FC236}">
                    <a16:creationId xmlns:a16="http://schemas.microsoft.com/office/drawing/2014/main" id="{D062FE91-4D7C-99C2-1923-2B1761A66CBB}"/>
                  </a:ext>
                  <a:ext uri="{C183D7F6-B498-43B3-948B-1728B52AA6E4}">
                    <adec:decorative xmlns:adec="http://schemas.microsoft.com/office/drawing/2017/decorative" val="1"/>
                  </a:ext>
                </a:extLst>
              </p:cNvPr>
              <p:cNvSpPr>
                <a:spLocks/>
              </p:cNvSpPr>
              <p:nvPr/>
            </p:nvSpPr>
            <p:spPr bwMode="auto">
              <a:xfrm>
                <a:off x="9139447" y="5299182"/>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85" name="Graphic 439">
                <a:extLst>
                  <a:ext uri="{FF2B5EF4-FFF2-40B4-BE49-F238E27FC236}">
                    <a16:creationId xmlns:a16="http://schemas.microsoft.com/office/drawing/2014/main" id="{2F1FE5B5-1B3A-2C29-E41E-79ED1D23A1CC}"/>
                  </a:ext>
                </a:extLst>
              </p:cNvPr>
              <p:cNvSpPr>
                <a:spLocks noChangeAspect="1"/>
              </p:cNvSpPr>
              <p:nvPr/>
            </p:nvSpPr>
            <p:spPr>
              <a:xfrm>
                <a:off x="9236561" y="5396276"/>
                <a:ext cx="228563" cy="228600"/>
              </a:xfrm>
              <a:custGeom>
                <a:avLst/>
                <a:gdLst>
                  <a:gd name="connsiteX0" fmla="*/ 214665 w 266565"/>
                  <a:gd name="connsiteY0" fmla="*/ 13930 h 266608"/>
                  <a:gd name="connsiteX1" fmla="*/ 147323 w 266565"/>
                  <a:gd name="connsiteY1" fmla="*/ 13930 h 266608"/>
                  <a:gd name="connsiteX2" fmla="*/ 22736 w 266565"/>
                  <a:gd name="connsiteY2" fmla="*/ 138517 h 266608"/>
                  <a:gd name="connsiteX3" fmla="*/ 15116 w 266565"/>
                  <a:gd name="connsiteY3" fmla="*/ 152329 h 266608"/>
                  <a:gd name="connsiteX4" fmla="*/ 257 w 266565"/>
                  <a:gd name="connsiteY4" fmla="*/ 217003 h 266608"/>
                  <a:gd name="connsiteX5" fmla="*/ 2829 w 266565"/>
                  <a:gd name="connsiteY5" fmla="*/ 225862 h 266608"/>
                  <a:gd name="connsiteX6" fmla="*/ 11687 w 266565"/>
                  <a:gd name="connsiteY6" fmla="*/ 228433 h 266608"/>
                  <a:gd name="connsiteX7" fmla="*/ 76267 w 266565"/>
                  <a:gd name="connsiteY7" fmla="*/ 213574 h 266608"/>
                  <a:gd name="connsiteX8" fmla="*/ 90078 w 266565"/>
                  <a:gd name="connsiteY8" fmla="*/ 205954 h 266608"/>
                  <a:gd name="connsiteX9" fmla="*/ 193615 w 266565"/>
                  <a:gd name="connsiteY9" fmla="*/ 102418 h 266608"/>
                  <a:gd name="connsiteX10" fmla="*/ 195520 w 266565"/>
                  <a:gd name="connsiteY10" fmla="*/ 104323 h 266608"/>
                  <a:gd name="connsiteX11" fmla="*/ 195520 w 266565"/>
                  <a:gd name="connsiteY11" fmla="*/ 124516 h 266608"/>
                  <a:gd name="connsiteX12" fmla="*/ 164754 w 266565"/>
                  <a:gd name="connsiteY12" fmla="*/ 155281 h 266608"/>
                  <a:gd name="connsiteX13" fmla="*/ 164754 w 266565"/>
                  <a:gd name="connsiteY13" fmla="*/ 168712 h 266608"/>
                  <a:gd name="connsiteX14" fmla="*/ 178184 w 266565"/>
                  <a:gd name="connsiteY14" fmla="*/ 168712 h 266608"/>
                  <a:gd name="connsiteX15" fmla="*/ 208950 w 266565"/>
                  <a:gd name="connsiteY15" fmla="*/ 137946 h 266608"/>
                  <a:gd name="connsiteX16" fmla="*/ 208950 w 266565"/>
                  <a:gd name="connsiteY16" fmla="*/ 90797 h 266608"/>
                  <a:gd name="connsiteX17" fmla="*/ 207045 w 266565"/>
                  <a:gd name="connsiteY17" fmla="*/ 88892 h 266608"/>
                  <a:gd name="connsiteX18" fmla="*/ 214570 w 266565"/>
                  <a:gd name="connsiteY18" fmla="*/ 81367 h 266608"/>
                  <a:gd name="connsiteX19" fmla="*/ 214570 w 266565"/>
                  <a:gd name="connsiteY19" fmla="*/ 14026 h 266608"/>
                  <a:gd name="connsiteX20" fmla="*/ 62455 w 266565"/>
                  <a:gd name="connsiteY20" fmla="*/ 265771 h 266608"/>
                  <a:gd name="connsiteX21" fmla="*/ 17593 w 266565"/>
                  <a:gd name="connsiteY21" fmla="*/ 241673 h 266608"/>
                  <a:gd name="connsiteX22" fmla="*/ 40643 w 266565"/>
                  <a:gd name="connsiteY22" fmla="*/ 236434 h 266608"/>
                  <a:gd name="connsiteX23" fmla="*/ 65694 w 266565"/>
                  <a:gd name="connsiteY23" fmla="*/ 247007 h 266608"/>
                  <a:gd name="connsiteX24" fmla="*/ 117129 w 266565"/>
                  <a:gd name="connsiteY24" fmla="*/ 227576 h 266608"/>
                  <a:gd name="connsiteX25" fmla="*/ 144180 w 266565"/>
                  <a:gd name="connsiteY25" fmla="*/ 203097 h 266608"/>
                  <a:gd name="connsiteX26" fmla="*/ 165040 w 266565"/>
                  <a:gd name="connsiteY26" fmla="*/ 191381 h 266608"/>
                  <a:gd name="connsiteX27" fmla="*/ 184947 w 266565"/>
                  <a:gd name="connsiteY27" fmla="*/ 195572 h 266608"/>
                  <a:gd name="connsiteX28" fmla="*/ 194758 w 266565"/>
                  <a:gd name="connsiteY28" fmla="*/ 212431 h 266608"/>
                  <a:gd name="connsiteX29" fmla="*/ 195043 w 266565"/>
                  <a:gd name="connsiteY29" fmla="*/ 213384 h 266608"/>
                  <a:gd name="connsiteX30" fmla="*/ 202949 w 266565"/>
                  <a:gd name="connsiteY30" fmla="*/ 234625 h 266608"/>
                  <a:gd name="connsiteX31" fmla="*/ 204854 w 266565"/>
                  <a:gd name="connsiteY31" fmla="*/ 237196 h 266608"/>
                  <a:gd name="connsiteX32" fmla="*/ 207712 w 266565"/>
                  <a:gd name="connsiteY32" fmla="*/ 238530 h 266608"/>
                  <a:gd name="connsiteX33" fmla="*/ 211903 w 266565"/>
                  <a:gd name="connsiteY33" fmla="*/ 237292 h 266608"/>
                  <a:gd name="connsiteX34" fmla="*/ 223142 w 266565"/>
                  <a:gd name="connsiteY34" fmla="*/ 229386 h 266608"/>
                  <a:gd name="connsiteX35" fmla="*/ 225809 w 266565"/>
                  <a:gd name="connsiteY35" fmla="*/ 227290 h 266608"/>
                  <a:gd name="connsiteX36" fmla="*/ 237430 w 266565"/>
                  <a:gd name="connsiteY36" fmla="*/ 218337 h 266608"/>
                  <a:gd name="connsiteX37" fmla="*/ 254765 w 266565"/>
                  <a:gd name="connsiteY37" fmla="*/ 209764 h 266608"/>
                  <a:gd name="connsiteX38" fmla="*/ 266290 w 266565"/>
                  <a:gd name="connsiteY38" fmla="*/ 216718 h 266608"/>
                  <a:gd name="connsiteX39" fmla="*/ 259337 w 266565"/>
                  <a:gd name="connsiteY39" fmla="*/ 228243 h 266608"/>
                  <a:gd name="connsiteX40" fmla="*/ 248288 w 266565"/>
                  <a:gd name="connsiteY40" fmla="*/ 233958 h 266608"/>
                  <a:gd name="connsiteX41" fmla="*/ 238001 w 266565"/>
                  <a:gd name="connsiteY41" fmla="*/ 241864 h 266608"/>
                  <a:gd name="connsiteX42" fmla="*/ 235048 w 266565"/>
                  <a:gd name="connsiteY42" fmla="*/ 244245 h 266608"/>
                  <a:gd name="connsiteX43" fmla="*/ 220570 w 266565"/>
                  <a:gd name="connsiteY43" fmla="*/ 254246 h 266608"/>
                  <a:gd name="connsiteX44" fmla="*/ 201711 w 266565"/>
                  <a:gd name="connsiteY44" fmla="*/ 256627 h 266608"/>
                  <a:gd name="connsiteX45" fmla="*/ 192757 w 266565"/>
                  <a:gd name="connsiteY45" fmla="*/ 251865 h 266608"/>
                  <a:gd name="connsiteX46" fmla="*/ 186185 w 266565"/>
                  <a:gd name="connsiteY46" fmla="*/ 243673 h 266608"/>
                  <a:gd name="connsiteX47" fmla="*/ 177422 w 266565"/>
                  <a:gd name="connsiteY47" fmla="*/ 221004 h 266608"/>
                  <a:gd name="connsiteX48" fmla="*/ 176565 w 266565"/>
                  <a:gd name="connsiteY48" fmla="*/ 218432 h 266608"/>
                  <a:gd name="connsiteX49" fmla="*/ 172183 w 266565"/>
                  <a:gd name="connsiteY49" fmla="*/ 209669 h 266608"/>
                  <a:gd name="connsiteX50" fmla="*/ 172183 w 266565"/>
                  <a:gd name="connsiteY50" fmla="*/ 209669 h 266608"/>
                  <a:gd name="connsiteX51" fmla="*/ 169897 w 266565"/>
                  <a:gd name="connsiteY51" fmla="*/ 209669 h 266608"/>
                  <a:gd name="connsiteX52" fmla="*/ 155800 w 266565"/>
                  <a:gd name="connsiteY52" fmla="*/ 218051 h 266608"/>
                  <a:gd name="connsiteX53" fmla="*/ 130464 w 266565"/>
                  <a:gd name="connsiteY53" fmla="*/ 241006 h 266608"/>
                  <a:gd name="connsiteX54" fmla="*/ 62360 w 266565"/>
                  <a:gd name="connsiteY54" fmla="*/ 265581 h 266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66565" h="266608">
                    <a:moveTo>
                      <a:pt x="214665" y="13930"/>
                    </a:moveTo>
                    <a:cubicBezTo>
                      <a:pt x="196091" y="-4643"/>
                      <a:pt x="165897" y="-4643"/>
                      <a:pt x="147323" y="13930"/>
                    </a:cubicBezTo>
                    <a:lnTo>
                      <a:pt x="22736" y="138517"/>
                    </a:lnTo>
                    <a:cubicBezTo>
                      <a:pt x="18926" y="142327"/>
                      <a:pt x="16259" y="147090"/>
                      <a:pt x="15116" y="152329"/>
                    </a:cubicBezTo>
                    <a:lnTo>
                      <a:pt x="257" y="217003"/>
                    </a:lnTo>
                    <a:cubicBezTo>
                      <a:pt x="-505" y="220242"/>
                      <a:pt x="448" y="223576"/>
                      <a:pt x="2829" y="225862"/>
                    </a:cubicBezTo>
                    <a:cubicBezTo>
                      <a:pt x="5115" y="228148"/>
                      <a:pt x="8544" y="229100"/>
                      <a:pt x="11687" y="228433"/>
                    </a:cubicBezTo>
                    <a:lnTo>
                      <a:pt x="76267" y="213574"/>
                    </a:lnTo>
                    <a:cubicBezTo>
                      <a:pt x="81505" y="212336"/>
                      <a:pt x="86268" y="209764"/>
                      <a:pt x="90078" y="205954"/>
                    </a:cubicBezTo>
                    <a:lnTo>
                      <a:pt x="193615" y="102418"/>
                    </a:lnTo>
                    <a:lnTo>
                      <a:pt x="195520" y="104323"/>
                    </a:lnTo>
                    <a:cubicBezTo>
                      <a:pt x="201139" y="109942"/>
                      <a:pt x="201139" y="118991"/>
                      <a:pt x="195520" y="124516"/>
                    </a:cubicBezTo>
                    <a:lnTo>
                      <a:pt x="164754" y="155281"/>
                    </a:lnTo>
                    <a:cubicBezTo>
                      <a:pt x="161039" y="158996"/>
                      <a:pt x="161039" y="164997"/>
                      <a:pt x="164754" y="168712"/>
                    </a:cubicBezTo>
                    <a:cubicBezTo>
                      <a:pt x="168469" y="172426"/>
                      <a:pt x="174469" y="172426"/>
                      <a:pt x="178184" y="168712"/>
                    </a:cubicBezTo>
                    <a:lnTo>
                      <a:pt x="208950" y="137946"/>
                    </a:lnTo>
                    <a:cubicBezTo>
                      <a:pt x="221999" y="124897"/>
                      <a:pt x="221999" y="103846"/>
                      <a:pt x="208950" y="90797"/>
                    </a:cubicBezTo>
                    <a:lnTo>
                      <a:pt x="207045" y="88892"/>
                    </a:lnTo>
                    <a:lnTo>
                      <a:pt x="214570" y="81367"/>
                    </a:lnTo>
                    <a:cubicBezTo>
                      <a:pt x="233143" y="62794"/>
                      <a:pt x="233143" y="32599"/>
                      <a:pt x="214570" y="14026"/>
                    </a:cubicBezTo>
                    <a:close/>
                    <a:moveTo>
                      <a:pt x="62455" y="265771"/>
                    </a:moveTo>
                    <a:cubicBezTo>
                      <a:pt x="42739" y="262438"/>
                      <a:pt x="26737" y="251293"/>
                      <a:pt x="17593" y="241673"/>
                    </a:cubicBezTo>
                    <a:lnTo>
                      <a:pt x="40643" y="236434"/>
                    </a:lnTo>
                    <a:cubicBezTo>
                      <a:pt x="47406" y="241197"/>
                      <a:pt x="56074" y="245388"/>
                      <a:pt x="65694" y="247007"/>
                    </a:cubicBezTo>
                    <a:cubicBezTo>
                      <a:pt x="80362" y="249484"/>
                      <a:pt x="98269" y="246245"/>
                      <a:pt x="117129" y="227576"/>
                    </a:cubicBezTo>
                    <a:cubicBezTo>
                      <a:pt x="127702" y="217099"/>
                      <a:pt x="136655" y="209002"/>
                      <a:pt x="144180" y="203097"/>
                    </a:cubicBezTo>
                    <a:cubicBezTo>
                      <a:pt x="151609" y="197382"/>
                      <a:pt x="158467" y="193096"/>
                      <a:pt x="165040" y="191381"/>
                    </a:cubicBezTo>
                    <a:cubicBezTo>
                      <a:pt x="172279" y="189476"/>
                      <a:pt x="179232" y="190524"/>
                      <a:pt x="184947" y="195572"/>
                    </a:cubicBezTo>
                    <a:cubicBezTo>
                      <a:pt x="189805" y="199858"/>
                      <a:pt x="192662" y="206240"/>
                      <a:pt x="194758" y="212431"/>
                    </a:cubicBezTo>
                    <a:lnTo>
                      <a:pt x="195043" y="213384"/>
                    </a:lnTo>
                    <a:cubicBezTo>
                      <a:pt x="198949" y="225004"/>
                      <a:pt x="200949" y="231005"/>
                      <a:pt x="202949" y="234625"/>
                    </a:cubicBezTo>
                    <a:cubicBezTo>
                      <a:pt x="203806" y="236244"/>
                      <a:pt x="204473" y="236911"/>
                      <a:pt x="204854" y="237196"/>
                    </a:cubicBezTo>
                    <a:cubicBezTo>
                      <a:pt x="205330" y="237577"/>
                      <a:pt x="205997" y="237958"/>
                      <a:pt x="207712" y="238530"/>
                    </a:cubicBezTo>
                    <a:cubicBezTo>
                      <a:pt x="207712" y="238530"/>
                      <a:pt x="208759" y="238911"/>
                      <a:pt x="211903" y="237292"/>
                    </a:cubicBezTo>
                    <a:cubicBezTo>
                      <a:pt x="215046" y="235672"/>
                      <a:pt x="218665" y="233005"/>
                      <a:pt x="223142" y="229386"/>
                    </a:cubicBezTo>
                    <a:cubicBezTo>
                      <a:pt x="223999" y="228719"/>
                      <a:pt x="224857" y="227957"/>
                      <a:pt x="225809" y="227290"/>
                    </a:cubicBezTo>
                    <a:cubicBezTo>
                      <a:pt x="229429" y="224338"/>
                      <a:pt x="233429" y="221099"/>
                      <a:pt x="237430" y="218337"/>
                    </a:cubicBezTo>
                    <a:cubicBezTo>
                      <a:pt x="242478" y="214813"/>
                      <a:pt x="248383" y="211384"/>
                      <a:pt x="254765" y="209764"/>
                    </a:cubicBezTo>
                    <a:cubicBezTo>
                      <a:pt x="259909" y="208526"/>
                      <a:pt x="265052" y="211574"/>
                      <a:pt x="266290" y="216718"/>
                    </a:cubicBezTo>
                    <a:cubicBezTo>
                      <a:pt x="267529" y="221861"/>
                      <a:pt x="264481" y="227005"/>
                      <a:pt x="259337" y="228243"/>
                    </a:cubicBezTo>
                    <a:cubicBezTo>
                      <a:pt x="256289" y="229005"/>
                      <a:pt x="252670" y="230910"/>
                      <a:pt x="248288" y="233958"/>
                    </a:cubicBezTo>
                    <a:cubicBezTo>
                      <a:pt x="244859" y="236339"/>
                      <a:pt x="241525" y="239006"/>
                      <a:pt x="238001" y="241864"/>
                    </a:cubicBezTo>
                    <a:cubicBezTo>
                      <a:pt x="237049" y="242626"/>
                      <a:pt x="236001" y="243483"/>
                      <a:pt x="235048" y="244245"/>
                    </a:cubicBezTo>
                    <a:cubicBezTo>
                      <a:pt x="230667" y="247769"/>
                      <a:pt x="225619" y="251674"/>
                      <a:pt x="220570" y="254246"/>
                    </a:cubicBezTo>
                    <a:cubicBezTo>
                      <a:pt x="215522" y="256818"/>
                      <a:pt x="208855" y="259009"/>
                      <a:pt x="201711" y="256627"/>
                    </a:cubicBezTo>
                    <a:cubicBezTo>
                      <a:pt x="198568" y="255580"/>
                      <a:pt x="195615" y="254246"/>
                      <a:pt x="192757" y="251865"/>
                    </a:cubicBezTo>
                    <a:cubicBezTo>
                      <a:pt x="189995" y="249579"/>
                      <a:pt x="187900" y="246817"/>
                      <a:pt x="186185" y="243673"/>
                    </a:cubicBezTo>
                    <a:cubicBezTo>
                      <a:pt x="183328" y="238435"/>
                      <a:pt x="180851" y="231005"/>
                      <a:pt x="177422" y="221004"/>
                    </a:cubicBezTo>
                    <a:lnTo>
                      <a:pt x="176565" y="218432"/>
                    </a:lnTo>
                    <a:cubicBezTo>
                      <a:pt x="174660" y="212908"/>
                      <a:pt x="173136" y="210526"/>
                      <a:pt x="172183" y="209669"/>
                    </a:cubicBezTo>
                    <a:cubicBezTo>
                      <a:pt x="172183" y="209669"/>
                      <a:pt x="172183" y="209669"/>
                      <a:pt x="172183" y="209669"/>
                    </a:cubicBezTo>
                    <a:cubicBezTo>
                      <a:pt x="171993" y="209479"/>
                      <a:pt x="171707" y="209193"/>
                      <a:pt x="169897" y="209669"/>
                    </a:cubicBezTo>
                    <a:cubicBezTo>
                      <a:pt x="167135" y="210431"/>
                      <a:pt x="162658" y="212717"/>
                      <a:pt x="155800" y="218051"/>
                    </a:cubicBezTo>
                    <a:cubicBezTo>
                      <a:pt x="149133" y="223290"/>
                      <a:pt x="140751" y="230815"/>
                      <a:pt x="130464" y="241006"/>
                    </a:cubicBezTo>
                    <a:cubicBezTo>
                      <a:pt x="107413" y="263771"/>
                      <a:pt x="83315" y="269200"/>
                      <a:pt x="62360" y="265581"/>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981" name="Group 980">
              <a:extLst>
                <a:ext uri="{FF2B5EF4-FFF2-40B4-BE49-F238E27FC236}">
                  <a16:creationId xmlns:a16="http://schemas.microsoft.com/office/drawing/2014/main" id="{DDD52C01-4391-CFBD-023D-35935A5C0F53}"/>
                </a:ext>
              </a:extLst>
            </p:cNvPr>
            <p:cNvGrpSpPr>
              <a:grpSpLocks noChangeAspect="1"/>
            </p:cNvGrpSpPr>
            <p:nvPr/>
          </p:nvGrpSpPr>
          <p:grpSpPr>
            <a:xfrm>
              <a:off x="9255284" y="1161839"/>
              <a:ext cx="360000" cy="360000"/>
              <a:chOff x="8397994" y="6143164"/>
              <a:chExt cx="422790" cy="422788"/>
            </a:xfrm>
          </p:grpSpPr>
          <p:sp>
            <p:nvSpPr>
              <p:cNvPr id="982" name="Oval 981">
                <a:extLst>
                  <a:ext uri="{FF2B5EF4-FFF2-40B4-BE49-F238E27FC236}">
                    <a16:creationId xmlns:a16="http://schemas.microsoft.com/office/drawing/2014/main" id="{2FD1B989-4462-A3EC-3411-5B317FE409C9}"/>
                  </a:ext>
                  <a:ext uri="{C183D7F6-B498-43B3-948B-1728B52AA6E4}">
                    <adec:decorative xmlns:adec="http://schemas.microsoft.com/office/drawing/2017/decorative" val="1"/>
                  </a:ext>
                </a:extLst>
              </p:cNvPr>
              <p:cNvSpPr>
                <a:spLocks/>
              </p:cNvSpPr>
              <p:nvPr/>
            </p:nvSpPr>
            <p:spPr bwMode="auto">
              <a:xfrm>
                <a:off x="8397994" y="6143164"/>
                <a:ext cx="422790"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983" name="Graphic 443">
                <a:extLst>
                  <a:ext uri="{FF2B5EF4-FFF2-40B4-BE49-F238E27FC236}">
                    <a16:creationId xmlns:a16="http://schemas.microsoft.com/office/drawing/2014/main" id="{139DAD7C-507E-AC65-5DDA-6C3593495275}"/>
                  </a:ext>
                </a:extLst>
              </p:cNvPr>
              <p:cNvSpPr>
                <a:spLocks noChangeAspect="1"/>
              </p:cNvSpPr>
              <p:nvPr/>
            </p:nvSpPr>
            <p:spPr>
              <a:xfrm>
                <a:off x="8478546" y="6240258"/>
                <a:ext cx="190500" cy="228600"/>
              </a:xfrm>
              <a:custGeom>
                <a:avLst/>
                <a:gdLst>
                  <a:gd name="connsiteX0" fmla="*/ 77819 w 190500"/>
                  <a:gd name="connsiteY0" fmla="*/ 150495 h 228600"/>
                  <a:gd name="connsiteX1" fmla="*/ 77819 w 190500"/>
                  <a:gd name="connsiteY1" fmla="*/ 150400 h 228600"/>
                  <a:gd name="connsiteX2" fmla="*/ 74390 w 190500"/>
                  <a:gd name="connsiteY2" fmla="*/ 149543 h 228600"/>
                  <a:gd name="connsiteX3" fmla="*/ 74390 w 190500"/>
                  <a:gd name="connsiteY3" fmla="*/ 149543 h 228600"/>
                  <a:gd name="connsiteX4" fmla="*/ 45053 w 190500"/>
                  <a:gd name="connsiteY4" fmla="*/ 133445 h 228600"/>
                  <a:gd name="connsiteX5" fmla="*/ 19241 w 190500"/>
                  <a:gd name="connsiteY5" fmla="*/ 76295 h 228600"/>
                  <a:gd name="connsiteX6" fmla="*/ 95250 w 190500"/>
                  <a:gd name="connsiteY6" fmla="*/ 0 h 228600"/>
                  <a:gd name="connsiteX7" fmla="*/ 171164 w 190500"/>
                  <a:gd name="connsiteY7" fmla="*/ 69056 h 228600"/>
                  <a:gd name="connsiteX8" fmla="*/ 164306 w 190500"/>
                  <a:gd name="connsiteY8" fmla="*/ 76200 h 228600"/>
                  <a:gd name="connsiteX9" fmla="*/ 156781 w 190500"/>
                  <a:gd name="connsiteY9" fmla="*/ 69056 h 228600"/>
                  <a:gd name="connsiteX10" fmla="*/ 95250 w 190500"/>
                  <a:gd name="connsiteY10" fmla="*/ 14288 h 228600"/>
                  <a:gd name="connsiteX11" fmla="*/ 33338 w 190500"/>
                  <a:gd name="connsiteY11" fmla="*/ 76200 h 228600"/>
                  <a:gd name="connsiteX12" fmla="*/ 71438 w 190500"/>
                  <a:gd name="connsiteY12" fmla="*/ 133350 h 228600"/>
                  <a:gd name="connsiteX13" fmla="*/ 71819 w 190500"/>
                  <a:gd name="connsiteY13" fmla="*/ 133541 h 228600"/>
                  <a:gd name="connsiteX14" fmla="*/ 77724 w 190500"/>
                  <a:gd name="connsiteY14" fmla="*/ 135636 h 228600"/>
                  <a:gd name="connsiteX15" fmla="*/ 78867 w 190500"/>
                  <a:gd name="connsiteY15" fmla="*/ 133445 h 228600"/>
                  <a:gd name="connsiteX16" fmla="*/ 95345 w 190500"/>
                  <a:gd name="connsiteY16" fmla="*/ 123920 h 228600"/>
                  <a:gd name="connsiteX17" fmla="*/ 111824 w 190500"/>
                  <a:gd name="connsiteY17" fmla="*/ 133445 h 228600"/>
                  <a:gd name="connsiteX18" fmla="*/ 112109 w 190500"/>
                  <a:gd name="connsiteY18" fmla="*/ 133922 h 228600"/>
                  <a:gd name="connsiteX19" fmla="*/ 114395 w 190500"/>
                  <a:gd name="connsiteY19" fmla="*/ 142970 h 228600"/>
                  <a:gd name="connsiteX20" fmla="*/ 95345 w 190500"/>
                  <a:gd name="connsiteY20" fmla="*/ 162020 h 228600"/>
                  <a:gd name="connsiteX21" fmla="*/ 77915 w 190500"/>
                  <a:gd name="connsiteY21" fmla="*/ 150590 h 228600"/>
                  <a:gd name="connsiteX22" fmla="*/ 77915 w 190500"/>
                  <a:gd name="connsiteY22" fmla="*/ 150590 h 228600"/>
                  <a:gd name="connsiteX23" fmla="*/ 68390 w 190500"/>
                  <a:gd name="connsiteY23" fmla="*/ 162592 h 228600"/>
                  <a:gd name="connsiteX24" fmla="*/ 25241 w 190500"/>
                  <a:gd name="connsiteY24" fmla="*/ 133541 h 228600"/>
                  <a:gd name="connsiteX25" fmla="*/ 0 w 190500"/>
                  <a:gd name="connsiteY25" fmla="*/ 161925 h 228600"/>
                  <a:gd name="connsiteX26" fmla="*/ 0 w 190500"/>
                  <a:gd name="connsiteY26" fmla="*/ 168688 h 228600"/>
                  <a:gd name="connsiteX27" fmla="*/ 95250 w 190500"/>
                  <a:gd name="connsiteY27" fmla="*/ 228600 h 228600"/>
                  <a:gd name="connsiteX28" fmla="*/ 190500 w 190500"/>
                  <a:gd name="connsiteY28" fmla="*/ 168688 h 228600"/>
                  <a:gd name="connsiteX29" fmla="*/ 190500 w 190500"/>
                  <a:gd name="connsiteY29" fmla="*/ 161925 h 228600"/>
                  <a:gd name="connsiteX30" fmla="*/ 161925 w 190500"/>
                  <a:gd name="connsiteY30" fmla="*/ 133350 h 228600"/>
                  <a:gd name="connsiteX31" fmla="*/ 127254 w 190500"/>
                  <a:gd name="connsiteY31" fmla="*/ 133350 h 228600"/>
                  <a:gd name="connsiteX32" fmla="*/ 128588 w 190500"/>
                  <a:gd name="connsiteY32" fmla="*/ 142875 h 228600"/>
                  <a:gd name="connsiteX33" fmla="*/ 95250 w 190500"/>
                  <a:gd name="connsiteY33" fmla="*/ 176213 h 228600"/>
                  <a:gd name="connsiteX34" fmla="*/ 68390 w 190500"/>
                  <a:gd name="connsiteY34" fmla="*/ 162592 h 228600"/>
                  <a:gd name="connsiteX35" fmla="*/ 142875 w 190500"/>
                  <a:gd name="connsiteY35" fmla="*/ 76200 h 228600"/>
                  <a:gd name="connsiteX36" fmla="*/ 126397 w 190500"/>
                  <a:gd name="connsiteY36" fmla="*/ 40195 h 228600"/>
                  <a:gd name="connsiteX37" fmla="*/ 95250 w 190500"/>
                  <a:gd name="connsiteY37" fmla="*/ 28575 h 228600"/>
                  <a:gd name="connsiteX38" fmla="*/ 47625 w 190500"/>
                  <a:gd name="connsiteY38" fmla="*/ 76200 h 228600"/>
                  <a:gd name="connsiteX39" fmla="*/ 54388 w 190500"/>
                  <a:gd name="connsiteY39" fmla="*/ 100679 h 228600"/>
                  <a:gd name="connsiteX40" fmla="*/ 72771 w 190500"/>
                  <a:gd name="connsiteY40" fmla="*/ 118205 h 228600"/>
                  <a:gd name="connsiteX41" fmla="*/ 95250 w 190500"/>
                  <a:gd name="connsiteY41" fmla="*/ 109538 h 228600"/>
                  <a:gd name="connsiteX42" fmla="*/ 117729 w 190500"/>
                  <a:gd name="connsiteY42" fmla="*/ 118205 h 228600"/>
                  <a:gd name="connsiteX43" fmla="*/ 142875 w 190500"/>
                  <a:gd name="connsiteY43"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0500" h="228600">
                    <a:moveTo>
                      <a:pt x="77819" y="150495"/>
                    </a:moveTo>
                    <a:cubicBezTo>
                      <a:pt x="77819" y="150495"/>
                      <a:pt x="77819" y="150495"/>
                      <a:pt x="77819" y="150400"/>
                    </a:cubicBezTo>
                    <a:cubicBezTo>
                      <a:pt x="76676" y="150114"/>
                      <a:pt x="75533" y="149828"/>
                      <a:pt x="74390" y="149543"/>
                    </a:cubicBezTo>
                    <a:cubicBezTo>
                      <a:pt x="74390" y="149543"/>
                      <a:pt x="74390" y="149543"/>
                      <a:pt x="74390" y="149543"/>
                    </a:cubicBezTo>
                    <a:cubicBezTo>
                      <a:pt x="63341" y="146399"/>
                      <a:pt x="53340" y="140780"/>
                      <a:pt x="45053" y="133445"/>
                    </a:cubicBezTo>
                    <a:cubicBezTo>
                      <a:pt x="29242" y="119444"/>
                      <a:pt x="19241" y="99060"/>
                      <a:pt x="19241" y="76295"/>
                    </a:cubicBezTo>
                    <a:cubicBezTo>
                      <a:pt x="19050" y="34100"/>
                      <a:pt x="53150" y="0"/>
                      <a:pt x="95250" y="0"/>
                    </a:cubicBezTo>
                    <a:cubicBezTo>
                      <a:pt x="134969" y="0"/>
                      <a:pt x="167545" y="30290"/>
                      <a:pt x="171164" y="69056"/>
                    </a:cubicBezTo>
                    <a:cubicBezTo>
                      <a:pt x="171545" y="72962"/>
                      <a:pt x="168307" y="76200"/>
                      <a:pt x="164306" y="76200"/>
                    </a:cubicBezTo>
                    <a:cubicBezTo>
                      <a:pt x="160306" y="76200"/>
                      <a:pt x="157163" y="72962"/>
                      <a:pt x="156781" y="69056"/>
                    </a:cubicBezTo>
                    <a:cubicBezTo>
                      <a:pt x="153257" y="38195"/>
                      <a:pt x="127064" y="14288"/>
                      <a:pt x="95250" y="14288"/>
                    </a:cubicBezTo>
                    <a:cubicBezTo>
                      <a:pt x="61055" y="14288"/>
                      <a:pt x="33338" y="42005"/>
                      <a:pt x="33338" y="76200"/>
                    </a:cubicBezTo>
                    <a:cubicBezTo>
                      <a:pt x="33338" y="101918"/>
                      <a:pt x="49054" y="124016"/>
                      <a:pt x="71438" y="133350"/>
                    </a:cubicBezTo>
                    <a:cubicBezTo>
                      <a:pt x="71533" y="133350"/>
                      <a:pt x="71723" y="133445"/>
                      <a:pt x="71819" y="133541"/>
                    </a:cubicBezTo>
                    <a:cubicBezTo>
                      <a:pt x="73724" y="134303"/>
                      <a:pt x="75724" y="134969"/>
                      <a:pt x="77724" y="135636"/>
                    </a:cubicBezTo>
                    <a:cubicBezTo>
                      <a:pt x="78010" y="134874"/>
                      <a:pt x="78391" y="134112"/>
                      <a:pt x="78867" y="133445"/>
                    </a:cubicBezTo>
                    <a:cubicBezTo>
                      <a:pt x="82201" y="127730"/>
                      <a:pt x="88297" y="123920"/>
                      <a:pt x="95345" y="123920"/>
                    </a:cubicBezTo>
                    <a:cubicBezTo>
                      <a:pt x="102394" y="123920"/>
                      <a:pt x="108585" y="127730"/>
                      <a:pt x="111824" y="133445"/>
                    </a:cubicBezTo>
                    <a:cubicBezTo>
                      <a:pt x="111824" y="133636"/>
                      <a:pt x="112014" y="133731"/>
                      <a:pt x="112109" y="133922"/>
                    </a:cubicBezTo>
                    <a:cubicBezTo>
                      <a:pt x="113538" y="136589"/>
                      <a:pt x="114395" y="139732"/>
                      <a:pt x="114395" y="142970"/>
                    </a:cubicBezTo>
                    <a:cubicBezTo>
                      <a:pt x="114395" y="153448"/>
                      <a:pt x="105823" y="162020"/>
                      <a:pt x="95345" y="162020"/>
                    </a:cubicBezTo>
                    <a:cubicBezTo>
                      <a:pt x="87535" y="162020"/>
                      <a:pt x="80867" y="157353"/>
                      <a:pt x="77915" y="150590"/>
                    </a:cubicBezTo>
                    <a:cubicBezTo>
                      <a:pt x="77915" y="150590"/>
                      <a:pt x="77915" y="150590"/>
                      <a:pt x="77915" y="150590"/>
                    </a:cubicBezTo>
                    <a:close/>
                    <a:moveTo>
                      <a:pt x="68390" y="162592"/>
                    </a:moveTo>
                    <a:cubicBezTo>
                      <a:pt x="51245" y="157258"/>
                      <a:pt x="36290" y="147066"/>
                      <a:pt x="25241" y="133541"/>
                    </a:cubicBezTo>
                    <a:cubicBezTo>
                      <a:pt x="11049" y="135160"/>
                      <a:pt x="0" y="147257"/>
                      <a:pt x="0" y="161925"/>
                    </a:cubicBezTo>
                    <a:lnTo>
                      <a:pt x="0" y="168688"/>
                    </a:lnTo>
                    <a:cubicBezTo>
                      <a:pt x="0" y="204121"/>
                      <a:pt x="40100" y="228600"/>
                      <a:pt x="95250" y="228600"/>
                    </a:cubicBezTo>
                    <a:cubicBezTo>
                      <a:pt x="150400" y="228600"/>
                      <a:pt x="190500" y="202787"/>
                      <a:pt x="190500" y="168688"/>
                    </a:cubicBezTo>
                    <a:lnTo>
                      <a:pt x="190500" y="161925"/>
                    </a:lnTo>
                    <a:cubicBezTo>
                      <a:pt x="190500" y="146114"/>
                      <a:pt x="177737" y="133350"/>
                      <a:pt x="161925" y="133350"/>
                    </a:cubicBezTo>
                    <a:lnTo>
                      <a:pt x="127254" y="133350"/>
                    </a:lnTo>
                    <a:cubicBezTo>
                      <a:pt x="128111" y="136398"/>
                      <a:pt x="128588" y="139541"/>
                      <a:pt x="128588" y="142875"/>
                    </a:cubicBezTo>
                    <a:cubicBezTo>
                      <a:pt x="128588" y="161258"/>
                      <a:pt x="113633" y="176213"/>
                      <a:pt x="95250" y="176213"/>
                    </a:cubicBezTo>
                    <a:cubicBezTo>
                      <a:pt x="84201" y="176213"/>
                      <a:pt x="74486" y="170879"/>
                      <a:pt x="68390" y="162592"/>
                    </a:cubicBezTo>
                    <a:close/>
                    <a:moveTo>
                      <a:pt x="142875" y="76200"/>
                    </a:moveTo>
                    <a:cubicBezTo>
                      <a:pt x="142875" y="61817"/>
                      <a:pt x="136493" y="48863"/>
                      <a:pt x="126397" y="40195"/>
                    </a:cubicBezTo>
                    <a:cubicBezTo>
                      <a:pt x="118015" y="32957"/>
                      <a:pt x="107156" y="28575"/>
                      <a:pt x="95250" y="28575"/>
                    </a:cubicBezTo>
                    <a:cubicBezTo>
                      <a:pt x="68961" y="28575"/>
                      <a:pt x="47625" y="49911"/>
                      <a:pt x="47625" y="76200"/>
                    </a:cubicBezTo>
                    <a:cubicBezTo>
                      <a:pt x="47625" y="85153"/>
                      <a:pt x="50102" y="93536"/>
                      <a:pt x="54388" y="100679"/>
                    </a:cubicBezTo>
                    <a:cubicBezTo>
                      <a:pt x="58865" y="108014"/>
                      <a:pt x="65151" y="114109"/>
                      <a:pt x="72771" y="118205"/>
                    </a:cubicBezTo>
                    <a:cubicBezTo>
                      <a:pt x="78677" y="112776"/>
                      <a:pt x="86582" y="109538"/>
                      <a:pt x="95250" y="109538"/>
                    </a:cubicBezTo>
                    <a:cubicBezTo>
                      <a:pt x="103918" y="109538"/>
                      <a:pt x="111728" y="112871"/>
                      <a:pt x="117729" y="118205"/>
                    </a:cubicBezTo>
                    <a:cubicBezTo>
                      <a:pt x="132683" y="110204"/>
                      <a:pt x="142875" y="94393"/>
                      <a:pt x="142875" y="76200"/>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grpSp>
        <p:nvGrpSpPr>
          <p:cNvPr id="1008" name="Group 1007" descr="Fourth ring: &quot;Every industry&quot; label with Icons representing different industries&#10;">
            <a:extLst>
              <a:ext uri="{FF2B5EF4-FFF2-40B4-BE49-F238E27FC236}">
                <a16:creationId xmlns:a16="http://schemas.microsoft.com/office/drawing/2014/main" id="{60943ADC-1B5C-0EB2-0FED-CC720C3BCE38}"/>
              </a:ext>
            </a:extLst>
          </p:cNvPr>
          <p:cNvGrpSpPr/>
          <p:nvPr/>
        </p:nvGrpSpPr>
        <p:grpSpPr>
          <a:xfrm>
            <a:off x="728822" y="-1129776"/>
            <a:ext cx="7864515" cy="7631653"/>
            <a:chOff x="819362" y="-1658768"/>
            <a:chExt cx="10486020" cy="10175537"/>
          </a:xfrm>
        </p:grpSpPr>
        <p:sp>
          <p:nvSpPr>
            <p:cNvPr id="1009" name="Oval 1008">
              <a:extLst>
                <a:ext uri="{FF2B5EF4-FFF2-40B4-BE49-F238E27FC236}">
                  <a16:creationId xmlns:a16="http://schemas.microsoft.com/office/drawing/2014/main" id="{2838422D-2E4C-755C-2745-607B4F0815EB}"/>
                </a:ext>
                <a:ext uri="{C183D7F6-B498-43B3-948B-1728B52AA6E4}">
                  <adec:decorative xmlns:adec="http://schemas.microsoft.com/office/drawing/2017/decorative" val="1"/>
                </a:ext>
              </a:extLst>
            </p:cNvPr>
            <p:cNvSpPr>
              <a:spLocks/>
            </p:cNvSpPr>
            <p:nvPr/>
          </p:nvSpPr>
          <p:spPr bwMode="auto">
            <a:xfrm>
              <a:off x="1000413" y="-1658768"/>
              <a:ext cx="10175544" cy="10175537"/>
            </a:xfrm>
            <a:prstGeom prst="ellipse">
              <a:avLst/>
            </a:prstGeom>
            <a:noFill/>
            <a:ln w="12700" cap="rnd" cmpd="sng" algn="ctr">
              <a:solidFill>
                <a:srgbClr val="949494"/>
              </a:solidFill>
              <a:prstDash val="solid"/>
              <a:miter lim="800000"/>
              <a:headEnd type="none" w="lg" len="sm"/>
              <a:tailEnd type="none" w="lg" len="sm"/>
            </a:ln>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grpSp>
          <p:nvGrpSpPr>
            <p:cNvPr id="1010" name="Group 1009">
              <a:extLst>
                <a:ext uri="{FF2B5EF4-FFF2-40B4-BE49-F238E27FC236}">
                  <a16:creationId xmlns:a16="http://schemas.microsoft.com/office/drawing/2014/main" id="{DE7C3066-0024-8980-49A0-D88249F51A49}"/>
                </a:ext>
              </a:extLst>
            </p:cNvPr>
            <p:cNvGrpSpPr>
              <a:grpSpLocks noChangeAspect="1"/>
            </p:cNvGrpSpPr>
            <p:nvPr/>
          </p:nvGrpSpPr>
          <p:grpSpPr>
            <a:xfrm>
              <a:off x="10633544" y="1449524"/>
              <a:ext cx="360000" cy="360000"/>
              <a:chOff x="10465728" y="1475281"/>
              <a:chExt cx="422788" cy="422788"/>
            </a:xfrm>
          </p:grpSpPr>
          <p:sp>
            <p:nvSpPr>
              <p:cNvPr id="1041" name="Oval 1040">
                <a:extLst>
                  <a:ext uri="{FF2B5EF4-FFF2-40B4-BE49-F238E27FC236}">
                    <a16:creationId xmlns:a16="http://schemas.microsoft.com/office/drawing/2014/main" id="{6B6DD05A-9A88-FB09-793B-54CD06572BF7}"/>
                  </a:ext>
                </a:extLst>
              </p:cNvPr>
              <p:cNvSpPr>
                <a:spLocks/>
              </p:cNvSpPr>
              <p:nvPr/>
            </p:nvSpPr>
            <p:spPr bwMode="auto">
              <a:xfrm>
                <a:off x="10465728" y="1475281"/>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42" name="Freeform: Shape 123">
                <a:extLst>
                  <a:ext uri="{FF2B5EF4-FFF2-40B4-BE49-F238E27FC236}">
                    <a16:creationId xmlns:a16="http://schemas.microsoft.com/office/drawing/2014/main" id="{684E0EEE-17F3-3E1E-2F2A-9BB1415F1825}"/>
                  </a:ext>
                </a:extLst>
              </p:cNvPr>
              <p:cNvSpPr>
                <a:spLocks noChangeAspect="1"/>
              </p:cNvSpPr>
              <p:nvPr/>
            </p:nvSpPr>
            <p:spPr>
              <a:xfrm>
                <a:off x="10562822" y="1572375"/>
                <a:ext cx="228600" cy="228600"/>
              </a:xfrm>
              <a:custGeom>
                <a:avLst/>
                <a:gdLst>
                  <a:gd name="connsiteX0" fmla="*/ 85725 w 95250"/>
                  <a:gd name="connsiteY0" fmla="*/ 19050 h 95250"/>
                  <a:gd name="connsiteX1" fmla="*/ 76200 w 95250"/>
                  <a:gd name="connsiteY1" fmla="*/ 19050 h 95250"/>
                  <a:gd name="connsiteX2" fmla="*/ 76200 w 95250"/>
                  <a:gd name="connsiteY2" fmla="*/ 9525 h 95250"/>
                  <a:gd name="connsiteX3" fmla="*/ 66675 w 95250"/>
                  <a:gd name="connsiteY3" fmla="*/ 0 h 95250"/>
                  <a:gd name="connsiteX4" fmla="*/ 28575 w 95250"/>
                  <a:gd name="connsiteY4" fmla="*/ 0 h 95250"/>
                  <a:gd name="connsiteX5" fmla="*/ 19050 w 95250"/>
                  <a:gd name="connsiteY5" fmla="*/ 9525 h 95250"/>
                  <a:gd name="connsiteX6" fmla="*/ 19050 w 95250"/>
                  <a:gd name="connsiteY6" fmla="*/ 19050 h 95250"/>
                  <a:gd name="connsiteX7" fmla="*/ 9525 w 95250"/>
                  <a:gd name="connsiteY7" fmla="*/ 19050 h 95250"/>
                  <a:gd name="connsiteX8" fmla="*/ 0 w 95250"/>
                  <a:gd name="connsiteY8" fmla="*/ 28575 h 95250"/>
                  <a:gd name="connsiteX9" fmla="*/ 0 w 95250"/>
                  <a:gd name="connsiteY9" fmla="*/ 85725 h 95250"/>
                  <a:gd name="connsiteX10" fmla="*/ 9525 w 95250"/>
                  <a:gd name="connsiteY10" fmla="*/ 95250 h 95250"/>
                  <a:gd name="connsiteX11" fmla="*/ 85725 w 95250"/>
                  <a:gd name="connsiteY11" fmla="*/ 95250 h 95250"/>
                  <a:gd name="connsiteX12" fmla="*/ 95250 w 95250"/>
                  <a:gd name="connsiteY12" fmla="*/ 85725 h 95250"/>
                  <a:gd name="connsiteX13" fmla="*/ 95250 w 95250"/>
                  <a:gd name="connsiteY13" fmla="*/ 28575 h 95250"/>
                  <a:gd name="connsiteX14" fmla="*/ 85725 w 95250"/>
                  <a:gd name="connsiteY14" fmla="*/ 19050 h 95250"/>
                  <a:gd name="connsiteX15" fmla="*/ 28575 w 95250"/>
                  <a:gd name="connsiteY15" fmla="*/ 9525 h 95250"/>
                  <a:gd name="connsiteX16" fmla="*/ 66675 w 95250"/>
                  <a:gd name="connsiteY16" fmla="*/ 9525 h 95250"/>
                  <a:gd name="connsiteX17" fmla="*/ 66675 w 95250"/>
                  <a:gd name="connsiteY17" fmla="*/ 19050 h 95250"/>
                  <a:gd name="connsiteX18" fmla="*/ 28575 w 95250"/>
                  <a:gd name="connsiteY18" fmla="*/ 19050 h 95250"/>
                  <a:gd name="connsiteX19" fmla="*/ 28575 w 95250"/>
                  <a:gd name="connsiteY19" fmla="*/ 9525 h 95250"/>
                  <a:gd name="connsiteX20" fmla="*/ 76200 w 95250"/>
                  <a:gd name="connsiteY20" fmla="*/ 61913 h 95250"/>
                  <a:gd name="connsiteX21" fmla="*/ 71438 w 95250"/>
                  <a:gd name="connsiteY21" fmla="*/ 66675 h 95250"/>
                  <a:gd name="connsiteX22" fmla="*/ 57150 w 95250"/>
                  <a:gd name="connsiteY22" fmla="*/ 66675 h 95250"/>
                  <a:gd name="connsiteX23" fmla="*/ 57150 w 95250"/>
                  <a:gd name="connsiteY23" fmla="*/ 80963 h 95250"/>
                  <a:gd name="connsiteX24" fmla="*/ 52388 w 95250"/>
                  <a:gd name="connsiteY24" fmla="*/ 85725 h 95250"/>
                  <a:gd name="connsiteX25" fmla="*/ 42863 w 95250"/>
                  <a:gd name="connsiteY25" fmla="*/ 85725 h 95250"/>
                  <a:gd name="connsiteX26" fmla="*/ 38100 w 95250"/>
                  <a:gd name="connsiteY26" fmla="*/ 80963 h 95250"/>
                  <a:gd name="connsiteX27" fmla="*/ 38100 w 95250"/>
                  <a:gd name="connsiteY27" fmla="*/ 66675 h 95250"/>
                  <a:gd name="connsiteX28" fmla="*/ 23813 w 95250"/>
                  <a:gd name="connsiteY28" fmla="*/ 66675 h 95250"/>
                  <a:gd name="connsiteX29" fmla="*/ 19050 w 95250"/>
                  <a:gd name="connsiteY29" fmla="*/ 61913 h 95250"/>
                  <a:gd name="connsiteX30" fmla="*/ 19050 w 95250"/>
                  <a:gd name="connsiteY30" fmla="*/ 52388 h 95250"/>
                  <a:gd name="connsiteX31" fmla="*/ 23813 w 95250"/>
                  <a:gd name="connsiteY31" fmla="*/ 47625 h 95250"/>
                  <a:gd name="connsiteX32" fmla="*/ 38100 w 95250"/>
                  <a:gd name="connsiteY32" fmla="*/ 47625 h 95250"/>
                  <a:gd name="connsiteX33" fmla="*/ 38100 w 95250"/>
                  <a:gd name="connsiteY33" fmla="*/ 33338 h 95250"/>
                  <a:gd name="connsiteX34" fmla="*/ 42863 w 95250"/>
                  <a:gd name="connsiteY34" fmla="*/ 28575 h 95250"/>
                  <a:gd name="connsiteX35" fmla="*/ 52388 w 95250"/>
                  <a:gd name="connsiteY35" fmla="*/ 28575 h 95250"/>
                  <a:gd name="connsiteX36" fmla="*/ 57150 w 95250"/>
                  <a:gd name="connsiteY36" fmla="*/ 33338 h 95250"/>
                  <a:gd name="connsiteX37" fmla="*/ 57150 w 95250"/>
                  <a:gd name="connsiteY37" fmla="*/ 47625 h 95250"/>
                  <a:gd name="connsiteX38" fmla="*/ 71438 w 95250"/>
                  <a:gd name="connsiteY38" fmla="*/ 47625 h 95250"/>
                  <a:gd name="connsiteX39" fmla="*/ 76200 w 95250"/>
                  <a:gd name="connsiteY39" fmla="*/ 52388 h 95250"/>
                  <a:gd name="connsiteX40" fmla="*/ 76200 w 95250"/>
                  <a:gd name="connsiteY40" fmla="*/ 61913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5250" h="95250">
                    <a:moveTo>
                      <a:pt x="85725" y="19050"/>
                    </a:moveTo>
                    <a:lnTo>
                      <a:pt x="76200" y="19050"/>
                    </a:lnTo>
                    <a:lnTo>
                      <a:pt x="76200" y="9525"/>
                    </a:lnTo>
                    <a:cubicBezTo>
                      <a:pt x="76200" y="4286"/>
                      <a:pt x="71914" y="0"/>
                      <a:pt x="66675" y="0"/>
                    </a:cubicBezTo>
                    <a:lnTo>
                      <a:pt x="28575" y="0"/>
                    </a:lnTo>
                    <a:cubicBezTo>
                      <a:pt x="23336" y="0"/>
                      <a:pt x="19050" y="4286"/>
                      <a:pt x="19050" y="9525"/>
                    </a:cubicBezTo>
                    <a:lnTo>
                      <a:pt x="19050" y="19050"/>
                    </a:lnTo>
                    <a:lnTo>
                      <a:pt x="9525" y="19050"/>
                    </a:lnTo>
                    <a:cubicBezTo>
                      <a:pt x="4286" y="19050"/>
                      <a:pt x="0" y="23336"/>
                      <a:pt x="0" y="28575"/>
                    </a:cubicBezTo>
                    <a:lnTo>
                      <a:pt x="0" y="85725"/>
                    </a:lnTo>
                    <a:cubicBezTo>
                      <a:pt x="0" y="90964"/>
                      <a:pt x="4286" y="95250"/>
                      <a:pt x="9525" y="95250"/>
                    </a:cubicBezTo>
                    <a:lnTo>
                      <a:pt x="85725" y="95250"/>
                    </a:lnTo>
                    <a:cubicBezTo>
                      <a:pt x="90964" y="95250"/>
                      <a:pt x="95250" y="90964"/>
                      <a:pt x="95250" y="85725"/>
                    </a:cubicBezTo>
                    <a:lnTo>
                      <a:pt x="95250" y="28575"/>
                    </a:lnTo>
                    <a:cubicBezTo>
                      <a:pt x="95250" y="23336"/>
                      <a:pt x="90964" y="19050"/>
                      <a:pt x="85725" y="19050"/>
                    </a:cubicBezTo>
                    <a:close/>
                    <a:moveTo>
                      <a:pt x="28575" y="9525"/>
                    </a:moveTo>
                    <a:lnTo>
                      <a:pt x="66675" y="9525"/>
                    </a:lnTo>
                    <a:lnTo>
                      <a:pt x="66675" y="19050"/>
                    </a:lnTo>
                    <a:lnTo>
                      <a:pt x="28575" y="19050"/>
                    </a:lnTo>
                    <a:lnTo>
                      <a:pt x="28575" y="9525"/>
                    </a:lnTo>
                    <a:close/>
                    <a:moveTo>
                      <a:pt x="76200" y="61913"/>
                    </a:moveTo>
                    <a:cubicBezTo>
                      <a:pt x="76200" y="64580"/>
                      <a:pt x="74105" y="66675"/>
                      <a:pt x="71438" y="66675"/>
                    </a:cubicBezTo>
                    <a:lnTo>
                      <a:pt x="57150" y="66675"/>
                    </a:lnTo>
                    <a:lnTo>
                      <a:pt x="57150" y="80963"/>
                    </a:lnTo>
                    <a:cubicBezTo>
                      <a:pt x="57150" y="83630"/>
                      <a:pt x="55055" y="85725"/>
                      <a:pt x="52388" y="85725"/>
                    </a:cubicBezTo>
                    <a:lnTo>
                      <a:pt x="42863" y="85725"/>
                    </a:lnTo>
                    <a:cubicBezTo>
                      <a:pt x="40195" y="85725"/>
                      <a:pt x="38100" y="83630"/>
                      <a:pt x="38100" y="80963"/>
                    </a:cubicBezTo>
                    <a:lnTo>
                      <a:pt x="38100" y="66675"/>
                    </a:lnTo>
                    <a:lnTo>
                      <a:pt x="23813" y="66675"/>
                    </a:lnTo>
                    <a:cubicBezTo>
                      <a:pt x="21146" y="66675"/>
                      <a:pt x="19050" y="64580"/>
                      <a:pt x="19050" y="61913"/>
                    </a:cubicBezTo>
                    <a:lnTo>
                      <a:pt x="19050" y="52388"/>
                    </a:lnTo>
                    <a:cubicBezTo>
                      <a:pt x="19050" y="49720"/>
                      <a:pt x="21146" y="47625"/>
                      <a:pt x="23813" y="47625"/>
                    </a:cubicBezTo>
                    <a:lnTo>
                      <a:pt x="38100" y="47625"/>
                    </a:lnTo>
                    <a:lnTo>
                      <a:pt x="38100" y="33338"/>
                    </a:lnTo>
                    <a:cubicBezTo>
                      <a:pt x="38100" y="30671"/>
                      <a:pt x="40195" y="28575"/>
                      <a:pt x="42863" y="28575"/>
                    </a:cubicBezTo>
                    <a:lnTo>
                      <a:pt x="52388" y="28575"/>
                    </a:lnTo>
                    <a:cubicBezTo>
                      <a:pt x="55055" y="28575"/>
                      <a:pt x="57150" y="30671"/>
                      <a:pt x="57150" y="33338"/>
                    </a:cubicBezTo>
                    <a:lnTo>
                      <a:pt x="57150" y="47625"/>
                    </a:lnTo>
                    <a:lnTo>
                      <a:pt x="71438" y="47625"/>
                    </a:lnTo>
                    <a:cubicBezTo>
                      <a:pt x="74105" y="47625"/>
                      <a:pt x="76200" y="49720"/>
                      <a:pt x="76200" y="52388"/>
                    </a:cubicBezTo>
                    <a:lnTo>
                      <a:pt x="76200" y="61913"/>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1011" name="Group 1010">
              <a:extLst>
                <a:ext uri="{FF2B5EF4-FFF2-40B4-BE49-F238E27FC236}">
                  <a16:creationId xmlns:a16="http://schemas.microsoft.com/office/drawing/2014/main" id="{B4025041-51B9-0E30-1021-4BA4C0ECB3B9}"/>
                </a:ext>
              </a:extLst>
            </p:cNvPr>
            <p:cNvGrpSpPr>
              <a:grpSpLocks noChangeAspect="1"/>
            </p:cNvGrpSpPr>
            <p:nvPr/>
          </p:nvGrpSpPr>
          <p:grpSpPr>
            <a:xfrm>
              <a:off x="819362" y="2653488"/>
              <a:ext cx="360000" cy="360000"/>
              <a:chOff x="940184" y="2643836"/>
              <a:chExt cx="422788" cy="422788"/>
            </a:xfrm>
          </p:grpSpPr>
          <p:sp>
            <p:nvSpPr>
              <p:cNvPr id="1039" name="Oval 1038">
                <a:extLst>
                  <a:ext uri="{FF2B5EF4-FFF2-40B4-BE49-F238E27FC236}">
                    <a16:creationId xmlns:a16="http://schemas.microsoft.com/office/drawing/2014/main" id="{8D88491D-8261-CD53-6D73-F763EF6D3D1D}"/>
                  </a:ext>
                  <a:ext uri="{C183D7F6-B498-43B3-948B-1728B52AA6E4}">
                    <adec:decorative xmlns:adec="http://schemas.microsoft.com/office/drawing/2017/decorative" val="1"/>
                  </a:ext>
                </a:extLst>
              </p:cNvPr>
              <p:cNvSpPr>
                <a:spLocks/>
              </p:cNvSpPr>
              <p:nvPr/>
            </p:nvSpPr>
            <p:spPr bwMode="auto">
              <a:xfrm flipH="1">
                <a:off x="940184" y="2643836"/>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40" name="Freeform: Shape 207">
                <a:extLst>
                  <a:ext uri="{FF2B5EF4-FFF2-40B4-BE49-F238E27FC236}">
                    <a16:creationId xmlns:a16="http://schemas.microsoft.com/office/drawing/2014/main" id="{97AC3DF1-6915-DC9C-4712-67FE1273BECB}"/>
                  </a:ext>
                </a:extLst>
              </p:cNvPr>
              <p:cNvSpPr>
                <a:spLocks noChangeAspect="1"/>
              </p:cNvSpPr>
              <p:nvPr/>
            </p:nvSpPr>
            <p:spPr>
              <a:xfrm>
                <a:off x="1037392" y="2740930"/>
                <a:ext cx="228372" cy="228600"/>
              </a:xfrm>
              <a:custGeom>
                <a:avLst/>
                <a:gdLst>
                  <a:gd name="connsiteX0" fmla="*/ 64103 w 190595"/>
                  <a:gd name="connsiteY0" fmla="*/ 95 h 190785"/>
                  <a:gd name="connsiteX1" fmla="*/ 56959 w 190595"/>
                  <a:gd name="connsiteY1" fmla="*/ 7239 h 190785"/>
                  <a:gd name="connsiteX2" fmla="*/ 56959 w 190595"/>
                  <a:gd name="connsiteY2" fmla="*/ 28670 h 190785"/>
                  <a:gd name="connsiteX3" fmla="*/ 35528 w 190595"/>
                  <a:gd name="connsiteY3" fmla="*/ 28670 h 190785"/>
                  <a:gd name="connsiteX4" fmla="*/ 28384 w 190595"/>
                  <a:gd name="connsiteY4" fmla="*/ 35814 h 190785"/>
                  <a:gd name="connsiteX5" fmla="*/ 28384 w 190595"/>
                  <a:gd name="connsiteY5" fmla="*/ 81153 h 190785"/>
                  <a:gd name="connsiteX6" fmla="*/ 14478 w 190595"/>
                  <a:gd name="connsiteY6" fmla="*/ 86201 h 190785"/>
                  <a:gd name="connsiteX7" fmla="*/ 10287 w 190595"/>
                  <a:gd name="connsiteY7" fmla="*/ 90202 h 190785"/>
                  <a:gd name="connsiteX8" fmla="*/ 10382 w 190595"/>
                  <a:gd name="connsiteY8" fmla="*/ 95917 h 190785"/>
                  <a:gd name="connsiteX9" fmla="*/ 32576 w 190595"/>
                  <a:gd name="connsiteY9" fmla="*/ 143732 h 190785"/>
                  <a:gd name="connsiteX10" fmla="*/ 37529 w 190595"/>
                  <a:gd name="connsiteY10" fmla="*/ 142875 h 190785"/>
                  <a:gd name="connsiteX11" fmla="*/ 53721 w 190595"/>
                  <a:gd name="connsiteY11" fmla="*/ 154591 h 190785"/>
                  <a:gd name="connsiteX12" fmla="*/ 53721 w 190595"/>
                  <a:gd name="connsiteY12" fmla="*/ 154877 h 190785"/>
                  <a:gd name="connsiteX13" fmla="*/ 54388 w 190595"/>
                  <a:gd name="connsiteY13" fmla="*/ 156401 h 190785"/>
                  <a:gd name="connsiteX14" fmla="*/ 57341 w 190595"/>
                  <a:gd name="connsiteY14" fmla="*/ 161449 h 190785"/>
                  <a:gd name="connsiteX15" fmla="*/ 66294 w 190595"/>
                  <a:gd name="connsiteY15" fmla="*/ 166688 h 190785"/>
                  <a:gd name="connsiteX16" fmla="*/ 75248 w 190595"/>
                  <a:gd name="connsiteY16" fmla="*/ 161449 h 190785"/>
                  <a:gd name="connsiteX17" fmla="*/ 78200 w 190595"/>
                  <a:gd name="connsiteY17" fmla="*/ 156401 h 190785"/>
                  <a:gd name="connsiteX18" fmla="*/ 78867 w 190595"/>
                  <a:gd name="connsiteY18" fmla="*/ 154877 h 190785"/>
                  <a:gd name="connsiteX19" fmla="*/ 78867 w 190595"/>
                  <a:gd name="connsiteY19" fmla="*/ 154591 h 190785"/>
                  <a:gd name="connsiteX20" fmla="*/ 94774 w 190595"/>
                  <a:gd name="connsiteY20" fmla="*/ 142875 h 190785"/>
                  <a:gd name="connsiteX21" fmla="*/ 110681 w 190595"/>
                  <a:gd name="connsiteY21" fmla="*/ 154591 h 190785"/>
                  <a:gd name="connsiteX22" fmla="*/ 110681 w 190595"/>
                  <a:gd name="connsiteY22" fmla="*/ 154877 h 190785"/>
                  <a:gd name="connsiteX23" fmla="*/ 111347 w 190595"/>
                  <a:gd name="connsiteY23" fmla="*/ 156401 h 190785"/>
                  <a:gd name="connsiteX24" fmla="*/ 114300 w 190595"/>
                  <a:gd name="connsiteY24" fmla="*/ 161449 h 190785"/>
                  <a:gd name="connsiteX25" fmla="*/ 123254 w 190595"/>
                  <a:gd name="connsiteY25" fmla="*/ 166688 h 190785"/>
                  <a:gd name="connsiteX26" fmla="*/ 132207 w 190595"/>
                  <a:gd name="connsiteY26" fmla="*/ 161449 h 190785"/>
                  <a:gd name="connsiteX27" fmla="*/ 135160 w 190595"/>
                  <a:gd name="connsiteY27" fmla="*/ 156401 h 190785"/>
                  <a:gd name="connsiteX28" fmla="*/ 135827 w 190595"/>
                  <a:gd name="connsiteY28" fmla="*/ 154877 h 190785"/>
                  <a:gd name="connsiteX29" fmla="*/ 135827 w 190595"/>
                  <a:gd name="connsiteY29" fmla="*/ 154591 h 190785"/>
                  <a:gd name="connsiteX30" fmla="*/ 152019 w 190595"/>
                  <a:gd name="connsiteY30" fmla="*/ 142875 h 190785"/>
                  <a:gd name="connsiteX31" fmla="*/ 157639 w 190595"/>
                  <a:gd name="connsiteY31" fmla="*/ 143923 h 190785"/>
                  <a:gd name="connsiteX32" fmla="*/ 181165 w 190595"/>
                  <a:gd name="connsiteY32" fmla="*/ 96012 h 190785"/>
                  <a:gd name="connsiteX33" fmla="*/ 181356 w 190595"/>
                  <a:gd name="connsiteY33" fmla="*/ 90202 h 190785"/>
                  <a:gd name="connsiteX34" fmla="*/ 177165 w 190595"/>
                  <a:gd name="connsiteY34" fmla="*/ 86201 h 190785"/>
                  <a:gd name="connsiteX35" fmla="*/ 161258 w 190595"/>
                  <a:gd name="connsiteY35" fmla="*/ 80486 h 190785"/>
                  <a:gd name="connsiteX36" fmla="*/ 161258 w 190595"/>
                  <a:gd name="connsiteY36" fmla="*/ 35719 h 190785"/>
                  <a:gd name="connsiteX37" fmla="*/ 154114 w 190595"/>
                  <a:gd name="connsiteY37" fmla="*/ 28575 h 190785"/>
                  <a:gd name="connsiteX38" fmla="*/ 132683 w 190595"/>
                  <a:gd name="connsiteY38" fmla="*/ 28575 h 190785"/>
                  <a:gd name="connsiteX39" fmla="*/ 132683 w 190595"/>
                  <a:gd name="connsiteY39" fmla="*/ 7144 h 190785"/>
                  <a:gd name="connsiteX40" fmla="*/ 125539 w 190595"/>
                  <a:gd name="connsiteY40" fmla="*/ 0 h 190785"/>
                  <a:gd name="connsiteX41" fmla="*/ 63627 w 190595"/>
                  <a:gd name="connsiteY41" fmla="*/ 0 h 190785"/>
                  <a:gd name="connsiteX42" fmla="*/ 118872 w 190595"/>
                  <a:gd name="connsiteY42" fmla="*/ 28670 h 190785"/>
                  <a:gd name="connsiteX43" fmla="*/ 71247 w 190595"/>
                  <a:gd name="connsiteY43" fmla="*/ 28670 h 190785"/>
                  <a:gd name="connsiteX44" fmla="*/ 71247 w 190595"/>
                  <a:gd name="connsiteY44" fmla="*/ 14383 h 190785"/>
                  <a:gd name="connsiteX45" fmla="*/ 118872 w 190595"/>
                  <a:gd name="connsiteY45" fmla="*/ 14383 h 190785"/>
                  <a:gd name="connsiteX46" fmla="*/ 118872 w 190595"/>
                  <a:gd name="connsiteY46" fmla="*/ 28670 h 190785"/>
                  <a:gd name="connsiteX47" fmla="*/ 147447 w 190595"/>
                  <a:gd name="connsiteY47" fmla="*/ 42958 h 190785"/>
                  <a:gd name="connsiteX48" fmla="*/ 147447 w 190595"/>
                  <a:gd name="connsiteY48" fmla="*/ 75533 h 190785"/>
                  <a:gd name="connsiteX49" fmla="*/ 105537 w 190595"/>
                  <a:gd name="connsiteY49" fmla="*/ 60579 h 190785"/>
                  <a:gd name="connsiteX50" fmla="*/ 84487 w 190595"/>
                  <a:gd name="connsiteY50" fmla="*/ 60579 h 190785"/>
                  <a:gd name="connsiteX51" fmla="*/ 42672 w 190595"/>
                  <a:gd name="connsiteY51" fmla="*/ 75914 h 190785"/>
                  <a:gd name="connsiteX52" fmla="*/ 42672 w 190595"/>
                  <a:gd name="connsiteY52" fmla="*/ 42863 h 190785"/>
                  <a:gd name="connsiteX53" fmla="*/ 147447 w 190595"/>
                  <a:gd name="connsiteY53" fmla="*/ 42863 h 190785"/>
                  <a:gd name="connsiteX54" fmla="*/ 159067 w 190595"/>
                  <a:gd name="connsiteY54" fmla="*/ 157925 h 190785"/>
                  <a:gd name="connsiteX55" fmla="*/ 159067 w 190595"/>
                  <a:gd name="connsiteY55" fmla="*/ 157925 h 190785"/>
                  <a:gd name="connsiteX56" fmla="*/ 152305 w 190595"/>
                  <a:gd name="connsiteY56" fmla="*/ 152591 h 190785"/>
                  <a:gd name="connsiteX57" fmla="*/ 145352 w 190595"/>
                  <a:gd name="connsiteY57" fmla="*/ 157639 h 190785"/>
                  <a:gd name="connsiteX58" fmla="*/ 145352 w 190595"/>
                  <a:gd name="connsiteY58" fmla="*/ 157639 h 190785"/>
                  <a:gd name="connsiteX59" fmla="*/ 145352 w 190595"/>
                  <a:gd name="connsiteY59" fmla="*/ 157734 h 190785"/>
                  <a:gd name="connsiteX60" fmla="*/ 145161 w 190595"/>
                  <a:gd name="connsiteY60" fmla="*/ 158306 h 190785"/>
                  <a:gd name="connsiteX61" fmla="*/ 144209 w 190595"/>
                  <a:gd name="connsiteY61" fmla="*/ 160496 h 190785"/>
                  <a:gd name="connsiteX62" fmla="*/ 140208 w 190595"/>
                  <a:gd name="connsiteY62" fmla="*/ 167354 h 190785"/>
                  <a:gd name="connsiteX63" fmla="*/ 123635 w 190595"/>
                  <a:gd name="connsiteY63" fmla="*/ 176403 h 190785"/>
                  <a:gd name="connsiteX64" fmla="*/ 107061 w 190595"/>
                  <a:gd name="connsiteY64" fmla="*/ 167354 h 190785"/>
                  <a:gd name="connsiteX65" fmla="*/ 103061 w 190595"/>
                  <a:gd name="connsiteY65" fmla="*/ 160496 h 190785"/>
                  <a:gd name="connsiteX66" fmla="*/ 102108 w 190595"/>
                  <a:gd name="connsiteY66" fmla="*/ 158306 h 190785"/>
                  <a:gd name="connsiteX67" fmla="*/ 101917 w 190595"/>
                  <a:gd name="connsiteY67" fmla="*/ 157734 h 190785"/>
                  <a:gd name="connsiteX68" fmla="*/ 101917 w 190595"/>
                  <a:gd name="connsiteY68" fmla="*/ 157734 h 190785"/>
                  <a:gd name="connsiteX69" fmla="*/ 101917 w 190595"/>
                  <a:gd name="connsiteY69" fmla="*/ 157734 h 190785"/>
                  <a:gd name="connsiteX70" fmla="*/ 95060 w 190595"/>
                  <a:gd name="connsiteY70" fmla="*/ 152686 h 190785"/>
                  <a:gd name="connsiteX71" fmla="*/ 88202 w 190595"/>
                  <a:gd name="connsiteY71" fmla="*/ 157734 h 190785"/>
                  <a:gd name="connsiteX72" fmla="*/ 88202 w 190595"/>
                  <a:gd name="connsiteY72" fmla="*/ 157734 h 190785"/>
                  <a:gd name="connsiteX73" fmla="*/ 88202 w 190595"/>
                  <a:gd name="connsiteY73" fmla="*/ 157829 h 190785"/>
                  <a:gd name="connsiteX74" fmla="*/ 88011 w 190595"/>
                  <a:gd name="connsiteY74" fmla="*/ 158401 h 190785"/>
                  <a:gd name="connsiteX75" fmla="*/ 87154 w 190595"/>
                  <a:gd name="connsiteY75" fmla="*/ 160592 h 190785"/>
                  <a:gd name="connsiteX76" fmla="*/ 83153 w 190595"/>
                  <a:gd name="connsiteY76" fmla="*/ 167450 h 190785"/>
                  <a:gd name="connsiteX77" fmla="*/ 66580 w 190595"/>
                  <a:gd name="connsiteY77" fmla="*/ 176498 h 190785"/>
                  <a:gd name="connsiteX78" fmla="*/ 50006 w 190595"/>
                  <a:gd name="connsiteY78" fmla="*/ 167450 h 190785"/>
                  <a:gd name="connsiteX79" fmla="*/ 46006 w 190595"/>
                  <a:gd name="connsiteY79" fmla="*/ 160592 h 190785"/>
                  <a:gd name="connsiteX80" fmla="*/ 45148 w 190595"/>
                  <a:gd name="connsiteY80" fmla="*/ 158401 h 190785"/>
                  <a:gd name="connsiteX81" fmla="*/ 44958 w 190595"/>
                  <a:gd name="connsiteY81" fmla="*/ 157829 h 190785"/>
                  <a:gd name="connsiteX82" fmla="*/ 44958 w 190595"/>
                  <a:gd name="connsiteY82" fmla="*/ 157829 h 190785"/>
                  <a:gd name="connsiteX83" fmla="*/ 38005 w 190595"/>
                  <a:gd name="connsiteY83" fmla="*/ 152686 h 190785"/>
                  <a:gd name="connsiteX84" fmla="*/ 31242 w 190595"/>
                  <a:gd name="connsiteY84" fmla="*/ 157925 h 190785"/>
                  <a:gd name="connsiteX85" fmla="*/ 31242 w 190595"/>
                  <a:gd name="connsiteY85" fmla="*/ 157925 h 190785"/>
                  <a:gd name="connsiteX86" fmla="*/ 31052 w 190595"/>
                  <a:gd name="connsiteY86" fmla="*/ 158496 h 190785"/>
                  <a:gd name="connsiteX87" fmla="*/ 30194 w 190595"/>
                  <a:gd name="connsiteY87" fmla="*/ 160592 h 190785"/>
                  <a:gd name="connsiteX88" fmla="*/ 26194 w 190595"/>
                  <a:gd name="connsiteY88" fmla="*/ 167259 h 190785"/>
                  <a:gd name="connsiteX89" fmla="*/ 7144 w 190595"/>
                  <a:gd name="connsiteY89" fmla="*/ 176403 h 190785"/>
                  <a:gd name="connsiteX90" fmla="*/ 0 w 190595"/>
                  <a:gd name="connsiteY90" fmla="*/ 183547 h 190785"/>
                  <a:gd name="connsiteX91" fmla="*/ 7144 w 190595"/>
                  <a:gd name="connsiteY91" fmla="*/ 190691 h 190785"/>
                  <a:gd name="connsiteX92" fmla="*/ 37433 w 190595"/>
                  <a:gd name="connsiteY92" fmla="*/ 176022 h 190785"/>
                  <a:gd name="connsiteX93" fmla="*/ 38100 w 190595"/>
                  <a:gd name="connsiteY93" fmla="*/ 175165 h 190785"/>
                  <a:gd name="connsiteX94" fmla="*/ 38671 w 190595"/>
                  <a:gd name="connsiteY94" fmla="*/ 175927 h 190785"/>
                  <a:gd name="connsiteX95" fmla="*/ 66675 w 190595"/>
                  <a:gd name="connsiteY95" fmla="*/ 190691 h 190785"/>
                  <a:gd name="connsiteX96" fmla="*/ 94679 w 190595"/>
                  <a:gd name="connsiteY96" fmla="*/ 175927 h 190785"/>
                  <a:gd name="connsiteX97" fmla="*/ 95250 w 190595"/>
                  <a:gd name="connsiteY97" fmla="*/ 175165 h 190785"/>
                  <a:gd name="connsiteX98" fmla="*/ 95821 w 190595"/>
                  <a:gd name="connsiteY98" fmla="*/ 175927 h 190785"/>
                  <a:gd name="connsiteX99" fmla="*/ 123825 w 190595"/>
                  <a:gd name="connsiteY99" fmla="*/ 190691 h 190785"/>
                  <a:gd name="connsiteX100" fmla="*/ 151829 w 190595"/>
                  <a:gd name="connsiteY100" fmla="*/ 175927 h 190785"/>
                  <a:gd name="connsiteX101" fmla="*/ 152400 w 190595"/>
                  <a:gd name="connsiteY101" fmla="*/ 175260 h 190785"/>
                  <a:gd name="connsiteX102" fmla="*/ 153067 w 190595"/>
                  <a:gd name="connsiteY102" fmla="*/ 176117 h 190785"/>
                  <a:gd name="connsiteX103" fmla="*/ 183452 w 190595"/>
                  <a:gd name="connsiteY103" fmla="*/ 190786 h 190785"/>
                  <a:gd name="connsiteX104" fmla="*/ 190595 w 190595"/>
                  <a:gd name="connsiteY104" fmla="*/ 183642 h 190785"/>
                  <a:gd name="connsiteX105" fmla="*/ 183452 w 190595"/>
                  <a:gd name="connsiteY105" fmla="*/ 176498 h 190785"/>
                  <a:gd name="connsiteX106" fmla="*/ 164306 w 190595"/>
                  <a:gd name="connsiteY106" fmla="*/ 167354 h 190785"/>
                  <a:gd name="connsiteX107" fmla="*/ 160401 w 190595"/>
                  <a:gd name="connsiteY107" fmla="*/ 160687 h 190785"/>
                  <a:gd name="connsiteX108" fmla="*/ 159544 w 190595"/>
                  <a:gd name="connsiteY108" fmla="*/ 158591 h 190785"/>
                  <a:gd name="connsiteX109" fmla="*/ 159353 w 190595"/>
                  <a:gd name="connsiteY109" fmla="*/ 158115 h 190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190595" h="190785">
                    <a:moveTo>
                      <a:pt x="64103" y="95"/>
                    </a:moveTo>
                    <a:cubicBezTo>
                      <a:pt x="60198" y="95"/>
                      <a:pt x="56959" y="3334"/>
                      <a:pt x="56959" y="7239"/>
                    </a:cubicBezTo>
                    <a:lnTo>
                      <a:pt x="56959" y="28670"/>
                    </a:lnTo>
                    <a:lnTo>
                      <a:pt x="35528" y="28670"/>
                    </a:lnTo>
                    <a:cubicBezTo>
                      <a:pt x="31623" y="28670"/>
                      <a:pt x="28384" y="31909"/>
                      <a:pt x="28384" y="35814"/>
                    </a:cubicBezTo>
                    <a:lnTo>
                      <a:pt x="28384" y="81153"/>
                    </a:lnTo>
                    <a:lnTo>
                      <a:pt x="14478" y="86201"/>
                    </a:lnTo>
                    <a:cubicBezTo>
                      <a:pt x="12573" y="86868"/>
                      <a:pt x="11144" y="88297"/>
                      <a:pt x="10287" y="90202"/>
                    </a:cubicBezTo>
                    <a:cubicBezTo>
                      <a:pt x="9525" y="92012"/>
                      <a:pt x="9525" y="94107"/>
                      <a:pt x="10382" y="95917"/>
                    </a:cubicBezTo>
                    <a:lnTo>
                      <a:pt x="32576" y="143732"/>
                    </a:lnTo>
                    <a:cubicBezTo>
                      <a:pt x="34195" y="143256"/>
                      <a:pt x="35814" y="142875"/>
                      <a:pt x="37529" y="142875"/>
                    </a:cubicBezTo>
                    <a:cubicBezTo>
                      <a:pt x="44958" y="142780"/>
                      <a:pt x="51530" y="147542"/>
                      <a:pt x="53721" y="154591"/>
                    </a:cubicBezTo>
                    <a:cubicBezTo>
                      <a:pt x="53721" y="154591"/>
                      <a:pt x="53721" y="154686"/>
                      <a:pt x="53721" y="154877"/>
                    </a:cubicBezTo>
                    <a:cubicBezTo>
                      <a:pt x="53816" y="155162"/>
                      <a:pt x="54007" y="155734"/>
                      <a:pt x="54388" y="156401"/>
                    </a:cubicBezTo>
                    <a:cubicBezTo>
                      <a:pt x="55055" y="157829"/>
                      <a:pt x="56007" y="159639"/>
                      <a:pt x="57341" y="161449"/>
                    </a:cubicBezTo>
                    <a:cubicBezTo>
                      <a:pt x="60007" y="164973"/>
                      <a:pt x="62675" y="166688"/>
                      <a:pt x="66294" y="166688"/>
                    </a:cubicBezTo>
                    <a:cubicBezTo>
                      <a:pt x="69914" y="166688"/>
                      <a:pt x="72676" y="164973"/>
                      <a:pt x="75248" y="161449"/>
                    </a:cubicBezTo>
                    <a:cubicBezTo>
                      <a:pt x="76581" y="159734"/>
                      <a:pt x="77533" y="157829"/>
                      <a:pt x="78200" y="156401"/>
                    </a:cubicBezTo>
                    <a:cubicBezTo>
                      <a:pt x="78486" y="155734"/>
                      <a:pt x="78772" y="155162"/>
                      <a:pt x="78867" y="154877"/>
                    </a:cubicBezTo>
                    <a:cubicBezTo>
                      <a:pt x="78867" y="154781"/>
                      <a:pt x="78867" y="154686"/>
                      <a:pt x="78867" y="154591"/>
                    </a:cubicBezTo>
                    <a:cubicBezTo>
                      <a:pt x="81058" y="147638"/>
                      <a:pt x="87440" y="142875"/>
                      <a:pt x="94774" y="142875"/>
                    </a:cubicBezTo>
                    <a:cubicBezTo>
                      <a:pt x="102108" y="142875"/>
                      <a:pt x="108490" y="147638"/>
                      <a:pt x="110681" y="154591"/>
                    </a:cubicBezTo>
                    <a:cubicBezTo>
                      <a:pt x="110681" y="154591"/>
                      <a:pt x="110681" y="154686"/>
                      <a:pt x="110681" y="154877"/>
                    </a:cubicBezTo>
                    <a:cubicBezTo>
                      <a:pt x="110776" y="155162"/>
                      <a:pt x="110966" y="155734"/>
                      <a:pt x="111347" y="156401"/>
                    </a:cubicBezTo>
                    <a:cubicBezTo>
                      <a:pt x="112014" y="157829"/>
                      <a:pt x="112966" y="159734"/>
                      <a:pt x="114300" y="161449"/>
                    </a:cubicBezTo>
                    <a:cubicBezTo>
                      <a:pt x="116967" y="164973"/>
                      <a:pt x="119729" y="166688"/>
                      <a:pt x="123254" y="166688"/>
                    </a:cubicBezTo>
                    <a:cubicBezTo>
                      <a:pt x="126778" y="166688"/>
                      <a:pt x="129635" y="164973"/>
                      <a:pt x="132207" y="161449"/>
                    </a:cubicBezTo>
                    <a:cubicBezTo>
                      <a:pt x="133540" y="159734"/>
                      <a:pt x="134493" y="157829"/>
                      <a:pt x="135160" y="156401"/>
                    </a:cubicBezTo>
                    <a:cubicBezTo>
                      <a:pt x="135446" y="155734"/>
                      <a:pt x="135731" y="155162"/>
                      <a:pt x="135827" y="154877"/>
                    </a:cubicBezTo>
                    <a:cubicBezTo>
                      <a:pt x="135827" y="154781"/>
                      <a:pt x="135827" y="154686"/>
                      <a:pt x="135827" y="154591"/>
                    </a:cubicBezTo>
                    <a:cubicBezTo>
                      <a:pt x="138017" y="147542"/>
                      <a:pt x="144589" y="142780"/>
                      <a:pt x="152019" y="142875"/>
                    </a:cubicBezTo>
                    <a:cubicBezTo>
                      <a:pt x="154019" y="142875"/>
                      <a:pt x="155924" y="143256"/>
                      <a:pt x="157639" y="143923"/>
                    </a:cubicBezTo>
                    <a:lnTo>
                      <a:pt x="181165" y="96012"/>
                    </a:lnTo>
                    <a:cubicBezTo>
                      <a:pt x="182023" y="94202"/>
                      <a:pt x="182118" y="92107"/>
                      <a:pt x="181356" y="90202"/>
                    </a:cubicBezTo>
                    <a:cubicBezTo>
                      <a:pt x="180594" y="88297"/>
                      <a:pt x="179070" y="86868"/>
                      <a:pt x="177165" y="86201"/>
                    </a:cubicBezTo>
                    <a:lnTo>
                      <a:pt x="161258" y="80486"/>
                    </a:lnTo>
                    <a:lnTo>
                      <a:pt x="161258" y="35719"/>
                    </a:lnTo>
                    <a:cubicBezTo>
                      <a:pt x="161258" y="31814"/>
                      <a:pt x="158020" y="28575"/>
                      <a:pt x="154114" y="28575"/>
                    </a:cubicBezTo>
                    <a:lnTo>
                      <a:pt x="132683" y="28575"/>
                    </a:lnTo>
                    <a:lnTo>
                      <a:pt x="132683" y="7144"/>
                    </a:lnTo>
                    <a:cubicBezTo>
                      <a:pt x="132683" y="3239"/>
                      <a:pt x="129445" y="0"/>
                      <a:pt x="125539" y="0"/>
                    </a:cubicBezTo>
                    <a:lnTo>
                      <a:pt x="63627" y="0"/>
                    </a:lnTo>
                    <a:close/>
                    <a:moveTo>
                      <a:pt x="118872" y="28670"/>
                    </a:moveTo>
                    <a:lnTo>
                      <a:pt x="71247" y="28670"/>
                    </a:lnTo>
                    <a:lnTo>
                      <a:pt x="71247" y="14383"/>
                    </a:lnTo>
                    <a:lnTo>
                      <a:pt x="118872" y="14383"/>
                    </a:lnTo>
                    <a:lnTo>
                      <a:pt x="118872" y="28670"/>
                    </a:lnTo>
                    <a:close/>
                    <a:moveTo>
                      <a:pt x="147447" y="42958"/>
                    </a:moveTo>
                    <a:lnTo>
                      <a:pt x="147447" y="75533"/>
                    </a:lnTo>
                    <a:lnTo>
                      <a:pt x="105537" y="60579"/>
                    </a:lnTo>
                    <a:cubicBezTo>
                      <a:pt x="98679" y="58103"/>
                      <a:pt x="91250" y="58198"/>
                      <a:pt x="84487" y="60579"/>
                    </a:cubicBezTo>
                    <a:lnTo>
                      <a:pt x="42672" y="75914"/>
                    </a:lnTo>
                    <a:lnTo>
                      <a:pt x="42672" y="42863"/>
                    </a:lnTo>
                    <a:lnTo>
                      <a:pt x="147447" y="42863"/>
                    </a:lnTo>
                    <a:close/>
                    <a:moveTo>
                      <a:pt x="159067" y="157925"/>
                    </a:moveTo>
                    <a:lnTo>
                      <a:pt x="159067" y="157925"/>
                    </a:lnTo>
                    <a:cubicBezTo>
                      <a:pt x="158210" y="154781"/>
                      <a:pt x="155448" y="152591"/>
                      <a:pt x="152305" y="152591"/>
                    </a:cubicBezTo>
                    <a:cubicBezTo>
                      <a:pt x="149162" y="152591"/>
                      <a:pt x="146304" y="154591"/>
                      <a:pt x="145352" y="157639"/>
                    </a:cubicBezTo>
                    <a:lnTo>
                      <a:pt x="145352" y="157639"/>
                    </a:lnTo>
                    <a:cubicBezTo>
                      <a:pt x="145352" y="157639"/>
                      <a:pt x="145352" y="157734"/>
                      <a:pt x="145352" y="157734"/>
                    </a:cubicBezTo>
                    <a:cubicBezTo>
                      <a:pt x="145352" y="157829"/>
                      <a:pt x="145256" y="158020"/>
                      <a:pt x="145161" y="158306"/>
                    </a:cubicBezTo>
                    <a:cubicBezTo>
                      <a:pt x="144971" y="158782"/>
                      <a:pt x="144685" y="159544"/>
                      <a:pt x="144209" y="160496"/>
                    </a:cubicBezTo>
                    <a:cubicBezTo>
                      <a:pt x="143351" y="162401"/>
                      <a:pt x="142018" y="164878"/>
                      <a:pt x="140208" y="167354"/>
                    </a:cubicBezTo>
                    <a:cubicBezTo>
                      <a:pt x="136493" y="172307"/>
                      <a:pt x="131255" y="176403"/>
                      <a:pt x="123635" y="176403"/>
                    </a:cubicBezTo>
                    <a:cubicBezTo>
                      <a:pt x="116014" y="176403"/>
                      <a:pt x="110681" y="172212"/>
                      <a:pt x="107061" y="167354"/>
                    </a:cubicBezTo>
                    <a:cubicBezTo>
                      <a:pt x="105251" y="164878"/>
                      <a:pt x="103918" y="162401"/>
                      <a:pt x="103061" y="160496"/>
                    </a:cubicBezTo>
                    <a:cubicBezTo>
                      <a:pt x="102680" y="159544"/>
                      <a:pt x="102299" y="158782"/>
                      <a:pt x="102108" y="158306"/>
                    </a:cubicBezTo>
                    <a:cubicBezTo>
                      <a:pt x="102108" y="158020"/>
                      <a:pt x="101917" y="157829"/>
                      <a:pt x="101917" y="157734"/>
                    </a:cubicBezTo>
                    <a:lnTo>
                      <a:pt x="101917" y="157734"/>
                    </a:lnTo>
                    <a:cubicBezTo>
                      <a:pt x="101917" y="157734"/>
                      <a:pt x="101917" y="157734"/>
                      <a:pt x="101917" y="157734"/>
                    </a:cubicBezTo>
                    <a:cubicBezTo>
                      <a:pt x="100965" y="154686"/>
                      <a:pt x="98203" y="152686"/>
                      <a:pt x="95060" y="152686"/>
                    </a:cubicBezTo>
                    <a:cubicBezTo>
                      <a:pt x="91916" y="152686"/>
                      <a:pt x="89154" y="154781"/>
                      <a:pt x="88202" y="157734"/>
                    </a:cubicBezTo>
                    <a:lnTo>
                      <a:pt x="88202" y="157734"/>
                    </a:lnTo>
                    <a:cubicBezTo>
                      <a:pt x="88202" y="157734"/>
                      <a:pt x="88202" y="157829"/>
                      <a:pt x="88202" y="157829"/>
                    </a:cubicBezTo>
                    <a:cubicBezTo>
                      <a:pt x="88202" y="157925"/>
                      <a:pt x="88106" y="158115"/>
                      <a:pt x="88011" y="158401"/>
                    </a:cubicBezTo>
                    <a:cubicBezTo>
                      <a:pt x="87820" y="158877"/>
                      <a:pt x="87535" y="159639"/>
                      <a:pt x="87154" y="160592"/>
                    </a:cubicBezTo>
                    <a:cubicBezTo>
                      <a:pt x="86296" y="162497"/>
                      <a:pt x="84963" y="164973"/>
                      <a:pt x="83153" y="167450"/>
                    </a:cubicBezTo>
                    <a:cubicBezTo>
                      <a:pt x="79439" y="172307"/>
                      <a:pt x="74200" y="176498"/>
                      <a:pt x="66580" y="176498"/>
                    </a:cubicBezTo>
                    <a:cubicBezTo>
                      <a:pt x="58960" y="176498"/>
                      <a:pt x="53626" y="172307"/>
                      <a:pt x="50006" y="167450"/>
                    </a:cubicBezTo>
                    <a:cubicBezTo>
                      <a:pt x="48196" y="164973"/>
                      <a:pt x="46863" y="162497"/>
                      <a:pt x="46006" y="160592"/>
                    </a:cubicBezTo>
                    <a:cubicBezTo>
                      <a:pt x="45625" y="159639"/>
                      <a:pt x="45244" y="158877"/>
                      <a:pt x="45148" y="158401"/>
                    </a:cubicBezTo>
                    <a:cubicBezTo>
                      <a:pt x="45148" y="158115"/>
                      <a:pt x="44958" y="157925"/>
                      <a:pt x="44958" y="157829"/>
                    </a:cubicBezTo>
                    <a:lnTo>
                      <a:pt x="44958" y="157829"/>
                    </a:lnTo>
                    <a:cubicBezTo>
                      <a:pt x="44006" y="154686"/>
                      <a:pt x="41243" y="152591"/>
                      <a:pt x="38005" y="152686"/>
                    </a:cubicBezTo>
                    <a:cubicBezTo>
                      <a:pt x="34862" y="152686"/>
                      <a:pt x="32099" y="154877"/>
                      <a:pt x="31242" y="157925"/>
                    </a:cubicBezTo>
                    <a:lnTo>
                      <a:pt x="31242" y="157925"/>
                    </a:lnTo>
                    <a:cubicBezTo>
                      <a:pt x="31242" y="157925"/>
                      <a:pt x="31242" y="158306"/>
                      <a:pt x="31052" y="158496"/>
                    </a:cubicBezTo>
                    <a:cubicBezTo>
                      <a:pt x="30861" y="158972"/>
                      <a:pt x="30575" y="159734"/>
                      <a:pt x="30194" y="160592"/>
                    </a:cubicBezTo>
                    <a:cubicBezTo>
                      <a:pt x="29432" y="162401"/>
                      <a:pt x="28099" y="164878"/>
                      <a:pt x="26194" y="167259"/>
                    </a:cubicBezTo>
                    <a:cubicBezTo>
                      <a:pt x="22574" y="171926"/>
                      <a:pt x="16669" y="176403"/>
                      <a:pt x="7144" y="176403"/>
                    </a:cubicBezTo>
                    <a:cubicBezTo>
                      <a:pt x="3239" y="176403"/>
                      <a:pt x="0" y="179642"/>
                      <a:pt x="0" y="183547"/>
                    </a:cubicBezTo>
                    <a:cubicBezTo>
                      <a:pt x="0" y="187452"/>
                      <a:pt x="3239" y="190691"/>
                      <a:pt x="7144" y="190691"/>
                    </a:cubicBezTo>
                    <a:cubicBezTo>
                      <a:pt x="22098" y="190691"/>
                      <a:pt x="31814" y="183261"/>
                      <a:pt x="37433" y="176022"/>
                    </a:cubicBezTo>
                    <a:cubicBezTo>
                      <a:pt x="37624" y="175736"/>
                      <a:pt x="37909" y="175451"/>
                      <a:pt x="38100" y="175165"/>
                    </a:cubicBezTo>
                    <a:cubicBezTo>
                      <a:pt x="38291" y="175451"/>
                      <a:pt x="38481" y="175641"/>
                      <a:pt x="38671" y="175927"/>
                    </a:cubicBezTo>
                    <a:cubicBezTo>
                      <a:pt x="43910" y="182975"/>
                      <a:pt x="52959" y="190691"/>
                      <a:pt x="66675" y="190691"/>
                    </a:cubicBezTo>
                    <a:cubicBezTo>
                      <a:pt x="80391" y="190691"/>
                      <a:pt x="89440" y="182975"/>
                      <a:pt x="94679" y="175927"/>
                    </a:cubicBezTo>
                    <a:cubicBezTo>
                      <a:pt x="94869" y="175641"/>
                      <a:pt x="95060" y="175451"/>
                      <a:pt x="95250" y="175165"/>
                    </a:cubicBezTo>
                    <a:cubicBezTo>
                      <a:pt x="95440" y="175451"/>
                      <a:pt x="95631" y="175641"/>
                      <a:pt x="95821" y="175927"/>
                    </a:cubicBezTo>
                    <a:cubicBezTo>
                      <a:pt x="101060" y="182880"/>
                      <a:pt x="110109" y="190691"/>
                      <a:pt x="123825" y="190691"/>
                    </a:cubicBezTo>
                    <a:cubicBezTo>
                      <a:pt x="137541" y="190691"/>
                      <a:pt x="146590" y="182880"/>
                      <a:pt x="151829" y="175927"/>
                    </a:cubicBezTo>
                    <a:cubicBezTo>
                      <a:pt x="152019" y="175641"/>
                      <a:pt x="152210" y="175451"/>
                      <a:pt x="152400" y="175260"/>
                    </a:cubicBezTo>
                    <a:cubicBezTo>
                      <a:pt x="152590" y="175546"/>
                      <a:pt x="152781" y="175832"/>
                      <a:pt x="153067" y="176117"/>
                    </a:cubicBezTo>
                    <a:cubicBezTo>
                      <a:pt x="158782" y="183356"/>
                      <a:pt x="168402" y="190786"/>
                      <a:pt x="183452" y="190786"/>
                    </a:cubicBezTo>
                    <a:cubicBezTo>
                      <a:pt x="187357" y="190786"/>
                      <a:pt x="190595" y="187547"/>
                      <a:pt x="190595" y="183642"/>
                    </a:cubicBezTo>
                    <a:cubicBezTo>
                      <a:pt x="190595" y="179737"/>
                      <a:pt x="187357" y="176498"/>
                      <a:pt x="183452" y="176498"/>
                    </a:cubicBezTo>
                    <a:cubicBezTo>
                      <a:pt x="173831" y="176498"/>
                      <a:pt x="168021" y="172022"/>
                      <a:pt x="164306" y="167354"/>
                    </a:cubicBezTo>
                    <a:cubicBezTo>
                      <a:pt x="162401" y="164973"/>
                      <a:pt x="161163" y="162497"/>
                      <a:pt x="160401" y="160687"/>
                    </a:cubicBezTo>
                    <a:cubicBezTo>
                      <a:pt x="160020" y="159734"/>
                      <a:pt x="159734" y="159068"/>
                      <a:pt x="159544" y="158591"/>
                    </a:cubicBezTo>
                    <a:cubicBezTo>
                      <a:pt x="159544" y="158306"/>
                      <a:pt x="159449" y="158210"/>
                      <a:pt x="159353" y="158115"/>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1012" name="Group 1011">
              <a:extLst>
                <a:ext uri="{FF2B5EF4-FFF2-40B4-BE49-F238E27FC236}">
                  <a16:creationId xmlns:a16="http://schemas.microsoft.com/office/drawing/2014/main" id="{3B04642D-2FB7-05A4-C657-453CF5CBAFF4}"/>
                </a:ext>
              </a:extLst>
            </p:cNvPr>
            <p:cNvGrpSpPr>
              <a:grpSpLocks noChangeAspect="1"/>
            </p:cNvGrpSpPr>
            <p:nvPr/>
          </p:nvGrpSpPr>
          <p:grpSpPr>
            <a:xfrm>
              <a:off x="10633544" y="5089983"/>
              <a:ext cx="360000" cy="360000"/>
              <a:chOff x="10465728" y="5008675"/>
              <a:chExt cx="422788" cy="422788"/>
            </a:xfrm>
          </p:grpSpPr>
          <p:sp>
            <p:nvSpPr>
              <p:cNvPr id="1037" name="Oval 1036">
                <a:extLst>
                  <a:ext uri="{FF2B5EF4-FFF2-40B4-BE49-F238E27FC236}">
                    <a16:creationId xmlns:a16="http://schemas.microsoft.com/office/drawing/2014/main" id="{5271FD79-5DE4-8E99-A5CE-551128588CC6}"/>
                  </a:ext>
                  <a:ext uri="{C183D7F6-B498-43B3-948B-1728B52AA6E4}">
                    <adec:decorative xmlns:adec="http://schemas.microsoft.com/office/drawing/2017/decorative" val="1"/>
                  </a:ext>
                </a:extLst>
              </p:cNvPr>
              <p:cNvSpPr>
                <a:spLocks/>
              </p:cNvSpPr>
              <p:nvPr/>
            </p:nvSpPr>
            <p:spPr bwMode="auto">
              <a:xfrm>
                <a:off x="10465728" y="5008675"/>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38" name="Freeform: Shape 208">
                <a:extLst>
                  <a:ext uri="{FF2B5EF4-FFF2-40B4-BE49-F238E27FC236}">
                    <a16:creationId xmlns:a16="http://schemas.microsoft.com/office/drawing/2014/main" id="{4585A833-FE42-8623-0A17-AC9F296C883C}"/>
                  </a:ext>
                </a:extLst>
              </p:cNvPr>
              <p:cNvSpPr>
                <a:spLocks noChangeAspect="1"/>
              </p:cNvSpPr>
              <p:nvPr/>
            </p:nvSpPr>
            <p:spPr>
              <a:xfrm>
                <a:off x="10561931" y="5105769"/>
                <a:ext cx="230383" cy="228600"/>
              </a:xfrm>
              <a:custGeom>
                <a:avLst/>
                <a:gdLst>
                  <a:gd name="connsiteX0" fmla="*/ 0 w 200025"/>
                  <a:gd name="connsiteY0" fmla="*/ 70461 h 198477"/>
                  <a:gd name="connsiteX1" fmla="*/ 0 w 200025"/>
                  <a:gd name="connsiteY1" fmla="*/ 30932 h 198477"/>
                  <a:gd name="connsiteX2" fmla="*/ 7906 w 200025"/>
                  <a:gd name="connsiteY2" fmla="*/ 18169 h 198477"/>
                  <a:gd name="connsiteX3" fmla="*/ 41243 w 200025"/>
                  <a:gd name="connsiteY3" fmla="*/ 1500 h 198477"/>
                  <a:gd name="connsiteX4" fmla="*/ 54007 w 200025"/>
                  <a:gd name="connsiteY4" fmla="*/ 1500 h 198477"/>
                  <a:gd name="connsiteX5" fmla="*/ 87344 w 200025"/>
                  <a:gd name="connsiteY5" fmla="*/ 18169 h 198477"/>
                  <a:gd name="connsiteX6" fmla="*/ 95250 w 200025"/>
                  <a:gd name="connsiteY6" fmla="*/ 30932 h 198477"/>
                  <a:gd name="connsiteX7" fmla="*/ 95250 w 200025"/>
                  <a:gd name="connsiteY7" fmla="*/ 70461 h 198477"/>
                  <a:gd name="connsiteX8" fmla="*/ 87344 w 200025"/>
                  <a:gd name="connsiteY8" fmla="*/ 83225 h 198477"/>
                  <a:gd name="connsiteX9" fmla="*/ 54007 w 200025"/>
                  <a:gd name="connsiteY9" fmla="*/ 99893 h 198477"/>
                  <a:gd name="connsiteX10" fmla="*/ 41243 w 200025"/>
                  <a:gd name="connsiteY10" fmla="*/ 99893 h 198477"/>
                  <a:gd name="connsiteX11" fmla="*/ 7906 w 200025"/>
                  <a:gd name="connsiteY11" fmla="*/ 83225 h 198477"/>
                  <a:gd name="connsiteX12" fmla="*/ 0 w 200025"/>
                  <a:gd name="connsiteY12" fmla="*/ 70461 h 198477"/>
                  <a:gd name="connsiteX13" fmla="*/ 14764 w 200025"/>
                  <a:gd name="connsiteY13" fmla="*/ 31885 h 198477"/>
                  <a:gd name="connsiteX14" fmla="*/ 16859 w 200025"/>
                  <a:gd name="connsiteY14" fmla="*/ 38267 h 198477"/>
                  <a:gd name="connsiteX15" fmla="*/ 42767 w 200025"/>
                  <a:gd name="connsiteY15" fmla="*/ 51221 h 198477"/>
                  <a:gd name="connsiteX16" fmla="*/ 42767 w 200025"/>
                  <a:gd name="connsiteY16" fmla="*/ 79224 h 198477"/>
                  <a:gd name="connsiteX17" fmla="*/ 47530 w 200025"/>
                  <a:gd name="connsiteY17" fmla="*/ 83987 h 198477"/>
                  <a:gd name="connsiteX18" fmla="*/ 52292 w 200025"/>
                  <a:gd name="connsiteY18" fmla="*/ 79224 h 198477"/>
                  <a:gd name="connsiteX19" fmla="*/ 52292 w 200025"/>
                  <a:gd name="connsiteY19" fmla="*/ 51221 h 198477"/>
                  <a:gd name="connsiteX20" fmla="*/ 78200 w 200025"/>
                  <a:gd name="connsiteY20" fmla="*/ 38267 h 198477"/>
                  <a:gd name="connsiteX21" fmla="*/ 80296 w 200025"/>
                  <a:gd name="connsiteY21" fmla="*/ 31885 h 198477"/>
                  <a:gd name="connsiteX22" fmla="*/ 73914 w 200025"/>
                  <a:gd name="connsiteY22" fmla="*/ 29789 h 198477"/>
                  <a:gd name="connsiteX23" fmla="*/ 47435 w 200025"/>
                  <a:gd name="connsiteY23" fmla="*/ 43029 h 198477"/>
                  <a:gd name="connsiteX24" fmla="*/ 20955 w 200025"/>
                  <a:gd name="connsiteY24" fmla="*/ 29789 h 198477"/>
                  <a:gd name="connsiteX25" fmla="*/ 14573 w 200025"/>
                  <a:gd name="connsiteY25" fmla="*/ 31885 h 198477"/>
                  <a:gd name="connsiteX26" fmla="*/ 100489 w 200025"/>
                  <a:gd name="connsiteY26" fmla="*/ 17407 h 198477"/>
                  <a:gd name="connsiteX27" fmla="*/ 104775 w 200025"/>
                  <a:gd name="connsiteY27" fmla="*/ 31028 h 198477"/>
                  <a:gd name="connsiteX28" fmla="*/ 104775 w 200025"/>
                  <a:gd name="connsiteY28" fmla="*/ 70556 h 198477"/>
                  <a:gd name="connsiteX29" fmla="*/ 91631 w 200025"/>
                  <a:gd name="connsiteY29" fmla="*/ 91892 h 198477"/>
                  <a:gd name="connsiteX30" fmla="*/ 58293 w 200025"/>
                  <a:gd name="connsiteY30" fmla="*/ 108561 h 198477"/>
                  <a:gd name="connsiteX31" fmla="*/ 36957 w 200025"/>
                  <a:gd name="connsiteY31" fmla="*/ 108561 h 198477"/>
                  <a:gd name="connsiteX32" fmla="*/ 9525 w 200025"/>
                  <a:gd name="connsiteY32" fmla="*/ 94845 h 198477"/>
                  <a:gd name="connsiteX33" fmla="*/ 9525 w 200025"/>
                  <a:gd name="connsiteY33" fmla="*/ 153233 h 198477"/>
                  <a:gd name="connsiteX34" fmla="*/ 28956 w 200025"/>
                  <a:gd name="connsiteY34" fmla="*/ 174569 h 198477"/>
                  <a:gd name="connsiteX35" fmla="*/ 57150 w 200025"/>
                  <a:gd name="connsiteY35" fmla="*/ 198477 h 198477"/>
                  <a:gd name="connsiteX36" fmla="*/ 85344 w 200025"/>
                  <a:gd name="connsiteY36" fmla="*/ 174665 h 198477"/>
                  <a:gd name="connsiteX37" fmla="*/ 105156 w 200025"/>
                  <a:gd name="connsiteY37" fmla="*/ 174665 h 198477"/>
                  <a:gd name="connsiteX38" fmla="*/ 133350 w 200025"/>
                  <a:gd name="connsiteY38" fmla="*/ 198477 h 198477"/>
                  <a:gd name="connsiteX39" fmla="*/ 161544 w 200025"/>
                  <a:gd name="connsiteY39" fmla="*/ 174665 h 198477"/>
                  <a:gd name="connsiteX40" fmla="*/ 178594 w 200025"/>
                  <a:gd name="connsiteY40" fmla="*/ 174665 h 198477"/>
                  <a:gd name="connsiteX41" fmla="*/ 200025 w 200025"/>
                  <a:gd name="connsiteY41" fmla="*/ 153233 h 198477"/>
                  <a:gd name="connsiteX42" fmla="*/ 200025 w 200025"/>
                  <a:gd name="connsiteY42" fmla="*/ 101703 h 198477"/>
                  <a:gd name="connsiteX43" fmla="*/ 197929 w 200025"/>
                  <a:gd name="connsiteY43" fmla="*/ 92559 h 198477"/>
                  <a:gd name="connsiteX44" fmla="*/ 181737 w 200025"/>
                  <a:gd name="connsiteY44" fmla="*/ 58364 h 198477"/>
                  <a:gd name="connsiteX45" fmla="*/ 162401 w 200025"/>
                  <a:gd name="connsiteY45" fmla="*/ 46077 h 198477"/>
                  <a:gd name="connsiteX46" fmla="*/ 147638 w 200025"/>
                  <a:gd name="connsiteY46" fmla="*/ 46077 h 198477"/>
                  <a:gd name="connsiteX47" fmla="*/ 147638 w 200025"/>
                  <a:gd name="connsiteY47" fmla="*/ 38933 h 198477"/>
                  <a:gd name="connsiteX48" fmla="*/ 126206 w 200025"/>
                  <a:gd name="connsiteY48" fmla="*/ 17502 h 198477"/>
                  <a:gd name="connsiteX49" fmla="*/ 100489 w 200025"/>
                  <a:gd name="connsiteY49" fmla="*/ 17502 h 198477"/>
                  <a:gd name="connsiteX50" fmla="*/ 173831 w 200025"/>
                  <a:gd name="connsiteY50" fmla="*/ 136469 h 198477"/>
                  <a:gd name="connsiteX51" fmla="*/ 185738 w 200025"/>
                  <a:gd name="connsiteY51" fmla="*/ 136469 h 198477"/>
                  <a:gd name="connsiteX52" fmla="*/ 185738 w 200025"/>
                  <a:gd name="connsiteY52" fmla="*/ 150757 h 198477"/>
                  <a:gd name="connsiteX53" fmla="*/ 173831 w 200025"/>
                  <a:gd name="connsiteY53" fmla="*/ 150757 h 198477"/>
                  <a:gd name="connsiteX54" fmla="*/ 166688 w 200025"/>
                  <a:gd name="connsiteY54" fmla="*/ 143613 h 198477"/>
                  <a:gd name="connsiteX55" fmla="*/ 173831 w 200025"/>
                  <a:gd name="connsiteY55" fmla="*/ 136469 h 198477"/>
                  <a:gd name="connsiteX56" fmla="*/ 168878 w 200025"/>
                  <a:gd name="connsiteY56" fmla="*/ 64270 h 198477"/>
                  <a:gd name="connsiteX57" fmla="*/ 182690 w 200025"/>
                  <a:gd name="connsiteY57" fmla="*/ 93512 h 198477"/>
                  <a:gd name="connsiteX58" fmla="*/ 147638 w 200025"/>
                  <a:gd name="connsiteY58" fmla="*/ 93512 h 198477"/>
                  <a:gd name="connsiteX59" fmla="*/ 147638 w 200025"/>
                  <a:gd name="connsiteY59" fmla="*/ 60174 h 198477"/>
                  <a:gd name="connsiteX60" fmla="*/ 162401 w 200025"/>
                  <a:gd name="connsiteY60" fmla="*/ 60174 h 198477"/>
                  <a:gd name="connsiteX61" fmla="*/ 168878 w 200025"/>
                  <a:gd name="connsiteY61" fmla="*/ 64270 h 198477"/>
                  <a:gd name="connsiteX62" fmla="*/ 71438 w 200025"/>
                  <a:gd name="connsiteY62" fmla="*/ 169807 h 198477"/>
                  <a:gd name="connsiteX63" fmla="*/ 57150 w 200025"/>
                  <a:gd name="connsiteY63" fmla="*/ 184094 h 198477"/>
                  <a:gd name="connsiteX64" fmla="*/ 42863 w 200025"/>
                  <a:gd name="connsiteY64" fmla="*/ 169807 h 198477"/>
                  <a:gd name="connsiteX65" fmla="*/ 57150 w 200025"/>
                  <a:gd name="connsiteY65" fmla="*/ 155519 h 198477"/>
                  <a:gd name="connsiteX66" fmla="*/ 71438 w 200025"/>
                  <a:gd name="connsiteY66" fmla="*/ 169807 h 198477"/>
                  <a:gd name="connsiteX67" fmla="*/ 133350 w 200025"/>
                  <a:gd name="connsiteY67" fmla="*/ 155519 h 198477"/>
                  <a:gd name="connsiteX68" fmla="*/ 147638 w 200025"/>
                  <a:gd name="connsiteY68" fmla="*/ 169807 h 198477"/>
                  <a:gd name="connsiteX69" fmla="*/ 133350 w 200025"/>
                  <a:gd name="connsiteY69" fmla="*/ 184094 h 198477"/>
                  <a:gd name="connsiteX70" fmla="*/ 119063 w 200025"/>
                  <a:gd name="connsiteY70" fmla="*/ 169807 h 198477"/>
                  <a:gd name="connsiteX71" fmla="*/ 133350 w 200025"/>
                  <a:gd name="connsiteY71" fmla="*/ 155519 h 19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00025" h="198477">
                    <a:moveTo>
                      <a:pt x="0" y="70461"/>
                    </a:moveTo>
                    <a:lnTo>
                      <a:pt x="0" y="30932"/>
                    </a:lnTo>
                    <a:cubicBezTo>
                      <a:pt x="0" y="25503"/>
                      <a:pt x="3048" y="20550"/>
                      <a:pt x="7906" y="18169"/>
                    </a:cubicBezTo>
                    <a:lnTo>
                      <a:pt x="41243" y="1500"/>
                    </a:lnTo>
                    <a:cubicBezTo>
                      <a:pt x="45244" y="-500"/>
                      <a:pt x="50006" y="-500"/>
                      <a:pt x="54007" y="1500"/>
                    </a:cubicBezTo>
                    <a:lnTo>
                      <a:pt x="87344" y="18169"/>
                    </a:lnTo>
                    <a:cubicBezTo>
                      <a:pt x="92202" y="20550"/>
                      <a:pt x="95250" y="25503"/>
                      <a:pt x="95250" y="30932"/>
                    </a:cubicBezTo>
                    <a:lnTo>
                      <a:pt x="95250" y="70461"/>
                    </a:lnTo>
                    <a:cubicBezTo>
                      <a:pt x="95250" y="75890"/>
                      <a:pt x="92202" y="80843"/>
                      <a:pt x="87344" y="83225"/>
                    </a:cubicBezTo>
                    <a:lnTo>
                      <a:pt x="54007" y="99893"/>
                    </a:lnTo>
                    <a:cubicBezTo>
                      <a:pt x="50006" y="101894"/>
                      <a:pt x="45244" y="101894"/>
                      <a:pt x="41243" y="99893"/>
                    </a:cubicBezTo>
                    <a:lnTo>
                      <a:pt x="7906" y="83225"/>
                    </a:lnTo>
                    <a:cubicBezTo>
                      <a:pt x="3048" y="80843"/>
                      <a:pt x="0" y="75890"/>
                      <a:pt x="0" y="70461"/>
                    </a:cubicBezTo>
                    <a:close/>
                    <a:moveTo>
                      <a:pt x="14764" y="31885"/>
                    </a:moveTo>
                    <a:cubicBezTo>
                      <a:pt x="13621" y="34266"/>
                      <a:pt x="14573" y="37124"/>
                      <a:pt x="16859" y="38267"/>
                    </a:cubicBezTo>
                    <a:lnTo>
                      <a:pt x="42767" y="51221"/>
                    </a:lnTo>
                    <a:lnTo>
                      <a:pt x="42767" y="79224"/>
                    </a:lnTo>
                    <a:cubicBezTo>
                      <a:pt x="42767" y="81891"/>
                      <a:pt x="44863" y="83987"/>
                      <a:pt x="47530" y="83987"/>
                    </a:cubicBezTo>
                    <a:cubicBezTo>
                      <a:pt x="50197" y="83987"/>
                      <a:pt x="52292" y="81891"/>
                      <a:pt x="52292" y="79224"/>
                    </a:cubicBezTo>
                    <a:lnTo>
                      <a:pt x="52292" y="51221"/>
                    </a:lnTo>
                    <a:lnTo>
                      <a:pt x="78200" y="38267"/>
                    </a:lnTo>
                    <a:cubicBezTo>
                      <a:pt x="80581" y="37124"/>
                      <a:pt x="81534" y="34266"/>
                      <a:pt x="80296" y="31885"/>
                    </a:cubicBezTo>
                    <a:cubicBezTo>
                      <a:pt x="79153" y="29504"/>
                      <a:pt x="76295" y="28551"/>
                      <a:pt x="73914" y="29789"/>
                    </a:cubicBezTo>
                    <a:lnTo>
                      <a:pt x="47435" y="43029"/>
                    </a:lnTo>
                    <a:lnTo>
                      <a:pt x="20955" y="29789"/>
                    </a:lnTo>
                    <a:cubicBezTo>
                      <a:pt x="18574" y="28646"/>
                      <a:pt x="15716" y="29599"/>
                      <a:pt x="14573" y="31885"/>
                    </a:cubicBezTo>
                    <a:close/>
                    <a:moveTo>
                      <a:pt x="100489" y="17407"/>
                    </a:moveTo>
                    <a:cubicBezTo>
                      <a:pt x="103251" y="21312"/>
                      <a:pt x="104775" y="26075"/>
                      <a:pt x="104775" y="31028"/>
                    </a:cubicBezTo>
                    <a:lnTo>
                      <a:pt x="104775" y="70556"/>
                    </a:lnTo>
                    <a:cubicBezTo>
                      <a:pt x="104775" y="79605"/>
                      <a:pt x="99727" y="87797"/>
                      <a:pt x="91631" y="91892"/>
                    </a:cubicBezTo>
                    <a:lnTo>
                      <a:pt x="58293" y="108561"/>
                    </a:lnTo>
                    <a:cubicBezTo>
                      <a:pt x="51625" y="111895"/>
                      <a:pt x="43720" y="111895"/>
                      <a:pt x="36957" y="108561"/>
                    </a:cubicBezTo>
                    <a:lnTo>
                      <a:pt x="9525" y="94845"/>
                    </a:lnTo>
                    <a:lnTo>
                      <a:pt x="9525" y="153233"/>
                    </a:lnTo>
                    <a:cubicBezTo>
                      <a:pt x="9525" y="164378"/>
                      <a:pt x="18098" y="173522"/>
                      <a:pt x="28956" y="174569"/>
                    </a:cubicBezTo>
                    <a:cubicBezTo>
                      <a:pt x="31147" y="188095"/>
                      <a:pt x="42958" y="198477"/>
                      <a:pt x="57150" y="198477"/>
                    </a:cubicBezTo>
                    <a:cubicBezTo>
                      <a:pt x="71342" y="198477"/>
                      <a:pt x="83058" y="188190"/>
                      <a:pt x="85344" y="174665"/>
                    </a:cubicBezTo>
                    <a:lnTo>
                      <a:pt x="105156" y="174665"/>
                    </a:lnTo>
                    <a:cubicBezTo>
                      <a:pt x="107442" y="188190"/>
                      <a:pt x="119158" y="198477"/>
                      <a:pt x="133350" y="198477"/>
                    </a:cubicBezTo>
                    <a:cubicBezTo>
                      <a:pt x="147542" y="198477"/>
                      <a:pt x="159258" y="188190"/>
                      <a:pt x="161544" y="174665"/>
                    </a:cubicBezTo>
                    <a:lnTo>
                      <a:pt x="178594" y="174665"/>
                    </a:lnTo>
                    <a:cubicBezTo>
                      <a:pt x="190405" y="174665"/>
                      <a:pt x="200025" y="165044"/>
                      <a:pt x="200025" y="153233"/>
                    </a:cubicBezTo>
                    <a:lnTo>
                      <a:pt x="200025" y="101703"/>
                    </a:lnTo>
                    <a:cubicBezTo>
                      <a:pt x="200025" y="98560"/>
                      <a:pt x="199358" y="95417"/>
                      <a:pt x="197929" y="92559"/>
                    </a:cubicBezTo>
                    <a:lnTo>
                      <a:pt x="181737" y="58364"/>
                    </a:lnTo>
                    <a:cubicBezTo>
                      <a:pt x="178213" y="50840"/>
                      <a:pt x="170688" y="46077"/>
                      <a:pt x="162401" y="46077"/>
                    </a:cubicBezTo>
                    <a:lnTo>
                      <a:pt x="147638" y="46077"/>
                    </a:lnTo>
                    <a:lnTo>
                      <a:pt x="147638" y="38933"/>
                    </a:lnTo>
                    <a:cubicBezTo>
                      <a:pt x="147638" y="27122"/>
                      <a:pt x="138017" y="17502"/>
                      <a:pt x="126206" y="17502"/>
                    </a:cubicBezTo>
                    <a:lnTo>
                      <a:pt x="100489" y="17502"/>
                    </a:lnTo>
                    <a:close/>
                    <a:moveTo>
                      <a:pt x="173831" y="136469"/>
                    </a:moveTo>
                    <a:lnTo>
                      <a:pt x="185738" y="136469"/>
                    </a:lnTo>
                    <a:lnTo>
                      <a:pt x="185738" y="150757"/>
                    </a:lnTo>
                    <a:lnTo>
                      <a:pt x="173831" y="150757"/>
                    </a:lnTo>
                    <a:cubicBezTo>
                      <a:pt x="169926" y="150757"/>
                      <a:pt x="166688" y="147518"/>
                      <a:pt x="166688" y="143613"/>
                    </a:cubicBezTo>
                    <a:cubicBezTo>
                      <a:pt x="166688" y="139708"/>
                      <a:pt x="169926" y="136469"/>
                      <a:pt x="173831" y="136469"/>
                    </a:cubicBezTo>
                    <a:close/>
                    <a:moveTo>
                      <a:pt x="168878" y="64270"/>
                    </a:moveTo>
                    <a:lnTo>
                      <a:pt x="182690" y="93512"/>
                    </a:lnTo>
                    <a:lnTo>
                      <a:pt x="147638" y="93512"/>
                    </a:lnTo>
                    <a:lnTo>
                      <a:pt x="147638" y="60174"/>
                    </a:lnTo>
                    <a:lnTo>
                      <a:pt x="162401" y="60174"/>
                    </a:lnTo>
                    <a:cubicBezTo>
                      <a:pt x="165163" y="60174"/>
                      <a:pt x="167640" y="61793"/>
                      <a:pt x="168878" y="64270"/>
                    </a:cubicBezTo>
                    <a:close/>
                    <a:moveTo>
                      <a:pt x="71438" y="169807"/>
                    </a:moveTo>
                    <a:cubicBezTo>
                      <a:pt x="71438" y="177713"/>
                      <a:pt x="65056" y="184094"/>
                      <a:pt x="57150" y="184094"/>
                    </a:cubicBezTo>
                    <a:cubicBezTo>
                      <a:pt x="49244" y="184094"/>
                      <a:pt x="42863" y="177713"/>
                      <a:pt x="42863" y="169807"/>
                    </a:cubicBezTo>
                    <a:cubicBezTo>
                      <a:pt x="42863" y="161901"/>
                      <a:pt x="49244" y="155519"/>
                      <a:pt x="57150" y="155519"/>
                    </a:cubicBezTo>
                    <a:cubicBezTo>
                      <a:pt x="65056" y="155519"/>
                      <a:pt x="71438" y="161901"/>
                      <a:pt x="71438" y="169807"/>
                    </a:cubicBezTo>
                    <a:close/>
                    <a:moveTo>
                      <a:pt x="133350" y="155519"/>
                    </a:moveTo>
                    <a:cubicBezTo>
                      <a:pt x="141256" y="155519"/>
                      <a:pt x="147638" y="161901"/>
                      <a:pt x="147638" y="169807"/>
                    </a:cubicBezTo>
                    <a:cubicBezTo>
                      <a:pt x="147638" y="177713"/>
                      <a:pt x="141256" y="184094"/>
                      <a:pt x="133350" y="184094"/>
                    </a:cubicBezTo>
                    <a:cubicBezTo>
                      <a:pt x="125444" y="184094"/>
                      <a:pt x="119063" y="177713"/>
                      <a:pt x="119063" y="169807"/>
                    </a:cubicBezTo>
                    <a:cubicBezTo>
                      <a:pt x="119063" y="161901"/>
                      <a:pt x="125444" y="155519"/>
                      <a:pt x="133350" y="155519"/>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1013" name="Group 1012">
              <a:extLst>
                <a:ext uri="{FF2B5EF4-FFF2-40B4-BE49-F238E27FC236}">
                  <a16:creationId xmlns:a16="http://schemas.microsoft.com/office/drawing/2014/main" id="{E6DB4C94-8336-F622-D0DD-E931B6D5996B}"/>
                </a:ext>
              </a:extLst>
            </p:cNvPr>
            <p:cNvGrpSpPr>
              <a:grpSpLocks noChangeAspect="1"/>
            </p:cNvGrpSpPr>
            <p:nvPr/>
          </p:nvGrpSpPr>
          <p:grpSpPr>
            <a:xfrm>
              <a:off x="1131200" y="5089983"/>
              <a:ext cx="360000" cy="360000"/>
              <a:chOff x="1242851" y="5008675"/>
              <a:chExt cx="422788" cy="422788"/>
            </a:xfrm>
          </p:grpSpPr>
          <p:sp>
            <p:nvSpPr>
              <p:cNvPr id="1035" name="Oval 1034">
                <a:extLst>
                  <a:ext uri="{FF2B5EF4-FFF2-40B4-BE49-F238E27FC236}">
                    <a16:creationId xmlns:a16="http://schemas.microsoft.com/office/drawing/2014/main" id="{07E0CCC3-450E-B6F6-D511-C090CE66E365}"/>
                  </a:ext>
                  <a:ext uri="{C183D7F6-B498-43B3-948B-1728B52AA6E4}">
                    <adec:decorative xmlns:adec="http://schemas.microsoft.com/office/drawing/2017/decorative" val="1"/>
                  </a:ext>
                </a:extLst>
              </p:cNvPr>
              <p:cNvSpPr>
                <a:spLocks/>
              </p:cNvSpPr>
              <p:nvPr/>
            </p:nvSpPr>
            <p:spPr bwMode="auto">
              <a:xfrm flipH="1">
                <a:off x="1242851" y="5008675"/>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36" name="Freeform: Shape 210">
                <a:extLst>
                  <a:ext uri="{FF2B5EF4-FFF2-40B4-BE49-F238E27FC236}">
                    <a16:creationId xmlns:a16="http://schemas.microsoft.com/office/drawing/2014/main" id="{7BC16D92-3E8B-2FDA-5282-29288F3303BE}"/>
                  </a:ext>
                </a:extLst>
              </p:cNvPr>
              <p:cNvSpPr>
                <a:spLocks noChangeAspect="1"/>
              </p:cNvSpPr>
              <p:nvPr/>
            </p:nvSpPr>
            <p:spPr>
              <a:xfrm>
                <a:off x="1335756" y="5105769"/>
                <a:ext cx="236979" cy="228600"/>
              </a:xfrm>
              <a:custGeom>
                <a:avLst/>
                <a:gdLst>
                  <a:gd name="connsiteX0" fmla="*/ 177832 w 266700"/>
                  <a:gd name="connsiteY0" fmla="*/ 95 h 257270"/>
                  <a:gd name="connsiteX1" fmla="*/ 133350 w 266700"/>
                  <a:gd name="connsiteY1" fmla="*/ 95 h 257270"/>
                  <a:gd name="connsiteX2" fmla="*/ 123825 w 266700"/>
                  <a:gd name="connsiteY2" fmla="*/ 9620 h 257270"/>
                  <a:gd name="connsiteX3" fmla="*/ 123825 w 266700"/>
                  <a:gd name="connsiteY3" fmla="*/ 48197 h 257270"/>
                  <a:gd name="connsiteX4" fmla="*/ 47625 w 266700"/>
                  <a:gd name="connsiteY4" fmla="*/ 133445 h 257270"/>
                  <a:gd name="connsiteX5" fmla="*/ 28575 w 266700"/>
                  <a:gd name="connsiteY5" fmla="*/ 133445 h 257270"/>
                  <a:gd name="connsiteX6" fmla="*/ 0 w 266700"/>
                  <a:gd name="connsiteY6" fmla="*/ 162020 h 257270"/>
                  <a:gd name="connsiteX7" fmla="*/ 0 w 266700"/>
                  <a:gd name="connsiteY7" fmla="*/ 247745 h 257270"/>
                  <a:gd name="connsiteX8" fmla="*/ 9525 w 266700"/>
                  <a:gd name="connsiteY8" fmla="*/ 257270 h 257270"/>
                  <a:gd name="connsiteX9" fmla="*/ 104775 w 266700"/>
                  <a:gd name="connsiteY9" fmla="*/ 257270 h 257270"/>
                  <a:gd name="connsiteX10" fmla="*/ 104775 w 266700"/>
                  <a:gd name="connsiteY10" fmla="*/ 219170 h 257270"/>
                  <a:gd name="connsiteX11" fmla="*/ 114300 w 266700"/>
                  <a:gd name="connsiteY11" fmla="*/ 209645 h 257270"/>
                  <a:gd name="connsiteX12" fmla="*/ 152400 w 266700"/>
                  <a:gd name="connsiteY12" fmla="*/ 209645 h 257270"/>
                  <a:gd name="connsiteX13" fmla="*/ 161925 w 266700"/>
                  <a:gd name="connsiteY13" fmla="*/ 219170 h 257270"/>
                  <a:gd name="connsiteX14" fmla="*/ 161925 w 266700"/>
                  <a:gd name="connsiteY14" fmla="*/ 257270 h 257270"/>
                  <a:gd name="connsiteX15" fmla="*/ 257175 w 266700"/>
                  <a:gd name="connsiteY15" fmla="*/ 257270 h 257270"/>
                  <a:gd name="connsiteX16" fmla="*/ 266700 w 266700"/>
                  <a:gd name="connsiteY16" fmla="*/ 247745 h 257270"/>
                  <a:gd name="connsiteX17" fmla="*/ 266700 w 266700"/>
                  <a:gd name="connsiteY17" fmla="*/ 162020 h 257270"/>
                  <a:gd name="connsiteX18" fmla="*/ 238125 w 266700"/>
                  <a:gd name="connsiteY18" fmla="*/ 133445 h 257270"/>
                  <a:gd name="connsiteX19" fmla="*/ 219075 w 266700"/>
                  <a:gd name="connsiteY19" fmla="*/ 133445 h 257270"/>
                  <a:gd name="connsiteX20" fmla="*/ 142875 w 266700"/>
                  <a:gd name="connsiteY20" fmla="*/ 48197 h 257270"/>
                  <a:gd name="connsiteX21" fmla="*/ 142875 w 266700"/>
                  <a:gd name="connsiteY21" fmla="*/ 38195 h 257270"/>
                  <a:gd name="connsiteX22" fmla="*/ 177832 w 266700"/>
                  <a:gd name="connsiteY22" fmla="*/ 38195 h 257270"/>
                  <a:gd name="connsiteX23" fmla="*/ 184213 w 266700"/>
                  <a:gd name="connsiteY23" fmla="*/ 31813 h 257270"/>
                  <a:gd name="connsiteX24" fmla="*/ 184213 w 266700"/>
                  <a:gd name="connsiteY24" fmla="*/ 6382 h 257270"/>
                  <a:gd name="connsiteX25" fmla="*/ 177832 w 266700"/>
                  <a:gd name="connsiteY25" fmla="*/ 0 h 257270"/>
                  <a:gd name="connsiteX26" fmla="*/ 95250 w 266700"/>
                  <a:gd name="connsiteY26" fmla="*/ 104870 h 257270"/>
                  <a:gd name="connsiteX27" fmla="*/ 104775 w 266700"/>
                  <a:gd name="connsiteY27" fmla="*/ 114395 h 257270"/>
                  <a:gd name="connsiteX28" fmla="*/ 104775 w 266700"/>
                  <a:gd name="connsiteY28" fmla="*/ 142970 h 257270"/>
                  <a:gd name="connsiteX29" fmla="*/ 95250 w 266700"/>
                  <a:gd name="connsiteY29" fmla="*/ 152495 h 257270"/>
                  <a:gd name="connsiteX30" fmla="*/ 85725 w 266700"/>
                  <a:gd name="connsiteY30" fmla="*/ 142970 h 257270"/>
                  <a:gd name="connsiteX31" fmla="*/ 85725 w 266700"/>
                  <a:gd name="connsiteY31" fmla="*/ 114395 h 257270"/>
                  <a:gd name="connsiteX32" fmla="*/ 95250 w 266700"/>
                  <a:gd name="connsiteY32" fmla="*/ 104870 h 257270"/>
                  <a:gd name="connsiteX33" fmla="*/ 171450 w 266700"/>
                  <a:gd name="connsiteY33" fmla="*/ 104870 h 257270"/>
                  <a:gd name="connsiteX34" fmla="*/ 180975 w 266700"/>
                  <a:gd name="connsiteY34" fmla="*/ 114395 h 257270"/>
                  <a:gd name="connsiteX35" fmla="*/ 180975 w 266700"/>
                  <a:gd name="connsiteY35" fmla="*/ 142970 h 257270"/>
                  <a:gd name="connsiteX36" fmla="*/ 171450 w 266700"/>
                  <a:gd name="connsiteY36" fmla="*/ 152495 h 257270"/>
                  <a:gd name="connsiteX37" fmla="*/ 161925 w 266700"/>
                  <a:gd name="connsiteY37" fmla="*/ 142970 h 257270"/>
                  <a:gd name="connsiteX38" fmla="*/ 161925 w 266700"/>
                  <a:gd name="connsiteY38" fmla="*/ 114395 h 257270"/>
                  <a:gd name="connsiteX39" fmla="*/ 171450 w 266700"/>
                  <a:gd name="connsiteY39" fmla="*/ 104870 h 257270"/>
                  <a:gd name="connsiteX40" fmla="*/ 142875 w 266700"/>
                  <a:gd name="connsiteY40" fmla="*/ 114395 h 257270"/>
                  <a:gd name="connsiteX41" fmla="*/ 142875 w 266700"/>
                  <a:gd name="connsiteY41" fmla="*/ 142970 h 257270"/>
                  <a:gd name="connsiteX42" fmla="*/ 133350 w 266700"/>
                  <a:gd name="connsiteY42" fmla="*/ 152495 h 257270"/>
                  <a:gd name="connsiteX43" fmla="*/ 123825 w 266700"/>
                  <a:gd name="connsiteY43" fmla="*/ 142970 h 257270"/>
                  <a:gd name="connsiteX44" fmla="*/ 123825 w 266700"/>
                  <a:gd name="connsiteY44" fmla="*/ 114395 h 257270"/>
                  <a:gd name="connsiteX45" fmla="*/ 133350 w 266700"/>
                  <a:gd name="connsiteY45" fmla="*/ 104870 h 257270"/>
                  <a:gd name="connsiteX46" fmla="*/ 142875 w 266700"/>
                  <a:gd name="connsiteY46" fmla="*/ 114395 h 257270"/>
                  <a:gd name="connsiteX47" fmla="*/ 57150 w 266700"/>
                  <a:gd name="connsiteY47" fmla="*/ 171545 h 257270"/>
                  <a:gd name="connsiteX48" fmla="*/ 66675 w 266700"/>
                  <a:gd name="connsiteY48" fmla="*/ 181070 h 257270"/>
                  <a:gd name="connsiteX49" fmla="*/ 66675 w 266700"/>
                  <a:gd name="connsiteY49" fmla="*/ 209645 h 257270"/>
                  <a:gd name="connsiteX50" fmla="*/ 57150 w 266700"/>
                  <a:gd name="connsiteY50" fmla="*/ 219170 h 257270"/>
                  <a:gd name="connsiteX51" fmla="*/ 47625 w 266700"/>
                  <a:gd name="connsiteY51" fmla="*/ 209645 h 257270"/>
                  <a:gd name="connsiteX52" fmla="*/ 47625 w 266700"/>
                  <a:gd name="connsiteY52" fmla="*/ 181070 h 257270"/>
                  <a:gd name="connsiteX53" fmla="*/ 57150 w 266700"/>
                  <a:gd name="connsiteY53" fmla="*/ 171545 h 257270"/>
                  <a:gd name="connsiteX54" fmla="*/ 209550 w 266700"/>
                  <a:gd name="connsiteY54" fmla="*/ 171545 h 257270"/>
                  <a:gd name="connsiteX55" fmla="*/ 219075 w 266700"/>
                  <a:gd name="connsiteY55" fmla="*/ 181070 h 257270"/>
                  <a:gd name="connsiteX56" fmla="*/ 219075 w 266700"/>
                  <a:gd name="connsiteY56" fmla="*/ 209645 h 257270"/>
                  <a:gd name="connsiteX57" fmla="*/ 209550 w 266700"/>
                  <a:gd name="connsiteY57" fmla="*/ 219170 h 257270"/>
                  <a:gd name="connsiteX58" fmla="*/ 200025 w 266700"/>
                  <a:gd name="connsiteY58" fmla="*/ 209645 h 257270"/>
                  <a:gd name="connsiteX59" fmla="*/ 200025 w 266700"/>
                  <a:gd name="connsiteY59" fmla="*/ 181070 h 257270"/>
                  <a:gd name="connsiteX60" fmla="*/ 209550 w 266700"/>
                  <a:gd name="connsiteY60" fmla="*/ 171545 h 25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66700" h="257270">
                    <a:moveTo>
                      <a:pt x="177832" y="95"/>
                    </a:moveTo>
                    <a:lnTo>
                      <a:pt x="133350" y="95"/>
                    </a:lnTo>
                    <a:cubicBezTo>
                      <a:pt x="128111" y="95"/>
                      <a:pt x="123825" y="4382"/>
                      <a:pt x="123825" y="9620"/>
                    </a:cubicBezTo>
                    <a:lnTo>
                      <a:pt x="123825" y="48197"/>
                    </a:lnTo>
                    <a:cubicBezTo>
                      <a:pt x="80963" y="52959"/>
                      <a:pt x="47625" y="89249"/>
                      <a:pt x="47625" y="133445"/>
                    </a:cubicBezTo>
                    <a:lnTo>
                      <a:pt x="28575" y="133445"/>
                    </a:lnTo>
                    <a:cubicBezTo>
                      <a:pt x="12763" y="133445"/>
                      <a:pt x="0" y="146209"/>
                      <a:pt x="0" y="162020"/>
                    </a:cubicBezTo>
                    <a:lnTo>
                      <a:pt x="0" y="247745"/>
                    </a:lnTo>
                    <a:cubicBezTo>
                      <a:pt x="0" y="252984"/>
                      <a:pt x="4286" y="257270"/>
                      <a:pt x="9525" y="257270"/>
                    </a:cubicBezTo>
                    <a:lnTo>
                      <a:pt x="104775" y="257270"/>
                    </a:lnTo>
                    <a:lnTo>
                      <a:pt x="104775" y="219170"/>
                    </a:lnTo>
                    <a:cubicBezTo>
                      <a:pt x="104775" y="213932"/>
                      <a:pt x="109061" y="209645"/>
                      <a:pt x="114300" y="209645"/>
                    </a:cubicBezTo>
                    <a:lnTo>
                      <a:pt x="152400" y="209645"/>
                    </a:lnTo>
                    <a:cubicBezTo>
                      <a:pt x="157639" y="209645"/>
                      <a:pt x="161925" y="213932"/>
                      <a:pt x="161925" y="219170"/>
                    </a:cubicBezTo>
                    <a:lnTo>
                      <a:pt x="161925" y="257270"/>
                    </a:lnTo>
                    <a:lnTo>
                      <a:pt x="257175" y="257270"/>
                    </a:lnTo>
                    <a:cubicBezTo>
                      <a:pt x="262414" y="257270"/>
                      <a:pt x="266700" y="252984"/>
                      <a:pt x="266700" y="247745"/>
                    </a:cubicBezTo>
                    <a:lnTo>
                      <a:pt x="266700" y="162020"/>
                    </a:lnTo>
                    <a:cubicBezTo>
                      <a:pt x="266700" y="146209"/>
                      <a:pt x="253937" y="133445"/>
                      <a:pt x="238125" y="133445"/>
                    </a:cubicBezTo>
                    <a:lnTo>
                      <a:pt x="219075" y="133445"/>
                    </a:lnTo>
                    <a:cubicBezTo>
                      <a:pt x="219075" y="89345"/>
                      <a:pt x="185738" y="52959"/>
                      <a:pt x="142875" y="48197"/>
                    </a:cubicBezTo>
                    <a:lnTo>
                      <a:pt x="142875" y="38195"/>
                    </a:lnTo>
                    <a:lnTo>
                      <a:pt x="177832" y="38195"/>
                    </a:lnTo>
                    <a:cubicBezTo>
                      <a:pt x="181356" y="38195"/>
                      <a:pt x="184213" y="35338"/>
                      <a:pt x="184213" y="31813"/>
                    </a:cubicBezTo>
                    <a:lnTo>
                      <a:pt x="184213" y="6382"/>
                    </a:lnTo>
                    <a:cubicBezTo>
                      <a:pt x="184213" y="2857"/>
                      <a:pt x="181356" y="0"/>
                      <a:pt x="177832" y="0"/>
                    </a:cubicBezTo>
                    <a:close/>
                    <a:moveTo>
                      <a:pt x="95250" y="104870"/>
                    </a:moveTo>
                    <a:cubicBezTo>
                      <a:pt x="100489" y="104870"/>
                      <a:pt x="104775" y="109156"/>
                      <a:pt x="104775" y="114395"/>
                    </a:cubicBezTo>
                    <a:lnTo>
                      <a:pt x="104775" y="142970"/>
                    </a:lnTo>
                    <a:cubicBezTo>
                      <a:pt x="104775" y="148209"/>
                      <a:pt x="100489" y="152495"/>
                      <a:pt x="95250" y="152495"/>
                    </a:cubicBezTo>
                    <a:cubicBezTo>
                      <a:pt x="90011" y="152495"/>
                      <a:pt x="85725" y="148209"/>
                      <a:pt x="85725" y="142970"/>
                    </a:cubicBezTo>
                    <a:lnTo>
                      <a:pt x="85725" y="114395"/>
                    </a:lnTo>
                    <a:cubicBezTo>
                      <a:pt x="85725" y="109156"/>
                      <a:pt x="90011" y="104870"/>
                      <a:pt x="95250" y="104870"/>
                    </a:cubicBezTo>
                    <a:close/>
                    <a:moveTo>
                      <a:pt x="171450" y="104870"/>
                    </a:moveTo>
                    <a:cubicBezTo>
                      <a:pt x="176689" y="104870"/>
                      <a:pt x="180975" y="109156"/>
                      <a:pt x="180975" y="114395"/>
                    </a:cubicBezTo>
                    <a:lnTo>
                      <a:pt x="180975" y="142970"/>
                    </a:lnTo>
                    <a:cubicBezTo>
                      <a:pt x="180975" y="148209"/>
                      <a:pt x="176689" y="152495"/>
                      <a:pt x="171450" y="152495"/>
                    </a:cubicBezTo>
                    <a:cubicBezTo>
                      <a:pt x="166211" y="152495"/>
                      <a:pt x="161925" y="148209"/>
                      <a:pt x="161925" y="142970"/>
                    </a:cubicBezTo>
                    <a:lnTo>
                      <a:pt x="161925" y="114395"/>
                    </a:lnTo>
                    <a:cubicBezTo>
                      <a:pt x="161925" y="109156"/>
                      <a:pt x="166211" y="104870"/>
                      <a:pt x="171450" y="104870"/>
                    </a:cubicBezTo>
                    <a:close/>
                    <a:moveTo>
                      <a:pt x="142875" y="114395"/>
                    </a:moveTo>
                    <a:lnTo>
                      <a:pt x="142875" y="142970"/>
                    </a:lnTo>
                    <a:cubicBezTo>
                      <a:pt x="142875" y="148209"/>
                      <a:pt x="138589" y="152495"/>
                      <a:pt x="133350" y="152495"/>
                    </a:cubicBezTo>
                    <a:cubicBezTo>
                      <a:pt x="128111" y="152495"/>
                      <a:pt x="123825" y="148209"/>
                      <a:pt x="123825" y="142970"/>
                    </a:cubicBezTo>
                    <a:lnTo>
                      <a:pt x="123825" y="114395"/>
                    </a:lnTo>
                    <a:cubicBezTo>
                      <a:pt x="123825" y="109156"/>
                      <a:pt x="128111" y="104870"/>
                      <a:pt x="133350" y="104870"/>
                    </a:cubicBezTo>
                    <a:cubicBezTo>
                      <a:pt x="138589" y="104870"/>
                      <a:pt x="142875" y="109156"/>
                      <a:pt x="142875" y="114395"/>
                    </a:cubicBezTo>
                    <a:close/>
                    <a:moveTo>
                      <a:pt x="57150" y="171545"/>
                    </a:moveTo>
                    <a:cubicBezTo>
                      <a:pt x="62389" y="171545"/>
                      <a:pt x="66675" y="175832"/>
                      <a:pt x="66675" y="181070"/>
                    </a:cubicBezTo>
                    <a:lnTo>
                      <a:pt x="66675" y="209645"/>
                    </a:lnTo>
                    <a:cubicBezTo>
                      <a:pt x="66675" y="214884"/>
                      <a:pt x="62389" y="219170"/>
                      <a:pt x="57150" y="219170"/>
                    </a:cubicBezTo>
                    <a:cubicBezTo>
                      <a:pt x="51911" y="219170"/>
                      <a:pt x="47625" y="214884"/>
                      <a:pt x="47625" y="209645"/>
                    </a:cubicBezTo>
                    <a:lnTo>
                      <a:pt x="47625" y="181070"/>
                    </a:lnTo>
                    <a:cubicBezTo>
                      <a:pt x="47625" y="175832"/>
                      <a:pt x="51911" y="171545"/>
                      <a:pt x="57150" y="171545"/>
                    </a:cubicBezTo>
                    <a:close/>
                    <a:moveTo>
                      <a:pt x="209550" y="171545"/>
                    </a:moveTo>
                    <a:cubicBezTo>
                      <a:pt x="214789" y="171545"/>
                      <a:pt x="219075" y="175832"/>
                      <a:pt x="219075" y="181070"/>
                    </a:cubicBezTo>
                    <a:lnTo>
                      <a:pt x="219075" y="209645"/>
                    </a:lnTo>
                    <a:cubicBezTo>
                      <a:pt x="219075" y="214884"/>
                      <a:pt x="214789" y="219170"/>
                      <a:pt x="209550" y="219170"/>
                    </a:cubicBezTo>
                    <a:cubicBezTo>
                      <a:pt x="204311" y="219170"/>
                      <a:pt x="200025" y="214884"/>
                      <a:pt x="200025" y="209645"/>
                    </a:cubicBezTo>
                    <a:lnTo>
                      <a:pt x="200025" y="181070"/>
                    </a:lnTo>
                    <a:cubicBezTo>
                      <a:pt x="200025" y="175832"/>
                      <a:pt x="204311" y="171545"/>
                      <a:pt x="209550" y="171545"/>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1014" name="Group 1013">
              <a:extLst>
                <a:ext uri="{FF2B5EF4-FFF2-40B4-BE49-F238E27FC236}">
                  <a16:creationId xmlns:a16="http://schemas.microsoft.com/office/drawing/2014/main" id="{96617A09-5D20-3A7E-FF95-BE788CA2A389}"/>
                </a:ext>
              </a:extLst>
            </p:cNvPr>
            <p:cNvGrpSpPr>
              <a:grpSpLocks noChangeAspect="1"/>
            </p:cNvGrpSpPr>
            <p:nvPr/>
          </p:nvGrpSpPr>
          <p:grpSpPr>
            <a:xfrm>
              <a:off x="1666215" y="6119249"/>
              <a:ext cx="360000" cy="360000"/>
              <a:chOff x="1762130" y="6007668"/>
              <a:chExt cx="422788" cy="422788"/>
            </a:xfrm>
          </p:grpSpPr>
          <p:sp>
            <p:nvSpPr>
              <p:cNvPr id="1033" name="Oval 1032">
                <a:extLst>
                  <a:ext uri="{FF2B5EF4-FFF2-40B4-BE49-F238E27FC236}">
                    <a16:creationId xmlns:a16="http://schemas.microsoft.com/office/drawing/2014/main" id="{10C09173-F6B5-8500-93B7-140E217BCD86}"/>
                  </a:ext>
                  <a:ext uri="{C183D7F6-B498-43B3-948B-1728B52AA6E4}">
                    <adec:decorative xmlns:adec="http://schemas.microsoft.com/office/drawing/2017/decorative" val="1"/>
                  </a:ext>
                </a:extLst>
              </p:cNvPr>
              <p:cNvSpPr>
                <a:spLocks/>
              </p:cNvSpPr>
              <p:nvPr/>
            </p:nvSpPr>
            <p:spPr bwMode="auto">
              <a:xfrm flipH="1">
                <a:off x="1762130" y="6007668"/>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34" name="Freeform: Shape 212">
                <a:extLst>
                  <a:ext uri="{FF2B5EF4-FFF2-40B4-BE49-F238E27FC236}">
                    <a16:creationId xmlns:a16="http://schemas.microsoft.com/office/drawing/2014/main" id="{EA236159-E124-3B2A-3340-3F8BF4171A8E}"/>
                  </a:ext>
                </a:extLst>
              </p:cNvPr>
              <p:cNvSpPr>
                <a:spLocks noChangeAspect="1"/>
              </p:cNvSpPr>
              <p:nvPr/>
            </p:nvSpPr>
            <p:spPr>
              <a:xfrm>
                <a:off x="1857894" y="6104762"/>
                <a:ext cx="231260" cy="228600"/>
              </a:xfrm>
              <a:custGeom>
                <a:avLst/>
                <a:gdLst>
                  <a:gd name="connsiteX0" fmla="*/ 190405 w 190404"/>
                  <a:gd name="connsiteY0" fmla="*/ 93631 h 188214"/>
                  <a:gd name="connsiteX1" fmla="*/ 171450 w 190404"/>
                  <a:gd name="connsiteY1" fmla="*/ 112586 h 188214"/>
                  <a:gd name="connsiteX2" fmla="*/ 170879 w 190404"/>
                  <a:gd name="connsiteY2" fmla="*/ 112586 h 188214"/>
                  <a:gd name="connsiteX3" fmla="*/ 125730 w 190404"/>
                  <a:gd name="connsiteY3" fmla="*/ 111252 h 188214"/>
                  <a:gd name="connsiteX4" fmla="*/ 92869 w 190404"/>
                  <a:gd name="connsiteY4" fmla="*/ 179261 h 188214"/>
                  <a:gd name="connsiteX5" fmla="*/ 78581 w 190404"/>
                  <a:gd name="connsiteY5" fmla="*/ 188214 h 188214"/>
                  <a:gd name="connsiteX6" fmla="*/ 69723 w 190404"/>
                  <a:gd name="connsiteY6" fmla="*/ 179356 h 188214"/>
                  <a:gd name="connsiteX7" fmla="*/ 69723 w 190404"/>
                  <a:gd name="connsiteY7" fmla="*/ 178308 h 188214"/>
                  <a:gd name="connsiteX8" fmla="*/ 77915 w 190404"/>
                  <a:gd name="connsiteY8" fmla="*/ 109823 h 188214"/>
                  <a:gd name="connsiteX9" fmla="*/ 42005 w 190404"/>
                  <a:gd name="connsiteY9" fmla="*/ 108776 h 188214"/>
                  <a:gd name="connsiteX10" fmla="*/ 37338 w 190404"/>
                  <a:gd name="connsiteY10" fmla="*/ 121539 h 188214"/>
                  <a:gd name="connsiteX11" fmla="*/ 25813 w 190404"/>
                  <a:gd name="connsiteY11" fmla="*/ 129635 h 188214"/>
                  <a:gd name="connsiteX12" fmla="*/ 17240 w 190404"/>
                  <a:gd name="connsiteY12" fmla="*/ 121063 h 188214"/>
                  <a:gd name="connsiteX13" fmla="*/ 17240 w 190404"/>
                  <a:gd name="connsiteY13" fmla="*/ 106966 h 188214"/>
                  <a:gd name="connsiteX14" fmla="*/ 9525 w 190404"/>
                  <a:gd name="connsiteY14" fmla="*/ 105346 h 188214"/>
                  <a:gd name="connsiteX15" fmla="*/ 0 w 190404"/>
                  <a:gd name="connsiteY15" fmla="*/ 93631 h 188214"/>
                  <a:gd name="connsiteX16" fmla="*/ 9525 w 190404"/>
                  <a:gd name="connsiteY16" fmla="*/ 81915 h 188214"/>
                  <a:gd name="connsiteX17" fmla="*/ 17240 w 190404"/>
                  <a:gd name="connsiteY17" fmla="*/ 80296 h 188214"/>
                  <a:gd name="connsiteX18" fmla="*/ 17240 w 190404"/>
                  <a:gd name="connsiteY18" fmla="*/ 66199 h 188214"/>
                  <a:gd name="connsiteX19" fmla="*/ 24765 w 190404"/>
                  <a:gd name="connsiteY19" fmla="*/ 57722 h 188214"/>
                  <a:gd name="connsiteX20" fmla="*/ 25813 w 190404"/>
                  <a:gd name="connsiteY20" fmla="*/ 57722 h 188214"/>
                  <a:gd name="connsiteX21" fmla="*/ 37338 w 190404"/>
                  <a:gd name="connsiteY21" fmla="*/ 65723 h 188214"/>
                  <a:gd name="connsiteX22" fmla="*/ 42005 w 190404"/>
                  <a:gd name="connsiteY22" fmla="*/ 78486 h 188214"/>
                  <a:gd name="connsiteX23" fmla="*/ 77724 w 190404"/>
                  <a:gd name="connsiteY23" fmla="*/ 77438 h 188214"/>
                  <a:gd name="connsiteX24" fmla="*/ 69628 w 190404"/>
                  <a:gd name="connsiteY24" fmla="*/ 10001 h 188214"/>
                  <a:gd name="connsiteX25" fmla="*/ 69628 w 190404"/>
                  <a:gd name="connsiteY25" fmla="*/ 9430 h 188214"/>
                  <a:gd name="connsiteX26" fmla="*/ 69628 w 190404"/>
                  <a:gd name="connsiteY26" fmla="*/ 8858 h 188214"/>
                  <a:gd name="connsiteX27" fmla="*/ 78391 w 190404"/>
                  <a:gd name="connsiteY27" fmla="*/ 0 h 188214"/>
                  <a:gd name="connsiteX28" fmla="*/ 91916 w 190404"/>
                  <a:gd name="connsiteY28" fmla="*/ 7620 h 188214"/>
                  <a:gd name="connsiteX29" fmla="*/ 92678 w 190404"/>
                  <a:gd name="connsiteY29" fmla="*/ 8954 h 188214"/>
                  <a:gd name="connsiteX30" fmla="*/ 125063 w 190404"/>
                  <a:gd name="connsiteY30" fmla="*/ 76009 h 188214"/>
                  <a:gd name="connsiteX31" fmla="*/ 170688 w 190404"/>
                  <a:gd name="connsiteY31" fmla="*/ 74676 h 188214"/>
                  <a:gd name="connsiteX32" fmla="*/ 190214 w 190404"/>
                  <a:gd name="connsiteY32" fmla="*/ 93059 h 188214"/>
                  <a:gd name="connsiteX33" fmla="*/ 190214 w 190404"/>
                  <a:gd name="connsiteY33" fmla="*/ 93631 h 18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0404" h="188214">
                    <a:moveTo>
                      <a:pt x="190405" y="93631"/>
                    </a:moveTo>
                    <a:cubicBezTo>
                      <a:pt x="190405" y="104108"/>
                      <a:pt x="181928" y="112586"/>
                      <a:pt x="171450" y="112586"/>
                    </a:cubicBezTo>
                    <a:cubicBezTo>
                      <a:pt x="171260" y="112586"/>
                      <a:pt x="171069" y="112586"/>
                      <a:pt x="170879" y="112586"/>
                    </a:cubicBezTo>
                    <a:lnTo>
                      <a:pt x="125730" y="111252"/>
                    </a:lnTo>
                    <a:lnTo>
                      <a:pt x="92869" y="179261"/>
                    </a:lnTo>
                    <a:cubicBezTo>
                      <a:pt x="90202" y="184690"/>
                      <a:pt x="84677" y="188214"/>
                      <a:pt x="78581" y="188214"/>
                    </a:cubicBezTo>
                    <a:cubicBezTo>
                      <a:pt x="73724" y="188214"/>
                      <a:pt x="69723" y="184309"/>
                      <a:pt x="69723" y="179356"/>
                    </a:cubicBezTo>
                    <a:cubicBezTo>
                      <a:pt x="69723" y="178975"/>
                      <a:pt x="69723" y="178689"/>
                      <a:pt x="69723" y="178308"/>
                    </a:cubicBezTo>
                    <a:lnTo>
                      <a:pt x="77915" y="109823"/>
                    </a:lnTo>
                    <a:lnTo>
                      <a:pt x="42005" y="108776"/>
                    </a:lnTo>
                    <a:lnTo>
                      <a:pt x="37338" y="121539"/>
                    </a:lnTo>
                    <a:cubicBezTo>
                      <a:pt x="35528" y="126397"/>
                      <a:pt x="30956" y="129635"/>
                      <a:pt x="25813" y="129635"/>
                    </a:cubicBezTo>
                    <a:cubicBezTo>
                      <a:pt x="21050" y="129635"/>
                      <a:pt x="17240" y="125825"/>
                      <a:pt x="17240" y="121063"/>
                    </a:cubicBezTo>
                    <a:lnTo>
                      <a:pt x="17240" y="106966"/>
                    </a:lnTo>
                    <a:cubicBezTo>
                      <a:pt x="17240" y="106966"/>
                      <a:pt x="9525" y="105346"/>
                      <a:pt x="9525" y="105346"/>
                    </a:cubicBezTo>
                    <a:cubicBezTo>
                      <a:pt x="4001" y="104204"/>
                      <a:pt x="0" y="99251"/>
                      <a:pt x="0" y="93631"/>
                    </a:cubicBezTo>
                    <a:cubicBezTo>
                      <a:pt x="0" y="88011"/>
                      <a:pt x="4001" y="83058"/>
                      <a:pt x="9525" y="81915"/>
                    </a:cubicBezTo>
                    <a:lnTo>
                      <a:pt x="17240" y="80296"/>
                    </a:lnTo>
                    <a:lnTo>
                      <a:pt x="17240" y="66199"/>
                    </a:lnTo>
                    <a:cubicBezTo>
                      <a:pt x="17240" y="61817"/>
                      <a:pt x="20479" y="58198"/>
                      <a:pt x="24765" y="57722"/>
                    </a:cubicBezTo>
                    <a:lnTo>
                      <a:pt x="25813" y="57722"/>
                    </a:lnTo>
                    <a:cubicBezTo>
                      <a:pt x="30956" y="57722"/>
                      <a:pt x="35528" y="60865"/>
                      <a:pt x="37338" y="65723"/>
                    </a:cubicBezTo>
                    <a:lnTo>
                      <a:pt x="42005" y="78486"/>
                    </a:lnTo>
                    <a:lnTo>
                      <a:pt x="77724" y="77438"/>
                    </a:lnTo>
                    <a:lnTo>
                      <a:pt x="69628" y="10001"/>
                    </a:lnTo>
                    <a:cubicBezTo>
                      <a:pt x="69628" y="10001"/>
                      <a:pt x="69628" y="9620"/>
                      <a:pt x="69628" y="9430"/>
                    </a:cubicBezTo>
                    <a:lnTo>
                      <a:pt x="69628" y="8858"/>
                    </a:lnTo>
                    <a:cubicBezTo>
                      <a:pt x="69628" y="4001"/>
                      <a:pt x="73533" y="0"/>
                      <a:pt x="78391" y="0"/>
                    </a:cubicBezTo>
                    <a:cubicBezTo>
                      <a:pt x="84011" y="0"/>
                      <a:pt x="89059" y="2953"/>
                      <a:pt x="91916" y="7620"/>
                    </a:cubicBezTo>
                    <a:lnTo>
                      <a:pt x="92678" y="8954"/>
                    </a:lnTo>
                    <a:lnTo>
                      <a:pt x="125063" y="76009"/>
                    </a:lnTo>
                    <a:lnTo>
                      <a:pt x="170688" y="74676"/>
                    </a:lnTo>
                    <a:cubicBezTo>
                      <a:pt x="181166" y="74390"/>
                      <a:pt x="189929" y="82582"/>
                      <a:pt x="190214" y="93059"/>
                    </a:cubicBezTo>
                    <a:lnTo>
                      <a:pt x="190214" y="93631"/>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1015" name="Group 1014">
              <a:extLst>
                <a:ext uri="{FF2B5EF4-FFF2-40B4-BE49-F238E27FC236}">
                  <a16:creationId xmlns:a16="http://schemas.microsoft.com/office/drawing/2014/main" id="{47DC795C-90B2-29D7-ED25-05BACA85AB94}"/>
                </a:ext>
              </a:extLst>
            </p:cNvPr>
            <p:cNvGrpSpPr>
              <a:grpSpLocks noChangeAspect="1"/>
            </p:cNvGrpSpPr>
            <p:nvPr/>
          </p:nvGrpSpPr>
          <p:grpSpPr>
            <a:xfrm>
              <a:off x="10945382" y="2653488"/>
              <a:ext cx="360000" cy="360000"/>
              <a:chOff x="10768395" y="2643836"/>
              <a:chExt cx="422788" cy="422788"/>
            </a:xfrm>
          </p:grpSpPr>
          <p:sp>
            <p:nvSpPr>
              <p:cNvPr id="1031" name="Oval 1030">
                <a:extLst>
                  <a:ext uri="{FF2B5EF4-FFF2-40B4-BE49-F238E27FC236}">
                    <a16:creationId xmlns:a16="http://schemas.microsoft.com/office/drawing/2014/main" id="{ADDCE3CF-9733-7613-300E-313DEC3D8B37}"/>
                  </a:ext>
                  <a:ext uri="{C183D7F6-B498-43B3-948B-1728B52AA6E4}">
                    <adec:decorative xmlns:adec="http://schemas.microsoft.com/office/drawing/2017/decorative" val="1"/>
                  </a:ext>
                </a:extLst>
              </p:cNvPr>
              <p:cNvSpPr>
                <a:spLocks/>
              </p:cNvSpPr>
              <p:nvPr/>
            </p:nvSpPr>
            <p:spPr bwMode="auto">
              <a:xfrm>
                <a:off x="10768395" y="2643836"/>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32" name="Freeform: Shape 213">
                <a:extLst>
                  <a:ext uri="{FF2B5EF4-FFF2-40B4-BE49-F238E27FC236}">
                    <a16:creationId xmlns:a16="http://schemas.microsoft.com/office/drawing/2014/main" id="{BD4D3EDC-C2E4-C2F4-00A1-56AC12AD4F4A}"/>
                  </a:ext>
                </a:extLst>
              </p:cNvPr>
              <p:cNvSpPr>
                <a:spLocks noChangeAspect="1"/>
              </p:cNvSpPr>
              <p:nvPr/>
            </p:nvSpPr>
            <p:spPr>
              <a:xfrm>
                <a:off x="10865216" y="2740930"/>
                <a:ext cx="229146" cy="228600"/>
              </a:xfrm>
              <a:custGeom>
                <a:avLst/>
                <a:gdLst>
                  <a:gd name="connsiteX0" fmla="*/ 16061 w 384297"/>
                  <a:gd name="connsiteY0" fmla="*/ 38386 h 383381"/>
                  <a:gd name="connsiteX1" fmla="*/ 56447 w 384297"/>
                  <a:gd name="connsiteY1" fmla="*/ 0 h 383381"/>
                  <a:gd name="connsiteX2" fmla="*/ 87975 w 384297"/>
                  <a:gd name="connsiteY2" fmla="*/ 0 h 383381"/>
                  <a:gd name="connsiteX3" fmla="*/ 128361 w 384297"/>
                  <a:gd name="connsiteY3" fmla="*/ 38386 h 383381"/>
                  <a:gd name="connsiteX4" fmla="*/ 144363 w 384297"/>
                  <a:gd name="connsiteY4" fmla="*/ 340805 h 383381"/>
                  <a:gd name="connsiteX5" fmla="*/ 103977 w 384297"/>
                  <a:gd name="connsiteY5" fmla="*/ 383381 h 383381"/>
                  <a:gd name="connsiteX6" fmla="*/ 40445 w 384297"/>
                  <a:gd name="connsiteY6" fmla="*/ 383381 h 383381"/>
                  <a:gd name="connsiteX7" fmla="*/ 59 w 384297"/>
                  <a:gd name="connsiteY7" fmla="*/ 340805 h 383381"/>
                  <a:gd name="connsiteX8" fmla="*/ 16061 w 384297"/>
                  <a:gd name="connsiteY8" fmla="*/ 38386 h 383381"/>
                  <a:gd name="connsiteX9" fmla="*/ 147697 w 384297"/>
                  <a:gd name="connsiteY9" fmla="*/ 383381 h 383381"/>
                  <a:gd name="connsiteX10" fmla="*/ 163508 w 384297"/>
                  <a:gd name="connsiteY10" fmla="*/ 339757 h 383381"/>
                  <a:gd name="connsiteX11" fmla="*/ 153316 w 384297"/>
                  <a:gd name="connsiteY11" fmla="*/ 147352 h 383381"/>
                  <a:gd name="connsiteX12" fmla="*/ 240089 w 384297"/>
                  <a:gd name="connsiteY12" fmla="*/ 60579 h 383381"/>
                  <a:gd name="connsiteX13" fmla="*/ 253043 w 384297"/>
                  <a:gd name="connsiteY13" fmla="*/ 58007 h 383381"/>
                  <a:gd name="connsiteX14" fmla="*/ 260377 w 384297"/>
                  <a:gd name="connsiteY14" fmla="*/ 68961 h 383381"/>
                  <a:gd name="connsiteX15" fmla="*/ 260377 w 384297"/>
                  <a:gd name="connsiteY15" fmla="*/ 164021 h 383381"/>
                  <a:gd name="connsiteX16" fmla="*/ 363914 w 384297"/>
                  <a:gd name="connsiteY16" fmla="*/ 60484 h 383381"/>
                  <a:gd name="connsiteX17" fmla="*/ 376963 w 384297"/>
                  <a:gd name="connsiteY17" fmla="*/ 57912 h 383381"/>
                  <a:gd name="connsiteX18" fmla="*/ 384298 w 384297"/>
                  <a:gd name="connsiteY18" fmla="*/ 68961 h 383381"/>
                  <a:gd name="connsiteX19" fmla="*/ 382202 w 384297"/>
                  <a:gd name="connsiteY19" fmla="*/ 333566 h 383381"/>
                  <a:gd name="connsiteX20" fmla="*/ 332196 w 384297"/>
                  <a:gd name="connsiteY20" fmla="*/ 383191 h 383381"/>
                  <a:gd name="connsiteX21" fmla="*/ 147792 w 384297"/>
                  <a:gd name="connsiteY21" fmla="*/ 383191 h 383381"/>
                  <a:gd name="connsiteX22" fmla="*/ 319908 w 384297"/>
                  <a:gd name="connsiteY22" fmla="*/ 359569 h 383381"/>
                  <a:gd name="connsiteX23" fmla="*/ 319908 w 384297"/>
                  <a:gd name="connsiteY23" fmla="*/ 266700 h 383381"/>
                  <a:gd name="connsiteX24" fmla="*/ 303240 w 384297"/>
                  <a:gd name="connsiteY24" fmla="*/ 250031 h 383381"/>
                  <a:gd name="connsiteX25" fmla="*/ 227040 w 384297"/>
                  <a:gd name="connsiteY25" fmla="*/ 250031 h 383381"/>
                  <a:gd name="connsiteX26" fmla="*/ 210371 w 384297"/>
                  <a:gd name="connsiteY26" fmla="*/ 266700 h 383381"/>
                  <a:gd name="connsiteX27" fmla="*/ 210371 w 384297"/>
                  <a:gd name="connsiteY27" fmla="*/ 359569 h 383381"/>
                  <a:gd name="connsiteX28" fmla="*/ 319908 w 384297"/>
                  <a:gd name="connsiteY28" fmla="*/ 359569 h 383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4297" h="383381">
                    <a:moveTo>
                      <a:pt x="16061" y="38386"/>
                    </a:moveTo>
                    <a:cubicBezTo>
                      <a:pt x="17204" y="16859"/>
                      <a:pt x="34921" y="0"/>
                      <a:pt x="56447" y="0"/>
                    </a:cubicBezTo>
                    <a:lnTo>
                      <a:pt x="87975" y="0"/>
                    </a:lnTo>
                    <a:cubicBezTo>
                      <a:pt x="109501" y="0"/>
                      <a:pt x="127218" y="16859"/>
                      <a:pt x="128361" y="38386"/>
                    </a:cubicBezTo>
                    <a:lnTo>
                      <a:pt x="144363" y="340805"/>
                    </a:lnTo>
                    <a:cubicBezTo>
                      <a:pt x="145601" y="363950"/>
                      <a:pt x="127123" y="383381"/>
                      <a:pt x="103977" y="383381"/>
                    </a:cubicBezTo>
                    <a:lnTo>
                      <a:pt x="40445" y="383381"/>
                    </a:lnTo>
                    <a:cubicBezTo>
                      <a:pt x="17204" y="383381"/>
                      <a:pt x="-1179" y="363950"/>
                      <a:pt x="59" y="340805"/>
                    </a:cubicBezTo>
                    <a:lnTo>
                      <a:pt x="16061" y="38386"/>
                    </a:lnTo>
                    <a:close/>
                    <a:moveTo>
                      <a:pt x="147697" y="383381"/>
                    </a:moveTo>
                    <a:cubicBezTo>
                      <a:pt x="158269" y="372047"/>
                      <a:pt x="164365" y="356521"/>
                      <a:pt x="163508" y="339757"/>
                    </a:cubicBezTo>
                    <a:lnTo>
                      <a:pt x="153316" y="147352"/>
                    </a:lnTo>
                    <a:lnTo>
                      <a:pt x="240089" y="60579"/>
                    </a:lnTo>
                    <a:cubicBezTo>
                      <a:pt x="243518" y="57150"/>
                      <a:pt x="248662" y="56198"/>
                      <a:pt x="253043" y="58007"/>
                    </a:cubicBezTo>
                    <a:cubicBezTo>
                      <a:pt x="257520" y="59817"/>
                      <a:pt x="260377" y="64198"/>
                      <a:pt x="260377" y="68961"/>
                    </a:cubicBezTo>
                    <a:lnTo>
                      <a:pt x="260377" y="164021"/>
                    </a:lnTo>
                    <a:lnTo>
                      <a:pt x="363914" y="60484"/>
                    </a:lnTo>
                    <a:cubicBezTo>
                      <a:pt x="367343" y="57055"/>
                      <a:pt x="372487" y="56007"/>
                      <a:pt x="376963" y="57912"/>
                    </a:cubicBezTo>
                    <a:cubicBezTo>
                      <a:pt x="381440" y="59817"/>
                      <a:pt x="384298" y="64198"/>
                      <a:pt x="384298" y="68961"/>
                    </a:cubicBezTo>
                    <a:lnTo>
                      <a:pt x="382202" y="333566"/>
                    </a:lnTo>
                    <a:cubicBezTo>
                      <a:pt x="382012" y="360998"/>
                      <a:pt x="359628" y="383191"/>
                      <a:pt x="332196" y="383191"/>
                    </a:cubicBezTo>
                    <a:lnTo>
                      <a:pt x="147792" y="383191"/>
                    </a:lnTo>
                    <a:close/>
                    <a:moveTo>
                      <a:pt x="319908" y="359569"/>
                    </a:moveTo>
                    <a:lnTo>
                      <a:pt x="319908" y="266700"/>
                    </a:lnTo>
                    <a:cubicBezTo>
                      <a:pt x="319908" y="257461"/>
                      <a:pt x="312479" y="250031"/>
                      <a:pt x="303240" y="250031"/>
                    </a:cubicBezTo>
                    <a:lnTo>
                      <a:pt x="227040" y="250031"/>
                    </a:lnTo>
                    <a:cubicBezTo>
                      <a:pt x="217800" y="250031"/>
                      <a:pt x="210371" y="257461"/>
                      <a:pt x="210371" y="266700"/>
                    </a:cubicBezTo>
                    <a:lnTo>
                      <a:pt x="210371" y="359569"/>
                    </a:lnTo>
                    <a:lnTo>
                      <a:pt x="319908" y="359569"/>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1016" name="Group 1015">
              <a:extLst>
                <a:ext uri="{FF2B5EF4-FFF2-40B4-BE49-F238E27FC236}">
                  <a16:creationId xmlns:a16="http://schemas.microsoft.com/office/drawing/2014/main" id="{ACA8B87D-4B0C-0C35-49A2-615D6CC852D3}"/>
                </a:ext>
              </a:extLst>
            </p:cNvPr>
            <p:cNvGrpSpPr>
              <a:grpSpLocks noChangeAspect="1"/>
            </p:cNvGrpSpPr>
            <p:nvPr/>
          </p:nvGrpSpPr>
          <p:grpSpPr>
            <a:xfrm>
              <a:off x="1666215" y="420260"/>
              <a:ext cx="360000" cy="360000"/>
              <a:chOff x="1762130" y="476289"/>
              <a:chExt cx="422788" cy="422788"/>
            </a:xfrm>
          </p:grpSpPr>
          <p:sp>
            <p:nvSpPr>
              <p:cNvPr id="1029" name="Oval 1028">
                <a:extLst>
                  <a:ext uri="{FF2B5EF4-FFF2-40B4-BE49-F238E27FC236}">
                    <a16:creationId xmlns:a16="http://schemas.microsoft.com/office/drawing/2014/main" id="{2E8C3B82-96B1-9BC5-174E-46A72B59A6FE}"/>
                  </a:ext>
                  <a:ext uri="{C183D7F6-B498-43B3-948B-1728B52AA6E4}">
                    <adec:decorative xmlns:adec="http://schemas.microsoft.com/office/drawing/2017/decorative" val="1"/>
                  </a:ext>
                </a:extLst>
              </p:cNvPr>
              <p:cNvSpPr>
                <a:spLocks/>
              </p:cNvSpPr>
              <p:nvPr/>
            </p:nvSpPr>
            <p:spPr bwMode="auto">
              <a:xfrm flipH="1">
                <a:off x="1762130" y="476289"/>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30" name="Freeform: Shape 214">
                <a:extLst>
                  <a:ext uri="{FF2B5EF4-FFF2-40B4-BE49-F238E27FC236}">
                    <a16:creationId xmlns:a16="http://schemas.microsoft.com/office/drawing/2014/main" id="{2085D0D4-1F5D-6F14-2776-353685790707}"/>
                  </a:ext>
                </a:extLst>
              </p:cNvPr>
              <p:cNvSpPr>
                <a:spLocks noChangeAspect="1"/>
              </p:cNvSpPr>
              <p:nvPr/>
            </p:nvSpPr>
            <p:spPr>
              <a:xfrm>
                <a:off x="1891793" y="573383"/>
                <a:ext cx="163463" cy="228600"/>
              </a:xfrm>
              <a:custGeom>
                <a:avLst/>
                <a:gdLst>
                  <a:gd name="connsiteX0" fmla="*/ 57161 w 190500"/>
                  <a:gd name="connsiteY0" fmla="*/ 95 h 266410"/>
                  <a:gd name="connsiteX1" fmla="*/ 39063 w 190500"/>
                  <a:gd name="connsiteY1" fmla="*/ 13145 h 266410"/>
                  <a:gd name="connsiteX2" fmla="*/ 963 w 190500"/>
                  <a:gd name="connsiteY2" fmla="*/ 127445 h 266410"/>
                  <a:gd name="connsiteX3" fmla="*/ 3535 w 190500"/>
                  <a:gd name="connsiteY3" fmla="*/ 144590 h 266410"/>
                  <a:gd name="connsiteX4" fmla="*/ 18966 w 190500"/>
                  <a:gd name="connsiteY4" fmla="*/ 152495 h 266410"/>
                  <a:gd name="connsiteX5" fmla="*/ 42016 w 190500"/>
                  <a:gd name="connsiteY5" fmla="*/ 152495 h 266410"/>
                  <a:gd name="connsiteX6" fmla="*/ 20204 w 190500"/>
                  <a:gd name="connsiteY6" fmla="*/ 236506 h 266410"/>
                  <a:gd name="connsiteX7" fmla="*/ 61638 w 190500"/>
                  <a:gd name="connsiteY7" fmla="*/ 257651 h 266410"/>
                  <a:gd name="connsiteX8" fmla="*/ 186129 w 190500"/>
                  <a:gd name="connsiteY8" fmla="*/ 107442 h 266410"/>
                  <a:gd name="connsiteX9" fmla="*/ 188701 w 190500"/>
                  <a:gd name="connsiteY9" fmla="*/ 87154 h 266410"/>
                  <a:gd name="connsiteX10" fmla="*/ 171461 w 190500"/>
                  <a:gd name="connsiteY10" fmla="*/ 76200 h 266410"/>
                  <a:gd name="connsiteX11" fmla="*/ 141838 w 190500"/>
                  <a:gd name="connsiteY11" fmla="*/ 76200 h 266410"/>
                  <a:gd name="connsiteX12" fmla="*/ 160793 w 190500"/>
                  <a:gd name="connsiteY12" fmla="*/ 25717 h 266410"/>
                  <a:gd name="connsiteX13" fmla="*/ 158602 w 190500"/>
                  <a:gd name="connsiteY13" fmla="*/ 8192 h 266410"/>
                  <a:gd name="connsiteX14" fmla="*/ 142981 w 190500"/>
                  <a:gd name="connsiteY14" fmla="*/ 0 h 266410"/>
                  <a:gd name="connsiteX15" fmla="*/ 57256 w 190500"/>
                  <a:gd name="connsiteY15" fmla="*/ 0 h 2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500" h="266410">
                    <a:moveTo>
                      <a:pt x="57161" y="95"/>
                    </a:moveTo>
                    <a:cubicBezTo>
                      <a:pt x="48969" y="95"/>
                      <a:pt x="41635" y="5334"/>
                      <a:pt x="39063" y="13145"/>
                    </a:cubicBezTo>
                    <a:lnTo>
                      <a:pt x="963" y="127445"/>
                    </a:lnTo>
                    <a:cubicBezTo>
                      <a:pt x="-942" y="133255"/>
                      <a:pt x="11" y="139637"/>
                      <a:pt x="3535" y="144590"/>
                    </a:cubicBezTo>
                    <a:cubicBezTo>
                      <a:pt x="7155" y="149543"/>
                      <a:pt x="12870" y="152495"/>
                      <a:pt x="18966" y="152495"/>
                    </a:cubicBezTo>
                    <a:lnTo>
                      <a:pt x="42016" y="152495"/>
                    </a:lnTo>
                    <a:lnTo>
                      <a:pt x="20204" y="236506"/>
                    </a:lnTo>
                    <a:cubicBezTo>
                      <a:pt x="13822" y="261176"/>
                      <a:pt x="45350" y="277273"/>
                      <a:pt x="61638" y="257651"/>
                    </a:cubicBezTo>
                    <a:lnTo>
                      <a:pt x="186129" y="107442"/>
                    </a:lnTo>
                    <a:cubicBezTo>
                      <a:pt x="190797" y="101727"/>
                      <a:pt x="191844" y="93821"/>
                      <a:pt x="188701" y="87154"/>
                    </a:cubicBezTo>
                    <a:cubicBezTo>
                      <a:pt x="185558" y="80486"/>
                      <a:pt x="178890" y="76200"/>
                      <a:pt x="171461" y="76200"/>
                    </a:cubicBezTo>
                    <a:lnTo>
                      <a:pt x="141838" y="76200"/>
                    </a:lnTo>
                    <a:lnTo>
                      <a:pt x="160793" y="25717"/>
                    </a:lnTo>
                    <a:cubicBezTo>
                      <a:pt x="162983" y="19907"/>
                      <a:pt x="162126" y="13335"/>
                      <a:pt x="158602" y="8192"/>
                    </a:cubicBezTo>
                    <a:cubicBezTo>
                      <a:pt x="155078" y="3048"/>
                      <a:pt x="149172" y="0"/>
                      <a:pt x="142981" y="0"/>
                    </a:cubicBezTo>
                    <a:lnTo>
                      <a:pt x="57256" y="0"/>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1017" name="Group 1016">
              <a:extLst>
                <a:ext uri="{FF2B5EF4-FFF2-40B4-BE49-F238E27FC236}">
                  <a16:creationId xmlns:a16="http://schemas.microsoft.com/office/drawing/2014/main" id="{FF3BC3A7-F1D6-2F0E-4437-700E7FE2EB13}"/>
                </a:ext>
              </a:extLst>
            </p:cNvPr>
            <p:cNvGrpSpPr>
              <a:grpSpLocks noChangeAspect="1"/>
            </p:cNvGrpSpPr>
            <p:nvPr/>
          </p:nvGrpSpPr>
          <p:grpSpPr>
            <a:xfrm>
              <a:off x="10098530" y="420260"/>
              <a:ext cx="360000" cy="360000"/>
              <a:chOff x="9946449" y="476289"/>
              <a:chExt cx="422788" cy="422788"/>
            </a:xfrm>
          </p:grpSpPr>
          <p:sp>
            <p:nvSpPr>
              <p:cNvPr id="1027" name="Oval 1026">
                <a:extLst>
                  <a:ext uri="{FF2B5EF4-FFF2-40B4-BE49-F238E27FC236}">
                    <a16:creationId xmlns:a16="http://schemas.microsoft.com/office/drawing/2014/main" id="{96DBCD58-8A1B-D056-A640-B483DFBE1DE8}"/>
                  </a:ext>
                  <a:ext uri="{C183D7F6-B498-43B3-948B-1728B52AA6E4}">
                    <adec:decorative xmlns:adec="http://schemas.microsoft.com/office/drawing/2017/decorative" val="1"/>
                  </a:ext>
                </a:extLst>
              </p:cNvPr>
              <p:cNvSpPr>
                <a:spLocks/>
              </p:cNvSpPr>
              <p:nvPr/>
            </p:nvSpPr>
            <p:spPr bwMode="auto">
              <a:xfrm>
                <a:off x="9946449" y="476289"/>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28" name="Freeform: Shape 215">
                <a:extLst>
                  <a:ext uri="{FF2B5EF4-FFF2-40B4-BE49-F238E27FC236}">
                    <a16:creationId xmlns:a16="http://schemas.microsoft.com/office/drawing/2014/main" id="{BC5B4DC0-B833-B587-AF54-6EA6ABC244FA}"/>
                  </a:ext>
                </a:extLst>
              </p:cNvPr>
              <p:cNvSpPr>
                <a:spLocks noChangeAspect="1"/>
              </p:cNvSpPr>
              <p:nvPr/>
            </p:nvSpPr>
            <p:spPr>
              <a:xfrm>
                <a:off x="10061175" y="573383"/>
                <a:ext cx="193336" cy="228600"/>
              </a:xfrm>
              <a:custGeom>
                <a:avLst/>
                <a:gdLst>
                  <a:gd name="connsiteX0" fmla="*/ 66624 w 209446"/>
                  <a:gd name="connsiteY0" fmla="*/ 19050 h 247649"/>
                  <a:gd name="connsiteX1" fmla="*/ 66624 w 209446"/>
                  <a:gd name="connsiteY1" fmla="*/ 99441 h 247649"/>
                  <a:gd name="connsiteX2" fmla="*/ 59861 w 209446"/>
                  <a:gd name="connsiteY2" fmla="*/ 121158 h 247649"/>
                  <a:gd name="connsiteX3" fmla="*/ 44811 w 209446"/>
                  <a:gd name="connsiteY3" fmla="*/ 142875 h 247649"/>
                  <a:gd name="connsiteX4" fmla="*/ 164731 w 209446"/>
                  <a:gd name="connsiteY4" fmla="*/ 142875 h 247649"/>
                  <a:gd name="connsiteX5" fmla="*/ 149681 w 209446"/>
                  <a:gd name="connsiteY5" fmla="*/ 121158 h 247649"/>
                  <a:gd name="connsiteX6" fmla="*/ 142919 w 209446"/>
                  <a:gd name="connsiteY6" fmla="*/ 99441 h 247649"/>
                  <a:gd name="connsiteX7" fmla="*/ 142919 w 209446"/>
                  <a:gd name="connsiteY7" fmla="*/ 19050 h 247649"/>
                  <a:gd name="connsiteX8" fmla="*/ 152444 w 209446"/>
                  <a:gd name="connsiteY8" fmla="*/ 19050 h 247649"/>
                  <a:gd name="connsiteX9" fmla="*/ 161969 w 209446"/>
                  <a:gd name="connsiteY9" fmla="*/ 9525 h 247649"/>
                  <a:gd name="connsiteX10" fmla="*/ 152444 w 209446"/>
                  <a:gd name="connsiteY10" fmla="*/ 0 h 247649"/>
                  <a:gd name="connsiteX11" fmla="*/ 57193 w 209446"/>
                  <a:gd name="connsiteY11" fmla="*/ 0 h 247649"/>
                  <a:gd name="connsiteX12" fmla="*/ 47668 w 209446"/>
                  <a:gd name="connsiteY12" fmla="*/ 9525 h 247649"/>
                  <a:gd name="connsiteX13" fmla="*/ 57193 w 209446"/>
                  <a:gd name="connsiteY13" fmla="*/ 19050 h 247649"/>
                  <a:gd name="connsiteX14" fmla="*/ 66719 w 209446"/>
                  <a:gd name="connsiteY14" fmla="*/ 19050 h 247649"/>
                  <a:gd name="connsiteX15" fmla="*/ 177876 w 209446"/>
                  <a:gd name="connsiteY15" fmla="*/ 161925 h 247649"/>
                  <a:gd name="connsiteX16" fmla="*/ 31571 w 209446"/>
                  <a:gd name="connsiteY16" fmla="*/ 161925 h 247649"/>
                  <a:gd name="connsiteX17" fmla="*/ 5473 w 209446"/>
                  <a:gd name="connsiteY17" fmla="*/ 199644 h 247649"/>
                  <a:gd name="connsiteX18" fmla="*/ 30619 w 209446"/>
                  <a:gd name="connsiteY18" fmla="*/ 247650 h 247649"/>
                  <a:gd name="connsiteX19" fmla="*/ 178828 w 209446"/>
                  <a:gd name="connsiteY19" fmla="*/ 247650 h 247649"/>
                  <a:gd name="connsiteX20" fmla="*/ 203974 w 209446"/>
                  <a:gd name="connsiteY20" fmla="*/ 199644 h 247649"/>
                  <a:gd name="connsiteX21" fmla="*/ 177876 w 209446"/>
                  <a:gd name="connsiteY21" fmla="*/ 161925 h 247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9446" h="247649">
                    <a:moveTo>
                      <a:pt x="66624" y="19050"/>
                    </a:moveTo>
                    <a:lnTo>
                      <a:pt x="66624" y="99441"/>
                    </a:lnTo>
                    <a:cubicBezTo>
                      <a:pt x="66624" y="107156"/>
                      <a:pt x="64242" y="114776"/>
                      <a:pt x="59861" y="121158"/>
                    </a:cubicBezTo>
                    <a:lnTo>
                      <a:pt x="44811" y="142875"/>
                    </a:lnTo>
                    <a:lnTo>
                      <a:pt x="164731" y="142875"/>
                    </a:lnTo>
                    <a:lnTo>
                      <a:pt x="149681" y="121158"/>
                    </a:lnTo>
                    <a:cubicBezTo>
                      <a:pt x="145300" y="114776"/>
                      <a:pt x="142919" y="107252"/>
                      <a:pt x="142919" y="99441"/>
                    </a:cubicBezTo>
                    <a:lnTo>
                      <a:pt x="142919" y="19050"/>
                    </a:lnTo>
                    <a:lnTo>
                      <a:pt x="152444" y="19050"/>
                    </a:lnTo>
                    <a:cubicBezTo>
                      <a:pt x="157683" y="19050"/>
                      <a:pt x="161969" y="14764"/>
                      <a:pt x="161969" y="9525"/>
                    </a:cubicBezTo>
                    <a:cubicBezTo>
                      <a:pt x="161969" y="4286"/>
                      <a:pt x="157683" y="0"/>
                      <a:pt x="152444" y="0"/>
                    </a:cubicBezTo>
                    <a:lnTo>
                      <a:pt x="57193" y="0"/>
                    </a:lnTo>
                    <a:cubicBezTo>
                      <a:pt x="51955" y="0"/>
                      <a:pt x="47668" y="4286"/>
                      <a:pt x="47668" y="9525"/>
                    </a:cubicBezTo>
                    <a:cubicBezTo>
                      <a:pt x="47668" y="14764"/>
                      <a:pt x="51955" y="19050"/>
                      <a:pt x="57193" y="19050"/>
                    </a:cubicBezTo>
                    <a:lnTo>
                      <a:pt x="66719" y="19050"/>
                    </a:lnTo>
                    <a:close/>
                    <a:moveTo>
                      <a:pt x="177876" y="161925"/>
                    </a:moveTo>
                    <a:lnTo>
                      <a:pt x="31571" y="161925"/>
                    </a:lnTo>
                    <a:lnTo>
                      <a:pt x="5473" y="199644"/>
                    </a:lnTo>
                    <a:cubicBezTo>
                      <a:pt x="-8529" y="219932"/>
                      <a:pt x="5949" y="247650"/>
                      <a:pt x="30619" y="247650"/>
                    </a:cubicBezTo>
                    <a:lnTo>
                      <a:pt x="178828" y="247650"/>
                    </a:lnTo>
                    <a:cubicBezTo>
                      <a:pt x="203498" y="247650"/>
                      <a:pt x="217976" y="219932"/>
                      <a:pt x="203974" y="199644"/>
                    </a:cubicBezTo>
                    <a:lnTo>
                      <a:pt x="177876" y="161925"/>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1018" name="Group 1017">
              <a:extLst>
                <a:ext uri="{FF2B5EF4-FFF2-40B4-BE49-F238E27FC236}">
                  <a16:creationId xmlns:a16="http://schemas.microsoft.com/office/drawing/2014/main" id="{20C79A67-42BA-598C-BAA5-75EB3380442C}"/>
                </a:ext>
              </a:extLst>
            </p:cNvPr>
            <p:cNvGrpSpPr>
              <a:grpSpLocks noChangeAspect="1"/>
            </p:cNvGrpSpPr>
            <p:nvPr/>
          </p:nvGrpSpPr>
          <p:grpSpPr>
            <a:xfrm>
              <a:off x="10098530" y="6119249"/>
              <a:ext cx="360000" cy="360000"/>
              <a:chOff x="9946449" y="6007668"/>
              <a:chExt cx="422788" cy="422788"/>
            </a:xfrm>
          </p:grpSpPr>
          <p:sp>
            <p:nvSpPr>
              <p:cNvPr id="1025" name="Oval 1024">
                <a:extLst>
                  <a:ext uri="{FF2B5EF4-FFF2-40B4-BE49-F238E27FC236}">
                    <a16:creationId xmlns:a16="http://schemas.microsoft.com/office/drawing/2014/main" id="{FA08D917-BDFA-FBBB-F0CF-AD1367816068}"/>
                  </a:ext>
                  <a:ext uri="{C183D7F6-B498-43B3-948B-1728B52AA6E4}">
                    <adec:decorative xmlns:adec="http://schemas.microsoft.com/office/drawing/2017/decorative" val="1"/>
                  </a:ext>
                </a:extLst>
              </p:cNvPr>
              <p:cNvSpPr>
                <a:spLocks/>
              </p:cNvSpPr>
              <p:nvPr/>
            </p:nvSpPr>
            <p:spPr bwMode="auto">
              <a:xfrm>
                <a:off x="9946449" y="6007668"/>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26" name="Freeform: Shape 216">
                <a:extLst>
                  <a:ext uri="{FF2B5EF4-FFF2-40B4-BE49-F238E27FC236}">
                    <a16:creationId xmlns:a16="http://schemas.microsoft.com/office/drawing/2014/main" id="{0103DD6C-0A4B-E4F4-B064-1195D6E7A33A}"/>
                  </a:ext>
                </a:extLst>
              </p:cNvPr>
              <p:cNvSpPr>
                <a:spLocks noChangeAspect="1"/>
              </p:cNvSpPr>
              <p:nvPr/>
            </p:nvSpPr>
            <p:spPr>
              <a:xfrm>
                <a:off x="10073859" y="6091799"/>
                <a:ext cx="228600" cy="205783"/>
              </a:xfrm>
              <a:custGeom>
                <a:avLst/>
                <a:gdLst>
                  <a:gd name="connsiteX0" fmla="*/ 217361 w 381000"/>
                  <a:gd name="connsiteY0" fmla="*/ 51816 h 342971"/>
                  <a:gd name="connsiteX1" fmla="*/ 119063 w 381000"/>
                  <a:gd name="connsiteY1" fmla="*/ 0 h 342971"/>
                  <a:gd name="connsiteX2" fmla="*/ 40481 w 381000"/>
                  <a:gd name="connsiteY2" fmla="*/ 0 h 342971"/>
                  <a:gd name="connsiteX3" fmla="*/ 0 w 381000"/>
                  <a:gd name="connsiteY3" fmla="*/ 40481 h 342971"/>
                  <a:gd name="connsiteX4" fmla="*/ 0 w 381000"/>
                  <a:gd name="connsiteY4" fmla="*/ 119062 h 342971"/>
                  <a:gd name="connsiteX5" fmla="*/ 110966 w 381000"/>
                  <a:gd name="connsiteY5" fmla="*/ 237839 h 342971"/>
                  <a:gd name="connsiteX6" fmla="*/ 104775 w 381000"/>
                  <a:gd name="connsiteY6" fmla="*/ 195263 h 342971"/>
                  <a:gd name="connsiteX7" fmla="*/ 117824 w 381000"/>
                  <a:gd name="connsiteY7" fmla="*/ 134588 h 342971"/>
                  <a:gd name="connsiteX8" fmla="*/ 70199 w 381000"/>
                  <a:gd name="connsiteY8" fmla="*/ 86963 h 342971"/>
                  <a:gd name="connsiteX9" fmla="*/ 70199 w 381000"/>
                  <a:gd name="connsiteY9" fmla="*/ 70104 h 342971"/>
                  <a:gd name="connsiteX10" fmla="*/ 87059 w 381000"/>
                  <a:gd name="connsiteY10" fmla="*/ 70104 h 342971"/>
                  <a:gd name="connsiteX11" fmla="*/ 129921 w 381000"/>
                  <a:gd name="connsiteY11" fmla="*/ 112967 h 342971"/>
                  <a:gd name="connsiteX12" fmla="*/ 217456 w 381000"/>
                  <a:gd name="connsiteY12" fmla="*/ 51816 h 342971"/>
                  <a:gd name="connsiteX13" fmla="*/ 170402 w 381000"/>
                  <a:gd name="connsiteY13" fmla="*/ 260414 h 342971"/>
                  <a:gd name="connsiteX14" fmla="*/ 187262 w 381000"/>
                  <a:gd name="connsiteY14" fmla="*/ 277273 h 342971"/>
                  <a:gd name="connsiteX15" fmla="*/ 272796 w 381000"/>
                  <a:gd name="connsiteY15" fmla="*/ 191738 h 342971"/>
                  <a:gd name="connsiteX16" fmla="*/ 272796 w 381000"/>
                  <a:gd name="connsiteY16" fmla="*/ 174879 h 342971"/>
                  <a:gd name="connsiteX17" fmla="*/ 255937 w 381000"/>
                  <a:gd name="connsiteY17" fmla="*/ 174879 h 342971"/>
                  <a:gd name="connsiteX18" fmla="*/ 170402 w 381000"/>
                  <a:gd name="connsiteY18" fmla="*/ 260414 h 342971"/>
                  <a:gd name="connsiteX19" fmla="*/ 108299 w 381000"/>
                  <a:gd name="connsiteY19" fmla="*/ 322612 h 342971"/>
                  <a:gd name="connsiteX20" fmla="*/ 153448 w 381000"/>
                  <a:gd name="connsiteY20" fmla="*/ 277463 h 342971"/>
                  <a:gd name="connsiteX21" fmla="*/ 123825 w 381000"/>
                  <a:gd name="connsiteY21" fmla="*/ 195358 h 342971"/>
                  <a:gd name="connsiteX22" fmla="*/ 252413 w 381000"/>
                  <a:gd name="connsiteY22" fmla="*/ 66770 h 342971"/>
                  <a:gd name="connsiteX23" fmla="*/ 340519 w 381000"/>
                  <a:gd name="connsiteY23" fmla="*/ 66770 h 342971"/>
                  <a:gd name="connsiteX24" fmla="*/ 381000 w 381000"/>
                  <a:gd name="connsiteY24" fmla="*/ 107252 h 342971"/>
                  <a:gd name="connsiteX25" fmla="*/ 381000 w 381000"/>
                  <a:gd name="connsiteY25" fmla="*/ 195358 h 342971"/>
                  <a:gd name="connsiteX26" fmla="*/ 252413 w 381000"/>
                  <a:gd name="connsiteY26" fmla="*/ 323945 h 342971"/>
                  <a:gd name="connsiteX27" fmla="*/ 170307 w 381000"/>
                  <a:gd name="connsiteY27" fmla="*/ 294323 h 342971"/>
                  <a:gd name="connsiteX28" fmla="*/ 125159 w 381000"/>
                  <a:gd name="connsiteY28" fmla="*/ 339471 h 342971"/>
                  <a:gd name="connsiteX29" fmla="*/ 108299 w 381000"/>
                  <a:gd name="connsiteY29" fmla="*/ 339471 h 342971"/>
                  <a:gd name="connsiteX30" fmla="*/ 108299 w 381000"/>
                  <a:gd name="connsiteY30" fmla="*/ 322612 h 34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1000" h="342971">
                    <a:moveTo>
                      <a:pt x="217361" y="51816"/>
                    </a:moveTo>
                    <a:cubicBezTo>
                      <a:pt x="195929" y="20479"/>
                      <a:pt x="159925" y="0"/>
                      <a:pt x="119063" y="0"/>
                    </a:cubicBezTo>
                    <a:lnTo>
                      <a:pt x="40481" y="0"/>
                    </a:lnTo>
                    <a:cubicBezTo>
                      <a:pt x="18098" y="0"/>
                      <a:pt x="0" y="18098"/>
                      <a:pt x="0" y="40481"/>
                    </a:cubicBezTo>
                    <a:lnTo>
                      <a:pt x="0" y="119062"/>
                    </a:lnTo>
                    <a:cubicBezTo>
                      <a:pt x="0" y="182118"/>
                      <a:pt x="49054" y="233744"/>
                      <a:pt x="110966" y="237839"/>
                    </a:cubicBezTo>
                    <a:cubicBezTo>
                      <a:pt x="106871" y="224314"/>
                      <a:pt x="104775" y="210026"/>
                      <a:pt x="104775" y="195263"/>
                    </a:cubicBezTo>
                    <a:cubicBezTo>
                      <a:pt x="104775" y="173641"/>
                      <a:pt x="109442" y="153067"/>
                      <a:pt x="117824" y="134588"/>
                    </a:cubicBezTo>
                    <a:lnTo>
                      <a:pt x="70199" y="86963"/>
                    </a:lnTo>
                    <a:cubicBezTo>
                      <a:pt x="65532" y="82296"/>
                      <a:pt x="65532" y="74771"/>
                      <a:pt x="70199" y="70104"/>
                    </a:cubicBezTo>
                    <a:cubicBezTo>
                      <a:pt x="74866" y="65437"/>
                      <a:pt x="82391" y="65437"/>
                      <a:pt x="87059" y="70104"/>
                    </a:cubicBezTo>
                    <a:lnTo>
                      <a:pt x="129921" y="112967"/>
                    </a:lnTo>
                    <a:cubicBezTo>
                      <a:pt x="150114" y="82868"/>
                      <a:pt x="181166" y="60674"/>
                      <a:pt x="217456" y="51816"/>
                    </a:cubicBezTo>
                    <a:close/>
                    <a:moveTo>
                      <a:pt x="170402" y="260414"/>
                    </a:moveTo>
                    <a:cubicBezTo>
                      <a:pt x="175356" y="266605"/>
                      <a:pt x="180975" y="272320"/>
                      <a:pt x="187262" y="277273"/>
                    </a:cubicBezTo>
                    <a:lnTo>
                      <a:pt x="272796" y="191738"/>
                    </a:lnTo>
                    <a:cubicBezTo>
                      <a:pt x="277463" y="187071"/>
                      <a:pt x="277463" y="179546"/>
                      <a:pt x="272796" y="174879"/>
                    </a:cubicBezTo>
                    <a:cubicBezTo>
                      <a:pt x="268129" y="170212"/>
                      <a:pt x="260604" y="170212"/>
                      <a:pt x="255937" y="174879"/>
                    </a:cubicBezTo>
                    <a:lnTo>
                      <a:pt x="170402" y="260414"/>
                    </a:lnTo>
                    <a:close/>
                    <a:moveTo>
                      <a:pt x="108299" y="322612"/>
                    </a:moveTo>
                    <a:lnTo>
                      <a:pt x="153448" y="277463"/>
                    </a:lnTo>
                    <a:cubicBezTo>
                      <a:pt x="134970" y="255175"/>
                      <a:pt x="123825" y="226600"/>
                      <a:pt x="123825" y="195358"/>
                    </a:cubicBezTo>
                    <a:cubicBezTo>
                      <a:pt x="123825" y="124301"/>
                      <a:pt x="181356" y="66770"/>
                      <a:pt x="252413" y="66770"/>
                    </a:cubicBezTo>
                    <a:lnTo>
                      <a:pt x="340519" y="66770"/>
                    </a:lnTo>
                    <a:cubicBezTo>
                      <a:pt x="362903" y="66770"/>
                      <a:pt x="381000" y="84868"/>
                      <a:pt x="381000" y="107252"/>
                    </a:cubicBezTo>
                    <a:lnTo>
                      <a:pt x="381000" y="195358"/>
                    </a:lnTo>
                    <a:cubicBezTo>
                      <a:pt x="381000" y="266414"/>
                      <a:pt x="323469" y="323945"/>
                      <a:pt x="252413" y="323945"/>
                    </a:cubicBezTo>
                    <a:cubicBezTo>
                      <a:pt x="221171" y="323945"/>
                      <a:pt x="192596" y="312801"/>
                      <a:pt x="170307" y="294323"/>
                    </a:cubicBezTo>
                    <a:lnTo>
                      <a:pt x="125159" y="339471"/>
                    </a:lnTo>
                    <a:cubicBezTo>
                      <a:pt x="120491" y="344138"/>
                      <a:pt x="112966" y="344138"/>
                      <a:pt x="108299" y="339471"/>
                    </a:cubicBezTo>
                    <a:cubicBezTo>
                      <a:pt x="103632" y="334804"/>
                      <a:pt x="103632" y="327279"/>
                      <a:pt x="108299" y="322612"/>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1019" name="Group 1018">
              <a:extLst>
                <a:ext uri="{FF2B5EF4-FFF2-40B4-BE49-F238E27FC236}">
                  <a16:creationId xmlns:a16="http://schemas.microsoft.com/office/drawing/2014/main" id="{E962B458-C102-F002-AB2C-E6A04745E0BE}"/>
                </a:ext>
              </a:extLst>
            </p:cNvPr>
            <p:cNvGrpSpPr>
              <a:grpSpLocks noChangeAspect="1"/>
            </p:cNvGrpSpPr>
            <p:nvPr/>
          </p:nvGrpSpPr>
          <p:grpSpPr>
            <a:xfrm>
              <a:off x="1131200" y="1449524"/>
              <a:ext cx="360000" cy="360000"/>
              <a:chOff x="1242851" y="1475281"/>
              <a:chExt cx="422788" cy="422788"/>
            </a:xfrm>
          </p:grpSpPr>
          <p:sp>
            <p:nvSpPr>
              <p:cNvPr id="1023" name="Oval 1022">
                <a:extLst>
                  <a:ext uri="{FF2B5EF4-FFF2-40B4-BE49-F238E27FC236}">
                    <a16:creationId xmlns:a16="http://schemas.microsoft.com/office/drawing/2014/main" id="{0FA8C3C2-2511-50F8-0C25-48DA02E1A55C}"/>
                  </a:ext>
                  <a:ext uri="{C183D7F6-B498-43B3-948B-1728B52AA6E4}">
                    <adec:decorative xmlns:adec="http://schemas.microsoft.com/office/drawing/2017/decorative" val="1"/>
                  </a:ext>
                </a:extLst>
              </p:cNvPr>
              <p:cNvSpPr>
                <a:spLocks/>
              </p:cNvSpPr>
              <p:nvPr/>
            </p:nvSpPr>
            <p:spPr bwMode="auto">
              <a:xfrm flipH="1">
                <a:off x="1242851" y="1475281"/>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24" name="Graphic 293">
                <a:extLst>
                  <a:ext uri="{FF2B5EF4-FFF2-40B4-BE49-F238E27FC236}">
                    <a16:creationId xmlns:a16="http://schemas.microsoft.com/office/drawing/2014/main" id="{62FFCCAC-E9A7-24E8-6FC4-2354CCAECB31}"/>
                  </a:ext>
                </a:extLst>
              </p:cNvPr>
              <p:cNvSpPr>
                <a:spLocks noChangeAspect="1"/>
              </p:cNvSpPr>
              <p:nvPr/>
            </p:nvSpPr>
            <p:spPr>
              <a:xfrm>
                <a:off x="1339948" y="1572375"/>
                <a:ext cx="228594" cy="228600"/>
              </a:xfrm>
              <a:custGeom>
                <a:avLst/>
                <a:gdLst>
                  <a:gd name="connsiteX0" fmla="*/ 0 w 166683"/>
                  <a:gd name="connsiteY0" fmla="*/ 7144 h 166687"/>
                  <a:gd name="connsiteX1" fmla="*/ 7144 w 166683"/>
                  <a:gd name="connsiteY1" fmla="*/ 0 h 166687"/>
                  <a:gd name="connsiteX2" fmla="*/ 12478 w 166683"/>
                  <a:gd name="connsiteY2" fmla="*/ 0 h 166687"/>
                  <a:gd name="connsiteX3" fmla="*/ 30004 w 166683"/>
                  <a:gd name="connsiteY3" fmla="*/ 11716 h 166687"/>
                  <a:gd name="connsiteX4" fmla="*/ 34766 w 166683"/>
                  <a:gd name="connsiteY4" fmla="*/ 23813 h 166687"/>
                  <a:gd name="connsiteX5" fmla="*/ 35719 w 166683"/>
                  <a:gd name="connsiteY5" fmla="*/ 23813 h 166687"/>
                  <a:gd name="connsiteX6" fmla="*/ 154781 w 166683"/>
                  <a:gd name="connsiteY6" fmla="*/ 23813 h 166687"/>
                  <a:gd name="connsiteX7" fmla="*/ 166211 w 166683"/>
                  <a:gd name="connsiteY7" fmla="*/ 38957 h 166687"/>
                  <a:gd name="connsiteX8" fmla="*/ 148781 w 166683"/>
                  <a:gd name="connsiteY8" fmla="*/ 100013 h 166687"/>
                  <a:gd name="connsiteX9" fmla="*/ 123634 w 166683"/>
                  <a:gd name="connsiteY9" fmla="*/ 119063 h 166687"/>
                  <a:gd name="connsiteX10" fmla="*/ 66961 w 166683"/>
                  <a:gd name="connsiteY10" fmla="*/ 119063 h 166687"/>
                  <a:gd name="connsiteX11" fmla="*/ 41720 w 166683"/>
                  <a:gd name="connsiteY11" fmla="*/ 99822 h 166687"/>
                  <a:gd name="connsiteX12" fmla="*/ 34481 w 166683"/>
                  <a:gd name="connsiteY12" fmla="*/ 73438 h 166687"/>
                  <a:gd name="connsiteX13" fmla="*/ 22479 w 166683"/>
                  <a:gd name="connsiteY13" fmla="*/ 32957 h 166687"/>
                  <a:gd name="connsiteX14" fmla="*/ 22479 w 166683"/>
                  <a:gd name="connsiteY14" fmla="*/ 32957 h 166687"/>
                  <a:gd name="connsiteX15" fmla="*/ 17526 w 166683"/>
                  <a:gd name="connsiteY15" fmla="*/ 18669 h 166687"/>
                  <a:gd name="connsiteX16" fmla="*/ 12478 w 166683"/>
                  <a:gd name="connsiteY16" fmla="*/ 14383 h 166687"/>
                  <a:gd name="connsiteX17" fmla="*/ 7144 w 166683"/>
                  <a:gd name="connsiteY17" fmla="*/ 14383 h 166687"/>
                  <a:gd name="connsiteX18" fmla="*/ 0 w 166683"/>
                  <a:gd name="connsiteY18" fmla="*/ 7239 h 166687"/>
                  <a:gd name="connsiteX19" fmla="*/ 61913 w 166683"/>
                  <a:gd name="connsiteY19" fmla="*/ 166688 h 166687"/>
                  <a:gd name="connsiteX20" fmla="*/ 80963 w 166683"/>
                  <a:gd name="connsiteY20" fmla="*/ 147638 h 166687"/>
                  <a:gd name="connsiteX21" fmla="*/ 61913 w 166683"/>
                  <a:gd name="connsiteY21" fmla="*/ 128588 h 166687"/>
                  <a:gd name="connsiteX22" fmla="*/ 42863 w 166683"/>
                  <a:gd name="connsiteY22" fmla="*/ 147638 h 166687"/>
                  <a:gd name="connsiteX23" fmla="*/ 61913 w 166683"/>
                  <a:gd name="connsiteY23" fmla="*/ 166688 h 166687"/>
                  <a:gd name="connsiteX24" fmla="*/ 128588 w 166683"/>
                  <a:gd name="connsiteY24" fmla="*/ 166688 h 166687"/>
                  <a:gd name="connsiteX25" fmla="*/ 147638 w 166683"/>
                  <a:gd name="connsiteY25" fmla="*/ 147638 h 166687"/>
                  <a:gd name="connsiteX26" fmla="*/ 128588 w 166683"/>
                  <a:gd name="connsiteY26" fmla="*/ 128588 h 166687"/>
                  <a:gd name="connsiteX27" fmla="*/ 109538 w 166683"/>
                  <a:gd name="connsiteY27" fmla="*/ 147638 h 166687"/>
                  <a:gd name="connsiteX28" fmla="*/ 128588 w 166683"/>
                  <a:gd name="connsiteY28" fmla="*/ 166688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66683" h="166687">
                    <a:moveTo>
                      <a:pt x="0" y="7144"/>
                    </a:moveTo>
                    <a:cubicBezTo>
                      <a:pt x="0" y="3239"/>
                      <a:pt x="3239" y="0"/>
                      <a:pt x="7144" y="0"/>
                    </a:cubicBezTo>
                    <a:lnTo>
                      <a:pt x="12478" y="0"/>
                    </a:lnTo>
                    <a:cubicBezTo>
                      <a:pt x="21527" y="0"/>
                      <a:pt x="26956" y="6096"/>
                      <a:pt x="30004" y="11716"/>
                    </a:cubicBezTo>
                    <a:cubicBezTo>
                      <a:pt x="32099" y="15526"/>
                      <a:pt x="33528" y="19907"/>
                      <a:pt x="34766" y="23813"/>
                    </a:cubicBezTo>
                    <a:cubicBezTo>
                      <a:pt x="35052" y="23813"/>
                      <a:pt x="35433" y="23813"/>
                      <a:pt x="35719" y="23813"/>
                    </a:cubicBezTo>
                    <a:lnTo>
                      <a:pt x="154781" y="23813"/>
                    </a:lnTo>
                    <a:cubicBezTo>
                      <a:pt x="162687" y="23813"/>
                      <a:pt x="168402" y="31337"/>
                      <a:pt x="166211" y="38957"/>
                    </a:cubicBezTo>
                    <a:lnTo>
                      <a:pt x="148781" y="100013"/>
                    </a:lnTo>
                    <a:cubicBezTo>
                      <a:pt x="145542" y="111252"/>
                      <a:pt x="135255" y="119063"/>
                      <a:pt x="123634" y="119063"/>
                    </a:cubicBezTo>
                    <a:lnTo>
                      <a:pt x="66961" y="119063"/>
                    </a:lnTo>
                    <a:cubicBezTo>
                      <a:pt x="55150" y="119063"/>
                      <a:pt x="44863" y="111157"/>
                      <a:pt x="41720" y="99822"/>
                    </a:cubicBezTo>
                    <a:lnTo>
                      <a:pt x="34481" y="73438"/>
                    </a:lnTo>
                    <a:lnTo>
                      <a:pt x="22479" y="32957"/>
                    </a:lnTo>
                    <a:lnTo>
                      <a:pt x="22479" y="32957"/>
                    </a:lnTo>
                    <a:cubicBezTo>
                      <a:pt x="20955" y="27432"/>
                      <a:pt x="19622" y="22384"/>
                      <a:pt x="17526" y="18669"/>
                    </a:cubicBezTo>
                    <a:cubicBezTo>
                      <a:pt x="15526" y="15050"/>
                      <a:pt x="13907" y="14383"/>
                      <a:pt x="12478" y="14383"/>
                    </a:cubicBezTo>
                    <a:lnTo>
                      <a:pt x="7144" y="14383"/>
                    </a:lnTo>
                    <a:cubicBezTo>
                      <a:pt x="3239" y="14383"/>
                      <a:pt x="0" y="11144"/>
                      <a:pt x="0" y="7239"/>
                    </a:cubicBezTo>
                    <a:close/>
                    <a:moveTo>
                      <a:pt x="61913" y="166688"/>
                    </a:moveTo>
                    <a:cubicBezTo>
                      <a:pt x="72390" y="166688"/>
                      <a:pt x="80963" y="158115"/>
                      <a:pt x="80963" y="147638"/>
                    </a:cubicBezTo>
                    <a:cubicBezTo>
                      <a:pt x="80963" y="137160"/>
                      <a:pt x="72390" y="128588"/>
                      <a:pt x="61913" y="128588"/>
                    </a:cubicBezTo>
                    <a:cubicBezTo>
                      <a:pt x="51435" y="128588"/>
                      <a:pt x="42863" y="137160"/>
                      <a:pt x="42863" y="147638"/>
                    </a:cubicBezTo>
                    <a:cubicBezTo>
                      <a:pt x="42863" y="158115"/>
                      <a:pt x="51435" y="166688"/>
                      <a:pt x="61913" y="166688"/>
                    </a:cubicBezTo>
                    <a:close/>
                    <a:moveTo>
                      <a:pt x="128588" y="166688"/>
                    </a:moveTo>
                    <a:cubicBezTo>
                      <a:pt x="139065" y="166688"/>
                      <a:pt x="147638" y="158115"/>
                      <a:pt x="147638" y="147638"/>
                    </a:cubicBezTo>
                    <a:cubicBezTo>
                      <a:pt x="147638" y="137160"/>
                      <a:pt x="139065" y="128588"/>
                      <a:pt x="128588" y="128588"/>
                    </a:cubicBezTo>
                    <a:cubicBezTo>
                      <a:pt x="118110" y="128588"/>
                      <a:pt x="109538" y="137160"/>
                      <a:pt x="109538" y="147638"/>
                    </a:cubicBezTo>
                    <a:cubicBezTo>
                      <a:pt x="109538" y="158115"/>
                      <a:pt x="118110" y="166688"/>
                      <a:pt x="128588" y="166688"/>
                    </a:cubicBez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nvGrpSpPr>
            <p:cNvPr id="1020" name="Group 1019">
              <a:extLst>
                <a:ext uri="{FF2B5EF4-FFF2-40B4-BE49-F238E27FC236}">
                  <a16:creationId xmlns:a16="http://schemas.microsoft.com/office/drawing/2014/main" id="{8ADA2388-B40C-8C1C-9E84-FC76BE7BC7A3}"/>
                </a:ext>
              </a:extLst>
            </p:cNvPr>
            <p:cNvGrpSpPr>
              <a:grpSpLocks noChangeAspect="1"/>
            </p:cNvGrpSpPr>
            <p:nvPr/>
          </p:nvGrpSpPr>
          <p:grpSpPr>
            <a:xfrm>
              <a:off x="819362" y="3886022"/>
              <a:ext cx="360000" cy="360000"/>
              <a:chOff x="940184" y="3840123"/>
              <a:chExt cx="422788" cy="422788"/>
            </a:xfrm>
          </p:grpSpPr>
          <p:sp>
            <p:nvSpPr>
              <p:cNvPr id="1021" name="Oval 1020">
                <a:extLst>
                  <a:ext uri="{FF2B5EF4-FFF2-40B4-BE49-F238E27FC236}">
                    <a16:creationId xmlns:a16="http://schemas.microsoft.com/office/drawing/2014/main" id="{D90821FA-F658-8C0C-4DF8-1BC7F13B71E1}"/>
                  </a:ext>
                  <a:ext uri="{C183D7F6-B498-43B3-948B-1728B52AA6E4}">
                    <adec:decorative xmlns:adec="http://schemas.microsoft.com/office/drawing/2017/decorative" val="1"/>
                  </a:ext>
                </a:extLst>
              </p:cNvPr>
              <p:cNvSpPr>
                <a:spLocks/>
              </p:cNvSpPr>
              <p:nvPr/>
            </p:nvSpPr>
            <p:spPr bwMode="auto">
              <a:xfrm flipH="1">
                <a:off x="940184" y="3840123"/>
                <a:ext cx="422788" cy="422788"/>
              </a:xfrm>
              <a:prstGeom prst="ellipse">
                <a:avLst/>
              </a:prstGeom>
              <a:gradFill flip="none" rotWithShape="1">
                <a:gsLst>
                  <a:gs pos="32000">
                    <a:srgbClr val="C03BC4"/>
                  </a:gs>
                  <a:gs pos="100000">
                    <a:srgbClr val="399A91"/>
                  </a:gs>
                  <a:gs pos="68000">
                    <a:srgbClr val="0078D4"/>
                  </a:gs>
                  <a:gs pos="0">
                    <a:srgbClr val="FF5C39"/>
                  </a:gs>
                </a:gsLst>
                <a:path path="circle">
                  <a:fillToRect l="100000" t="100000"/>
                </a:path>
                <a:tileRect r="-100000" b="-100000"/>
              </a:gradFill>
              <a:ln w="63897" cap="flat">
                <a:noFill/>
                <a:prstDash val="solid"/>
                <a:miter/>
              </a:ln>
              <a:effectLst>
                <a:outerShdw blurRad="63500" dist="63500" dir="2700000" algn="tl" rotWithShape="0">
                  <a:srgbClr val="454142">
                    <a:alpha val="20000"/>
                  </a:srgbClr>
                </a:outerShdw>
              </a:effectLst>
            </p:spPr>
            <p:txBody>
              <a:bodyPr rot="0" spcFirstLastPara="0" vertOverflow="overflow" horzOverflow="overflow" vert="horz" wrap="square" lIns="102870" tIns="13716" rIns="102870" bIns="41148" numCol="1" spcCol="0" rtlCol="0" fromWordArt="0" anchor="ctr" anchorCtr="0" forceAA="0" compatLnSpc="1">
                <a:prstTxWarp prst="textNoShape">
                  <a:avLst/>
                </a:prstTxWarp>
                <a:noAutofit/>
              </a:bodyPr>
              <a:lstStyle/>
              <a:p>
                <a:pPr algn="ctr" fontAlgn="base">
                  <a:spcBef>
                    <a:spcPct val="0"/>
                  </a:spcBef>
                  <a:spcAft>
                    <a:spcPct val="0"/>
                  </a:spcAft>
                  <a:defRPr/>
                </a:pPr>
                <a:endParaRPr lang="en-US" b="1" kern="0">
                  <a:ln w="3175">
                    <a:noFill/>
                  </a:ln>
                  <a:gradFill>
                    <a:gsLst>
                      <a:gs pos="53147">
                        <a:srgbClr val="FFFFFF"/>
                      </a:gs>
                      <a:gs pos="28000">
                        <a:srgbClr val="FFFFFF"/>
                      </a:gs>
                    </a:gsLst>
                    <a:path path="circle">
                      <a:fillToRect l="100000" b="100000"/>
                    </a:path>
                  </a:gradFill>
                  <a:latin typeface="Aptos Display" panose="02110004020202020204"/>
                  <a:cs typeface="Segoe UI" pitchFamily="34" charset="0"/>
                </a:endParaRPr>
              </a:p>
            </p:txBody>
          </p:sp>
          <p:sp>
            <p:nvSpPr>
              <p:cNvPr id="1022" name="Graphic 296">
                <a:extLst>
                  <a:ext uri="{FF2B5EF4-FFF2-40B4-BE49-F238E27FC236}">
                    <a16:creationId xmlns:a16="http://schemas.microsoft.com/office/drawing/2014/main" id="{C477A671-FE19-1065-5465-E3ABB7629833}"/>
                  </a:ext>
                </a:extLst>
              </p:cNvPr>
              <p:cNvSpPr>
                <a:spLocks noChangeAspect="1"/>
              </p:cNvSpPr>
              <p:nvPr/>
            </p:nvSpPr>
            <p:spPr>
              <a:xfrm>
                <a:off x="1037278" y="3937217"/>
                <a:ext cx="228600" cy="228600"/>
              </a:xfrm>
              <a:custGeom>
                <a:avLst/>
                <a:gdLst>
                  <a:gd name="connsiteX0" fmla="*/ 0 w 190500"/>
                  <a:gd name="connsiteY0" fmla="*/ 185738 h 190500"/>
                  <a:gd name="connsiteX1" fmla="*/ 0 w 190500"/>
                  <a:gd name="connsiteY1" fmla="*/ 9525 h 190500"/>
                  <a:gd name="connsiteX2" fmla="*/ 9525 w 190500"/>
                  <a:gd name="connsiteY2" fmla="*/ 0 h 190500"/>
                  <a:gd name="connsiteX3" fmla="*/ 19050 w 190500"/>
                  <a:gd name="connsiteY3" fmla="*/ 9525 h 190500"/>
                  <a:gd name="connsiteX4" fmla="*/ 19050 w 190500"/>
                  <a:gd name="connsiteY4" fmla="*/ 18669 h 190500"/>
                  <a:gd name="connsiteX5" fmla="*/ 180785 w 190500"/>
                  <a:gd name="connsiteY5" fmla="*/ 18669 h 190500"/>
                  <a:gd name="connsiteX6" fmla="*/ 190500 w 190500"/>
                  <a:gd name="connsiteY6" fmla="*/ 28385 h 190500"/>
                  <a:gd name="connsiteX7" fmla="*/ 180785 w 190500"/>
                  <a:gd name="connsiteY7" fmla="*/ 38100 h 190500"/>
                  <a:gd name="connsiteX8" fmla="*/ 19050 w 190500"/>
                  <a:gd name="connsiteY8" fmla="*/ 38100 h 190500"/>
                  <a:gd name="connsiteX9" fmla="*/ 19050 w 190500"/>
                  <a:gd name="connsiteY9" fmla="*/ 185738 h 190500"/>
                  <a:gd name="connsiteX10" fmla="*/ 14288 w 190500"/>
                  <a:gd name="connsiteY10" fmla="*/ 190500 h 190500"/>
                  <a:gd name="connsiteX11" fmla="*/ 4763 w 190500"/>
                  <a:gd name="connsiteY11" fmla="*/ 190500 h 190500"/>
                  <a:gd name="connsiteX12" fmla="*/ 0 w 190500"/>
                  <a:gd name="connsiteY12" fmla="*/ 185738 h 190500"/>
                  <a:gd name="connsiteX13" fmla="*/ 28575 w 190500"/>
                  <a:gd name="connsiteY13" fmla="*/ 52388 h 190500"/>
                  <a:gd name="connsiteX14" fmla="*/ 33338 w 190500"/>
                  <a:gd name="connsiteY14" fmla="*/ 47625 h 190500"/>
                  <a:gd name="connsiteX15" fmla="*/ 166688 w 190500"/>
                  <a:gd name="connsiteY15" fmla="*/ 47625 h 190500"/>
                  <a:gd name="connsiteX16" fmla="*/ 171450 w 190500"/>
                  <a:gd name="connsiteY16" fmla="*/ 52388 h 190500"/>
                  <a:gd name="connsiteX17" fmla="*/ 171450 w 190500"/>
                  <a:gd name="connsiteY17" fmla="*/ 126206 h 190500"/>
                  <a:gd name="connsiteX18" fmla="*/ 135731 w 190500"/>
                  <a:gd name="connsiteY18" fmla="*/ 161925 h 190500"/>
                  <a:gd name="connsiteX19" fmla="*/ 64294 w 190500"/>
                  <a:gd name="connsiteY19" fmla="*/ 161925 h 190500"/>
                  <a:gd name="connsiteX20" fmla="*/ 28575 w 190500"/>
                  <a:gd name="connsiteY20" fmla="*/ 126206 h 190500"/>
                  <a:gd name="connsiteX21" fmla="*/ 28575 w 190500"/>
                  <a:gd name="connsiteY21" fmla="*/ 52388 h 190500"/>
                  <a:gd name="connsiteX22" fmla="*/ 70009 w 190500"/>
                  <a:gd name="connsiteY22" fmla="*/ 92393 h 190500"/>
                  <a:gd name="connsiteX23" fmla="*/ 66675 w 190500"/>
                  <a:gd name="connsiteY23" fmla="*/ 99632 h 190500"/>
                  <a:gd name="connsiteX24" fmla="*/ 66675 w 190500"/>
                  <a:gd name="connsiteY24" fmla="*/ 128588 h 190500"/>
                  <a:gd name="connsiteX25" fmla="*/ 71438 w 190500"/>
                  <a:gd name="connsiteY25" fmla="*/ 133350 h 190500"/>
                  <a:gd name="connsiteX26" fmla="*/ 88106 w 190500"/>
                  <a:gd name="connsiteY26" fmla="*/ 133350 h 190500"/>
                  <a:gd name="connsiteX27" fmla="*/ 90488 w 190500"/>
                  <a:gd name="connsiteY27" fmla="*/ 130969 h 190500"/>
                  <a:gd name="connsiteX28" fmla="*/ 90488 w 190500"/>
                  <a:gd name="connsiteY28" fmla="*/ 119063 h 190500"/>
                  <a:gd name="connsiteX29" fmla="*/ 95250 w 190500"/>
                  <a:gd name="connsiteY29" fmla="*/ 114300 h 190500"/>
                  <a:gd name="connsiteX30" fmla="*/ 104775 w 190500"/>
                  <a:gd name="connsiteY30" fmla="*/ 114300 h 190500"/>
                  <a:gd name="connsiteX31" fmla="*/ 109538 w 190500"/>
                  <a:gd name="connsiteY31" fmla="*/ 119063 h 190500"/>
                  <a:gd name="connsiteX32" fmla="*/ 109538 w 190500"/>
                  <a:gd name="connsiteY32" fmla="*/ 130969 h 190500"/>
                  <a:gd name="connsiteX33" fmla="*/ 111919 w 190500"/>
                  <a:gd name="connsiteY33" fmla="*/ 133350 h 190500"/>
                  <a:gd name="connsiteX34" fmla="*/ 128588 w 190500"/>
                  <a:gd name="connsiteY34" fmla="*/ 133350 h 190500"/>
                  <a:gd name="connsiteX35" fmla="*/ 133350 w 190500"/>
                  <a:gd name="connsiteY35" fmla="*/ 128588 h 190500"/>
                  <a:gd name="connsiteX36" fmla="*/ 133350 w 190500"/>
                  <a:gd name="connsiteY36" fmla="*/ 99632 h 190500"/>
                  <a:gd name="connsiteX37" fmla="*/ 130016 w 190500"/>
                  <a:gd name="connsiteY37" fmla="*/ 92393 h 190500"/>
                  <a:gd name="connsiteX38" fmla="*/ 103061 w 190500"/>
                  <a:gd name="connsiteY38" fmla="*/ 69342 h 190500"/>
                  <a:gd name="connsiteX39" fmla="*/ 96869 w 190500"/>
                  <a:gd name="connsiteY39" fmla="*/ 69342 h 190500"/>
                  <a:gd name="connsiteX40" fmla="*/ 69914 w 190500"/>
                  <a:gd name="connsiteY40" fmla="*/ 9239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0500" h="190500">
                    <a:moveTo>
                      <a:pt x="0" y="185738"/>
                    </a:moveTo>
                    <a:lnTo>
                      <a:pt x="0" y="9525"/>
                    </a:lnTo>
                    <a:cubicBezTo>
                      <a:pt x="0" y="4286"/>
                      <a:pt x="4286" y="0"/>
                      <a:pt x="9525" y="0"/>
                    </a:cubicBezTo>
                    <a:cubicBezTo>
                      <a:pt x="14764" y="0"/>
                      <a:pt x="19050" y="4286"/>
                      <a:pt x="19050" y="9525"/>
                    </a:cubicBezTo>
                    <a:lnTo>
                      <a:pt x="19050" y="18669"/>
                    </a:lnTo>
                    <a:lnTo>
                      <a:pt x="180785" y="18669"/>
                    </a:lnTo>
                    <a:cubicBezTo>
                      <a:pt x="186119" y="18669"/>
                      <a:pt x="190500" y="23051"/>
                      <a:pt x="190500" y="28385"/>
                    </a:cubicBezTo>
                    <a:cubicBezTo>
                      <a:pt x="190500" y="33719"/>
                      <a:pt x="186119" y="38100"/>
                      <a:pt x="180785" y="38100"/>
                    </a:cubicBezTo>
                    <a:lnTo>
                      <a:pt x="19050" y="38100"/>
                    </a:lnTo>
                    <a:lnTo>
                      <a:pt x="19050" y="185738"/>
                    </a:lnTo>
                    <a:cubicBezTo>
                      <a:pt x="19050" y="188405"/>
                      <a:pt x="16955" y="190500"/>
                      <a:pt x="14288" y="190500"/>
                    </a:cubicBezTo>
                    <a:lnTo>
                      <a:pt x="4763" y="190500"/>
                    </a:lnTo>
                    <a:cubicBezTo>
                      <a:pt x="2096" y="190500"/>
                      <a:pt x="0" y="188405"/>
                      <a:pt x="0" y="185738"/>
                    </a:cubicBezTo>
                    <a:close/>
                    <a:moveTo>
                      <a:pt x="28575" y="52388"/>
                    </a:moveTo>
                    <a:cubicBezTo>
                      <a:pt x="28575" y="49720"/>
                      <a:pt x="30671" y="47625"/>
                      <a:pt x="33338" y="47625"/>
                    </a:cubicBezTo>
                    <a:lnTo>
                      <a:pt x="166688" y="47625"/>
                    </a:lnTo>
                    <a:cubicBezTo>
                      <a:pt x="169355" y="47625"/>
                      <a:pt x="171450" y="49720"/>
                      <a:pt x="171450" y="52388"/>
                    </a:cubicBezTo>
                    <a:lnTo>
                      <a:pt x="171450" y="126206"/>
                    </a:lnTo>
                    <a:cubicBezTo>
                      <a:pt x="171450" y="145923"/>
                      <a:pt x="155448" y="161925"/>
                      <a:pt x="135731" y="161925"/>
                    </a:cubicBezTo>
                    <a:lnTo>
                      <a:pt x="64294" y="161925"/>
                    </a:lnTo>
                    <a:cubicBezTo>
                      <a:pt x="44577" y="161925"/>
                      <a:pt x="28575" y="145923"/>
                      <a:pt x="28575" y="126206"/>
                    </a:cubicBezTo>
                    <a:lnTo>
                      <a:pt x="28575" y="52388"/>
                    </a:lnTo>
                    <a:close/>
                    <a:moveTo>
                      <a:pt x="70009" y="92393"/>
                    </a:moveTo>
                    <a:cubicBezTo>
                      <a:pt x="67913" y="94202"/>
                      <a:pt x="66675" y="96869"/>
                      <a:pt x="66675" y="99632"/>
                    </a:cubicBezTo>
                    <a:lnTo>
                      <a:pt x="66675" y="128588"/>
                    </a:lnTo>
                    <a:cubicBezTo>
                      <a:pt x="66675" y="131255"/>
                      <a:pt x="68771" y="133350"/>
                      <a:pt x="71438" y="133350"/>
                    </a:cubicBezTo>
                    <a:lnTo>
                      <a:pt x="88106" y="133350"/>
                    </a:lnTo>
                    <a:cubicBezTo>
                      <a:pt x="89440" y="133350"/>
                      <a:pt x="90488" y="132302"/>
                      <a:pt x="90488" y="130969"/>
                    </a:cubicBezTo>
                    <a:lnTo>
                      <a:pt x="90488" y="119063"/>
                    </a:lnTo>
                    <a:cubicBezTo>
                      <a:pt x="90488" y="116396"/>
                      <a:pt x="92583" y="114300"/>
                      <a:pt x="95250" y="114300"/>
                    </a:cubicBezTo>
                    <a:lnTo>
                      <a:pt x="104775" y="114300"/>
                    </a:lnTo>
                    <a:cubicBezTo>
                      <a:pt x="107442" y="114300"/>
                      <a:pt x="109538" y="116396"/>
                      <a:pt x="109538" y="119063"/>
                    </a:cubicBezTo>
                    <a:lnTo>
                      <a:pt x="109538" y="130969"/>
                    </a:lnTo>
                    <a:cubicBezTo>
                      <a:pt x="109538" y="132302"/>
                      <a:pt x="110585" y="133350"/>
                      <a:pt x="111919" y="133350"/>
                    </a:cubicBezTo>
                    <a:lnTo>
                      <a:pt x="128588" y="133350"/>
                    </a:lnTo>
                    <a:cubicBezTo>
                      <a:pt x="131255" y="133350"/>
                      <a:pt x="133350" y="131255"/>
                      <a:pt x="133350" y="128588"/>
                    </a:cubicBezTo>
                    <a:lnTo>
                      <a:pt x="133350" y="99632"/>
                    </a:lnTo>
                    <a:cubicBezTo>
                      <a:pt x="133350" y="96869"/>
                      <a:pt x="132112" y="94202"/>
                      <a:pt x="130016" y="92393"/>
                    </a:cubicBezTo>
                    <a:lnTo>
                      <a:pt x="103061" y="69342"/>
                    </a:lnTo>
                    <a:cubicBezTo>
                      <a:pt x="101251" y="67818"/>
                      <a:pt x="98679" y="67818"/>
                      <a:pt x="96869" y="69342"/>
                    </a:cubicBezTo>
                    <a:lnTo>
                      <a:pt x="69914" y="92393"/>
                    </a:lnTo>
                    <a:close/>
                  </a:path>
                </a:pathLst>
              </a:custGeom>
              <a:solidFill>
                <a:sysClr val="window" lastClr="FFFFFF"/>
              </a:solidFill>
              <a:ln w="0" cap="flat">
                <a:noFill/>
                <a:prstDash val="solid"/>
                <a:miter/>
              </a:ln>
              <a:effectLst>
                <a:outerShdw blurRad="63500" dist="63500" dir="2700000" algn="tl" rotWithShape="0">
                  <a:prstClr val="black">
                    <a:alpha val="5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kern="0">
                  <a:solidFill>
                    <a:prstClr val="black"/>
                  </a:solidFill>
                  <a:latin typeface="Aptos" panose="02110004020202020204"/>
                </a:endParaRPr>
              </a:p>
            </p:txBody>
          </p:sp>
        </p:grpSp>
      </p:grpSp>
      <p:sp>
        <p:nvSpPr>
          <p:cNvPr id="1043" name="Title 1">
            <a:extLst>
              <a:ext uri="{FF2B5EF4-FFF2-40B4-BE49-F238E27FC236}">
                <a16:creationId xmlns:a16="http://schemas.microsoft.com/office/drawing/2014/main" id="{8D52371E-9620-F531-5BA4-0611A7B11C87}"/>
              </a:ext>
            </a:extLst>
          </p:cNvPr>
          <p:cNvSpPr txBox="1">
            <a:spLocks/>
          </p:cNvSpPr>
          <p:nvPr/>
        </p:nvSpPr>
        <p:spPr>
          <a:xfrm>
            <a:off x="6319319" y="2098142"/>
            <a:ext cx="877208" cy="214232"/>
          </a:xfrm>
          <a:prstGeom prst="roundRect">
            <a:avLst>
              <a:gd name="adj" fmla="val 50000"/>
            </a:avLst>
          </a:prstGeom>
          <a:gradFill>
            <a:gsLst>
              <a:gs pos="0">
                <a:srgbClr val="C03BC4"/>
              </a:gs>
              <a:gs pos="80000">
                <a:srgbClr val="0078D4"/>
              </a:gs>
            </a:gsLst>
            <a:path path="circle">
              <a:fillToRect l="100000" t="100000"/>
            </a:path>
          </a:gradFill>
          <a:effectLst>
            <a:outerShdw blurRad="63500" dist="63500" dir="2700000" algn="tl" rotWithShape="0">
              <a:prstClr val="black">
                <a:alpha val="50000"/>
              </a:prstClr>
            </a:outerShdw>
          </a:effectLst>
        </p:spPr>
        <p:txBody>
          <a:bodyPr vert="horz" wrap="square" lIns="0" tIns="0" rIns="0" bIns="13716" rtlCol="0" anchor="ctr" anchorCtr="0">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defTabSz="685775" fontAlgn="base">
              <a:spcBef>
                <a:spcPts val="0"/>
              </a:spcBef>
              <a:spcAft>
                <a:spcPct val="0"/>
              </a:spcAft>
              <a:defRPr/>
            </a:pPr>
            <a:r>
              <a:rPr lang="en-US" sz="900" spc="0">
                <a:ln>
                  <a:noFill/>
                </a:ln>
                <a:gradFill>
                  <a:gsLst>
                    <a:gs pos="94253">
                      <a:srgbClr val="FFFFFF"/>
                    </a:gs>
                    <a:gs pos="78736">
                      <a:srgbClr val="FFFFFF"/>
                    </a:gs>
                  </a:gsLst>
                  <a:lin ang="0" scaled="0"/>
                </a:gradFill>
                <a:latin typeface="Segoe UI Variable Small Semibol" pitchFamily="2" charset="0"/>
              </a:rPr>
              <a:t>Every device</a:t>
            </a:r>
          </a:p>
        </p:txBody>
      </p:sp>
      <p:sp>
        <p:nvSpPr>
          <p:cNvPr id="1044" name="Title 1">
            <a:extLst>
              <a:ext uri="{FF2B5EF4-FFF2-40B4-BE49-F238E27FC236}">
                <a16:creationId xmlns:a16="http://schemas.microsoft.com/office/drawing/2014/main" id="{B8E51BD9-7243-9EEC-0488-E22324418CD5}"/>
              </a:ext>
            </a:extLst>
          </p:cNvPr>
          <p:cNvSpPr txBox="1">
            <a:spLocks/>
          </p:cNvSpPr>
          <p:nvPr/>
        </p:nvSpPr>
        <p:spPr>
          <a:xfrm>
            <a:off x="6958842" y="2578935"/>
            <a:ext cx="1351115" cy="214232"/>
          </a:xfrm>
          <a:prstGeom prst="roundRect">
            <a:avLst>
              <a:gd name="adj" fmla="val 50000"/>
            </a:avLst>
          </a:prstGeom>
          <a:gradFill>
            <a:gsLst>
              <a:gs pos="0">
                <a:srgbClr val="C03BC4"/>
              </a:gs>
              <a:gs pos="80000">
                <a:srgbClr val="0078D4"/>
              </a:gs>
            </a:gsLst>
            <a:path path="circle">
              <a:fillToRect l="100000" t="100000"/>
            </a:path>
          </a:gradFill>
          <a:effectLst>
            <a:outerShdw blurRad="63500" dist="63500" dir="2700000" algn="tl" rotWithShape="0">
              <a:prstClr val="black">
                <a:alpha val="50000"/>
              </a:prstClr>
            </a:outerShdw>
          </a:effectLst>
        </p:spPr>
        <p:txBody>
          <a:bodyPr vert="horz" wrap="square" lIns="0" tIns="0" rIns="0" bIns="13716" rtlCol="0" anchor="ctr" anchorCtr="0">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defTabSz="685775" fontAlgn="base">
              <a:spcBef>
                <a:spcPts val="0"/>
              </a:spcBef>
              <a:spcAft>
                <a:spcPct val="0"/>
              </a:spcAft>
              <a:defRPr/>
            </a:pPr>
            <a:r>
              <a:rPr lang="en-US" sz="900" spc="0">
                <a:ln>
                  <a:noFill/>
                </a:ln>
                <a:gradFill>
                  <a:gsLst>
                    <a:gs pos="94253">
                      <a:srgbClr val="FFFFFF"/>
                    </a:gs>
                    <a:gs pos="78736">
                      <a:srgbClr val="FFFFFF"/>
                    </a:gs>
                  </a:gsLst>
                  <a:lin ang="0" scaled="0"/>
                </a:gradFill>
                <a:latin typeface="Segoe UI Variable Small Semibol" pitchFamily="2" charset="0"/>
              </a:rPr>
              <a:t>Every role &amp; function</a:t>
            </a:r>
          </a:p>
        </p:txBody>
      </p:sp>
      <p:sp>
        <p:nvSpPr>
          <p:cNvPr id="1045" name="Title 1">
            <a:extLst>
              <a:ext uri="{FF2B5EF4-FFF2-40B4-BE49-F238E27FC236}">
                <a16:creationId xmlns:a16="http://schemas.microsoft.com/office/drawing/2014/main" id="{3F6A540C-3B00-3D6F-D4F2-B53628B0D7FD}"/>
              </a:ext>
            </a:extLst>
          </p:cNvPr>
          <p:cNvSpPr txBox="1">
            <a:spLocks/>
          </p:cNvSpPr>
          <p:nvPr/>
        </p:nvSpPr>
        <p:spPr>
          <a:xfrm>
            <a:off x="7981146" y="3041154"/>
            <a:ext cx="983331" cy="214232"/>
          </a:xfrm>
          <a:prstGeom prst="roundRect">
            <a:avLst>
              <a:gd name="adj" fmla="val 50000"/>
            </a:avLst>
          </a:prstGeom>
          <a:gradFill>
            <a:gsLst>
              <a:gs pos="0">
                <a:srgbClr val="C03BC4"/>
              </a:gs>
              <a:gs pos="80000">
                <a:srgbClr val="0078D4"/>
              </a:gs>
            </a:gsLst>
            <a:path path="circle">
              <a:fillToRect l="100000" t="100000"/>
            </a:path>
          </a:gradFill>
          <a:effectLst>
            <a:outerShdw blurRad="63500" dist="63500" dir="2700000" algn="tl" rotWithShape="0">
              <a:prstClr val="black">
                <a:alpha val="50000"/>
              </a:prstClr>
            </a:outerShdw>
          </a:effectLst>
        </p:spPr>
        <p:txBody>
          <a:bodyPr vert="horz" wrap="square" lIns="0" tIns="0" rIns="0" bIns="13716" rtlCol="0" anchor="ctr" anchorCtr="0">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defTabSz="685775" fontAlgn="base">
              <a:spcBef>
                <a:spcPts val="0"/>
              </a:spcBef>
              <a:spcAft>
                <a:spcPct val="0"/>
              </a:spcAft>
              <a:defRPr/>
            </a:pPr>
            <a:r>
              <a:rPr lang="en-US" sz="900" spc="0">
                <a:ln>
                  <a:noFill/>
                </a:ln>
                <a:gradFill>
                  <a:gsLst>
                    <a:gs pos="94253">
                      <a:srgbClr val="FFFFFF"/>
                    </a:gs>
                    <a:gs pos="78736">
                      <a:srgbClr val="FFFFFF"/>
                    </a:gs>
                  </a:gsLst>
                  <a:lin ang="0" scaled="0"/>
                </a:gradFill>
                <a:latin typeface="Segoe UI Variable Small Semibol" pitchFamily="2" charset="0"/>
              </a:rPr>
              <a:t>Every industry</a:t>
            </a:r>
          </a:p>
        </p:txBody>
      </p:sp>
      <p:sp>
        <p:nvSpPr>
          <p:cNvPr id="1046" name="Oval 1045" descr="Diagram with 4 concentric rings representing Copilot interacting with all aspects of your work and life. In the middle is the Copilot logo. Surrounding it in the first ring are Microsoft products. In the second ring are icons of devices. In the third ring are icons of roles and functions. In the fourth ring are icons of different industries.">
            <a:extLst>
              <a:ext uri="{FF2B5EF4-FFF2-40B4-BE49-F238E27FC236}">
                <a16:creationId xmlns:a16="http://schemas.microsoft.com/office/drawing/2014/main" id="{380F3E9A-D2A1-1369-9AC3-2C3CF320BC62}"/>
              </a:ext>
              <a:ext uri="{C183D7F6-B498-43B3-948B-1728B52AA6E4}">
                <adec:decorative xmlns:adec="http://schemas.microsoft.com/office/drawing/2017/decorative" val="0"/>
              </a:ext>
            </a:extLst>
          </p:cNvPr>
          <p:cNvSpPr/>
          <p:nvPr/>
        </p:nvSpPr>
        <p:spPr bwMode="auto">
          <a:xfrm>
            <a:off x="3671024" y="1670774"/>
            <a:ext cx="2030553" cy="2030553"/>
          </a:xfrm>
          <a:prstGeom prst="ellipse">
            <a:avLst/>
          </a:prstGeom>
          <a:noFill/>
          <a:ln w="15875" cap="flat" cmpd="sng" algn="ctr">
            <a:noFill/>
            <a:prstDash val="solid"/>
            <a:miter lim="800000"/>
            <a:headEnd type="none" w="med" len="med"/>
            <a:tailEnd type="none" w="med" len="med"/>
          </a:ln>
          <a:effectLst>
            <a:outerShdw blurRad="63500" dist="63500" dir="2700000" algn="tl" rotWithShape="0">
              <a:prstClr val="black">
                <a:alpha val="50000"/>
              </a:prstClr>
            </a:outerShdw>
          </a:effectLst>
        </p:spPr>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kern="0">
              <a:solidFill>
                <a:prstClr val="white"/>
              </a:solidFill>
              <a:latin typeface="Aptos" panose="02110004020202020204"/>
              <a:cs typeface="Segoe UI" pitchFamily="34" charset="0"/>
            </a:endParaRPr>
          </a:p>
        </p:txBody>
      </p:sp>
      <p:sp>
        <p:nvSpPr>
          <p:cNvPr id="1047" name="Title 1">
            <a:extLst>
              <a:ext uri="{FF2B5EF4-FFF2-40B4-BE49-F238E27FC236}">
                <a16:creationId xmlns:a16="http://schemas.microsoft.com/office/drawing/2014/main" id="{704CAE07-466B-EC1E-F8A0-E5E1AF6C027C}"/>
              </a:ext>
              <a:ext uri="{C183D7F6-B498-43B3-948B-1728B52AA6E4}">
                <adec:decorative xmlns:adec="http://schemas.microsoft.com/office/drawing/2017/decorative" val="1"/>
              </a:ext>
            </a:extLst>
          </p:cNvPr>
          <p:cNvSpPr txBox="1">
            <a:spLocks/>
          </p:cNvSpPr>
          <p:nvPr/>
        </p:nvSpPr>
        <p:spPr>
          <a:xfrm>
            <a:off x="4136395" y="3324051"/>
            <a:ext cx="1099811" cy="230832"/>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defTabSz="699557" fontAlgn="base">
              <a:spcAft>
                <a:spcPct val="0"/>
              </a:spcAft>
              <a:defRPr/>
            </a:pPr>
            <a:r>
              <a:rPr lang="en-US" sz="1500" spc="-38">
                <a:noFill/>
                <a:latin typeface="Segoe UI Variable Display Semib" pitchFamily="2" charset="0"/>
              </a:rPr>
              <a:t>Agents</a:t>
            </a:r>
          </a:p>
        </p:txBody>
      </p:sp>
      <p:grpSp>
        <p:nvGrpSpPr>
          <p:cNvPr id="1048" name="!!Group 7">
            <a:extLst>
              <a:ext uri="{FF2B5EF4-FFF2-40B4-BE49-F238E27FC236}">
                <a16:creationId xmlns:a16="http://schemas.microsoft.com/office/drawing/2014/main" id="{92C376DA-8A55-9986-879C-924750A7C7B7}"/>
              </a:ext>
              <a:ext uri="{C183D7F6-B498-43B3-948B-1728B52AA6E4}">
                <adec:decorative xmlns:adec="http://schemas.microsoft.com/office/drawing/2017/decorative" val="1"/>
              </a:ext>
            </a:extLst>
          </p:cNvPr>
          <p:cNvGrpSpPr/>
          <p:nvPr/>
        </p:nvGrpSpPr>
        <p:grpSpPr>
          <a:xfrm>
            <a:off x="4628839" y="3163978"/>
            <a:ext cx="114923" cy="114923"/>
            <a:chOff x="7886700" y="2250921"/>
            <a:chExt cx="640080" cy="640080"/>
          </a:xfrm>
        </p:grpSpPr>
        <p:cxnSp>
          <p:nvCxnSpPr>
            <p:cNvPr id="1049" name="Straight Connector 1048">
              <a:extLst>
                <a:ext uri="{FF2B5EF4-FFF2-40B4-BE49-F238E27FC236}">
                  <a16:creationId xmlns:a16="http://schemas.microsoft.com/office/drawing/2014/main" id="{F7ABF35D-CDA7-AAC4-A257-41DD4E8E400D}"/>
                </a:ext>
                <a:ext uri="{C183D7F6-B498-43B3-948B-1728B52AA6E4}">
                  <adec:decorative xmlns:adec="http://schemas.microsoft.com/office/drawing/2017/decorative" val="1"/>
                </a:ext>
              </a:extLst>
            </p:cNvPr>
            <p:cNvCxnSpPr>
              <a:cxnSpLocks/>
            </p:cNvCxnSpPr>
            <p:nvPr/>
          </p:nvCxnSpPr>
          <p:spPr>
            <a:xfrm>
              <a:off x="7886700" y="2570961"/>
              <a:ext cx="640080" cy="0"/>
            </a:xfrm>
            <a:prstGeom prst="line">
              <a:avLst/>
            </a:prstGeom>
            <a:noFill/>
            <a:ln w="31750" cap="rnd" cmpd="sng" algn="ctr">
              <a:noFill/>
              <a:prstDash val="solid"/>
              <a:miter lim="800000"/>
              <a:headEnd type="none" w="lg" len="med"/>
              <a:tailEnd type="none" w="lg" len="med"/>
            </a:ln>
            <a:effectLst/>
          </p:spPr>
        </p:cxnSp>
        <p:cxnSp>
          <p:nvCxnSpPr>
            <p:cNvPr id="1050" name="Straight Connector 1049">
              <a:extLst>
                <a:ext uri="{FF2B5EF4-FFF2-40B4-BE49-F238E27FC236}">
                  <a16:creationId xmlns:a16="http://schemas.microsoft.com/office/drawing/2014/main" id="{A0B93851-19CB-4312-86FD-1F10D4C5FB1A}"/>
                </a:ext>
                <a:ext uri="{C183D7F6-B498-43B3-948B-1728B52AA6E4}">
                  <adec:decorative xmlns:adec="http://schemas.microsoft.com/office/drawing/2017/decorative" val="1"/>
                </a:ext>
              </a:extLst>
            </p:cNvPr>
            <p:cNvCxnSpPr>
              <a:cxnSpLocks/>
            </p:cNvCxnSpPr>
            <p:nvPr/>
          </p:nvCxnSpPr>
          <p:spPr>
            <a:xfrm rot="16200000">
              <a:off x="7886700" y="2570961"/>
              <a:ext cx="640080" cy="0"/>
            </a:xfrm>
            <a:prstGeom prst="line">
              <a:avLst/>
            </a:prstGeom>
            <a:noFill/>
            <a:ln w="31750" cap="rnd" cmpd="sng" algn="ctr">
              <a:noFill/>
              <a:prstDash val="solid"/>
              <a:miter lim="800000"/>
              <a:headEnd type="none" w="lg" len="med"/>
              <a:tailEnd type="none" w="lg" len="med"/>
            </a:ln>
            <a:effectLst/>
          </p:spPr>
        </p:cxnSp>
      </p:grpSp>
      <p:sp>
        <p:nvSpPr>
          <p:cNvPr id="1051" name="Title 1">
            <a:extLst>
              <a:ext uri="{FF2B5EF4-FFF2-40B4-BE49-F238E27FC236}">
                <a16:creationId xmlns:a16="http://schemas.microsoft.com/office/drawing/2014/main" id="{26A6BF7B-9D9C-AD25-5EE4-1C6F3E55D596}"/>
              </a:ext>
              <a:ext uri="{C183D7F6-B498-43B3-948B-1728B52AA6E4}">
                <adec:decorative xmlns:adec="http://schemas.microsoft.com/office/drawing/2017/decorative" val="1"/>
              </a:ext>
            </a:extLst>
          </p:cNvPr>
          <p:cNvSpPr txBox="1">
            <a:spLocks/>
          </p:cNvSpPr>
          <p:nvPr/>
        </p:nvSpPr>
        <p:spPr>
          <a:xfrm>
            <a:off x="4136395" y="2887994"/>
            <a:ext cx="1099811" cy="230832"/>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defTabSz="699557" fontAlgn="base">
              <a:spcAft>
                <a:spcPct val="0"/>
              </a:spcAft>
              <a:defRPr/>
            </a:pPr>
            <a:r>
              <a:rPr lang="en-US" sz="1500" spc="-38">
                <a:noFill/>
                <a:latin typeface="Segoe UI Variable Display Semib" pitchFamily="2" charset="0"/>
              </a:rPr>
              <a:t>Copilots</a:t>
            </a:r>
          </a:p>
        </p:txBody>
      </p:sp>
      <p:pic>
        <p:nvPicPr>
          <p:cNvPr id="1052" name="Picture 1051" descr="Microsoft Copilot logo">
            <a:extLst>
              <a:ext uri="{FF2B5EF4-FFF2-40B4-BE49-F238E27FC236}">
                <a16:creationId xmlns:a16="http://schemas.microsoft.com/office/drawing/2014/main" id="{3DFE241E-4E72-038F-C8E2-B947DC54BB98}"/>
              </a:ext>
            </a:extLst>
          </p:cNvPr>
          <p:cNvPicPr>
            <a:picLocks noChangeAspect="1"/>
          </p:cNvPicPr>
          <p:nvPr/>
        </p:nvPicPr>
        <p:blipFill>
          <a:blip r:embed="rId28"/>
          <a:stretch>
            <a:fillRect/>
          </a:stretch>
        </p:blipFill>
        <p:spPr>
          <a:xfrm>
            <a:off x="4068791" y="2068541"/>
            <a:ext cx="1235018" cy="1235018"/>
          </a:xfrm>
          <a:prstGeom prst="rect">
            <a:avLst/>
          </a:prstGeom>
          <a:noFill/>
          <a:ln>
            <a:noFill/>
            <a:headEnd type="none" w="med" len="med"/>
            <a:tailEnd type="none" w="med" len="med"/>
          </a:ln>
          <a:effectLst/>
        </p:spPr>
      </p:pic>
      <p:sp>
        <p:nvSpPr>
          <p:cNvPr id="1053" name="Title 16">
            <a:extLst>
              <a:ext uri="{FF2B5EF4-FFF2-40B4-BE49-F238E27FC236}">
                <a16:creationId xmlns:a16="http://schemas.microsoft.com/office/drawing/2014/main" id="{0EF3ADBB-5996-524C-1319-46E960950CC6}"/>
              </a:ext>
            </a:extLst>
          </p:cNvPr>
          <p:cNvSpPr txBox="1">
            <a:spLocks/>
          </p:cNvSpPr>
          <p:nvPr/>
        </p:nvSpPr>
        <p:spPr>
          <a:xfrm>
            <a:off x="2774647" y="82800"/>
            <a:ext cx="4039065" cy="369332"/>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defTabSz="699557">
              <a:defRPr/>
            </a:pPr>
            <a:r>
              <a:rPr lang="en-US" sz="2400" spc="-38">
                <a:solidFill>
                  <a:srgbClr val="FFFFFF"/>
                </a:solidFill>
                <a:latin typeface="Segoe UI Semibold"/>
              </a:rPr>
              <a:t>AI is shifting </a:t>
            </a:r>
            <a:r>
              <a:rPr lang="en-US" sz="2400" spc="0">
                <a:solidFill>
                  <a:srgbClr val="BED730"/>
                </a:solidFill>
                <a:latin typeface="Segoe UI Semibold"/>
              </a:rPr>
              <a:t>every</a:t>
            </a:r>
          </a:p>
        </p:txBody>
      </p:sp>
    </p:spTree>
    <p:extLst>
      <p:ext uri="{BB962C8B-B14F-4D97-AF65-F5344CB8AC3E}">
        <p14:creationId xmlns:p14="http://schemas.microsoft.com/office/powerpoint/2010/main" val="17868700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400"/>
                                  </p:stCondLst>
                                  <p:childTnLst>
                                    <p:set>
                                      <p:cBhvr>
                                        <p:cTn id="6" dur="1" fill="hold">
                                          <p:stCondLst>
                                            <p:cond delay="0"/>
                                          </p:stCondLst>
                                        </p:cTn>
                                        <p:tgtEl>
                                          <p:spTgt spid="858"/>
                                        </p:tgtEl>
                                        <p:attrNameLst>
                                          <p:attrName>style.visibility</p:attrName>
                                        </p:attrNameLst>
                                      </p:cBhvr>
                                      <p:to>
                                        <p:strVal val="visible"/>
                                      </p:to>
                                    </p:set>
                                    <p:animEffect transition="in" filter="fade">
                                      <p:cBhvr>
                                        <p:cTn id="7" dur="500"/>
                                        <p:tgtEl>
                                          <p:spTgt spid="858"/>
                                        </p:tgtEl>
                                      </p:cBhvr>
                                    </p:animEffect>
                                  </p:childTnLst>
                                </p:cTn>
                              </p:par>
                              <p:par>
                                <p:cTn id="8" presetID="6" presetClass="emph" presetSubtype="0" accel="100000" autoRev="1" fill="hold" nodeType="withEffect">
                                  <p:stCondLst>
                                    <p:cond delay="0"/>
                                  </p:stCondLst>
                                  <p:childTnLst>
                                    <p:animScale>
                                      <p:cBhvr>
                                        <p:cTn id="9" dur="400" fill="hold"/>
                                        <p:tgtEl>
                                          <p:spTgt spid="858"/>
                                        </p:tgtEl>
                                      </p:cBhvr>
                                      <p:by x="90000" y="90000"/>
                                    </p:animScale>
                                  </p:childTnLst>
                                </p:cTn>
                              </p:par>
                              <p:par>
                                <p:cTn id="10" presetID="10" presetClass="entr" presetSubtype="0" fill="hold" nodeType="withEffect">
                                  <p:stCondLst>
                                    <p:cond delay="500"/>
                                  </p:stCondLst>
                                  <p:childTnLst>
                                    <p:set>
                                      <p:cBhvr>
                                        <p:cTn id="11" dur="1" fill="hold">
                                          <p:stCondLst>
                                            <p:cond delay="0"/>
                                          </p:stCondLst>
                                        </p:cTn>
                                        <p:tgtEl>
                                          <p:spTgt spid="926"/>
                                        </p:tgtEl>
                                        <p:attrNameLst>
                                          <p:attrName>style.visibility</p:attrName>
                                        </p:attrNameLst>
                                      </p:cBhvr>
                                      <p:to>
                                        <p:strVal val="visible"/>
                                      </p:to>
                                    </p:set>
                                    <p:animEffect transition="in" filter="fade">
                                      <p:cBhvr>
                                        <p:cTn id="12" dur="500"/>
                                        <p:tgtEl>
                                          <p:spTgt spid="926"/>
                                        </p:tgtEl>
                                      </p:cBhvr>
                                    </p:animEffect>
                                  </p:childTnLst>
                                </p:cTn>
                              </p:par>
                              <p:par>
                                <p:cTn id="13" presetID="6" presetClass="emph" presetSubtype="0" accel="100000" autoRev="1" fill="hold" nodeType="withEffect">
                                  <p:stCondLst>
                                    <p:cond delay="100"/>
                                  </p:stCondLst>
                                  <p:childTnLst>
                                    <p:animScale>
                                      <p:cBhvr>
                                        <p:cTn id="14" dur="400" fill="hold"/>
                                        <p:tgtEl>
                                          <p:spTgt spid="926"/>
                                        </p:tgtEl>
                                      </p:cBhvr>
                                      <p:by x="90000" y="90000"/>
                                    </p:animScale>
                                  </p:childTnLst>
                                </p:cTn>
                              </p:par>
                              <p:par>
                                <p:cTn id="15" presetID="10" presetClass="entr" presetSubtype="0" fill="hold" nodeType="withEffect">
                                  <p:stCondLst>
                                    <p:cond delay="600"/>
                                  </p:stCondLst>
                                  <p:childTnLst>
                                    <p:set>
                                      <p:cBhvr>
                                        <p:cTn id="16" dur="1" fill="hold">
                                          <p:stCondLst>
                                            <p:cond delay="0"/>
                                          </p:stCondLst>
                                        </p:cTn>
                                        <p:tgtEl>
                                          <p:spTgt spid="967"/>
                                        </p:tgtEl>
                                        <p:attrNameLst>
                                          <p:attrName>style.visibility</p:attrName>
                                        </p:attrNameLst>
                                      </p:cBhvr>
                                      <p:to>
                                        <p:strVal val="visible"/>
                                      </p:to>
                                    </p:set>
                                    <p:animEffect transition="in" filter="fade">
                                      <p:cBhvr>
                                        <p:cTn id="17" dur="500"/>
                                        <p:tgtEl>
                                          <p:spTgt spid="967"/>
                                        </p:tgtEl>
                                      </p:cBhvr>
                                    </p:animEffect>
                                  </p:childTnLst>
                                </p:cTn>
                              </p:par>
                              <p:par>
                                <p:cTn id="18" presetID="6" presetClass="emph" presetSubtype="0" accel="100000" autoRev="1" fill="hold" nodeType="withEffect">
                                  <p:stCondLst>
                                    <p:cond delay="200"/>
                                  </p:stCondLst>
                                  <p:childTnLst>
                                    <p:animScale>
                                      <p:cBhvr>
                                        <p:cTn id="19" dur="400" fill="hold"/>
                                        <p:tgtEl>
                                          <p:spTgt spid="967"/>
                                        </p:tgtEl>
                                      </p:cBhvr>
                                      <p:by x="90000" y="90000"/>
                                    </p:animScale>
                                  </p:childTnLst>
                                </p:cTn>
                              </p:par>
                              <p:par>
                                <p:cTn id="20" presetID="10" presetClass="entr" presetSubtype="0" fill="hold" nodeType="withEffect">
                                  <p:stCondLst>
                                    <p:cond delay="700"/>
                                  </p:stCondLst>
                                  <p:childTnLst>
                                    <p:set>
                                      <p:cBhvr>
                                        <p:cTn id="21" dur="1" fill="hold">
                                          <p:stCondLst>
                                            <p:cond delay="0"/>
                                          </p:stCondLst>
                                        </p:cTn>
                                        <p:tgtEl>
                                          <p:spTgt spid="1008"/>
                                        </p:tgtEl>
                                        <p:attrNameLst>
                                          <p:attrName>style.visibility</p:attrName>
                                        </p:attrNameLst>
                                      </p:cBhvr>
                                      <p:to>
                                        <p:strVal val="visible"/>
                                      </p:to>
                                    </p:set>
                                    <p:animEffect transition="in" filter="fade">
                                      <p:cBhvr>
                                        <p:cTn id="22" dur="500"/>
                                        <p:tgtEl>
                                          <p:spTgt spid="1008"/>
                                        </p:tgtEl>
                                      </p:cBhvr>
                                    </p:animEffect>
                                  </p:childTnLst>
                                </p:cTn>
                              </p:par>
                              <p:par>
                                <p:cTn id="23" presetID="6" presetClass="emph" presetSubtype="0" accel="100000" autoRev="1" fill="hold" nodeType="withEffect">
                                  <p:stCondLst>
                                    <p:cond delay="300"/>
                                  </p:stCondLst>
                                  <p:childTnLst>
                                    <p:animScale>
                                      <p:cBhvr>
                                        <p:cTn id="24" dur="400" fill="hold"/>
                                        <p:tgtEl>
                                          <p:spTgt spid="1008"/>
                                        </p:tgtEl>
                                      </p:cBhvr>
                                      <p:by x="90000" y="90000"/>
                                    </p:animScale>
                                  </p:childTnLst>
                                </p:cTn>
                              </p:par>
                              <p:par>
                                <p:cTn id="25" presetID="10" presetClass="entr" presetSubtype="0" fill="hold" grpId="0" nodeType="withEffect">
                                  <p:stCondLst>
                                    <p:cond delay="500"/>
                                  </p:stCondLst>
                                  <p:childTnLst>
                                    <p:set>
                                      <p:cBhvr>
                                        <p:cTn id="26" dur="1" fill="hold">
                                          <p:stCondLst>
                                            <p:cond delay="0"/>
                                          </p:stCondLst>
                                        </p:cTn>
                                        <p:tgtEl>
                                          <p:spTgt spid="1043"/>
                                        </p:tgtEl>
                                        <p:attrNameLst>
                                          <p:attrName>style.visibility</p:attrName>
                                        </p:attrNameLst>
                                      </p:cBhvr>
                                      <p:to>
                                        <p:strVal val="visible"/>
                                      </p:to>
                                    </p:set>
                                    <p:animEffect transition="in" filter="fade">
                                      <p:cBhvr>
                                        <p:cTn id="27" dur="500"/>
                                        <p:tgtEl>
                                          <p:spTgt spid="1043"/>
                                        </p:tgtEl>
                                      </p:cBhvr>
                                    </p:animEffect>
                                  </p:childTnLst>
                                </p:cTn>
                              </p:par>
                              <p:par>
                                <p:cTn id="28" presetID="6" presetClass="emph" presetSubtype="0" accel="100000" autoRev="1" fill="hold" grpId="1" nodeType="withEffect">
                                  <p:stCondLst>
                                    <p:cond delay="100"/>
                                  </p:stCondLst>
                                  <p:childTnLst>
                                    <p:animScale>
                                      <p:cBhvr>
                                        <p:cTn id="29" dur="400" fill="hold"/>
                                        <p:tgtEl>
                                          <p:spTgt spid="1043"/>
                                        </p:tgtEl>
                                      </p:cBhvr>
                                      <p:by x="80000" y="80000"/>
                                    </p:animScale>
                                  </p:childTnLst>
                                </p:cTn>
                              </p:par>
                              <p:par>
                                <p:cTn id="30" presetID="10" presetClass="entr" presetSubtype="0" fill="hold" grpId="0" nodeType="withEffect">
                                  <p:stCondLst>
                                    <p:cond delay="600"/>
                                  </p:stCondLst>
                                  <p:childTnLst>
                                    <p:set>
                                      <p:cBhvr>
                                        <p:cTn id="31" dur="1" fill="hold">
                                          <p:stCondLst>
                                            <p:cond delay="0"/>
                                          </p:stCondLst>
                                        </p:cTn>
                                        <p:tgtEl>
                                          <p:spTgt spid="1044"/>
                                        </p:tgtEl>
                                        <p:attrNameLst>
                                          <p:attrName>style.visibility</p:attrName>
                                        </p:attrNameLst>
                                      </p:cBhvr>
                                      <p:to>
                                        <p:strVal val="visible"/>
                                      </p:to>
                                    </p:set>
                                    <p:animEffect transition="in" filter="fade">
                                      <p:cBhvr>
                                        <p:cTn id="32" dur="500"/>
                                        <p:tgtEl>
                                          <p:spTgt spid="1044"/>
                                        </p:tgtEl>
                                      </p:cBhvr>
                                    </p:animEffect>
                                  </p:childTnLst>
                                </p:cTn>
                              </p:par>
                              <p:par>
                                <p:cTn id="33" presetID="6" presetClass="emph" presetSubtype="0" accel="100000" autoRev="1" fill="hold" grpId="1" nodeType="withEffect">
                                  <p:stCondLst>
                                    <p:cond delay="200"/>
                                  </p:stCondLst>
                                  <p:childTnLst>
                                    <p:animScale>
                                      <p:cBhvr>
                                        <p:cTn id="34" dur="400" fill="hold"/>
                                        <p:tgtEl>
                                          <p:spTgt spid="1044"/>
                                        </p:tgtEl>
                                      </p:cBhvr>
                                      <p:by x="80000" y="80000"/>
                                    </p:animScale>
                                  </p:childTnLst>
                                </p:cTn>
                              </p:par>
                              <p:par>
                                <p:cTn id="35" presetID="10" presetClass="entr" presetSubtype="0" fill="hold" grpId="0" nodeType="withEffect">
                                  <p:stCondLst>
                                    <p:cond delay="700"/>
                                  </p:stCondLst>
                                  <p:childTnLst>
                                    <p:set>
                                      <p:cBhvr>
                                        <p:cTn id="36" dur="1" fill="hold">
                                          <p:stCondLst>
                                            <p:cond delay="0"/>
                                          </p:stCondLst>
                                        </p:cTn>
                                        <p:tgtEl>
                                          <p:spTgt spid="1045"/>
                                        </p:tgtEl>
                                        <p:attrNameLst>
                                          <p:attrName>style.visibility</p:attrName>
                                        </p:attrNameLst>
                                      </p:cBhvr>
                                      <p:to>
                                        <p:strVal val="visible"/>
                                      </p:to>
                                    </p:set>
                                    <p:animEffect transition="in" filter="fade">
                                      <p:cBhvr>
                                        <p:cTn id="37" dur="500"/>
                                        <p:tgtEl>
                                          <p:spTgt spid="1045"/>
                                        </p:tgtEl>
                                      </p:cBhvr>
                                    </p:animEffect>
                                  </p:childTnLst>
                                </p:cTn>
                              </p:par>
                              <p:par>
                                <p:cTn id="38" presetID="6" presetClass="emph" presetSubtype="0" accel="100000" autoRev="1" fill="hold" grpId="1" nodeType="withEffect">
                                  <p:stCondLst>
                                    <p:cond delay="300"/>
                                  </p:stCondLst>
                                  <p:childTnLst>
                                    <p:animScale>
                                      <p:cBhvr>
                                        <p:cTn id="39" dur="400" fill="hold"/>
                                        <p:tgtEl>
                                          <p:spTgt spid="1045"/>
                                        </p:tgtEl>
                                      </p:cBhvr>
                                      <p:by x="80000" y="8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3" grpId="0" animBg="1"/>
      <p:bldP spid="1043" grpId="1" animBg="1"/>
      <p:bldP spid="1044" grpId="0" animBg="1"/>
      <p:bldP spid="1044" grpId="1" animBg="1"/>
      <p:bldP spid="1045" grpId="0" animBg="1"/>
      <p:bldP spid="104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hidden="1">
            <a:extLst>
              <a:ext uri="{FF2B5EF4-FFF2-40B4-BE49-F238E27FC236}">
                <a16:creationId xmlns:a16="http://schemas.microsoft.com/office/drawing/2014/main" id="{DF6332B4-8723-A03B-6BD2-BC84E7A6B816}"/>
              </a:ext>
            </a:extLst>
          </p:cNvPr>
          <p:cNvSpPr>
            <a:spLocks noGrp="1"/>
          </p:cNvSpPr>
          <p:nvPr>
            <p:ph type="title" idx="4294967295"/>
          </p:nvPr>
        </p:nvSpPr>
        <p:spPr>
          <a:xfrm>
            <a:off x="0" y="284163"/>
            <a:ext cx="8496300" cy="415925"/>
          </a:xfrm>
        </p:spPr>
        <p:txBody>
          <a:bodyPr/>
          <a:lstStyle/>
          <a:p>
            <a:r>
              <a:rPr lang="en-US"/>
              <a:t>Universal user interface</a:t>
            </a:r>
          </a:p>
        </p:txBody>
      </p:sp>
      <p:grpSp>
        <p:nvGrpSpPr>
          <p:cNvPr id="68" name="Group 67" descr="Reasoning and planning layer.&#10;Visually represented by interconnected icons of a document, browser window, database, cloud, data chart, and plug.">
            <a:extLst>
              <a:ext uri="{FF2B5EF4-FFF2-40B4-BE49-F238E27FC236}">
                <a16:creationId xmlns:a16="http://schemas.microsoft.com/office/drawing/2014/main" id="{2DAEFCD0-9A72-B3BC-692F-7FE5CF16A1F8}"/>
              </a:ext>
            </a:extLst>
          </p:cNvPr>
          <p:cNvGrpSpPr>
            <a:grpSpLocks noChangeAspect="1"/>
          </p:cNvGrpSpPr>
          <p:nvPr/>
        </p:nvGrpSpPr>
        <p:grpSpPr>
          <a:xfrm>
            <a:off x="5195241" y="972217"/>
            <a:ext cx="4114389" cy="2607632"/>
            <a:chOff x="3502962" y="2058928"/>
            <a:chExt cx="4987138" cy="3160766"/>
          </a:xfrm>
        </p:grpSpPr>
        <p:sp>
          <p:nvSpPr>
            <p:cNvPr id="69" name="Reasoning box">
              <a:extLst>
                <a:ext uri="{FF2B5EF4-FFF2-40B4-BE49-F238E27FC236}">
                  <a16:creationId xmlns:a16="http://schemas.microsoft.com/office/drawing/2014/main" id="{474B7E7B-FA20-0ECA-2D7A-4045D321AF51}"/>
                </a:ext>
                <a:ext uri="{C183D7F6-B498-43B3-948B-1728B52AA6E4}">
                  <adec:decorative xmlns:adec="http://schemas.microsoft.com/office/drawing/2017/decorative" val="1"/>
                </a:ext>
              </a:extLst>
            </p:cNvPr>
            <p:cNvSpPr/>
            <p:nvPr/>
          </p:nvSpPr>
          <p:spPr bwMode="auto">
            <a:xfrm>
              <a:off x="3502962" y="2058928"/>
              <a:ext cx="4987138" cy="3160766"/>
            </a:xfrm>
            <a:prstGeom prst="roundRect">
              <a:avLst>
                <a:gd name="adj" fmla="val 5551"/>
              </a:avLst>
            </a:prstGeom>
            <a:solidFill>
              <a:srgbClr val="091F2C">
                <a:alpha val="90000"/>
              </a:srgbClr>
            </a:solidFill>
            <a:ln w="19050">
              <a:solidFill>
                <a:srgbClr val="657076"/>
              </a:solidFill>
              <a:headEnd type="none" w="med" len="med"/>
              <a:tailEnd type="none" w="med" len="med"/>
            </a:ln>
            <a:effectLst>
              <a:outerShdw blurRad="63500" dist="63500" dir="600000" algn="tl" rotWithShape="0">
                <a:prstClr val="black">
                  <a:alpha val="20000"/>
                </a:prstClr>
              </a:outerShdw>
            </a:effectLst>
            <a:scene3d>
              <a:camera prst="orthographicFront">
                <a:rot lat="480000" lon="27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5740" tIns="137160" rIns="0" bIns="109728" numCol="1" spcCol="0" rtlCol="0" fromWordArt="0" anchor="t" anchorCtr="0" forceAA="0" compatLnSpc="1">
              <a:prstTxWarp prst="textNoShape">
                <a:avLst/>
              </a:prstTxWarp>
              <a:noAutofit/>
            </a:bodyPr>
            <a:lstStyle/>
            <a:p>
              <a:pPr defTabSz="699354" fontAlgn="base">
                <a:spcBef>
                  <a:spcPct val="0"/>
                </a:spcBef>
                <a:spcAft>
                  <a:spcPct val="0"/>
                </a:spcAft>
                <a:defRPr/>
              </a:pPr>
              <a:r>
                <a:rPr lang="en-US" sz="1800">
                  <a:solidFill>
                    <a:srgbClr val="BED730"/>
                  </a:solidFill>
                  <a:latin typeface="Segoe UI Variable Display Semib" pitchFamily="2" charset="0"/>
                  <a:cs typeface="Segoe UI" pitchFamily="34" charset="0"/>
                </a:rPr>
                <a:t>Reasoning &amp; planning </a:t>
              </a:r>
            </a:p>
          </p:txBody>
        </p:sp>
        <p:grpSp>
          <p:nvGrpSpPr>
            <p:cNvPr id="70" name="Group 69">
              <a:extLst>
                <a:ext uri="{FF2B5EF4-FFF2-40B4-BE49-F238E27FC236}">
                  <a16:creationId xmlns:a16="http://schemas.microsoft.com/office/drawing/2014/main" id="{175C82ED-9977-5CAA-C7D5-BDE6929DA29D}"/>
                </a:ext>
              </a:extLst>
            </p:cNvPr>
            <p:cNvGrpSpPr/>
            <p:nvPr/>
          </p:nvGrpSpPr>
          <p:grpSpPr>
            <a:xfrm>
              <a:off x="3884171" y="3129452"/>
              <a:ext cx="4239961" cy="1476920"/>
              <a:chOff x="3884171" y="6387594"/>
              <a:chExt cx="4239961" cy="1476920"/>
            </a:xfrm>
            <a:scene3d>
              <a:camera prst="orthographicFront">
                <a:rot lat="480000" lon="2700000" rev="0"/>
              </a:camera>
              <a:lightRig rig="threePt" dir="t"/>
            </a:scene3d>
          </p:grpSpPr>
          <p:grpSp>
            <p:nvGrpSpPr>
              <p:cNvPr id="71" name="lines">
                <a:extLst>
                  <a:ext uri="{FF2B5EF4-FFF2-40B4-BE49-F238E27FC236}">
                    <a16:creationId xmlns:a16="http://schemas.microsoft.com/office/drawing/2014/main" id="{79BA24FA-72D9-D8F9-93D7-DB74C05D30EB}"/>
                  </a:ext>
                </a:extLst>
              </p:cNvPr>
              <p:cNvGrpSpPr/>
              <p:nvPr/>
            </p:nvGrpSpPr>
            <p:grpSpPr>
              <a:xfrm>
                <a:off x="4794401" y="6562635"/>
                <a:ext cx="2419598" cy="1126837"/>
                <a:chOff x="4703248" y="2780351"/>
                <a:chExt cx="2785619" cy="1297298"/>
              </a:xfrm>
            </p:grpSpPr>
            <p:cxnSp>
              <p:nvCxnSpPr>
                <p:cNvPr id="116" name="Straight Connector 115">
                  <a:extLst>
                    <a:ext uri="{FF2B5EF4-FFF2-40B4-BE49-F238E27FC236}">
                      <a16:creationId xmlns:a16="http://schemas.microsoft.com/office/drawing/2014/main" id="{AA45A1C0-A1D2-400A-4D12-0EBE5C5A3F0B}"/>
                    </a:ext>
                    <a:ext uri="{C183D7F6-B498-43B3-948B-1728B52AA6E4}">
                      <adec:decorative xmlns:adec="http://schemas.microsoft.com/office/drawing/2017/decorative" val="1"/>
                    </a:ext>
                  </a:extLst>
                </p:cNvPr>
                <p:cNvCxnSpPr>
                  <a:cxnSpLocks/>
                </p:cNvCxnSpPr>
                <p:nvPr/>
              </p:nvCxnSpPr>
              <p:spPr>
                <a:xfrm>
                  <a:off x="5570272" y="2851928"/>
                  <a:ext cx="1051561" cy="502501"/>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17" name="Straight Connector 116">
                  <a:extLst>
                    <a:ext uri="{FF2B5EF4-FFF2-40B4-BE49-F238E27FC236}">
                      <a16:creationId xmlns:a16="http://schemas.microsoft.com/office/drawing/2014/main" id="{78BA407B-3F69-FDA8-BE2E-D63EA040DC67}"/>
                    </a:ext>
                    <a:ext uri="{C183D7F6-B498-43B3-948B-1728B52AA6E4}">
                      <adec:decorative xmlns:adec="http://schemas.microsoft.com/office/drawing/2017/decorative" val="1"/>
                    </a:ext>
                  </a:extLst>
                </p:cNvPr>
                <p:cNvCxnSpPr>
                  <a:cxnSpLocks/>
                  <a:stCxn id="110" idx="6"/>
                  <a:endCxn id="111" idx="2"/>
                </p:cNvCxnSpPr>
                <p:nvPr/>
              </p:nvCxnSpPr>
              <p:spPr>
                <a:xfrm>
                  <a:off x="5610518" y="2780351"/>
                  <a:ext cx="970963" cy="0"/>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18" name="Straight Connector 117">
                  <a:extLst>
                    <a:ext uri="{FF2B5EF4-FFF2-40B4-BE49-F238E27FC236}">
                      <a16:creationId xmlns:a16="http://schemas.microsoft.com/office/drawing/2014/main" id="{AEA15239-FF0D-1CBC-63BB-7D7474DE1EB6}"/>
                    </a:ext>
                    <a:ext uri="{C183D7F6-B498-43B3-948B-1728B52AA6E4}">
                      <adec:decorative xmlns:adec="http://schemas.microsoft.com/office/drawing/2017/decorative" val="1"/>
                    </a:ext>
                  </a:extLst>
                </p:cNvPr>
                <p:cNvCxnSpPr>
                  <a:cxnSpLocks/>
                  <a:stCxn id="110" idx="5"/>
                </p:cNvCxnSpPr>
                <p:nvPr/>
              </p:nvCxnSpPr>
              <p:spPr>
                <a:xfrm>
                  <a:off x="5551494" y="2922847"/>
                  <a:ext cx="1093199" cy="1035506"/>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19" name="Straight Connector 118">
                  <a:extLst>
                    <a:ext uri="{FF2B5EF4-FFF2-40B4-BE49-F238E27FC236}">
                      <a16:creationId xmlns:a16="http://schemas.microsoft.com/office/drawing/2014/main" id="{C9C18C43-BDE4-A221-1758-8D85DA759AD3}"/>
                    </a:ext>
                    <a:ext uri="{C183D7F6-B498-43B3-948B-1728B52AA6E4}">
                      <adec:decorative xmlns:adec="http://schemas.microsoft.com/office/drawing/2017/decorative" val="1"/>
                    </a:ext>
                  </a:extLst>
                </p:cNvPr>
                <p:cNvCxnSpPr>
                  <a:cxnSpLocks/>
                </p:cNvCxnSpPr>
                <p:nvPr/>
              </p:nvCxnSpPr>
              <p:spPr>
                <a:xfrm flipV="1">
                  <a:off x="5574082" y="2847318"/>
                  <a:ext cx="1051561" cy="511721"/>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21" name="Straight Connector 120">
                  <a:extLst>
                    <a:ext uri="{FF2B5EF4-FFF2-40B4-BE49-F238E27FC236}">
                      <a16:creationId xmlns:a16="http://schemas.microsoft.com/office/drawing/2014/main" id="{E0E1EF81-0AA9-CD52-F227-28CABF8EC475}"/>
                    </a:ext>
                    <a:ext uri="{C183D7F6-B498-43B3-948B-1728B52AA6E4}">
                      <adec:decorative xmlns:adec="http://schemas.microsoft.com/office/drawing/2017/decorative" val="1"/>
                    </a:ext>
                  </a:extLst>
                </p:cNvPr>
                <p:cNvCxnSpPr>
                  <a:cxnSpLocks/>
                  <a:stCxn id="112" idx="6"/>
                  <a:endCxn id="113" idx="2"/>
                </p:cNvCxnSpPr>
                <p:nvPr/>
              </p:nvCxnSpPr>
              <p:spPr>
                <a:xfrm>
                  <a:off x="5610518" y="3428999"/>
                  <a:ext cx="970963" cy="0"/>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22" name="Straight Connector 121">
                  <a:extLst>
                    <a:ext uri="{FF2B5EF4-FFF2-40B4-BE49-F238E27FC236}">
                      <a16:creationId xmlns:a16="http://schemas.microsoft.com/office/drawing/2014/main" id="{46A620FC-CF9A-4BE7-353B-0AEE4D91DCDC}"/>
                    </a:ext>
                    <a:ext uri="{C183D7F6-B498-43B3-948B-1728B52AA6E4}">
                      <adec:decorative xmlns:adec="http://schemas.microsoft.com/office/drawing/2017/decorative" val="1"/>
                    </a:ext>
                  </a:extLst>
                </p:cNvPr>
                <p:cNvCxnSpPr>
                  <a:cxnSpLocks/>
                </p:cNvCxnSpPr>
                <p:nvPr/>
              </p:nvCxnSpPr>
              <p:spPr>
                <a:xfrm>
                  <a:off x="5574082" y="3488122"/>
                  <a:ext cx="1051561" cy="530162"/>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23" name="Straight Connector 122">
                  <a:extLst>
                    <a:ext uri="{FF2B5EF4-FFF2-40B4-BE49-F238E27FC236}">
                      <a16:creationId xmlns:a16="http://schemas.microsoft.com/office/drawing/2014/main" id="{59E050A6-1442-42D6-F377-2C61EE77684D}"/>
                    </a:ext>
                    <a:ext uri="{C183D7F6-B498-43B3-948B-1728B52AA6E4}">
                      <adec:decorative xmlns:adec="http://schemas.microsoft.com/office/drawing/2017/decorative" val="1"/>
                    </a:ext>
                  </a:extLst>
                </p:cNvPr>
                <p:cNvCxnSpPr>
                  <a:cxnSpLocks/>
                  <a:stCxn id="114" idx="7"/>
                  <a:endCxn id="111" idx="3"/>
                </p:cNvCxnSpPr>
                <p:nvPr/>
              </p:nvCxnSpPr>
              <p:spPr>
                <a:xfrm flipV="1">
                  <a:off x="5551494" y="2922847"/>
                  <a:ext cx="1089011" cy="1012305"/>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24" name="Straight Connector 123">
                  <a:extLst>
                    <a:ext uri="{FF2B5EF4-FFF2-40B4-BE49-F238E27FC236}">
                      <a16:creationId xmlns:a16="http://schemas.microsoft.com/office/drawing/2014/main" id="{2AD05644-E51D-9F31-FC9A-E4E303E7BA13}"/>
                    </a:ext>
                    <a:ext uri="{C183D7F6-B498-43B3-948B-1728B52AA6E4}">
                      <adec:decorative xmlns:adec="http://schemas.microsoft.com/office/drawing/2017/decorative" val="1"/>
                    </a:ext>
                  </a:extLst>
                </p:cNvPr>
                <p:cNvCxnSpPr>
                  <a:cxnSpLocks/>
                </p:cNvCxnSpPr>
                <p:nvPr/>
              </p:nvCxnSpPr>
              <p:spPr>
                <a:xfrm flipV="1">
                  <a:off x="5562652" y="3501953"/>
                  <a:ext cx="1062991" cy="507111"/>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25" name="Straight Connector 124">
                  <a:extLst>
                    <a:ext uri="{FF2B5EF4-FFF2-40B4-BE49-F238E27FC236}">
                      <a16:creationId xmlns:a16="http://schemas.microsoft.com/office/drawing/2014/main" id="{FE85D9DC-F085-CFEA-CED9-27958D0D656B}"/>
                    </a:ext>
                    <a:ext uri="{C183D7F6-B498-43B3-948B-1728B52AA6E4}">
                      <adec:decorative xmlns:adec="http://schemas.microsoft.com/office/drawing/2017/decorative" val="1"/>
                    </a:ext>
                  </a:extLst>
                </p:cNvPr>
                <p:cNvCxnSpPr>
                  <a:cxnSpLocks/>
                  <a:stCxn id="114" idx="6"/>
                  <a:endCxn id="115" idx="2"/>
                </p:cNvCxnSpPr>
                <p:nvPr/>
              </p:nvCxnSpPr>
              <p:spPr>
                <a:xfrm>
                  <a:off x="5610518" y="4077649"/>
                  <a:ext cx="970963" cy="0"/>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26" name="Straight Connector 125">
                  <a:extLst>
                    <a:ext uri="{FF2B5EF4-FFF2-40B4-BE49-F238E27FC236}">
                      <a16:creationId xmlns:a16="http://schemas.microsoft.com/office/drawing/2014/main" id="{97547DB6-EE7F-28D1-0CC7-39B8F846084F}"/>
                    </a:ext>
                    <a:ext uri="{C183D7F6-B498-43B3-948B-1728B52AA6E4}">
                      <adec:decorative xmlns:adec="http://schemas.microsoft.com/office/drawing/2017/decorative" val="1"/>
                    </a:ext>
                  </a:extLst>
                </p:cNvPr>
                <p:cNvCxnSpPr>
                  <a:cxnSpLocks/>
                  <a:endCxn id="110" idx="2"/>
                </p:cNvCxnSpPr>
                <p:nvPr/>
              </p:nvCxnSpPr>
              <p:spPr>
                <a:xfrm flipV="1">
                  <a:off x="4703248" y="2780351"/>
                  <a:ext cx="504229" cy="601812"/>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27" name="Straight Connector 126">
                  <a:extLst>
                    <a:ext uri="{FF2B5EF4-FFF2-40B4-BE49-F238E27FC236}">
                      <a16:creationId xmlns:a16="http://schemas.microsoft.com/office/drawing/2014/main" id="{ED6FD3B3-3E3D-01A8-5667-CE314176F071}"/>
                    </a:ext>
                    <a:ext uri="{C183D7F6-B498-43B3-948B-1728B52AA6E4}">
                      <adec:decorative xmlns:adec="http://schemas.microsoft.com/office/drawing/2017/decorative" val="1"/>
                    </a:ext>
                  </a:extLst>
                </p:cNvPr>
                <p:cNvCxnSpPr>
                  <a:cxnSpLocks/>
                  <a:stCxn id="72" idx="3"/>
                  <a:endCxn id="112" idx="2"/>
                </p:cNvCxnSpPr>
                <p:nvPr/>
              </p:nvCxnSpPr>
              <p:spPr>
                <a:xfrm flipV="1">
                  <a:off x="4761748" y="3428999"/>
                  <a:ext cx="445729" cy="3"/>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28" name="Straight Connector 127">
                  <a:extLst>
                    <a:ext uri="{FF2B5EF4-FFF2-40B4-BE49-F238E27FC236}">
                      <a16:creationId xmlns:a16="http://schemas.microsoft.com/office/drawing/2014/main" id="{59DBDD6C-40A6-004D-8606-BFBC8E9AAE68}"/>
                    </a:ext>
                    <a:ext uri="{C183D7F6-B498-43B3-948B-1728B52AA6E4}">
                      <adec:decorative xmlns:adec="http://schemas.microsoft.com/office/drawing/2017/decorative" val="1"/>
                    </a:ext>
                  </a:extLst>
                </p:cNvPr>
                <p:cNvCxnSpPr>
                  <a:cxnSpLocks/>
                  <a:endCxn id="114" idx="2"/>
                </p:cNvCxnSpPr>
                <p:nvPr/>
              </p:nvCxnSpPr>
              <p:spPr>
                <a:xfrm>
                  <a:off x="4706042" y="3482748"/>
                  <a:ext cx="501435" cy="594901"/>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29" name="Straight Connector 128">
                  <a:extLst>
                    <a:ext uri="{FF2B5EF4-FFF2-40B4-BE49-F238E27FC236}">
                      <a16:creationId xmlns:a16="http://schemas.microsoft.com/office/drawing/2014/main" id="{8B1C4D65-EF14-37E0-2ED2-AE2ED9AD9D30}"/>
                    </a:ext>
                    <a:ext uri="{C183D7F6-B498-43B3-948B-1728B52AA6E4}">
                      <adec:decorative xmlns:adec="http://schemas.microsoft.com/office/drawing/2017/decorative" val="1"/>
                    </a:ext>
                  </a:extLst>
                </p:cNvPr>
                <p:cNvCxnSpPr>
                  <a:cxnSpLocks/>
                  <a:stCxn id="111" idx="6"/>
                </p:cNvCxnSpPr>
                <p:nvPr/>
              </p:nvCxnSpPr>
              <p:spPr>
                <a:xfrm>
                  <a:off x="6984522" y="2780351"/>
                  <a:ext cx="501551" cy="601812"/>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30" name="Straight Connector 129">
                  <a:extLst>
                    <a:ext uri="{FF2B5EF4-FFF2-40B4-BE49-F238E27FC236}">
                      <a16:creationId xmlns:a16="http://schemas.microsoft.com/office/drawing/2014/main" id="{960E080E-9CB6-CFD4-E79F-6FC05C575842}"/>
                    </a:ext>
                    <a:ext uri="{C183D7F6-B498-43B3-948B-1728B52AA6E4}">
                      <adec:decorative xmlns:adec="http://schemas.microsoft.com/office/drawing/2017/decorative" val="1"/>
                    </a:ext>
                  </a:extLst>
                </p:cNvPr>
                <p:cNvCxnSpPr>
                  <a:cxnSpLocks/>
                  <a:stCxn id="113" idx="6"/>
                  <a:endCxn id="73" idx="1"/>
                </p:cNvCxnSpPr>
                <p:nvPr/>
              </p:nvCxnSpPr>
              <p:spPr>
                <a:xfrm>
                  <a:off x="6984522" y="3428999"/>
                  <a:ext cx="445734" cy="3"/>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31" name="Straight Connector 130">
                  <a:extLst>
                    <a:ext uri="{FF2B5EF4-FFF2-40B4-BE49-F238E27FC236}">
                      <a16:creationId xmlns:a16="http://schemas.microsoft.com/office/drawing/2014/main" id="{70A3AB11-9E9F-246A-165D-9A3213FFDFA6}"/>
                    </a:ext>
                    <a:ext uri="{C183D7F6-B498-43B3-948B-1728B52AA6E4}">
                      <adec:decorative xmlns:adec="http://schemas.microsoft.com/office/drawing/2017/decorative" val="1"/>
                    </a:ext>
                  </a:extLst>
                </p:cNvPr>
                <p:cNvCxnSpPr>
                  <a:cxnSpLocks/>
                  <a:stCxn id="115" idx="6"/>
                </p:cNvCxnSpPr>
                <p:nvPr/>
              </p:nvCxnSpPr>
              <p:spPr>
                <a:xfrm flipV="1">
                  <a:off x="6984522" y="3477160"/>
                  <a:ext cx="504345" cy="600489"/>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sp>
            <p:nvSpPr>
              <p:cNvPr id="72" name="Rectangle: Rounded Corners 71">
                <a:extLst>
                  <a:ext uri="{FF2B5EF4-FFF2-40B4-BE49-F238E27FC236}">
                    <a16:creationId xmlns:a16="http://schemas.microsoft.com/office/drawing/2014/main" id="{DEC2A69C-E50C-6478-5A42-36597B8CB3BE}"/>
                  </a:ext>
                  <a:ext uri="{C183D7F6-B498-43B3-948B-1728B52AA6E4}">
                    <adec:decorative xmlns:adec="http://schemas.microsoft.com/office/drawing/2017/decorative" val="1"/>
                  </a:ext>
                </a:extLst>
              </p:cNvPr>
              <p:cNvSpPr/>
              <p:nvPr/>
            </p:nvSpPr>
            <p:spPr bwMode="auto">
              <a:xfrm>
                <a:off x="3884171" y="6905116"/>
                <a:ext cx="961044" cy="441879"/>
              </a:xfrm>
              <a:prstGeom prst="roundRect">
                <a:avLst>
                  <a:gd name="adj" fmla="val 50000"/>
                </a:avLst>
              </a:prstGeom>
              <a:solidFill>
                <a:srgbClr val="657076"/>
              </a:solidFill>
              <a:ln w="19050">
                <a:noFill/>
                <a:headEnd type="none" w="med" len="med"/>
                <a:tailEnd type="none" w="med" len="med"/>
              </a:ln>
              <a:effectLst>
                <a:outerShdw blurRad="63500" dist="635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err="1">
                  <a:solidFill>
                    <a:srgbClr val="091F2C"/>
                  </a:solidFill>
                  <a:latin typeface="Segoe UI"/>
                  <a:cs typeface="Segoe UI" pitchFamily="34" charset="0"/>
                </a:endParaRPr>
              </a:p>
            </p:txBody>
          </p:sp>
          <p:sp>
            <p:nvSpPr>
              <p:cNvPr id="73" name="Rectangle: Rounded Corners 72">
                <a:extLst>
                  <a:ext uri="{FF2B5EF4-FFF2-40B4-BE49-F238E27FC236}">
                    <a16:creationId xmlns:a16="http://schemas.microsoft.com/office/drawing/2014/main" id="{EA7A82FB-4270-7732-C370-BEC209802F12}"/>
                  </a:ext>
                  <a:ext uri="{C183D7F6-B498-43B3-948B-1728B52AA6E4}">
                    <adec:decorative xmlns:adec="http://schemas.microsoft.com/office/drawing/2017/decorative" val="1"/>
                  </a:ext>
                </a:extLst>
              </p:cNvPr>
              <p:cNvSpPr/>
              <p:nvPr/>
            </p:nvSpPr>
            <p:spPr bwMode="auto">
              <a:xfrm>
                <a:off x="7163088" y="6905116"/>
                <a:ext cx="961044" cy="441879"/>
              </a:xfrm>
              <a:prstGeom prst="roundRect">
                <a:avLst>
                  <a:gd name="adj" fmla="val 50000"/>
                </a:avLst>
              </a:prstGeom>
              <a:solidFill>
                <a:srgbClr val="657076"/>
              </a:solidFill>
              <a:ln w="19050">
                <a:noFill/>
                <a:headEnd type="none" w="med" len="med"/>
                <a:tailEnd type="none" w="med" len="med"/>
              </a:ln>
              <a:effectLst>
                <a:outerShdw blurRad="63500" dist="635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err="1">
                  <a:solidFill>
                    <a:srgbClr val="091F2C"/>
                  </a:solidFill>
                  <a:latin typeface="Segoe UI"/>
                  <a:cs typeface="Segoe UI" pitchFamily="34" charset="0"/>
                </a:endParaRPr>
              </a:p>
            </p:txBody>
          </p:sp>
          <p:grpSp>
            <p:nvGrpSpPr>
              <p:cNvPr id="74" name="circles">
                <a:extLst>
                  <a:ext uri="{FF2B5EF4-FFF2-40B4-BE49-F238E27FC236}">
                    <a16:creationId xmlns:a16="http://schemas.microsoft.com/office/drawing/2014/main" id="{5FFC194F-59BD-9E20-8184-0F44101D114B}"/>
                  </a:ext>
                </a:extLst>
              </p:cNvPr>
              <p:cNvGrpSpPr/>
              <p:nvPr/>
            </p:nvGrpSpPr>
            <p:grpSpPr>
              <a:xfrm>
                <a:off x="5232377" y="6387594"/>
                <a:ext cx="1543548" cy="1476920"/>
                <a:chOff x="5207477" y="2578830"/>
                <a:chExt cx="1777045" cy="1700339"/>
              </a:xfrm>
              <a:gradFill flip="none" rotWithShape="1">
                <a:gsLst>
                  <a:gs pos="32000">
                    <a:srgbClr val="C03BC4"/>
                  </a:gs>
                  <a:gs pos="0">
                    <a:srgbClr val="FF5C39"/>
                  </a:gs>
                  <a:gs pos="100000">
                    <a:srgbClr val="399A91"/>
                  </a:gs>
                  <a:gs pos="68000">
                    <a:srgbClr val="0078D4"/>
                  </a:gs>
                </a:gsLst>
                <a:path path="circle">
                  <a:fillToRect l="100000" t="100000"/>
                </a:path>
                <a:tileRect r="-100000" b="-100000"/>
              </a:gradFill>
            </p:grpSpPr>
            <p:sp>
              <p:nvSpPr>
                <p:cNvPr id="110" name="Oval 109">
                  <a:extLst>
                    <a:ext uri="{FF2B5EF4-FFF2-40B4-BE49-F238E27FC236}">
                      <a16:creationId xmlns:a16="http://schemas.microsoft.com/office/drawing/2014/main" id="{E79FCDC0-6987-A01A-1EB4-E02807132F82}"/>
                    </a:ext>
                    <a:ext uri="{C183D7F6-B498-43B3-948B-1728B52AA6E4}">
                      <adec:decorative xmlns:adec="http://schemas.microsoft.com/office/drawing/2017/decorative" val="1"/>
                    </a:ext>
                  </a:extLst>
                </p:cNvPr>
                <p:cNvSpPr/>
                <p:nvPr/>
              </p:nvSpPr>
              <p:spPr bwMode="auto">
                <a:xfrm>
                  <a:off x="5207477" y="2578830"/>
                  <a:ext cx="403041" cy="403041"/>
                </a:xfrm>
                <a:prstGeom prst="ellipse">
                  <a:avLst/>
                </a:prstGeom>
                <a:grpFill/>
                <a:ln w="44450" cap="rnd">
                  <a:noFill/>
                  <a:headEnd type="none" w="lg" len="med"/>
                  <a:tailEnd type="none" w="lg" len="med"/>
                </a:ln>
                <a:effectLst>
                  <a:outerShdw blurRad="63500" dist="63500" dir="2700000" algn="tl"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23064" fontAlgn="base">
                    <a:spcBef>
                      <a:spcPct val="0"/>
                    </a:spcBef>
                    <a:spcAft>
                      <a:spcPct val="0"/>
                    </a:spcAft>
                    <a:defRPr/>
                  </a:pPr>
                  <a:endParaRPr lang="en-US" sz="1500" err="1">
                    <a:noFill/>
                    <a:latin typeface="Segoe UI Variable display Semibol" pitchFamily="2" charset="0"/>
                    <a:ea typeface="Open Sans" panose="020B0606030504020204" pitchFamily="34" charset="0"/>
                    <a:cs typeface="Open Sans" panose="020B0606030504020204" pitchFamily="34" charset="0"/>
                  </a:endParaRPr>
                </a:p>
              </p:txBody>
            </p:sp>
            <p:sp>
              <p:nvSpPr>
                <p:cNvPr id="111" name="Oval 110">
                  <a:extLst>
                    <a:ext uri="{FF2B5EF4-FFF2-40B4-BE49-F238E27FC236}">
                      <a16:creationId xmlns:a16="http://schemas.microsoft.com/office/drawing/2014/main" id="{4F94D117-638C-5B9E-E73D-8D3CA111247F}"/>
                    </a:ext>
                    <a:ext uri="{C183D7F6-B498-43B3-948B-1728B52AA6E4}">
                      <adec:decorative xmlns:adec="http://schemas.microsoft.com/office/drawing/2017/decorative" val="1"/>
                    </a:ext>
                  </a:extLst>
                </p:cNvPr>
                <p:cNvSpPr/>
                <p:nvPr/>
              </p:nvSpPr>
              <p:spPr bwMode="auto">
                <a:xfrm>
                  <a:off x="6581481" y="2578830"/>
                  <a:ext cx="403041" cy="403041"/>
                </a:xfrm>
                <a:prstGeom prst="ellipse">
                  <a:avLst/>
                </a:prstGeom>
                <a:grpFill/>
                <a:ln w="44450" cap="rnd">
                  <a:noFill/>
                  <a:headEnd type="none" w="lg" len="med"/>
                  <a:tailEnd type="none" w="lg" len="med"/>
                </a:ln>
                <a:effectLst>
                  <a:outerShdw blurRad="63500" dist="63500" dir="2700000" algn="tl"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23064" fontAlgn="base">
                    <a:spcBef>
                      <a:spcPct val="0"/>
                    </a:spcBef>
                    <a:spcAft>
                      <a:spcPct val="0"/>
                    </a:spcAft>
                    <a:defRPr/>
                  </a:pPr>
                  <a:endParaRPr lang="en-US" sz="1500" err="1">
                    <a:noFill/>
                    <a:latin typeface="Segoe UI Variable display Semibol" pitchFamily="2" charset="0"/>
                    <a:ea typeface="Open Sans" panose="020B0606030504020204" pitchFamily="34" charset="0"/>
                    <a:cs typeface="Open Sans" panose="020B0606030504020204" pitchFamily="34" charset="0"/>
                  </a:endParaRPr>
                </a:p>
              </p:txBody>
            </p:sp>
            <p:sp>
              <p:nvSpPr>
                <p:cNvPr id="112" name="Oval 111">
                  <a:extLst>
                    <a:ext uri="{FF2B5EF4-FFF2-40B4-BE49-F238E27FC236}">
                      <a16:creationId xmlns:a16="http://schemas.microsoft.com/office/drawing/2014/main" id="{0234E936-B246-E51A-7744-4B18F91EB612}"/>
                    </a:ext>
                    <a:ext uri="{C183D7F6-B498-43B3-948B-1728B52AA6E4}">
                      <adec:decorative xmlns:adec="http://schemas.microsoft.com/office/drawing/2017/decorative" val="1"/>
                    </a:ext>
                  </a:extLst>
                </p:cNvPr>
                <p:cNvSpPr/>
                <p:nvPr/>
              </p:nvSpPr>
              <p:spPr bwMode="auto">
                <a:xfrm>
                  <a:off x="5207477" y="3227478"/>
                  <a:ext cx="403041" cy="403041"/>
                </a:xfrm>
                <a:prstGeom prst="ellipse">
                  <a:avLst/>
                </a:prstGeom>
                <a:grpFill/>
                <a:ln w="44450" cap="rnd">
                  <a:noFill/>
                  <a:headEnd type="none" w="lg" len="med"/>
                  <a:tailEnd type="none" w="lg" len="med"/>
                </a:ln>
                <a:effectLst>
                  <a:outerShdw blurRad="63500" dist="63500" dir="2700000" algn="tl"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23064" fontAlgn="base">
                    <a:spcBef>
                      <a:spcPct val="0"/>
                    </a:spcBef>
                    <a:spcAft>
                      <a:spcPct val="0"/>
                    </a:spcAft>
                    <a:defRPr/>
                  </a:pPr>
                  <a:endParaRPr lang="en-US" sz="1500" err="1">
                    <a:noFill/>
                    <a:latin typeface="Segoe UI Variable display Semibol" pitchFamily="2" charset="0"/>
                    <a:ea typeface="Open Sans" panose="020B0606030504020204" pitchFamily="34" charset="0"/>
                    <a:cs typeface="Open Sans" panose="020B0606030504020204" pitchFamily="34" charset="0"/>
                  </a:endParaRPr>
                </a:p>
              </p:txBody>
            </p:sp>
            <p:sp>
              <p:nvSpPr>
                <p:cNvPr id="113" name="Oval 112">
                  <a:extLst>
                    <a:ext uri="{FF2B5EF4-FFF2-40B4-BE49-F238E27FC236}">
                      <a16:creationId xmlns:a16="http://schemas.microsoft.com/office/drawing/2014/main" id="{ED441514-9D79-BF03-0F73-F402E130547F}"/>
                    </a:ext>
                    <a:ext uri="{C183D7F6-B498-43B3-948B-1728B52AA6E4}">
                      <adec:decorative xmlns:adec="http://schemas.microsoft.com/office/drawing/2017/decorative" val="1"/>
                    </a:ext>
                  </a:extLst>
                </p:cNvPr>
                <p:cNvSpPr/>
                <p:nvPr/>
              </p:nvSpPr>
              <p:spPr bwMode="auto">
                <a:xfrm>
                  <a:off x="6581481" y="3227478"/>
                  <a:ext cx="403041" cy="403041"/>
                </a:xfrm>
                <a:prstGeom prst="ellipse">
                  <a:avLst/>
                </a:prstGeom>
                <a:grpFill/>
                <a:ln w="44450" cap="rnd">
                  <a:noFill/>
                  <a:headEnd type="none" w="lg" len="med"/>
                  <a:tailEnd type="none" w="lg" len="med"/>
                </a:ln>
                <a:effectLst>
                  <a:outerShdw blurRad="63500" dist="63500" dir="2700000" algn="tl"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23064" fontAlgn="base">
                    <a:spcBef>
                      <a:spcPct val="0"/>
                    </a:spcBef>
                    <a:spcAft>
                      <a:spcPct val="0"/>
                    </a:spcAft>
                    <a:defRPr/>
                  </a:pPr>
                  <a:endParaRPr lang="en-US" sz="1500" err="1">
                    <a:noFill/>
                    <a:latin typeface="Segoe UI Variable display Semibol" pitchFamily="2" charset="0"/>
                    <a:ea typeface="Open Sans" panose="020B0606030504020204" pitchFamily="34" charset="0"/>
                    <a:cs typeface="Open Sans" panose="020B0606030504020204" pitchFamily="34" charset="0"/>
                  </a:endParaRPr>
                </a:p>
              </p:txBody>
            </p:sp>
            <p:sp>
              <p:nvSpPr>
                <p:cNvPr id="114" name="Oval 113">
                  <a:extLst>
                    <a:ext uri="{FF2B5EF4-FFF2-40B4-BE49-F238E27FC236}">
                      <a16:creationId xmlns:a16="http://schemas.microsoft.com/office/drawing/2014/main" id="{1571105F-DDC0-F2A6-1235-251C1159EE66}"/>
                    </a:ext>
                    <a:ext uri="{C183D7F6-B498-43B3-948B-1728B52AA6E4}">
                      <adec:decorative xmlns:adec="http://schemas.microsoft.com/office/drawing/2017/decorative" val="1"/>
                    </a:ext>
                  </a:extLst>
                </p:cNvPr>
                <p:cNvSpPr/>
                <p:nvPr/>
              </p:nvSpPr>
              <p:spPr bwMode="auto">
                <a:xfrm>
                  <a:off x="5207477" y="3876128"/>
                  <a:ext cx="403041" cy="403041"/>
                </a:xfrm>
                <a:prstGeom prst="ellipse">
                  <a:avLst/>
                </a:prstGeom>
                <a:grpFill/>
                <a:ln w="44450" cap="rnd">
                  <a:noFill/>
                  <a:headEnd type="none" w="lg" len="med"/>
                  <a:tailEnd type="none" w="lg" len="med"/>
                </a:ln>
                <a:effectLst>
                  <a:outerShdw blurRad="63500" dist="63500" dir="2700000" algn="tl"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23064" fontAlgn="base">
                    <a:spcBef>
                      <a:spcPct val="0"/>
                    </a:spcBef>
                    <a:spcAft>
                      <a:spcPct val="0"/>
                    </a:spcAft>
                    <a:defRPr/>
                  </a:pPr>
                  <a:endParaRPr lang="en-US" sz="1500" err="1">
                    <a:noFill/>
                    <a:latin typeface="Segoe UI Variable display Semibol" pitchFamily="2" charset="0"/>
                    <a:ea typeface="Open Sans" panose="020B0606030504020204" pitchFamily="34" charset="0"/>
                    <a:cs typeface="Open Sans" panose="020B0606030504020204" pitchFamily="34" charset="0"/>
                  </a:endParaRPr>
                </a:p>
              </p:txBody>
            </p:sp>
            <p:sp>
              <p:nvSpPr>
                <p:cNvPr id="115" name="Oval 114">
                  <a:extLst>
                    <a:ext uri="{FF2B5EF4-FFF2-40B4-BE49-F238E27FC236}">
                      <a16:creationId xmlns:a16="http://schemas.microsoft.com/office/drawing/2014/main" id="{F69FA67E-E3BA-B25E-04FB-56EF1183C4CA}"/>
                    </a:ext>
                    <a:ext uri="{C183D7F6-B498-43B3-948B-1728B52AA6E4}">
                      <adec:decorative xmlns:adec="http://schemas.microsoft.com/office/drawing/2017/decorative" val="1"/>
                    </a:ext>
                  </a:extLst>
                </p:cNvPr>
                <p:cNvSpPr/>
                <p:nvPr/>
              </p:nvSpPr>
              <p:spPr bwMode="auto">
                <a:xfrm>
                  <a:off x="6581481" y="3876128"/>
                  <a:ext cx="403041" cy="403041"/>
                </a:xfrm>
                <a:prstGeom prst="ellipse">
                  <a:avLst/>
                </a:prstGeom>
                <a:grpFill/>
                <a:ln w="44450" cap="rnd">
                  <a:noFill/>
                  <a:headEnd type="none" w="lg" len="med"/>
                  <a:tailEnd type="none" w="lg" len="med"/>
                </a:ln>
                <a:effectLst>
                  <a:outerShdw blurRad="63500" dist="63500" dir="2700000" algn="tl"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23064" fontAlgn="base">
                    <a:spcBef>
                      <a:spcPct val="0"/>
                    </a:spcBef>
                    <a:spcAft>
                      <a:spcPct val="0"/>
                    </a:spcAft>
                    <a:defRPr/>
                  </a:pPr>
                  <a:endParaRPr lang="en-US" sz="1500" err="1">
                    <a:noFill/>
                    <a:latin typeface="Segoe UI Variable display Semibol" pitchFamily="2" charset="0"/>
                    <a:ea typeface="Open Sans" panose="020B0606030504020204" pitchFamily="34" charset="0"/>
                    <a:cs typeface="Open Sans" panose="020B0606030504020204" pitchFamily="34" charset="0"/>
                  </a:endParaRPr>
                </a:p>
              </p:txBody>
            </p:sp>
          </p:grpSp>
          <p:grpSp>
            <p:nvGrpSpPr>
              <p:cNvPr id="75" name="icons">
                <a:extLst>
                  <a:ext uri="{FF2B5EF4-FFF2-40B4-BE49-F238E27FC236}">
                    <a16:creationId xmlns:a16="http://schemas.microsoft.com/office/drawing/2014/main" id="{09228548-8749-4FE9-85BC-64509EE01DAE}"/>
                  </a:ext>
                </a:extLst>
              </p:cNvPr>
              <p:cNvGrpSpPr/>
              <p:nvPr/>
            </p:nvGrpSpPr>
            <p:grpSpPr>
              <a:xfrm>
                <a:off x="5341230" y="6485123"/>
                <a:ext cx="1334459" cy="1276912"/>
                <a:chOff x="5332797" y="2691114"/>
                <a:chExt cx="1536327" cy="1470075"/>
              </a:xfrm>
              <a:solidFill>
                <a:srgbClr val="FFFFFF"/>
              </a:solidFill>
            </p:grpSpPr>
            <p:sp>
              <p:nvSpPr>
                <p:cNvPr id="103" name="Graphic 27">
                  <a:extLst>
                    <a:ext uri="{FF2B5EF4-FFF2-40B4-BE49-F238E27FC236}">
                      <a16:creationId xmlns:a16="http://schemas.microsoft.com/office/drawing/2014/main" id="{6550CA0F-E635-888C-CB22-14DA9835D983}"/>
                    </a:ext>
                    <a:ext uri="{C183D7F6-B498-43B3-948B-1728B52AA6E4}">
                      <adec:decorative xmlns:adec="http://schemas.microsoft.com/office/drawing/2017/decorative" val="1"/>
                    </a:ext>
                  </a:extLst>
                </p:cNvPr>
                <p:cNvSpPr>
                  <a:spLocks noChangeAspect="1"/>
                </p:cNvSpPr>
                <p:nvPr/>
              </p:nvSpPr>
              <p:spPr>
                <a:xfrm>
                  <a:off x="6712940" y="3353857"/>
                  <a:ext cx="150282" cy="150282"/>
                </a:xfrm>
                <a:custGeom>
                  <a:avLst/>
                  <a:gdLst>
                    <a:gd name="connsiteX0" fmla="*/ 161925 w 200025"/>
                    <a:gd name="connsiteY0" fmla="*/ 109538 h 200025"/>
                    <a:gd name="connsiteX1" fmla="*/ 168688 w 200025"/>
                    <a:gd name="connsiteY1" fmla="*/ 92869 h 200025"/>
                    <a:gd name="connsiteX2" fmla="*/ 104775 w 200025"/>
                    <a:gd name="connsiteY2" fmla="*/ 92869 h 200025"/>
                    <a:gd name="connsiteX3" fmla="*/ 88106 w 200025"/>
                    <a:gd name="connsiteY3" fmla="*/ 76200 h 200025"/>
                    <a:gd name="connsiteX4" fmla="*/ 88106 w 200025"/>
                    <a:gd name="connsiteY4" fmla="*/ 0 h 200025"/>
                    <a:gd name="connsiteX5" fmla="*/ 0 w 200025"/>
                    <a:gd name="connsiteY5" fmla="*/ 90488 h 200025"/>
                    <a:gd name="connsiteX6" fmla="*/ 85725 w 200025"/>
                    <a:gd name="connsiteY6" fmla="*/ 180880 h 200025"/>
                    <a:gd name="connsiteX7" fmla="*/ 85725 w 200025"/>
                    <a:gd name="connsiteY7" fmla="*/ 166688 h 200025"/>
                    <a:gd name="connsiteX8" fmla="*/ 109538 w 200025"/>
                    <a:gd name="connsiteY8" fmla="*/ 142875 h 200025"/>
                    <a:gd name="connsiteX9" fmla="*/ 123825 w 200025"/>
                    <a:gd name="connsiteY9" fmla="*/ 147638 h 200025"/>
                    <a:gd name="connsiteX10" fmla="*/ 123825 w 200025"/>
                    <a:gd name="connsiteY10" fmla="*/ 138113 h 200025"/>
                    <a:gd name="connsiteX11" fmla="*/ 147638 w 200025"/>
                    <a:gd name="connsiteY11" fmla="*/ 114300 h 200025"/>
                    <a:gd name="connsiteX12" fmla="*/ 161925 w 200025"/>
                    <a:gd name="connsiteY12" fmla="*/ 119063 h 200025"/>
                    <a:gd name="connsiteX13" fmla="*/ 161925 w 200025"/>
                    <a:gd name="connsiteY13" fmla="*/ 109538 h 200025"/>
                    <a:gd name="connsiteX14" fmla="*/ 102394 w 200025"/>
                    <a:gd name="connsiteY14" fmla="*/ 762 h 200025"/>
                    <a:gd name="connsiteX15" fmla="*/ 102394 w 200025"/>
                    <a:gd name="connsiteY15" fmla="*/ 76200 h 200025"/>
                    <a:gd name="connsiteX16" fmla="*/ 104775 w 200025"/>
                    <a:gd name="connsiteY16" fmla="*/ 78581 h 200025"/>
                    <a:gd name="connsiteX17" fmla="*/ 180213 w 200025"/>
                    <a:gd name="connsiteY17" fmla="*/ 78581 h 200025"/>
                    <a:gd name="connsiteX18" fmla="*/ 102394 w 200025"/>
                    <a:gd name="connsiteY18" fmla="*/ 762 h 200025"/>
                    <a:gd name="connsiteX19" fmla="*/ 185738 w 200025"/>
                    <a:gd name="connsiteY19" fmla="*/ 95250 h 200025"/>
                    <a:gd name="connsiteX20" fmla="*/ 171450 w 200025"/>
                    <a:gd name="connsiteY20" fmla="*/ 109538 h 200025"/>
                    <a:gd name="connsiteX21" fmla="*/ 171450 w 200025"/>
                    <a:gd name="connsiteY21" fmla="*/ 185738 h 200025"/>
                    <a:gd name="connsiteX22" fmla="*/ 185738 w 200025"/>
                    <a:gd name="connsiteY22" fmla="*/ 200025 h 200025"/>
                    <a:gd name="connsiteX23" fmla="*/ 200025 w 200025"/>
                    <a:gd name="connsiteY23" fmla="*/ 185738 h 200025"/>
                    <a:gd name="connsiteX24" fmla="*/ 200025 w 200025"/>
                    <a:gd name="connsiteY24" fmla="*/ 109538 h 200025"/>
                    <a:gd name="connsiteX25" fmla="*/ 185738 w 200025"/>
                    <a:gd name="connsiteY25" fmla="*/ 95250 h 200025"/>
                    <a:gd name="connsiteX26" fmla="*/ 109538 w 200025"/>
                    <a:gd name="connsiteY26" fmla="*/ 152400 h 200025"/>
                    <a:gd name="connsiteX27" fmla="*/ 95250 w 200025"/>
                    <a:gd name="connsiteY27" fmla="*/ 166688 h 200025"/>
                    <a:gd name="connsiteX28" fmla="*/ 95250 w 200025"/>
                    <a:gd name="connsiteY28" fmla="*/ 185738 h 200025"/>
                    <a:gd name="connsiteX29" fmla="*/ 109538 w 200025"/>
                    <a:gd name="connsiteY29" fmla="*/ 200025 h 200025"/>
                    <a:gd name="connsiteX30" fmla="*/ 123825 w 200025"/>
                    <a:gd name="connsiteY30" fmla="*/ 185738 h 200025"/>
                    <a:gd name="connsiteX31" fmla="*/ 123825 w 200025"/>
                    <a:gd name="connsiteY31" fmla="*/ 166688 h 200025"/>
                    <a:gd name="connsiteX32" fmla="*/ 109538 w 200025"/>
                    <a:gd name="connsiteY32" fmla="*/ 152400 h 200025"/>
                    <a:gd name="connsiteX33" fmla="*/ 133350 w 200025"/>
                    <a:gd name="connsiteY33" fmla="*/ 138113 h 200025"/>
                    <a:gd name="connsiteX34" fmla="*/ 147638 w 200025"/>
                    <a:gd name="connsiteY34" fmla="*/ 123825 h 200025"/>
                    <a:gd name="connsiteX35" fmla="*/ 161925 w 200025"/>
                    <a:gd name="connsiteY35" fmla="*/ 138113 h 200025"/>
                    <a:gd name="connsiteX36" fmla="*/ 161925 w 200025"/>
                    <a:gd name="connsiteY36" fmla="*/ 185738 h 200025"/>
                    <a:gd name="connsiteX37" fmla="*/ 147638 w 200025"/>
                    <a:gd name="connsiteY37" fmla="*/ 200025 h 200025"/>
                    <a:gd name="connsiteX38" fmla="*/ 133350 w 200025"/>
                    <a:gd name="connsiteY38" fmla="*/ 185738 h 200025"/>
                    <a:gd name="connsiteX39" fmla="*/ 133350 w 200025"/>
                    <a:gd name="connsiteY39" fmla="*/ 13811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0025" h="200025">
                      <a:moveTo>
                        <a:pt x="161925" y="109538"/>
                      </a:moveTo>
                      <a:cubicBezTo>
                        <a:pt x="161925" y="103061"/>
                        <a:pt x="164497" y="97155"/>
                        <a:pt x="168688" y="92869"/>
                      </a:cubicBezTo>
                      <a:lnTo>
                        <a:pt x="104775" y="92869"/>
                      </a:lnTo>
                      <a:cubicBezTo>
                        <a:pt x="95536" y="92869"/>
                        <a:pt x="88106" y="85439"/>
                        <a:pt x="88106" y="76200"/>
                      </a:cubicBezTo>
                      <a:lnTo>
                        <a:pt x="88106" y="0"/>
                      </a:lnTo>
                      <a:cubicBezTo>
                        <a:pt x="39243" y="1238"/>
                        <a:pt x="0" y="41243"/>
                        <a:pt x="0" y="90488"/>
                      </a:cubicBezTo>
                      <a:cubicBezTo>
                        <a:pt x="0" y="139732"/>
                        <a:pt x="38005" y="178403"/>
                        <a:pt x="85725" y="180880"/>
                      </a:cubicBezTo>
                      <a:lnTo>
                        <a:pt x="85725" y="166688"/>
                      </a:lnTo>
                      <a:cubicBezTo>
                        <a:pt x="85725" y="153543"/>
                        <a:pt x="96393" y="142875"/>
                        <a:pt x="109538" y="142875"/>
                      </a:cubicBezTo>
                      <a:cubicBezTo>
                        <a:pt x="114872" y="142875"/>
                        <a:pt x="119825" y="144685"/>
                        <a:pt x="123825" y="147638"/>
                      </a:cubicBezTo>
                      <a:lnTo>
                        <a:pt x="123825" y="138113"/>
                      </a:lnTo>
                      <a:cubicBezTo>
                        <a:pt x="123825" y="124968"/>
                        <a:pt x="134493" y="114300"/>
                        <a:pt x="147638" y="114300"/>
                      </a:cubicBezTo>
                      <a:cubicBezTo>
                        <a:pt x="152972" y="114300"/>
                        <a:pt x="157925" y="116110"/>
                        <a:pt x="161925" y="119063"/>
                      </a:cubicBezTo>
                      <a:lnTo>
                        <a:pt x="161925" y="109538"/>
                      </a:lnTo>
                      <a:close/>
                      <a:moveTo>
                        <a:pt x="102394" y="762"/>
                      </a:moveTo>
                      <a:lnTo>
                        <a:pt x="102394" y="76200"/>
                      </a:lnTo>
                      <a:cubicBezTo>
                        <a:pt x="102394" y="77534"/>
                        <a:pt x="103442" y="78581"/>
                        <a:pt x="104775" y="78581"/>
                      </a:cubicBezTo>
                      <a:lnTo>
                        <a:pt x="180213" y="78581"/>
                      </a:lnTo>
                      <a:cubicBezTo>
                        <a:pt x="174879" y="38100"/>
                        <a:pt x="142875" y="6096"/>
                        <a:pt x="102394" y="762"/>
                      </a:cubicBezTo>
                      <a:close/>
                      <a:moveTo>
                        <a:pt x="185738" y="95250"/>
                      </a:moveTo>
                      <a:cubicBezTo>
                        <a:pt x="177832" y="95250"/>
                        <a:pt x="171450" y="101632"/>
                        <a:pt x="171450" y="109538"/>
                      </a:cubicBezTo>
                      <a:lnTo>
                        <a:pt x="171450" y="185738"/>
                      </a:lnTo>
                      <a:cubicBezTo>
                        <a:pt x="171450" y="193643"/>
                        <a:pt x="177832" y="200025"/>
                        <a:pt x="185738" y="200025"/>
                      </a:cubicBezTo>
                      <a:cubicBezTo>
                        <a:pt x="193643" y="200025"/>
                        <a:pt x="200025" y="193643"/>
                        <a:pt x="200025" y="185738"/>
                      </a:cubicBezTo>
                      <a:lnTo>
                        <a:pt x="200025" y="109538"/>
                      </a:lnTo>
                      <a:cubicBezTo>
                        <a:pt x="200025" y="101632"/>
                        <a:pt x="193643" y="95250"/>
                        <a:pt x="185738" y="95250"/>
                      </a:cubicBezTo>
                      <a:close/>
                      <a:moveTo>
                        <a:pt x="109538" y="152400"/>
                      </a:moveTo>
                      <a:cubicBezTo>
                        <a:pt x="101632" y="152400"/>
                        <a:pt x="95250" y="158782"/>
                        <a:pt x="95250" y="166688"/>
                      </a:cubicBezTo>
                      <a:lnTo>
                        <a:pt x="95250" y="185738"/>
                      </a:lnTo>
                      <a:cubicBezTo>
                        <a:pt x="95250" y="193643"/>
                        <a:pt x="101632" y="200025"/>
                        <a:pt x="109538" y="200025"/>
                      </a:cubicBezTo>
                      <a:cubicBezTo>
                        <a:pt x="117443" y="200025"/>
                        <a:pt x="123825" y="193643"/>
                        <a:pt x="123825" y="185738"/>
                      </a:cubicBezTo>
                      <a:lnTo>
                        <a:pt x="123825" y="166688"/>
                      </a:lnTo>
                      <a:cubicBezTo>
                        <a:pt x="123825" y="158782"/>
                        <a:pt x="117443" y="152400"/>
                        <a:pt x="109538" y="152400"/>
                      </a:cubicBezTo>
                      <a:close/>
                      <a:moveTo>
                        <a:pt x="133350" y="138113"/>
                      </a:moveTo>
                      <a:cubicBezTo>
                        <a:pt x="133350" y="130207"/>
                        <a:pt x="139732" y="123825"/>
                        <a:pt x="147638" y="123825"/>
                      </a:cubicBezTo>
                      <a:cubicBezTo>
                        <a:pt x="155543" y="123825"/>
                        <a:pt x="161925" y="130207"/>
                        <a:pt x="161925" y="138113"/>
                      </a:cubicBezTo>
                      <a:lnTo>
                        <a:pt x="161925" y="185738"/>
                      </a:lnTo>
                      <a:cubicBezTo>
                        <a:pt x="161925" y="193643"/>
                        <a:pt x="155543" y="200025"/>
                        <a:pt x="147638" y="200025"/>
                      </a:cubicBezTo>
                      <a:cubicBezTo>
                        <a:pt x="139732" y="200025"/>
                        <a:pt x="133350" y="193643"/>
                        <a:pt x="133350" y="185738"/>
                      </a:cubicBezTo>
                      <a:lnTo>
                        <a:pt x="133350" y="138113"/>
                      </a:lnTo>
                      <a:close/>
                    </a:path>
                  </a:pathLst>
                </a:custGeom>
                <a:grpFill/>
                <a:ln w="9525" cap="flat">
                  <a:noFill/>
                  <a:prstDash val="solid"/>
                  <a:miter/>
                </a:ln>
              </p:spPr>
              <p:txBody>
                <a:bodyPr rtlCol="0" anchor="ctr"/>
                <a:lstStyle/>
                <a:p>
                  <a:pPr>
                    <a:defRPr/>
                  </a:pPr>
                  <a:endParaRPr lang="en-US">
                    <a:solidFill>
                      <a:srgbClr val="FFFFFF"/>
                    </a:solidFill>
                    <a:latin typeface="Segoe UI"/>
                  </a:endParaRPr>
                </a:p>
              </p:txBody>
            </p:sp>
            <p:sp>
              <p:nvSpPr>
                <p:cNvPr id="104" name="Graphic 43">
                  <a:extLst>
                    <a:ext uri="{FF2B5EF4-FFF2-40B4-BE49-F238E27FC236}">
                      <a16:creationId xmlns:a16="http://schemas.microsoft.com/office/drawing/2014/main" id="{0BA51D36-0F1E-BB9F-C79C-DF6E1B5F37C2}"/>
                    </a:ext>
                    <a:ext uri="{C183D7F6-B498-43B3-948B-1728B52AA6E4}">
                      <adec:decorative xmlns:adec="http://schemas.microsoft.com/office/drawing/2017/decorative" val="1"/>
                    </a:ext>
                  </a:extLst>
                </p:cNvPr>
                <p:cNvSpPr>
                  <a:spLocks noChangeAspect="1"/>
                </p:cNvSpPr>
                <p:nvPr/>
              </p:nvSpPr>
              <p:spPr>
                <a:xfrm>
                  <a:off x="5332797" y="3352798"/>
                  <a:ext cx="152400" cy="152400"/>
                </a:xfrm>
                <a:custGeom>
                  <a:avLst/>
                  <a:gdLst>
                    <a:gd name="connsiteX0" fmla="*/ 23813 w 152400"/>
                    <a:gd name="connsiteY0" fmla="*/ 0 h 152400"/>
                    <a:gd name="connsiteX1" fmla="*/ 0 w 152400"/>
                    <a:gd name="connsiteY1" fmla="*/ 23813 h 152400"/>
                    <a:gd name="connsiteX2" fmla="*/ 0 w 152400"/>
                    <a:gd name="connsiteY2" fmla="*/ 100013 h 152400"/>
                    <a:gd name="connsiteX3" fmla="*/ 23813 w 152400"/>
                    <a:gd name="connsiteY3" fmla="*/ 123825 h 152400"/>
                    <a:gd name="connsiteX4" fmla="*/ 100013 w 152400"/>
                    <a:gd name="connsiteY4" fmla="*/ 123825 h 152400"/>
                    <a:gd name="connsiteX5" fmla="*/ 123825 w 152400"/>
                    <a:gd name="connsiteY5" fmla="*/ 100013 h 152400"/>
                    <a:gd name="connsiteX6" fmla="*/ 123825 w 152400"/>
                    <a:gd name="connsiteY6" fmla="*/ 23813 h 152400"/>
                    <a:gd name="connsiteX7" fmla="*/ 100013 w 152400"/>
                    <a:gd name="connsiteY7" fmla="*/ 0 h 152400"/>
                    <a:gd name="connsiteX8" fmla="*/ 23813 w 152400"/>
                    <a:gd name="connsiteY8" fmla="*/ 0 h 152400"/>
                    <a:gd name="connsiteX9" fmla="*/ 9525 w 152400"/>
                    <a:gd name="connsiteY9" fmla="*/ 100013 h 152400"/>
                    <a:gd name="connsiteX10" fmla="*/ 9525 w 152400"/>
                    <a:gd name="connsiteY10" fmla="*/ 38100 h 152400"/>
                    <a:gd name="connsiteX11" fmla="*/ 114300 w 152400"/>
                    <a:gd name="connsiteY11" fmla="*/ 38100 h 152400"/>
                    <a:gd name="connsiteX12" fmla="*/ 114300 w 152400"/>
                    <a:gd name="connsiteY12" fmla="*/ 100013 h 152400"/>
                    <a:gd name="connsiteX13" fmla="*/ 100013 w 152400"/>
                    <a:gd name="connsiteY13" fmla="*/ 114300 h 152400"/>
                    <a:gd name="connsiteX14" fmla="*/ 23813 w 152400"/>
                    <a:gd name="connsiteY14" fmla="*/ 114300 h 152400"/>
                    <a:gd name="connsiteX15" fmla="*/ 9525 w 152400"/>
                    <a:gd name="connsiteY15" fmla="*/ 100013 h 152400"/>
                    <a:gd name="connsiteX16" fmla="*/ 52388 w 152400"/>
                    <a:gd name="connsiteY16" fmla="*/ 152400 h 152400"/>
                    <a:gd name="connsiteX17" fmla="*/ 29051 w 152400"/>
                    <a:gd name="connsiteY17" fmla="*/ 133350 h 152400"/>
                    <a:gd name="connsiteX18" fmla="*/ 38957 w 152400"/>
                    <a:gd name="connsiteY18" fmla="*/ 133350 h 152400"/>
                    <a:gd name="connsiteX19" fmla="*/ 52388 w 152400"/>
                    <a:gd name="connsiteY19" fmla="*/ 142875 h 152400"/>
                    <a:gd name="connsiteX20" fmla="*/ 114300 w 152400"/>
                    <a:gd name="connsiteY20" fmla="*/ 142875 h 152400"/>
                    <a:gd name="connsiteX21" fmla="*/ 142875 w 152400"/>
                    <a:gd name="connsiteY21" fmla="*/ 114300 h 152400"/>
                    <a:gd name="connsiteX22" fmla="*/ 142875 w 152400"/>
                    <a:gd name="connsiteY22" fmla="*/ 52388 h 152400"/>
                    <a:gd name="connsiteX23" fmla="*/ 133350 w 152400"/>
                    <a:gd name="connsiteY23" fmla="*/ 38957 h 152400"/>
                    <a:gd name="connsiteX24" fmla="*/ 133350 w 152400"/>
                    <a:gd name="connsiteY24" fmla="*/ 29051 h 152400"/>
                    <a:gd name="connsiteX25" fmla="*/ 152400 w 152400"/>
                    <a:gd name="connsiteY25" fmla="*/ 52388 h 152400"/>
                    <a:gd name="connsiteX26" fmla="*/ 152400 w 152400"/>
                    <a:gd name="connsiteY26" fmla="*/ 114300 h 152400"/>
                    <a:gd name="connsiteX27" fmla="*/ 114300 w 152400"/>
                    <a:gd name="connsiteY27" fmla="*/ 152400 h 152400"/>
                    <a:gd name="connsiteX28" fmla="*/ 52388 w 152400"/>
                    <a:gd name="connsiteY2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400" h="152400">
                      <a:moveTo>
                        <a:pt x="23813" y="0"/>
                      </a:moveTo>
                      <a:cubicBezTo>
                        <a:pt x="10668" y="0"/>
                        <a:pt x="0" y="10668"/>
                        <a:pt x="0" y="23813"/>
                      </a:cubicBezTo>
                      <a:lnTo>
                        <a:pt x="0" y="100013"/>
                      </a:lnTo>
                      <a:cubicBezTo>
                        <a:pt x="0" y="113157"/>
                        <a:pt x="10668" y="123825"/>
                        <a:pt x="23813" y="123825"/>
                      </a:cubicBezTo>
                      <a:lnTo>
                        <a:pt x="100013" y="123825"/>
                      </a:lnTo>
                      <a:cubicBezTo>
                        <a:pt x="113157" y="123825"/>
                        <a:pt x="123825" y="113157"/>
                        <a:pt x="123825" y="100013"/>
                      </a:cubicBezTo>
                      <a:lnTo>
                        <a:pt x="123825" y="23813"/>
                      </a:lnTo>
                      <a:cubicBezTo>
                        <a:pt x="123825" y="10668"/>
                        <a:pt x="113157" y="0"/>
                        <a:pt x="100013" y="0"/>
                      </a:cubicBezTo>
                      <a:lnTo>
                        <a:pt x="23813" y="0"/>
                      </a:lnTo>
                      <a:close/>
                      <a:moveTo>
                        <a:pt x="9525" y="100013"/>
                      </a:moveTo>
                      <a:lnTo>
                        <a:pt x="9525" y="38100"/>
                      </a:lnTo>
                      <a:lnTo>
                        <a:pt x="114300" y="38100"/>
                      </a:lnTo>
                      <a:lnTo>
                        <a:pt x="114300" y="100013"/>
                      </a:lnTo>
                      <a:cubicBezTo>
                        <a:pt x="114300" y="107918"/>
                        <a:pt x="107918" y="114300"/>
                        <a:pt x="100013" y="114300"/>
                      </a:cubicBezTo>
                      <a:lnTo>
                        <a:pt x="23813" y="114300"/>
                      </a:lnTo>
                      <a:cubicBezTo>
                        <a:pt x="15907" y="114300"/>
                        <a:pt x="9525" y="107918"/>
                        <a:pt x="9525" y="100013"/>
                      </a:cubicBezTo>
                      <a:close/>
                      <a:moveTo>
                        <a:pt x="52388" y="152400"/>
                      </a:moveTo>
                      <a:cubicBezTo>
                        <a:pt x="40862" y="152400"/>
                        <a:pt x="31242" y="144209"/>
                        <a:pt x="29051" y="133350"/>
                      </a:cubicBezTo>
                      <a:lnTo>
                        <a:pt x="38957" y="133350"/>
                      </a:lnTo>
                      <a:cubicBezTo>
                        <a:pt x="40958" y="138875"/>
                        <a:pt x="46196" y="142875"/>
                        <a:pt x="52388" y="142875"/>
                      </a:cubicBezTo>
                      <a:lnTo>
                        <a:pt x="114300" y="142875"/>
                      </a:lnTo>
                      <a:cubicBezTo>
                        <a:pt x="130112" y="142875"/>
                        <a:pt x="142875" y="130112"/>
                        <a:pt x="142875" y="114300"/>
                      </a:cubicBezTo>
                      <a:lnTo>
                        <a:pt x="142875" y="52388"/>
                      </a:lnTo>
                      <a:cubicBezTo>
                        <a:pt x="142875" y="46196"/>
                        <a:pt x="138875" y="40862"/>
                        <a:pt x="133350" y="38957"/>
                      </a:cubicBezTo>
                      <a:lnTo>
                        <a:pt x="133350" y="29051"/>
                      </a:lnTo>
                      <a:cubicBezTo>
                        <a:pt x="144209" y="31242"/>
                        <a:pt x="152400" y="40862"/>
                        <a:pt x="152400" y="52388"/>
                      </a:cubicBezTo>
                      <a:lnTo>
                        <a:pt x="152400" y="114300"/>
                      </a:lnTo>
                      <a:cubicBezTo>
                        <a:pt x="152400" y="135350"/>
                        <a:pt x="135350" y="152400"/>
                        <a:pt x="114300" y="152400"/>
                      </a:cubicBezTo>
                      <a:lnTo>
                        <a:pt x="52388" y="152400"/>
                      </a:lnTo>
                      <a:close/>
                    </a:path>
                  </a:pathLst>
                </a:custGeom>
                <a:grpFill/>
                <a:ln w="952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a:solidFill>
                      <a:srgbClr val="FFFFFF"/>
                    </a:solidFill>
                    <a:latin typeface="Segoe UI"/>
                  </a:endParaRPr>
                </a:p>
              </p:txBody>
            </p:sp>
            <p:sp>
              <p:nvSpPr>
                <p:cNvPr id="105" name="Graphic 46">
                  <a:extLst>
                    <a:ext uri="{FF2B5EF4-FFF2-40B4-BE49-F238E27FC236}">
                      <a16:creationId xmlns:a16="http://schemas.microsoft.com/office/drawing/2014/main" id="{25D5EE02-C8B4-5E62-0DDC-F03AB664C2F2}"/>
                    </a:ext>
                    <a:ext uri="{C183D7F6-B498-43B3-948B-1728B52AA6E4}">
                      <adec:decorative xmlns:adec="http://schemas.microsoft.com/office/drawing/2017/decorative" val="1"/>
                    </a:ext>
                  </a:extLst>
                </p:cNvPr>
                <p:cNvSpPr>
                  <a:spLocks noChangeAspect="1"/>
                </p:cNvSpPr>
                <p:nvPr/>
              </p:nvSpPr>
              <p:spPr>
                <a:xfrm>
                  <a:off x="5346568" y="2691114"/>
                  <a:ext cx="124858" cy="158153"/>
                </a:xfrm>
                <a:custGeom>
                  <a:avLst/>
                  <a:gdLst>
                    <a:gd name="connsiteX0" fmla="*/ 152400 w 285750"/>
                    <a:gd name="connsiteY0" fmla="*/ 92869 h 361950"/>
                    <a:gd name="connsiteX1" fmla="*/ 152400 w 285750"/>
                    <a:gd name="connsiteY1" fmla="*/ 0 h 361950"/>
                    <a:gd name="connsiteX2" fmla="*/ 88106 w 285750"/>
                    <a:gd name="connsiteY2" fmla="*/ 0 h 361950"/>
                    <a:gd name="connsiteX3" fmla="*/ 47625 w 285750"/>
                    <a:gd name="connsiteY3" fmla="*/ 40481 h 361950"/>
                    <a:gd name="connsiteX4" fmla="*/ 47625 w 285750"/>
                    <a:gd name="connsiteY4" fmla="*/ 273844 h 361950"/>
                    <a:gd name="connsiteX5" fmla="*/ 88106 w 285750"/>
                    <a:gd name="connsiteY5" fmla="*/ 314325 h 361950"/>
                    <a:gd name="connsiteX6" fmla="*/ 245269 w 285750"/>
                    <a:gd name="connsiteY6" fmla="*/ 314325 h 361950"/>
                    <a:gd name="connsiteX7" fmla="*/ 285750 w 285750"/>
                    <a:gd name="connsiteY7" fmla="*/ 273844 h 361950"/>
                    <a:gd name="connsiteX8" fmla="*/ 285750 w 285750"/>
                    <a:gd name="connsiteY8" fmla="*/ 133350 h 361950"/>
                    <a:gd name="connsiteX9" fmla="*/ 192881 w 285750"/>
                    <a:gd name="connsiteY9" fmla="*/ 133350 h 361950"/>
                    <a:gd name="connsiteX10" fmla="*/ 152400 w 285750"/>
                    <a:gd name="connsiteY10" fmla="*/ 92869 h 361950"/>
                    <a:gd name="connsiteX11" fmla="*/ 176213 w 285750"/>
                    <a:gd name="connsiteY11" fmla="*/ 92869 h 361950"/>
                    <a:gd name="connsiteX12" fmla="*/ 176213 w 285750"/>
                    <a:gd name="connsiteY12" fmla="*/ 4763 h 361950"/>
                    <a:gd name="connsiteX13" fmla="*/ 280988 w 285750"/>
                    <a:gd name="connsiteY13" fmla="*/ 109538 h 361950"/>
                    <a:gd name="connsiteX14" fmla="*/ 192881 w 285750"/>
                    <a:gd name="connsiteY14" fmla="*/ 109538 h 361950"/>
                    <a:gd name="connsiteX15" fmla="*/ 176213 w 285750"/>
                    <a:gd name="connsiteY15" fmla="*/ 92869 h 361950"/>
                    <a:gd name="connsiteX16" fmla="*/ 0 w 285750"/>
                    <a:gd name="connsiteY16" fmla="*/ 82868 h 361950"/>
                    <a:gd name="connsiteX17" fmla="*/ 23813 w 285750"/>
                    <a:gd name="connsiteY17" fmla="*/ 47530 h 361950"/>
                    <a:gd name="connsiteX18" fmla="*/ 23813 w 285750"/>
                    <a:gd name="connsiteY18" fmla="*/ 273844 h 361950"/>
                    <a:gd name="connsiteX19" fmla="*/ 88106 w 285750"/>
                    <a:gd name="connsiteY19" fmla="*/ 338138 h 361950"/>
                    <a:gd name="connsiteX20" fmla="*/ 238220 w 285750"/>
                    <a:gd name="connsiteY20" fmla="*/ 338138 h 361950"/>
                    <a:gd name="connsiteX21" fmla="*/ 202883 w 285750"/>
                    <a:gd name="connsiteY21" fmla="*/ 361950 h 361950"/>
                    <a:gd name="connsiteX22" fmla="*/ 88106 w 285750"/>
                    <a:gd name="connsiteY22" fmla="*/ 361950 h 361950"/>
                    <a:gd name="connsiteX23" fmla="*/ 0 w 285750"/>
                    <a:gd name="connsiteY23" fmla="*/ 273844 h 361950"/>
                    <a:gd name="connsiteX24" fmla="*/ 0 w 285750"/>
                    <a:gd name="connsiteY24" fmla="*/ 82868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85750" h="361950">
                      <a:moveTo>
                        <a:pt x="152400" y="92869"/>
                      </a:moveTo>
                      <a:lnTo>
                        <a:pt x="152400" y="0"/>
                      </a:lnTo>
                      <a:lnTo>
                        <a:pt x="88106" y="0"/>
                      </a:lnTo>
                      <a:cubicBezTo>
                        <a:pt x="65723" y="0"/>
                        <a:pt x="47625" y="18098"/>
                        <a:pt x="47625" y="40481"/>
                      </a:cubicBezTo>
                      <a:lnTo>
                        <a:pt x="47625" y="273844"/>
                      </a:lnTo>
                      <a:cubicBezTo>
                        <a:pt x="47625" y="296228"/>
                        <a:pt x="65723" y="314325"/>
                        <a:pt x="88106" y="314325"/>
                      </a:cubicBezTo>
                      <a:lnTo>
                        <a:pt x="245269" y="314325"/>
                      </a:lnTo>
                      <a:cubicBezTo>
                        <a:pt x="267653" y="314325"/>
                        <a:pt x="285750" y="296228"/>
                        <a:pt x="285750" y="273844"/>
                      </a:cubicBezTo>
                      <a:lnTo>
                        <a:pt x="285750" y="133350"/>
                      </a:lnTo>
                      <a:lnTo>
                        <a:pt x="192881" y="133350"/>
                      </a:lnTo>
                      <a:cubicBezTo>
                        <a:pt x="170498" y="133350"/>
                        <a:pt x="152400" y="115253"/>
                        <a:pt x="152400" y="92869"/>
                      </a:cubicBezTo>
                      <a:close/>
                      <a:moveTo>
                        <a:pt x="176213" y="92869"/>
                      </a:moveTo>
                      <a:lnTo>
                        <a:pt x="176213" y="4763"/>
                      </a:lnTo>
                      <a:lnTo>
                        <a:pt x="280988" y="109538"/>
                      </a:lnTo>
                      <a:lnTo>
                        <a:pt x="192881" y="109538"/>
                      </a:lnTo>
                      <a:cubicBezTo>
                        <a:pt x="183642" y="109538"/>
                        <a:pt x="176213" y="102108"/>
                        <a:pt x="176213" y="92869"/>
                      </a:cubicBezTo>
                      <a:close/>
                      <a:moveTo>
                        <a:pt x="0" y="82868"/>
                      </a:moveTo>
                      <a:cubicBezTo>
                        <a:pt x="0" y="66866"/>
                        <a:pt x="9811" y="53150"/>
                        <a:pt x="23813" y="47530"/>
                      </a:cubicBezTo>
                      <a:lnTo>
                        <a:pt x="23813" y="273844"/>
                      </a:lnTo>
                      <a:cubicBezTo>
                        <a:pt x="23813" y="309372"/>
                        <a:pt x="52578" y="338138"/>
                        <a:pt x="88106" y="338138"/>
                      </a:cubicBezTo>
                      <a:lnTo>
                        <a:pt x="238220" y="338138"/>
                      </a:lnTo>
                      <a:cubicBezTo>
                        <a:pt x="232601" y="352139"/>
                        <a:pt x="218885" y="361950"/>
                        <a:pt x="202883" y="361950"/>
                      </a:cubicBezTo>
                      <a:lnTo>
                        <a:pt x="88106" y="361950"/>
                      </a:lnTo>
                      <a:cubicBezTo>
                        <a:pt x="39434" y="361950"/>
                        <a:pt x="0" y="322517"/>
                        <a:pt x="0" y="273844"/>
                      </a:cubicBezTo>
                      <a:lnTo>
                        <a:pt x="0" y="82868"/>
                      </a:lnTo>
                      <a:close/>
                    </a:path>
                  </a:pathLst>
                </a:custGeom>
                <a:grpFill/>
                <a:ln w="952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a:solidFill>
                      <a:srgbClr val="FFFFFF"/>
                    </a:solidFill>
                    <a:latin typeface="Segoe UI"/>
                  </a:endParaRPr>
                </a:p>
              </p:txBody>
            </p:sp>
            <p:sp>
              <p:nvSpPr>
                <p:cNvPr id="106" name="Graphic 49">
                  <a:extLst>
                    <a:ext uri="{FF2B5EF4-FFF2-40B4-BE49-F238E27FC236}">
                      <a16:creationId xmlns:a16="http://schemas.microsoft.com/office/drawing/2014/main" id="{644F68AF-29DA-7842-1F99-EB5AD4CB0A0A}"/>
                    </a:ext>
                    <a:ext uri="{C183D7F6-B498-43B3-948B-1728B52AA6E4}">
                      <adec:decorative xmlns:adec="http://schemas.microsoft.com/office/drawing/2017/decorative" val="1"/>
                    </a:ext>
                  </a:extLst>
                </p:cNvPr>
                <p:cNvSpPr>
                  <a:spLocks noChangeAspect="1"/>
                </p:cNvSpPr>
                <p:nvPr/>
              </p:nvSpPr>
              <p:spPr>
                <a:xfrm>
                  <a:off x="6696878" y="2707317"/>
                  <a:ext cx="172246" cy="115586"/>
                </a:xfrm>
                <a:custGeom>
                  <a:avLst/>
                  <a:gdLst>
                    <a:gd name="connsiteX0" fmla="*/ 180975 w 361950"/>
                    <a:gd name="connsiteY0" fmla="*/ 0 h 242887"/>
                    <a:gd name="connsiteX1" fmla="*/ 76581 w 361950"/>
                    <a:gd name="connsiteY1" fmla="*/ 95250 h 242887"/>
                    <a:gd name="connsiteX2" fmla="*/ 73819 w 361950"/>
                    <a:gd name="connsiteY2" fmla="*/ 95250 h 242887"/>
                    <a:gd name="connsiteX3" fmla="*/ 0 w 361950"/>
                    <a:gd name="connsiteY3" fmla="*/ 169069 h 242887"/>
                    <a:gd name="connsiteX4" fmla="*/ 73819 w 361950"/>
                    <a:gd name="connsiteY4" fmla="*/ 242888 h 242887"/>
                    <a:gd name="connsiteX5" fmla="*/ 288131 w 361950"/>
                    <a:gd name="connsiteY5" fmla="*/ 242888 h 242887"/>
                    <a:gd name="connsiteX6" fmla="*/ 361950 w 361950"/>
                    <a:gd name="connsiteY6" fmla="*/ 169069 h 242887"/>
                    <a:gd name="connsiteX7" fmla="*/ 288131 w 361950"/>
                    <a:gd name="connsiteY7" fmla="*/ 95250 h 242887"/>
                    <a:gd name="connsiteX8" fmla="*/ 285369 w 361950"/>
                    <a:gd name="connsiteY8" fmla="*/ 95250 h 242887"/>
                    <a:gd name="connsiteX9" fmla="*/ 180975 w 361950"/>
                    <a:gd name="connsiteY9" fmla="*/ 0 h 24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50" h="242887">
                      <a:moveTo>
                        <a:pt x="180975" y="0"/>
                      </a:moveTo>
                      <a:cubicBezTo>
                        <a:pt x="126302" y="0"/>
                        <a:pt x="81439" y="41815"/>
                        <a:pt x="76581" y="95250"/>
                      </a:cubicBezTo>
                      <a:lnTo>
                        <a:pt x="73819" y="95250"/>
                      </a:lnTo>
                      <a:cubicBezTo>
                        <a:pt x="33052" y="95250"/>
                        <a:pt x="0" y="128302"/>
                        <a:pt x="0" y="169069"/>
                      </a:cubicBezTo>
                      <a:cubicBezTo>
                        <a:pt x="0" y="209836"/>
                        <a:pt x="33052" y="242888"/>
                        <a:pt x="73819" y="242888"/>
                      </a:cubicBezTo>
                      <a:lnTo>
                        <a:pt x="288131" y="242888"/>
                      </a:lnTo>
                      <a:cubicBezTo>
                        <a:pt x="328898" y="242888"/>
                        <a:pt x="361950" y="209836"/>
                        <a:pt x="361950" y="169069"/>
                      </a:cubicBezTo>
                      <a:cubicBezTo>
                        <a:pt x="361950" y="128302"/>
                        <a:pt x="328898" y="95250"/>
                        <a:pt x="288131" y="95250"/>
                      </a:cubicBezTo>
                      <a:lnTo>
                        <a:pt x="285369" y="95250"/>
                      </a:lnTo>
                      <a:cubicBezTo>
                        <a:pt x="280511" y="41815"/>
                        <a:pt x="235649" y="0"/>
                        <a:pt x="180975" y="0"/>
                      </a:cubicBezTo>
                      <a:close/>
                    </a:path>
                  </a:pathLst>
                </a:custGeom>
                <a:grpFill/>
                <a:ln w="9525" cap="flat">
                  <a:noFill/>
                  <a:prstDash val="solid"/>
                  <a:miter/>
                </a:ln>
              </p:spPr>
              <p:txBody>
                <a:bodyPr rtlCol="0" anchor="ctr"/>
                <a:lstStyle/>
                <a:p>
                  <a:pPr>
                    <a:defRPr/>
                  </a:pPr>
                  <a:endParaRPr lang="en-US">
                    <a:solidFill>
                      <a:srgbClr val="FFFFFF"/>
                    </a:solidFill>
                    <a:latin typeface="Segoe UI"/>
                  </a:endParaRPr>
                </a:p>
              </p:txBody>
            </p:sp>
            <p:sp>
              <p:nvSpPr>
                <p:cNvPr id="107" name="Graphic 52">
                  <a:extLst>
                    <a:ext uri="{FF2B5EF4-FFF2-40B4-BE49-F238E27FC236}">
                      <a16:creationId xmlns:a16="http://schemas.microsoft.com/office/drawing/2014/main" id="{1AAE6EF9-1A4E-8DE2-7538-A9E7AB6652C3}"/>
                    </a:ext>
                    <a:ext uri="{C183D7F6-B498-43B3-948B-1728B52AA6E4}">
                      <adec:decorative xmlns:adec="http://schemas.microsoft.com/office/drawing/2017/decorative" val="1"/>
                    </a:ext>
                  </a:extLst>
                </p:cNvPr>
                <p:cNvSpPr>
                  <a:spLocks noChangeAspect="1"/>
                </p:cNvSpPr>
                <p:nvPr/>
              </p:nvSpPr>
              <p:spPr>
                <a:xfrm>
                  <a:off x="5344365" y="3996857"/>
                  <a:ext cx="129265" cy="161582"/>
                </a:xfrm>
                <a:custGeom>
                  <a:avLst/>
                  <a:gdLst>
                    <a:gd name="connsiteX0" fmla="*/ 48101 w 304800"/>
                    <a:gd name="connsiteY0" fmla="*/ 19907 h 381000"/>
                    <a:gd name="connsiteX1" fmla="*/ 152400 w 304800"/>
                    <a:gd name="connsiteY1" fmla="*/ 0 h 381000"/>
                    <a:gd name="connsiteX2" fmla="*/ 256699 w 304800"/>
                    <a:gd name="connsiteY2" fmla="*/ 19907 h 381000"/>
                    <a:gd name="connsiteX3" fmla="*/ 304800 w 304800"/>
                    <a:gd name="connsiteY3" fmla="*/ 76200 h 381000"/>
                    <a:gd name="connsiteX4" fmla="*/ 256699 w 304800"/>
                    <a:gd name="connsiteY4" fmla="*/ 132493 h 381000"/>
                    <a:gd name="connsiteX5" fmla="*/ 152400 w 304800"/>
                    <a:gd name="connsiteY5" fmla="*/ 152400 h 381000"/>
                    <a:gd name="connsiteX6" fmla="*/ 48101 w 304800"/>
                    <a:gd name="connsiteY6" fmla="*/ 132493 h 381000"/>
                    <a:gd name="connsiteX7" fmla="*/ 0 w 304800"/>
                    <a:gd name="connsiteY7" fmla="*/ 76200 h 381000"/>
                    <a:gd name="connsiteX8" fmla="*/ 48101 w 304800"/>
                    <a:gd name="connsiteY8" fmla="*/ 19907 h 381000"/>
                    <a:gd name="connsiteX9" fmla="*/ 0 w 304800"/>
                    <a:gd name="connsiteY9" fmla="*/ 128778 h 381000"/>
                    <a:gd name="connsiteX10" fmla="*/ 38195 w 304800"/>
                    <a:gd name="connsiteY10" fmla="*/ 154115 h 381000"/>
                    <a:gd name="connsiteX11" fmla="*/ 152400 w 304800"/>
                    <a:gd name="connsiteY11" fmla="*/ 176213 h 381000"/>
                    <a:gd name="connsiteX12" fmla="*/ 266605 w 304800"/>
                    <a:gd name="connsiteY12" fmla="*/ 154115 h 381000"/>
                    <a:gd name="connsiteX13" fmla="*/ 304800 w 304800"/>
                    <a:gd name="connsiteY13" fmla="*/ 128778 h 381000"/>
                    <a:gd name="connsiteX14" fmla="*/ 304800 w 304800"/>
                    <a:gd name="connsiteY14" fmla="*/ 307181 h 381000"/>
                    <a:gd name="connsiteX15" fmla="*/ 304800 w 304800"/>
                    <a:gd name="connsiteY15" fmla="*/ 307181 h 381000"/>
                    <a:gd name="connsiteX16" fmla="*/ 256794 w 304800"/>
                    <a:gd name="connsiteY16" fmla="*/ 361093 h 381000"/>
                    <a:gd name="connsiteX17" fmla="*/ 152495 w 304800"/>
                    <a:gd name="connsiteY17" fmla="*/ 381000 h 381000"/>
                    <a:gd name="connsiteX18" fmla="*/ 48197 w 304800"/>
                    <a:gd name="connsiteY18" fmla="*/ 361093 h 381000"/>
                    <a:gd name="connsiteX19" fmla="*/ 0 w 304800"/>
                    <a:gd name="connsiteY19" fmla="*/ 307181 h 381000"/>
                    <a:gd name="connsiteX20" fmla="*/ 0 w 304800"/>
                    <a:gd name="connsiteY20" fmla="*/ 307181 h 381000"/>
                    <a:gd name="connsiteX21" fmla="*/ 0 w 304800"/>
                    <a:gd name="connsiteY21" fmla="*/ 128778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4800" h="381000">
                      <a:moveTo>
                        <a:pt x="48101" y="19907"/>
                      </a:moveTo>
                      <a:cubicBezTo>
                        <a:pt x="75438" y="7429"/>
                        <a:pt x="112300" y="0"/>
                        <a:pt x="152400" y="0"/>
                      </a:cubicBezTo>
                      <a:cubicBezTo>
                        <a:pt x="192500" y="0"/>
                        <a:pt x="229362" y="7429"/>
                        <a:pt x="256699" y="19907"/>
                      </a:cubicBezTo>
                      <a:cubicBezTo>
                        <a:pt x="282988" y="31909"/>
                        <a:pt x="304800" y="50959"/>
                        <a:pt x="304800" y="76200"/>
                      </a:cubicBezTo>
                      <a:cubicBezTo>
                        <a:pt x="304800" y="101441"/>
                        <a:pt x="282988" y="120491"/>
                        <a:pt x="256699" y="132493"/>
                      </a:cubicBezTo>
                      <a:cubicBezTo>
                        <a:pt x="229362" y="144971"/>
                        <a:pt x="192500" y="152400"/>
                        <a:pt x="152400" y="152400"/>
                      </a:cubicBezTo>
                      <a:cubicBezTo>
                        <a:pt x="112300" y="152400"/>
                        <a:pt x="75438" y="144971"/>
                        <a:pt x="48101" y="132493"/>
                      </a:cubicBezTo>
                      <a:cubicBezTo>
                        <a:pt x="21812" y="120491"/>
                        <a:pt x="0" y="101441"/>
                        <a:pt x="0" y="76200"/>
                      </a:cubicBezTo>
                      <a:cubicBezTo>
                        <a:pt x="0" y="50959"/>
                        <a:pt x="21812" y="31909"/>
                        <a:pt x="48101" y="19907"/>
                      </a:cubicBezTo>
                      <a:close/>
                      <a:moveTo>
                        <a:pt x="0" y="128778"/>
                      </a:moveTo>
                      <a:cubicBezTo>
                        <a:pt x="11525" y="139922"/>
                        <a:pt x="25527" y="148304"/>
                        <a:pt x="38195" y="154115"/>
                      </a:cubicBezTo>
                      <a:cubicBezTo>
                        <a:pt x="69247" y="168307"/>
                        <a:pt x="109633" y="176213"/>
                        <a:pt x="152400" y="176213"/>
                      </a:cubicBezTo>
                      <a:cubicBezTo>
                        <a:pt x="195167" y="176213"/>
                        <a:pt x="235553" y="168402"/>
                        <a:pt x="266605" y="154115"/>
                      </a:cubicBezTo>
                      <a:cubicBezTo>
                        <a:pt x="279273" y="148304"/>
                        <a:pt x="293275" y="139922"/>
                        <a:pt x="304800" y="128778"/>
                      </a:cubicBezTo>
                      <a:lnTo>
                        <a:pt x="304800" y="307181"/>
                      </a:lnTo>
                      <a:lnTo>
                        <a:pt x="304800" y="307181"/>
                      </a:lnTo>
                      <a:cubicBezTo>
                        <a:pt x="303467" y="331280"/>
                        <a:pt x="282226" y="349472"/>
                        <a:pt x="256794" y="361093"/>
                      </a:cubicBezTo>
                      <a:cubicBezTo>
                        <a:pt x="229457" y="373571"/>
                        <a:pt x="192596" y="381000"/>
                        <a:pt x="152495" y="381000"/>
                      </a:cubicBezTo>
                      <a:cubicBezTo>
                        <a:pt x="112395" y="381000"/>
                        <a:pt x="75533" y="373571"/>
                        <a:pt x="48197" y="361093"/>
                      </a:cubicBezTo>
                      <a:cubicBezTo>
                        <a:pt x="22670" y="349472"/>
                        <a:pt x="1429" y="331280"/>
                        <a:pt x="0" y="307181"/>
                      </a:cubicBezTo>
                      <a:lnTo>
                        <a:pt x="0" y="307181"/>
                      </a:lnTo>
                      <a:lnTo>
                        <a:pt x="0" y="128778"/>
                      </a:lnTo>
                      <a:close/>
                    </a:path>
                  </a:pathLst>
                </a:custGeom>
                <a:grpFill/>
                <a:ln w="952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a:solidFill>
                      <a:srgbClr val="FFFFFF"/>
                    </a:solidFill>
                    <a:latin typeface="Segoe UI"/>
                  </a:endParaRPr>
                </a:p>
              </p:txBody>
            </p:sp>
            <p:sp>
              <p:nvSpPr>
                <p:cNvPr id="108" name="Graphic 55">
                  <a:extLst>
                    <a:ext uri="{FF2B5EF4-FFF2-40B4-BE49-F238E27FC236}">
                      <a16:creationId xmlns:a16="http://schemas.microsoft.com/office/drawing/2014/main" id="{75B06597-A8DA-883E-3196-C6C0E4425525}"/>
                    </a:ext>
                    <a:ext uri="{C183D7F6-B498-43B3-948B-1728B52AA6E4}">
                      <adec:decorative xmlns:adec="http://schemas.microsoft.com/office/drawing/2017/decorative" val="1"/>
                    </a:ext>
                  </a:extLst>
                </p:cNvPr>
                <p:cNvSpPr>
                  <a:spLocks noChangeAspect="1"/>
                </p:cNvSpPr>
                <p:nvPr/>
              </p:nvSpPr>
              <p:spPr>
                <a:xfrm>
                  <a:off x="6699460" y="3994107"/>
                  <a:ext cx="167082" cy="167082"/>
                </a:xfrm>
                <a:custGeom>
                  <a:avLst/>
                  <a:gdLst>
                    <a:gd name="connsiteX0" fmla="*/ 166568 w 190452"/>
                    <a:gd name="connsiteY0" fmla="*/ 33980 h 190452"/>
                    <a:gd name="connsiteX1" fmla="*/ 178570 w 190452"/>
                    <a:gd name="connsiteY1" fmla="*/ 69032 h 190452"/>
                    <a:gd name="connsiteX2" fmla="*/ 148566 w 190452"/>
                    <a:gd name="connsiteY2" fmla="*/ 119324 h 190452"/>
                    <a:gd name="connsiteX3" fmla="*/ 129992 w 190452"/>
                    <a:gd name="connsiteY3" fmla="*/ 115610 h 190452"/>
                    <a:gd name="connsiteX4" fmla="*/ 74843 w 190452"/>
                    <a:gd name="connsiteY4" fmla="*/ 60460 h 190452"/>
                    <a:gd name="connsiteX5" fmla="*/ 71128 w 190452"/>
                    <a:gd name="connsiteY5" fmla="*/ 41886 h 190452"/>
                    <a:gd name="connsiteX6" fmla="*/ 121420 w 190452"/>
                    <a:gd name="connsiteY6" fmla="*/ 11882 h 190452"/>
                    <a:gd name="connsiteX7" fmla="*/ 156472 w 190452"/>
                    <a:gd name="connsiteY7" fmla="*/ 23884 h 190452"/>
                    <a:gd name="connsiteX8" fmla="*/ 178284 w 190452"/>
                    <a:gd name="connsiteY8" fmla="*/ 2072 h 190452"/>
                    <a:gd name="connsiteX9" fmla="*/ 188381 w 190452"/>
                    <a:gd name="connsiteY9" fmla="*/ 2072 h 190452"/>
                    <a:gd name="connsiteX10" fmla="*/ 188381 w 190452"/>
                    <a:gd name="connsiteY10" fmla="*/ 12168 h 190452"/>
                    <a:gd name="connsiteX11" fmla="*/ 166568 w 190452"/>
                    <a:gd name="connsiteY11" fmla="*/ 33980 h 190452"/>
                    <a:gd name="connsiteX12" fmla="*/ 12168 w 190452"/>
                    <a:gd name="connsiteY12" fmla="*/ 188381 h 190452"/>
                    <a:gd name="connsiteX13" fmla="*/ 33980 w 190452"/>
                    <a:gd name="connsiteY13" fmla="*/ 166568 h 190452"/>
                    <a:gd name="connsiteX14" fmla="*/ 69032 w 190452"/>
                    <a:gd name="connsiteY14" fmla="*/ 178570 h 190452"/>
                    <a:gd name="connsiteX15" fmla="*/ 119324 w 190452"/>
                    <a:gd name="connsiteY15" fmla="*/ 148566 h 190452"/>
                    <a:gd name="connsiteX16" fmla="*/ 115610 w 190452"/>
                    <a:gd name="connsiteY16" fmla="*/ 129992 h 190452"/>
                    <a:gd name="connsiteX17" fmla="*/ 60460 w 190452"/>
                    <a:gd name="connsiteY17" fmla="*/ 74843 h 190452"/>
                    <a:gd name="connsiteX18" fmla="*/ 41886 w 190452"/>
                    <a:gd name="connsiteY18" fmla="*/ 71128 h 190452"/>
                    <a:gd name="connsiteX19" fmla="*/ 11882 w 190452"/>
                    <a:gd name="connsiteY19" fmla="*/ 121420 h 190452"/>
                    <a:gd name="connsiteX20" fmla="*/ 23884 w 190452"/>
                    <a:gd name="connsiteY20" fmla="*/ 156472 h 190452"/>
                    <a:gd name="connsiteX21" fmla="*/ 2072 w 190452"/>
                    <a:gd name="connsiteY21" fmla="*/ 178284 h 190452"/>
                    <a:gd name="connsiteX22" fmla="*/ 2072 w 190452"/>
                    <a:gd name="connsiteY22" fmla="*/ 188381 h 190452"/>
                    <a:gd name="connsiteX23" fmla="*/ 12168 w 190452"/>
                    <a:gd name="connsiteY23" fmla="*/ 188381 h 19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0452" h="190452">
                      <a:moveTo>
                        <a:pt x="166568" y="33980"/>
                      </a:moveTo>
                      <a:cubicBezTo>
                        <a:pt x="174093" y="43696"/>
                        <a:pt x="178570" y="55793"/>
                        <a:pt x="178570" y="69032"/>
                      </a:cubicBezTo>
                      <a:cubicBezTo>
                        <a:pt x="178570" y="90749"/>
                        <a:pt x="166378" y="109704"/>
                        <a:pt x="148566" y="119324"/>
                      </a:cubicBezTo>
                      <a:cubicBezTo>
                        <a:pt x="142375" y="122658"/>
                        <a:pt x="134945" y="120563"/>
                        <a:pt x="129992" y="115610"/>
                      </a:cubicBezTo>
                      <a:lnTo>
                        <a:pt x="74843" y="60460"/>
                      </a:lnTo>
                      <a:cubicBezTo>
                        <a:pt x="69890" y="55507"/>
                        <a:pt x="67794" y="48077"/>
                        <a:pt x="71128" y="41886"/>
                      </a:cubicBezTo>
                      <a:cubicBezTo>
                        <a:pt x="80748" y="23979"/>
                        <a:pt x="99703" y="11882"/>
                        <a:pt x="121420" y="11882"/>
                      </a:cubicBezTo>
                      <a:cubicBezTo>
                        <a:pt x="134660" y="11882"/>
                        <a:pt x="146756" y="16359"/>
                        <a:pt x="156472" y="23884"/>
                      </a:cubicBezTo>
                      <a:lnTo>
                        <a:pt x="178284" y="2072"/>
                      </a:lnTo>
                      <a:cubicBezTo>
                        <a:pt x="181046" y="-691"/>
                        <a:pt x="185618" y="-691"/>
                        <a:pt x="188381" y="2072"/>
                      </a:cubicBezTo>
                      <a:cubicBezTo>
                        <a:pt x="191143" y="4834"/>
                        <a:pt x="191143" y="9406"/>
                        <a:pt x="188381" y="12168"/>
                      </a:cubicBezTo>
                      <a:lnTo>
                        <a:pt x="166568" y="33980"/>
                      </a:lnTo>
                      <a:close/>
                      <a:moveTo>
                        <a:pt x="12168" y="188381"/>
                      </a:moveTo>
                      <a:lnTo>
                        <a:pt x="33980" y="166568"/>
                      </a:lnTo>
                      <a:cubicBezTo>
                        <a:pt x="43696" y="174093"/>
                        <a:pt x="55793" y="178570"/>
                        <a:pt x="69032" y="178570"/>
                      </a:cubicBezTo>
                      <a:cubicBezTo>
                        <a:pt x="90749" y="178570"/>
                        <a:pt x="109704" y="166378"/>
                        <a:pt x="119324" y="148566"/>
                      </a:cubicBezTo>
                      <a:cubicBezTo>
                        <a:pt x="122658" y="142375"/>
                        <a:pt x="120563" y="134945"/>
                        <a:pt x="115610" y="129992"/>
                      </a:cubicBezTo>
                      <a:lnTo>
                        <a:pt x="60460" y="74843"/>
                      </a:lnTo>
                      <a:cubicBezTo>
                        <a:pt x="55507" y="69890"/>
                        <a:pt x="48077" y="67794"/>
                        <a:pt x="41886" y="71128"/>
                      </a:cubicBezTo>
                      <a:cubicBezTo>
                        <a:pt x="23979" y="80748"/>
                        <a:pt x="11882" y="99703"/>
                        <a:pt x="11882" y="121420"/>
                      </a:cubicBezTo>
                      <a:cubicBezTo>
                        <a:pt x="11882" y="134660"/>
                        <a:pt x="16359" y="146756"/>
                        <a:pt x="23884" y="156472"/>
                      </a:cubicBezTo>
                      <a:lnTo>
                        <a:pt x="2072" y="178284"/>
                      </a:lnTo>
                      <a:cubicBezTo>
                        <a:pt x="-691" y="181046"/>
                        <a:pt x="-691" y="185618"/>
                        <a:pt x="2072" y="188381"/>
                      </a:cubicBezTo>
                      <a:cubicBezTo>
                        <a:pt x="4834" y="191143"/>
                        <a:pt x="9406" y="191143"/>
                        <a:pt x="12168" y="188381"/>
                      </a:cubicBezTo>
                      <a:close/>
                    </a:path>
                  </a:pathLst>
                </a:custGeom>
                <a:grpFill/>
                <a:ln w="952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en-US">
                    <a:solidFill>
                      <a:srgbClr val="FFFFFF"/>
                    </a:solidFill>
                    <a:latin typeface="Segoe UI"/>
                  </a:endParaRPr>
                </a:p>
              </p:txBody>
            </p:sp>
          </p:grpSp>
        </p:grpSp>
      </p:grpSp>
      <p:grpSp>
        <p:nvGrpSpPr>
          <p:cNvPr id="4" name="Group 3" descr="Memory &amp; context:&#10;Visually represented by a line pathway with dots at different points.">
            <a:extLst>
              <a:ext uri="{FF2B5EF4-FFF2-40B4-BE49-F238E27FC236}">
                <a16:creationId xmlns:a16="http://schemas.microsoft.com/office/drawing/2014/main" id="{6CF9FC03-BB64-F3EC-3042-411437BD02DE}"/>
              </a:ext>
            </a:extLst>
          </p:cNvPr>
          <p:cNvGrpSpPr>
            <a:grpSpLocks noChangeAspect="1"/>
          </p:cNvGrpSpPr>
          <p:nvPr/>
        </p:nvGrpSpPr>
        <p:grpSpPr>
          <a:xfrm>
            <a:off x="2518396" y="1164048"/>
            <a:ext cx="4114389" cy="2607632"/>
            <a:chOff x="6071163" y="1525528"/>
            <a:chExt cx="4987138" cy="3160766"/>
          </a:xfrm>
        </p:grpSpPr>
        <p:sp>
          <p:nvSpPr>
            <p:cNvPr id="5" name="memory box">
              <a:extLst>
                <a:ext uri="{FF2B5EF4-FFF2-40B4-BE49-F238E27FC236}">
                  <a16:creationId xmlns:a16="http://schemas.microsoft.com/office/drawing/2014/main" id="{C6CBD198-DCB7-D4DF-21F4-C522E28A6BBF}"/>
                </a:ext>
                <a:ext uri="{C183D7F6-B498-43B3-948B-1728B52AA6E4}">
                  <adec:decorative xmlns:adec="http://schemas.microsoft.com/office/drawing/2017/decorative" val="1"/>
                </a:ext>
              </a:extLst>
            </p:cNvPr>
            <p:cNvSpPr/>
            <p:nvPr/>
          </p:nvSpPr>
          <p:spPr bwMode="auto">
            <a:xfrm>
              <a:off x="6071163" y="1525528"/>
              <a:ext cx="4987138" cy="3160766"/>
            </a:xfrm>
            <a:prstGeom prst="roundRect">
              <a:avLst>
                <a:gd name="adj" fmla="val 5491"/>
              </a:avLst>
            </a:prstGeom>
            <a:solidFill>
              <a:srgbClr val="091F2C">
                <a:alpha val="90000"/>
              </a:srgbClr>
            </a:solidFill>
            <a:ln w="19050">
              <a:solidFill>
                <a:srgbClr val="657076"/>
              </a:solidFill>
              <a:headEnd type="none" w="med" len="med"/>
              <a:tailEnd type="none" w="med" len="med"/>
            </a:ln>
            <a:effectLst>
              <a:outerShdw blurRad="63500" dist="63500" dir="600000" algn="tl" rotWithShape="0">
                <a:prstClr val="black">
                  <a:alpha val="20000"/>
                </a:prstClr>
              </a:outerShdw>
            </a:effectLst>
            <a:scene3d>
              <a:camera prst="orthographicFront">
                <a:rot lat="480000" lon="27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5740" tIns="137160" rIns="0" bIns="109728" numCol="1" spcCol="0" rtlCol="0" fromWordArt="0" anchor="t" anchorCtr="0" forceAA="0" compatLnSpc="1">
              <a:prstTxWarp prst="textNoShape">
                <a:avLst/>
              </a:prstTxWarp>
              <a:noAutofit/>
            </a:bodyPr>
            <a:lstStyle/>
            <a:p>
              <a:pPr defTabSz="699354" fontAlgn="base">
                <a:spcBef>
                  <a:spcPct val="0"/>
                </a:spcBef>
                <a:spcAft>
                  <a:spcPct val="0"/>
                </a:spcAft>
                <a:defRPr/>
              </a:pPr>
              <a:r>
                <a:rPr lang="en-US" sz="1800">
                  <a:solidFill>
                    <a:srgbClr val="BED730"/>
                  </a:solidFill>
                  <a:latin typeface="Segoe UI Variable Display Semib" pitchFamily="2" charset="0"/>
                  <a:cs typeface="Segoe UI" pitchFamily="34" charset="0"/>
                </a:rPr>
                <a:t>Memory &amp; context</a:t>
              </a:r>
            </a:p>
          </p:txBody>
        </p:sp>
        <p:grpSp>
          <p:nvGrpSpPr>
            <p:cNvPr id="7" name="Group 6">
              <a:extLst>
                <a:ext uri="{FF2B5EF4-FFF2-40B4-BE49-F238E27FC236}">
                  <a16:creationId xmlns:a16="http://schemas.microsoft.com/office/drawing/2014/main" id="{E3B3F316-23A8-C169-D4C7-5498FD97E32C}"/>
                </a:ext>
              </a:extLst>
            </p:cNvPr>
            <p:cNvGrpSpPr/>
            <p:nvPr/>
          </p:nvGrpSpPr>
          <p:grpSpPr>
            <a:xfrm>
              <a:off x="6809104" y="2309684"/>
              <a:ext cx="3651427" cy="2063823"/>
              <a:chOff x="6809104" y="5415275"/>
              <a:chExt cx="3651427" cy="2063823"/>
            </a:xfrm>
            <a:scene3d>
              <a:camera prst="orthographicFront">
                <a:rot lat="480000" lon="2700000" rev="0"/>
              </a:camera>
              <a:lightRig rig="threePt" dir="t"/>
            </a:scene3d>
          </p:grpSpPr>
          <p:cxnSp>
            <p:nvCxnSpPr>
              <p:cNvPr id="10" name="Straight Connector 9">
                <a:extLst>
                  <a:ext uri="{FF2B5EF4-FFF2-40B4-BE49-F238E27FC236}">
                    <a16:creationId xmlns:a16="http://schemas.microsoft.com/office/drawing/2014/main" id="{7A57590E-EA59-9F4D-06A7-1A980F1C5AD8}"/>
                  </a:ext>
                  <a:ext uri="{C183D7F6-B498-43B3-948B-1728B52AA6E4}">
                    <adec:decorative xmlns:adec="http://schemas.microsoft.com/office/drawing/2017/decorative" val="1"/>
                  </a:ext>
                </a:extLst>
              </p:cNvPr>
              <p:cNvCxnSpPr>
                <a:cxnSpLocks/>
                <a:stCxn id="60" idx="6"/>
                <a:endCxn id="21" idx="0"/>
              </p:cNvCxnSpPr>
              <p:nvPr/>
            </p:nvCxnSpPr>
            <p:spPr>
              <a:xfrm flipV="1">
                <a:off x="7109624" y="5804575"/>
                <a:ext cx="2567016" cy="1"/>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5" name="Straight Connector 14">
                <a:extLst>
                  <a:ext uri="{FF2B5EF4-FFF2-40B4-BE49-F238E27FC236}">
                    <a16:creationId xmlns:a16="http://schemas.microsoft.com/office/drawing/2014/main" id="{67379E06-D799-3F8F-FA34-572931FF8B01}"/>
                  </a:ext>
                  <a:ext uri="{C183D7F6-B498-43B3-948B-1728B52AA6E4}">
                    <adec:decorative xmlns:adec="http://schemas.microsoft.com/office/drawing/2017/decorative" val="1"/>
                  </a:ext>
                </a:extLst>
              </p:cNvPr>
              <p:cNvCxnSpPr>
                <a:cxnSpLocks/>
                <a:stCxn id="22" idx="0"/>
                <a:endCxn id="21" idx="2"/>
              </p:cNvCxnSpPr>
              <p:nvPr/>
            </p:nvCxnSpPr>
            <p:spPr>
              <a:xfrm flipV="1">
                <a:off x="7587673" y="6193875"/>
                <a:ext cx="2089226" cy="1"/>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8" name="Straight Connector 17">
                <a:extLst>
                  <a:ext uri="{FF2B5EF4-FFF2-40B4-BE49-F238E27FC236}">
                    <a16:creationId xmlns:a16="http://schemas.microsoft.com/office/drawing/2014/main" id="{12451A36-9F4F-12CB-6D20-662A60BDCA96}"/>
                  </a:ext>
                  <a:ext uri="{C183D7F6-B498-43B3-948B-1728B52AA6E4}">
                    <adec:decorative xmlns:adec="http://schemas.microsoft.com/office/drawing/2017/decorative" val="1"/>
                  </a:ext>
                </a:extLst>
              </p:cNvPr>
              <p:cNvCxnSpPr>
                <a:cxnSpLocks/>
                <a:stCxn id="22" idx="2"/>
                <a:endCxn id="49" idx="0"/>
              </p:cNvCxnSpPr>
              <p:nvPr/>
            </p:nvCxnSpPr>
            <p:spPr>
              <a:xfrm>
                <a:off x="7587414" y="6583176"/>
                <a:ext cx="2510519" cy="1"/>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21" name="Arc 20">
                <a:extLst>
                  <a:ext uri="{FF2B5EF4-FFF2-40B4-BE49-F238E27FC236}">
                    <a16:creationId xmlns:a16="http://schemas.microsoft.com/office/drawing/2014/main" id="{209E19E6-E603-E6FD-0F65-E05C2CAA2711}"/>
                  </a:ext>
                  <a:ext uri="{C183D7F6-B498-43B3-948B-1728B52AA6E4}">
                    <adec:decorative xmlns:adec="http://schemas.microsoft.com/office/drawing/2017/decorative" val="1"/>
                  </a:ext>
                </a:extLst>
              </p:cNvPr>
              <p:cNvSpPr/>
              <p:nvPr/>
            </p:nvSpPr>
            <p:spPr>
              <a:xfrm>
                <a:off x="9481990" y="5804575"/>
                <a:ext cx="389300" cy="389300"/>
              </a:xfrm>
              <a:prstGeom prst="arc">
                <a:avLst>
                  <a:gd name="adj1" fmla="val 16200000"/>
                  <a:gd name="adj2" fmla="val 5395409"/>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defRPr/>
                </a:pPr>
                <a:endParaRPr lang="en-US">
                  <a:solidFill>
                    <a:srgbClr val="FFFFFF"/>
                  </a:solidFill>
                  <a:latin typeface="Segoe UI"/>
                </a:endParaRPr>
              </a:p>
            </p:txBody>
          </p:sp>
          <p:sp>
            <p:nvSpPr>
              <p:cNvPr id="22" name="Arc 21">
                <a:extLst>
                  <a:ext uri="{FF2B5EF4-FFF2-40B4-BE49-F238E27FC236}">
                    <a16:creationId xmlns:a16="http://schemas.microsoft.com/office/drawing/2014/main" id="{D3627F2E-C191-8299-06C6-40EBF8C05855}"/>
                  </a:ext>
                  <a:ext uri="{C183D7F6-B498-43B3-948B-1728B52AA6E4}">
                    <adec:decorative xmlns:adec="http://schemas.microsoft.com/office/drawing/2017/decorative" val="1"/>
                  </a:ext>
                </a:extLst>
              </p:cNvPr>
              <p:cNvSpPr/>
              <p:nvPr/>
            </p:nvSpPr>
            <p:spPr>
              <a:xfrm flipH="1">
                <a:off x="7393023" y="6193876"/>
                <a:ext cx="389300" cy="389300"/>
              </a:xfrm>
              <a:prstGeom prst="arc">
                <a:avLst>
                  <a:gd name="adj1" fmla="val 16200000"/>
                  <a:gd name="adj2" fmla="val 5395409"/>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defRPr/>
                </a:pPr>
                <a:endParaRPr lang="en-US">
                  <a:solidFill>
                    <a:srgbClr val="FFFFFF"/>
                  </a:solidFill>
                  <a:latin typeface="Segoe UI"/>
                </a:endParaRPr>
              </a:p>
            </p:txBody>
          </p:sp>
          <p:sp>
            <p:nvSpPr>
              <p:cNvPr id="49" name="Arc 48">
                <a:extLst>
                  <a:ext uri="{FF2B5EF4-FFF2-40B4-BE49-F238E27FC236}">
                    <a16:creationId xmlns:a16="http://schemas.microsoft.com/office/drawing/2014/main" id="{C13D0532-7FDB-3160-0D9E-1751EB996473}"/>
                  </a:ext>
                  <a:ext uri="{C183D7F6-B498-43B3-948B-1728B52AA6E4}">
                    <adec:decorative xmlns:adec="http://schemas.microsoft.com/office/drawing/2017/decorative" val="1"/>
                  </a:ext>
                </a:extLst>
              </p:cNvPr>
              <p:cNvSpPr/>
              <p:nvPr/>
            </p:nvSpPr>
            <p:spPr>
              <a:xfrm>
                <a:off x="9903283" y="6583177"/>
                <a:ext cx="389300" cy="389300"/>
              </a:xfrm>
              <a:prstGeom prst="arc">
                <a:avLst>
                  <a:gd name="adj1" fmla="val 16200000"/>
                  <a:gd name="adj2" fmla="val 5395409"/>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defRPr/>
                </a:pPr>
                <a:endParaRPr lang="en-US">
                  <a:solidFill>
                    <a:srgbClr val="FFFFFF"/>
                  </a:solidFill>
                  <a:latin typeface="Segoe UI"/>
                </a:endParaRPr>
              </a:p>
            </p:txBody>
          </p:sp>
          <p:cxnSp>
            <p:nvCxnSpPr>
              <p:cNvPr id="50" name="Straight Connector 49">
                <a:extLst>
                  <a:ext uri="{FF2B5EF4-FFF2-40B4-BE49-F238E27FC236}">
                    <a16:creationId xmlns:a16="http://schemas.microsoft.com/office/drawing/2014/main" id="{65496407-9E4C-70A6-95BD-5036C32C2DDB}"/>
                  </a:ext>
                  <a:ext uri="{C183D7F6-B498-43B3-948B-1728B52AA6E4}">
                    <adec:decorative xmlns:adec="http://schemas.microsoft.com/office/drawing/2017/decorative" val="1"/>
                  </a:ext>
                </a:extLst>
              </p:cNvPr>
              <p:cNvCxnSpPr>
                <a:cxnSpLocks/>
                <a:stCxn id="53" idx="0"/>
                <a:endCxn id="49" idx="2"/>
              </p:cNvCxnSpPr>
              <p:nvPr/>
            </p:nvCxnSpPr>
            <p:spPr>
              <a:xfrm flipV="1">
                <a:off x="8416733" y="6972477"/>
                <a:ext cx="1681459" cy="1"/>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52" name="Straight Connector 51">
                <a:extLst>
                  <a:ext uri="{FF2B5EF4-FFF2-40B4-BE49-F238E27FC236}">
                    <a16:creationId xmlns:a16="http://schemas.microsoft.com/office/drawing/2014/main" id="{47CDF7A0-BA0F-43F9-4379-D6FA4734EF47}"/>
                  </a:ext>
                  <a:ext uri="{C183D7F6-B498-43B3-948B-1728B52AA6E4}">
                    <adec:decorative xmlns:adec="http://schemas.microsoft.com/office/drawing/2017/decorative" val="1"/>
                  </a:ext>
                </a:extLst>
              </p:cNvPr>
              <p:cNvCxnSpPr>
                <a:cxnSpLocks/>
                <a:stCxn id="53" idx="2"/>
                <a:endCxn id="66" idx="2"/>
              </p:cNvCxnSpPr>
              <p:nvPr/>
            </p:nvCxnSpPr>
            <p:spPr>
              <a:xfrm>
                <a:off x="8416474" y="7361778"/>
                <a:ext cx="1437124" cy="2"/>
              </a:xfrm>
              <a:prstGeom prst="line">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53" name="Arc 52">
                <a:extLst>
                  <a:ext uri="{FF2B5EF4-FFF2-40B4-BE49-F238E27FC236}">
                    <a16:creationId xmlns:a16="http://schemas.microsoft.com/office/drawing/2014/main" id="{844E46B2-0AA6-AEA7-9B48-20ABE50C0175}"/>
                  </a:ext>
                  <a:ext uri="{C183D7F6-B498-43B3-948B-1728B52AA6E4}">
                    <adec:decorative xmlns:adec="http://schemas.microsoft.com/office/drawing/2017/decorative" val="1"/>
                  </a:ext>
                </a:extLst>
              </p:cNvPr>
              <p:cNvSpPr/>
              <p:nvPr/>
            </p:nvSpPr>
            <p:spPr>
              <a:xfrm flipH="1">
                <a:off x="8222083" y="6972478"/>
                <a:ext cx="389300" cy="389300"/>
              </a:xfrm>
              <a:prstGeom prst="arc">
                <a:avLst>
                  <a:gd name="adj1" fmla="val 16200000"/>
                  <a:gd name="adj2" fmla="val 5395409"/>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defRPr/>
                </a:pPr>
                <a:endParaRPr lang="en-US">
                  <a:solidFill>
                    <a:srgbClr val="FFFFFF"/>
                  </a:solidFill>
                  <a:latin typeface="Segoe UI"/>
                </a:endParaRPr>
              </a:p>
            </p:txBody>
          </p:sp>
          <p:sp>
            <p:nvSpPr>
              <p:cNvPr id="54" name="Arc 53">
                <a:extLst>
                  <a:ext uri="{FF2B5EF4-FFF2-40B4-BE49-F238E27FC236}">
                    <a16:creationId xmlns:a16="http://schemas.microsoft.com/office/drawing/2014/main" id="{A5F7AFCF-DF96-C411-F796-AC8641B3161D}"/>
                  </a:ext>
                  <a:ext uri="{C183D7F6-B498-43B3-948B-1728B52AA6E4}">
                    <adec:decorative xmlns:adec="http://schemas.microsoft.com/office/drawing/2017/decorative" val="1"/>
                  </a:ext>
                </a:extLst>
              </p:cNvPr>
              <p:cNvSpPr/>
              <p:nvPr/>
            </p:nvSpPr>
            <p:spPr>
              <a:xfrm>
                <a:off x="7743392" y="6583177"/>
                <a:ext cx="389300" cy="389300"/>
              </a:xfrm>
              <a:prstGeom prst="arc">
                <a:avLst>
                  <a:gd name="adj1" fmla="val 16200000"/>
                  <a:gd name="adj2" fmla="val 5395409"/>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defRPr/>
                </a:pPr>
                <a:endParaRPr lang="en-US">
                  <a:solidFill>
                    <a:srgbClr val="FFFFFF"/>
                  </a:solidFill>
                  <a:latin typeface="Segoe UI"/>
                </a:endParaRPr>
              </a:p>
            </p:txBody>
          </p:sp>
          <p:cxnSp>
            <p:nvCxnSpPr>
              <p:cNvPr id="55" name="Straight Connector 54">
                <a:extLst>
                  <a:ext uri="{FF2B5EF4-FFF2-40B4-BE49-F238E27FC236}">
                    <a16:creationId xmlns:a16="http://schemas.microsoft.com/office/drawing/2014/main" id="{65FE323D-21FE-672F-EE60-8D55A4B8DE54}"/>
                  </a:ext>
                  <a:ext uri="{C183D7F6-B498-43B3-948B-1728B52AA6E4}">
                    <adec:decorative xmlns:adec="http://schemas.microsoft.com/office/drawing/2017/decorative" val="1"/>
                  </a:ext>
                </a:extLst>
              </p:cNvPr>
              <p:cNvCxnSpPr>
                <a:cxnSpLocks/>
                <a:stCxn id="54" idx="2"/>
              </p:cNvCxnSpPr>
              <p:nvPr/>
            </p:nvCxnSpPr>
            <p:spPr>
              <a:xfrm flipH="1">
                <a:off x="6809104" y="6972477"/>
                <a:ext cx="1129198" cy="1"/>
              </a:xfrm>
              <a:prstGeom prst="line">
                <a:avLst/>
              </a:prstGeom>
              <a:noFill/>
              <a:ln w="15875" cap="rnd">
                <a:gradFill flip="none" rotWithShape="1">
                  <a:gsLst>
                    <a:gs pos="0">
                      <a:srgbClr val="657076"/>
                    </a:gs>
                    <a:gs pos="87000">
                      <a:srgbClr val="657076">
                        <a:alpha val="0"/>
                      </a:srgbClr>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56" name="Arc 55">
                <a:extLst>
                  <a:ext uri="{FF2B5EF4-FFF2-40B4-BE49-F238E27FC236}">
                    <a16:creationId xmlns:a16="http://schemas.microsoft.com/office/drawing/2014/main" id="{54BF0970-08D3-8E4C-8186-25C692F6D068}"/>
                  </a:ext>
                  <a:ext uri="{C183D7F6-B498-43B3-948B-1728B52AA6E4}">
                    <adec:decorative xmlns:adec="http://schemas.microsoft.com/office/drawing/2017/decorative" val="1"/>
                  </a:ext>
                </a:extLst>
              </p:cNvPr>
              <p:cNvSpPr/>
              <p:nvPr/>
            </p:nvSpPr>
            <p:spPr>
              <a:xfrm flipH="1">
                <a:off x="8824988" y="5415275"/>
                <a:ext cx="389300" cy="389300"/>
              </a:xfrm>
              <a:prstGeom prst="arc">
                <a:avLst>
                  <a:gd name="adj1" fmla="val 16200000"/>
                  <a:gd name="adj2" fmla="val 5395409"/>
                </a:avLst>
              </a:prstGeom>
              <a:noFill/>
              <a:ln w="15875" cap="rnd">
                <a:solidFill>
                  <a:srgbClr val="65707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defRPr/>
                </a:pPr>
                <a:endParaRPr lang="en-US">
                  <a:solidFill>
                    <a:srgbClr val="FFFFFF"/>
                  </a:solidFill>
                  <a:latin typeface="Segoe UI"/>
                </a:endParaRPr>
              </a:p>
            </p:txBody>
          </p:sp>
          <p:cxnSp>
            <p:nvCxnSpPr>
              <p:cNvPr id="57" name="Straight Connector 56">
                <a:extLst>
                  <a:ext uri="{FF2B5EF4-FFF2-40B4-BE49-F238E27FC236}">
                    <a16:creationId xmlns:a16="http://schemas.microsoft.com/office/drawing/2014/main" id="{EBF793AB-CC64-94BD-9853-E70F6787A366}"/>
                  </a:ext>
                  <a:ext uri="{C183D7F6-B498-43B3-948B-1728B52AA6E4}">
                    <adec:decorative xmlns:adec="http://schemas.microsoft.com/office/drawing/2017/decorative" val="1"/>
                  </a:ext>
                </a:extLst>
              </p:cNvPr>
              <p:cNvCxnSpPr>
                <a:cxnSpLocks/>
                <a:stCxn id="56" idx="0"/>
              </p:cNvCxnSpPr>
              <p:nvPr/>
            </p:nvCxnSpPr>
            <p:spPr>
              <a:xfrm>
                <a:off x="9019638" y="5415275"/>
                <a:ext cx="1440893" cy="0"/>
              </a:xfrm>
              <a:prstGeom prst="line">
                <a:avLst/>
              </a:prstGeom>
              <a:noFill/>
              <a:ln w="15875" cap="rnd">
                <a:gradFill flip="none" rotWithShape="1">
                  <a:gsLst>
                    <a:gs pos="0">
                      <a:srgbClr val="657076"/>
                    </a:gs>
                    <a:gs pos="87000">
                      <a:srgbClr val="657076">
                        <a:alpha val="0"/>
                      </a:srgbClr>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58" name="Group 57">
                <a:extLst>
                  <a:ext uri="{FF2B5EF4-FFF2-40B4-BE49-F238E27FC236}">
                    <a16:creationId xmlns:a16="http://schemas.microsoft.com/office/drawing/2014/main" id="{281B71C7-D933-B6B6-BA61-D1C067D7559B}"/>
                  </a:ext>
                </a:extLst>
              </p:cNvPr>
              <p:cNvGrpSpPr/>
              <p:nvPr/>
            </p:nvGrpSpPr>
            <p:grpSpPr>
              <a:xfrm>
                <a:off x="6874987" y="5687257"/>
                <a:ext cx="3213247" cy="1791841"/>
                <a:chOff x="9934811" y="8091040"/>
                <a:chExt cx="4069259" cy="2269189"/>
              </a:xfrm>
              <a:gradFill>
                <a:gsLst>
                  <a:gs pos="100000">
                    <a:srgbClr val="399A91"/>
                  </a:gs>
                  <a:gs pos="68000">
                    <a:srgbClr val="0078D4"/>
                  </a:gs>
                  <a:gs pos="0">
                    <a:srgbClr val="FF5C39"/>
                  </a:gs>
                  <a:gs pos="32000">
                    <a:srgbClr val="C03BC4"/>
                  </a:gs>
                </a:gsLst>
                <a:path path="circle">
                  <a:fillToRect l="100000" t="100000"/>
                </a:path>
              </a:gradFill>
            </p:grpSpPr>
            <p:sp>
              <p:nvSpPr>
                <p:cNvPr id="60" name="Oval 59">
                  <a:extLst>
                    <a:ext uri="{FF2B5EF4-FFF2-40B4-BE49-F238E27FC236}">
                      <a16:creationId xmlns:a16="http://schemas.microsoft.com/office/drawing/2014/main" id="{1B19EEB0-EA12-832D-E7E4-D4ACD5B1658F}"/>
                    </a:ext>
                    <a:ext uri="{C183D7F6-B498-43B3-948B-1728B52AA6E4}">
                      <adec:decorative xmlns:adec="http://schemas.microsoft.com/office/drawing/2017/decorative" val="1"/>
                    </a:ext>
                  </a:extLst>
                </p:cNvPr>
                <p:cNvSpPr/>
                <p:nvPr/>
              </p:nvSpPr>
              <p:spPr bwMode="auto">
                <a:xfrm>
                  <a:off x="9934811" y="8091040"/>
                  <a:ext cx="297145" cy="297145"/>
                </a:xfrm>
                <a:prstGeom prst="ellipse">
                  <a:avLst/>
                </a:prstGeom>
                <a:grpFill/>
                <a:ln w="19050">
                  <a:noFill/>
                  <a:headEnd type="none" w="med" len="med"/>
                  <a:tailEnd type="none" w="med" len="med"/>
                </a:ln>
                <a:effectLst>
                  <a:outerShdw blurRad="63500" dist="635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err="1">
                    <a:solidFill>
                      <a:srgbClr val="091F2C"/>
                    </a:solidFill>
                    <a:latin typeface="Segoe UI"/>
                    <a:cs typeface="Segoe UI" pitchFamily="34" charset="0"/>
                  </a:endParaRPr>
                </a:p>
              </p:txBody>
            </p:sp>
            <p:sp>
              <p:nvSpPr>
                <p:cNvPr id="61" name="Oval 60">
                  <a:extLst>
                    <a:ext uri="{FF2B5EF4-FFF2-40B4-BE49-F238E27FC236}">
                      <a16:creationId xmlns:a16="http://schemas.microsoft.com/office/drawing/2014/main" id="{DE61CB6E-A54F-8238-F1D2-909342F7D98F}"/>
                    </a:ext>
                    <a:ext uri="{C183D7F6-B498-43B3-948B-1728B52AA6E4}">
                      <adec:decorative xmlns:adec="http://schemas.microsoft.com/office/drawing/2017/decorative" val="1"/>
                    </a:ext>
                  </a:extLst>
                </p:cNvPr>
                <p:cNvSpPr/>
                <p:nvPr/>
              </p:nvSpPr>
              <p:spPr bwMode="auto">
                <a:xfrm>
                  <a:off x="12846652" y="9649229"/>
                  <a:ext cx="128753" cy="128753"/>
                </a:xfrm>
                <a:prstGeom prst="ellipse">
                  <a:avLst/>
                </a:prstGeom>
                <a:grpFill/>
                <a:ln w="19050">
                  <a:noFill/>
                  <a:headEnd type="none" w="med" len="med"/>
                  <a:tailEnd type="none" w="med" len="med"/>
                </a:ln>
                <a:effectLst>
                  <a:outerShdw blurRad="63500" dist="635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err="1">
                    <a:solidFill>
                      <a:srgbClr val="091F2C"/>
                    </a:solidFill>
                    <a:latin typeface="Segoe UI"/>
                    <a:cs typeface="Segoe UI" pitchFamily="34" charset="0"/>
                  </a:endParaRPr>
                </a:p>
              </p:txBody>
            </p:sp>
            <p:sp>
              <p:nvSpPr>
                <p:cNvPr id="62" name="Oval 61">
                  <a:extLst>
                    <a:ext uri="{FF2B5EF4-FFF2-40B4-BE49-F238E27FC236}">
                      <a16:creationId xmlns:a16="http://schemas.microsoft.com/office/drawing/2014/main" id="{E35FCF40-01D9-329F-FC61-5057F7ECF102}"/>
                    </a:ext>
                    <a:ext uri="{C183D7F6-B498-43B3-948B-1728B52AA6E4}">
                      <adec:decorative xmlns:adec="http://schemas.microsoft.com/office/drawing/2017/decorative" val="1"/>
                    </a:ext>
                  </a:extLst>
                </p:cNvPr>
                <p:cNvSpPr/>
                <p:nvPr/>
              </p:nvSpPr>
              <p:spPr bwMode="auto">
                <a:xfrm>
                  <a:off x="11676167" y="8667316"/>
                  <a:ext cx="128753" cy="128753"/>
                </a:xfrm>
                <a:prstGeom prst="ellipse">
                  <a:avLst/>
                </a:prstGeom>
                <a:grpFill/>
                <a:ln w="19050">
                  <a:noFill/>
                  <a:headEnd type="none" w="med" len="med"/>
                  <a:tailEnd type="none" w="med" len="med"/>
                </a:ln>
                <a:effectLst>
                  <a:outerShdw blurRad="63500" dist="635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err="1">
                    <a:solidFill>
                      <a:srgbClr val="091F2C"/>
                    </a:solidFill>
                    <a:latin typeface="Segoe UI"/>
                    <a:cs typeface="Segoe UI" pitchFamily="34" charset="0"/>
                  </a:endParaRPr>
                </a:p>
              </p:txBody>
            </p:sp>
            <p:sp>
              <p:nvSpPr>
                <p:cNvPr id="63" name="Oval 62">
                  <a:extLst>
                    <a:ext uri="{FF2B5EF4-FFF2-40B4-BE49-F238E27FC236}">
                      <a16:creationId xmlns:a16="http://schemas.microsoft.com/office/drawing/2014/main" id="{E98A2554-49C5-E720-56D3-4F61167CA114}"/>
                    </a:ext>
                    <a:ext uri="{C183D7F6-B498-43B3-948B-1728B52AA6E4}">
                      <adec:decorative xmlns:adec="http://schemas.microsoft.com/office/drawing/2017/decorative" val="1"/>
                    </a:ext>
                  </a:extLst>
                </p:cNvPr>
                <p:cNvSpPr/>
                <p:nvPr/>
              </p:nvSpPr>
              <p:spPr bwMode="auto">
                <a:xfrm>
                  <a:off x="12644949" y="8174305"/>
                  <a:ext cx="128753" cy="128753"/>
                </a:xfrm>
                <a:prstGeom prst="ellipse">
                  <a:avLst/>
                </a:prstGeom>
                <a:grpFill/>
                <a:ln w="19050">
                  <a:noFill/>
                  <a:headEnd type="none" w="med" len="med"/>
                  <a:tailEnd type="none" w="med" len="med"/>
                </a:ln>
                <a:effectLst>
                  <a:outerShdw blurRad="63500" dist="635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err="1">
                    <a:solidFill>
                      <a:srgbClr val="091F2C"/>
                    </a:solidFill>
                    <a:latin typeface="Segoe UI"/>
                    <a:cs typeface="Segoe UI" pitchFamily="34" charset="0"/>
                  </a:endParaRPr>
                </a:p>
              </p:txBody>
            </p:sp>
            <p:sp>
              <p:nvSpPr>
                <p:cNvPr id="64" name="Oval 63">
                  <a:extLst>
                    <a:ext uri="{FF2B5EF4-FFF2-40B4-BE49-F238E27FC236}">
                      <a16:creationId xmlns:a16="http://schemas.microsoft.com/office/drawing/2014/main" id="{26EE3320-4A87-ACF3-BD61-7EEC280F99B4}"/>
                    </a:ext>
                    <a:ext uri="{C183D7F6-B498-43B3-948B-1728B52AA6E4}">
                      <adec:decorative xmlns:adec="http://schemas.microsoft.com/office/drawing/2017/decorative" val="1"/>
                    </a:ext>
                  </a:extLst>
                </p:cNvPr>
                <p:cNvSpPr/>
                <p:nvPr/>
              </p:nvSpPr>
              <p:spPr bwMode="auto">
                <a:xfrm>
                  <a:off x="11198442" y="9160326"/>
                  <a:ext cx="128753" cy="128753"/>
                </a:xfrm>
                <a:prstGeom prst="ellipse">
                  <a:avLst/>
                </a:prstGeom>
                <a:grpFill/>
                <a:ln w="19050">
                  <a:noFill/>
                  <a:headEnd type="none" w="med" len="med"/>
                  <a:tailEnd type="none" w="med" len="med"/>
                </a:ln>
                <a:effectLst>
                  <a:outerShdw blurRad="63500" dist="635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err="1">
                    <a:solidFill>
                      <a:srgbClr val="091F2C"/>
                    </a:solidFill>
                    <a:latin typeface="Segoe UI"/>
                    <a:cs typeface="Segoe UI" pitchFamily="34" charset="0"/>
                  </a:endParaRPr>
                </a:p>
              </p:txBody>
            </p:sp>
            <p:sp>
              <p:nvSpPr>
                <p:cNvPr id="65" name="Oval 64">
                  <a:extLst>
                    <a:ext uri="{FF2B5EF4-FFF2-40B4-BE49-F238E27FC236}">
                      <a16:creationId xmlns:a16="http://schemas.microsoft.com/office/drawing/2014/main" id="{10105A4D-7D45-24BE-C851-435E63F330C4}"/>
                    </a:ext>
                    <a:ext uri="{C183D7F6-B498-43B3-948B-1728B52AA6E4}">
                      <adec:decorative xmlns:adec="http://schemas.microsoft.com/office/drawing/2017/decorative" val="1"/>
                    </a:ext>
                  </a:extLst>
                </p:cNvPr>
                <p:cNvSpPr/>
                <p:nvPr/>
              </p:nvSpPr>
              <p:spPr bwMode="auto">
                <a:xfrm>
                  <a:off x="12136882" y="10147280"/>
                  <a:ext cx="128753" cy="128753"/>
                </a:xfrm>
                <a:prstGeom prst="ellipse">
                  <a:avLst/>
                </a:prstGeom>
                <a:grpFill/>
                <a:ln w="19050">
                  <a:noFill/>
                  <a:headEnd type="none" w="med" len="med"/>
                  <a:tailEnd type="none" w="med" len="med"/>
                </a:ln>
                <a:effectLst>
                  <a:outerShdw blurRad="63500" dist="635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err="1">
                    <a:solidFill>
                      <a:srgbClr val="091F2C"/>
                    </a:solidFill>
                    <a:latin typeface="Segoe UI"/>
                    <a:cs typeface="Segoe UI" pitchFamily="34" charset="0"/>
                  </a:endParaRPr>
                </a:p>
              </p:txBody>
            </p:sp>
            <p:sp>
              <p:nvSpPr>
                <p:cNvPr id="66" name="Oval 65">
                  <a:extLst>
                    <a:ext uri="{FF2B5EF4-FFF2-40B4-BE49-F238E27FC236}">
                      <a16:creationId xmlns:a16="http://schemas.microsoft.com/office/drawing/2014/main" id="{4596D8A1-3E01-B051-EFA2-C5C674AF291C}"/>
                    </a:ext>
                    <a:ext uri="{C183D7F6-B498-43B3-948B-1728B52AA6E4}">
                      <adec:decorative xmlns:adec="http://schemas.microsoft.com/office/drawing/2017/decorative" val="1"/>
                    </a:ext>
                  </a:extLst>
                </p:cNvPr>
                <p:cNvSpPr/>
                <p:nvPr/>
              </p:nvSpPr>
              <p:spPr bwMode="auto">
                <a:xfrm>
                  <a:off x="13706925" y="10063084"/>
                  <a:ext cx="297145" cy="297145"/>
                </a:xfrm>
                <a:prstGeom prst="ellipse">
                  <a:avLst/>
                </a:prstGeom>
                <a:grpFill/>
                <a:ln w="19050">
                  <a:noFill/>
                  <a:headEnd type="none" w="med" len="med"/>
                  <a:tailEnd type="none" w="med" len="med"/>
                </a:ln>
                <a:effectLst>
                  <a:outerShdw blurRad="63500" dist="635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err="1">
                    <a:solidFill>
                      <a:srgbClr val="091F2C"/>
                    </a:solidFill>
                    <a:latin typeface="Segoe UI"/>
                    <a:cs typeface="Segoe UI" pitchFamily="34" charset="0"/>
                  </a:endParaRPr>
                </a:p>
              </p:txBody>
            </p:sp>
            <p:sp>
              <p:nvSpPr>
                <p:cNvPr id="67" name="Oval 66">
                  <a:extLst>
                    <a:ext uri="{FF2B5EF4-FFF2-40B4-BE49-F238E27FC236}">
                      <a16:creationId xmlns:a16="http://schemas.microsoft.com/office/drawing/2014/main" id="{27EED878-9FD0-6438-CBFB-46D345D9EED8}"/>
                    </a:ext>
                    <a:ext uri="{C183D7F6-B498-43B3-948B-1728B52AA6E4}">
                      <adec:decorative xmlns:adec="http://schemas.microsoft.com/office/drawing/2017/decorative" val="1"/>
                    </a:ext>
                  </a:extLst>
                </p:cNvPr>
                <p:cNvSpPr/>
                <p:nvPr/>
              </p:nvSpPr>
              <p:spPr bwMode="auto">
                <a:xfrm>
                  <a:off x="13418452" y="9160326"/>
                  <a:ext cx="128753" cy="128753"/>
                </a:xfrm>
                <a:prstGeom prst="ellipse">
                  <a:avLst/>
                </a:prstGeom>
                <a:grpFill/>
                <a:ln w="19050">
                  <a:noFill/>
                  <a:headEnd type="none" w="med" len="med"/>
                  <a:tailEnd type="none" w="med" len="med"/>
                </a:ln>
                <a:effectLst>
                  <a:outerShdw blurRad="63500" dist="635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err="1">
                    <a:solidFill>
                      <a:srgbClr val="091F2C"/>
                    </a:solidFill>
                    <a:latin typeface="Segoe UI"/>
                    <a:cs typeface="Segoe UI" pitchFamily="34" charset="0"/>
                  </a:endParaRPr>
                </a:p>
              </p:txBody>
            </p:sp>
          </p:grpSp>
        </p:grpSp>
      </p:grpSp>
      <p:grpSp>
        <p:nvGrpSpPr>
          <p:cNvPr id="99" name="Group 98" descr="Universal interface layer:&#10;&#10;Visually represented by a space to enter a text-based prompt (&quot;Ask me anything...&quot;). There is also speech bubble, photo icon, a crop icon and a microphone icon.">
            <a:extLst>
              <a:ext uri="{FF2B5EF4-FFF2-40B4-BE49-F238E27FC236}">
                <a16:creationId xmlns:a16="http://schemas.microsoft.com/office/drawing/2014/main" id="{1D640D4E-4E50-8772-0B5B-F69A0E3AEFEC}"/>
              </a:ext>
            </a:extLst>
          </p:cNvPr>
          <p:cNvGrpSpPr>
            <a:grpSpLocks noChangeAspect="1"/>
          </p:cNvGrpSpPr>
          <p:nvPr/>
        </p:nvGrpSpPr>
        <p:grpSpPr>
          <a:xfrm>
            <a:off x="-158450" y="1355879"/>
            <a:ext cx="4114389" cy="2607632"/>
            <a:chOff x="934763" y="2592328"/>
            <a:chExt cx="4987138" cy="3160766"/>
          </a:xfrm>
        </p:grpSpPr>
        <p:sp>
          <p:nvSpPr>
            <p:cNvPr id="2" name="!!NL - box">
              <a:extLst>
                <a:ext uri="{FF2B5EF4-FFF2-40B4-BE49-F238E27FC236}">
                  <a16:creationId xmlns:a16="http://schemas.microsoft.com/office/drawing/2014/main" id="{9213DE4F-5496-9FD7-8F87-6E2F92807322}"/>
                </a:ext>
                <a:ext uri="{C183D7F6-B498-43B3-948B-1728B52AA6E4}">
                  <adec:decorative xmlns:adec="http://schemas.microsoft.com/office/drawing/2017/decorative" val="1"/>
                </a:ext>
              </a:extLst>
            </p:cNvPr>
            <p:cNvSpPr/>
            <p:nvPr/>
          </p:nvSpPr>
          <p:spPr bwMode="auto">
            <a:xfrm>
              <a:off x="934763" y="2592328"/>
              <a:ext cx="4987138" cy="3160766"/>
            </a:xfrm>
            <a:prstGeom prst="roundRect">
              <a:avLst>
                <a:gd name="adj" fmla="val 5612"/>
              </a:avLst>
            </a:prstGeom>
            <a:solidFill>
              <a:srgbClr val="091F2C">
                <a:alpha val="90000"/>
              </a:srgbClr>
            </a:solidFill>
            <a:ln w="19050">
              <a:solidFill>
                <a:srgbClr val="657076"/>
              </a:solidFill>
              <a:headEnd type="none" w="med" len="med"/>
              <a:tailEnd type="none" w="med" len="med"/>
            </a:ln>
            <a:effectLst>
              <a:outerShdw blurRad="63500" dist="63500" dir="600000" algn="tl" rotWithShape="0">
                <a:prstClr val="black">
                  <a:alpha val="20000"/>
                </a:prstClr>
              </a:outerShdw>
            </a:effectLst>
            <a:scene3d>
              <a:camera prst="orthographicFront">
                <a:rot lat="480000" lon="27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5740" tIns="137160" rIns="0" bIns="109728" numCol="1" spcCol="0" rtlCol="0" fromWordArt="0" anchor="t" anchorCtr="0" forceAA="0" compatLnSpc="1">
              <a:prstTxWarp prst="textNoShape">
                <a:avLst/>
              </a:prstTxWarp>
              <a:noAutofit/>
            </a:bodyPr>
            <a:lstStyle/>
            <a:p>
              <a:pPr defTabSz="699354" fontAlgn="base">
                <a:spcBef>
                  <a:spcPct val="0"/>
                </a:spcBef>
                <a:spcAft>
                  <a:spcPct val="0"/>
                </a:spcAft>
                <a:defRPr/>
              </a:pPr>
              <a:r>
                <a:rPr lang="en-US" sz="1800">
                  <a:solidFill>
                    <a:srgbClr val="BED730"/>
                  </a:solidFill>
                  <a:latin typeface="Segoe UI Variable Display Semib" pitchFamily="2" charset="0"/>
                  <a:cs typeface="Segoe UI" pitchFamily="34" charset="0"/>
                </a:rPr>
                <a:t>Universal interface</a:t>
              </a:r>
            </a:p>
          </p:txBody>
        </p:sp>
        <p:grpSp>
          <p:nvGrpSpPr>
            <p:cNvPr id="3" name="Group 2">
              <a:extLst>
                <a:ext uri="{FF2B5EF4-FFF2-40B4-BE49-F238E27FC236}">
                  <a16:creationId xmlns:a16="http://schemas.microsoft.com/office/drawing/2014/main" id="{3AEE8561-0A60-685E-CD8A-E9E7954289CA}"/>
                </a:ext>
              </a:extLst>
            </p:cNvPr>
            <p:cNvGrpSpPr/>
            <p:nvPr/>
          </p:nvGrpSpPr>
          <p:grpSpPr>
            <a:xfrm>
              <a:off x="1565901" y="3818642"/>
              <a:ext cx="3724862" cy="964785"/>
              <a:chOff x="1543041" y="3059690"/>
              <a:chExt cx="3724862" cy="964785"/>
            </a:xfrm>
            <a:scene3d>
              <a:camera prst="orthographicFront">
                <a:rot lat="480000" lon="2700000" rev="0"/>
              </a:camera>
              <a:lightRig rig="threePt" dir="t"/>
            </a:scene3d>
          </p:grpSpPr>
          <p:sp>
            <p:nvSpPr>
              <p:cNvPr id="51" name="Rectangle: Rounded Corners 50">
                <a:extLst>
                  <a:ext uri="{FF2B5EF4-FFF2-40B4-BE49-F238E27FC236}">
                    <a16:creationId xmlns:a16="http://schemas.microsoft.com/office/drawing/2014/main" id="{A1F2732D-C1B2-F147-991F-E17D0737CBAA}"/>
                  </a:ext>
                  <a:ext uri="{C183D7F6-B498-43B3-948B-1728B52AA6E4}">
                    <adec:decorative xmlns:adec="http://schemas.microsoft.com/office/drawing/2017/decorative" val="1"/>
                  </a:ext>
                </a:extLst>
              </p:cNvPr>
              <p:cNvSpPr/>
              <p:nvPr/>
            </p:nvSpPr>
            <p:spPr bwMode="auto">
              <a:xfrm>
                <a:off x="1543041" y="3059690"/>
                <a:ext cx="3724862" cy="490662"/>
              </a:xfrm>
              <a:prstGeom prst="roundRect">
                <a:avLst>
                  <a:gd name="adj" fmla="val 50000"/>
                </a:avLst>
              </a:prstGeom>
              <a:noFill/>
              <a:ln w="15875" cap="flat">
                <a:solidFill>
                  <a:srgbClr val="657076"/>
                </a:solidFill>
                <a:prstDash val="solid"/>
                <a:miter/>
              </a:ln>
              <a:effectLst>
                <a:outerShdw blurRad="63500" dist="63500" dir="2700000" algn="tl" rotWithShape="0">
                  <a:srgbClr val="000000">
                    <a:alpha val="50000"/>
                  </a:srgbClr>
                </a:outerShdw>
              </a:effectLst>
            </p:spPr>
            <p:txBody>
              <a:bodyPr lIns="137160" rtlCol="0" anchor="ctr"/>
              <a:lstStyle/>
              <a:p>
                <a:pPr>
                  <a:defRPr/>
                </a:pPr>
                <a:r>
                  <a:rPr lang="en-US" sz="1200" spc="75">
                    <a:gradFill>
                      <a:gsLst>
                        <a:gs pos="699">
                          <a:srgbClr val="B1B3B3"/>
                        </a:gs>
                        <a:gs pos="12077">
                          <a:srgbClr val="B1B3B3"/>
                        </a:gs>
                      </a:gsLst>
                      <a:path path="circle">
                        <a:fillToRect l="100000" t="100000"/>
                      </a:path>
                    </a:gradFill>
                    <a:latin typeface="Segoe UI Variable Display Semib" pitchFamily="2" charset="0"/>
                  </a:rPr>
                  <a:t>Ask me anything…</a:t>
                </a:r>
              </a:p>
            </p:txBody>
          </p:sp>
          <p:grpSp>
            <p:nvGrpSpPr>
              <p:cNvPr id="59" name="Group 58">
                <a:extLst>
                  <a:ext uri="{FF2B5EF4-FFF2-40B4-BE49-F238E27FC236}">
                    <a16:creationId xmlns:a16="http://schemas.microsoft.com/office/drawing/2014/main" id="{89AFD4F4-A095-0C78-0081-FB71355E70F9}"/>
                  </a:ext>
                </a:extLst>
              </p:cNvPr>
              <p:cNvGrpSpPr/>
              <p:nvPr/>
            </p:nvGrpSpPr>
            <p:grpSpPr>
              <a:xfrm>
                <a:off x="1823225" y="3752217"/>
                <a:ext cx="1927256" cy="272258"/>
                <a:chOff x="-3696145" y="3707739"/>
                <a:chExt cx="1316342" cy="185955"/>
              </a:xfrm>
              <a:gradFill>
                <a:gsLst>
                  <a:gs pos="80000">
                    <a:srgbClr val="0078D4"/>
                  </a:gs>
                  <a:gs pos="0">
                    <a:srgbClr val="C03BC4"/>
                  </a:gs>
                </a:gsLst>
                <a:path path="circle">
                  <a:fillToRect l="100000" t="100000"/>
                </a:path>
              </a:gradFill>
            </p:grpSpPr>
            <p:sp>
              <p:nvSpPr>
                <p:cNvPr id="6" name="Graphic 15">
                  <a:extLst>
                    <a:ext uri="{FF2B5EF4-FFF2-40B4-BE49-F238E27FC236}">
                      <a16:creationId xmlns:a16="http://schemas.microsoft.com/office/drawing/2014/main" id="{EB155ED5-6D36-E157-E1F6-0071103F1A86}"/>
                    </a:ext>
                    <a:ext uri="{C183D7F6-B498-43B3-948B-1728B52AA6E4}">
                      <adec:decorative xmlns:adec="http://schemas.microsoft.com/office/drawing/2017/decorative" val="1"/>
                    </a:ext>
                  </a:extLst>
                </p:cNvPr>
                <p:cNvSpPr>
                  <a:spLocks noChangeAspect="1"/>
                </p:cNvSpPr>
                <p:nvPr/>
              </p:nvSpPr>
              <p:spPr>
                <a:xfrm>
                  <a:off x="-3696145" y="3710814"/>
                  <a:ext cx="175744" cy="182880"/>
                </a:xfrm>
                <a:custGeom>
                  <a:avLst/>
                  <a:gdLst>
                    <a:gd name="connsiteX0" fmla="*/ 4 w 381004"/>
                    <a:gd name="connsiteY0" fmla="*/ 190500 h 381004"/>
                    <a:gd name="connsiteX1" fmla="*/ 190504 w 381004"/>
                    <a:gd name="connsiteY1" fmla="*/ 0 h 381004"/>
                    <a:gd name="connsiteX2" fmla="*/ 381004 w 381004"/>
                    <a:gd name="connsiteY2" fmla="*/ 190500 h 381004"/>
                    <a:gd name="connsiteX3" fmla="*/ 190504 w 381004"/>
                    <a:gd name="connsiteY3" fmla="*/ 381000 h 381004"/>
                    <a:gd name="connsiteX4" fmla="*/ 99731 w 381004"/>
                    <a:gd name="connsiteY4" fmla="*/ 358045 h 381004"/>
                    <a:gd name="connsiteX5" fmla="*/ 21245 w 381004"/>
                    <a:gd name="connsiteY5" fmla="*/ 380333 h 381004"/>
                    <a:gd name="connsiteX6" fmla="*/ 671 w 381004"/>
                    <a:gd name="connsiteY6" fmla="*/ 359759 h 381004"/>
                    <a:gd name="connsiteX7" fmla="*/ 22959 w 381004"/>
                    <a:gd name="connsiteY7" fmla="*/ 281273 h 381004"/>
                    <a:gd name="connsiteX8" fmla="*/ 4 w 381004"/>
                    <a:gd name="connsiteY8" fmla="*/ 190500 h 381004"/>
                    <a:gd name="connsiteX9" fmla="*/ 114304 w 381004"/>
                    <a:gd name="connsiteY9" fmla="*/ 154781 h 381004"/>
                    <a:gd name="connsiteX10" fmla="*/ 126210 w 381004"/>
                    <a:gd name="connsiteY10" fmla="*/ 166688 h 381004"/>
                    <a:gd name="connsiteX11" fmla="*/ 254798 w 381004"/>
                    <a:gd name="connsiteY11" fmla="*/ 166688 h 381004"/>
                    <a:gd name="connsiteX12" fmla="*/ 266704 w 381004"/>
                    <a:gd name="connsiteY12" fmla="*/ 154781 h 381004"/>
                    <a:gd name="connsiteX13" fmla="*/ 254798 w 381004"/>
                    <a:gd name="connsiteY13" fmla="*/ 142875 h 381004"/>
                    <a:gd name="connsiteX14" fmla="*/ 126210 w 381004"/>
                    <a:gd name="connsiteY14" fmla="*/ 142875 h 381004"/>
                    <a:gd name="connsiteX15" fmla="*/ 114304 w 381004"/>
                    <a:gd name="connsiteY15" fmla="*/ 154781 h 381004"/>
                    <a:gd name="connsiteX16" fmla="*/ 126210 w 381004"/>
                    <a:gd name="connsiteY16" fmla="*/ 214313 h 381004"/>
                    <a:gd name="connsiteX17" fmla="*/ 114304 w 381004"/>
                    <a:gd name="connsiteY17" fmla="*/ 226219 h 381004"/>
                    <a:gd name="connsiteX18" fmla="*/ 126210 w 381004"/>
                    <a:gd name="connsiteY18" fmla="*/ 238125 h 381004"/>
                    <a:gd name="connsiteX19" fmla="*/ 216698 w 381004"/>
                    <a:gd name="connsiteY19" fmla="*/ 238125 h 381004"/>
                    <a:gd name="connsiteX20" fmla="*/ 228604 w 381004"/>
                    <a:gd name="connsiteY20" fmla="*/ 226219 h 381004"/>
                    <a:gd name="connsiteX21" fmla="*/ 216698 w 381004"/>
                    <a:gd name="connsiteY21" fmla="*/ 214313 h 381004"/>
                    <a:gd name="connsiteX22" fmla="*/ 126210 w 381004"/>
                    <a:gd name="connsiteY22" fmla="*/ 214313 h 381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1004" h="381004">
                      <a:moveTo>
                        <a:pt x="4" y="190500"/>
                      </a:moveTo>
                      <a:cubicBezTo>
                        <a:pt x="4" y="85249"/>
                        <a:pt x="85253" y="0"/>
                        <a:pt x="190504" y="0"/>
                      </a:cubicBezTo>
                      <a:cubicBezTo>
                        <a:pt x="295755" y="0"/>
                        <a:pt x="381004" y="85249"/>
                        <a:pt x="381004" y="190500"/>
                      </a:cubicBezTo>
                      <a:cubicBezTo>
                        <a:pt x="381004" y="295751"/>
                        <a:pt x="295755" y="381000"/>
                        <a:pt x="190504" y="381000"/>
                      </a:cubicBezTo>
                      <a:cubicBezTo>
                        <a:pt x="157643" y="381000"/>
                        <a:pt x="126687" y="372713"/>
                        <a:pt x="99731" y="358045"/>
                      </a:cubicBezTo>
                      <a:lnTo>
                        <a:pt x="21245" y="380333"/>
                      </a:lnTo>
                      <a:cubicBezTo>
                        <a:pt x="8672" y="383953"/>
                        <a:pt x="-2949" y="372332"/>
                        <a:pt x="671" y="359759"/>
                      </a:cubicBezTo>
                      <a:lnTo>
                        <a:pt x="22959" y="281273"/>
                      </a:lnTo>
                      <a:cubicBezTo>
                        <a:pt x="8291" y="254318"/>
                        <a:pt x="4" y="223361"/>
                        <a:pt x="4" y="190500"/>
                      </a:cubicBezTo>
                      <a:close/>
                      <a:moveTo>
                        <a:pt x="114304" y="154781"/>
                      </a:moveTo>
                      <a:cubicBezTo>
                        <a:pt x="114304" y="161354"/>
                        <a:pt x="119638" y="166688"/>
                        <a:pt x="126210" y="166688"/>
                      </a:cubicBezTo>
                      <a:lnTo>
                        <a:pt x="254798" y="166688"/>
                      </a:lnTo>
                      <a:cubicBezTo>
                        <a:pt x="261370" y="166688"/>
                        <a:pt x="266704" y="161354"/>
                        <a:pt x="266704" y="154781"/>
                      </a:cubicBezTo>
                      <a:cubicBezTo>
                        <a:pt x="266704" y="148209"/>
                        <a:pt x="261370" y="142875"/>
                        <a:pt x="254798" y="142875"/>
                      </a:cubicBezTo>
                      <a:lnTo>
                        <a:pt x="126210" y="142875"/>
                      </a:lnTo>
                      <a:cubicBezTo>
                        <a:pt x="119638" y="142875"/>
                        <a:pt x="114304" y="148209"/>
                        <a:pt x="114304" y="154781"/>
                      </a:cubicBezTo>
                      <a:close/>
                      <a:moveTo>
                        <a:pt x="126210" y="214313"/>
                      </a:moveTo>
                      <a:cubicBezTo>
                        <a:pt x="119638" y="214313"/>
                        <a:pt x="114304" y="219647"/>
                        <a:pt x="114304" y="226219"/>
                      </a:cubicBezTo>
                      <a:cubicBezTo>
                        <a:pt x="114304" y="232791"/>
                        <a:pt x="119638" y="238125"/>
                        <a:pt x="126210" y="238125"/>
                      </a:cubicBezTo>
                      <a:lnTo>
                        <a:pt x="216698" y="238125"/>
                      </a:lnTo>
                      <a:cubicBezTo>
                        <a:pt x="223270" y="238125"/>
                        <a:pt x="228604" y="232791"/>
                        <a:pt x="228604" y="226219"/>
                      </a:cubicBezTo>
                      <a:cubicBezTo>
                        <a:pt x="228604" y="219647"/>
                        <a:pt x="223270" y="214313"/>
                        <a:pt x="216698" y="214313"/>
                      </a:cubicBezTo>
                      <a:lnTo>
                        <a:pt x="126210" y="214313"/>
                      </a:lnTo>
                      <a:close/>
                    </a:path>
                  </a:pathLst>
                </a:custGeom>
                <a:gradFill flip="none" rotWithShape="1">
                  <a:gsLst>
                    <a:gs pos="0">
                      <a:srgbClr val="0078D4"/>
                    </a:gs>
                    <a:gs pos="87000">
                      <a:srgbClr val="49C5B1"/>
                    </a:gs>
                  </a:gsLst>
                  <a:path path="circle">
                    <a:fillToRect l="100000" t="100000"/>
                  </a:path>
                  <a:tileRect r="-100000" b="-100000"/>
                </a:gradFill>
                <a:ln w="44450" cap="rnd">
                  <a:noFill/>
                  <a:headEnd type="none" w="lg" len="med"/>
                  <a:tailEnd type="none" w="lg" len="med"/>
                </a:ln>
                <a:effectLst>
                  <a:outerShdw blurRad="63500" dist="63500" dir="2700000" algn="tl" rotWithShape="0">
                    <a:srgbClr val="000000">
                      <a:alpha val="50000"/>
                    </a:srgb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23064" fontAlgn="base">
                    <a:spcBef>
                      <a:spcPct val="0"/>
                    </a:spcBef>
                    <a:spcAft>
                      <a:spcPct val="0"/>
                    </a:spcAft>
                    <a:defRPr/>
                  </a:pPr>
                  <a:endParaRPr lang="en-US" sz="1500">
                    <a:noFill/>
                    <a:latin typeface="Segoe UI Variable display Semibol" pitchFamily="2" charset="0"/>
                    <a:ea typeface="Open Sans" panose="020B0606030504020204" pitchFamily="34" charset="0"/>
                    <a:cs typeface="Open Sans" panose="020B0606030504020204" pitchFamily="34" charset="0"/>
                  </a:endParaRPr>
                </a:p>
              </p:txBody>
            </p:sp>
            <p:sp>
              <p:nvSpPr>
                <p:cNvPr id="41" name="Graphic 39">
                  <a:extLst>
                    <a:ext uri="{FF2B5EF4-FFF2-40B4-BE49-F238E27FC236}">
                      <a16:creationId xmlns:a16="http://schemas.microsoft.com/office/drawing/2014/main" id="{F654C235-05A6-F706-1F66-83D9E71C1018}"/>
                    </a:ext>
                    <a:ext uri="{C183D7F6-B498-43B3-948B-1728B52AA6E4}">
                      <adec:decorative xmlns:adec="http://schemas.microsoft.com/office/drawing/2017/decorative" val="1"/>
                    </a:ext>
                  </a:extLst>
                </p:cNvPr>
                <p:cNvSpPr>
                  <a:spLocks noChangeAspect="1"/>
                </p:cNvSpPr>
                <p:nvPr/>
              </p:nvSpPr>
              <p:spPr>
                <a:xfrm>
                  <a:off x="-3314307" y="3709789"/>
                  <a:ext cx="182880" cy="182880"/>
                </a:xfrm>
                <a:custGeom>
                  <a:avLst/>
                  <a:gdLst>
                    <a:gd name="connsiteX0" fmla="*/ 0 w 171450"/>
                    <a:gd name="connsiteY0" fmla="*/ 33338 h 171450"/>
                    <a:gd name="connsiteX1" fmla="*/ 33338 w 171450"/>
                    <a:gd name="connsiteY1" fmla="*/ 0 h 171450"/>
                    <a:gd name="connsiteX2" fmla="*/ 57150 w 171450"/>
                    <a:gd name="connsiteY2" fmla="*/ 0 h 171450"/>
                    <a:gd name="connsiteX3" fmla="*/ 66675 w 171450"/>
                    <a:gd name="connsiteY3" fmla="*/ 9525 h 171450"/>
                    <a:gd name="connsiteX4" fmla="*/ 57150 w 171450"/>
                    <a:gd name="connsiteY4" fmla="*/ 19050 h 171450"/>
                    <a:gd name="connsiteX5" fmla="*/ 33338 w 171450"/>
                    <a:gd name="connsiteY5" fmla="*/ 19050 h 171450"/>
                    <a:gd name="connsiteX6" fmla="*/ 19050 w 171450"/>
                    <a:gd name="connsiteY6" fmla="*/ 33338 h 171450"/>
                    <a:gd name="connsiteX7" fmla="*/ 19050 w 171450"/>
                    <a:gd name="connsiteY7" fmla="*/ 57150 h 171450"/>
                    <a:gd name="connsiteX8" fmla="*/ 9525 w 171450"/>
                    <a:gd name="connsiteY8" fmla="*/ 66675 h 171450"/>
                    <a:gd name="connsiteX9" fmla="*/ 0 w 171450"/>
                    <a:gd name="connsiteY9" fmla="*/ 57150 h 171450"/>
                    <a:gd name="connsiteX10" fmla="*/ 0 w 171450"/>
                    <a:gd name="connsiteY10" fmla="*/ 33338 h 171450"/>
                    <a:gd name="connsiteX11" fmla="*/ 171450 w 171450"/>
                    <a:gd name="connsiteY11" fmla="*/ 138113 h 171450"/>
                    <a:gd name="connsiteX12" fmla="*/ 138113 w 171450"/>
                    <a:gd name="connsiteY12" fmla="*/ 171450 h 171450"/>
                    <a:gd name="connsiteX13" fmla="*/ 114300 w 171450"/>
                    <a:gd name="connsiteY13" fmla="*/ 171450 h 171450"/>
                    <a:gd name="connsiteX14" fmla="*/ 104775 w 171450"/>
                    <a:gd name="connsiteY14" fmla="*/ 161925 h 171450"/>
                    <a:gd name="connsiteX15" fmla="*/ 114300 w 171450"/>
                    <a:gd name="connsiteY15" fmla="*/ 152400 h 171450"/>
                    <a:gd name="connsiteX16" fmla="*/ 138113 w 171450"/>
                    <a:gd name="connsiteY16" fmla="*/ 152400 h 171450"/>
                    <a:gd name="connsiteX17" fmla="*/ 152400 w 171450"/>
                    <a:gd name="connsiteY17" fmla="*/ 138113 h 171450"/>
                    <a:gd name="connsiteX18" fmla="*/ 152400 w 171450"/>
                    <a:gd name="connsiteY18" fmla="*/ 114300 h 171450"/>
                    <a:gd name="connsiteX19" fmla="*/ 161925 w 171450"/>
                    <a:gd name="connsiteY19" fmla="*/ 104775 h 171450"/>
                    <a:gd name="connsiteX20" fmla="*/ 171450 w 171450"/>
                    <a:gd name="connsiteY20" fmla="*/ 114300 h 171450"/>
                    <a:gd name="connsiteX21" fmla="*/ 171450 w 171450"/>
                    <a:gd name="connsiteY21" fmla="*/ 138113 h 171450"/>
                    <a:gd name="connsiteX22" fmla="*/ 171450 w 171450"/>
                    <a:gd name="connsiteY22" fmla="*/ 33338 h 171450"/>
                    <a:gd name="connsiteX23" fmla="*/ 138113 w 171450"/>
                    <a:gd name="connsiteY23" fmla="*/ 0 h 171450"/>
                    <a:gd name="connsiteX24" fmla="*/ 114300 w 171450"/>
                    <a:gd name="connsiteY24" fmla="*/ 0 h 171450"/>
                    <a:gd name="connsiteX25" fmla="*/ 104775 w 171450"/>
                    <a:gd name="connsiteY25" fmla="*/ 9525 h 171450"/>
                    <a:gd name="connsiteX26" fmla="*/ 114300 w 171450"/>
                    <a:gd name="connsiteY26" fmla="*/ 19050 h 171450"/>
                    <a:gd name="connsiteX27" fmla="*/ 138113 w 171450"/>
                    <a:gd name="connsiteY27" fmla="*/ 19050 h 171450"/>
                    <a:gd name="connsiteX28" fmla="*/ 152400 w 171450"/>
                    <a:gd name="connsiteY28" fmla="*/ 33338 h 171450"/>
                    <a:gd name="connsiteX29" fmla="*/ 152400 w 171450"/>
                    <a:gd name="connsiteY29" fmla="*/ 57150 h 171450"/>
                    <a:gd name="connsiteX30" fmla="*/ 161925 w 171450"/>
                    <a:gd name="connsiteY30" fmla="*/ 66675 h 171450"/>
                    <a:gd name="connsiteX31" fmla="*/ 171450 w 171450"/>
                    <a:gd name="connsiteY31" fmla="*/ 57150 h 171450"/>
                    <a:gd name="connsiteX32" fmla="*/ 171450 w 171450"/>
                    <a:gd name="connsiteY32" fmla="*/ 33338 h 171450"/>
                    <a:gd name="connsiteX33" fmla="*/ 33338 w 171450"/>
                    <a:gd name="connsiteY33" fmla="*/ 171450 h 171450"/>
                    <a:gd name="connsiteX34" fmla="*/ 0 w 171450"/>
                    <a:gd name="connsiteY34" fmla="*/ 138113 h 171450"/>
                    <a:gd name="connsiteX35" fmla="*/ 0 w 171450"/>
                    <a:gd name="connsiteY35" fmla="*/ 114300 h 171450"/>
                    <a:gd name="connsiteX36" fmla="*/ 9525 w 171450"/>
                    <a:gd name="connsiteY36" fmla="*/ 104775 h 171450"/>
                    <a:gd name="connsiteX37" fmla="*/ 19050 w 171450"/>
                    <a:gd name="connsiteY37" fmla="*/ 114300 h 171450"/>
                    <a:gd name="connsiteX38" fmla="*/ 19050 w 171450"/>
                    <a:gd name="connsiteY38" fmla="*/ 138113 h 171450"/>
                    <a:gd name="connsiteX39" fmla="*/ 33338 w 171450"/>
                    <a:gd name="connsiteY39" fmla="*/ 152400 h 171450"/>
                    <a:gd name="connsiteX40" fmla="*/ 57150 w 171450"/>
                    <a:gd name="connsiteY40" fmla="*/ 152400 h 171450"/>
                    <a:gd name="connsiteX41" fmla="*/ 66675 w 171450"/>
                    <a:gd name="connsiteY41" fmla="*/ 161925 h 171450"/>
                    <a:gd name="connsiteX42" fmla="*/ 57150 w 171450"/>
                    <a:gd name="connsiteY42" fmla="*/ 171450 h 171450"/>
                    <a:gd name="connsiteX43" fmla="*/ 33338 w 171450"/>
                    <a:gd name="connsiteY43" fmla="*/ 171450 h 171450"/>
                    <a:gd name="connsiteX44" fmla="*/ 85725 w 171450"/>
                    <a:gd name="connsiteY44" fmla="*/ 114300 h 171450"/>
                    <a:gd name="connsiteX45" fmla="*/ 114300 w 171450"/>
                    <a:gd name="connsiteY45" fmla="*/ 85725 h 171450"/>
                    <a:gd name="connsiteX46" fmla="*/ 85725 w 171450"/>
                    <a:gd name="connsiteY46" fmla="*/ 57150 h 171450"/>
                    <a:gd name="connsiteX47" fmla="*/ 57150 w 171450"/>
                    <a:gd name="connsiteY47" fmla="*/ 85725 h 171450"/>
                    <a:gd name="connsiteX48" fmla="*/ 85725 w 171450"/>
                    <a:gd name="connsiteY48" fmla="*/ 114300 h 171450"/>
                    <a:gd name="connsiteX49" fmla="*/ 42863 w 171450"/>
                    <a:gd name="connsiteY49" fmla="*/ 54769 h 171450"/>
                    <a:gd name="connsiteX50" fmla="*/ 54769 w 171450"/>
                    <a:gd name="connsiteY50" fmla="*/ 42863 h 171450"/>
                    <a:gd name="connsiteX51" fmla="*/ 42863 w 171450"/>
                    <a:gd name="connsiteY51" fmla="*/ 30956 h 171450"/>
                    <a:gd name="connsiteX52" fmla="*/ 30956 w 171450"/>
                    <a:gd name="connsiteY52" fmla="*/ 42863 h 171450"/>
                    <a:gd name="connsiteX53" fmla="*/ 42863 w 171450"/>
                    <a:gd name="connsiteY53" fmla="*/ 54769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1450" h="171450">
                      <a:moveTo>
                        <a:pt x="0" y="33338"/>
                      </a:moveTo>
                      <a:cubicBezTo>
                        <a:pt x="0" y="14954"/>
                        <a:pt x="14954" y="0"/>
                        <a:pt x="33338" y="0"/>
                      </a:cubicBezTo>
                      <a:lnTo>
                        <a:pt x="57150" y="0"/>
                      </a:lnTo>
                      <a:cubicBezTo>
                        <a:pt x="62389" y="0"/>
                        <a:pt x="66675" y="4286"/>
                        <a:pt x="66675" y="9525"/>
                      </a:cubicBezTo>
                      <a:cubicBezTo>
                        <a:pt x="66675" y="14764"/>
                        <a:pt x="62389" y="19050"/>
                        <a:pt x="57150" y="19050"/>
                      </a:cubicBezTo>
                      <a:lnTo>
                        <a:pt x="33338" y="19050"/>
                      </a:lnTo>
                      <a:cubicBezTo>
                        <a:pt x="25432" y="19050"/>
                        <a:pt x="19050" y="25432"/>
                        <a:pt x="19050" y="33338"/>
                      </a:cubicBezTo>
                      <a:lnTo>
                        <a:pt x="19050" y="57150"/>
                      </a:lnTo>
                      <a:cubicBezTo>
                        <a:pt x="19050" y="62389"/>
                        <a:pt x="14764" y="66675"/>
                        <a:pt x="9525" y="66675"/>
                      </a:cubicBezTo>
                      <a:cubicBezTo>
                        <a:pt x="4286" y="66675"/>
                        <a:pt x="0" y="62389"/>
                        <a:pt x="0" y="57150"/>
                      </a:cubicBezTo>
                      <a:lnTo>
                        <a:pt x="0" y="33338"/>
                      </a:lnTo>
                      <a:close/>
                      <a:moveTo>
                        <a:pt x="171450" y="138113"/>
                      </a:moveTo>
                      <a:cubicBezTo>
                        <a:pt x="171450" y="156496"/>
                        <a:pt x="156496" y="171450"/>
                        <a:pt x="138113" y="171450"/>
                      </a:cubicBezTo>
                      <a:lnTo>
                        <a:pt x="114300" y="171450"/>
                      </a:lnTo>
                      <a:cubicBezTo>
                        <a:pt x="109061" y="171450"/>
                        <a:pt x="104775" y="167164"/>
                        <a:pt x="104775" y="161925"/>
                      </a:cubicBezTo>
                      <a:cubicBezTo>
                        <a:pt x="104775" y="156686"/>
                        <a:pt x="109061" y="152400"/>
                        <a:pt x="114300" y="152400"/>
                      </a:cubicBezTo>
                      <a:lnTo>
                        <a:pt x="138113" y="152400"/>
                      </a:lnTo>
                      <a:cubicBezTo>
                        <a:pt x="146018" y="152400"/>
                        <a:pt x="152400" y="146018"/>
                        <a:pt x="152400" y="138113"/>
                      </a:cubicBezTo>
                      <a:lnTo>
                        <a:pt x="152400" y="114300"/>
                      </a:lnTo>
                      <a:cubicBezTo>
                        <a:pt x="152400" y="109061"/>
                        <a:pt x="156686" y="104775"/>
                        <a:pt x="161925" y="104775"/>
                      </a:cubicBezTo>
                      <a:cubicBezTo>
                        <a:pt x="167164" y="104775"/>
                        <a:pt x="171450" y="109061"/>
                        <a:pt x="171450" y="114300"/>
                      </a:cubicBezTo>
                      <a:lnTo>
                        <a:pt x="171450" y="138113"/>
                      </a:lnTo>
                      <a:close/>
                      <a:moveTo>
                        <a:pt x="171450" y="33338"/>
                      </a:moveTo>
                      <a:cubicBezTo>
                        <a:pt x="171450" y="14954"/>
                        <a:pt x="156496" y="0"/>
                        <a:pt x="138113" y="0"/>
                      </a:cubicBezTo>
                      <a:lnTo>
                        <a:pt x="114300" y="0"/>
                      </a:lnTo>
                      <a:cubicBezTo>
                        <a:pt x="109061" y="0"/>
                        <a:pt x="104775" y="4286"/>
                        <a:pt x="104775" y="9525"/>
                      </a:cubicBezTo>
                      <a:cubicBezTo>
                        <a:pt x="104775" y="14764"/>
                        <a:pt x="109061" y="19050"/>
                        <a:pt x="114300" y="19050"/>
                      </a:cubicBezTo>
                      <a:lnTo>
                        <a:pt x="138113" y="19050"/>
                      </a:lnTo>
                      <a:cubicBezTo>
                        <a:pt x="146018" y="19050"/>
                        <a:pt x="152400" y="25432"/>
                        <a:pt x="152400" y="33338"/>
                      </a:cubicBezTo>
                      <a:lnTo>
                        <a:pt x="152400" y="57150"/>
                      </a:lnTo>
                      <a:cubicBezTo>
                        <a:pt x="152400" y="62389"/>
                        <a:pt x="156686" y="66675"/>
                        <a:pt x="161925" y="66675"/>
                      </a:cubicBezTo>
                      <a:cubicBezTo>
                        <a:pt x="167164" y="66675"/>
                        <a:pt x="171450" y="62389"/>
                        <a:pt x="171450" y="57150"/>
                      </a:cubicBezTo>
                      <a:lnTo>
                        <a:pt x="171450" y="33338"/>
                      </a:lnTo>
                      <a:close/>
                      <a:moveTo>
                        <a:pt x="33338" y="171450"/>
                      </a:moveTo>
                      <a:cubicBezTo>
                        <a:pt x="14954" y="171450"/>
                        <a:pt x="0" y="156496"/>
                        <a:pt x="0" y="138113"/>
                      </a:cubicBezTo>
                      <a:lnTo>
                        <a:pt x="0" y="114300"/>
                      </a:lnTo>
                      <a:cubicBezTo>
                        <a:pt x="0" y="109061"/>
                        <a:pt x="4286" y="104775"/>
                        <a:pt x="9525" y="104775"/>
                      </a:cubicBezTo>
                      <a:cubicBezTo>
                        <a:pt x="14764" y="104775"/>
                        <a:pt x="19050" y="109061"/>
                        <a:pt x="19050" y="114300"/>
                      </a:cubicBezTo>
                      <a:lnTo>
                        <a:pt x="19050" y="138113"/>
                      </a:lnTo>
                      <a:cubicBezTo>
                        <a:pt x="19050" y="146018"/>
                        <a:pt x="25432" y="152400"/>
                        <a:pt x="33338" y="152400"/>
                      </a:cubicBezTo>
                      <a:lnTo>
                        <a:pt x="57150" y="152400"/>
                      </a:lnTo>
                      <a:cubicBezTo>
                        <a:pt x="62389" y="152400"/>
                        <a:pt x="66675" y="156686"/>
                        <a:pt x="66675" y="161925"/>
                      </a:cubicBezTo>
                      <a:cubicBezTo>
                        <a:pt x="66675" y="167164"/>
                        <a:pt x="62389" y="171450"/>
                        <a:pt x="57150" y="171450"/>
                      </a:cubicBezTo>
                      <a:lnTo>
                        <a:pt x="33338" y="171450"/>
                      </a:lnTo>
                      <a:close/>
                      <a:moveTo>
                        <a:pt x="85725" y="114300"/>
                      </a:moveTo>
                      <a:cubicBezTo>
                        <a:pt x="101537" y="114300"/>
                        <a:pt x="114300" y="101537"/>
                        <a:pt x="114300" y="85725"/>
                      </a:cubicBezTo>
                      <a:cubicBezTo>
                        <a:pt x="114300" y="69914"/>
                        <a:pt x="101537" y="57150"/>
                        <a:pt x="85725" y="57150"/>
                      </a:cubicBezTo>
                      <a:cubicBezTo>
                        <a:pt x="69914" y="57150"/>
                        <a:pt x="57150" y="69914"/>
                        <a:pt x="57150" y="85725"/>
                      </a:cubicBezTo>
                      <a:cubicBezTo>
                        <a:pt x="57150" y="101537"/>
                        <a:pt x="69914" y="114300"/>
                        <a:pt x="85725" y="114300"/>
                      </a:cubicBezTo>
                      <a:close/>
                      <a:moveTo>
                        <a:pt x="42863" y="54769"/>
                      </a:moveTo>
                      <a:cubicBezTo>
                        <a:pt x="49435" y="54769"/>
                        <a:pt x="54769" y="49435"/>
                        <a:pt x="54769" y="42863"/>
                      </a:cubicBezTo>
                      <a:cubicBezTo>
                        <a:pt x="54769" y="36290"/>
                        <a:pt x="49435" y="30956"/>
                        <a:pt x="42863" y="30956"/>
                      </a:cubicBezTo>
                      <a:cubicBezTo>
                        <a:pt x="36290" y="30956"/>
                        <a:pt x="30956" y="36290"/>
                        <a:pt x="30956" y="42863"/>
                      </a:cubicBezTo>
                      <a:cubicBezTo>
                        <a:pt x="30956" y="49435"/>
                        <a:pt x="36290" y="54769"/>
                        <a:pt x="42863" y="54769"/>
                      </a:cubicBezTo>
                      <a:close/>
                    </a:path>
                  </a:pathLst>
                </a:custGeom>
                <a:gradFill flip="none" rotWithShape="1">
                  <a:gsLst>
                    <a:gs pos="0">
                      <a:srgbClr val="C03BC4"/>
                    </a:gs>
                    <a:gs pos="87000">
                      <a:srgbClr val="0078D4"/>
                    </a:gs>
                  </a:gsLst>
                  <a:path path="circle">
                    <a:fillToRect l="100000" t="100000"/>
                  </a:path>
                  <a:tileRect r="-100000" b="-100000"/>
                </a:gradFill>
                <a:ln w="44450" cap="rnd">
                  <a:noFill/>
                  <a:headEnd type="none" w="lg" len="med"/>
                  <a:tailEnd type="none" w="lg" len="med"/>
                </a:ln>
                <a:effectLst>
                  <a:outerShdw blurRad="63500" dist="63500" dir="2700000" algn="tl" rotWithShape="0">
                    <a:srgbClr val="000000">
                      <a:alpha val="50000"/>
                    </a:srgb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23064" fontAlgn="base">
                    <a:spcBef>
                      <a:spcPct val="0"/>
                    </a:spcBef>
                    <a:spcAft>
                      <a:spcPct val="0"/>
                    </a:spcAft>
                    <a:defRPr/>
                  </a:pPr>
                  <a:endParaRPr lang="en-US" sz="1500">
                    <a:noFill/>
                    <a:latin typeface="Segoe UI Variable display Semibol" pitchFamily="2" charset="0"/>
                    <a:ea typeface="Open Sans" panose="020B0606030504020204" pitchFamily="34" charset="0"/>
                    <a:cs typeface="Open Sans" panose="020B0606030504020204" pitchFamily="34" charset="0"/>
                  </a:endParaRPr>
                </a:p>
              </p:txBody>
            </p:sp>
            <p:sp>
              <p:nvSpPr>
                <p:cNvPr id="47" name="Graphic 45">
                  <a:extLst>
                    <a:ext uri="{FF2B5EF4-FFF2-40B4-BE49-F238E27FC236}">
                      <a16:creationId xmlns:a16="http://schemas.microsoft.com/office/drawing/2014/main" id="{590DF6A0-0DB1-EE40-423E-C73BFF58759F}"/>
                    </a:ext>
                    <a:ext uri="{C183D7F6-B498-43B3-948B-1728B52AA6E4}">
                      <adec:decorative xmlns:adec="http://schemas.microsoft.com/office/drawing/2017/decorative" val="1"/>
                    </a:ext>
                  </a:extLst>
                </p:cNvPr>
                <p:cNvSpPr>
                  <a:spLocks noChangeAspect="1"/>
                </p:cNvSpPr>
                <p:nvPr/>
              </p:nvSpPr>
              <p:spPr>
                <a:xfrm>
                  <a:off x="-2510431" y="3708764"/>
                  <a:ext cx="130628" cy="182880"/>
                </a:xfrm>
                <a:custGeom>
                  <a:avLst/>
                  <a:gdLst>
                    <a:gd name="connsiteX0" fmla="*/ 95250 w 190500"/>
                    <a:gd name="connsiteY0" fmla="*/ 0 h 266700"/>
                    <a:gd name="connsiteX1" fmla="*/ 38100 w 190500"/>
                    <a:gd name="connsiteY1" fmla="*/ 57150 h 266700"/>
                    <a:gd name="connsiteX2" fmla="*/ 38100 w 190500"/>
                    <a:gd name="connsiteY2" fmla="*/ 133350 h 266700"/>
                    <a:gd name="connsiteX3" fmla="*/ 95250 w 190500"/>
                    <a:gd name="connsiteY3" fmla="*/ 190500 h 266700"/>
                    <a:gd name="connsiteX4" fmla="*/ 152400 w 190500"/>
                    <a:gd name="connsiteY4" fmla="*/ 133350 h 266700"/>
                    <a:gd name="connsiteX5" fmla="*/ 152400 w 190500"/>
                    <a:gd name="connsiteY5" fmla="*/ 57150 h 266700"/>
                    <a:gd name="connsiteX6" fmla="*/ 95250 w 190500"/>
                    <a:gd name="connsiteY6" fmla="*/ 0 h 266700"/>
                    <a:gd name="connsiteX7" fmla="*/ 9525 w 190500"/>
                    <a:gd name="connsiteY7" fmla="*/ 123825 h 266700"/>
                    <a:gd name="connsiteX8" fmla="*/ 19050 w 190500"/>
                    <a:gd name="connsiteY8" fmla="*/ 133350 h 266700"/>
                    <a:gd name="connsiteX9" fmla="*/ 95250 w 190500"/>
                    <a:gd name="connsiteY9" fmla="*/ 209550 h 266700"/>
                    <a:gd name="connsiteX10" fmla="*/ 171450 w 190500"/>
                    <a:gd name="connsiteY10" fmla="*/ 133350 h 266700"/>
                    <a:gd name="connsiteX11" fmla="*/ 180975 w 190500"/>
                    <a:gd name="connsiteY11" fmla="*/ 123825 h 266700"/>
                    <a:gd name="connsiteX12" fmla="*/ 190500 w 190500"/>
                    <a:gd name="connsiteY12" fmla="*/ 133350 h 266700"/>
                    <a:gd name="connsiteX13" fmla="*/ 104775 w 190500"/>
                    <a:gd name="connsiteY13" fmla="*/ 228124 h 266700"/>
                    <a:gd name="connsiteX14" fmla="*/ 104775 w 190500"/>
                    <a:gd name="connsiteY14" fmla="*/ 228600 h 266700"/>
                    <a:gd name="connsiteX15" fmla="*/ 104775 w 190500"/>
                    <a:gd name="connsiteY15" fmla="*/ 257175 h 266700"/>
                    <a:gd name="connsiteX16" fmla="*/ 95250 w 190500"/>
                    <a:gd name="connsiteY16" fmla="*/ 266700 h 266700"/>
                    <a:gd name="connsiteX17" fmla="*/ 85725 w 190500"/>
                    <a:gd name="connsiteY17" fmla="*/ 257175 h 266700"/>
                    <a:gd name="connsiteX18" fmla="*/ 85725 w 190500"/>
                    <a:gd name="connsiteY18" fmla="*/ 228600 h 266700"/>
                    <a:gd name="connsiteX19" fmla="*/ 85725 w 190500"/>
                    <a:gd name="connsiteY19" fmla="*/ 228124 h 266700"/>
                    <a:gd name="connsiteX20" fmla="*/ 0 w 190500"/>
                    <a:gd name="connsiteY20" fmla="*/ 133350 h 266700"/>
                    <a:gd name="connsiteX21" fmla="*/ 9525 w 190500"/>
                    <a:gd name="connsiteY21" fmla="*/ 12382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0500" h="266700">
                      <a:moveTo>
                        <a:pt x="95250" y="0"/>
                      </a:moveTo>
                      <a:cubicBezTo>
                        <a:pt x="63722" y="0"/>
                        <a:pt x="38100" y="25622"/>
                        <a:pt x="38100" y="57150"/>
                      </a:cubicBezTo>
                      <a:lnTo>
                        <a:pt x="38100" y="133350"/>
                      </a:lnTo>
                      <a:cubicBezTo>
                        <a:pt x="38100" y="164878"/>
                        <a:pt x="63722" y="190500"/>
                        <a:pt x="95250" y="190500"/>
                      </a:cubicBezTo>
                      <a:cubicBezTo>
                        <a:pt x="126778" y="190500"/>
                        <a:pt x="152400" y="164878"/>
                        <a:pt x="152400" y="133350"/>
                      </a:cubicBezTo>
                      <a:lnTo>
                        <a:pt x="152400" y="57150"/>
                      </a:lnTo>
                      <a:cubicBezTo>
                        <a:pt x="152400" y="25622"/>
                        <a:pt x="126778" y="0"/>
                        <a:pt x="95250" y="0"/>
                      </a:cubicBezTo>
                      <a:close/>
                      <a:moveTo>
                        <a:pt x="9525" y="123825"/>
                      </a:moveTo>
                      <a:cubicBezTo>
                        <a:pt x="14764" y="123825"/>
                        <a:pt x="19050" y="128111"/>
                        <a:pt x="19050" y="133350"/>
                      </a:cubicBezTo>
                      <a:cubicBezTo>
                        <a:pt x="19050" y="175451"/>
                        <a:pt x="53150" y="209550"/>
                        <a:pt x="95250" y="209550"/>
                      </a:cubicBezTo>
                      <a:cubicBezTo>
                        <a:pt x="137351" y="209550"/>
                        <a:pt x="171450" y="175451"/>
                        <a:pt x="171450" y="133350"/>
                      </a:cubicBezTo>
                      <a:cubicBezTo>
                        <a:pt x="171450" y="128111"/>
                        <a:pt x="175736" y="123825"/>
                        <a:pt x="180975" y="123825"/>
                      </a:cubicBezTo>
                      <a:cubicBezTo>
                        <a:pt x="186214" y="123825"/>
                        <a:pt x="190500" y="128111"/>
                        <a:pt x="190500" y="133350"/>
                      </a:cubicBezTo>
                      <a:cubicBezTo>
                        <a:pt x="190500" y="182785"/>
                        <a:pt x="152876" y="223361"/>
                        <a:pt x="104775" y="228124"/>
                      </a:cubicBezTo>
                      <a:cubicBezTo>
                        <a:pt x="104775" y="228314"/>
                        <a:pt x="104775" y="228410"/>
                        <a:pt x="104775" y="228600"/>
                      </a:cubicBezTo>
                      <a:lnTo>
                        <a:pt x="104775" y="257175"/>
                      </a:lnTo>
                      <a:cubicBezTo>
                        <a:pt x="104775" y="262414"/>
                        <a:pt x="100489" y="266700"/>
                        <a:pt x="95250" y="266700"/>
                      </a:cubicBezTo>
                      <a:cubicBezTo>
                        <a:pt x="90011" y="266700"/>
                        <a:pt x="85725" y="262414"/>
                        <a:pt x="85725" y="257175"/>
                      </a:cubicBezTo>
                      <a:lnTo>
                        <a:pt x="85725" y="228600"/>
                      </a:lnTo>
                      <a:cubicBezTo>
                        <a:pt x="85725" y="228600"/>
                        <a:pt x="85725" y="228314"/>
                        <a:pt x="85725" y="228124"/>
                      </a:cubicBezTo>
                      <a:cubicBezTo>
                        <a:pt x="37624" y="223361"/>
                        <a:pt x="0" y="182785"/>
                        <a:pt x="0" y="133350"/>
                      </a:cubicBezTo>
                      <a:cubicBezTo>
                        <a:pt x="0" y="128111"/>
                        <a:pt x="4286" y="123825"/>
                        <a:pt x="9525" y="123825"/>
                      </a:cubicBezTo>
                      <a:close/>
                    </a:path>
                  </a:pathLst>
                </a:custGeom>
                <a:gradFill flip="none" rotWithShape="1">
                  <a:gsLst>
                    <a:gs pos="0">
                      <a:srgbClr val="F4364C"/>
                    </a:gs>
                    <a:gs pos="87000">
                      <a:srgbClr val="FF5C39"/>
                    </a:gs>
                  </a:gsLst>
                  <a:path path="circle">
                    <a:fillToRect l="100000" t="100000"/>
                  </a:path>
                  <a:tileRect r="-100000" b="-100000"/>
                </a:gradFill>
                <a:ln w="44450" cap="rnd">
                  <a:noFill/>
                  <a:headEnd type="none" w="lg" len="med"/>
                  <a:tailEnd type="none" w="lg" len="med"/>
                </a:ln>
                <a:effectLst>
                  <a:outerShdw blurRad="63500" dist="63500" dir="2700000" algn="tl" rotWithShape="0">
                    <a:srgbClr val="000000">
                      <a:alpha val="50000"/>
                    </a:srgb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23064" fontAlgn="base">
                    <a:spcBef>
                      <a:spcPct val="0"/>
                    </a:spcBef>
                    <a:spcAft>
                      <a:spcPct val="0"/>
                    </a:spcAft>
                    <a:defRPr/>
                  </a:pPr>
                  <a:endParaRPr lang="en-US" sz="1500">
                    <a:noFill/>
                    <a:latin typeface="Segoe UI Variable display Semibol" pitchFamily="2" charset="0"/>
                    <a:ea typeface="Open Sans" panose="020B0606030504020204" pitchFamily="34" charset="0"/>
                    <a:cs typeface="Open Sans" panose="020B0606030504020204" pitchFamily="34" charset="0"/>
                  </a:endParaRPr>
                </a:p>
              </p:txBody>
            </p:sp>
            <p:sp>
              <p:nvSpPr>
                <p:cNvPr id="44" name="Graphic 42">
                  <a:extLst>
                    <a:ext uri="{FF2B5EF4-FFF2-40B4-BE49-F238E27FC236}">
                      <a16:creationId xmlns:a16="http://schemas.microsoft.com/office/drawing/2014/main" id="{731F20B2-E7C1-0A32-A1BE-CA458775969C}"/>
                    </a:ext>
                    <a:ext uri="{C183D7F6-B498-43B3-948B-1728B52AA6E4}">
                      <adec:decorative xmlns:adec="http://schemas.microsoft.com/office/drawing/2017/decorative" val="1"/>
                    </a:ext>
                  </a:extLst>
                </p:cNvPr>
                <p:cNvSpPr>
                  <a:spLocks noChangeAspect="1"/>
                </p:cNvSpPr>
                <p:nvPr/>
              </p:nvSpPr>
              <p:spPr>
                <a:xfrm>
                  <a:off x="-2925333" y="3707739"/>
                  <a:ext cx="208807" cy="182880"/>
                </a:xfrm>
                <a:custGeom>
                  <a:avLst/>
                  <a:gdLst>
                    <a:gd name="connsiteX0" fmla="*/ 9525 w 152400"/>
                    <a:gd name="connsiteY0" fmla="*/ 19050 h 133477"/>
                    <a:gd name="connsiteX1" fmla="*/ 19050 w 152400"/>
                    <a:gd name="connsiteY1" fmla="*/ 9525 h 133477"/>
                    <a:gd name="connsiteX2" fmla="*/ 23813 w 152400"/>
                    <a:gd name="connsiteY2" fmla="*/ 9525 h 133477"/>
                    <a:gd name="connsiteX3" fmla="*/ 28575 w 152400"/>
                    <a:gd name="connsiteY3" fmla="*/ 4763 h 133477"/>
                    <a:gd name="connsiteX4" fmla="*/ 23813 w 152400"/>
                    <a:gd name="connsiteY4" fmla="*/ 0 h 133477"/>
                    <a:gd name="connsiteX5" fmla="*/ 19050 w 152400"/>
                    <a:gd name="connsiteY5" fmla="*/ 0 h 133477"/>
                    <a:gd name="connsiteX6" fmla="*/ 0 w 152400"/>
                    <a:gd name="connsiteY6" fmla="*/ 19050 h 133477"/>
                    <a:gd name="connsiteX7" fmla="*/ 0 w 152400"/>
                    <a:gd name="connsiteY7" fmla="*/ 23813 h 133477"/>
                    <a:gd name="connsiteX8" fmla="*/ 4763 w 152400"/>
                    <a:gd name="connsiteY8" fmla="*/ 28575 h 133477"/>
                    <a:gd name="connsiteX9" fmla="*/ 9525 w 152400"/>
                    <a:gd name="connsiteY9" fmla="*/ 23813 h 133477"/>
                    <a:gd name="connsiteX10" fmla="*/ 9525 w 152400"/>
                    <a:gd name="connsiteY10" fmla="*/ 19050 h 133477"/>
                    <a:gd name="connsiteX11" fmla="*/ 19050 w 152400"/>
                    <a:gd name="connsiteY11" fmla="*/ 95345 h 133477"/>
                    <a:gd name="connsiteX12" fmla="*/ 9525 w 152400"/>
                    <a:gd name="connsiteY12" fmla="*/ 85820 h 133477"/>
                    <a:gd name="connsiteX13" fmla="*/ 9525 w 152400"/>
                    <a:gd name="connsiteY13" fmla="*/ 81058 h 133477"/>
                    <a:gd name="connsiteX14" fmla="*/ 4763 w 152400"/>
                    <a:gd name="connsiteY14" fmla="*/ 76295 h 133477"/>
                    <a:gd name="connsiteX15" fmla="*/ 0 w 152400"/>
                    <a:gd name="connsiteY15" fmla="*/ 81058 h 133477"/>
                    <a:gd name="connsiteX16" fmla="*/ 0 w 152400"/>
                    <a:gd name="connsiteY16" fmla="*/ 85820 h 133477"/>
                    <a:gd name="connsiteX17" fmla="*/ 19050 w 152400"/>
                    <a:gd name="connsiteY17" fmla="*/ 104870 h 133477"/>
                    <a:gd name="connsiteX18" fmla="*/ 21431 w 152400"/>
                    <a:gd name="connsiteY18" fmla="*/ 104870 h 133477"/>
                    <a:gd name="connsiteX19" fmla="*/ 26194 w 152400"/>
                    <a:gd name="connsiteY19" fmla="*/ 100108 h 133477"/>
                    <a:gd name="connsiteX20" fmla="*/ 21431 w 152400"/>
                    <a:gd name="connsiteY20" fmla="*/ 95345 h 133477"/>
                    <a:gd name="connsiteX21" fmla="*/ 19050 w 152400"/>
                    <a:gd name="connsiteY21" fmla="*/ 95345 h 133477"/>
                    <a:gd name="connsiteX22" fmla="*/ 4763 w 152400"/>
                    <a:gd name="connsiteY22" fmla="*/ 38100 h 133477"/>
                    <a:gd name="connsiteX23" fmla="*/ 9525 w 152400"/>
                    <a:gd name="connsiteY23" fmla="*/ 42863 h 133477"/>
                    <a:gd name="connsiteX24" fmla="*/ 9525 w 152400"/>
                    <a:gd name="connsiteY24" fmla="*/ 61913 h 133477"/>
                    <a:gd name="connsiteX25" fmla="*/ 4763 w 152400"/>
                    <a:gd name="connsiteY25" fmla="*/ 66675 h 133477"/>
                    <a:gd name="connsiteX26" fmla="*/ 0 w 152400"/>
                    <a:gd name="connsiteY26" fmla="*/ 61913 h 133477"/>
                    <a:gd name="connsiteX27" fmla="*/ 0 w 152400"/>
                    <a:gd name="connsiteY27" fmla="*/ 42863 h 133477"/>
                    <a:gd name="connsiteX28" fmla="*/ 4763 w 152400"/>
                    <a:gd name="connsiteY28" fmla="*/ 38100 h 133477"/>
                    <a:gd name="connsiteX29" fmla="*/ 142875 w 152400"/>
                    <a:gd name="connsiteY29" fmla="*/ 19050 h 133477"/>
                    <a:gd name="connsiteX30" fmla="*/ 133350 w 152400"/>
                    <a:gd name="connsiteY30" fmla="*/ 9525 h 133477"/>
                    <a:gd name="connsiteX31" fmla="*/ 128588 w 152400"/>
                    <a:gd name="connsiteY31" fmla="*/ 9525 h 133477"/>
                    <a:gd name="connsiteX32" fmla="*/ 123825 w 152400"/>
                    <a:gd name="connsiteY32" fmla="*/ 4763 h 133477"/>
                    <a:gd name="connsiteX33" fmla="*/ 128588 w 152400"/>
                    <a:gd name="connsiteY33" fmla="*/ 0 h 133477"/>
                    <a:gd name="connsiteX34" fmla="*/ 133350 w 152400"/>
                    <a:gd name="connsiteY34" fmla="*/ 0 h 133477"/>
                    <a:gd name="connsiteX35" fmla="*/ 152400 w 152400"/>
                    <a:gd name="connsiteY35" fmla="*/ 19050 h 133477"/>
                    <a:gd name="connsiteX36" fmla="*/ 152400 w 152400"/>
                    <a:gd name="connsiteY36" fmla="*/ 23813 h 133477"/>
                    <a:gd name="connsiteX37" fmla="*/ 147638 w 152400"/>
                    <a:gd name="connsiteY37" fmla="*/ 28575 h 133477"/>
                    <a:gd name="connsiteX38" fmla="*/ 142875 w 152400"/>
                    <a:gd name="connsiteY38" fmla="*/ 23813 h 133477"/>
                    <a:gd name="connsiteX39" fmla="*/ 142875 w 152400"/>
                    <a:gd name="connsiteY39" fmla="*/ 19050 h 133477"/>
                    <a:gd name="connsiteX40" fmla="*/ 142875 w 152400"/>
                    <a:gd name="connsiteY40" fmla="*/ 85820 h 133477"/>
                    <a:gd name="connsiteX41" fmla="*/ 133350 w 152400"/>
                    <a:gd name="connsiteY41" fmla="*/ 95345 h 133477"/>
                    <a:gd name="connsiteX42" fmla="*/ 130969 w 152400"/>
                    <a:gd name="connsiteY42" fmla="*/ 95345 h 133477"/>
                    <a:gd name="connsiteX43" fmla="*/ 126206 w 152400"/>
                    <a:gd name="connsiteY43" fmla="*/ 100108 h 133477"/>
                    <a:gd name="connsiteX44" fmla="*/ 130969 w 152400"/>
                    <a:gd name="connsiteY44" fmla="*/ 104870 h 133477"/>
                    <a:gd name="connsiteX45" fmla="*/ 133350 w 152400"/>
                    <a:gd name="connsiteY45" fmla="*/ 104870 h 133477"/>
                    <a:gd name="connsiteX46" fmla="*/ 152400 w 152400"/>
                    <a:gd name="connsiteY46" fmla="*/ 85820 h 133477"/>
                    <a:gd name="connsiteX47" fmla="*/ 152400 w 152400"/>
                    <a:gd name="connsiteY47" fmla="*/ 81058 h 133477"/>
                    <a:gd name="connsiteX48" fmla="*/ 147638 w 152400"/>
                    <a:gd name="connsiteY48" fmla="*/ 76295 h 133477"/>
                    <a:gd name="connsiteX49" fmla="*/ 142875 w 152400"/>
                    <a:gd name="connsiteY49" fmla="*/ 81058 h 133477"/>
                    <a:gd name="connsiteX50" fmla="*/ 142875 w 152400"/>
                    <a:gd name="connsiteY50" fmla="*/ 85820 h 133477"/>
                    <a:gd name="connsiteX51" fmla="*/ 142875 w 152400"/>
                    <a:gd name="connsiteY51" fmla="*/ 42863 h 133477"/>
                    <a:gd name="connsiteX52" fmla="*/ 147638 w 152400"/>
                    <a:gd name="connsiteY52" fmla="*/ 38100 h 133477"/>
                    <a:gd name="connsiteX53" fmla="*/ 152400 w 152400"/>
                    <a:gd name="connsiteY53" fmla="*/ 42863 h 133477"/>
                    <a:gd name="connsiteX54" fmla="*/ 152400 w 152400"/>
                    <a:gd name="connsiteY54" fmla="*/ 61913 h 133477"/>
                    <a:gd name="connsiteX55" fmla="*/ 147638 w 152400"/>
                    <a:gd name="connsiteY55" fmla="*/ 66675 h 133477"/>
                    <a:gd name="connsiteX56" fmla="*/ 142875 w 152400"/>
                    <a:gd name="connsiteY56" fmla="*/ 61913 h 133477"/>
                    <a:gd name="connsiteX57" fmla="*/ 142875 w 152400"/>
                    <a:gd name="connsiteY57" fmla="*/ 42863 h 133477"/>
                    <a:gd name="connsiteX58" fmla="*/ 38100 w 152400"/>
                    <a:gd name="connsiteY58" fmla="*/ 4763 h 133477"/>
                    <a:gd name="connsiteX59" fmla="*/ 42863 w 152400"/>
                    <a:gd name="connsiteY59" fmla="*/ 0 h 133477"/>
                    <a:gd name="connsiteX60" fmla="*/ 66675 w 152400"/>
                    <a:gd name="connsiteY60" fmla="*/ 0 h 133477"/>
                    <a:gd name="connsiteX61" fmla="*/ 71438 w 152400"/>
                    <a:gd name="connsiteY61" fmla="*/ 4763 h 133477"/>
                    <a:gd name="connsiteX62" fmla="*/ 66675 w 152400"/>
                    <a:gd name="connsiteY62" fmla="*/ 9525 h 133477"/>
                    <a:gd name="connsiteX63" fmla="*/ 42863 w 152400"/>
                    <a:gd name="connsiteY63" fmla="*/ 9525 h 133477"/>
                    <a:gd name="connsiteX64" fmla="*/ 38100 w 152400"/>
                    <a:gd name="connsiteY64" fmla="*/ 4763 h 133477"/>
                    <a:gd name="connsiteX65" fmla="*/ 85725 w 152400"/>
                    <a:gd name="connsiteY65" fmla="*/ 0 h 133477"/>
                    <a:gd name="connsiteX66" fmla="*/ 80963 w 152400"/>
                    <a:gd name="connsiteY66" fmla="*/ 4763 h 133477"/>
                    <a:gd name="connsiteX67" fmla="*/ 85725 w 152400"/>
                    <a:gd name="connsiteY67" fmla="*/ 9525 h 133477"/>
                    <a:gd name="connsiteX68" fmla="*/ 109538 w 152400"/>
                    <a:gd name="connsiteY68" fmla="*/ 9525 h 133477"/>
                    <a:gd name="connsiteX69" fmla="*/ 114300 w 152400"/>
                    <a:gd name="connsiteY69" fmla="*/ 4763 h 133477"/>
                    <a:gd name="connsiteX70" fmla="*/ 109538 w 152400"/>
                    <a:gd name="connsiteY70" fmla="*/ 0 h 133477"/>
                    <a:gd name="connsiteX71" fmla="*/ 85725 w 152400"/>
                    <a:gd name="connsiteY71" fmla="*/ 0 h 133477"/>
                    <a:gd name="connsiteX72" fmla="*/ 28575 w 152400"/>
                    <a:gd name="connsiteY72" fmla="*/ 19050 h 133477"/>
                    <a:gd name="connsiteX73" fmla="*/ 19050 w 152400"/>
                    <a:gd name="connsiteY73" fmla="*/ 28575 h 133477"/>
                    <a:gd name="connsiteX74" fmla="*/ 19050 w 152400"/>
                    <a:gd name="connsiteY74" fmla="*/ 76200 h 133477"/>
                    <a:gd name="connsiteX75" fmla="*/ 28575 w 152400"/>
                    <a:gd name="connsiteY75" fmla="*/ 85725 h 133477"/>
                    <a:gd name="connsiteX76" fmla="*/ 54293 w 152400"/>
                    <a:gd name="connsiteY76" fmla="*/ 85725 h 133477"/>
                    <a:gd name="connsiteX77" fmla="*/ 59055 w 152400"/>
                    <a:gd name="connsiteY77" fmla="*/ 78677 h 133477"/>
                    <a:gd name="connsiteX78" fmla="*/ 40481 w 152400"/>
                    <a:gd name="connsiteY78" fmla="*/ 50864 h 133477"/>
                    <a:gd name="connsiteX79" fmla="*/ 44482 w 152400"/>
                    <a:gd name="connsiteY79" fmla="*/ 31052 h 133477"/>
                    <a:gd name="connsiteX80" fmla="*/ 64294 w 152400"/>
                    <a:gd name="connsiteY80" fmla="*/ 35052 h 133477"/>
                    <a:gd name="connsiteX81" fmla="*/ 76200 w 152400"/>
                    <a:gd name="connsiteY81" fmla="*/ 52959 h 133477"/>
                    <a:gd name="connsiteX82" fmla="*/ 88106 w 152400"/>
                    <a:gd name="connsiteY82" fmla="*/ 35052 h 133477"/>
                    <a:gd name="connsiteX83" fmla="*/ 107918 w 152400"/>
                    <a:gd name="connsiteY83" fmla="*/ 31052 h 133477"/>
                    <a:gd name="connsiteX84" fmla="*/ 111919 w 152400"/>
                    <a:gd name="connsiteY84" fmla="*/ 50864 h 133477"/>
                    <a:gd name="connsiteX85" fmla="*/ 93345 w 152400"/>
                    <a:gd name="connsiteY85" fmla="*/ 78677 h 133477"/>
                    <a:gd name="connsiteX86" fmla="*/ 98012 w 152400"/>
                    <a:gd name="connsiteY86" fmla="*/ 85725 h 133477"/>
                    <a:gd name="connsiteX87" fmla="*/ 123825 w 152400"/>
                    <a:gd name="connsiteY87" fmla="*/ 85725 h 133477"/>
                    <a:gd name="connsiteX88" fmla="*/ 133350 w 152400"/>
                    <a:gd name="connsiteY88" fmla="*/ 76200 h 133477"/>
                    <a:gd name="connsiteX89" fmla="*/ 133350 w 152400"/>
                    <a:gd name="connsiteY89" fmla="*/ 28575 h 133477"/>
                    <a:gd name="connsiteX90" fmla="*/ 123825 w 152400"/>
                    <a:gd name="connsiteY90" fmla="*/ 19050 h 133477"/>
                    <a:gd name="connsiteX91" fmla="*/ 28575 w 152400"/>
                    <a:gd name="connsiteY91" fmla="*/ 19050 h 133477"/>
                    <a:gd name="connsiteX92" fmla="*/ 49720 w 152400"/>
                    <a:gd name="connsiteY92" fmla="*/ 38957 h 133477"/>
                    <a:gd name="connsiteX93" fmla="*/ 48387 w 152400"/>
                    <a:gd name="connsiteY93" fmla="*/ 45530 h 133477"/>
                    <a:gd name="connsiteX94" fmla="*/ 70485 w 152400"/>
                    <a:gd name="connsiteY94" fmla="*/ 78677 h 133477"/>
                    <a:gd name="connsiteX95" fmla="*/ 58674 w 152400"/>
                    <a:gd name="connsiteY95" fmla="*/ 96393 h 133477"/>
                    <a:gd name="connsiteX96" fmla="*/ 45244 w 152400"/>
                    <a:gd name="connsiteY96" fmla="*/ 96774 h 133477"/>
                    <a:gd name="connsiteX97" fmla="*/ 34671 w 152400"/>
                    <a:gd name="connsiteY97" fmla="*/ 121539 h 133477"/>
                    <a:gd name="connsiteX98" fmla="*/ 59436 w 152400"/>
                    <a:gd name="connsiteY98" fmla="*/ 132112 h 133477"/>
                    <a:gd name="connsiteX99" fmla="*/ 70009 w 152400"/>
                    <a:gd name="connsiteY99" fmla="*/ 107347 h 133477"/>
                    <a:gd name="connsiteX100" fmla="*/ 66485 w 152400"/>
                    <a:gd name="connsiteY100" fmla="*/ 101727 h 133477"/>
                    <a:gd name="connsiteX101" fmla="*/ 76105 w 152400"/>
                    <a:gd name="connsiteY101" fmla="*/ 87344 h 133477"/>
                    <a:gd name="connsiteX102" fmla="*/ 85725 w 152400"/>
                    <a:gd name="connsiteY102" fmla="*/ 101727 h 133477"/>
                    <a:gd name="connsiteX103" fmla="*/ 82296 w 152400"/>
                    <a:gd name="connsiteY103" fmla="*/ 107252 h 133477"/>
                    <a:gd name="connsiteX104" fmla="*/ 92869 w 152400"/>
                    <a:gd name="connsiteY104" fmla="*/ 132017 h 133477"/>
                    <a:gd name="connsiteX105" fmla="*/ 117634 w 152400"/>
                    <a:gd name="connsiteY105" fmla="*/ 121444 h 133477"/>
                    <a:gd name="connsiteX106" fmla="*/ 107061 w 152400"/>
                    <a:gd name="connsiteY106" fmla="*/ 96679 h 133477"/>
                    <a:gd name="connsiteX107" fmla="*/ 93631 w 152400"/>
                    <a:gd name="connsiteY107" fmla="*/ 96393 h 133477"/>
                    <a:gd name="connsiteX108" fmla="*/ 81820 w 152400"/>
                    <a:gd name="connsiteY108" fmla="*/ 78677 h 133477"/>
                    <a:gd name="connsiteX109" fmla="*/ 81820 w 152400"/>
                    <a:gd name="connsiteY109" fmla="*/ 78677 h 133477"/>
                    <a:gd name="connsiteX110" fmla="*/ 76105 w 152400"/>
                    <a:gd name="connsiteY110" fmla="*/ 70104 h 133477"/>
                    <a:gd name="connsiteX111" fmla="*/ 76105 w 152400"/>
                    <a:gd name="connsiteY111" fmla="*/ 70104 h 133477"/>
                    <a:gd name="connsiteX112" fmla="*/ 56198 w 152400"/>
                    <a:gd name="connsiteY112" fmla="*/ 40386 h 133477"/>
                    <a:gd name="connsiteX113" fmla="*/ 49625 w 152400"/>
                    <a:gd name="connsiteY113" fmla="*/ 39053 h 133477"/>
                    <a:gd name="connsiteX114" fmla="*/ 100013 w 152400"/>
                    <a:gd name="connsiteY114" fmla="*/ 123825 h 133477"/>
                    <a:gd name="connsiteX115" fmla="*/ 90488 w 152400"/>
                    <a:gd name="connsiteY115" fmla="*/ 114300 h 133477"/>
                    <a:gd name="connsiteX116" fmla="*/ 100013 w 152400"/>
                    <a:gd name="connsiteY116" fmla="*/ 104775 h 133477"/>
                    <a:gd name="connsiteX117" fmla="*/ 109538 w 152400"/>
                    <a:gd name="connsiteY117" fmla="*/ 114300 h 133477"/>
                    <a:gd name="connsiteX118" fmla="*/ 100013 w 152400"/>
                    <a:gd name="connsiteY118" fmla="*/ 123825 h 133477"/>
                    <a:gd name="connsiteX119" fmla="*/ 52388 w 152400"/>
                    <a:gd name="connsiteY119" fmla="*/ 123825 h 133477"/>
                    <a:gd name="connsiteX120" fmla="*/ 42863 w 152400"/>
                    <a:gd name="connsiteY120" fmla="*/ 114300 h 133477"/>
                    <a:gd name="connsiteX121" fmla="*/ 52388 w 152400"/>
                    <a:gd name="connsiteY121" fmla="*/ 104775 h 133477"/>
                    <a:gd name="connsiteX122" fmla="*/ 61913 w 152400"/>
                    <a:gd name="connsiteY122" fmla="*/ 114300 h 133477"/>
                    <a:gd name="connsiteX123" fmla="*/ 52388 w 152400"/>
                    <a:gd name="connsiteY123" fmla="*/ 123825 h 133477"/>
                    <a:gd name="connsiteX124" fmla="*/ 81915 w 152400"/>
                    <a:gd name="connsiteY124" fmla="*/ 61532 h 133477"/>
                    <a:gd name="connsiteX125" fmla="*/ 87630 w 152400"/>
                    <a:gd name="connsiteY125" fmla="*/ 70104 h 133477"/>
                    <a:gd name="connsiteX126" fmla="*/ 104013 w 152400"/>
                    <a:gd name="connsiteY126" fmla="*/ 45625 h 133477"/>
                    <a:gd name="connsiteX127" fmla="*/ 102680 w 152400"/>
                    <a:gd name="connsiteY127" fmla="*/ 39053 h 133477"/>
                    <a:gd name="connsiteX128" fmla="*/ 96107 w 152400"/>
                    <a:gd name="connsiteY128" fmla="*/ 40386 h 133477"/>
                    <a:gd name="connsiteX129" fmla="*/ 82010 w 152400"/>
                    <a:gd name="connsiteY129" fmla="*/ 61532 h 13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52400" h="133477">
                      <a:moveTo>
                        <a:pt x="9525" y="19050"/>
                      </a:moveTo>
                      <a:cubicBezTo>
                        <a:pt x="9525" y="13811"/>
                        <a:pt x="13811" y="9525"/>
                        <a:pt x="19050" y="9525"/>
                      </a:cubicBezTo>
                      <a:lnTo>
                        <a:pt x="23813" y="9525"/>
                      </a:lnTo>
                      <a:cubicBezTo>
                        <a:pt x="26480" y="9525"/>
                        <a:pt x="28575" y="7429"/>
                        <a:pt x="28575" y="4763"/>
                      </a:cubicBezTo>
                      <a:cubicBezTo>
                        <a:pt x="28575" y="2096"/>
                        <a:pt x="26480" y="0"/>
                        <a:pt x="23813" y="0"/>
                      </a:cubicBezTo>
                      <a:lnTo>
                        <a:pt x="19050" y="0"/>
                      </a:lnTo>
                      <a:cubicBezTo>
                        <a:pt x="8573" y="0"/>
                        <a:pt x="0" y="8573"/>
                        <a:pt x="0" y="19050"/>
                      </a:cubicBezTo>
                      <a:lnTo>
                        <a:pt x="0" y="23813"/>
                      </a:lnTo>
                      <a:cubicBezTo>
                        <a:pt x="0" y="26480"/>
                        <a:pt x="2096" y="28575"/>
                        <a:pt x="4763" y="28575"/>
                      </a:cubicBezTo>
                      <a:cubicBezTo>
                        <a:pt x="7429" y="28575"/>
                        <a:pt x="9525" y="26480"/>
                        <a:pt x="9525" y="23813"/>
                      </a:cubicBezTo>
                      <a:lnTo>
                        <a:pt x="9525" y="19050"/>
                      </a:lnTo>
                      <a:close/>
                      <a:moveTo>
                        <a:pt x="19050" y="95345"/>
                      </a:moveTo>
                      <a:cubicBezTo>
                        <a:pt x="13811" y="95345"/>
                        <a:pt x="9525" y="91059"/>
                        <a:pt x="9525" y="85820"/>
                      </a:cubicBezTo>
                      <a:lnTo>
                        <a:pt x="9525" y="81058"/>
                      </a:lnTo>
                      <a:cubicBezTo>
                        <a:pt x="9525" y="78391"/>
                        <a:pt x="7429" y="76295"/>
                        <a:pt x="4763" y="76295"/>
                      </a:cubicBezTo>
                      <a:cubicBezTo>
                        <a:pt x="2096" y="76295"/>
                        <a:pt x="0" y="78391"/>
                        <a:pt x="0" y="81058"/>
                      </a:cubicBezTo>
                      <a:lnTo>
                        <a:pt x="0" y="85820"/>
                      </a:lnTo>
                      <a:cubicBezTo>
                        <a:pt x="0" y="96298"/>
                        <a:pt x="8573" y="104870"/>
                        <a:pt x="19050" y="104870"/>
                      </a:cubicBezTo>
                      <a:lnTo>
                        <a:pt x="21431" y="104870"/>
                      </a:lnTo>
                      <a:cubicBezTo>
                        <a:pt x="24098" y="104870"/>
                        <a:pt x="26194" y="102775"/>
                        <a:pt x="26194" y="100108"/>
                      </a:cubicBezTo>
                      <a:cubicBezTo>
                        <a:pt x="26194" y="97441"/>
                        <a:pt x="24098" y="95345"/>
                        <a:pt x="21431" y="95345"/>
                      </a:cubicBezTo>
                      <a:lnTo>
                        <a:pt x="19050" y="95345"/>
                      </a:lnTo>
                      <a:close/>
                      <a:moveTo>
                        <a:pt x="4763" y="38100"/>
                      </a:moveTo>
                      <a:cubicBezTo>
                        <a:pt x="7429" y="38100"/>
                        <a:pt x="9525" y="40195"/>
                        <a:pt x="9525" y="42863"/>
                      </a:cubicBezTo>
                      <a:lnTo>
                        <a:pt x="9525" y="61913"/>
                      </a:lnTo>
                      <a:cubicBezTo>
                        <a:pt x="9525" y="64580"/>
                        <a:pt x="7429" y="66675"/>
                        <a:pt x="4763" y="66675"/>
                      </a:cubicBezTo>
                      <a:cubicBezTo>
                        <a:pt x="2096" y="66675"/>
                        <a:pt x="0" y="64580"/>
                        <a:pt x="0" y="61913"/>
                      </a:cubicBezTo>
                      <a:lnTo>
                        <a:pt x="0" y="42863"/>
                      </a:lnTo>
                      <a:cubicBezTo>
                        <a:pt x="0" y="40195"/>
                        <a:pt x="2096" y="38100"/>
                        <a:pt x="4763" y="38100"/>
                      </a:cubicBezTo>
                      <a:close/>
                      <a:moveTo>
                        <a:pt x="142875" y="19050"/>
                      </a:moveTo>
                      <a:cubicBezTo>
                        <a:pt x="142875" y="13811"/>
                        <a:pt x="138589" y="9525"/>
                        <a:pt x="133350" y="9525"/>
                      </a:cubicBezTo>
                      <a:lnTo>
                        <a:pt x="128588" y="9525"/>
                      </a:lnTo>
                      <a:cubicBezTo>
                        <a:pt x="125921" y="9525"/>
                        <a:pt x="123825" y="7429"/>
                        <a:pt x="123825" y="4763"/>
                      </a:cubicBezTo>
                      <a:cubicBezTo>
                        <a:pt x="123825" y="2096"/>
                        <a:pt x="125921" y="0"/>
                        <a:pt x="128588" y="0"/>
                      </a:cubicBezTo>
                      <a:lnTo>
                        <a:pt x="133350" y="0"/>
                      </a:lnTo>
                      <a:cubicBezTo>
                        <a:pt x="143828" y="0"/>
                        <a:pt x="152400" y="8573"/>
                        <a:pt x="152400" y="19050"/>
                      </a:cubicBezTo>
                      <a:lnTo>
                        <a:pt x="152400" y="23813"/>
                      </a:lnTo>
                      <a:cubicBezTo>
                        <a:pt x="152400" y="26480"/>
                        <a:pt x="150305" y="28575"/>
                        <a:pt x="147638" y="28575"/>
                      </a:cubicBezTo>
                      <a:cubicBezTo>
                        <a:pt x="144971" y="28575"/>
                        <a:pt x="142875" y="26480"/>
                        <a:pt x="142875" y="23813"/>
                      </a:cubicBezTo>
                      <a:lnTo>
                        <a:pt x="142875" y="19050"/>
                      </a:lnTo>
                      <a:close/>
                      <a:moveTo>
                        <a:pt x="142875" y="85820"/>
                      </a:moveTo>
                      <a:cubicBezTo>
                        <a:pt x="142875" y="91059"/>
                        <a:pt x="138589" y="95345"/>
                        <a:pt x="133350" y="95345"/>
                      </a:cubicBezTo>
                      <a:lnTo>
                        <a:pt x="130969" y="95345"/>
                      </a:lnTo>
                      <a:cubicBezTo>
                        <a:pt x="128302" y="95345"/>
                        <a:pt x="126206" y="97441"/>
                        <a:pt x="126206" y="100108"/>
                      </a:cubicBezTo>
                      <a:cubicBezTo>
                        <a:pt x="126206" y="102775"/>
                        <a:pt x="128302" y="104870"/>
                        <a:pt x="130969" y="104870"/>
                      </a:cubicBezTo>
                      <a:lnTo>
                        <a:pt x="133350" y="104870"/>
                      </a:lnTo>
                      <a:cubicBezTo>
                        <a:pt x="143828" y="104870"/>
                        <a:pt x="152400" y="96298"/>
                        <a:pt x="152400" y="85820"/>
                      </a:cubicBezTo>
                      <a:lnTo>
                        <a:pt x="152400" y="81058"/>
                      </a:lnTo>
                      <a:cubicBezTo>
                        <a:pt x="152400" y="78391"/>
                        <a:pt x="150305" y="76295"/>
                        <a:pt x="147638" y="76295"/>
                      </a:cubicBezTo>
                      <a:cubicBezTo>
                        <a:pt x="144971" y="76295"/>
                        <a:pt x="142875" y="78391"/>
                        <a:pt x="142875" y="81058"/>
                      </a:cubicBezTo>
                      <a:lnTo>
                        <a:pt x="142875" y="85820"/>
                      </a:lnTo>
                      <a:close/>
                      <a:moveTo>
                        <a:pt x="142875" y="42863"/>
                      </a:moveTo>
                      <a:cubicBezTo>
                        <a:pt x="142875" y="40195"/>
                        <a:pt x="144971" y="38100"/>
                        <a:pt x="147638" y="38100"/>
                      </a:cubicBezTo>
                      <a:cubicBezTo>
                        <a:pt x="150305" y="38100"/>
                        <a:pt x="152400" y="40195"/>
                        <a:pt x="152400" y="42863"/>
                      </a:cubicBezTo>
                      <a:lnTo>
                        <a:pt x="152400" y="61913"/>
                      </a:lnTo>
                      <a:cubicBezTo>
                        <a:pt x="152400" y="64580"/>
                        <a:pt x="150305" y="66675"/>
                        <a:pt x="147638" y="66675"/>
                      </a:cubicBezTo>
                      <a:cubicBezTo>
                        <a:pt x="144971" y="66675"/>
                        <a:pt x="142875" y="64580"/>
                        <a:pt x="142875" y="61913"/>
                      </a:cubicBezTo>
                      <a:lnTo>
                        <a:pt x="142875" y="42863"/>
                      </a:lnTo>
                      <a:close/>
                      <a:moveTo>
                        <a:pt x="38100" y="4763"/>
                      </a:moveTo>
                      <a:cubicBezTo>
                        <a:pt x="38100" y="2096"/>
                        <a:pt x="40195" y="0"/>
                        <a:pt x="42863" y="0"/>
                      </a:cubicBezTo>
                      <a:lnTo>
                        <a:pt x="66675" y="0"/>
                      </a:lnTo>
                      <a:cubicBezTo>
                        <a:pt x="69342" y="0"/>
                        <a:pt x="71438" y="2096"/>
                        <a:pt x="71438" y="4763"/>
                      </a:cubicBezTo>
                      <a:cubicBezTo>
                        <a:pt x="71438" y="7429"/>
                        <a:pt x="69342" y="9525"/>
                        <a:pt x="66675" y="9525"/>
                      </a:cubicBezTo>
                      <a:lnTo>
                        <a:pt x="42863" y="9525"/>
                      </a:lnTo>
                      <a:cubicBezTo>
                        <a:pt x="40195" y="9525"/>
                        <a:pt x="38100" y="7429"/>
                        <a:pt x="38100" y="4763"/>
                      </a:cubicBezTo>
                      <a:close/>
                      <a:moveTo>
                        <a:pt x="85725" y="0"/>
                      </a:moveTo>
                      <a:cubicBezTo>
                        <a:pt x="83058" y="0"/>
                        <a:pt x="80963" y="2096"/>
                        <a:pt x="80963" y="4763"/>
                      </a:cubicBezTo>
                      <a:cubicBezTo>
                        <a:pt x="80963" y="7429"/>
                        <a:pt x="83058" y="9525"/>
                        <a:pt x="85725" y="9525"/>
                      </a:cubicBezTo>
                      <a:lnTo>
                        <a:pt x="109538" y="9525"/>
                      </a:lnTo>
                      <a:cubicBezTo>
                        <a:pt x="112205" y="9525"/>
                        <a:pt x="114300" y="7429"/>
                        <a:pt x="114300" y="4763"/>
                      </a:cubicBezTo>
                      <a:cubicBezTo>
                        <a:pt x="114300" y="2096"/>
                        <a:pt x="112205" y="0"/>
                        <a:pt x="109538" y="0"/>
                      </a:cubicBezTo>
                      <a:lnTo>
                        <a:pt x="85725" y="0"/>
                      </a:lnTo>
                      <a:close/>
                      <a:moveTo>
                        <a:pt x="28575" y="19050"/>
                      </a:moveTo>
                      <a:cubicBezTo>
                        <a:pt x="23336" y="19050"/>
                        <a:pt x="19050" y="23336"/>
                        <a:pt x="19050" y="28575"/>
                      </a:cubicBezTo>
                      <a:lnTo>
                        <a:pt x="19050" y="76200"/>
                      </a:lnTo>
                      <a:cubicBezTo>
                        <a:pt x="19050" y="81439"/>
                        <a:pt x="23336" y="85725"/>
                        <a:pt x="28575" y="85725"/>
                      </a:cubicBezTo>
                      <a:lnTo>
                        <a:pt x="54293" y="85725"/>
                      </a:lnTo>
                      <a:lnTo>
                        <a:pt x="59055" y="78677"/>
                      </a:lnTo>
                      <a:lnTo>
                        <a:pt x="40481" y="50864"/>
                      </a:lnTo>
                      <a:cubicBezTo>
                        <a:pt x="36100" y="44291"/>
                        <a:pt x="37910" y="35433"/>
                        <a:pt x="44482" y="31052"/>
                      </a:cubicBezTo>
                      <a:cubicBezTo>
                        <a:pt x="51054" y="26670"/>
                        <a:pt x="59912" y="28480"/>
                        <a:pt x="64294" y="35052"/>
                      </a:cubicBezTo>
                      <a:lnTo>
                        <a:pt x="76200" y="52959"/>
                      </a:lnTo>
                      <a:lnTo>
                        <a:pt x="88106" y="35052"/>
                      </a:lnTo>
                      <a:cubicBezTo>
                        <a:pt x="92488" y="28480"/>
                        <a:pt x="101346" y="26670"/>
                        <a:pt x="107918" y="31052"/>
                      </a:cubicBezTo>
                      <a:cubicBezTo>
                        <a:pt x="114491" y="35433"/>
                        <a:pt x="116300" y="44291"/>
                        <a:pt x="111919" y="50864"/>
                      </a:cubicBezTo>
                      <a:lnTo>
                        <a:pt x="93345" y="78677"/>
                      </a:lnTo>
                      <a:lnTo>
                        <a:pt x="98012" y="85725"/>
                      </a:lnTo>
                      <a:lnTo>
                        <a:pt x="123825" y="85725"/>
                      </a:lnTo>
                      <a:cubicBezTo>
                        <a:pt x="129064" y="85725"/>
                        <a:pt x="133350" y="81439"/>
                        <a:pt x="133350" y="76200"/>
                      </a:cubicBezTo>
                      <a:lnTo>
                        <a:pt x="133350" y="28575"/>
                      </a:lnTo>
                      <a:cubicBezTo>
                        <a:pt x="133350" y="23336"/>
                        <a:pt x="129064" y="19050"/>
                        <a:pt x="123825" y="19050"/>
                      </a:cubicBezTo>
                      <a:lnTo>
                        <a:pt x="28575" y="19050"/>
                      </a:lnTo>
                      <a:close/>
                      <a:moveTo>
                        <a:pt x="49720" y="38957"/>
                      </a:moveTo>
                      <a:cubicBezTo>
                        <a:pt x="47530" y="40386"/>
                        <a:pt x="46958" y="43339"/>
                        <a:pt x="48387" y="45530"/>
                      </a:cubicBezTo>
                      <a:lnTo>
                        <a:pt x="70485" y="78677"/>
                      </a:lnTo>
                      <a:lnTo>
                        <a:pt x="58674" y="96393"/>
                      </a:lnTo>
                      <a:cubicBezTo>
                        <a:pt x="54483" y="94964"/>
                        <a:pt x="49720" y="94964"/>
                        <a:pt x="45244" y="96774"/>
                      </a:cubicBezTo>
                      <a:cubicBezTo>
                        <a:pt x="35528" y="100679"/>
                        <a:pt x="30766" y="111824"/>
                        <a:pt x="34671" y="121539"/>
                      </a:cubicBezTo>
                      <a:cubicBezTo>
                        <a:pt x="38576" y="131255"/>
                        <a:pt x="49720" y="136017"/>
                        <a:pt x="59436" y="132112"/>
                      </a:cubicBezTo>
                      <a:cubicBezTo>
                        <a:pt x="69152" y="128207"/>
                        <a:pt x="73914" y="117062"/>
                        <a:pt x="70009" y="107347"/>
                      </a:cubicBezTo>
                      <a:cubicBezTo>
                        <a:pt x="69152" y="105251"/>
                        <a:pt x="68009" y="103346"/>
                        <a:pt x="66485" y="101727"/>
                      </a:cubicBezTo>
                      <a:lnTo>
                        <a:pt x="76105" y="87344"/>
                      </a:lnTo>
                      <a:lnTo>
                        <a:pt x="85725" y="101727"/>
                      </a:lnTo>
                      <a:cubicBezTo>
                        <a:pt x="84296" y="103346"/>
                        <a:pt x="83153" y="105156"/>
                        <a:pt x="82296" y="107252"/>
                      </a:cubicBezTo>
                      <a:cubicBezTo>
                        <a:pt x="78391" y="116967"/>
                        <a:pt x="83058" y="128111"/>
                        <a:pt x="92869" y="132017"/>
                      </a:cubicBezTo>
                      <a:cubicBezTo>
                        <a:pt x="102584" y="135922"/>
                        <a:pt x="113728" y="131255"/>
                        <a:pt x="117634" y="121444"/>
                      </a:cubicBezTo>
                      <a:cubicBezTo>
                        <a:pt x="121539" y="111728"/>
                        <a:pt x="116872" y="100584"/>
                        <a:pt x="107061" y="96679"/>
                      </a:cubicBezTo>
                      <a:cubicBezTo>
                        <a:pt x="102584" y="94869"/>
                        <a:pt x="97822" y="94869"/>
                        <a:pt x="93631" y="96393"/>
                      </a:cubicBezTo>
                      <a:lnTo>
                        <a:pt x="81820" y="78677"/>
                      </a:lnTo>
                      <a:lnTo>
                        <a:pt x="81820" y="78677"/>
                      </a:lnTo>
                      <a:cubicBezTo>
                        <a:pt x="81820" y="78677"/>
                        <a:pt x="76105" y="70104"/>
                        <a:pt x="76105" y="70104"/>
                      </a:cubicBezTo>
                      <a:lnTo>
                        <a:pt x="76105" y="70104"/>
                      </a:lnTo>
                      <a:cubicBezTo>
                        <a:pt x="76105" y="70104"/>
                        <a:pt x="56198" y="40386"/>
                        <a:pt x="56198" y="40386"/>
                      </a:cubicBezTo>
                      <a:cubicBezTo>
                        <a:pt x="54769" y="38195"/>
                        <a:pt x="51816" y="37624"/>
                        <a:pt x="49625" y="39053"/>
                      </a:cubicBezTo>
                      <a:close/>
                      <a:moveTo>
                        <a:pt x="100013" y="123825"/>
                      </a:moveTo>
                      <a:cubicBezTo>
                        <a:pt x="94774" y="123825"/>
                        <a:pt x="90488" y="119539"/>
                        <a:pt x="90488" y="114300"/>
                      </a:cubicBezTo>
                      <a:cubicBezTo>
                        <a:pt x="90488" y="109061"/>
                        <a:pt x="94774" y="104775"/>
                        <a:pt x="100013" y="104775"/>
                      </a:cubicBezTo>
                      <a:cubicBezTo>
                        <a:pt x="105251" y="104775"/>
                        <a:pt x="109538" y="109061"/>
                        <a:pt x="109538" y="114300"/>
                      </a:cubicBezTo>
                      <a:cubicBezTo>
                        <a:pt x="109538" y="119539"/>
                        <a:pt x="105251" y="123825"/>
                        <a:pt x="100013" y="123825"/>
                      </a:cubicBezTo>
                      <a:close/>
                      <a:moveTo>
                        <a:pt x="52388" y="123825"/>
                      </a:moveTo>
                      <a:cubicBezTo>
                        <a:pt x="47149" y="123825"/>
                        <a:pt x="42863" y="119539"/>
                        <a:pt x="42863" y="114300"/>
                      </a:cubicBezTo>
                      <a:cubicBezTo>
                        <a:pt x="42863" y="109061"/>
                        <a:pt x="47149" y="104775"/>
                        <a:pt x="52388" y="104775"/>
                      </a:cubicBezTo>
                      <a:cubicBezTo>
                        <a:pt x="57626" y="104775"/>
                        <a:pt x="61913" y="109061"/>
                        <a:pt x="61913" y="114300"/>
                      </a:cubicBezTo>
                      <a:cubicBezTo>
                        <a:pt x="61913" y="119539"/>
                        <a:pt x="57626" y="123825"/>
                        <a:pt x="52388" y="123825"/>
                      </a:cubicBezTo>
                      <a:close/>
                      <a:moveTo>
                        <a:pt x="81915" y="61532"/>
                      </a:moveTo>
                      <a:lnTo>
                        <a:pt x="87630" y="70104"/>
                      </a:lnTo>
                      <a:lnTo>
                        <a:pt x="104013" y="45625"/>
                      </a:lnTo>
                      <a:cubicBezTo>
                        <a:pt x="105442" y="43434"/>
                        <a:pt x="104870" y="40481"/>
                        <a:pt x="102680" y="39053"/>
                      </a:cubicBezTo>
                      <a:cubicBezTo>
                        <a:pt x="100489" y="37624"/>
                        <a:pt x="97536" y="38195"/>
                        <a:pt x="96107" y="40386"/>
                      </a:cubicBezTo>
                      <a:lnTo>
                        <a:pt x="82010" y="61532"/>
                      </a:lnTo>
                      <a:close/>
                    </a:path>
                  </a:pathLst>
                </a:custGeom>
                <a:gradFill flip="none" rotWithShape="1">
                  <a:gsLst>
                    <a:gs pos="0">
                      <a:srgbClr val="FF5C39"/>
                    </a:gs>
                    <a:gs pos="87000">
                      <a:srgbClr val="C03BC4"/>
                    </a:gs>
                  </a:gsLst>
                  <a:path path="circle">
                    <a:fillToRect l="100000" t="100000"/>
                  </a:path>
                  <a:tileRect r="-100000" b="-100000"/>
                </a:gradFill>
                <a:ln w="44450" cap="rnd">
                  <a:noFill/>
                  <a:headEnd type="none" w="lg" len="med"/>
                  <a:tailEnd type="none" w="lg" len="med"/>
                </a:ln>
                <a:effectLst>
                  <a:outerShdw blurRad="63500" dist="63500" dir="2700000" algn="tl" rotWithShape="0">
                    <a:srgbClr val="000000">
                      <a:alpha val="50000"/>
                    </a:srgb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423064" fontAlgn="base">
                    <a:spcBef>
                      <a:spcPct val="0"/>
                    </a:spcBef>
                    <a:spcAft>
                      <a:spcPct val="0"/>
                    </a:spcAft>
                    <a:defRPr/>
                  </a:pPr>
                  <a:endParaRPr lang="en-US" sz="1500">
                    <a:noFill/>
                    <a:latin typeface="Segoe UI Variable display Semibol" pitchFamily="2" charset="0"/>
                    <a:ea typeface="Open Sans" panose="020B0606030504020204" pitchFamily="34" charset="0"/>
                    <a:cs typeface="Open Sans" panose="020B0606030504020204" pitchFamily="34" charset="0"/>
                  </a:endParaRPr>
                </a:p>
              </p:txBody>
            </p:sp>
          </p:grpSp>
        </p:grpSp>
      </p:grpSp>
      <p:sp>
        <p:nvSpPr>
          <p:cNvPr id="100" name="Arc 99" descr="Bidirectional arrows between Universal interface, Reasoning &amp; planning, and Memory">
            <a:extLst>
              <a:ext uri="{FF2B5EF4-FFF2-40B4-BE49-F238E27FC236}">
                <a16:creationId xmlns:a16="http://schemas.microsoft.com/office/drawing/2014/main" id="{8F95FC6C-0935-05E8-FF74-25462A814029}"/>
              </a:ext>
            </a:extLst>
          </p:cNvPr>
          <p:cNvSpPr>
            <a:spLocks noChangeAspect="1"/>
          </p:cNvSpPr>
          <p:nvPr/>
        </p:nvSpPr>
        <p:spPr>
          <a:xfrm flipH="1" flipV="1">
            <a:off x="3173894" y="3280492"/>
            <a:ext cx="442854" cy="487139"/>
          </a:xfrm>
          <a:prstGeom prst="arc">
            <a:avLst>
              <a:gd name="adj1" fmla="val 10527596"/>
              <a:gd name="adj2" fmla="val 19180088"/>
            </a:avLst>
          </a:prstGeom>
          <a:ln w="19050" cap="rnd">
            <a:solidFill>
              <a:schemeClr val="accent1">
                <a:lumMod val="60000"/>
                <a:lumOff val="40000"/>
              </a:schemeClr>
            </a:solidFill>
            <a:headEnd type="arrow" w="lg" len="sm"/>
            <a:tailEnd type="arrow" w="lg" len="sm"/>
          </a:ln>
          <a:effectLst>
            <a:outerShdw blurRad="127000" dist="254000" dir="2700000" algn="tl"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a:solidFill>
                <a:srgbClr val="FFFFFF"/>
              </a:solidFill>
              <a:latin typeface="Segoe UI"/>
            </a:endParaRPr>
          </a:p>
        </p:txBody>
      </p:sp>
      <p:sp>
        <p:nvSpPr>
          <p:cNvPr id="109" name="Arc 108" descr="Bidirectional arrows between Universal interface, Reasoning &amp; planning, and Memory">
            <a:extLst>
              <a:ext uri="{FF2B5EF4-FFF2-40B4-BE49-F238E27FC236}">
                <a16:creationId xmlns:a16="http://schemas.microsoft.com/office/drawing/2014/main" id="{0CB4D038-E30E-4EDE-931E-557890C54442}"/>
              </a:ext>
            </a:extLst>
          </p:cNvPr>
          <p:cNvSpPr>
            <a:spLocks noChangeAspect="1"/>
          </p:cNvSpPr>
          <p:nvPr/>
        </p:nvSpPr>
        <p:spPr>
          <a:xfrm flipH="1" flipV="1">
            <a:off x="5849942" y="3094690"/>
            <a:ext cx="442854" cy="487139"/>
          </a:xfrm>
          <a:prstGeom prst="arc">
            <a:avLst>
              <a:gd name="adj1" fmla="val 10527596"/>
              <a:gd name="adj2" fmla="val 19180088"/>
            </a:avLst>
          </a:prstGeom>
          <a:ln w="19050" cap="rnd">
            <a:solidFill>
              <a:schemeClr val="accent1">
                <a:lumMod val="60000"/>
                <a:lumOff val="40000"/>
              </a:schemeClr>
            </a:solidFill>
            <a:headEnd type="arrow" w="lg" len="sm"/>
            <a:tailEnd type="arrow" w="lg" len="sm"/>
          </a:ln>
          <a:effectLst>
            <a:outerShdw blurRad="127000" dist="254000" dir="2700000" algn="tl"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a:solidFill>
                <a:srgbClr val="FFFFFF"/>
              </a:solidFill>
              <a:latin typeface="Segoe UI"/>
            </a:endParaRPr>
          </a:p>
        </p:txBody>
      </p:sp>
    </p:spTree>
    <p:extLst>
      <p:ext uri="{BB962C8B-B14F-4D97-AF65-F5344CB8AC3E}">
        <p14:creationId xmlns:p14="http://schemas.microsoft.com/office/powerpoint/2010/main" val="5256192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42" presetClass="path" presetSubtype="0" decel="100000" fill="hold" nodeType="withEffect">
                                  <p:stCondLst>
                                    <p:cond delay="0"/>
                                  </p:stCondLst>
                                  <p:childTnLst>
                                    <p:animMotion origin="layout" path="M -9.5511E-8 3.7037E-7 L -9.5511E-8 0.03542 " pathEditMode="relative" rAng="0" ptsTypes="AA">
                                      <p:cBhvr>
                                        <p:cTn id="9" dur="700" spd="-100000" fill="hold"/>
                                        <p:tgtEl>
                                          <p:spTgt spid="99"/>
                                        </p:tgtEl>
                                        <p:attrNameLst>
                                          <p:attrName>ppt_x</p:attrName>
                                          <p:attrName>ppt_y</p:attrName>
                                        </p:attrNameLst>
                                      </p:cBhvr>
                                      <p:rCtr x="0" y="1759"/>
                                    </p:animMotion>
                                  </p:childTnLst>
                                </p:cTn>
                              </p:par>
                              <p:par>
                                <p:cTn id="10" presetID="16" presetClass="entr" presetSubtype="37" fill="hold" grpId="0" nodeType="withEffect">
                                  <p:stCondLst>
                                    <p:cond delay="100"/>
                                  </p:stCondLst>
                                  <p:childTnLst>
                                    <p:set>
                                      <p:cBhvr>
                                        <p:cTn id="11" dur="1" fill="hold">
                                          <p:stCondLst>
                                            <p:cond delay="0"/>
                                          </p:stCondLst>
                                        </p:cTn>
                                        <p:tgtEl>
                                          <p:spTgt spid="100"/>
                                        </p:tgtEl>
                                        <p:attrNameLst>
                                          <p:attrName>style.visibility</p:attrName>
                                        </p:attrNameLst>
                                      </p:cBhvr>
                                      <p:to>
                                        <p:strVal val="visible"/>
                                      </p:to>
                                    </p:set>
                                    <p:animEffect transition="in" filter="barn(outVertical)">
                                      <p:cBhvr>
                                        <p:cTn id="12" dur="500"/>
                                        <p:tgtEl>
                                          <p:spTgt spid="100"/>
                                        </p:tgtEl>
                                      </p:cBhvr>
                                    </p:animEffect>
                                  </p:childTnLst>
                                </p:cTn>
                              </p:par>
                              <p:par>
                                <p:cTn id="13" presetID="42" presetClass="path" presetSubtype="0" decel="100000" fill="hold" grpId="1" nodeType="withEffect">
                                  <p:stCondLst>
                                    <p:cond delay="100"/>
                                  </p:stCondLst>
                                  <p:childTnLst>
                                    <p:animMotion origin="layout" path="M 2.89717E-6 -3.7037E-6 L 2.89717E-6 0.03542 " pathEditMode="relative" rAng="0" ptsTypes="AA">
                                      <p:cBhvr>
                                        <p:cTn id="14" dur="700" spd="-100000" fill="hold"/>
                                        <p:tgtEl>
                                          <p:spTgt spid="100"/>
                                        </p:tgtEl>
                                        <p:attrNameLst>
                                          <p:attrName>ppt_x</p:attrName>
                                          <p:attrName>ppt_y</p:attrName>
                                        </p:attrNameLst>
                                      </p:cBhvr>
                                      <p:rCtr x="0" y="1759"/>
                                    </p:animMotion>
                                  </p:childTnLst>
                                </p:cTn>
                              </p:par>
                              <p:par>
                                <p:cTn id="15" presetID="16" presetClass="entr" presetSubtype="37" fill="hold" grpId="0" nodeType="withEffect">
                                  <p:stCondLst>
                                    <p:cond delay="200"/>
                                  </p:stCondLst>
                                  <p:childTnLst>
                                    <p:set>
                                      <p:cBhvr>
                                        <p:cTn id="16" dur="1" fill="hold">
                                          <p:stCondLst>
                                            <p:cond delay="0"/>
                                          </p:stCondLst>
                                        </p:cTn>
                                        <p:tgtEl>
                                          <p:spTgt spid="109"/>
                                        </p:tgtEl>
                                        <p:attrNameLst>
                                          <p:attrName>style.visibility</p:attrName>
                                        </p:attrNameLst>
                                      </p:cBhvr>
                                      <p:to>
                                        <p:strVal val="visible"/>
                                      </p:to>
                                    </p:set>
                                    <p:animEffect transition="in" filter="barn(outVertical)">
                                      <p:cBhvr>
                                        <p:cTn id="17" dur="500"/>
                                        <p:tgtEl>
                                          <p:spTgt spid="109"/>
                                        </p:tgtEl>
                                      </p:cBhvr>
                                    </p:animEffect>
                                  </p:childTnLst>
                                </p:cTn>
                              </p:par>
                              <p:par>
                                <p:cTn id="18" presetID="42" presetClass="path" presetSubtype="0" decel="100000" fill="hold" grpId="1" nodeType="withEffect">
                                  <p:stCondLst>
                                    <p:cond delay="200"/>
                                  </p:stCondLst>
                                  <p:childTnLst>
                                    <p:animMotion origin="layout" path="M -2.31561E-6 -2.59259E-6 L -2.31561E-6 0.03542 " pathEditMode="relative" rAng="0" ptsTypes="AA">
                                      <p:cBhvr>
                                        <p:cTn id="19" dur="700" spd="-100000" fill="hold"/>
                                        <p:tgtEl>
                                          <p:spTgt spid="109"/>
                                        </p:tgtEl>
                                        <p:attrNameLst>
                                          <p:attrName>ppt_x</p:attrName>
                                          <p:attrName>ppt_y</p:attrName>
                                        </p:attrNameLst>
                                      </p:cBhvr>
                                      <p:rCtr x="0" y="1759"/>
                                    </p:animMotion>
                                  </p:childTnLst>
                                </p:cTn>
                              </p:par>
                              <p:par>
                                <p:cTn id="20" presetID="10" presetClass="entr" presetSubtype="0" fill="hold" nodeType="withEffect">
                                  <p:stCondLst>
                                    <p:cond delay="20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par>
                                <p:cTn id="23" presetID="42" presetClass="path" presetSubtype="0" decel="100000" fill="hold" nodeType="withEffect">
                                  <p:stCondLst>
                                    <p:cond delay="200"/>
                                  </p:stCondLst>
                                  <p:childTnLst>
                                    <p:animMotion origin="layout" path="M -3.22509E-6 -2.59259E-6 L -3.22509E-6 0.03542 " pathEditMode="relative" rAng="0" ptsTypes="AA">
                                      <p:cBhvr>
                                        <p:cTn id="24" dur="700" spd="-100000" fill="hold"/>
                                        <p:tgtEl>
                                          <p:spTgt spid="68"/>
                                        </p:tgtEl>
                                        <p:attrNameLst>
                                          <p:attrName>ppt_x</p:attrName>
                                          <p:attrName>ppt_y</p:attrName>
                                        </p:attrNameLst>
                                      </p:cBhvr>
                                      <p:rCtr x="0" y="1759"/>
                                    </p:animMotion>
                                  </p:childTnLst>
                                </p:cTn>
                              </p:par>
                              <p:par>
                                <p:cTn id="25" presetID="10" presetClass="entr" presetSubtype="0" fill="hold" nodeType="withEffect">
                                  <p:stCondLst>
                                    <p:cond delay="1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42" presetClass="path" presetSubtype="0" decel="100000" fill="hold" nodeType="withEffect">
                                  <p:stCondLst>
                                    <p:cond delay="100"/>
                                  </p:stCondLst>
                                  <p:childTnLst>
                                    <p:animMotion origin="layout" path="M 1.12066E-6 -1.11111E-6 L 1.12066E-6 0.03542 " pathEditMode="relative" rAng="0" ptsTypes="AA">
                                      <p:cBhvr>
                                        <p:cTn id="29" dur="700" spd="-100000" fill="hold"/>
                                        <p:tgtEl>
                                          <p:spTgt spid="4"/>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0" grpId="1" animBg="1"/>
      <p:bldP spid="109" grpId="0" animBg="1"/>
      <p:bldP spid="109"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086A5-1EF2-F903-8562-CED9C95AB71E}"/>
              </a:ext>
            </a:extLst>
          </p:cNvPr>
          <p:cNvSpPr>
            <a:spLocks noGrp="1"/>
          </p:cNvSpPr>
          <p:nvPr>
            <p:ph type="title"/>
          </p:nvPr>
        </p:nvSpPr>
        <p:spPr>
          <a:xfrm>
            <a:off x="323850" y="211575"/>
            <a:ext cx="8496225" cy="415488"/>
          </a:xfrm>
        </p:spPr>
        <p:txBody>
          <a:bodyPr wrap="square" anchor="t">
            <a:normAutofit/>
          </a:bodyPr>
          <a:lstStyle/>
          <a:p>
            <a:r>
              <a:rPr lang="en-US"/>
              <a:t>CO-PILOT in PROCESS Planning</a:t>
            </a:r>
          </a:p>
        </p:txBody>
      </p:sp>
      <p:pic>
        <p:nvPicPr>
          <p:cNvPr id="4" name="Process planning">
            <a:hlinkClick r:id="" action="ppaction://media"/>
            <a:extLst>
              <a:ext uri="{FF2B5EF4-FFF2-40B4-BE49-F238E27FC236}">
                <a16:creationId xmlns:a16="http://schemas.microsoft.com/office/drawing/2014/main" id="{78B959D4-E36B-23DB-0066-8FDE35B80E3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23110" y="987425"/>
            <a:ext cx="6697780" cy="3767501"/>
          </a:xfrm>
          <a:prstGeom prst="rect">
            <a:avLst/>
          </a:prstGeom>
          <a:noFill/>
        </p:spPr>
      </p:pic>
    </p:spTree>
    <p:extLst>
      <p:ext uri="{BB962C8B-B14F-4D97-AF65-F5344CB8AC3E}">
        <p14:creationId xmlns:p14="http://schemas.microsoft.com/office/powerpoint/2010/main" val="24941561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5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086A5-1EF2-F903-8562-CED9C95AB71E}"/>
              </a:ext>
            </a:extLst>
          </p:cNvPr>
          <p:cNvSpPr>
            <a:spLocks noGrp="1"/>
          </p:cNvSpPr>
          <p:nvPr>
            <p:ph type="title"/>
          </p:nvPr>
        </p:nvSpPr>
        <p:spPr>
          <a:xfrm>
            <a:off x="323850" y="211575"/>
            <a:ext cx="8496225" cy="415488"/>
          </a:xfrm>
        </p:spPr>
        <p:txBody>
          <a:bodyPr wrap="square" anchor="t">
            <a:normAutofit/>
          </a:bodyPr>
          <a:lstStyle/>
          <a:p>
            <a:r>
              <a:rPr lang="en-US"/>
              <a:t>CO-PILOT in Production Planning</a:t>
            </a:r>
          </a:p>
        </p:txBody>
      </p:sp>
      <p:pic>
        <p:nvPicPr>
          <p:cNvPr id="4" name="Production plan">
            <a:hlinkClick r:id="" action="ppaction://media"/>
            <a:extLst>
              <a:ext uri="{FF2B5EF4-FFF2-40B4-BE49-F238E27FC236}">
                <a16:creationId xmlns:a16="http://schemas.microsoft.com/office/drawing/2014/main" id="{6847E15D-3A2D-8E4B-CB60-D83BDFF2EAD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69765" y="879679"/>
            <a:ext cx="6404470" cy="3602514"/>
          </a:xfrm>
          <a:prstGeom prst="rect">
            <a:avLst/>
          </a:prstGeom>
          <a:noFill/>
        </p:spPr>
      </p:pic>
    </p:spTree>
    <p:extLst>
      <p:ext uri="{BB962C8B-B14F-4D97-AF65-F5344CB8AC3E}">
        <p14:creationId xmlns:p14="http://schemas.microsoft.com/office/powerpoint/2010/main" val="21421764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5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086A5-1EF2-F903-8562-CED9C95AB71E}"/>
              </a:ext>
            </a:extLst>
          </p:cNvPr>
          <p:cNvSpPr>
            <a:spLocks noGrp="1"/>
          </p:cNvSpPr>
          <p:nvPr>
            <p:ph type="title"/>
          </p:nvPr>
        </p:nvSpPr>
        <p:spPr>
          <a:xfrm>
            <a:off x="323850" y="211575"/>
            <a:ext cx="8496225" cy="415488"/>
          </a:xfrm>
        </p:spPr>
        <p:txBody>
          <a:bodyPr wrap="square" anchor="t">
            <a:normAutofit/>
          </a:bodyPr>
          <a:lstStyle/>
          <a:p>
            <a:r>
              <a:rPr lang="en-US"/>
              <a:t>CO-PILOT in INVENTORY Planning</a:t>
            </a:r>
          </a:p>
        </p:txBody>
      </p:sp>
      <p:pic>
        <p:nvPicPr>
          <p:cNvPr id="3" name="Inventory mgmt">
            <a:hlinkClick r:id="" action="ppaction://media"/>
            <a:extLst>
              <a:ext uri="{FF2B5EF4-FFF2-40B4-BE49-F238E27FC236}">
                <a16:creationId xmlns:a16="http://schemas.microsoft.com/office/drawing/2014/main" id="{E8CD5161-802A-6256-73E9-9B8A58FFA14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61382" y="987425"/>
            <a:ext cx="6621236" cy="3724445"/>
          </a:xfrm>
          <a:prstGeom prst="rect">
            <a:avLst/>
          </a:prstGeom>
          <a:noFill/>
        </p:spPr>
      </p:pic>
    </p:spTree>
    <p:extLst>
      <p:ext uri="{BB962C8B-B14F-4D97-AF65-F5344CB8AC3E}">
        <p14:creationId xmlns:p14="http://schemas.microsoft.com/office/powerpoint/2010/main" val="24185982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54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47BB359-94BE-4467-FFD9-9CDE0A7E3CCF}"/>
              </a:ext>
            </a:extLst>
          </p:cNvPr>
          <p:cNvSpPr>
            <a:spLocks noGrp="1"/>
          </p:cNvSpPr>
          <p:nvPr>
            <p:ph type="title"/>
          </p:nvPr>
        </p:nvSpPr>
        <p:spPr>
          <a:xfrm>
            <a:off x="323850" y="211575"/>
            <a:ext cx="8496225" cy="415488"/>
          </a:xfrm>
        </p:spPr>
        <p:txBody>
          <a:bodyPr/>
          <a:lstStyle/>
          <a:p>
            <a:r>
              <a:rPr lang="en-US"/>
              <a:t>Co-Pilots across Microsoft portfolio</a:t>
            </a:r>
          </a:p>
        </p:txBody>
      </p:sp>
      <p:pic>
        <p:nvPicPr>
          <p:cNvPr id="4" name="Picture 3">
            <a:extLst>
              <a:ext uri="{FF2B5EF4-FFF2-40B4-BE49-F238E27FC236}">
                <a16:creationId xmlns:a16="http://schemas.microsoft.com/office/drawing/2014/main" id="{9F844B63-AA16-C8B6-07AF-5126A602055E}"/>
              </a:ext>
            </a:extLst>
          </p:cNvPr>
          <p:cNvPicPr>
            <a:picLocks noChangeAspect="1"/>
          </p:cNvPicPr>
          <p:nvPr/>
        </p:nvPicPr>
        <p:blipFill>
          <a:blip r:embed="rId2"/>
          <a:stretch>
            <a:fillRect/>
          </a:stretch>
        </p:blipFill>
        <p:spPr>
          <a:xfrm>
            <a:off x="2354927" y="627063"/>
            <a:ext cx="4434146" cy="4434146"/>
          </a:xfrm>
          <a:prstGeom prst="rect">
            <a:avLst/>
          </a:prstGeom>
        </p:spPr>
      </p:pic>
      <p:sp>
        <p:nvSpPr>
          <p:cNvPr id="5" name="Rectangle 4">
            <a:extLst>
              <a:ext uri="{FF2B5EF4-FFF2-40B4-BE49-F238E27FC236}">
                <a16:creationId xmlns:a16="http://schemas.microsoft.com/office/drawing/2014/main" id="{7B398A51-07B2-45A5-CB42-1428FA5BE397}"/>
              </a:ext>
            </a:extLst>
          </p:cNvPr>
          <p:cNvSpPr/>
          <p:nvPr/>
        </p:nvSpPr>
        <p:spPr bwMode="auto">
          <a:xfrm>
            <a:off x="2423998" y="3015680"/>
            <a:ext cx="4300483" cy="277778"/>
          </a:xfrm>
          <a:prstGeom prst="rect">
            <a:avLst/>
          </a:prstGeom>
          <a:noFill/>
          <a:ln w="19050">
            <a:solidFill>
              <a:srgbClr val="F4364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p>
            <a:pPr defTabSz="699354" fontAlgn="base">
              <a:spcBef>
                <a:spcPct val="0"/>
              </a:spcBef>
              <a:spcAft>
                <a:spcPct val="0"/>
              </a:spcAft>
              <a:defRPr/>
            </a:pPr>
            <a:endParaRPr lang="en-US" sz="1500" err="1">
              <a:solidFill>
                <a:srgbClr val="091F2C"/>
              </a:solidFill>
              <a:latin typeface="Segoe UI"/>
              <a:ea typeface="Segoe UI" pitchFamily="34" charset="0"/>
              <a:cs typeface="Segoe UI" pitchFamily="34" charset="0"/>
            </a:endParaRPr>
          </a:p>
        </p:txBody>
      </p:sp>
    </p:spTree>
    <p:extLst>
      <p:ext uri="{BB962C8B-B14F-4D97-AF65-F5344CB8AC3E}">
        <p14:creationId xmlns:p14="http://schemas.microsoft.com/office/powerpoint/2010/main" val="31818005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086A5-1EF2-F903-8562-CED9C95AB71E}"/>
              </a:ext>
            </a:extLst>
          </p:cNvPr>
          <p:cNvSpPr>
            <a:spLocks noGrp="1"/>
          </p:cNvSpPr>
          <p:nvPr>
            <p:ph type="title"/>
          </p:nvPr>
        </p:nvSpPr>
        <p:spPr>
          <a:xfrm>
            <a:off x="323850" y="211575"/>
            <a:ext cx="8496225" cy="415488"/>
          </a:xfrm>
        </p:spPr>
        <p:txBody>
          <a:bodyPr wrap="square" anchor="t">
            <a:normAutofit/>
          </a:bodyPr>
          <a:lstStyle/>
          <a:p>
            <a:r>
              <a:rPr lang="en-US"/>
              <a:t>CO-PILOT in AZURE</a:t>
            </a:r>
          </a:p>
        </p:txBody>
      </p:sp>
      <p:pic>
        <p:nvPicPr>
          <p:cNvPr id="4" name="Copilot in Azure">
            <a:hlinkClick r:id="" action="ppaction://media"/>
            <a:extLst>
              <a:ext uri="{FF2B5EF4-FFF2-40B4-BE49-F238E27FC236}">
                <a16:creationId xmlns:a16="http://schemas.microsoft.com/office/drawing/2014/main" id="{08EE8950-188C-1471-2969-614F80F846C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76638" y="997228"/>
            <a:ext cx="6590724" cy="3707282"/>
          </a:xfrm>
          <a:prstGeom prst="rect">
            <a:avLst/>
          </a:prstGeom>
          <a:noFill/>
        </p:spPr>
      </p:pic>
    </p:spTree>
    <p:extLst>
      <p:ext uri="{BB962C8B-B14F-4D97-AF65-F5344CB8AC3E}">
        <p14:creationId xmlns:p14="http://schemas.microsoft.com/office/powerpoint/2010/main" val="26164831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9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a:extLst>
              <a:ext uri="{FF2B5EF4-FFF2-40B4-BE49-F238E27FC236}">
                <a16:creationId xmlns:a16="http://schemas.microsoft.com/office/drawing/2014/main" id="{A6919812-1FE2-CA79-2134-F9505D79D18D}"/>
              </a:ext>
            </a:extLst>
          </p:cNvPr>
          <p:cNvPicPr>
            <a:picLocks noChangeAspect="1"/>
          </p:cNvPicPr>
          <p:nvPr/>
        </p:nvPicPr>
        <p:blipFill rotWithShape="1">
          <a:blip r:embed="rId2"/>
          <a:srcRect l="3542" t="22205" r="3542" b="3878"/>
          <a:stretch/>
        </p:blipFill>
        <p:spPr>
          <a:xfrm>
            <a:off x="323850" y="987425"/>
            <a:ext cx="8496300" cy="3783293"/>
          </a:xfrm>
          <a:prstGeom prst="rect">
            <a:avLst/>
          </a:prstGeom>
        </p:spPr>
      </p:pic>
      <p:sp>
        <p:nvSpPr>
          <p:cNvPr id="2" name="Title 1">
            <a:extLst>
              <a:ext uri="{FF2B5EF4-FFF2-40B4-BE49-F238E27FC236}">
                <a16:creationId xmlns:a16="http://schemas.microsoft.com/office/drawing/2014/main" id="{27F88735-8941-3A97-14E5-B48BA6012B9E}"/>
              </a:ext>
            </a:extLst>
          </p:cNvPr>
          <p:cNvSpPr>
            <a:spLocks noGrp="1"/>
          </p:cNvSpPr>
          <p:nvPr>
            <p:ph type="title"/>
          </p:nvPr>
        </p:nvSpPr>
        <p:spPr>
          <a:xfrm>
            <a:off x="323850" y="211575"/>
            <a:ext cx="8496225" cy="415488"/>
          </a:xfrm>
        </p:spPr>
        <p:txBody>
          <a:bodyPr/>
          <a:lstStyle/>
          <a:p>
            <a:r>
              <a:rPr lang="en-US"/>
              <a:t>AZURE AI FOR MANUFACTURING </a:t>
            </a:r>
          </a:p>
        </p:txBody>
      </p:sp>
    </p:spTree>
    <p:extLst>
      <p:ext uri="{BB962C8B-B14F-4D97-AF65-F5344CB8AC3E}">
        <p14:creationId xmlns:p14="http://schemas.microsoft.com/office/powerpoint/2010/main" val="16245502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086A5-1EF2-F903-8562-CED9C95AB71E}"/>
              </a:ext>
            </a:extLst>
          </p:cNvPr>
          <p:cNvSpPr>
            <a:spLocks noGrp="1"/>
          </p:cNvSpPr>
          <p:nvPr>
            <p:ph type="title"/>
          </p:nvPr>
        </p:nvSpPr>
        <p:spPr>
          <a:xfrm>
            <a:off x="323850" y="211575"/>
            <a:ext cx="8496225" cy="415488"/>
          </a:xfrm>
        </p:spPr>
        <p:txBody>
          <a:bodyPr wrap="square" anchor="t">
            <a:normAutofit/>
          </a:bodyPr>
          <a:lstStyle/>
          <a:p>
            <a:r>
              <a:rPr lang="en-US"/>
              <a:t>DEPLOYING SMALL LANGUAGE MODELS</a:t>
            </a:r>
          </a:p>
        </p:txBody>
      </p:sp>
      <p:pic>
        <p:nvPicPr>
          <p:cNvPr id="3" name="Picture 2">
            <a:extLst>
              <a:ext uri="{FF2B5EF4-FFF2-40B4-BE49-F238E27FC236}">
                <a16:creationId xmlns:a16="http://schemas.microsoft.com/office/drawing/2014/main" id="{E3F51481-8A9F-5628-E7BE-F9B9304F2569}"/>
              </a:ext>
            </a:extLst>
          </p:cNvPr>
          <p:cNvPicPr>
            <a:picLocks noChangeAspect="1"/>
          </p:cNvPicPr>
          <p:nvPr/>
        </p:nvPicPr>
        <p:blipFill>
          <a:blip r:embed="rId2"/>
          <a:stretch>
            <a:fillRect/>
          </a:stretch>
        </p:blipFill>
        <p:spPr>
          <a:xfrm>
            <a:off x="1238268" y="987425"/>
            <a:ext cx="6667463" cy="3744913"/>
          </a:xfrm>
          <a:prstGeom prst="rect">
            <a:avLst/>
          </a:prstGeom>
        </p:spPr>
      </p:pic>
    </p:spTree>
    <p:extLst>
      <p:ext uri="{BB962C8B-B14F-4D97-AF65-F5344CB8AC3E}">
        <p14:creationId xmlns:p14="http://schemas.microsoft.com/office/powerpoint/2010/main" val="19840223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A1D0C-1666-03BB-F2C6-D7F410FF9EC2}"/>
              </a:ext>
            </a:extLst>
          </p:cNvPr>
          <p:cNvSpPr>
            <a:spLocks noGrp="1"/>
          </p:cNvSpPr>
          <p:nvPr>
            <p:ph type="title"/>
          </p:nvPr>
        </p:nvSpPr>
        <p:spPr>
          <a:xfrm>
            <a:off x="323850" y="211575"/>
            <a:ext cx="8496225" cy="415488"/>
          </a:xfrm>
        </p:spPr>
        <p:txBody>
          <a:bodyPr/>
          <a:lstStyle/>
          <a:p>
            <a:r>
              <a:rPr lang="en-US"/>
              <a:t>Summarizing </a:t>
            </a:r>
          </a:p>
        </p:txBody>
      </p:sp>
      <p:graphicFrame>
        <p:nvGraphicFramePr>
          <p:cNvPr id="8" name="Diagram 7">
            <a:extLst>
              <a:ext uri="{FF2B5EF4-FFF2-40B4-BE49-F238E27FC236}">
                <a16:creationId xmlns:a16="http://schemas.microsoft.com/office/drawing/2014/main" id="{2E759ACA-B076-42A3-30B4-4F43A3AC77A3}"/>
              </a:ext>
            </a:extLst>
          </p:cNvPr>
          <p:cNvGraphicFramePr/>
          <p:nvPr>
            <p:extLst>
              <p:ext uri="{D42A27DB-BD31-4B8C-83A1-F6EECF244321}">
                <p14:modId xmlns:p14="http://schemas.microsoft.com/office/powerpoint/2010/main" val="4231780070"/>
              </p:ext>
            </p:extLst>
          </p:nvPr>
        </p:nvGraphicFramePr>
        <p:xfrm>
          <a:off x="323850" y="1536065"/>
          <a:ext cx="8496300" cy="23003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79253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rrow: Pentagon 5">
            <a:extLst>
              <a:ext uri="{FF2B5EF4-FFF2-40B4-BE49-F238E27FC236}">
                <a16:creationId xmlns:a16="http://schemas.microsoft.com/office/drawing/2014/main" id="{3C1C085B-25E8-E409-4D66-5F72B9ECD322}"/>
              </a:ext>
            </a:extLst>
          </p:cNvPr>
          <p:cNvSpPr/>
          <p:nvPr/>
        </p:nvSpPr>
        <p:spPr>
          <a:xfrm rot="5400000">
            <a:off x="488465" y="1069574"/>
            <a:ext cx="1620000" cy="1944000"/>
          </a:xfrm>
          <a:prstGeom prst="homePlate">
            <a:avLst>
              <a:gd name="adj" fmla="val 13541"/>
            </a:avLst>
          </a:prstGeom>
          <a:solidFill>
            <a:srgbClr val="10253F">
              <a:alpha val="80000"/>
            </a:srgb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40" name="Arrow: Pentagon 5">
            <a:extLst>
              <a:ext uri="{FF2B5EF4-FFF2-40B4-BE49-F238E27FC236}">
                <a16:creationId xmlns:a16="http://schemas.microsoft.com/office/drawing/2014/main" id="{8D8A6237-E0EA-9C2F-4301-3CFDC7A64907}"/>
              </a:ext>
            </a:extLst>
          </p:cNvPr>
          <p:cNvSpPr/>
          <p:nvPr/>
        </p:nvSpPr>
        <p:spPr>
          <a:xfrm rot="5400000">
            <a:off x="2676287" y="1069574"/>
            <a:ext cx="1620000" cy="1944000"/>
          </a:xfrm>
          <a:prstGeom prst="homePlate">
            <a:avLst>
              <a:gd name="adj" fmla="val 13541"/>
            </a:avLst>
          </a:prstGeom>
          <a:solidFill>
            <a:schemeClr val="tx2">
              <a:lumMod val="75000"/>
              <a:alpha val="80000"/>
            </a:scheme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41" name="Arrow: Pentagon 5">
            <a:extLst>
              <a:ext uri="{FF2B5EF4-FFF2-40B4-BE49-F238E27FC236}">
                <a16:creationId xmlns:a16="http://schemas.microsoft.com/office/drawing/2014/main" id="{434F62DD-0690-D137-BBE8-D92D2CCD2FFB}"/>
              </a:ext>
            </a:extLst>
          </p:cNvPr>
          <p:cNvSpPr/>
          <p:nvPr/>
        </p:nvSpPr>
        <p:spPr>
          <a:xfrm rot="5400000">
            <a:off x="4861495" y="1069574"/>
            <a:ext cx="1620000" cy="1944000"/>
          </a:xfrm>
          <a:prstGeom prst="homePlate">
            <a:avLst>
              <a:gd name="adj" fmla="val 13541"/>
            </a:avLst>
          </a:prstGeom>
          <a:solidFill>
            <a:srgbClr val="10253F">
              <a:alpha val="80000"/>
            </a:srgb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42" name="Arrow: Pentagon 5">
            <a:extLst>
              <a:ext uri="{FF2B5EF4-FFF2-40B4-BE49-F238E27FC236}">
                <a16:creationId xmlns:a16="http://schemas.microsoft.com/office/drawing/2014/main" id="{59341DCE-4E76-1286-E1EE-9C535EB0FC5E}"/>
              </a:ext>
            </a:extLst>
          </p:cNvPr>
          <p:cNvSpPr/>
          <p:nvPr/>
        </p:nvSpPr>
        <p:spPr>
          <a:xfrm rot="5400000">
            <a:off x="7046702" y="1069574"/>
            <a:ext cx="1620000" cy="1944000"/>
          </a:xfrm>
          <a:prstGeom prst="homePlate">
            <a:avLst>
              <a:gd name="adj" fmla="val 13541"/>
            </a:avLst>
          </a:prstGeom>
          <a:solidFill>
            <a:schemeClr val="tx2">
              <a:lumMod val="75000"/>
              <a:alpha val="80000"/>
            </a:scheme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2" name="Title 1">
            <a:extLst>
              <a:ext uri="{FF2B5EF4-FFF2-40B4-BE49-F238E27FC236}">
                <a16:creationId xmlns:a16="http://schemas.microsoft.com/office/drawing/2014/main" id="{7BF17663-B668-91E0-0E36-F43D1EA29461}"/>
              </a:ext>
            </a:extLst>
          </p:cNvPr>
          <p:cNvSpPr>
            <a:spLocks noGrp="1"/>
          </p:cNvSpPr>
          <p:nvPr>
            <p:ph type="title"/>
          </p:nvPr>
        </p:nvSpPr>
        <p:spPr/>
        <p:txBody>
          <a:bodyPr vert="horz" wrap="square" lIns="0" tIns="34286" rIns="68571" bIns="34286" rtlCol="0" anchor="ctr">
            <a:spAutoFit/>
          </a:bodyPr>
          <a:lstStyle/>
          <a:p>
            <a:r>
              <a:rPr lang="en-US"/>
              <a:t>Business Priorities &amp; Technology Trends in Manufacturing</a:t>
            </a:r>
            <a:endParaRPr lang="en-IN"/>
          </a:p>
        </p:txBody>
      </p:sp>
      <p:sp>
        <p:nvSpPr>
          <p:cNvPr id="21" name="Oval 20">
            <a:extLst>
              <a:ext uri="{FF2B5EF4-FFF2-40B4-BE49-F238E27FC236}">
                <a16:creationId xmlns:a16="http://schemas.microsoft.com/office/drawing/2014/main" id="{FF737D83-596C-4E86-3430-902355875D00}"/>
              </a:ext>
            </a:extLst>
          </p:cNvPr>
          <p:cNvSpPr/>
          <p:nvPr/>
        </p:nvSpPr>
        <p:spPr>
          <a:xfrm>
            <a:off x="1051384" y="994195"/>
            <a:ext cx="494162" cy="494162"/>
          </a:xfrm>
          <a:prstGeom prst="ellipse">
            <a:avLst/>
          </a:prstGeom>
          <a:solidFill>
            <a:schemeClr val="bg1"/>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25" name="TextBox 24">
            <a:extLst>
              <a:ext uri="{FF2B5EF4-FFF2-40B4-BE49-F238E27FC236}">
                <a16:creationId xmlns:a16="http://schemas.microsoft.com/office/drawing/2014/main" id="{B2DB0FD3-7629-9E50-EDC2-11AAABF1FE2A}"/>
              </a:ext>
            </a:extLst>
          </p:cNvPr>
          <p:cNvSpPr txBox="1"/>
          <p:nvPr/>
        </p:nvSpPr>
        <p:spPr>
          <a:xfrm>
            <a:off x="368059" y="1542387"/>
            <a:ext cx="1860812" cy="253916"/>
          </a:xfrm>
          <a:prstGeom prst="rect">
            <a:avLst/>
          </a:prstGeom>
          <a:noFill/>
        </p:spPr>
        <p:txBody>
          <a:bodyPr wrap="square" rtlCol="0">
            <a:spAutoFit/>
          </a:bodyPr>
          <a:lstStyle/>
          <a:p>
            <a:pPr algn="ctr" defTabSz="685664">
              <a:defRPr/>
            </a:pPr>
            <a:r>
              <a:rPr lang="en-US" sz="1050" b="1">
                <a:solidFill>
                  <a:srgbClr val="BED730"/>
                </a:solidFill>
                <a:latin typeface="Trebuchet MS"/>
                <a:cs typeface="Calibri" panose="020F0502020204030204" pitchFamily="34" charset="0"/>
              </a:rPr>
              <a:t>OPERATIONAL EFFICIENCY</a:t>
            </a:r>
          </a:p>
        </p:txBody>
      </p:sp>
      <p:sp>
        <p:nvSpPr>
          <p:cNvPr id="26" name="TextBox 25">
            <a:extLst>
              <a:ext uri="{FF2B5EF4-FFF2-40B4-BE49-F238E27FC236}">
                <a16:creationId xmlns:a16="http://schemas.microsoft.com/office/drawing/2014/main" id="{3067A7F2-E70B-E11B-758E-1FB4424F9E48}"/>
              </a:ext>
            </a:extLst>
          </p:cNvPr>
          <p:cNvSpPr txBox="1"/>
          <p:nvPr/>
        </p:nvSpPr>
        <p:spPr>
          <a:xfrm>
            <a:off x="419321" y="1725737"/>
            <a:ext cx="1758291" cy="230832"/>
          </a:xfrm>
          <a:prstGeom prst="rect">
            <a:avLst/>
          </a:prstGeom>
          <a:noFill/>
        </p:spPr>
        <p:txBody>
          <a:bodyPr wrap="square" rtlCol="0">
            <a:spAutoFit/>
          </a:bodyPr>
          <a:lstStyle/>
          <a:p>
            <a:pPr algn="ctr" defTabSz="685664">
              <a:defRPr/>
            </a:pPr>
            <a:r>
              <a:rPr lang="en-US" sz="900">
                <a:solidFill>
                  <a:prstClr val="white"/>
                </a:solidFill>
                <a:latin typeface="Trebuchet MS"/>
                <a:cs typeface="Calibri" panose="020F0502020204030204" pitchFamily="34" charset="0"/>
              </a:rPr>
              <a:t>Automation and Robotics</a:t>
            </a:r>
          </a:p>
        </p:txBody>
      </p:sp>
      <p:sp>
        <p:nvSpPr>
          <p:cNvPr id="31" name="Oval 30">
            <a:extLst>
              <a:ext uri="{FF2B5EF4-FFF2-40B4-BE49-F238E27FC236}">
                <a16:creationId xmlns:a16="http://schemas.microsoft.com/office/drawing/2014/main" id="{96BD5806-AC92-61ED-C2E4-9BF80CB05803}"/>
              </a:ext>
            </a:extLst>
          </p:cNvPr>
          <p:cNvSpPr/>
          <p:nvPr/>
        </p:nvSpPr>
        <p:spPr>
          <a:xfrm>
            <a:off x="3239206" y="994195"/>
            <a:ext cx="494162" cy="494162"/>
          </a:xfrm>
          <a:prstGeom prst="ellipse">
            <a:avLst/>
          </a:prstGeom>
          <a:solidFill>
            <a:schemeClr val="bg1"/>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33" name="Oval 32">
            <a:extLst>
              <a:ext uri="{FF2B5EF4-FFF2-40B4-BE49-F238E27FC236}">
                <a16:creationId xmlns:a16="http://schemas.microsoft.com/office/drawing/2014/main" id="{1112E39F-0437-07F7-3A89-A5F620F85336}"/>
              </a:ext>
            </a:extLst>
          </p:cNvPr>
          <p:cNvSpPr/>
          <p:nvPr/>
        </p:nvSpPr>
        <p:spPr>
          <a:xfrm>
            <a:off x="5424415" y="994195"/>
            <a:ext cx="494162" cy="494162"/>
          </a:xfrm>
          <a:prstGeom prst="ellipse">
            <a:avLst/>
          </a:prstGeom>
          <a:solidFill>
            <a:schemeClr val="bg1"/>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35" name="Oval 34">
            <a:extLst>
              <a:ext uri="{FF2B5EF4-FFF2-40B4-BE49-F238E27FC236}">
                <a16:creationId xmlns:a16="http://schemas.microsoft.com/office/drawing/2014/main" id="{C37B92C2-4C29-6038-36AC-B8443AF83F36}"/>
              </a:ext>
            </a:extLst>
          </p:cNvPr>
          <p:cNvSpPr/>
          <p:nvPr/>
        </p:nvSpPr>
        <p:spPr>
          <a:xfrm>
            <a:off x="7609621" y="994195"/>
            <a:ext cx="494162" cy="494162"/>
          </a:xfrm>
          <a:prstGeom prst="ellipse">
            <a:avLst/>
          </a:prstGeom>
          <a:solidFill>
            <a:schemeClr val="bg1"/>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pic>
        <p:nvPicPr>
          <p:cNvPr id="36" name="Picture 35">
            <a:extLst>
              <a:ext uri="{FF2B5EF4-FFF2-40B4-BE49-F238E27FC236}">
                <a16:creationId xmlns:a16="http://schemas.microsoft.com/office/drawing/2014/main" id="{E88E0E15-50A3-4681-659A-8A3E484883A7}"/>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a:off x="7702280" y="1086851"/>
            <a:ext cx="308851" cy="308851"/>
          </a:xfrm>
          <a:prstGeom prst="rect">
            <a:avLst/>
          </a:prstGeom>
        </p:spPr>
      </p:pic>
      <p:sp>
        <p:nvSpPr>
          <p:cNvPr id="43" name="TextBox 42">
            <a:extLst>
              <a:ext uri="{FF2B5EF4-FFF2-40B4-BE49-F238E27FC236}">
                <a16:creationId xmlns:a16="http://schemas.microsoft.com/office/drawing/2014/main" id="{1B933E32-A017-55C7-E92B-E729C8049030}"/>
              </a:ext>
            </a:extLst>
          </p:cNvPr>
          <p:cNvSpPr txBox="1"/>
          <p:nvPr/>
        </p:nvSpPr>
        <p:spPr>
          <a:xfrm>
            <a:off x="419321" y="2029337"/>
            <a:ext cx="1758291" cy="461665"/>
          </a:xfrm>
          <a:prstGeom prst="rect">
            <a:avLst/>
          </a:prstGeom>
          <a:noFill/>
        </p:spPr>
        <p:txBody>
          <a:bodyPr wrap="square" rtlCol="0">
            <a:spAutoFit/>
          </a:bodyPr>
          <a:lstStyle/>
          <a:p>
            <a:pPr algn="ctr" defTabSz="685664">
              <a:defRPr/>
            </a:pPr>
            <a:r>
              <a:rPr lang="en-US" sz="800">
                <a:solidFill>
                  <a:prstClr val="white">
                    <a:lumMod val="75000"/>
                  </a:prstClr>
                </a:solidFill>
                <a:latin typeface="Trebuchet MS"/>
                <a:cs typeface="Calibri" panose="020F0502020204030204" pitchFamily="34" charset="0"/>
              </a:rPr>
              <a:t>Automate repetitive tasks, reduce human error, and increase production speed</a:t>
            </a:r>
          </a:p>
        </p:txBody>
      </p:sp>
      <p:sp>
        <p:nvSpPr>
          <p:cNvPr id="44" name="TextBox 43">
            <a:extLst>
              <a:ext uri="{FF2B5EF4-FFF2-40B4-BE49-F238E27FC236}">
                <a16:creationId xmlns:a16="http://schemas.microsoft.com/office/drawing/2014/main" id="{75D7B319-67D5-810E-BAF1-1547FB8F6068}"/>
              </a:ext>
            </a:extLst>
          </p:cNvPr>
          <p:cNvSpPr txBox="1"/>
          <p:nvPr/>
        </p:nvSpPr>
        <p:spPr>
          <a:xfrm>
            <a:off x="2611034" y="1542387"/>
            <a:ext cx="1758291" cy="253916"/>
          </a:xfrm>
          <a:prstGeom prst="rect">
            <a:avLst/>
          </a:prstGeom>
          <a:noFill/>
        </p:spPr>
        <p:txBody>
          <a:bodyPr wrap="square" rtlCol="0">
            <a:spAutoFit/>
          </a:bodyPr>
          <a:lstStyle/>
          <a:p>
            <a:pPr algn="ctr" defTabSz="685664">
              <a:defRPr/>
            </a:pPr>
            <a:r>
              <a:rPr lang="en-US" sz="1050" b="1">
                <a:solidFill>
                  <a:srgbClr val="BED730"/>
                </a:solidFill>
                <a:latin typeface="Trebuchet MS"/>
                <a:cs typeface="Calibri" panose="020F0502020204030204" pitchFamily="34" charset="0"/>
              </a:rPr>
              <a:t>QUALITY CONTROL</a:t>
            </a:r>
          </a:p>
        </p:txBody>
      </p:sp>
      <p:sp>
        <p:nvSpPr>
          <p:cNvPr id="45" name="TextBox 44">
            <a:extLst>
              <a:ext uri="{FF2B5EF4-FFF2-40B4-BE49-F238E27FC236}">
                <a16:creationId xmlns:a16="http://schemas.microsoft.com/office/drawing/2014/main" id="{3DA34A0F-8135-0189-2F60-2AD70EDAA15C}"/>
              </a:ext>
            </a:extLst>
          </p:cNvPr>
          <p:cNvSpPr txBox="1"/>
          <p:nvPr/>
        </p:nvSpPr>
        <p:spPr>
          <a:xfrm>
            <a:off x="2511674" y="1725739"/>
            <a:ext cx="1946615" cy="230832"/>
          </a:xfrm>
          <a:prstGeom prst="rect">
            <a:avLst/>
          </a:prstGeom>
          <a:noFill/>
        </p:spPr>
        <p:txBody>
          <a:bodyPr wrap="square" rtlCol="0">
            <a:spAutoFit/>
          </a:bodyPr>
          <a:lstStyle/>
          <a:p>
            <a:pPr algn="ctr" defTabSz="685664">
              <a:defRPr/>
            </a:pPr>
            <a:r>
              <a:rPr lang="en-US" sz="900">
                <a:solidFill>
                  <a:prstClr val="white"/>
                </a:solidFill>
                <a:latin typeface="Trebuchet MS"/>
                <a:cs typeface="Calibri" panose="020F0502020204030204" pitchFamily="34" charset="0"/>
              </a:rPr>
              <a:t>Analytics and AI</a:t>
            </a:r>
          </a:p>
        </p:txBody>
      </p:sp>
      <p:sp>
        <p:nvSpPr>
          <p:cNvPr id="46" name="TextBox 45">
            <a:extLst>
              <a:ext uri="{FF2B5EF4-FFF2-40B4-BE49-F238E27FC236}">
                <a16:creationId xmlns:a16="http://schemas.microsoft.com/office/drawing/2014/main" id="{93F0D714-559E-6E73-A627-A176BDF2961C}"/>
              </a:ext>
            </a:extLst>
          </p:cNvPr>
          <p:cNvSpPr txBox="1"/>
          <p:nvPr/>
        </p:nvSpPr>
        <p:spPr>
          <a:xfrm>
            <a:off x="2611034" y="2033759"/>
            <a:ext cx="1758291" cy="461665"/>
          </a:xfrm>
          <a:prstGeom prst="rect">
            <a:avLst/>
          </a:prstGeom>
          <a:noFill/>
        </p:spPr>
        <p:txBody>
          <a:bodyPr wrap="square" rtlCol="0">
            <a:spAutoFit/>
          </a:bodyPr>
          <a:lstStyle/>
          <a:p>
            <a:pPr algn="ctr" defTabSz="685664">
              <a:defRPr/>
            </a:pPr>
            <a:r>
              <a:rPr lang="en-US" sz="800">
                <a:solidFill>
                  <a:prstClr val="white">
                    <a:lumMod val="75000"/>
                  </a:prstClr>
                </a:solidFill>
                <a:latin typeface="Trebuchet MS"/>
                <a:cs typeface="Calibri" panose="020F0502020204030204" pitchFamily="34" charset="0"/>
              </a:rPr>
              <a:t>Use of real-time data to detect defects early, improving product quality and consistency</a:t>
            </a:r>
          </a:p>
        </p:txBody>
      </p:sp>
      <p:sp>
        <p:nvSpPr>
          <p:cNvPr id="47" name="TextBox 46">
            <a:extLst>
              <a:ext uri="{FF2B5EF4-FFF2-40B4-BE49-F238E27FC236}">
                <a16:creationId xmlns:a16="http://schemas.microsoft.com/office/drawing/2014/main" id="{F6ADC057-502C-BB93-497E-027870176FBB}"/>
              </a:ext>
            </a:extLst>
          </p:cNvPr>
          <p:cNvSpPr txBox="1"/>
          <p:nvPr/>
        </p:nvSpPr>
        <p:spPr>
          <a:xfrm>
            <a:off x="4795697" y="1542389"/>
            <a:ext cx="1758291" cy="253916"/>
          </a:xfrm>
          <a:prstGeom prst="rect">
            <a:avLst/>
          </a:prstGeom>
          <a:noFill/>
        </p:spPr>
        <p:txBody>
          <a:bodyPr wrap="square" rtlCol="0">
            <a:spAutoFit/>
          </a:bodyPr>
          <a:lstStyle/>
          <a:p>
            <a:pPr algn="ctr" defTabSz="685664">
              <a:defRPr/>
            </a:pPr>
            <a:r>
              <a:rPr lang="en-US" sz="1050" b="1">
                <a:solidFill>
                  <a:srgbClr val="BED730"/>
                </a:solidFill>
                <a:latin typeface="Trebuchet MS"/>
                <a:cs typeface="Calibri" panose="020F0502020204030204" pitchFamily="34" charset="0"/>
              </a:rPr>
              <a:t>INNOVATION AND R&amp;D</a:t>
            </a:r>
          </a:p>
        </p:txBody>
      </p:sp>
      <p:sp>
        <p:nvSpPr>
          <p:cNvPr id="48" name="TextBox 47">
            <a:extLst>
              <a:ext uri="{FF2B5EF4-FFF2-40B4-BE49-F238E27FC236}">
                <a16:creationId xmlns:a16="http://schemas.microsoft.com/office/drawing/2014/main" id="{A6C6C007-0C6E-3996-4C08-444265B24B8A}"/>
              </a:ext>
            </a:extLst>
          </p:cNvPr>
          <p:cNvSpPr txBox="1"/>
          <p:nvPr/>
        </p:nvSpPr>
        <p:spPr>
          <a:xfrm>
            <a:off x="4795697" y="1725737"/>
            <a:ext cx="1758291" cy="230832"/>
          </a:xfrm>
          <a:prstGeom prst="rect">
            <a:avLst/>
          </a:prstGeom>
          <a:noFill/>
        </p:spPr>
        <p:txBody>
          <a:bodyPr wrap="square" rtlCol="0">
            <a:spAutoFit/>
          </a:bodyPr>
          <a:lstStyle/>
          <a:p>
            <a:pPr algn="ctr" defTabSz="685664">
              <a:defRPr/>
            </a:pPr>
            <a:r>
              <a:rPr lang="en-US" sz="900">
                <a:solidFill>
                  <a:prstClr val="white"/>
                </a:solidFill>
                <a:latin typeface="Trebuchet MS"/>
                <a:cs typeface="Calibri" panose="020F0502020204030204" pitchFamily="34" charset="0"/>
              </a:rPr>
              <a:t>3D Printing</a:t>
            </a:r>
          </a:p>
        </p:txBody>
      </p:sp>
      <p:sp>
        <p:nvSpPr>
          <p:cNvPr id="49" name="TextBox 48">
            <a:extLst>
              <a:ext uri="{FF2B5EF4-FFF2-40B4-BE49-F238E27FC236}">
                <a16:creationId xmlns:a16="http://schemas.microsoft.com/office/drawing/2014/main" id="{E35E3AEA-F56A-9B8F-113F-8C9FBB88CE69}"/>
              </a:ext>
            </a:extLst>
          </p:cNvPr>
          <p:cNvSpPr txBox="1"/>
          <p:nvPr/>
        </p:nvSpPr>
        <p:spPr>
          <a:xfrm>
            <a:off x="4792348" y="2017845"/>
            <a:ext cx="1758291" cy="461665"/>
          </a:xfrm>
          <a:prstGeom prst="rect">
            <a:avLst/>
          </a:prstGeom>
          <a:noFill/>
        </p:spPr>
        <p:txBody>
          <a:bodyPr wrap="square" rtlCol="0">
            <a:spAutoFit/>
          </a:bodyPr>
          <a:lstStyle/>
          <a:p>
            <a:pPr algn="ctr" defTabSz="685664">
              <a:defRPr/>
            </a:pPr>
            <a:r>
              <a:rPr lang="en-US" sz="800">
                <a:solidFill>
                  <a:prstClr val="white">
                    <a:lumMod val="75000"/>
                  </a:prstClr>
                </a:solidFill>
                <a:latin typeface="Trebuchet MS"/>
                <a:cs typeface="Calibri" panose="020F0502020204030204" pitchFamily="34" charset="0"/>
              </a:rPr>
              <a:t>Enables rapid prototyping and customized manufacturing, accelerating the innovation cycle</a:t>
            </a:r>
          </a:p>
        </p:txBody>
      </p:sp>
      <p:sp>
        <p:nvSpPr>
          <p:cNvPr id="50" name="TextBox 49">
            <a:extLst>
              <a:ext uri="{FF2B5EF4-FFF2-40B4-BE49-F238E27FC236}">
                <a16:creationId xmlns:a16="http://schemas.microsoft.com/office/drawing/2014/main" id="{C468573C-EAAE-AEAA-B414-13B7BE664869}"/>
              </a:ext>
            </a:extLst>
          </p:cNvPr>
          <p:cNvSpPr txBox="1"/>
          <p:nvPr/>
        </p:nvSpPr>
        <p:spPr>
          <a:xfrm>
            <a:off x="6836470" y="1542387"/>
            <a:ext cx="2031921" cy="253916"/>
          </a:xfrm>
          <a:prstGeom prst="rect">
            <a:avLst/>
          </a:prstGeom>
          <a:noFill/>
        </p:spPr>
        <p:txBody>
          <a:bodyPr wrap="square" rtlCol="0">
            <a:spAutoFit/>
          </a:bodyPr>
          <a:lstStyle/>
          <a:p>
            <a:pPr algn="ctr" defTabSz="685664">
              <a:defRPr/>
            </a:pPr>
            <a:r>
              <a:rPr lang="en-US" sz="1050" b="1">
                <a:solidFill>
                  <a:srgbClr val="BED730"/>
                </a:solidFill>
                <a:latin typeface="Trebuchet MS"/>
                <a:cs typeface="Calibri" panose="020F0502020204030204" pitchFamily="34" charset="0"/>
              </a:rPr>
              <a:t>SUPPLY CHAIN MANAGEMENT</a:t>
            </a:r>
          </a:p>
        </p:txBody>
      </p:sp>
      <p:sp>
        <p:nvSpPr>
          <p:cNvPr id="51" name="TextBox 50">
            <a:extLst>
              <a:ext uri="{FF2B5EF4-FFF2-40B4-BE49-F238E27FC236}">
                <a16:creationId xmlns:a16="http://schemas.microsoft.com/office/drawing/2014/main" id="{D5243E63-4926-ABC4-6923-CB3558596439}"/>
              </a:ext>
            </a:extLst>
          </p:cNvPr>
          <p:cNvSpPr txBox="1"/>
          <p:nvPr/>
        </p:nvSpPr>
        <p:spPr>
          <a:xfrm>
            <a:off x="6973286" y="1725737"/>
            <a:ext cx="1758291" cy="230832"/>
          </a:xfrm>
          <a:prstGeom prst="rect">
            <a:avLst/>
          </a:prstGeom>
          <a:noFill/>
        </p:spPr>
        <p:txBody>
          <a:bodyPr wrap="square" rtlCol="0">
            <a:spAutoFit/>
          </a:bodyPr>
          <a:lstStyle/>
          <a:p>
            <a:pPr algn="ctr" defTabSz="685664">
              <a:defRPr/>
            </a:pPr>
            <a:r>
              <a:rPr lang="en-US" sz="900">
                <a:solidFill>
                  <a:prstClr val="white"/>
                </a:solidFill>
                <a:latin typeface="Trebuchet MS"/>
                <a:cs typeface="Calibri" panose="020F0502020204030204" pitchFamily="34" charset="0"/>
              </a:rPr>
              <a:t>Internet of Things (IoT)</a:t>
            </a:r>
          </a:p>
        </p:txBody>
      </p:sp>
      <p:sp>
        <p:nvSpPr>
          <p:cNvPr id="52" name="TextBox 51">
            <a:extLst>
              <a:ext uri="{FF2B5EF4-FFF2-40B4-BE49-F238E27FC236}">
                <a16:creationId xmlns:a16="http://schemas.microsoft.com/office/drawing/2014/main" id="{5FA632F0-645B-1413-4FD3-37D1886D140D}"/>
              </a:ext>
            </a:extLst>
          </p:cNvPr>
          <p:cNvSpPr txBox="1"/>
          <p:nvPr/>
        </p:nvSpPr>
        <p:spPr>
          <a:xfrm>
            <a:off x="7017578" y="2024243"/>
            <a:ext cx="1758291" cy="584775"/>
          </a:xfrm>
          <a:prstGeom prst="rect">
            <a:avLst/>
          </a:prstGeom>
          <a:noFill/>
        </p:spPr>
        <p:txBody>
          <a:bodyPr wrap="square" rtlCol="0">
            <a:spAutoFit/>
          </a:bodyPr>
          <a:lstStyle/>
          <a:p>
            <a:pPr algn="ctr" defTabSz="685664">
              <a:defRPr/>
            </a:pPr>
            <a:r>
              <a:rPr lang="en-US" sz="800">
                <a:solidFill>
                  <a:prstClr val="white">
                    <a:lumMod val="75000"/>
                  </a:prstClr>
                </a:solidFill>
                <a:latin typeface="Trebuchet MS"/>
                <a:cs typeface="Calibri" panose="020F0502020204030204" pitchFamily="34" charset="0"/>
              </a:rPr>
              <a:t>Provide real-time tracking and monitoring of materials and products, enhancing supply chain visibility and efficiency</a:t>
            </a:r>
            <a:endParaRPr lang="en-US" sz="800" b="1">
              <a:solidFill>
                <a:prstClr val="white">
                  <a:lumMod val="75000"/>
                </a:prstClr>
              </a:solidFill>
              <a:latin typeface="Trebuchet MS"/>
              <a:cs typeface="Calibri" panose="020F0502020204030204" pitchFamily="34" charset="0"/>
            </a:endParaRPr>
          </a:p>
        </p:txBody>
      </p:sp>
      <p:sp>
        <p:nvSpPr>
          <p:cNvPr id="53" name="Arrow: Pentagon 5">
            <a:extLst>
              <a:ext uri="{FF2B5EF4-FFF2-40B4-BE49-F238E27FC236}">
                <a16:creationId xmlns:a16="http://schemas.microsoft.com/office/drawing/2014/main" id="{E7FDBFFD-0A09-5F77-9257-1E2181787DF6}"/>
              </a:ext>
            </a:extLst>
          </p:cNvPr>
          <p:cNvSpPr/>
          <p:nvPr/>
        </p:nvSpPr>
        <p:spPr>
          <a:xfrm rot="5400000">
            <a:off x="488465" y="3071680"/>
            <a:ext cx="1620000" cy="1944000"/>
          </a:xfrm>
          <a:prstGeom prst="homePlate">
            <a:avLst>
              <a:gd name="adj" fmla="val 13541"/>
            </a:avLst>
          </a:prstGeom>
          <a:solidFill>
            <a:schemeClr val="tx2">
              <a:lumMod val="75000"/>
              <a:alpha val="80000"/>
            </a:scheme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54" name="Arrow: Pentagon 5">
            <a:extLst>
              <a:ext uri="{FF2B5EF4-FFF2-40B4-BE49-F238E27FC236}">
                <a16:creationId xmlns:a16="http://schemas.microsoft.com/office/drawing/2014/main" id="{15376489-844E-86E1-5C02-CE3B584EA4D9}"/>
              </a:ext>
            </a:extLst>
          </p:cNvPr>
          <p:cNvSpPr/>
          <p:nvPr/>
        </p:nvSpPr>
        <p:spPr>
          <a:xfrm rot="5400000">
            <a:off x="2676287" y="3071680"/>
            <a:ext cx="1620000" cy="1944000"/>
          </a:xfrm>
          <a:prstGeom prst="homePlate">
            <a:avLst>
              <a:gd name="adj" fmla="val 13541"/>
            </a:avLst>
          </a:prstGeom>
          <a:solidFill>
            <a:srgbClr val="10253F">
              <a:alpha val="80000"/>
            </a:srgb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55" name="Arrow: Pentagon 5">
            <a:extLst>
              <a:ext uri="{FF2B5EF4-FFF2-40B4-BE49-F238E27FC236}">
                <a16:creationId xmlns:a16="http://schemas.microsoft.com/office/drawing/2014/main" id="{494F3ABC-83D6-08E9-B570-B365C03736E8}"/>
              </a:ext>
            </a:extLst>
          </p:cNvPr>
          <p:cNvSpPr/>
          <p:nvPr/>
        </p:nvSpPr>
        <p:spPr>
          <a:xfrm rot="5400000">
            <a:off x="4861495" y="3071680"/>
            <a:ext cx="1620000" cy="1944000"/>
          </a:xfrm>
          <a:prstGeom prst="homePlate">
            <a:avLst>
              <a:gd name="adj" fmla="val 13541"/>
            </a:avLst>
          </a:prstGeom>
          <a:solidFill>
            <a:schemeClr val="tx2">
              <a:lumMod val="75000"/>
              <a:alpha val="80000"/>
            </a:scheme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56" name="Arrow: Pentagon 5">
            <a:extLst>
              <a:ext uri="{FF2B5EF4-FFF2-40B4-BE49-F238E27FC236}">
                <a16:creationId xmlns:a16="http://schemas.microsoft.com/office/drawing/2014/main" id="{E5623B02-5235-D8A0-D965-AF0C71931FB2}"/>
              </a:ext>
            </a:extLst>
          </p:cNvPr>
          <p:cNvSpPr/>
          <p:nvPr/>
        </p:nvSpPr>
        <p:spPr>
          <a:xfrm rot="5400000">
            <a:off x="7046702" y="3071680"/>
            <a:ext cx="1620000" cy="1944000"/>
          </a:xfrm>
          <a:prstGeom prst="homePlate">
            <a:avLst>
              <a:gd name="adj" fmla="val 13541"/>
            </a:avLst>
          </a:prstGeom>
          <a:solidFill>
            <a:srgbClr val="10253F">
              <a:alpha val="80000"/>
            </a:srgb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57" name="Oval 56">
            <a:extLst>
              <a:ext uri="{FF2B5EF4-FFF2-40B4-BE49-F238E27FC236}">
                <a16:creationId xmlns:a16="http://schemas.microsoft.com/office/drawing/2014/main" id="{49E8EE54-7E64-36D8-63E3-917A84E2F48B}"/>
              </a:ext>
            </a:extLst>
          </p:cNvPr>
          <p:cNvSpPr/>
          <p:nvPr/>
        </p:nvSpPr>
        <p:spPr>
          <a:xfrm>
            <a:off x="1051384" y="2996299"/>
            <a:ext cx="494162" cy="494162"/>
          </a:xfrm>
          <a:prstGeom prst="ellipse">
            <a:avLst/>
          </a:prstGeom>
          <a:solidFill>
            <a:schemeClr val="bg1"/>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59" name="TextBox 58">
            <a:extLst>
              <a:ext uri="{FF2B5EF4-FFF2-40B4-BE49-F238E27FC236}">
                <a16:creationId xmlns:a16="http://schemas.microsoft.com/office/drawing/2014/main" id="{5FDE1A10-60F3-E08A-6577-B6E27676CE94}"/>
              </a:ext>
            </a:extLst>
          </p:cNvPr>
          <p:cNvSpPr txBox="1"/>
          <p:nvPr/>
        </p:nvSpPr>
        <p:spPr>
          <a:xfrm>
            <a:off x="326465" y="3544493"/>
            <a:ext cx="1944000" cy="253916"/>
          </a:xfrm>
          <a:prstGeom prst="rect">
            <a:avLst/>
          </a:prstGeom>
          <a:noFill/>
        </p:spPr>
        <p:txBody>
          <a:bodyPr wrap="square" rtlCol="0">
            <a:spAutoFit/>
          </a:bodyPr>
          <a:lstStyle/>
          <a:p>
            <a:pPr algn="ctr" defTabSz="685664">
              <a:defRPr/>
            </a:pPr>
            <a:r>
              <a:rPr lang="en-US" sz="1050" b="1">
                <a:solidFill>
                  <a:srgbClr val="BED730"/>
                </a:solidFill>
                <a:latin typeface="Trebuchet MS"/>
                <a:cs typeface="Calibri" panose="020F0502020204030204" pitchFamily="34" charset="0"/>
              </a:rPr>
              <a:t>PLANT MODERNIZATION</a:t>
            </a:r>
          </a:p>
        </p:txBody>
      </p:sp>
      <p:sp>
        <p:nvSpPr>
          <p:cNvPr id="60" name="TextBox 59">
            <a:extLst>
              <a:ext uri="{FF2B5EF4-FFF2-40B4-BE49-F238E27FC236}">
                <a16:creationId xmlns:a16="http://schemas.microsoft.com/office/drawing/2014/main" id="{CF6DBC8C-B590-2442-A5D9-EDAA5551FAD2}"/>
              </a:ext>
            </a:extLst>
          </p:cNvPr>
          <p:cNvSpPr txBox="1"/>
          <p:nvPr/>
        </p:nvSpPr>
        <p:spPr>
          <a:xfrm>
            <a:off x="419321" y="3727844"/>
            <a:ext cx="1758291" cy="230832"/>
          </a:xfrm>
          <a:prstGeom prst="rect">
            <a:avLst/>
          </a:prstGeom>
          <a:noFill/>
        </p:spPr>
        <p:txBody>
          <a:bodyPr wrap="square" rtlCol="0">
            <a:spAutoFit/>
          </a:bodyPr>
          <a:lstStyle/>
          <a:p>
            <a:pPr algn="ctr" defTabSz="685664">
              <a:defRPr/>
            </a:pPr>
            <a:r>
              <a:rPr lang="en-US" sz="900">
                <a:solidFill>
                  <a:prstClr val="white"/>
                </a:solidFill>
                <a:latin typeface="Trebuchet MS"/>
                <a:cs typeface="Calibri" panose="020F0502020204030204" pitchFamily="34" charset="0"/>
              </a:rPr>
              <a:t>Edge Computing</a:t>
            </a:r>
          </a:p>
        </p:txBody>
      </p:sp>
      <p:sp>
        <p:nvSpPr>
          <p:cNvPr id="61" name="Oval 60">
            <a:extLst>
              <a:ext uri="{FF2B5EF4-FFF2-40B4-BE49-F238E27FC236}">
                <a16:creationId xmlns:a16="http://schemas.microsoft.com/office/drawing/2014/main" id="{87903523-8F35-C89A-7FEE-709EDBA79662}"/>
              </a:ext>
            </a:extLst>
          </p:cNvPr>
          <p:cNvSpPr/>
          <p:nvPr/>
        </p:nvSpPr>
        <p:spPr>
          <a:xfrm>
            <a:off x="3239206" y="2996299"/>
            <a:ext cx="494162" cy="494162"/>
          </a:xfrm>
          <a:prstGeom prst="ellipse">
            <a:avLst/>
          </a:prstGeom>
          <a:solidFill>
            <a:schemeClr val="bg1"/>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63" name="Oval 62">
            <a:extLst>
              <a:ext uri="{FF2B5EF4-FFF2-40B4-BE49-F238E27FC236}">
                <a16:creationId xmlns:a16="http://schemas.microsoft.com/office/drawing/2014/main" id="{75665BBB-2DEF-F170-B973-3FBC05FE2FFC}"/>
              </a:ext>
            </a:extLst>
          </p:cNvPr>
          <p:cNvSpPr/>
          <p:nvPr/>
        </p:nvSpPr>
        <p:spPr>
          <a:xfrm>
            <a:off x="5424415" y="2996299"/>
            <a:ext cx="494162" cy="494162"/>
          </a:xfrm>
          <a:prstGeom prst="ellipse">
            <a:avLst/>
          </a:prstGeom>
          <a:solidFill>
            <a:schemeClr val="bg1"/>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65" name="Oval 64">
            <a:extLst>
              <a:ext uri="{FF2B5EF4-FFF2-40B4-BE49-F238E27FC236}">
                <a16:creationId xmlns:a16="http://schemas.microsoft.com/office/drawing/2014/main" id="{2098355E-4CE9-2F4E-45A5-714466EE3EC4}"/>
              </a:ext>
            </a:extLst>
          </p:cNvPr>
          <p:cNvSpPr/>
          <p:nvPr/>
        </p:nvSpPr>
        <p:spPr>
          <a:xfrm>
            <a:off x="7609621" y="2996299"/>
            <a:ext cx="494162" cy="494162"/>
          </a:xfrm>
          <a:prstGeom prst="ellipse">
            <a:avLst/>
          </a:prstGeom>
          <a:solidFill>
            <a:schemeClr val="bg1"/>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defRPr/>
            </a:pPr>
            <a:endParaRPr lang="en-IN" sz="1400" kern="0">
              <a:solidFill>
                <a:prstClr val="white"/>
              </a:solidFill>
              <a:latin typeface="Trebuchet MS"/>
              <a:cs typeface="Calibri" panose="020F0502020204030204" pitchFamily="34" charset="0"/>
              <a:sym typeface="Arial"/>
              <a:rtl val="0"/>
            </a:endParaRPr>
          </a:p>
        </p:txBody>
      </p:sp>
      <p:sp>
        <p:nvSpPr>
          <p:cNvPr id="67" name="TextBox 66">
            <a:extLst>
              <a:ext uri="{FF2B5EF4-FFF2-40B4-BE49-F238E27FC236}">
                <a16:creationId xmlns:a16="http://schemas.microsoft.com/office/drawing/2014/main" id="{A6DF05B2-02DC-E932-8D18-F62D5F539991}"/>
              </a:ext>
            </a:extLst>
          </p:cNvPr>
          <p:cNvSpPr txBox="1"/>
          <p:nvPr/>
        </p:nvSpPr>
        <p:spPr>
          <a:xfrm>
            <a:off x="323851" y="3995131"/>
            <a:ext cx="1944000" cy="584775"/>
          </a:xfrm>
          <a:prstGeom prst="rect">
            <a:avLst/>
          </a:prstGeom>
          <a:noFill/>
        </p:spPr>
        <p:txBody>
          <a:bodyPr wrap="square" rtlCol="0">
            <a:spAutoFit/>
          </a:bodyPr>
          <a:lstStyle/>
          <a:p>
            <a:pPr algn="ctr" defTabSz="685664">
              <a:defRPr/>
            </a:pPr>
            <a:r>
              <a:rPr lang="en-US" sz="800">
                <a:solidFill>
                  <a:prstClr val="white">
                    <a:lumMod val="75000"/>
                  </a:prstClr>
                </a:solidFill>
                <a:latin typeface="Trebuchet MS"/>
                <a:cs typeface="Calibri" panose="020F0502020204030204" pitchFamily="34" charset="0"/>
              </a:rPr>
              <a:t>Process data locally at the edge of the network, reducing latency and bandwidth use, and enabling real-time decision-making and monitoring</a:t>
            </a:r>
          </a:p>
        </p:txBody>
      </p:sp>
      <p:sp>
        <p:nvSpPr>
          <p:cNvPr id="68" name="TextBox 67">
            <a:extLst>
              <a:ext uri="{FF2B5EF4-FFF2-40B4-BE49-F238E27FC236}">
                <a16:creationId xmlns:a16="http://schemas.microsoft.com/office/drawing/2014/main" id="{73BE92E9-8FAE-51E7-4A7C-AB928B931D76}"/>
              </a:ext>
            </a:extLst>
          </p:cNvPr>
          <p:cNvSpPr txBox="1"/>
          <p:nvPr/>
        </p:nvSpPr>
        <p:spPr>
          <a:xfrm>
            <a:off x="2611034" y="3544493"/>
            <a:ext cx="1758291" cy="253916"/>
          </a:xfrm>
          <a:prstGeom prst="rect">
            <a:avLst/>
          </a:prstGeom>
          <a:noFill/>
        </p:spPr>
        <p:txBody>
          <a:bodyPr wrap="square" rtlCol="0">
            <a:spAutoFit/>
          </a:bodyPr>
          <a:lstStyle/>
          <a:p>
            <a:pPr algn="ctr" defTabSz="685664">
              <a:defRPr/>
            </a:pPr>
            <a:r>
              <a:rPr lang="en-US" sz="1050" b="1">
                <a:solidFill>
                  <a:srgbClr val="BED730"/>
                </a:solidFill>
                <a:latin typeface="Trebuchet MS"/>
                <a:cs typeface="Calibri" panose="020F0502020204030204" pitchFamily="34" charset="0"/>
              </a:rPr>
              <a:t>SUSTAINABILITY</a:t>
            </a:r>
          </a:p>
        </p:txBody>
      </p:sp>
      <p:sp>
        <p:nvSpPr>
          <p:cNvPr id="69" name="TextBox 68">
            <a:extLst>
              <a:ext uri="{FF2B5EF4-FFF2-40B4-BE49-F238E27FC236}">
                <a16:creationId xmlns:a16="http://schemas.microsoft.com/office/drawing/2014/main" id="{C02961D9-A8F3-EAAB-42F0-3CA0D4A72B63}"/>
              </a:ext>
            </a:extLst>
          </p:cNvPr>
          <p:cNvSpPr txBox="1"/>
          <p:nvPr/>
        </p:nvSpPr>
        <p:spPr>
          <a:xfrm>
            <a:off x="2611034" y="3727844"/>
            <a:ext cx="1758291" cy="369332"/>
          </a:xfrm>
          <a:prstGeom prst="rect">
            <a:avLst/>
          </a:prstGeom>
          <a:noFill/>
        </p:spPr>
        <p:txBody>
          <a:bodyPr wrap="square" rtlCol="0">
            <a:spAutoFit/>
          </a:bodyPr>
          <a:lstStyle/>
          <a:p>
            <a:pPr algn="ctr" defTabSz="685664">
              <a:defRPr/>
            </a:pPr>
            <a:r>
              <a:rPr lang="en-US" sz="900">
                <a:solidFill>
                  <a:prstClr val="white"/>
                </a:solidFill>
                <a:latin typeface="Trebuchet MS"/>
                <a:cs typeface="Calibri" panose="020F0502020204030204" pitchFamily="34" charset="0"/>
              </a:rPr>
              <a:t>Green Manufacturing Technologies</a:t>
            </a:r>
          </a:p>
        </p:txBody>
      </p:sp>
      <p:sp>
        <p:nvSpPr>
          <p:cNvPr id="70" name="TextBox 69">
            <a:extLst>
              <a:ext uri="{FF2B5EF4-FFF2-40B4-BE49-F238E27FC236}">
                <a16:creationId xmlns:a16="http://schemas.microsoft.com/office/drawing/2014/main" id="{F57AD82C-DEC0-FC28-0D94-91ED2604AEB6}"/>
              </a:ext>
            </a:extLst>
          </p:cNvPr>
          <p:cNvSpPr txBox="1"/>
          <p:nvPr/>
        </p:nvSpPr>
        <p:spPr>
          <a:xfrm>
            <a:off x="2611034" y="4056649"/>
            <a:ext cx="1758291" cy="584775"/>
          </a:xfrm>
          <a:prstGeom prst="rect">
            <a:avLst/>
          </a:prstGeom>
          <a:noFill/>
        </p:spPr>
        <p:txBody>
          <a:bodyPr wrap="square" rtlCol="0">
            <a:spAutoFit/>
          </a:bodyPr>
          <a:lstStyle/>
          <a:p>
            <a:pPr algn="ctr" defTabSz="685664">
              <a:defRPr/>
            </a:pPr>
            <a:r>
              <a:rPr lang="en-US" sz="800">
                <a:solidFill>
                  <a:prstClr val="white">
                    <a:lumMod val="75000"/>
                  </a:prstClr>
                </a:solidFill>
                <a:latin typeface="Trebuchet MS"/>
                <a:cs typeface="Calibri" panose="020F0502020204030204" pitchFamily="34" charset="0"/>
              </a:rPr>
              <a:t>Incorporate eco-friendly practices, such as renewable energy and waste reduction, into manufacturing processes</a:t>
            </a:r>
          </a:p>
        </p:txBody>
      </p:sp>
      <p:sp>
        <p:nvSpPr>
          <p:cNvPr id="71" name="TextBox 70">
            <a:extLst>
              <a:ext uri="{FF2B5EF4-FFF2-40B4-BE49-F238E27FC236}">
                <a16:creationId xmlns:a16="http://schemas.microsoft.com/office/drawing/2014/main" id="{2CE0E5A3-B7C4-E5F9-F3F2-82C1D419C6FD}"/>
              </a:ext>
            </a:extLst>
          </p:cNvPr>
          <p:cNvSpPr txBox="1"/>
          <p:nvPr/>
        </p:nvSpPr>
        <p:spPr>
          <a:xfrm>
            <a:off x="4795697" y="3544493"/>
            <a:ext cx="1758291" cy="253916"/>
          </a:xfrm>
          <a:prstGeom prst="rect">
            <a:avLst/>
          </a:prstGeom>
          <a:noFill/>
        </p:spPr>
        <p:txBody>
          <a:bodyPr wrap="square" rtlCol="0">
            <a:spAutoFit/>
          </a:bodyPr>
          <a:lstStyle/>
          <a:p>
            <a:pPr algn="ctr" defTabSz="685664">
              <a:defRPr/>
            </a:pPr>
            <a:r>
              <a:rPr lang="en-US" sz="1050" b="1">
                <a:solidFill>
                  <a:srgbClr val="BED730"/>
                </a:solidFill>
                <a:latin typeface="Trebuchet MS"/>
                <a:cs typeface="Calibri" panose="020F0502020204030204" pitchFamily="34" charset="0"/>
              </a:rPr>
              <a:t>COST MANAGEMENT</a:t>
            </a:r>
          </a:p>
        </p:txBody>
      </p:sp>
      <p:sp>
        <p:nvSpPr>
          <p:cNvPr id="72" name="TextBox 71">
            <a:extLst>
              <a:ext uri="{FF2B5EF4-FFF2-40B4-BE49-F238E27FC236}">
                <a16:creationId xmlns:a16="http://schemas.microsoft.com/office/drawing/2014/main" id="{E4853EA5-42A8-49AD-FC41-9954A78E533D}"/>
              </a:ext>
            </a:extLst>
          </p:cNvPr>
          <p:cNvSpPr txBox="1"/>
          <p:nvPr/>
        </p:nvSpPr>
        <p:spPr>
          <a:xfrm>
            <a:off x="4751786" y="3727844"/>
            <a:ext cx="1846875" cy="230832"/>
          </a:xfrm>
          <a:prstGeom prst="rect">
            <a:avLst/>
          </a:prstGeom>
          <a:noFill/>
        </p:spPr>
        <p:txBody>
          <a:bodyPr wrap="square" rtlCol="0">
            <a:spAutoFit/>
          </a:bodyPr>
          <a:lstStyle/>
          <a:p>
            <a:pPr algn="ctr" defTabSz="685664">
              <a:defRPr/>
            </a:pPr>
            <a:r>
              <a:rPr lang="en-US" sz="900">
                <a:solidFill>
                  <a:prstClr val="white"/>
                </a:solidFill>
                <a:latin typeface="Trebuchet MS"/>
                <a:cs typeface="Calibri" panose="020F0502020204030204" pitchFamily="34" charset="0"/>
              </a:rPr>
              <a:t>Cloud Computing</a:t>
            </a:r>
          </a:p>
        </p:txBody>
      </p:sp>
      <p:sp>
        <p:nvSpPr>
          <p:cNvPr id="73" name="TextBox 72">
            <a:extLst>
              <a:ext uri="{FF2B5EF4-FFF2-40B4-BE49-F238E27FC236}">
                <a16:creationId xmlns:a16="http://schemas.microsoft.com/office/drawing/2014/main" id="{400DD082-DE07-69A7-8ABB-349D97EC656E}"/>
              </a:ext>
            </a:extLst>
          </p:cNvPr>
          <p:cNvSpPr txBox="1"/>
          <p:nvPr/>
        </p:nvSpPr>
        <p:spPr>
          <a:xfrm>
            <a:off x="4846082" y="3995131"/>
            <a:ext cx="1650825" cy="461665"/>
          </a:xfrm>
          <a:prstGeom prst="rect">
            <a:avLst/>
          </a:prstGeom>
          <a:noFill/>
        </p:spPr>
        <p:txBody>
          <a:bodyPr wrap="square" rtlCol="0">
            <a:spAutoFit/>
          </a:bodyPr>
          <a:lstStyle/>
          <a:p>
            <a:pPr algn="ctr" defTabSz="685664">
              <a:defRPr/>
            </a:pPr>
            <a:r>
              <a:rPr lang="en-US" sz="800">
                <a:solidFill>
                  <a:prstClr val="white">
                    <a:lumMod val="75000"/>
                  </a:prstClr>
                </a:solidFill>
                <a:latin typeface="Trebuchet MS"/>
                <a:cs typeface="Calibri" panose="020F0502020204030204" pitchFamily="34" charset="0"/>
              </a:rPr>
              <a:t>Reduce IT infrastructure cost, improve scalability and flexibility of operations</a:t>
            </a:r>
          </a:p>
        </p:txBody>
      </p:sp>
      <p:sp>
        <p:nvSpPr>
          <p:cNvPr id="74" name="TextBox 73">
            <a:extLst>
              <a:ext uri="{FF2B5EF4-FFF2-40B4-BE49-F238E27FC236}">
                <a16:creationId xmlns:a16="http://schemas.microsoft.com/office/drawing/2014/main" id="{296229E9-A00B-E0B6-9519-D81109AF8288}"/>
              </a:ext>
            </a:extLst>
          </p:cNvPr>
          <p:cNvSpPr txBox="1"/>
          <p:nvPr/>
        </p:nvSpPr>
        <p:spPr>
          <a:xfrm>
            <a:off x="6995431" y="3538664"/>
            <a:ext cx="1802583" cy="253916"/>
          </a:xfrm>
          <a:prstGeom prst="rect">
            <a:avLst/>
          </a:prstGeom>
          <a:noFill/>
        </p:spPr>
        <p:txBody>
          <a:bodyPr wrap="square" rtlCol="0">
            <a:spAutoFit/>
          </a:bodyPr>
          <a:lstStyle/>
          <a:p>
            <a:pPr algn="ctr" defTabSz="685664">
              <a:defRPr/>
            </a:pPr>
            <a:r>
              <a:rPr lang="en-US" sz="1050" b="1">
                <a:solidFill>
                  <a:srgbClr val="BED730"/>
                </a:solidFill>
                <a:latin typeface="Trebuchet MS"/>
                <a:cs typeface="Calibri" panose="020F0502020204030204" pitchFamily="34" charset="0"/>
              </a:rPr>
              <a:t>CUSTOMER SATISFACTION</a:t>
            </a:r>
          </a:p>
        </p:txBody>
      </p:sp>
      <p:sp>
        <p:nvSpPr>
          <p:cNvPr id="75" name="TextBox 74">
            <a:extLst>
              <a:ext uri="{FF2B5EF4-FFF2-40B4-BE49-F238E27FC236}">
                <a16:creationId xmlns:a16="http://schemas.microsoft.com/office/drawing/2014/main" id="{9D1C2937-E73C-3C2E-6310-A46468324431}"/>
              </a:ext>
            </a:extLst>
          </p:cNvPr>
          <p:cNvSpPr txBox="1"/>
          <p:nvPr/>
        </p:nvSpPr>
        <p:spPr>
          <a:xfrm>
            <a:off x="6928994" y="3727844"/>
            <a:ext cx="1846875" cy="230832"/>
          </a:xfrm>
          <a:prstGeom prst="rect">
            <a:avLst/>
          </a:prstGeom>
          <a:noFill/>
        </p:spPr>
        <p:txBody>
          <a:bodyPr wrap="square" rtlCol="0">
            <a:spAutoFit/>
          </a:bodyPr>
          <a:lstStyle/>
          <a:p>
            <a:pPr algn="ctr" defTabSz="685664">
              <a:defRPr/>
            </a:pPr>
            <a:r>
              <a:rPr lang="en-US" sz="900">
                <a:solidFill>
                  <a:prstClr val="white"/>
                </a:solidFill>
                <a:latin typeface="Trebuchet MS"/>
                <a:cs typeface="Calibri" panose="020F0502020204030204" pitchFamily="34" charset="0"/>
              </a:rPr>
              <a:t>CRM System</a:t>
            </a:r>
          </a:p>
        </p:txBody>
      </p:sp>
      <p:sp>
        <p:nvSpPr>
          <p:cNvPr id="76" name="TextBox 75">
            <a:extLst>
              <a:ext uri="{FF2B5EF4-FFF2-40B4-BE49-F238E27FC236}">
                <a16:creationId xmlns:a16="http://schemas.microsoft.com/office/drawing/2014/main" id="{688C9D7F-C781-2ED0-98F3-8909F537434F}"/>
              </a:ext>
            </a:extLst>
          </p:cNvPr>
          <p:cNvSpPr txBox="1"/>
          <p:nvPr/>
        </p:nvSpPr>
        <p:spPr>
          <a:xfrm>
            <a:off x="6973286" y="3995131"/>
            <a:ext cx="1758291" cy="584775"/>
          </a:xfrm>
          <a:prstGeom prst="rect">
            <a:avLst/>
          </a:prstGeom>
          <a:noFill/>
        </p:spPr>
        <p:txBody>
          <a:bodyPr wrap="square" rtlCol="0">
            <a:spAutoFit/>
          </a:bodyPr>
          <a:lstStyle/>
          <a:p>
            <a:pPr algn="ctr" defTabSz="685664">
              <a:defRPr/>
            </a:pPr>
            <a:r>
              <a:rPr lang="en-US" sz="800">
                <a:solidFill>
                  <a:prstClr val="white">
                    <a:lumMod val="75000"/>
                  </a:prstClr>
                </a:solidFill>
                <a:latin typeface="Trebuchet MS"/>
                <a:cs typeface="Calibri" panose="020F0502020204030204" pitchFamily="34" charset="0"/>
              </a:rPr>
              <a:t>Improve customer interactions and service through better data management and communication tools</a:t>
            </a:r>
          </a:p>
        </p:txBody>
      </p:sp>
      <p:pic>
        <p:nvPicPr>
          <p:cNvPr id="3" name="Picture 2">
            <a:extLst>
              <a:ext uri="{FF2B5EF4-FFF2-40B4-BE49-F238E27FC236}">
                <a16:creationId xmlns:a16="http://schemas.microsoft.com/office/drawing/2014/main" id="{3B96D09F-B4FF-910B-79E1-CB8E99C2D57F}"/>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a:off x="7698083" y="3103271"/>
            <a:ext cx="308851" cy="308851"/>
          </a:xfrm>
          <a:prstGeom prst="rect">
            <a:avLst/>
          </a:prstGeom>
        </p:spPr>
      </p:pic>
      <p:pic>
        <p:nvPicPr>
          <p:cNvPr id="4" name="Picture 3">
            <a:extLst>
              <a:ext uri="{FF2B5EF4-FFF2-40B4-BE49-F238E27FC236}">
                <a16:creationId xmlns:a16="http://schemas.microsoft.com/office/drawing/2014/main" id="{F1541229-0AA3-2366-3AE0-5760B103E4CE}"/>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a:off x="5517072" y="3104892"/>
            <a:ext cx="308851" cy="308851"/>
          </a:xfrm>
          <a:prstGeom prst="rect">
            <a:avLst/>
          </a:prstGeom>
        </p:spPr>
      </p:pic>
      <p:pic>
        <p:nvPicPr>
          <p:cNvPr id="6" name="Picture 5" descr="Blue gears and a graph with arrows&#10;&#10;Description automatically generated with medium confidence">
            <a:extLst>
              <a:ext uri="{FF2B5EF4-FFF2-40B4-BE49-F238E27FC236}">
                <a16:creationId xmlns:a16="http://schemas.microsoft.com/office/drawing/2014/main" id="{DF0350FA-87BE-1119-8227-FFA5882E211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8629" y="1093762"/>
            <a:ext cx="264912" cy="264912"/>
          </a:xfrm>
          <a:prstGeom prst="rect">
            <a:avLst/>
          </a:prstGeom>
        </p:spPr>
      </p:pic>
      <p:pic>
        <p:nvPicPr>
          <p:cNvPr id="7" name="Picture 6">
            <a:extLst>
              <a:ext uri="{FF2B5EF4-FFF2-40B4-BE49-F238E27FC236}">
                <a16:creationId xmlns:a16="http://schemas.microsoft.com/office/drawing/2014/main" id="{7B164085-4DFA-8EEB-E7B9-3864CA1774D7}"/>
              </a:ext>
            </a:extLst>
          </p:cNvPr>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a:off x="1144039" y="3079514"/>
            <a:ext cx="308851" cy="308851"/>
          </a:xfrm>
          <a:prstGeom prst="rect">
            <a:avLst/>
          </a:prstGeom>
        </p:spPr>
      </p:pic>
      <p:pic>
        <p:nvPicPr>
          <p:cNvPr id="9" name="Picture 8" descr="A blue and black gear with a check mark&#10;&#10;Description automatically generated">
            <a:extLst>
              <a:ext uri="{FF2B5EF4-FFF2-40B4-BE49-F238E27FC236}">
                <a16:creationId xmlns:a16="http://schemas.microsoft.com/office/drawing/2014/main" id="{EA26BA8D-523A-C4F6-5BFB-645AFF25A63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48473" y="1089668"/>
            <a:ext cx="292243" cy="292243"/>
          </a:xfrm>
          <a:prstGeom prst="rect">
            <a:avLst/>
          </a:prstGeom>
        </p:spPr>
      </p:pic>
      <p:pic>
        <p:nvPicPr>
          <p:cNvPr id="11" name="Picture 10" descr="A light bulb with a gear inside&#10;&#10;Description automatically generated">
            <a:extLst>
              <a:ext uri="{FF2B5EF4-FFF2-40B4-BE49-F238E27FC236}">
                <a16:creationId xmlns:a16="http://schemas.microsoft.com/office/drawing/2014/main" id="{7C79C180-F007-7911-67FA-6520BB4F433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82456" y="1047730"/>
            <a:ext cx="378074" cy="378074"/>
          </a:xfrm>
          <a:prstGeom prst="rect">
            <a:avLst/>
          </a:prstGeom>
        </p:spPr>
      </p:pic>
      <p:pic>
        <p:nvPicPr>
          <p:cNvPr id="14" name="Picture 13" descr="A blue line drawing of a factory and a gear&#10;&#10;Description automatically generated">
            <a:extLst>
              <a:ext uri="{FF2B5EF4-FFF2-40B4-BE49-F238E27FC236}">
                <a16:creationId xmlns:a16="http://schemas.microsoft.com/office/drawing/2014/main" id="{5BE7D523-D0EE-E1FA-8761-A1AA691EDBF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05557" y="3056754"/>
            <a:ext cx="378074" cy="378074"/>
          </a:xfrm>
          <a:prstGeom prst="rect">
            <a:avLst/>
          </a:prstGeom>
        </p:spPr>
      </p:pic>
    </p:spTree>
    <p:extLst>
      <p:ext uri="{BB962C8B-B14F-4D97-AF65-F5344CB8AC3E}">
        <p14:creationId xmlns:p14="http://schemas.microsoft.com/office/powerpoint/2010/main" val="29466561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7A1F92D-AD6B-A4ED-A180-41E7EB4A73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1256"/>
            <a:ext cx="9144000" cy="514098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2D24007B-9127-C0FE-8E8B-C6241B3DDD13}"/>
              </a:ext>
            </a:extLst>
          </p:cNvPr>
          <p:cNvSpPr/>
          <p:nvPr/>
        </p:nvSpPr>
        <p:spPr>
          <a:xfrm>
            <a:off x="0" y="0"/>
            <a:ext cx="9144000" cy="51435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78">
              <a:defRPr/>
            </a:pPr>
            <a:endParaRPr lang="en-IN" sz="1800">
              <a:solidFill>
                <a:prstClr val="white"/>
              </a:solidFill>
              <a:latin typeface="Trebuchet MS"/>
            </a:endParaRPr>
          </a:p>
        </p:txBody>
      </p:sp>
      <p:sp>
        <p:nvSpPr>
          <p:cNvPr id="2" name="TextBox 1">
            <a:extLst>
              <a:ext uri="{FF2B5EF4-FFF2-40B4-BE49-F238E27FC236}">
                <a16:creationId xmlns:a16="http://schemas.microsoft.com/office/drawing/2014/main" id="{B8E32C9A-3950-1E5A-5BBD-4D42C3F39A21}"/>
              </a:ext>
            </a:extLst>
          </p:cNvPr>
          <p:cNvSpPr txBox="1"/>
          <p:nvPr/>
        </p:nvSpPr>
        <p:spPr>
          <a:xfrm>
            <a:off x="1767117" y="4093804"/>
            <a:ext cx="5700021" cy="523220"/>
          </a:xfrm>
          <a:prstGeom prst="rect">
            <a:avLst/>
          </a:prstGeom>
          <a:noFill/>
        </p:spPr>
        <p:txBody>
          <a:bodyPr wrap="square" rtlCol="0">
            <a:spAutoFit/>
          </a:bodyPr>
          <a:lstStyle/>
          <a:p>
            <a:pPr algn="ctr" defTabSz="457178">
              <a:spcAft>
                <a:spcPts val="600"/>
              </a:spcAft>
              <a:defRPr/>
            </a:pPr>
            <a:r>
              <a:rPr lang="en-IN" sz="2800">
                <a:solidFill>
                  <a:prstClr val="white"/>
                </a:solidFill>
                <a:latin typeface="Trebuchet MS" panose="020B0603020202020204" pitchFamily="34" charset="0"/>
              </a:rPr>
              <a:t>Thank You</a:t>
            </a:r>
          </a:p>
        </p:txBody>
      </p:sp>
      <p:grpSp>
        <p:nvGrpSpPr>
          <p:cNvPr id="36" name="Group 35">
            <a:extLst>
              <a:ext uri="{FF2B5EF4-FFF2-40B4-BE49-F238E27FC236}">
                <a16:creationId xmlns:a16="http://schemas.microsoft.com/office/drawing/2014/main" id="{330A5927-F0A3-9D94-3524-6ACA9E6F517A}"/>
              </a:ext>
            </a:extLst>
          </p:cNvPr>
          <p:cNvGrpSpPr/>
          <p:nvPr/>
        </p:nvGrpSpPr>
        <p:grpSpPr>
          <a:xfrm>
            <a:off x="1718133" y="1136585"/>
            <a:ext cx="5732705" cy="948743"/>
            <a:chOff x="323850" y="2753261"/>
            <a:chExt cx="8496300" cy="1406110"/>
          </a:xfrm>
        </p:grpSpPr>
        <p:sp>
          <p:nvSpPr>
            <p:cNvPr id="5" name="TextBox 4">
              <a:extLst>
                <a:ext uri="{FF2B5EF4-FFF2-40B4-BE49-F238E27FC236}">
                  <a16:creationId xmlns:a16="http://schemas.microsoft.com/office/drawing/2014/main" id="{4CAB60B1-3325-27EA-2F3F-BEC7F0EF10AC}"/>
                </a:ext>
              </a:extLst>
            </p:cNvPr>
            <p:cNvSpPr txBox="1"/>
            <p:nvPr/>
          </p:nvSpPr>
          <p:spPr>
            <a:xfrm>
              <a:off x="323850" y="2753261"/>
              <a:ext cx="8496300" cy="1049142"/>
            </a:xfrm>
            <a:prstGeom prst="rect">
              <a:avLst/>
            </a:prstGeom>
            <a:noFill/>
          </p:spPr>
          <p:txBody>
            <a:bodyPr wrap="square" rtlCol="0">
              <a:spAutoFit/>
            </a:bodyPr>
            <a:lstStyle/>
            <a:p>
              <a:pPr defTabSz="685783">
                <a:defRPr/>
              </a:pPr>
              <a:r>
                <a:rPr lang="en-US" sz="4000" b="1">
                  <a:solidFill>
                    <a:srgbClr val="BED730"/>
                  </a:solidFill>
                  <a:latin typeface="Trebuchet MS"/>
                </a:rPr>
                <a:t>Tried  Tested  Trusted</a:t>
              </a:r>
              <a:endParaRPr lang="en-IN" sz="4000" b="1">
                <a:solidFill>
                  <a:srgbClr val="BED730"/>
                </a:solidFill>
                <a:latin typeface="Trebuchet MS"/>
              </a:endParaRPr>
            </a:p>
          </p:txBody>
        </p:sp>
        <p:sp>
          <p:nvSpPr>
            <p:cNvPr id="28" name="TextBox 27">
              <a:extLst>
                <a:ext uri="{FF2B5EF4-FFF2-40B4-BE49-F238E27FC236}">
                  <a16:creationId xmlns:a16="http://schemas.microsoft.com/office/drawing/2014/main" id="{FD198489-A54F-9DE7-3B74-4C2422284570}"/>
                </a:ext>
              </a:extLst>
            </p:cNvPr>
            <p:cNvSpPr txBox="1"/>
            <p:nvPr/>
          </p:nvSpPr>
          <p:spPr>
            <a:xfrm>
              <a:off x="489373" y="3657608"/>
              <a:ext cx="8330777" cy="501763"/>
            </a:xfrm>
            <a:prstGeom prst="rect">
              <a:avLst/>
            </a:prstGeom>
            <a:noFill/>
          </p:spPr>
          <p:txBody>
            <a:bodyPr wrap="square" rtlCol="0">
              <a:spAutoFit/>
            </a:bodyPr>
            <a:lstStyle/>
            <a:p>
              <a:pPr defTabSz="685783">
                <a:defRPr/>
              </a:pPr>
              <a:r>
                <a:rPr lang="en-US" sz="1600" b="1">
                  <a:solidFill>
                    <a:prstClr val="white"/>
                  </a:solidFill>
                  <a:latin typeface="Trebuchet MS"/>
                </a:rPr>
                <a:t>Your digital infrastructure partner for over 23 years</a:t>
              </a:r>
            </a:p>
          </p:txBody>
        </p:sp>
        <p:sp>
          <p:nvSpPr>
            <p:cNvPr id="33" name="Rectangle 32">
              <a:extLst>
                <a:ext uri="{FF2B5EF4-FFF2-40B4-BE49-F238E27FC236}">
                  <a16:creationId xmlns:a16="http://schemas.microsoft.com/office/drawing/2014/main" id="{2418B5EA-73D3-1DFE-E9AB-2C0724B83566}"/>
                </a:ext>
              </a:extLst>
            </p:cNvPr>
            <p:cNvSpPr/>
            <p:nvPr/>
          </p:nvSpPr>
          <p:spPr>
            <a:xfrm>
              <a:off x="2289846" y="3451067"/>
              <a:ext cx="113113" cy="1088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783">
                <a:defRPr/>
              </a:pPr>
              <a:endParaRPr lang="en-IN" sz="1013">
                <a:solidFill>
                  <a:prstClr val="white"/>
                </a:solidFill>
                <a:latin typeface="Trebuchet MS"/>
              </a:endParaRPr>
            </a:p>
          </p:txBody>
        </p:sp>
        <p:sp>
          <p:nvSpPr>
            <p:cNvPr id="34" name="Rectangle 33">
              <a:extLst>
                <a:ext uri="{FF2B5EF4-FFF2-40B4-BE49-F238E27FC236}">
                  <a16:creationId xmlns:a16="http://schemas.microsoft.com/office/drawing/2014/main" id="{9BCC286C-0C55-6539-0A6A-16706C54AE86}"/>
                </a:ext>
              </a:extLst>
            </p:cNvPr>
            <p:cNvSpPr/>
            <p:nvPr/>
          </p:nvSpPr>
          <p:spPr>
            <a:xfrm>
              <a:off x="5027976" y="3451067"/>
              <a:ext cx="113113" cy="1088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783">
                <a:defRPr/>
              </a:pPr>
              <a:endParaRPr lang="en-IN" sz="1013">
                <a:solidFill>
                  <a:prstClr val="white"/>
                </a:solidFill>
                <a:latin typeface="Trebuchet MS"/>
              </a:endParaRPr>
            </a:p>
          </p:txBody>
        </p:sp>
        <p:sp>
          <p:nvSpPr>
            <p:cNvPr id="35" name="Rectangle 34">
              <a:extLst>
                <a:ext uri="{FF2B5EF4-FFF2-40B4-BE49-F238E27FC236}">
                  <a16:creationId xmlns:a16="http://schemas.microsoft.com/office/drawing/2014/main" id="{E7A024D9-4A9D-9349-7CF1-DFEFE490C776}"/>
                </a:ext>
              </a:extLst>
            </p:cNvPr>
            <p:cNvSpPr/>
            <p:nvPr/>
          </p:nvSpPr>
          <p:spPr>
            <a:xfrm>
              <a:off x="8128425" y="3451067"/>
              <a:ext cx="113113" cy="1088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783">
                <a:defRPr/>
              </a:pPr>
              <a:endParaRPr lang="en-IN" sz="1013">
                <a:solidFill>
                  <a:prstClr val="white"/>
                </a:solidFill>
                <a:latin typeface="Trebuchet MS"/>
              </a:endParaRPr>
            </a:p>
          </p:txBody>
        </p:sp>
      </p:grpSp>
      <p:pic>
        <p:nvPicPr>
          <p:cNvPr id="37" name="Picture 2" descr="Image result for sify logo">
            <a:extLst>
              <a:ext uri="{FF2B5EF4-FFF2-40B4-BE49-F238E27FC236}">
                <a16:creationId xmlns:a16="http://schemas.microsoft.com/office/drawing/2014/main" id="{EC67CE75-B098-BA2C-AEB6-ED420B2DF37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7971590" y="234502"/>
            <a:ext cx="905357" cy="512966"/>
          </a:xfrm>
          <a:prstGeom prst="rect">
            <a:avLst/>
          </a:prstGeom>
          <a:extLst>
            <a:ext uri="{909E8E84-426E-40DD-AFC4-6F175D3DCCD1}">
              <a14:hiddenFill xmlns:a14="http://schemas.microsoft.com/office/drawing/2010/main">
                <a:solidFill>
                  <a:srgbClr val="FFFFFF"/>
                </a:solidFill>
              </a14:hiddenFill>
            </a:ext>
          </a:extLst>
        </p:spPr>
      </p:pic>
      <p:grpSp>
        <p:nvGrpSpPr>
          <p:cNvPr id="42" name="Group 41">
            <a:extLst>
              <a:ext uri="{FF2B5EF4-FFF2-40B4-BE49-F238E27FC236}">
                <a16:creationId xmlns:a16="http://schemas.microsoft.com/office/drawing/2014/main" id="{2172AB10-2064-77EC-B5AD-6A162D606387}"/>
              </a:ext>
            </a:extLst>
          </p:cNvPr>
          <p:cNvGrpSpPr/>
          <p:nvPr/>
        </p:nvGrpSpPr>
        <p:grpSpPr>
          <a:xfrm>
            <a:off x="483929" y="2565720"/>
            <a:ext cx="945000" cy="894286"/>
            <a:chOff x="444173" y="2556318"/>
            <a:chExt cx="945000" cy="894286"/>
          </a:xfrm>
        </p:grpSpPr>
        <p:sp>
          <p:nvSpPr>
            <p:cNvPr id="7" name="Flowchart: Connector 3">
              <a:extLst>
                <a:ext uri="{FF2B5EF4-FFF2-40B4-BE49-F238E27FC236}">
                  <a16:creationId xmlns:a16="http://schemas.microsoft.com/office/drawing/2014/main" id="{B6DDA099-8BEE-BB84-2E44-A57A4A328DF9}"/>
                </a:ext>
              </a:extLst>
            </p:cNvPr>
            <p:cNvSpPr>
              <a:spLocks noChangeAspect="1"/>
            </p:cNvSpPr>
            <p:nvPr/>
          </p:nvSpPr>
          <p:spPr>
            <a:xfrm rot="2700000">
              <a:off x="648960" y="2556318"/>
              <a:ext cx="535427" cy="535427"/>
            </a:xfrm>
            <a:prstGeom prst="flowChartConnector">
              <a:avLst/>
            </a:prstGeom>
            <a:solidFill>
              <a:srgbClr val="BED730"/>
            </a:solidFill>
            <a:ln w="31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12">
                <a:defRPr/>
              </a:pPr>
              <a:endParaRPr lang="en-IN" sz="1350">
                <a:solidFill>
                  <a:prstClr val="white"/>
                </a:solidFill>
                <a:latin typeface="Trebuchet MS"/>
              </a:endParaRPr>
            </a:p>
          </p:txBody>
        </p:sp>
        <p:sp>
          <p:nvSpPr>
            <p:cNvPr id="8" name="TextBox 7">
              <a:extLst>
                <a:ext uri="{FF2B5EF4-FFF2-40B4-BE49-F238E27FC236}">
                  <a16:creationId xmlns:a16="http://schemas.microsoft.com/office/drawing/2014/main" id="{1C9D187E-BE58-D3C3-D950-8587F89C002E}"/>
                </a:ext>
              </a:extLst>
            </p:cNvPr>
            <p:cNvSpPr txBox="1"/>
            <p:nvPr/>
          </p:nvSpPr>
          <p:spPr>
            <a:xfrm>
              <a:off x="444173" y="3127439"/>
              <a:ext cx="945000" cy="323165"/>
            </a:xfrm>
            <a:prstGeom prst="rect">
              <a:avLst/>
            </a:prstGeom>
            <a:noFill/>
          </p:spPr>
          <p:txBody>
            <a:bodyPr wrap="square" rtlCol="0">
              <a:spAutoFit/>
            </a:bodyPr>
            <a:lstStyle/>
            <a:p>
              <a:pPr marL="0" algn="ctr" defTabSz="685800" rtl="0" eaLnBrk="1" latinLnBrk="0" hangingPunct="1">
                <a:defRPr/>
              </a:pPr>
              <a:r>
                <a:rPr lang="en-IN" sz="750" kern="1200">
                  <a:solidFill>
                    <a:schemeClr val="bg1"/>
                  </a:solidFill>
                  <a:latin typeface="TheSansOffice" panose="020B0503040302060204"/>
                  <a:ea typeface="+mn-ea"/>
                  <a:cs typeface="+mn-cs"/>
                </a:rPr>
                <a:t>Network</a:t>
              </a:r>
            </a:p>
            <a:p>
              <a:pPr marL="0" algn="ctr" defTabSz="685800" rtl="0" eaLnBrk="1" latinLnBrk="0" hangingPunct="1">
                <a:defRPr/>
              </a:pPr>
              <a:r>
                <a:rPr lang="en-IN" sz="750" kern="1200">
                  <a:solidFill>
                    <a:schemeClr val="bg1"/>
                  </a:solidFill>
                  <a:latin typeface="TheSansOffice" panose="020B0503040302060204"/>
                  <a:ea typeface="+mn-ea"/>
                  <a:cs typeface="+mn-cs"/>
                </a:rPr>
                <a:t>Infra Services</a:t>
              </a:r>
              <a:endParaRPr lang="en-US" sz="750" kern="1200">
                <a:solidFill>
                  <a:schemeClr val="bg1"/>
                </a:solidFill>
                <a:latin typeface="TheSansOffice" panose="020B0503040302060204"/>
                <a:ea typeface="+mn-ea"/>
                <a:cs typeface="+mn-cs"/>
              </a:endParaRPr>
            </a:p>
          </p:txBody>
        </p:sp>
        <p:pic>
          <p:nvPicPr>
            <p:cNvPr id="23" name="Graphic 22">
              <a:extLst>
                <a:ext uri="{FF2B5EF4-FFF2-40B4-BE49-F238E27FC236}">
                  <a16:creationId xmlns:a16="http://schemas.microsoft.com/office/drawing/2014/main" id="{DD6C9173-E925-B8E8-EAEA-29D72BEF225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540" y="2664164"/>
              <a:ext cx="296267" cy="334642"/>
            </a:xfrm>
            <a:prstGeom prst="rect">
              <a:avLst/>
            </a:prstGeom>
          </p:spPr>
        </p:pic>
      </p:grpSp>
      <p:grpSp>
        <p:nvGrpSpPr>
          <p:cNvPr id="47" name="Group 46">
            <a:extLst>
              <a:ext uri="{FF2B5EF4-FFF2-40B4-BE49-F238E27FC236}">
                <a16:creationId xmlns:a16="http://schemas.microsoft.com/office/drawing/2014/main" id="{7DA2BBF5-3296-7BEC-AAA1-4B5BC250F0C2}"/>
              </a:ext>
            </a:extLst>
          </p:cNvPr>
          <p:cNvGrpSpPr/>
          <p:nvPr/>
        </p:nvGrpSpPr>
        <p:grpSpPr>
          <a:xfrm>
            <a:off x="5656784" y="2565720"/>
            <a:ext cx="945000" cy="886832"/>
            <a:chOff x="5726469" y="2563772"/>
            <a:chExt cx="945000" cy="886832"/>
          </a:xfrm>
        </p:grpSpPr>
        <p:sp>
          <p:nvSpPr>
            <p:cNvPr id="17" name="Flowchart: Connector 19">
              <a:extLst>
                <a:ext uri="{FF2B5EF4-FFF2-40B4-BE49-F238E27FC236}">
                  <a16:creationId xmlns:a16="http://schemas.microsoft.com/office/drawing/2014/main" id="{1E6BA7D2-269F-8266-37AB-2B4DB75D4CAC}"/>
                </a:ext>
              </a:extLst>
            </p:cNvPr>
            <p:cNvSpPr>
              <a:spLocks noChangeAspect="1"/>
            </p:cNvSpPr>
            <p:nvPr/>
          </p:nvSpPr>
          <p:spPr>
            <a:xfrm rot="2700000">
              <a:off x="5931256" y="2563772"/>
              <a:ext cx="535427" cy="535427"/>
            </a:xfrm>
            <a:prstGeom prst="flowChartConnector">
              <a:avLst/>
            </a:prstGeom>
            <a:solidFill>
              <a:srgbClr val="BED730"/>
            </a:solidFill>
            <a:ln w="31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12">
                <a:defRPr/>
              </a:pPr>
              <a:endParaRPr lang="en-IN" sz="1350">
                <a:solidFill>
                  <a:prstClr val="white"/>
                </a:solidFill>
                <a:latin typeface="Trebuchet MS"/>
              </a:endParaRPr>
            </a:p>
          </p:txBody>
        </p:sp>
        <p:sp>
          <p:nvSpPr>
            <p:cNvPr id="18" name="TextBox 17">
              <a:extLst>
                <a:ext uri="{FF2B5EF4-FFF2-40B4-BE49-F238E27FC236}">
                  <a16:creationId xmlns:a16="http://schemas.microsoft.com/office/drawing/2014/main" id="{DB265CCB-1060-75F6-747E-4D3AC4AC5B5E}"/>
                </a:ext>
              </a:extLst>
            </p:cNvPr>
            <p:cNvSpPr txBox="1"/>
            <p:nvPr/>
          </p:nvSpPr>
          <p:spPr>
            <a:xfrm>
              <a:off x="5726469" y="3127439"/>
              <a:ext cx="945000" cy="323165"/>
            </a:xfrm>
            <a:prstGeom prst="rect">
              <a:avLst/>
            </a:prstGeom>
            <a:noFill/>
          </p:spPr>
          <p:txBody>
            <a:bodyPr wrap="square" rtlCol="0">
              <a:spAutoFit/>
            </a:bodyPr>
            <a:lstStyle/>
            <a:p>
              <a:pPr marL="0" algn="ctr" defTabSz="685800" rtl="0" eaLnBrk="1" latinLnBrk="0" hangingPunct="1">
                <a:defRPr/>
              </a:pPr>
              <a:r>
                <a:rPr lang="en-IN" sz="750" kern="1200">
                  <a:solidFill>
                    <a:schemeClr val="bg1"/>
                  </a:solidFill>
                  <a:latin typeface="TheSansOffice" panose="020B0503040302060204"/>
                  <a:ea typeface="+mn-ea"/>
                  <a:cs typeface="+mn-cs"/>
                </a:rPr>
                <a:t>Digital Apps</a:t>
              </a:r>
            </a:p>
            <a:p>
              <a:pPr marL="0" algn="ctr" defTabSz="685800" rtl="0" eaLnBrk="1" latinLnBrk="0" hangingPunct="1">
                <a:defRPr/>
              </a:pPr>
              <a:r>
                <a:rPr lang="en-IN" sz="750" kern="1200">
                  <a:solidFill>
                    <a:schemeClr val="bg1"/>
                  </a:solidFill>
                  <a:latin typeface="TheSansOffice" panose="020B0503040302060204"/>
                  <a:ea typeface="+mn-ea"/>
                  <a:cs typeface="+mn-cs"/>
                </a:rPr>
                <a:t>Managed Services</a:t>
              </a:r>
              <a:endParaRPr lang="en-US" sz="750" kern="1200">
                <a:solidFill>
                  <a:schemeClr val="bg1"/>
                </a:solidFill>
                <a:latin typeface="TheSansOffice" panose="020B0503040302060204"/>
                <a:ea typeface="+mn-ea"/>
                <a:cs typeface="+mn-cs"/>
              </a:endParaRPr>
            </a:p>
          </p:txBody>
        </p:sp>
        <p:pic>
          <p:nvPicPr>
            <p:cNvPr id="24" name="Graphic 23">
              <a:extLst>
                <a:ext uri="{FF2B5EF4-FFF2-40B4-BE49-F238E27FC236}">
                  <a16:creationId xmlns:a16="http://schemas.microsoft.com/office/drawing/2014/main" id="{8DEBFA4B-A71C-2F7B-B8CB-215CB2F7A61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32617" y="2671618"/>
              <a:ext cx="332707" cy="334642"/>
            </a:xfrm>
            <a:prstGeom prst="rect">
              <a:avLst/>
            </a:prstGeom>
          </p:spPr>
        </p:pic>
      </p:grpSp>
      <p:grpSp>
        <p:nvGrpSpPr>
          <p:cNvPr id="48" name="Group 47">
            <a:extLst>
              <a:ext uri="{FF2B5EF4-FFF2-40B4-BE49-F238E27FC236}">
                <a16:creationId xmlns:a16="http://schemas.microsoft.com/office/drawing/2014/main" id="{2A696BCE-DD40-9C3B-EDCB-8A47889FC960}"/>
              </a:ext>
            </a:extLst>
          </p:cNvPr>
          <p:cNvGrpSpPr/>
          <p:nvPr/>
        </p:nvGrpSpPr>
        <p:grpSpPr>
          <a:xfrm>
            <a:off x="6691355" y="2565720"/>
            <a:ext cx="945000" cy="886833"/>
            <a:chOff x="6784264" y="2563771"/>
            <a:chExt cx="945000" cy="886833"/>
          </a:xfrm>
        </p:grpSpPr>
        <p:sp>
          <p:nvSpPr>
            <p:cNvPr id="19" name="Flowchart: Connector 21">
              <a:extLst>
                <a:ext uri="{FF2B5EF4-FFF2-40B4-BE49-F238E27FC236}">
                  <a16:creationId xmlns:a16="http://schemas.microsoft.com/office/drawing/2014/main" id="{A1D0A54F-5C45-9EED-1439-01FD150A8D0E}"/>
                </a:ext>
              </a:extLst>
            </p:cNvPr>
            <p:cNvSpPr>
              <a:spLocks noChangeAspect="1"/>
            </p:cNvSpPr>
            <p:nvPr/>
          </p:nvSpPr>
          <p:spPr>
            <a:xfrm rot="2700000">
              <a:off x="6989051" y="2563771"/>
              <a:ext cx="535427" cy="535427"/>
            </a:xfrm>
            <a:prstGeom prst="flowChartConnector">
              <a:avLst/>
            </a:prstGeom>
            <a:solidFill>
              <a:srgbClr val="BED730"/>
            </a:solidFill>
            <a:ln w="31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12">
                <a:defRPr/>
              </a:pPr>
              <a:endParaRPr lang="en-IN" sz="1350">
                <a:solidFill>
                  <a:prstClr val="white"/>
                </a:solidFill>
                <a:latin typeface="Trebuchet MS"/>
              </a:endParaRPr>
            </a:p>
          </p:txBody>
        </p:sp>
        <p:sp>
          <p:nvSpPr>
            <p:cNvPr id="20" name="TextBox 19">
              <a:extLst>
                <a:ext uri="{FF2B5EF4-FFF2-40B4-BE49-F238E27FC236}">
                  <a16:creationId xmlns:a16="http://schemas.microsoft.com/office/drawing/2014/main" id="{2F7647D1-76A1-EA24-D385-0B6FA2E95AF7}"/>
                </a:ext>
              </a:extLst>
            </p:cNvPr>
            <p:cNvSpPr txBox="1"/>
            <p:nvPr/>
          </p:nvSpPr>
          <p:spPr>
            <a:xfrm>
              <a:off x="6784264" y="3127439"/>
              <a:ext cx="945000" cy="323165"/>
            </a:xfrm>
            <a:prstGeom prst="rect">
              <a:avLst/>
            </a:prstGeom>
            <a:noFill/>
          </p:spPr>
          <p:txBody>
            <a:bodyPr wrap="square" rtlCol="0">
              <a:spAutoFit/>
            </a:bodyPr>
            <a:lstStyle/>
            <a:p>
              <a:pPr marL="0" algn="ctr" defTabSz="685800" rtl="0" eaLnBrk="1" latinLnBrk="0" hangingPunct="1">
                <a:defRPr/>
              </a:pPr>
              <a:r>
                <a:rPr lang="en-IN" sz="750" kern="1200">
                  <a:solidFill>
                    <a:schemeClr val="bg1"/>
                  </a:solidFill>
                  <a:latin typeface="TheSansOffice" panose="020B0503040302060204"/>
                  <a:ea typeface="+mn-ea"/>
                  <a:cs typeface="+mn-cs"/>
                </a:rPr>
                <a:t>Industry Apps</a:t>
              </a:r>
            </a:p>
            <a:p>
              <a:pPr marL="0" algn="ctr" defTabSz="685800" rtl="0" eaLnBrk="1" latinLnBrk="0" hangingPunct="1">
                <a:defRPr/>
              </a:pPr>
              <a:r>
                <a:rPr lang="en-IN" sz="750" kern="1200">
                  <a:solidFill>
                    <a:schemeClr val="bg1"/>
                  </a:solidFill>
                  <a:latin typeface="TheSansOffice" panose="020B0503040302060204"/>
                  <a:ea typeface="+mn-ea"/>
                  <a:cs typeface="+mn-cs"/>
                </a:rPr>
                <a:t>Managed Services</a:t>
              </a:r>
              <a:endParaRPr lang="en-US" sz="750" kern="1200">
                <a:solidFill>
                  <a:schemeClr val="bg1"/>
                </a:solidFill>
                <a:latin typeface="TheSansOffice" panose="020B0503040302060204"/>
                <a:ea typeface="+mn-ea"/>
                <a:cs typeface="+mn-cs"/>
              </a:endParaRPr>
            </a:p>
          </p:txBody>
        </p:sp>
        <p:pic>
          <p:nvPicPr>
            <p:cNvPr id="27" name="Picture 26" descr="A black background with a black square&#10;&#10;Description automatically generated with medium confidence">
              <a:extLst>
                <a:ext uri="{FF2B5EF4-FFF2-40B4-BE49-F238E27FC236}">
                  <a16:creationId xmlns:a16="http://schemas.microsoft.com/office/drawing/2014/main" id="{7DE3FCA9-2F98-1C63-BD50-BA65C2F05D2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54416" y="2686424"/>
              <a:ext cx="404697" cy="346379"/>
            </a:xfrm>
            <a:prstGeom prst="rect">
              <a:avLst/>
            </a:prstGeom>
          </p:spPr>
        </p:pic>
      </p:grpSp>
      <p:grpSp>
        <p:nvGrpSpPr>
          <p:cNvPr id="46" name="Group 45">
            <a:extLst>
              <a:ext uri="{FF2B5EF4-FFF2-40B4-BE49-F238E27FC236}">
                <a16:creationId xmlns:a16="http://schemas.microsoft.com/office/drawing/2014/main" id="{B161EA61-BEEF-5EA9-48A3-9C469BA043A2}"/>
              </a:ext>
            </a:extLst>
          </p:cNvPr>
          <p:cNvGrpSpPr/>
          <p:nvPr/>
        </p:nvGrpSpPr>
        <p:grpSpPr>
          <a:xfrm>
            <a:off x="4622213" y="2565720"/>
            <a:ext cx="945000" cy="892360"/>
            <a:chOff x="4675343" y="2558244"/>
            <a:chExt cx="945000" cy="892360"/>
          </a:xfrm>
        </p:grpSpPr>
        <p:sp>
          <p:nvSpPr>
            <p:cNvPr id="13" name="Flowchart: Connector 13">
              <a:extLst>
                <a:ext uri="{FF2B5EF4-FFF2-40B4-BE49-F238E27FC236}">
                  <a16:creationId xmlns:a16="http://schemas.microsoft.com/office/drawing/2014/main" id="{60CF8CE0-C886-9125-545B-024F154502A9}"/>
                </a:ext>
              </a:extLst>
            </p:cNvPr>
            <p:cNvSpPr>
              <a:spLocks noChangeAspect="1"/>
            </p:cNvSpPr>
            <p:nvPr/>
          </p:nvSpPr>
          <p:spPr>
            <a:xfrm rot="2700000">
              <a:off x="4880130" y="2558244"/>
              <a:ext cx="535427" cy="535427"/>
            </a:xfrm>
            <a:prstGeom prst="flowChartConnector">
              <a:avLst/>
            </a:prstGeom>
            <a:solidFill>
              <a:srgbClr val="BED730"/>
            </a:solidFill>
            <a:ln w="31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12">
                <a:defRPr/>
              </a:pPr>
              <a:endParaRPr lang="en-IN" sz="1350">
                <a:solidFill>
                  <a:prstClr val="white"/>
                </a:solidFill>
                <a:latin typeface="Trebuchet MS"/>
              </a:endParaRPr>
            </a:p>
          </p:txBody>
        </p:sp>
        <p:sp>
          <p:nvSpPr>
            <p:cNvPr id="14" name="TextBox 13">
              <a:extLst>
                <a:ext uri="{FF2B5EF4-FFF2-40B4-BE49-F238E27FC236}">
                  <a16:creationId xmlns:a16="http://schemas.microsoft.com/office/drawing/2014/main" id="{456F55AB-1E6E-D050-40F0-751A6A94EC1B}"/>
                </a:ext>
              </a:extLst>
            </p:cNvPr>
            <p:cNvSpPr txBox="1"/>
            <p:nvPr/>
          </p:nvSpPr>
          <p:spPr>
            <a:xfrm>
              <a:off x="4675343" y="3127439"/>
              <a:ext cx="945000" cy="323165"/>
            </a:xfrm>
            <a:prstGeom prst="rect">
              <a:avLst/>
            </a:prstGeom>
            <a:noFill/>
          </p:spPr>
          <p:txBody>
            <a:bodyPr wrap="square" rtlCol="0">
              <a:spAutoFit/>
            </a:bodyPr>
            <a:lstStyle/>
            <a:p>
              <a:pPr marL="0" algn="ctr" defTabSz="685800" rtl="0" eaLnBrk="1" latinLnBrk="0" hangingPunct="1">
                <a:defRPr/>
              </a:pPr>
              <a:r>
                <a:rPr lang="en-IN" sz="750" kern="1200">
                  <a:solidFill>
                    <a:schemeClr val="bg1"/>
                  </a:solidFill>
                  <a:latin typeface="TheSansOffice" panose="020B0503040302060204"/>
                  <a:ea typeface="+mn-ea"/>
                  <a:cs typeface="+mn-cs"/>
                </a:rPr>
                <a:t>Cloud &amp; IT</a:t>
              </a:r>
            </a:p>
            <a:p>
              <a:pPr marL="0" algn="ctr" defTabSz="685800" rtl="0" eaLnBrk="1" latinLnBrk="0" hangingPunct="1">
                <a:defRPr/>
              </a:pPr>
              <a:r>
                <a:rPr lang="en-IN" sz="750" kern="1200">
                  <a:solidFill>
                    <a:schemeClr val="bg1"/>
                  </a:solidFill>
                  <a:latin typeface="TheSansOffice" panose="020B0503040302060204"/>
                  <a:ea typeface="+mn-ea"/>
                  <a:cs typeface="+mn-cs"/>
                </a:rPr>
                <a:t>Managed Services</a:t>
              </a:r>
              <a:endParaRPr lang="en-US" sz="750" kern="1200">
                <a:solidFill>
                  <a:schemeClr val="bg1"/>
                </a:solidFill>
                <a:latin typeface="TheSansOffice" panose="020B0503040302060204"/>
                <a:ea typeface="+mn-ea"/>
                <a:cs typeface="+mn-cs"/>
              </a:endParaRPr>
            </a:p>
          </p:txBody>
        </p:sp>
        <p:pic>
          <p:nvPicPr>
            <p:cNvPr id="29" name="Picture 28" descr="A black background with a black square&#10;&#10;Description automatically generated with medium confidence">
              <a:extLst>
                <a:ext uri="{FF2B5EF4-FFF2-40B4-BE49-F238E27FC236}">
                  <a16:creationId xmlns:a16="http://schemas.microsoft.com/office/drawing/2014/main" id="{F9D569C8-7CA3-2DA2-28A0-0320D560644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55648" y="2648839"/>
              <a:ext cx="384392" cy="369318"/>
            </a:xfrm>
            <a:prstGeom prst="rect">
              <a:avLst/>
            </a:prstGeom>
          </p:spPr>
        </p:pic>
      </p:grpSp>
      <p:grpSp>
        <p:nvGrpSpPr>
          <p:cNvPr id="50" name="Group 49">
            <a:extLst>
              <a:ext uri="{FF2B5EF4-FFF2-40B4-BE49-F238E27FC236}">
                <a16:creationId xmlns:a16="http://schemas.microsoft.com/office/drawing/2014/main" id="{A94A6B21-06EE-0C61-C912-530259C05D1B}"/>
              </a:ext>
            </a:extLst>
          </p:cNvPr>
          <p:cNvGrpSpPr/>
          <p:nvPr/>
        </p:nvGrpSpPr>
        <p:grpSpPr>
          <a:xfrm>
            <a:off x="2553071" y="2565720"/>
            <a:ext cx="945000" cy="879378"/>
            <a:chOff x="2568712" y="2571226"/>
            <a:chExt cx="945000" cy="879378"/>
          </a:xfrm>
        </p:grpSpPr>
        <p:sp>
          <p:nvSpPr>
            <p:cNvPr id="9" name="Flowchart: Connector 7">
              <a:extLst>
                <a:ext uri="{FF2B5EF4-FFF2-40B4-BE49-F238E27FC236}">
                  <a16:creationId xmlns:a16="http://schemas.microsoft.com/office/drawing/2014/main" id="{74F58237-A978-E081-987A-A2BB03A2ABE7}"/>
                </a:ext>
              </a:extLst>
            </p:cNvPr>
            <p:cNvSpPr>
              <a:spLocks noChangeAspect="1"/>
            </p:cNvSpPr>
            <p:nvPr/>
          </p:nvSpPr>
          <p:spPr>
            <a:xfrm rot="2700000">
              <a:off x="2773498" y="2571226"/>
              <a:ext cx="535427" cy="535427"/>
            </a:xfrm>
            <a:prstGeom prst="flowChartConnector">
              <a:avLst/>
            </a:prstGeom>
            <a:solidFill>
              <a:srgbClr val="BED730"/>
            </a:solidFill>
            <a:ln w="31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12">
                <a:defRPr/>
              </a:pPr>
              <a:endParaRPr lang="en-IN" sz="1350">
                <a:solidFill>
                  <a:prstClr val="white"/>
                </a:solidFill>
                <a:latin typeface="Trebuchet MS"/>
              </a:endParaRPr>
            </a:p>
          </p:txBody>
        </p:sp>
        <p:sp>
          <p:nvSpPr>
            <p:cNvPr id="10" name="TextBox 9">
              <a:extLst>
                <a:ext uri="{FF2B5EF4-FFF2-40B4-BE49-F238E27FC236}">
                  <a16:creationId xmlns:a16="http://schemas.microsoft.com/office/drawing/2014/main" id="{460831A9-B8C8-4D2B-C1B5-3E6FD55410E8}"/>
                </a:ext>
              </a:extLst>
            </p:cNvPr>
            <p:cNvSpPr txBox="1"/>
            <p:nvPr/>
          </p:nvSpPr>
          <p:spPr>
            <a:xfrm>
              <a:off x="2568712" y="3127439"/>
              <a:ext cx="945000" cy="323165"/>
            </a:xfrm>
            <a:prstGeom prst="rect">
              <a:avLst/>
            </a:prstGeom>
            <a:noFill/>
          </p:spPr>
          <p:txBody>
            <a:bodyPr wrap="square" rtlCol="0">
              <a:spAutoFit/>
            </a:bodyPr>
            <a:lstStyle/>
            <a:p>
              <a:pPr marL="0" algn="ctr" defTabSz="685800" rtl="0" eaLnBrk="1" latinLnBrk="0" hangingPunct="1">
                <a:defRPr/>
              </a:pPr>
              <a:r>
                <a:rPr lang="pt-BR" sz="750" kern="1200">
                  <a:solidFill>
                    <a:schemeClr val="bg1"/>
                  </a:solidFill>
                  <a:latin typeface="TheSansOffice" panose="020B0503040302060204"/>
                  <a:ea typeface="+mn-ea"/>
                  <a:cs typeface="+mn-cs"/>
                </a:rPr>
                <a:t>Data Center</a:t>
              </a:r>
            </a:p>
            <a:p>
              <a:pPr marL="0" algn="ctr" defTabSz="685800" rtl="0" eaLnBrk="1" latinLnBrk="0" hangingPunct="1">
                <a:defRPr/>
              </a:pPr>
              <a:r>
                <a:rPr lang="pt-BR" sz="750" kern="1200">
                  <a:solidFill>
                    <a:schemeClr val="bg1"/>
                  </a:solidFill>
                  <a:latin typeface="TheSansOffice" panose="020B0503040302060204"/>
                  <a:ea typeface="+mn-ea"/>
                  <a:cs typeface="+mn-cs"/>
                </a:rPr>
                <a:t>Colo Services</a:t>
              </a:r>
              <a:endParaRPr lang="en-US" sz="750" kern="1200">
                <a:solidFill>
                  <a:schemeClr val="bg1"/>
                </a:solidFill>
                <a:latin typeface="TheSansOffice" panose="020B0503040302060204"/>
                <a:ea typeface="+mn-ea"/>
                <a:cs typeface="+mn-cs"/>
              </a:endParaRPr>
            </a:p>
          </p:txBody>
        </p:sp>
        <p:pic>
          <p:nvPicPr>
            <p:cNvPr id="30" name="Picture 29" descr="A black background with a black square&#10;&#10;Description automatically generated with medium confidence">
              <a:extLst>
                <a:ext uri="{FF2B5EF4-FFF2-40B4-BE49-F238E27FC236}">
                  <a16:creationId xmlns:a16="http://schemas.microsoft.com/office/drawing/2014/main" id="{89E55E8B-806B-EC65-A0F1-C0A91EC08D0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70180" y="2639048"/>
              <a:ext cx="342065" cy="356621"/>
            </a:xfrm>
            <a:prstGeom prst="rect">
              <a:avLst/>
            </a:prstGeom>
          </p:spPr>
        </p:pic>
      </p:grpSp>
      <p:grpSp>
        <p:nvGrpSpPr>
          <p:cNvPr id="51" name="Group 50">
            <a:extLst>
              <a:ext uri="{FF2B5EF4-FFF2-40B4-BE49-F238E27FC236}">
                <a16:creationId xmlns:a16="http://schemas.microsoft.com/office/drawing/2014/main" id="{C1240F7B-D242-AD24-D938-010189C2EE9B}"/>
              </a:ext>
            </a:extLst>
          </p:cNvPr>
          <p:cNvGrpSpPr/>
          <p:nvPr/>
        </p:nvGrpSpPr>
        <p:grpSpPr>
          <a:xfrm>
            <a:off x="3587642" y="2565720"/>
            <a:ext cx="945000" cy="892360"/>
            <a:chOff x="4099500" y="2558244"/>
            <a:chExt cx="945000" cy="892360"/>
          </a:xfrm>
        </p:grpSpPr>
        <p:sp>
          <p:nvSpPr>
            <p:cNvPr id="25" name="Flowchart: Connector 43">
              <a:extLst>
                <a:ext uri="{FF2B5EF4-FFF2-40B4-BE49-F238E27FC236}">
                  <a16:creationId xmlns:a16="http://schemas.microsoft.com/office/drawing/2014/main" id="{D62CC28D-5A88-3B65-18A9-47E447ECBB32}"/>
                </a:ext>
              </a:extLst>
            </p:cNvPr>
            <p:cNvSpPr>
              <a:spLocks noChangeAspect="1"/>
            </p:cNvSpPr>
            <p:nvPr/>
          </p:nvSpPr>
          <p:spPr>
            <a:xfrm rot="2700000">
              <a:off x="4304287" y="2558244"/>
              <a:ext cx="535427" cy="535427"/>
            </a:xfrm>
            <a:prstGeom prst="flowChartConnector">
              <a:avLst/>
            </a:prstGeom>
            <a:solidFill>
              <a:srgbClr val="BED730"/>
            </a:solidFill>
            <a:ln w="31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12">
                <a:defRPr/>
              </a:pPr>
              <a:endParaRPr lang="en-IN" sz="1350">
                <a:solidFill>
                  <a:prstClr val="white"/>
                </a:solidFill>
                <a:latin typeface="Trebuchet MS"/>
              </a:endParaRPr>
            </a:p>
          </p:txBody>
        </p:sp>
        <p:sp>
          <p:nvSpPr>
            <p:cNvPr id="26" name="TextBox 25">
              <a:extLst>
                <a:ext uri="{FF2B5EF4-FFF2-40B4-BE49-F238E27FC236}">
                  <a16:creationId xmlns:a16="http://schemas.microsoft.com/office/drawing/2014/main" id="{7D66FB86-314A-B782-D769-C1E8F62EC723}"/>
                </a:ext>
              </a:extLst>
            </p:cNvPr>
            <p:cNvSpPr txBox="1"/>
            <p:nvPr/>
          </p:nvSpPr>
          <p:spPr>
            <a:xfrm>
              <a:off x="4099500" y="3127439"/>
              <a:ext cx="945000" cy="323165"/>
            </a:xfrm>
            <a:prstGeom prst="rect">
              <a:avLst/>
            </a:prstGeom>
            <a:noFill/>
          </p:spPr>
          <p:txBody>
            <a:bodyPr wrap="square" rtlCol="0">
              <a:spAutoFit/>
            </a:bodyPr>
            <a:lstStyle/>
            <a:p>
              <a:pPr marL="0" algn="ctr" defTabSz="685800" rtl="0" eaLnBrk="1" latinLnBrk="0" hangingPunct="1">
                <a:defRPr/>
              </a:pPr>
              <a:r>
                <a:rPr lang="en-IN" sz="750" kern="1200" err="1">
                  <a:solidFill>
                    <a:schemeClr val="bg1"/>
                  </a:solidFill>
                  <a:latin typeface="TheSansOffice" panose="020B0503040302060204"/>
                  <a:ea typeface="+mn-ea"/>
                  <a:cs typeface="+mn-cs"/>
                </a:rPr>
                <a:t>CloudInfinit</a:t>
              </a:r>
              <a:endParaRPr lang="en-IN" sz="750" kern="1200">
                <a:solidFill>
                  <a:schemeClr val="bg1"/>
                </a:solidFill>
                <a:latin typeface="TheSansOffice" panose="020B0503040302060204"/>
                <a:ea typeface="+mn-ea"/>
                <a:cs typeface="+mn-cs"/>
              </a:endParaRPr>
            </a:p>
            <a:p>
              <a:pPr marL="0" algn="ctr" defTabSz="685800" rtl="0" eaLnBrk="1" latinLnBrk="0" hangingPunct="1">
                <a:defRPr/>
              </a:pPr>
              <a:r>
                <a:rPr lang="en-IN" sz="750" kern="1200">
                  <a:solidFill>
                    <a:schemeClr val="bg1"/>
                  </a:solidFill>
                  <a:latin typeface="TheSansOffice" panose="020B0503040302060204"/>
                  <a:ea typeface="+mn-ea"/>
                  <a:cs typeface="+mn-cs"/>
                </a:rPr>
                <a:t>Ent Cloud Infra</a:t>
              </a:r>
              <a:endParaRPr lang="en-US" sz="750" kern="1200">
                <a:solidFill>
                  <a:schemeClr val="bg1"/>
                </a:solidFill>
                <a:latin typeface="TheSansOffice" panose="020B0503040302060204"/>
                <a:ea typeface="+mn-ea"/>
                <a:cs typeface="+mn-cs"/>
              </a:endParaRPr>
            </a:p>
          </p:txBody>
        </p:sp>
        <p:pic>
          <p:nvPicPr>
            <p:cNvPr id="31" name="Picture 30">
              <a:extLst>
                <a:ext uri="{FF2B5EF4-FFF2-40B4-BE49-F238E27FC236}">
                  <a16:creationId xmlns:a16="http://schemas.microsoft.com/office/drawing/2014/main" id="{9185BF58-EB01-1F36-4E40-BBBD041842B9}"/>
                </a:ext>
              </a:extLst>
            </p:cNvPr>
            <p:cNvPicPr>
              <a:picLocks noChangeAspect="1"/>
            </p:cNvPicPr>
            <p:nvPr/>
          </p:nvPicPr>
          <p:blipFill>
            <a:blip r:embed="rId11">
              <a:extLst>
                <a:ext uri="{BEBA8EAE-BF5A-486C-A8C5-ECC9F3942E4B}">
                  <a14:imgProps xmlns:a14="http://schemas.microsoft.com/office/drawing/2010/main">
                    <a14:imgLayer r:embed="rId12">
                      <a14:imgEffect>
                        <a14:sharpenSoften amount="-50000"/>
                      </a14:imgEffect>
                      <a14:imgEffect>
                        <a14:saturation sat="0"/>
                      </a14:imgEffect>
                    </a14:imgLayer>
                  </a14:imgProps>
                </a:ext>
              </a:extLst>
            </a:blip>
            <a:stretch>
              <a:fillRect/>
            </a:stretch>
          </p:blipFill>
          <p:spPr>
            <a:xfrm>
              <a:off x="4369911" y="2688163"/>
              <a:ext cx="404178" cy="254943"/>
            </a:xfrm>
            <a:prstGeom prst="rect">
              <a:avLst/>
            </a:prstGeom>
          </p:spPr>
        </p:pic>
      </p:grpSp>
      <p:grpSp>
        <p:nvGrpSpPr>
          <p:cNvPr id="43" name="Group 42">
            <a:extLst>
              <a:ext uri="{FF2B5EF4-FFF2-40B4-BE49-F238E27FC236}">
                <a16:creationId xmlns:a16="http://schemas.microsoft.com/office/drawing/2014/main" id="{38CF1548-6C19-20C9-32FE-3A32C9EF182F}"/>
              </a:ext>
            </a:extLst>
          </p:cNvPr>
          <p:cNvGrpSpPr/>
          <p:nvPr/>
        </p:nvGrpSpPr>
        <p:grpSpPr>
          <a:xfrm>
            <a:off x="1518500" y="2565720"/>
            <a:ext cx="945000" cy="869614"/>
            <a:chOff x="1508631" y="2580990"/>
            <a:chExt cx="945000" cy="869614"/>
          </a:xfrm>
        </p:grpSpPr>
        <p:sp>
          <p:nvSpPr>
            <p:cNvPr id="6" name="Flowchart: Connector 11">
              <a:extLst>
                <a:ext uri="{FF2B5EF4-FFF2-40B4-BE49-F238E27FC236}">
                  <a16:creationId xmlns:a16="http://schemas.microsoft.com/office/drawing/2014/main" id="{E72D2A5C-A44C-AA19-F472-418C1B4E5333}"/>
                </a:ext>
              </a:extLst>
            </p:cNvPr>
            <p:cNvSpPr>
              <a:spLocks noChangeAspect="1"/>
            </p:cNvSpPr>
            <p:nvPr/>
          </p:nvSpPr>
          <p:spPr>
            <a:xfrm rot="2700000">
              <a:off x="1713418" y="2580990"/>
              <a:ext cx="535427" cy="535427"/>
            </a:xfrm>
            <a:prstGeom prst="flowChartConnector">
              <a:avLst/>
            </a:prstGeom>
            <a:solidFill>
              <a:srgbClr val="BED730"/>
            </a:solidFill>
            <a:ln w="31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12">
                <a:defRPr/>
              </a:pPr>
              <a:endParaRPr lang="en-IN" sz="1350">
                <a:solidFill>
                  <a:prstClr val="white"/>
                </a:solidFill>
                <a:latin typeface="Trebuchet MS"/>
              </a:endParaRPr>
            </a:p>
          </p:txBody>
        </p:sp>
        <p:sp>
          <p:nvSpPr>
            <p:cNvPr id="32" name="TextBox 31">
              <a:extLst>
                <a:ext uri="{FF2B5EF4-FFF2-40B4-BE49-F238E27FC236}">
                  <a16:creationId xmlns:a16="http://schemas.microsoft.com/office/drawing/2014/main" id="{15075E7D-EE06-B640-FC4E-B6592E6A0A4E}"/>
                </a:ext>
              </a:extLst>
            </p:cNvPr>
            <p:cNvSpPr txBox="1"/>
            <p:nvPr/>
          </p:nvSpPr>
          <p:spPr>
            <a:xfrm>
              <a:off x="1508631" y="3127439"/>
              <a:ext cx="945000" cy="323165"/>
            </a:xfrm>
            <a:prstGeom prst="rect">
              <a:avLst/>
            </a:prstGeom>
            <a:noFill/>
          </p:spPr>
          <p:txBody>
            <a:bodyPr wrap="square" rtlCol="0">
              <a:spAutoFit/>
            </a:bodyPr>
            <a:lstStyle/>
            <a:p>
              <a:pPr marL="0" algn="ctr" defTabSz="685800" rtl="0" eaLnBrk="1" latinLnBrk="0" hangingPunct="1">
                <a:defRPr/>
              </a:pPr>
              <a:r>
                <a:rPr lang="en-IN" sz="750" kern="1200">
                  <a:solidFill>
                    <a:schemeClr val="bg1"/>
                  </a:solidFill>
                  <a:latin typeface="TheSansOffice" panose="020B0503040302060204"/>
                  <a:ea typeface="+mn-ea"/>
                  <a:cs typeface="+mn-cs"/>
                </a:rPr>
                <a:t>Network Digital </a:t>
              </a:r>
            </a:p>
            <a:p>
              <a:pPr marL="0" algn="ctr" defTabSz="685800" rtl="0" eaLnBrk="1" latinLnBrk="0" hangingPunct="1">
                <a:defRPr/>
              </a:pPr>
              <a:r>
                <a:rPr lang="en-IN" sz="750" kern="1200">
                  <a:solidFill>
                    <a:schemeClr val="bg1"/>
                  </a:solidFill>
                  <a:latin typeface="TheSansOffice" panose="020B0503040302060204"/>
                  <a:ea typeface="+mn-ea"/>
                  <a:cs typeface="+mn-cs"/>
                </a:rPr>
                <a:t>Managed Services</a:t>
              </a:r>
              <a:endParaRPr lang="en-US" sz="750" kern="1200">
                <a:solidFill>
                  <a:schemeClr val="bg1"/>
                </a:solidFill>
                <a:latin typeface="TheSansOffice" panose="020B0503040302060204"/>
                <a:ea typeface="+mn-ea"/>
                <a:cs typeface="+mn-cs"/>
              </a:endParaRPr>
            </a:p>
          </p:txBody>
        </p:sp>
        <p:pic>
          <p:nvPicPr>
            <p:cNvPr id="38" name="Graphic 37">
              <a:extLst>
                <a:ext uri="{FF2B5EF4-FFF2-40B4-BE49-F238E27FC236}">
                  <a16:creationId xmlns:a16="http://schemas.microsoft.com/office/drawing/2014/main" id="{0CD0ADC3-22CF-23AB-5FB3-818F9FB59CB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776109" y="2665997"/>
              <a:ext cx="410045" cy="374389"/>
            </a:xfrm>
            <a:prstGeom prst="rect">
              <a:avLst/>
            </a:prstGeom>
          </p:spPr>
        </p:pic>
      </p:grpSp>
      <p:grpSp>
        <p:nvGrpSpPr>
          <p:cNvPr id="49" name="Group 48">
            <a:extLst>
              <a:ext uri="{FF2B5EF4-FFF2-40B4-BE49-F238E27FC236}">
                <a16:creationId xmlns:a16="http://schemas.microsoft.com/office/drawing/2014/main" id="{CFCCD0EF-B7F8-8C8F-3127-BDF1B71AAFBB}"/>
              </a:ext>
            </a:extLst>
          </p:cNvPr>
          <p:cNvGrpSpPr/>
          <p:nvPr/>
        </p:nvGrpSpPr>
        <p:grpSpPr>
          <a:xfrm>
            <a:off x="7725925" y="2565720"/>
            <a:ext cx="945000" cy="862162"/>
            <a:chOff x="7837240" y="2588442"/>
            <a:chExt cx="945000" cy="862162"/>
          </a:xfrm>
        </p:grpSpPr>
        <p:sp>
          <p:nvSpPr>
            <p:cNvPr id="39" name="Flowchart: Connector 15">
              <a:extLst>
                <a:ext uri="{FF2B5EF4-FFF2-40B4-BE49-F238E27FC236}">
                  <a16:creationId xmlns:a16="http://schemas.microsoft.com/office/drawing/2014/main" id="{EF5804E3-F30F-9533-8F76-8160B0C28DB8}"/>
                </a:ext>
              </a:extLst>
            </p:cNvPr>
            <p:cNvSpPr>
              <a:spLocks noChangeAspect="1"/>
            </p:cNvSpPr>
            <p:nvPr/>
          </p:nvSpPr>
          <p:spPr>
            <a:xfrm rot="2700000">
              <a:off x="8042026" y="2588442"/>
              <a:ext cx="535427" cy="535427"/>
            </a:xfrm>
            <a:prstGeom prst="flowChartConnector">
              <a:avLst/>
            </a:prstGeom>
            <a:solidFill>
              <a:srgbClr val="BED730"/>
            </a:solidFill>
            <a:ln w="31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12">
                <a:defRPr/>
              </a:pPr>
              <a:endParaRPr lang="en-IN" sz="1350">
                <a:solidFill>
                  <a:prstClr val="white"/>
                </a:solidFill>
                <a:latin typeface="Trebuchet MS"/>
              </a:endParaRPr>
            </a:p>
          </p:txBody>
        </p:sp>
        <p:sp>
          <p:nvSpPr>
            <p:cNvPr id="40" name="TextBox 39">
              <a:extLst>
                <a:ext uri="{FF2B5EF4-FFF2-40B4-BE49-F238E27FC236}">
                  <a16:creationId xmlns:a16="http://schemas.microsoft.com/office/drawing/2014/main" id="{3808E0DD-D43B-C955-C1A4-7F33670D93AE}"/>
                </a:ext>
              </a:extLst>
            </p:cNvPr>
            <p:cNvSpPr txBox="1"/>
            <p:nvPr/>
          </p:nvSpPr>
          <p:spPr>
            <a:xfrm>
              <a:off x="7837240" y="3127439"/>
              <a:ext cx="945000" cy="323165"/>
            </a:xfrm>
            <a:prstGeom prst="rect">
              <a:avLst/>
            </a:prstGeom>
            <a:noFill/>
          </p:spPr>
          <p:txBody>
            <a:bodyPr wrap="square" rtlCol="0">
              <a:spAutoFit/>
            </a:bodyPr>
            <a:lstStyle/>
            <a:p>
              <a:pPr marL="0" algn="ctr" defTabSz="685800" rtl="0" eaLnBrk="1" latinLnBrk="0" hangingPunct="1">
                <a:defRPr/>
              </a:pPr>
              <a:r>
                <a:rPr lang="en-IN" sz="750" kern="1200">
                  <a:solidFill>
                    <a:schemeClr val="bg1"/>
                  </a:solidFill>
                  <a:latin typeface="TheSansOffice" panose="020B0503040302060204"/>
                  <a:ea typeface="+mn-ea"/>
                  <a:cs typeface="+mn-cs"/>
                </a:rPr>
                <a:t>Security </a:t>
              </a:r>
            </a:p>
            <a:p>
              <a:pPr marL="0" algn="ctr" defTabSz="685800" rtl="0" eaLnBrk="1" latinLnBrk="0" hangingPunct="1">
                <a:defRPr/>
              </a:pPr>
              <a:r>
                <a:rPr lang="en-IN" sz="750" kern="1200">
                  <a:solidFill>
                    <a:schemeClr val="bg1"/>
                  </a:solidFill>
                  <a:latin typeface="TheSansOffice" panose="020B0503040302060204"/>
                  <a:ea typeface="+mn-ea"/>
                  <a:cs typeface="+mn-cs"/>
                </a:rPr>
                <a:t>Managed Services</a:t>
              </a:r>
              <a:endParaRPr lang="en-US" sz="750" kern="1200">
                <a:solidFill>
                  <a:schemeClr val="bg1"/>
                </a:solidFill>
                <a:latin typeface="TheSansOffice" panose="020B0503040302060204"/>
                <a:ea typeface="+mn-ea"/>
                <a:cs typeface="+mn-cs"/>
              </a:endParaRPr>
            </a:p>
          </p:txBody>
        </p:sp>
        <p:pic>
          <p:nvPicPr>
            <p:cNvPr id="41" name="Graphic 40">
              <a:extLst>
                <a:ext uri="{FF2B5EF4-FFF2-40B4-BE49-F238E27FC236}">
                  <a16:creationId xmlns:a16="http://schemas.microsoft.com/office/drawing/2014/main" id="{1DD9D8F3-3354-E27C-DEA2-C96D393F70B8}"/>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184046" y="2703288"/>
              <a:ext cx="251389" cy="334642"/>
            </a:xfrm>
            <a:prstGeom prst="rect">
              <a:avLst/>
            </a:prstGeom>
          </p:spPr>
        </p:pic>
      </p:grpSp>
    </p:spTree>
    <p:extLst>
      <p:ext uri="{BB962C8B-B14F-4D97-AF65-F5344CB8AC3E}">
        <p14:creationId xmlns:p14="http://schemas.microsoft.com/office/powerpoint/2010/main" val="40354305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38DD3-FEB2-9873-85E6-1B688BF86E0B}"/>
              </a:ext>
            </a:extLst>
          </p:cNvPr>
          <p:cNvSpPr>
            <a:spLocks noGrp="1"/>
          </p:cNvSpPr>
          <p:nvPr>
            <p:ph type="title"/>
          </p:nvPr>
        </p:nvSpPr>
        <p:spPr>
          <a:xfrm>
            <a:off x="323850" y="211575"/>
            <a:ext cx="8496225" cy="415488"/>
          </a:xfrm>
        </p:spPr>
        <p:txBody>
          <a:bodyPr/>
          <a:lstStyle/>
          <a:p>
            <a:r>
              <a:rPr lang="en-US"/>
              <a:t>Enabling digitization in manufacturing</a:t>
            </a:r>
          </a:p>
        </p:txBody>
      </p:sp>
      <p:pic>
        <p:nvPicPr>
          <p:cNvPr id="6" name="Picture 5">
            <a:extLst>
              <a:ext uri="{FF2B5EF4-FFF2-40B4-BE49-F238E27FC236}">
                <a16:creationId xmlns:a16="http://schemas.microsoft.com/office/drawing/2014/main" id="{6A92B9E4-C923-32D1-1A31-554DC51F469D}"/>
              </a:ext>
            </a:extLst>
          </p:cNvPr>
          <p:cNvPicPr>
            <a:picLocks noChangeAspect="1"/>
          </p:cNvPicPr>
          <p:nvPr/>
        </p:nvPicPr>
        <p:blipFill>
          <a:blip r:embed="rId2"/>
          <a:stretch>
            <a:fillRect/>
          </a:stretch>
        </p:blipFill>
        <p:spPr>
          <a:xfrm>
            <a:off x="267038" y="883873"/>
            <a:ext cx="8609925" cy="4057551"/>
          </a:xfrm>
          <a:prstGeom prst="rect">
            <a:avLst/>
          </a:prstGeom>
        </p:spPr>
      </p:pic>
    </p:spTree>
    <p:extLst>
      <p:ext uri="{BB962C8B-B14F-4D97-AF65-F5344CB8AC3E}">
        <p14:creationId xmlns:p14="http://schemas.microsoft.com/office/powerpoint/2010/main" val="9210299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567E359B-DE1D-3EEE-F7E0-FCC0DAD9BBFB}"/>
              </a:ext>
            </a:extLst>
          </p:cNvPr>
          <p:cNvSpPr/>
          <p:nvPr/>
        </p:nvSpPr>
        <p:spPr>
          <a:xfrm>
            <a:off x="590003" y="1900238"/>
            <a:ext cx="1371600" cy="1371600"/>
          </a:xfrm>
          <a:prstGeom prst="ellipse">
            <a:avLst/>
          </a:prstGeom>
          <a:ln w="3175">
            <a:noFill/>
          </a:ln>
          <a:effectLst>
            <a:reflection blurRad="6350" stA="52000" endA="300" endPos="350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rebuchet MS" panose="020B0703020202090204" pitchFamily="34" charset="0"/>
            </a:endParaRPr>
          </a:p>
        </p:txBody>
      </p:sp>
      <p:sp>
        <p:nvSpPr>
          <p:cNvPr id="10" name="Oval 9">
            <a:extLst>
              <a:ext uri="{FF2B5EF4-FFF2-40B4-BE49-F238E27FC236}">
                <a16:creationId xmlns:a16="http://schemas.microsoft.com/office/drawing/2014/main" id="{3A107973-12FB-10C8-7FE7-E5E804523598}"/>
              </a:ext>
            </a:extLst>
          </p:cNvPr>
          <p:cNvSpPr/>
          <p:nvPr/>
        </p:nvSpPr>
        <p:spPr>
          <a:xfrm>
            <a:off x="2238101" y="1900238"/>
            <a:ext cx="1371600" cy="1371600"/>
          </a:xfrm>
          <a:prstGeom prst="ellipse">
            <a:avLst/>
          </a:prstGeom>
          <a:solidFill>
            <a:schemeClr val="accent2"/>
          </a:solidFill>
          <a:ln w="3175">
            <a:noFill/>
          </a:ln>
          <a:effectLst>
            <a:reflection blurRad="6350" stA="52000" endA="300" endPos="350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rebuchet MS" panose="020B0703020202090204" pitchFamily="34" charset="0"/>
            </a:endParaRPr>
          </a:p>
        </p:txBody>
      </p:sp>
      <p:sp>
        <p:nvSpPr>
          <p:cNvPr id="11" name="Oval 10">
            <a:extLst>
              <a:ext uri="{FF2B5EF4-FFF2-40B4-BE49-F238E27FC236}">
                <a16:creationId xmlns:a16="http://schemas.microsoft.com/office/drawing/2014/main" id="{2B53EA1A-3094-D26F-FE69-D55BF0C2B7F4}"/>
              </a:ext>
            </a:extLst>
          </p:cNvPr>
          <p:cNvSpPr/>
          <p:nvPr/>
        </p:nvSpPr>
        <p:spPr>
          <a:xfrm>
            <a:off x="3886199" y="1900238"/>
            <a:ext cx="1371600" cy="1371600"/>
          </a:xfrm>
          <a:prstGeom prst="ellipse">
            <a:avLst/>
          </a:prstGeom>
          <a:solidFill>
            <a:schemeClr val="accent3"/>
          </a:solidFill>
          <a:ln w="3175">
            <a:noFill/>
          </a:ln>
          <a:effectLst>
            <a:reflection blurRad="6350" stA="52000" endA="300" endPos="350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rebuchet MS" panose="020B0703020202090204" pitchFamily="34" charset="0"/>
            </a:endParaRPr>
          </a:p>
        </p:txBody>
      </p:sp>
      <p:sp>
        <p:nvSpPr>
          <p:cNvPr id="12" name="Oval 11">
            <a:extLst>
              <a:ext uri="{FF2B5EF4-FFF2-40B4-BE49-F238E27FC236}">
                <a16:creationId xmlns:a16="http://schemas.microsoft.com/office/drawing/2014/main" id="{A933E39D-BA9C-BADF-CD8F-5D68B8A14DBD}"/>
              </a:ext>
            </a:extLst>
          </p:cNvPr>
          <p:cNvSpPr/>
          <p:nvPr/>
        </p:nvSpPr>
        <p:spPr>
          <a:xfrm>
            <a:off x="5534297" y="1900238"/>
            <a:ext cx="1371600" cy="1371600"/>
          </a:xfrm>
          <a:prstGeom prst="ellipse">
            <a:avLst/>
          </a:prstGeom>
          <a:solidFill>
            <a:schemeClr val="accent4"/>
          </a:solidFill>
          <a:ln w="3175">
            <a:noFill/>
          </a:ln>
          <a:effectLst>
            <a:reflection blurRad="6350" stA="52000" endA="300" endPos="350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rebuchet MS" panose="020B0703020202090204" pitchFamily="34" charset="0"/>
            </a:endParaRPr>
          </a:p>
        </p:txBody>
      </p:sp>
      <p:sp>
        <p:nvSpPr>
          <p:cNvPr id="13" name="Oval 12">
            <a:extLst>
              <a:ext uri="{FF2B5EF4-FFF2-40B4-BE49-F238E27FC236}">
                <a16:creationId xmlns:a16="http://schemas.microsoft.com/office/drawing/2014/main" id="{0D0DCF76-3F9C-AC1C-2E95-DFD439CED04D}"/>
              </a:ext>
            </a:extLst>
          </p:cNvPr>
          <p:cNvSpPr/>
          <p:nvPr/>
        </p:nvSpPr>
        <p:spPr>
          <a:xfrm>
            <a:off x="7182397" y="1900238"/>
            <a:ext cx="1371600" cy="1371600"/>
          </a:xfrm>
          <a:prstGeom prst="ellipse">
            <a:avLst/>
          </a:prstGeom>
          <a:solidFill>
            <a:schemeClr val="accent5"/>
          </a:solidFill>
          <a:ln w="3175">
            <a:noFill/>
          </a:ln>
          <a:effectLst>
            <a:reflection blurRad="6350" stA="52000" endA="300" endPos="350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Trebuchet MS" panose="020B0703020202090204" pitchFamily="34" charset="0"/>
            </a:endParaRPr>
          </a:p>
        </p:txBody>
      </p:sp>
      <p:sp>
        <p:nvSpPr>
          <p:cNvPr id="6" name="Title 5">
            <a:extLst>
              <a:ext uri="{FF2B5EF4-FFF2-40B4-BE49-F238E27FC236}">
                <a16:creationId xmlns:a16="http://schemas.microsoft.com/office/drawing/2014/main" id="{C87D56E2-644A-D1C8-ED5D-E6BCEB016F86}"/>
              </a:ext>
            </a:extLst>
          </p:cNvPr>
          <p:cNvSpPr>
            <a:spLocks noGrp="1"/>
          </p:cNvSpPr>
          <p:nvPr>
            <p:ph type="title"/>
          </p:nvPr>
        </p:nvSpPr>
        <p:spPr>
          <a:xfrm>
            <a:off x="323850" y="211575"/>
            <a:ext cx="8496225" cy="415488"/>
          </a:xfrm>
        </p:spPr>
        <p:txBody>
          <a:bodyPr/>
          <a:lstStyle/>
          <a:p>
            <a:r>
              <a:rPr lang="en-US"/>
              <a:t>Benefits of Generative AI in DC/Edge device</a:t>
            </a:r>
          </a:p>
        </p:txBody>
      </p:sp>
      <p:pic>
        <p:nvPicPr>
          <p:cNvPr id="38" name="Graphic 37" descr="Processor with solid fill">
            <a:extLst>
              <a:ext uri="{FF2B5EF4-FFF2-40B4-BE49-F238E27FC236}">
                <a16:creationId xmlns:a16="http://schemas.microsoft.com/office/drawing/2014/main" id="{3D457788-C548-CE86-032E-0BA3546AD7C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42975" y="2263140"/>
            <a:ext cx="617220" cy="617220"/>
          </a:xfrm>
          <a:prstGeom prst="rect">
            <a:avLst/>
          </a:prstGeom>
          <a:effectLst>
            <a:outerShdw blurRad="63500" dist="127000" dir="2700000" algn="ctr" rotWithShape="0">
              <a:srgbClr val="000000">
                <a:alpha val="20000"/>
              </a:srgbClr>
            </a:outerShdw>
          </a:effectLst>
        </p:spPr>
      </p:pic>
      <p:pic>
        <p:nvPicPr>
          <p:cNvPr id="43" name="Graphic 42" descr="Hourglass 30% with solid fill">
            <a:extLst>
              <a:ext uri="{FF2B5EF4-FFF2-40B4-BE49-F238E27FC236}">
                <a16:creationId xmlns:a16="http://schemas.microsoft.com/office/drawing/2014/main" id="{FAB23FB2-74B7-CF71-9B1A-F09C2192FF0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615291" y="2257002"/>
            <a:ext cx="617220" cy="617220"/>
          </a:xfrm>
          <a:prstGeom prst="rect">
            <a:avLst/>
          </a:prstGeom>
          <a:effectLst>
            <a:outerShdw blurRad="63500" dist="127000" dir="2700000" algn="ctr" rotWithShape="0">
              <a:srgbClr val="000000">
                <a:alpha val="20000"/>
              </a:srgbClr>
            </a:outerShdw>
          </a:effectLst>
        </p:spPr>
      </p:pic>
      <p:pic>
        <p:nvPicPr>
          <p:cNvPr id="50" name="Graphic 49">
            <a:extLst>
              <a:ext uri="{FF2B5EF4-FFF2-40B4-BE49-F238E27FC236}">
                <a16:creationId xmlns:a16="http://schemas.microsoft.com/office/drawing/2014/main" id="{3BFF3AE7-D3C6-4871-5A41-A562105F9E8B}"/>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4281423" y="2257002"/>
            <a:ext cx="617220" cy="617220"/>
          </a:xfrm>
          <a:prstGeom prst="rect">
            <a:avLst/>
          </a:prstGeom>
          <a:effectLst>
            <a:outerShdw blurRad="63500" dist="127000" dir="2700000" algn="ctr" rotWithShape="0">
              <a:srgbClr val="000000">
                <a:alpha val="20000"/>
              </a:srgbClr>
            </a:outerShdw>
          </a:effectLst>
        </p:spPr>
      </p:pic>
      <p:pic>
        <p:nvPicPr>
          <p:cNvPr id="57" name="Graphic 56" descr="Tools with solid fill">
            <a:extLst>
              <a:ext uri="{FF2B5EF4-FFF2-40B4-BE49-F238E27FC236}">
                <a16:creationId xmlns:a16="http://schemas.microsoft.com/office/drawing/2014/main" id="{AF17E7EB-3944-49D3-D134-9A79EBE35213}"/>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7583805" y="2257002"/>
            <a:ext cx="617220" cy="617220"/>
          </a:xfrm>
          <a:prstGeom prst="rect">
            <a:avLst/>
          </a:prstGeom>
          <a:effectLst>
            <a:outerShdw blurRad="63500" dist="127000" dir="2700000" algn="ctr" rotWithShape="0">
              <a:srgbClr val="000000">
                <a:alpha val="20000"/>
              </a:srgbClr>
            </a:outerShdw>
          </a:effectLst>
        </p:spPr>
      </p:pic>
      <p:pic>
        <p:nvPicPr>
          <p:cNvPr id="58" name="Graphic 57" descr="Car with solid fill">
            <a:extLst>
              <a:ext uri="{FF2B5EF4-FFF2-40B4-BE49-F238E27FC236}">
                <a16:creationId xmlns:a16="http://schemas.microsoft.com/office/drawing/2014/main" id="{AA33EF98-29D2-8091-0746-4CB829088364}"/>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5926770" y="2257002"/>
            <a:ext cx="617220" cy="617220"/>
          </a:xfrm>
          <a:prstGeom prst="rect">
            <a:avLst/>
          </a:prstGeom>
          <a:effectLst>
            <a:outerShdw blurRad="63500" dist="127000" dir="2700000" algn="ctr" rotWithShape="0">
              <a:srgbClr val="000000">
                <a:alpha val="20000"/>
              </a:srgbClr>
            </a:outerShdw>
          </a:effectLst>
        </p:spPr>
      </p:pic>
      <p:sp>
        <p:nvSpPr>
          <p:cNvPr id="15" name="TextBox 14">
            <a:extLst>
              <a:ext uri="{FF2B5EF4-FFF2-40B4-BE49-F238E27FC236}">
                <a16:creationId xmlns:a16="http://schemas.microsoft.com/office/drawing/2014/main" id="{80F89775-8751-9928-096F-C6110E9A05FC}"/>
              </a:ext>
            </a:extLst>
          </p:cNvPr>
          <p:cNvSpPr txBox="1"/>
          <p:nvPr/>
        </p:nvSpPr>
        <p:spPr>
          <a:xfrm>
            <a:off x="542105" y="3409283"/>
            <a:ext cx="1533796" cy="646331"/>
          </a:xfrm>
          <a:prstGeom prst="rect">
            <a:avLst/>
          </a:prstGeom>
          <a:noFill/>
        </p:spPr>
        <p:txBody>
          <a:bodyPr wrap="square" rtlCol="0">
            <a:spAutoFit/>
          </a:bodyPr>
          <a:lstStyle/>
          <a:p>
            <a:pPr algn="ctr"/>
            <a:r>
              <a:rPr lang="en-US" sz="1200">
                <a:solidFill>
                  <a:schemeClr val="bg1"/>
                </a:solidFill>
                <a:latin typeface="Trebuchet MS" panose="020B0703020202090204" pitchFamily="34" charset="0"/>
                <a:cs typeface="Segoe UI Semibold" panose="020B0702040204020203" pitchFamily="34" charset="0"/>
              </a:rPr>
              <a:t>Low compute footprint and can run on older GPUs</a:t>
            </a:r>
          </a:p>
        </p:txBody>
      </p:sp>
      <p:sp>
        <p:nvSpPr>
          <p:cNvPr id="16" name="TextBox 15">
            <a:extLst>
              <a:ext uri="{FF2B5EF4-FFF2-40B4-BE49-F238E27FC236}">
                <a16:creationId xmlns:a16="http://schemas.microsoft.com/office/drawing/2014/main" id="{879DF743-1FAC-49B5-CA1E-BB8A308D6DA9}"/>
              </a:ext>
            </a:extLst>
          </p:cNvPr>
          <p:cNvSpPr txBox="1"/>
          <p:nvPr/>
        </p:nvSpPr>
        <p:spPr>
          <a:xfrm>
            <a:off x="2254701" y="3409283"/>
            <a:ext cx="1371600" cy="646331"/>
          </a:xfrm>
          <a:prstGeom prst="rect">
            <a:avLst/>
          </a:prstGeom>
          <a:noFill/>
        </p:spPr>
        <p:txBody>
          <a:bodyPr wrap="square" rtlCol="0">
            <a:spAutoFit/>
          </a:bodyPr>
          <a:lstStyle/>
          <a:p>
            <a:pPr algn="ctr"/>
            <a:r>
              <a:rPr lang="en-US" sz="1200">
                <a:solidFill>
                  <a:schemeClr val="bg1"/>
                </a:solidFill>
                <a:latin typeface="Trebuchet MS" panose="020B0703020202090204" pitchFamily="34" charset="0"/>
                <a:cs typeface="Segoe UI Semibold" panose="020B0702040204020203" pitchFamily="34" charset="0"/>
              </a:rPr>
              <a:t>Ultra Low Latency thanks to its small size</a:t>
            </a:r>
          </a:p>
        </p:txBody>
      </p:sp>
      <p:sp>
        <p:nvSpPr>
          <p:cNvPr id="17" name="TextBox 16">
            <a:extLst>
              <a:ext uri="{FF2B5EF4-FFF2-40B4-BE49-F238E27FC236}">
                <a16:creationId xmlns:a16="http://schemas.microsoft.com/office/drawing/2014/main" id="{50741178-7A6D-93A0-2BE1-DE0A82B2B072}"/>
              </a:ext>
            </a:extLst>
          </p:cNvPr>
          <p:cNvSpPr txBox="1"/>
          <p:nvPr/>
        </p:nvSpPr>
        <p:spPr>
          <a:xfrm>
            <a:off x="3805102" y="3409283"/>
            <a:ext cx="1533796" cy="646331"/>
          </a:xfrm>
          <a:prstGeom prst="rect">
            <a:avLst/>
          </a:prstGeom>
          <a:noFill/>
        </p:spPr>
        <p:txBody>
          <a:bodyPr wrap="square" rtlCol="0">
            <a:spAutoFit/>
          </a:bodyPr>
          <a:lstStyle/>
          <a:p>
            <a:pPr algn="ctr"/>
            <a:r>
              <a:rPr lang="en-US" sz="1200">
                <a:solidFill>
                  <a:schemeClr val="bg1"/>
                </a:solidFill>
                <a:latin typeface="Trebuchet MS" panose="020B0703020202090204" pitchFamily="34" charset="0"/>
                <a:cs typeface="Segoe UI Semibold" panose="020B0702040204020203" pitchFamily="34" charset="0"/>
              </a:rPr>
              <a:t>Easy on your wallet, and hence business viable</a:t>
            </a:r>
          </a:p>
        </p:txBody>
      </p:sp>
      <p:sp>
        <p:nvSpPr>
          <p:cNvPr id="18" name="TextBox 17">
            <a:extLst>
              <a:ext uri="{FF2B5EF4-FFF2-40B4-BE49-F238E27FC236}">
                <a16:creationId xmlns:a16="http://schemas.microsoft.com/office/drawing/2014/main" id="{98DD25CB-F62C-D2FD-B14D-5F625F119172}"/>
              </a:ext>
            </a:extLst>
          </p:cNvPr>
          <p:cNvSpPr txBox="1"/>
          <p:nvPr/>
        </p:nvSpPr>
        <p:spPr>
          <a:xfrm>
            <a:off x="5493749" y="3409283"/>
            <a:ext cx="1533796" cy="646331"/>
          </a:xfrm>
          <a:prstGeom prst="rect">
            <a:avLst/>
          </a:prstGeom>
          <a:noFill/>
        </p:spPr>
        <p:txBody>
          <a:bodyPr wrap="square" rtlCol="0">
            <a:spAutoFit/>
          </a:bodyPr>
          <a:lstStyle/>
          <a:p>
            <a:pPr algn="ctr"/>
            <a:r>
              <a:rPr lang="en-US" sz="1200">
                <a:solidFill>
                  <a:schemeClr val="bg1"/>
                </a:solidFill>
                <a:latin typeface="Trebuchet MS" panose="020B0703020202090204" pitchFamily="34" charset="0"/>
                <a:cs typeface="Segoe UI Semibold" panose="020B0702040204020203" pitchFamily="34" charset="0"/>
              </a:rPr>
              <a:t>Can be deployed on-prem or on-edge devices</a:t>
            </a:r>
          </a:p>
        </p:txBody>
      </p:sp>
      <p:sp>
        <p:nvSpPr>
          <p:cNvPr id="19" name="TextBox 18">
            <a:extLst>
              <a:ext uri="{FF2B5EF4-FFF2-40B4-BE49-F238E27FC236}">
                <a16:creationId xmlns:a16="http://schemas.microsoft.com/office/drawing/2014/main" id="{2DDE36D9-7577-7FE2-C9D5-0CCA6E99374A}"/>
              </a:ext>
            </a:extLst>
          </p:cNvPr>
          <p:cNvSpPr txBox="1"/>
          <p:nvPr/>
        </p:nvSpPr>
        <p:spPr>
          <a:xfrm>
            <a:off x="7182397" y="3409283"/>
            <a:ext cx="1428480" cy="646331"/>
          </a:xfrm>
          <a:prstGeom prst="rect">
            <a:avLst/>
          </a:prstGeom>
          <a:noFill/>
        </p:spPr>
        <p:txBody>
          <a:bodyPr wrap="square" rtlCol="0">
            <a:spAutoFit/>
          </a:bodyPr>
          <a:lstStyle/>
          <a:p>
            <a:pPr algn="ctr" defTabSz="699557">
              <a:defRPr/>
            </a:pPr>
            <a:r>
              <a:rPr lang="en-US" sz="1200">
                <a:solidFill>
                  <a:schemeClr val="bg1"/>
                </a:solidFill>
                <a:latin typeface="Trebuchet MS" panose="020B0703020202090204" pitchFamily="34" charset="0"/>
                <a:cs typeface="Segoe UI Semibold" panose="020B0702040204020203" pitchFamily="34" charset="0"/>
              </a:rPr>
              <a:t>Easier &amp; Affordable to customize</a:t>
            </a:r>
          </a:p>
        </p:txBody>
      </p:sp>
    </p:spTree>
    <p:extLst>
      <p:ext uri="{BB962C8B-B14F-4D97-AF65-F5344CB8AC3E}">
        <p14:creationId xmlns:p14="http://schemas.microsoft.com/office/powerpoint/2010/main" val="25461421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strVal val="4/3*#ppt_w"/>
                                          </p:val>
                                        </p:tav>
                                        <p:tav tm="100000">
                                          <p:val>
                                            <p:strVal val="#ppt_w"/>
                                          </p:val>
                                        </p:tav>
                                      </p:tavLst>
                                    </p:anim>
                                    <p:anim calcmode="lin" valueType="num">
                                      <p:cBhvr>
                                        <p:cTn id="8" dur="500" fill="hold"/>
                                        <p:tgtEl>
                                          <p:spTgt spid="38"/>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72"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strVal val="2/3*#ppt_w"/>
                                          </p:val>
                                        </p:tav>
                                        <p:tav tm="100000">
                                          <p:val>
                                            <p:strVal val="#ppt_w"/>
                                          </p:val>
                                        </p:tav>
                                      </p:tavLst>
                                    </p:anim>
                                    <p:anim calcmode="lin" valueType="num">
                                      <p:cBhvr>
                                        <p:cTn id="13" dur="500" fill="hold"/>
                                        <p:tgtEl>
                                          <p:spTgt spid="15"/>
                                        </p:tgtEl>
                                        <p:attrNameLst>
                                          <p:attrName>ppt_h</p:attrName>
                                        </p:attrNameLst>
                                      </p:cBhvr>
                                      <p:tavLst>
                                        <p:tav tm="0">
                                          <p:val>
                                            <p:strVal val="2/3*#ppt_h"/>
                                          </p:val>
                                        </p:tav>
                                        <p:tav tm="100000">
                                          <p:val>
                                            <p:strVal val="#ppt_h"/>
                                          </p:val>
                                        </p:tav>
                                      </p:tavLst>
                                    </p:anim>
                                  </p:childTnLst>
                                </p:cTn>
                              </p:par>
                            </p:childTnLst>
                          </p:cTn>
                        </p:par>
                        <p:par>
                          <p:cTn id="14" fill="hold">
                            <p:stCondLst>
                              <p:cond delay="1000"/>
                            </p:stCondLst>
                            <p:childTnLst>
                              <p:par>
                                <p:cTn id="15" presetID="23" presetClass="entr" presetSubtype="288"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strVal val="4/3*#ppt_w"/>
                                          </p:val>
                                        </p:tav>
                                        <p:tav tm="100000">
                                          <p:val>
                                            <p:strVal val="#ppt_w"/>
                                          </p:val>
                                        </p:tav>
                                      </p:tavLst>
                                    </p:anim>
                                    <p:anim calcmode="lin" valueType="num">
                                      <p:cBhvr>
                                        <p:cTn id="18" dur="500" fill="hold"/>
                                        <p:tgtEl>
                                          <p:spTgt spid="43"/>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72"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strVal val="2/3*#ppt_w"/>
                                          </p:val>
                                        </p:tav>
                                        <p:tav tm="100000">
                                          <p:val>
                                            <p:strVal val="#ppt_w"/>
                                          </p:val>
                                        </p:tav>
                                      </p:tavLst>
                                    </p:anim>
                                    <p:anim calcmode="lin" valueType="num">
                                      <p:cBhvr>
                                        <p:cTn id="23" dur="500" fill="hold"/>
                                        <p:tgtEl>
                                          <p:spTgt spid="16"/>
                                        </p:tgtEl>
                                        <p:attrNameLst>
                                          <p:attrName>ppt_h</p:attrName>
                                        </p:attrNameLst>
                                      </p:cBhvr>
                                      <p:tavLst>
                                        <p:tav tm="0">
                                          <p:val>
                                            <p:strVal val="2/3*#ppt_h"/>
                                          </p:val>
                                        </p:tav>
                                        <p:tav tm="100000">
                                          <p:val>
                                            <p:strVal val="#ppt_h"/>
                                          </p:val>
                                        </p:tav>
                                      </p:tavLst>
                                    </p:anim>
                                  </p:childTnLst>
                                </p:cTn>
                              </p:par>
                            </p:childTnLst>
                          </p:cTn>
                        </p:par>
                        <p:par>
                          <p:cTn id="24" fill="hold">
                            <p:stCondLst>
                              <p:cond delay="2000"/>
                            </p:stCondLst>
                            <p:childTnLst>
                              <p:par>
                                <p:cTn id="25" presetID="23" presetClass="entr" presetSubtype="288"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strVal val="4/3*#ppt_w"/>
                                          </p:val>
                                        </p:tav>
                                        <p:tav tm="100000">
                                          <p:val>
                                            <p:strVal val="#ppt_w"/>
                                          </p:val>
                                        </p:tav>
                                      </p:tavLst>
                                    </p:anim>
                                    <p:anim calcmode="lin" valueType="num">
                                      <p:cBhvr>
                                        <p:cTn id="28" dur="500" fill="hold"/>
                                        <p:tgtEl>
                                          <p:spTgt spid="50"/>
                                        </p:tgtEl>
                                        <p:attrNameLst>
                                          <p:attrName>ppt_h</p:attrName>
                                        </p:attrNameLst>
                                      </p:cBhvr>
                                      <p:tavLst>
                                        <p:tav tm="0">
                                          <p:val>
                                            <p:strVal val="4/3*#ppt_h"/>
                                          </p:val>
                                        </p:tav>
                                        <p:tav tm="100000">
                                          <p:val>
                                            <p:strVal val="#ppt_h"/>
                                          </p:val>
                                        </p:tav>
                                      </p:tavLst>
                                    </p:anim>
                                  </p:childTnLst>
                                </p:cTn>
                              </p:par>
                            </p:childTnLst>
                          </p:cTn>
                        </p:par>
                        <p:par>
                          <p:cTn id="29" fill="hold">
                            <p:stCondLst>
                              <p:cond delay="2500"/>
                            </p:stCondLst>
                            <p:childTnLst>
                              <p:par>
                                <p:cTn id="30" presetID="23" presetClass="entr" presetSubtype="272"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strVal val="2/3*#ppt_w"/>
                                          </p:val>
                                        </p:tav>
                                        <p:tav tm="100000">
                                          <p:val>
                                            <p:strVal val="#ppt_w"/>
                                          </p:val>
                                        </p:tav>
                                      </p:tavLst>
                                    </p:anim>
                                    <p:anim calcmode="lin" valueType="num">
                                      <p:cBhvr>
                                        <p:cTn id="33" dur="500" fill="hold"/>
                                        <p:tgtEl>
                                          <p:spTgt spid="17"/>
                                        </p:tgtEl>
                                        <p:attrNameLst>
                                          <p:attrName>ppt_h</p:attrName>
                                        </p:attrNameLst>
                                      </p:cBhvr>
                                      <p:tavLst>
                                        <p:tav tm="0">
                                          <p:val>
                                            <p:strVal val="2/3*#ppt_h"/>
                                          </p:val>
                                        </p:tav>
                                        <p:tav tm="100000">
                                          <p:val>
                                            <p:strVal val="#ppt_h"/>
                                          </p:val>
                                        </p:tav>
                                      </p:tavLst>
                                    </p:anim>
                                  </p:childTnLst>
                                </p:cTn>
                              </p:par>
                            </p:childTnLst>
                          </p:cTn>
                        </p:par>
                        <p:par>
                          <p:cTn id="34" fill="hold">
                            <p:stCondLst>
                              <p:cond delay="3000"/>
                            </p:stCondLst>
                            <p:childTnLst>
                              <p:par>
                                <p:cTn id="35" presetID="23" presetClass="entr" presetSubtype="28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strVal val="4/3*#ppt_w"/>
                                          </p:val>
                                        </p:tav>
                                        <p:tav tm="100000">
                                          <p:val>
                                            <p:strVal val="#ppt_w"/>
                                          </p:val>
                                        </p:tav>
                                      </p:tavLst>
                                    </p:anim>
                                    <p:anim calcmode="lin" valueType="num">
                                      <p:cBhvr>
                                        <p:cTn id="38" dur="500" fill="hold"/>
                                        <p:tgtEl>
                                          <p:spTgt spid="58"/>
                                        </p:tgtEl>
                                        <p:attrNameLst>
                                          <p:attrName>ppt_h</p:attrName>
                                        </p:attrNameLst>
                                      </p:cBhvr>
                                      <p:tavLst>
                                        <p:tav tm="0">
                                          <p:val>
                                            <p:strVal val="4/3*#ppt_h"/>
                                          </p:val>
                                        </p:tav>
                                        <p:tav tm="100000">
                                          <p:val>
                                            <p:strVal val="#ppt_h"/>
                                          </p:val>
                                        </p:tav>
                                      </p:tavLst>
                                    </p:anim>
                                  </p:childTnLst>
                                </p:cTn>
                              </p:par>
                            </p:childTnLst>
                          </p:cTn>
                        </p:par>
                        <p:par>
                          <p:cTn id="39" fill="hold">
                            <p:stCondLst>
                              <p:cond delay="3500"/>
                            </p:stCondLst>
                            <p:childTnLst>
                              <p:par>
                                <p:cTn id="40" presetID="23" presetClass="entr" presetSubtype="272"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strVal val="2/3*#ppt_w"/>
                                          </p:val>
                                        </p:tav>
                                        <p:tav tm="100000">
                                          <p:val>
                                            <p:strVal val="#ppt_w"/>
                                          </p:val>
                                        </p:tav>
                                      </p:tavLst>
                                    </p:anim>
                                    <p:anim calcmode="lin" valueType="num">
                                      <p:cBhvr>
                                        <p:cTn id="43" dur="500" fill="hold"/>
                                        <p:tgtEl>
                                          <p:spTgt spid="18"/>
                                        </p:tgtEl>
                                        <p:attrNameLst>
                                          <p:attrName>ppt_h</p:attrName>
                                        </p:attrNameLst>
                                      </p:cBhvr>
                                      <p:tavLst>
                                        <p:tav tm="0">
                                          <p:val>
                                            <p:strVal val="2/3*#ppt_h"/>
                                          </p:val>
                                        </p:tav>
                                        <p:tav tm="100000">
                                          <p:val>
                                            <p:strVal val="#ppt_h"/>
                                          </p:val>
                                        </p:tav>
                                      </p:tavLst>
                                    </p:anim>
                                  </p:childTnLst>
                                </p:cTn>
                              </p:par>
                            </p:childTnLst>
                          </p:cTn>
                        </p:par>
                        <p:par>
                          <p:cTn id="44" fill="hold">
                            <p:stCondLst>
                              <p:cond delay="4000"/>
                            </p:stCondLst>
                            <p:childTnLst>
                              <p:par>
                                <p:cTn id="45" presetID="23" presetClass="entr" presetSubtype="288"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strVal val="4/3*#ppt_w"/>
                                          </p:val>
                                        </p:tav>
                                        <p:tav tm="100000">
                                          <p:val>
                                            <p:strVal val="#ppt_w"/>
                                          </p:val>
                                        </p:tav>
                                      </p:tavLst>
                                    </p:anim>
                                    <p:anim calcmode="lin" valueType="num">
                                      <p:cBhvr>
                                        <p:cTn id="48" dur="500" fill="hold"/>
                                        <p:tgtEl>
                                          <p:spTgt spid="57"/>
                                        </p:tgtEl>
                                        <p:attrNameLst>
                                          <p:attrName>ppt_h</p:attrName>
                                        </p:attrNameLst>
                                      </p:cBhvr>
                                      <p:tavLst>
                                        <p:tav tm="0">
                                          <p:val>
                                            <p:strVal val="4/3*#ppt_h"/>
                                          </p:val>
                                        </p:tav>
                                        <p:tav tm="100000">
                                          <p:val>
                                            <p:strVal val="#ppt_h"/>
                                          </p:val>
                                        </p:tav>
                                      </p:tavLst>
                                    </p:anim>
                                  </p:childTnLst>
                                </p:cTn>
                              </p:par>
                            </p:childTnLst>
                          </p:cTn>
                        </p:par>
                        <p:par>
                          <p:cTn id="49" fill="hold">
                            <p:stCondLst>
                              <p:cond delay="4500"/>
                            </p:stCondLst>
                            <p:childTnLst>
                              <p:par>
                                <p:cTn id="50" presetID="23" presetClass="entr" presetSubtype="27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strVal val="2/3*#ppt_w"/>
                                          </p:val>
                                        </p:tav>
                                        <p:tav tm="100000">
                                          <p:val>
                                            <p:strVal val="#ppt_w"/>
                                          </p:val>
                                        </p:tav>
                                      </p:tavLst>
                                    </p:anim>
                                    <p:anim calcmode="lin" valueType="num">
                                      <p:cBhvr>
                                        <p:cTn id="53" dur="500" fill="hold"/>
                                        <p:tgtEl>
                                          <p:spTgt spid="19"/>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itle 9">
            <a:extLst>
              <a:ext uri="{FF2B5EF4-FFF2-40B4-BE49-F238E27FC236}">
                <a16:creationId xmlns:a16="http://schemas.microsoft.com/office/drawing/2014/main" id="{9A17E29C-A9B3-6588-0668-B2AE6B400651}"/>
              </a:ext>
            </a:extLst>
          </p:cNvPr>
          <p:cNvSpPr>
            <a:spLocks noGrp="1"/>
          </p:cNvSpPr>
          <p:nvPr>
            <p:ph type="title"/>
          </p:nvPr>
        </p:nvSpPr>
        <p:spPr>
          <a:xfrm>
            <a:off x="323850" y="211575"/>
            <a:ext cx="8496225" cy="415488"/>
          </a:xfrm>
        </p:spPr>
        <p:txBody>
          <a:bodyPr>
            <a:normAutofit/>
          </a:bodyPr>
          <a:lstStyle/>
          <a:p>
            <a:r>
              <a:rPr lang="en-US"/>
              <a:t>MANUFACTURING USE CASES</a:t>
            </a:r>
          </a:p>
        </p:txBody>
      </p:sp>
      <p:cxnSp>
        <p:nvCxnSpPr>
          <p:cNvPr id="3" name="Straight Arrow Connector 2">
            <a:extLst>
              <a:ext uri="{FF2B5EF4-FFF2-40B4-BE49-F238E27FC236}">
                <a16:creationId xmlns:a16="http://schemas.microsoft.com/office/drawing/2014/main" id="{B36342AE-6594-C8F0-4C50-5E9AE86C9410}"/>
              </a:ext>
            </a:extLst>
          </p:cNvPr>
          <p:cNvCxnSpPr>
            <a:cxnSpLocks/>
          </p:cNvCxnSpPr>
          <p:nvPr/>
        </p:nvCxnSpPr>
        <p:spPr>
          <a:xfrm>
            <a:off x="974440" y="4127274"/>
            <a:ext cx="7128000" cy="0"/>
          </a:xfrm>
          <a:prstGeom prst="straightConnector1">
            <a:avLst/>
          </a:prstGeom>
          <a:ln>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FD49BC0C-617F-8F3D-0B4E-D8B61919FC60}"/>
              </a:ext>
            </a:extLst>
          </p:cNvPr>
          <p:cNvCxnSpPr>
            <a:cxnSpLocks/>
          </p:cNvCxnSpPr>
          <p:nvPr/>
        </p:nvCxnSpPr>
        <p:spPr>
          <a:xfrm flipV="1">
            <a:off x="974439" y="1519620"/>
            <a:ext cx="0" cy="2607654"/>
          </a:xfrm>
          <a:prstGeom prst="straightConnector1">
            <a:avLst/>
          </a:prstGeom>
          <a:ln>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89B82B6B-0E17-2D0A-BF90-3DFEE5A467CC}"/>
              </a:ext>
            </a:extLst>
          </p:cNvPr>
          <p:cNvSpPr txBox="1"/>
          <p:nvPr/>
        </p:nvSpPr>
        <p:spPr>
          <a:xfrm>
            <a:off x="8063971" y="3939936"/>
            <a:ext cx="812986" cy="577081"/>
          </a:xfrm>
          <a:prstGeom prst="rect">
            <a:avLst/>
          </a:prstGeom>
          <a:noFill/>
          <a:ln>
            <a:noFill/>
          </a:ln>
        </p:spPr>
        <p:txBody>
          <a:bodyPr wrap="square" rtlCol="0" anchor="ctr">
            <a:spAutoFit/>
          </a:bodyPr>
          <a:lstStyle/>
          <a:p>
            <a:pPr algn="ctr" defTabSz="685766">
              <a:defRPr/>
            </a:pPr>
            <a:r>
              <a:rPr lang="en-US" sz="1050" b="1">
                <a:solidFill>
                  <a:srgbClr val="BED730"/>
                </a:solidFill>
                <a:latin typeface="Trebuchet MS" panose="020B0703020202090204" pitchFamily="34" charset="0"/>
              </a:rPr>
              <a:t>Sify &amp; Microsoft   Services</a:t>
            </a:r>
          </a:p>
        </p:txBody>
      </p:sp>
      <p:sp>
        <p:nvSpPr>
          <p:cNvPr id="15" name="TextBox 14">
            <a:extLst>
              <a:ext uri="{FF2B5EF4-FFF2-40B4-BE49-F238E27FC236}">
                <a16:creationId xmlns:a16="http://schemas.microsoft.com/office/drawing/2014/main" id="{A0F5C73D-8643-7529-F7D1-AEBF62D44FB8}"/>
              </a:ext>
            </a:extLst>
          </p:cNvPr>
          <p:cNvSpPr txBox="1"/>
          <p:nvPr/>
        </p:nvSpPr>
        <p:spPr>
          <a:xfrm>
            <a:off x="323850" y="4293637"/>
            <a:ext cx="891913" cy="276999"/>
          </a:xfrm>
          <a:prstGeom prst="rect">
            <a:avLst/>
          </a:prstGeom>
          <a:noFill/>
          <a:ln>
            <a:noFill/>
          </a:ln>
        </p:spPr>
        <p:txBody>
          <a:bodyPr wrap="square" rtlCol="0">
            <a:spAutoFit/>
          </a:bodyPr>
          <a:lstStyle/>
          <a:p>
            <a:pPr>
              <a:defRPr/>
            </a:pPr>
            <a:r>
              <a:rPr lang="en-US" sz="1200" b="1">
                <a:solidFill>
                  <a:srgbClr val="BED730"/>
                </a:solidFill>
                <a:latin typeface="Trebuchet MS" panose="020B0703020202090204" pitchFamily="34" charset="0"/>
              </a:rPr>
              <a:t>Benefits</a:t>
            </a:r>
            <a:endParaRPr lang="en-IN" sz="1200" b="1">
              <a:solidFill>
                <a:srgbClr val="BED730"/>
              </a:solidFill>
              <a:latin typeface="Trebuchet MS" panose="020B0703020202090204" pitchFamily="34" charset="0"/>
            </a:endParaRPr>
          </a:p>
        </p:txBody>
      </p:sp>
      <p:sp>
        <p:nvSpPr>
          <p:cNvPr id="16" name="TextBox 15">
            <a:extLst>
              <a:ext uri="{FF2B5EF4-FFF2-40B4-BE49-F238E27FC236}">
                <a16:creationId xmlns:a16="http://schemas.microsoft.com/office/drawing/2014/main" id="{1E4A0C07-1A42-41AF-DCE1-15271C304AF7}"/>
              </a:ext>
            </a:extLst>
          </p:cNvPr>
          <p:cNvSpPr txBox="1"/>
          <p:nvPr/>
        </p:nvSpPr>
        <p:spPr>
          <a:xfrm>
            <a:off x="1217487" y="4180200"/>
            <a:ext cx="1362022" cy="461665"/>
          </a:xfrm>
          <a:prstGeom prst="rect">
            <a:avLst/>
          </a:prstGeom>
          <a:noFill/>
        </p:spPr>
        <p:txBody>
          <a:bodyPr wrap="square" rtlCol="0">
            <a:spAutoFit/>
          </a:bodyPr>
          <a:lstStyle/>
          <a:p>
            <a:pPr algn="ctr">
              <a:defRPr/>
            </a:pPr>
            <a:r>
              <a:rPr lang="en-US" sz="800">
                <a:solidFill>
                  <a:prstClr val="white"/>
                </a:solidFill>
                <a:latin typeface="Trebuchet MS" panose="020B0703020202090204" pitchFamily="34" charset="0"/>
              </a:rPr>
              <a:t>ERP modernization, enabling faster digital adoption</a:t>
            </a:r>
            <a:endParaRPr lang="en-IN" sz="800">
              <a:solidFill>
                <a:prstClr val="white"/>
              </a:solidFill>
              <a:latin typeface="Trebuchet MS" panose="020B0703020202090204" pitchFamily="34" charset="0"/>
            </a:endParaRPr>
          </a:p>
        </p:txBody>
      </p:sp>
      <p:sp>
        <p:nvSpPr>
          <p:cNvPr id="17" name="TextBox 16">
            <a:extLst>
              <a:ext uri="{FF2B5EF4-FFF2-40B4-BE49-F238E27FC236}">
                <a16:creationId xmlns:a16="http://schemas.microsoft.com/office/drawing/2014/main" id="{DAEE4FF5-F40E-CE78-9641-D38BAFCA4AA4}"/>
              </a:ext>
            </a:extLst>
          </p:cNvPr>
          <p:cNvSpPr txBox="1"/>
          <p:nvPr/>
        </p:nvSpPr>
        <p:spPr>
          <a:xfrm>
            <a:off x="2943369" y="4180200"/>
            <a:ext cx="1362022" cy="461665"/>
          </a:xfrm>
          <a:prstGeom prst="rect">
            <a:avLst/>
          </a:prstGeom>
          <a:noFill/>
        </p:spPr>
        <p:txBody>
          <a:bodyPr wrap="square" rtlCol="0">
            <a:spAutoFit/>
          </a:bodyPr>
          <a:lstStyle/>
          <a:p>
            <a:pPr algn="ctr">
              <a:defRPr/>
            </a:pPr>
            <a:r>
              <a:rPr lang="en-US" sz="800">
                <a:solidFill>
                  <a:prstClr val="white"/>
                </a:solidFill>
                <a:latin typeface="Trebuchet MS" panose="020B0703020202090204" pitchFamily="34" charset="0"/>
              </a:rPr>
              <a:t>Support for IoT devices, scalability, support for decentralized application</a:t>
            </a:r>
            <a:endParaRPr lang="en-IN" sz="800">
              <a:solidFill>
                <a:prstClr val="white"/>
              </a:solidFill>
              <a:latin typeface="Trebuchet MS" panose="020B0703020202090204" pitchFamily="34" charset="0"/>
            </a:endParaRPr>
          </a:p>
        </p:txBody>
      </p:sp>
      <p:sp>
        <p:nvSpPr>
          <p:cNvPr id="18" name="TextBox 17">
            <a:extLst>
              <a:ext uri="{FF2B5EF4-FFF2-40B4-BE49-F238E27FC236}">
                <a16:creationId xmlns:a16="http://schemas.microsoft.com/office/drawing/2014/main" id="{9F71C7CF-88D8-3329-F5F8-5D3541D2FE65}"/>
              </a:ext>
            </a:extLst>
          </p:cNvPr>
          <p:cNvSpPr txBox="1"/>
          <p:nvPr/>
        </p:nvSpPr>
        <p:spPr>
          <a:xfrm>
            <a:off x="4608907" y="4180200"/>
            <a:ext cx="1414491" cy="707886"/>
          </a:xfrm>
          <a:prstGeom prst="rect">
            <a:avLst/>
          </a:prstGeom>
          <a:noFill/>
        </p:spPr>
        <p:txBody>
          <a:bodyPr wrap="square">
            <a:spAutoFit/>
          </a:bodyPr>
          <a:lstStyle/>
          <a:p>
            <a:pPr algn="ctr">
              <a:defRPr/>
            </a:pPr>
            <a:r>
              <a:rPr lang="en-IN" sz="800">
                <a:solidFill>
                  <a:prstClr val="white"/>
                </a:solidFill>
                <a:latin typeface="Trebuchet MS" panose="020B0703020202090204" pitchFamily="34" charset="0"/>
              </a:rPr>
              <a:t>High availability IT systems, Risk and Compliance, Redundancy &amp; failover, data replication</a:t>
            </a:r>
          </a:p>
        </p:txBody>
      </p:sp>
      <p:sp>
        <p:nvSpPr>
          <p:cNvPr id="19" name="TextBox 18">
            <a:extLst>
              <a:ext uri="{FF2B5EF4-FFF2-40B4-BE49-F238E27FC236}">
                <a16:creationId xmlns:a16="http://schemas.microsoft.com/office/drawing/2014/main" id="{FA3353BA-0620-E624-3299-2CDA91ECB303}"/>
              </a:ext>
            </a:extLst>
          </p:cNvPr>
          <p:cNvSpPr txBox="1"/>
          <p:nvPr/>
        </p:nvSpPr>
        <p:spPr>
          <a:xfrm>
            <a:off x="6390014" y="4180200"/>
            <a:ext cx="1368001" cy="584775"/>
          </a:xfrm>
          <a:prstGeom prst="rect">
            <a:avLst/>
          </a:prstGeom>
          <a:noFill/>
        </p:spPr>
        <p:txBody>
          <a:bodyPr wrap="square">
            <a:spAutoFit/>
          </a:bodyPr>
          <a:lstStyle/>
          <a:p>
            <a:pPr algn="ctr">
              <a:defRPr/>
            </a:pPr>
            <a:r>
              <a:rPr lang="en-US" sz="800">
                <a:solidFill>
                  <a:prstClr val="white"/>
                </a:solidFill>
                <a:latin typeface="Trebuchet MS" panose="020B0703020202090204" pitchFamily="34" charset="0"/>
              </a:rPr>
              <a:t>Enhanced connectivity &amp; security for remote sites &amp; users with better user experience</a:t>
            </a:r>
            <a:endParaRPr lang="en-IN" sz="800">
              <a:solidFill>
                <a:prstClr val="white"/>
              </a:solidFill>
              <a:latin typeface="Trebuchet MS" panose="020B0703020202090204" pitchFamily="34" charset="0"/>
            </a:endParaRPr>
          </a:p>
        </p:txBody>
      </p:sp>
      <p:cxnSp>
        <p:nvCxnSpPr>
          <p:cNvPr id="20" name="Straight Connector 19">
            <a:extLst>
              <a:ext uri="{FF2B5EF4-FFF2-40B4-BE49-F238E27FC236}">
                <a16:creationId xmlns:a16="http://schemas.microsoft.com/office/drawing/2014/main" id="{0964E657-4C3F-6889-5104-4E1825CCE235}"/>
              </a:ext>
            </a:extLst>
          </p:cNvPr>
          <p:cNvCxnSpPr>
            <a:cxnSpLocks/>
          </p:cNvCxnSpPr>
          <p:nvPr/>
        </p:nvCxnSpPr>
        <p:spPr>
          <a:xfrm>
            <a:off x="2758267" y="1000266"/>
            <a:ext cx="0" cy="2368094"/>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Straight Connector 20">
            <a:extLst>
              <a:ext uri="{FF2B5EF4-FFF2-40B4-BE49-F238E27FC236}">
                <a16:creationId xmlns:a16="http://schemas.microsoft.com/office/drawing/2014/main" id="{6383A71B-6F8D-A830-7EC8-790A529CE689}"/>
              </a:ext>
            </a:extLst>
          </p:cNvPr>
          <p:cNvCxnSpPr>
            <a:cxnSpLocks/>
          </p:cNvCxnSpPr>
          <p:nvPr/>
        </p:nvCxnSpPr>
        <p:spPr>
          <a:xfrm>
            <a:off x="4497499" y="987425"/>
            <a:ext cx="0" cy="2380935"/>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TextBox 21">
            <a:extLst>
              <a:ext uri="{FF2B5EF4-FFF2-40B4-BE49-F238E27FC236}">
                <a16:creationId xmlns:a16="http://schemas.microsoft.com/office/drawing/2014/main" id="{DF8F7DD6-B5F8-BA31-455C-2BED7E22ACA1}"/>
              </a:ext>
            </a:extLst>
          </p:cNvPr>
          <p:cNvSpPr txBox="1"/>
          <p:nvPr/>
        </p:nvSpPr>
        <p:spPr>
          <a:xfrm>
            <a:off x="1211509" y="2140334"/>
            <a:ext cx="1368000" cy="400110"/>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SAP Basis Support &amp; Carveout services</a:t>
            </a:r>
            <a:endParaRPr lang="en-IN" sz="1000" b="0">
              <a:solidFill>
                <a:prstClr val="black"/>
              </a:solidFill>
              <a:latin typeface="Trebuchet MS" panose="020B0703020202090204" pitchFamily="34" charset="0"/>
            </a:endParaRPr>
          </a:p>
        </p:txBody>
      </p:sp>
      <p:sp>
        <p:nvSpPr>
          <p:cNvPr id="23" name="TextBox 22">
            <a:extLst>
              <a:ext uri="{FF2B5EF4-FFF2-40B4-BE49-F238E27FC236}">
                <a16:creationId xmlns:a16="http://schemas.microsoft.com/office/drawing/2014/main" id="{887B3897-39CE-1022-69E0-F9017FEE278B}"/>
              </a:ext>
            </a:extLst>
          </p:cNvPr>
          <p:cNvSpPr txBox="1"/>
          <p:nvPr/>
        </p:nvSpPr>
        <p:spPr>
          <a:xfrm>
            <a:off x="1211509" y="3700387"/>
            <a:ext cx="6690377" cy="253916"/>
          </a:xfrm>
          <a:prstGeom prst="rect">
            <a:avLst/>
          </a:prstGeom>
          <a:solidFill>
            <a:srgbClr val="BED730"/>
          </a:solidFill>
          <a:ln>
            <a:solidFill>
              <a:schemeClr val="bg1"/>
            </a:solidFill>
          </a:ln>
        </p:spPr>
        <p:txBody>
          <a:bodyPr wrap="square" rtlCol="0">
            <a:spAutoFit/>
          </a:bodyPr>
          <a:lstStyle>
            <a:defPPr>
              <a:defRPr lang="en-US"/>
            </a:defPPr>
            <a:lvl1pPr algn="ctr">
              <a:defRPr b="1"/>
            </a:lvl1pPr>
          </a:lstStyle>
          <a:p>
            <a:pPr>
              <a:defRPr/>
            </a:pPr>
            <a:r>
              <a:rPr lang="en-US" sz="1050">
                <a:solidFill>
                  <a:prstClr val="black"/>
                </a:solidFill>
                <a:latin typeface="Trebuchet MS" panose="020B0703020202090204" pitchFamily="34" charset="0"/>
              </a:rPr>
              <a:t>Managed IT Services (Links, NOC, SOC, Cloud, </a:t>
            </a:r>
            <a:r>
              <a:rPr lang="en-US" sz="1050" err="1">
                <a:solidFill>
                  <a:prstClr val="black"/>
                </a:solidFill>
                <a:latin typeface="Trebuchet MS" panose="020B0703020202090204" pitchFamily="34" charset="0"/>
              </a:rPr>
              <a:t>ITOps</a:t>
            </a:r>
            <a:r>
              <a:rPr lang="en-US" sz="1050">
                <a:solidFill>
                  <a:prstClr val="black"/>
                </a:solidFill>
                <a:latin typeface="Trebuchet MS" panose="020B0703020202090204" pitchFamily="34" charset="0"/>
              </a:rPr>
              <a:t>)</a:t>
            </a:r>
            <a:endParaRPr lang="en-IN" sz="1050">
              <a:solidFill>
                <a:prstClr val="black"/>
              </a:solidFill>
              <a:latin typeface="Trebuchet MS" panose="020B0703020202090204" pitchFamily="34" charset="0"/>
            </a:endParaRPr>
          </a:p>
        </p:txBody>
      </p:sp>
      <p:sp>
        <p:nvSpPr>
          <p:cNvPr id="24" name="TextBox 23">
            <a:extLst>
              <a:ext uri="{FF2B5EF4-FFF2-40B4-BE49-F238E27FC236}">
                <a16:creationId xmlns:a16="http://schemas.microsoft.com/office/drawing/2014/main" id="{2752B590-B665-A1A3-2772-5B9009122F92}"/>
              </a:ext>
            </a:extLst>
          </p:cNvPr>
          <p:cNvSpPr txBox="1"/>
          <p:nvPr/>
        </p:nvSpPr>
        <p:spPr>
          <a:xfrm>
            <a:off x="1211509" y="3368360"/>
            <a:ext cx="4811889" cy="253916"/>
          </a:xfrm>
          <a:prstGeom prst="rect">
            <a:avLst/>
          </a:prstGeom>
          <a:solidFill>
            <a:srgbClr val="BED730"/>
          </a:solidFill>
          <a:ln>
            <a:solidFill>
              <a:schemeClr val="bg1"/>
            </a:solidFill>
          </a:ln>
        </p:spPr>
        <p:txBody>
          <a:bodyPr wrap="square" rtlCol="0">
            <a:spAutoFit/>
          </a:bodyPr>
          <a:lstStyle>
            <a:defPPr>
              <a:defRPr lang="en-US"/>
            </a:defPPr>
            <a:lvl1pPr algn="ctr">
              <a:defRPr b="1"/>
            </a:lvl1pPr>
          </a:lstStyle>
          <a:p>
            <a:pPr>
              <a:defRPr/>
            </a:pPr>
            <a:r>
              <a:rPr lang="en-US" sz="1050">
                <a:solidFill>
                  <a:prstClr val="black"/>
                </a:solidFill>
                <a:latin typeface="Trebuchet MS" panose="020B0703020202090204" pitchFamily="34" charset="0"/>
              </a:rPr>
              <a:t>Full Stack Observability</a:t>
            </a:r>
            <a:endParaRPr lang="en-IN" sz="1050">
              <a:solidFill>
                <a:prstClr val="black"/>
              </a:solidFill>
              <a:latin typeface="Trebuchet MS" panose="020B0703020202090204" pitchFamily="34" charset="0"/>
            </a:endParaRPr>
          </a:p>
        </p:txBody>
      </p:sp>
      <p:sp>
        <p:nvSpPr>
          <p:cNvPr id="25" name="TextBox 24">
            <a:extLst>
              <a:ext uri="{FF2B5EF4-FFF2-40B4-BE49-F238E27FC236}">
                <a16:creationId xmlns:a16="http://schemas.microsoft.com/office/drawing/2014/main" id="{2BFD49D5-3A0C-44FF-1473-30559290D7CE}"/>
              </a:ext>
            </a:extLst>
          </p:cNvPr>
          <p:cNvSpPr txBox="1"/>
          <p:nvPr/>
        </p:nvSpPr>
        <p:spPr>
          <a:xfrm>
            <a:off x="4655399" y="1709328"/>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DR on Cloud</a:t>
            </a:r>
            <a:endParaRPr lang="en-IN" sz="1000" b="0">
              <a:solidFill>
                <a:prstClr val="black"/>
              </a:solidFill>
              <a:latin typeface="Trebuchet MS" panose="020B0703020202090204" pitchFamily="34" charset="0"/>
            </a:endParaRPr>
          </a:p>
        </p:txBody>
      </p:sp>
      <p:sp>
        <p:nvSpPr>
          <p:cNvPr id="26" name="TextBox 25">
            <a:extLst>
              <a:ext uri="{FF2B5EF4-FFF2-40B4-BE49-F238E27FC236}">
                <a16:creationId xmlns:a16="http://schemas.microsoft.com/office/drawing/2014/main" id="{54B9D8E5-FF57-ECD0-7A91-157693B371B6}"/>
              </a:ext>
            </a:extLst>
          </p:cNvPr>
          <p:cNvSpPr txBox="1"/>
          <p:nvPr/>
        </p:nvSpPr>
        <p:spPr>
          <a:xfrm>
            <a:off x="2943369" y="2893699"/>
            <a:ext cx="1368000" cy="400110"/>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Managed IoT gateway</a:t>
            </a:r>
            <a:endParaRPr lang="en-IN" sz="1000" b="0">
              <a:solidFill>
                <a:prstClr val="black"/>
              </a:solidFill>
              <a:latin typeface="Trebuchet MS" panose="020B0703020202090204" pitchFamily="34" charset="0"/>
            </a:endParaRPr>
          </a:p>
        </p:txBody>
      </p:sp>
      <p:cxnSp>
        <p:nvCxnSpPr>
          <p:cNvPr id="27" name="Straight Connector 26">
            <a:extLst>
              <a:ext uri="{FF2B5EF4-FFF2-40B4-BE49-F238E27FC236}">
                <a16:creationId xmlns:a16="http://schemas.microsoft.com/office/drawing/2014/main" id="{FCBDE700-291A-10D7-6221-270FA951CB09}"/>
              </a:ext>
            </a:extLst>
          </p:cNvPr>
          <p:cNvCxnSpPr>
            <a:cxnSpLocks/>
          </p:cNvCxnSpPr>
          <p:nvPr/>
        </p:nvCxnSpPr>
        <p:spPr>
          <a:xfrm>
            <a:off x="6201054" y="987425"/>
            <a:ext cx="0" cy="2712962"/>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8" name="TextBox 27">
            <a:extLst>
              <a:ext uri="{FF2B5EF4-FFF2-40B4-BE49-F238E27FC236}">
                <a16:creationId xmlns:a16="http://schemas.microsoft.com/office/drawing/2014/main" id="{43D42E76-0E7E-D32E-694F-603B7B70334D}"/>
              </a:ext>
            </a:extLst>
          </p:cNvPr>
          <p:cNvSpPr txBox="1"/>
          <p:nvPr/>
        </p:nvSpPr>
        <p:spPr>
          <a:xfrm>
            <a:off x="1211509" y="2670906"/>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CASB</a:t>
            </a:r>
            <a:endParaRPr lang="en-IN" sz="1000" b="0">
              <a:solidFill>
                <a:prstClr val="black"/>
              </a:solidFill>
              <a:latin typeface="Trebuchet MS" panose="020B0703020202090204" pitchFamily="34" charset="0"/>
            </a:endParaRPr>
          </a:p>
        </p:txBody>
      </p:sp>
      <p:sp>
        <p:nvSpPr>
          <p:cNvPr id="29" name="TextBox 28">
            <a:extLst>
              <a:ext uri="{FF2B5EF4-FFF2-40B4-BE49-F238E27FC236}">
                <a16:creationId xmlns:a16="http://schemas.microsoft.com/office/drawing/2014/main" id="{69172553-5F91-CF3E-87F1-08C920811976}"/>
              </a:ext>
            </a:extLst>
          </p:cNvPr>
          <p:cNvSpPr txBox="1"/>
          <p:nvPr/>
        </p:nvSpPr>
        <p:spPr>
          <a:xfrm>
            <a:off x="1211509" y="1763651"/>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SAP on Azure</a:t>
            </a:r>
            <a:endParaRPr lang="en-IN" sz="1000" b="0">
              <a:solidFill>
                <a:prstClr val="black"/>
              </a:solidFill>
              <a:latin typeface="Trebuchet MS" panose="020B0703020202090204" pitchFamily="34" charset="0"/>
            </a:endParaRPr>
          </a:p>
        </p:txBody>
      </p:sp>
      <p:sp>
        <p:nvSpPr>
          <p:cNvPr id="30" name="TextBox 29">
            <a:extLst>
              <a:ext uri="{FF2B5EF4-FFF2-40B4-BE49-F238E27FC236}">
                <a16:creationId xmlns:a16="http://schemas.microsoft.com/office/drawing/2014/main" id="{76792EC3-D406-8EA5-14CA-210D3BDFC213}"/>
              </a:ext>
            </a:extLst>
          </p:cNvPr>
          <p:cNvSpPr txBox="1"/>
          <p:nvPr/>
        </p:nvSpPr>
        <p:spPr>
          <a:xfrm>
            <a:off x="2943369" y="2409151"/>
            <a:ext cx="1368000" cy="400110"/>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Managed Wi-Fi &amp; Sensors</a:t>
            </a:r>
          </a:p>
        </p:txBody>
      </p:sp>
      <p:cxnSp>
        <p:nvCxnSpPr>
          <p:cNvPr id="33" name="Straight Arrow Connector 32">
            <a:extLst>
              <a:ext uri="{FF2B5EF4-FFF2-40B4-BE49-F238E27FC236}">
                <a16:creationId xmlns:a16="http://schemas.microsoft.com/office/drawing/2014/main" id="{253D23D8-1C14-ECEB-5287-9A0279C4C691}"/>
              </a:ext>
            </a:extLst>
          </p:cNvPr>
          <p:cNvCxnSpPr>
            <a:cxnSpLocks/>
          </p:cNvCxnSpPr>
          <p:nvPr/>
        </p:nvCxnSpPr>
        <p:spPr>
          <a:xfrm>
            <a:off x="8079503" y="1665961"/>
            <a:ext cx="0" cy="2242246"/>
          </a:xfrm>
          <a:prstGeom prst="straightConnector1">
            <a:avLst/>
          </a:prstGeom>
          <a:ln>
            <a:solidFill>
              <a:schemeClr val="bg1"/>
            </a:solidFill>
            <a:headEnd type="triangle"/>
            <a:tailEnd type="triangle"/>
          </a:ln>
        </p:spPr>
        <p:style>
          <a:lnRef idx="1">
            <a:schemeClr val="dk1"/>
          </a:lnRef>
          <a:fillRef idx="0">
            <a:schemeClr val="dk1"/>
          </a:fillRef>
          <a:effectRef idx="0">
            <a:schemeClr val="dk1"/>
          </a:effectRef>
          <a:fontRef idx="minor">
            <a:schemeClr val="tx1"/>
          </a:fontRef>
        </p:style>
      </p:cxnSp>
      <p:sp>
        <p:nvSpPr>
          <p:cNvPr id="34" name="TextBox 33">
            <a:extLst>
              <a:ext uri="{FF2B5EF4-FFF2-40B4-BE49-F238E27FC236}">
                <a16:creationId xmlns:a16="http://schemas.microsoft.com/office/drawing/2014/main" id="{94FC9424-700A-A626-1035-4154CACA30B0}"/>
              </a:ext>
            </a:extLst>
          </p:cNvPr>
          <p:cNvSpPr txBox="1"/>
          <p:nvPr/>
        </p:nvSpPr>
        <p:spPr>
          <a:xfrm rot="5400000">
            <a:off x="6895822" y="2684948"/>
            <a:ext cx="2767373" cy="276999"/>
          </a:xfrm>
          <a:prstGeom prst="rect">
            <a:avLst/>
          </a:prstGeom>
          <a:noFill/>
          <a:ln>
            <a:noFill/>
          </a:ln>
        </p:spPr>
        <p:txBody>
          <a:bodyPr wrap="square" rtlCol="0" anchor="ctr">
            <a:spAutoFit/>
          </a:bodyPr>
          <a:lstStyle/>
          <a:p>
            <a:pPr algn="ctr" defTabSz="685766">
              <a:defRPr/>
            </a:pPr>
            <a:r>
              <a:rPr lang="en-US" sz="1200">
                <a:solidFill>
                  <a:prstClr val="white"/>
                </a:solidFill>
                <a:latin typeface="Trebuchet MS" panose="020B0703020202090204" pitchFamily="34" charset="0"/>
              </a:rPr>
              <a:t>AI/ML Powered Automation</a:t>
            </a:r>
          </a:p>
        </p:txBody>
      </p:sp>
      <p:sp>
        <p:nvSpPr>
          <p:cNvPr id="2" name="TextBox 1">
            <a:extLst>
              <a:ext uri="{FF2B5EF4-FFF2-40B4-BE49-F238E27FC236}">
                <a16:creationId xmlns:a16="http://schemas.microsoft.com/office/drawing/2014/main" id="{A5FEDC48-27CB-D962-A549-8825DB1454E6}"/>
              </a:ext>
            </a:extLst>
          </p:cNvPr>
          <p:cNvSpPr txBox="1"/>
          <p:nvPr/>
        </p:nvSpPr>
        <p:spPr>
          <a:xfrm rot="16200000">
            <a:off x="419706" y="2628003"/>
            <a:ext cx="685347" cy="253916"/>
          </a:xfrm>
          <a:prstGeom prst="rect">
            <a:avLst/>
          </a:prstGeom>
          <a:noFill/>
          <a:ln>
            <a:noFill/>
          </a:ln>
        </p:spPr>
        <p:txBody>
          <a:bodyPr wrap="square" rtlCol="0" anchor="ctr">
            <a:spAutoFit/>
          </a:bodyPr>
          <a:lstStyle/>
          <a:p>
            <a:pPr algn="ctr" defTabSz="685766">
              <a:defRPr/>
            </a:pPr>
            <a:r>
              <a:rPr lang="en-US" sz="1050" b="1">
                <a:solidFill>
                  <a:srgbClr val="BED730"/>
                </a:solidFill>
                <a:latin typeface="Trebuchet MS" panose="020B0703020202090204" pitchFamily="34" charset="0"/>
              </a:rPr>
              <a:t>Trends</a:t>
            </a:r>
          </a:p>
        </p:txBody>
      </p:sp>
      <p:sp>
        <p:nvSpPr>
          <p:cNvPr id="35" name="TextBox 34">
            <a:extLst>
              <a:ext uri="{FF2B5EF4-FFF2-40B4-BE49-F238E27FC236}">
                <a16:creationId xmlns:a16="http://schemas.microsoft.com/office/drawing/2014/main" id="{60365294-8B28-C387-542F-9FC88EB50187}"/>
              </a:ext>
            </a:extLst>
          </p:cNvPr>
          <p:cNvSpPr txBox="1"/>
          <p:nvPr/>
        </p:nvSpPr>
        <p:spPr>
          <a:xfrm>
            <a:off x="332261" y="1179208"/>
            <a:ext cx="891913" cy="276999"/>
          </a:xfrm>
          <a:prstGeom prst="rect">
            <a:avLst/>
          </a:prstGeom>
          <a:noFill/>
          <a:ln>
            <a:noFill/>
          </a:ln>
        </p:spPr>
        <p:txBody>
          <a:bodyPr wrap="square" rtlCol="0">
            <a:spAutoFit/>
          </a:bodyPr>
          <a:lstStyle/>
          <a:p>
            <a:pPr>
              <a:defRPr/>
            </a:pPr>
            <a:r>
              <a:rPr lang="en-US" sz="1200" b="1">
                <a:solidFill>
                  <a:srgbClr val="BED730"/>
                </a:solidFill>
                <a:latin typeface="Trebuchet MS" panose="020B0703020202090204" pitchFamily="34" charset="0"/>
              </a:rPr>
              <a:t>Use Cases</a:t>
            </a:r>
            <a:endParaRPr lang="en-IN" sz="1200" b="1">
              <a:solidFill>
                <a:srgbClr val="BED730"/>
              </a:solidFill>
              <a:latin typeface="Trebuchet MS" panose="020B0703020202090204" pitchFamily="34" charset="0"/>
            </a:endParaRPr>
          </a:p>
        </p:txBody>
      </p:sp>
      <p:sp>
        <p:nvSpPr>
          <p:cNvPr id="39" name="TextBox 38">
            <a:extLst>
              <a:ext uri="{FF2B5EF4-FFF2-40B4-BE49-F238E27FC236}">
                <a16:creationId xmlns:a16="http://schemas.microsoft.com/office/drawing/2014/main" id="{0F44D10B-B653-8560-D473-26C27718500D}"/>
              </a:ext>
            </a:extLst>
          </p:cNvPr>
          <p:cNvSpPr txBox="1"/>
          <p:nvPr/>
        </p:nvSpPr>
        <p:spPr>
          <a:xfrm>
            <a:off x="1159946" y="984054"/>
            <a:ext cx="1375440" cy="707886"/>
          </a:xfrm>
          <a:prstGeom prst="rect">
            <a:avLst/>
          </a:prstGeom>
          <a:noFill/>
        </p:spPr>
        <p:txBody>
          <a:bodyPr wrap="square">
            <a:spAutoFit/>
          </a:bodyPr>
          <a:lstStyle/>
          <a:p>
            <a:pPr algn="ctr">
              <a:defRPr/>
            </a:pPr>
            <a:r>
              <a:rPr lang="en-US" sz="1000">
                <a:solidFill>
                  <a:prstClr val="white"/>
                </a:solidFill>
                <a:latin typeface="Trebuchet MS" panose="020B0703020202090204" pitchFamily="34" charset="0"/>
              </a:rPr>
              <a:t>Transforming the core and innovate faster with ERP modernization</a:t>
            </a:r>
            <a:endParaRPr lang="en-IN" sz="1000">
              <a:solidFill>
                <a:prstClr val="white"/>
              </a:solidFill>
              <a:latin typeface="Trebuchet MS" panose="020B0703020202090204" pitchFamily="34" charset="0"/>
            </a:endParaRPr>
          </a:p>
        </p:txBody>
      </p:sp>
      <p:sp>
        <p:nvSpPr>
          <p:cNvPr id="41" name="TextBox 40">
            <a:extLst>
              <a:ext uri="{FF2B5EF4-FFF2-40B4-BE49-F238E27FC236}">
                <a16:creationId xmlns:a16="http://schemas.microsoft.com/office/drawing/2014/main" id="{BC5E3491-C417-9D1E-BFEB-181519435C73}"/>
              </a:ext>
            </a:extLst>
          </p:cNvPr>
          <p:cNvSpPr txBox="1"/>
          <p:nvPr/>
        </p:nvSpPr>
        <p:spPr>
          <a:xfrm>
            <a:off x="3002639" y="984054"/>
            <a:ext cx="1257792" cy="415498"/>
          </a:xfrm>
          <a:prstGeom prst="rect">
            <a:avLst/>
          </a:prstGeom>
          <a:noFill/>
        </p:spPr>
        <p:txBody>
          <a:bodyPr wrap="square">
            <a:spAutoFit/>
          </a:bodyPr>
          <a:lstStyle/>
          <a:p>
            <a:pPr algn="ctr">
              <a:defRPr/>
            </a:pPr>
            <a:r>
              <a:rPr lang="en-IN" sz="1000">
                <a:solidFill>
                  <a:prstClr val="white"/>
                </a:solidFill>
                <a:latin typeface="Trebuchet MS" panose="020B0703020202090204" pitchFamily="34" charset="0"/>
              </a:rPr>
              <a:t>Innovation at the Edge</a:t>
            </a:r>
          </a:p>
        </p:txBody>
      </p:sp>
      <p:sp>
        <p:nvSpPr>
          <p:cNvPr id="42" name="TextBox 41">
            <a:extLst>
              <a:ext uri="{FF2B5EF4-FFF2-40B4-BE49-F238E27FC236}">
                <a16:creationId xmlns:a16="http://schemas.microsoft.com/office/drawing/2014/main" id="{3F276355-245D-9893-5F5A-FC0DD4345480}"/>
              </a:ext>
            </a:extLst>
          </p:cNvPr>
          <p:cNvSpPr txBox="1"/>
          <p:nvPr/>
        </p:nvSpPr>
        <p:spPr>
          <a:xfrm>
            <a:off x="4720381" y="984054"/>
            <a:ext cx="1257792" cy="553998"/>
          </a:xfrm>
          <a:prstGeom prst="rect">
            <a:avLst/>
          </a:prstGeom>
          <a:noFill/>
        </p:spPr>
        <p:txBody>
          <a:bodyPr wrap="square">
            <a:spAutoFit/>
          </a:bodyPr>
          <a:lstStyle/>
          <a:p>
            <a:pPr algn="ctr">
              <a:defRPr/>
            </a:pPr>
            <a:r>
              <a:rPr lang="en-US" sz="1000">
                <a:solidFill>
                  <a:prstClr val="white"/>
                </a:solidFill>
                <a:latin typeface="Trebuchet MS" panose="020B0703020202090204" pitchFamily="34" charset="0"/>
              </a:rPr>
              <a:t>Business Continuity &amp; High Availability</a:t>
            </a:r>
            <a:endParaRPr lang="en-IN" sz="1000">
              <a:solidFill>
                <a:prstClr val="white"/>
              </a:solidFill>
              <a:latin typeface="Trebuchet MS" panose="020B0703020202090204" pitchFamily="34" charset="0"/>
            </a:endParaRPr>
          </a:p>
        </p:txBody>
      </p:sp>
      <p:sp>
        <p:nvSpPr>
          <p:cNvPr id="58" name="TextBox 57">
            <a:extLst>
              <a:ext uri="{FF2B5EF4-FFF2-40B4-BE49-F238E27FC236}">
                <a16:creationId xmlns:a16="http://schemas.microsoft.com/office/drawing/2014/main" id="{CEC222FB-D690-D6BB-3A1A-39AEE633F51C}"/>
              </a:ext>
            </a:extLst>
          </p:cNvPr>
          <p:cNvSpPr txBox="1"/>
          <p:nvPr/>
        </p:nvSpPr>
        <p:spPr>
          <a:xfrm>
            <a:off x="6442631" y="984054"/>
            <a:ext cx="1257792" cy="415498"/>
          </a:xfrm>
          <a:prstGeom prst="rect">
            <a:avLst/>
          </a:prstGeom>
          <a:noFill/>
        </p:spPr>
        <p:txBody>
          <a:bodyPr wrap="square">
            <a:spAutoFit/>
          </a:bodyPr>
          <a:lstStyle/>
          <a:p>
            <a:pPr algn="ctr">
              <a:defRPr/>
            </a:pPr>
            <a:r>
              <a:rPr lang="en-US" sz="1000">
                <a:solidFill>
                  <a:prstClr val="white"/>
                </a:solidFill>
                <a:latin typeface="Trebuchet MS" panose="020B0703020202090204" pitchFamily="34" charset="0"/>
              </a:rPr>
              <a:t>Work from Anywhere</a:t>
            </a:r>
            <a:endParaRPr lang="en-IN" sz="1000">
              <a:solidFill>
                <a:prstClr val="white"/>
              </a:solidFill>
              <a:latin typeface="Trebuchet MS" panose="020B0703020202090204" pitchFamily="34" charset="0"/>
            </a:endParaRPr>
          </a:p>
        </p:txBody>
      </p:sp>
      <p:sp>
        <p:nvSpPr>
          <p:cNvPr id="59" name="TextBox 58">
            <a:extLst>
              <a:ext uri="{FF2B5EF4-FFF2-40B4-BE49-F238E27FC236}">
                <a16:creationId xmlns:a16="http://schemas.microsoft.com/office/drawing/2014/main" id="{C962A178-80CB-22F2-ACA3-9910EF58E68E}"/>
              </a:ext>
            </a:extLst>
          </p:cNvPr>
          <p:cNvSpPr txBox="1"/>
          <p:nvPr/>
        </p:nvSpPr>
        <p:spPr>
          <a:xfrm>
            <a:off x="2943369" y="1747835"/>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Edge line Services</a:t>
            </a:r>
          </a:p>
        </p:txBody>
      </p:sp>
      <p:sp>
        <p:nvSpPr>
          <p:cNvPr id="60" name="TextBox 59">
            <a:extLst>
              <a:ext uri="{FF2B5EF4-FFF2-40B4-BE49-F238E27FC236}">
                <a16:creationId xmlns:a16="http://schemas.microsoft.com/office/drawing/2014/main" id="{40C6AE18-982E-C559-53A1-B2E2F40EC22A}"/>
              </a:ext>
            </a:extLst>
          </p:cNvPr>
          <p:cNvSpPr txBox="1"/>
          <p:nvPr/>
        </p:nvSpPr>
        <p:spPr>
          <a:xfrm>
            <a:off x="4655399" y="2052822"/>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Backup on cloud</a:t>
            </a:r>
            <a:endParaRPr lang="en-IN" sz="1000" b="0">
              <a:solidFill>
                <a:prstClr val="black"/>
              </a:solidFill>
              <a:latin typeface="Trebuchet MS" panose="020B0703020202090204" pitchFamily="34" charset="0"/>
            </a:endParaRPr>
          </a:p>
        </p:txBody>
      </p:sp>
      <p:sp>
        <p:nvSpPr>
          <p:cNvPr id="61" name="TextBox 60">
            <a:extLst>
              <a:ext uri="{FF2B5EF4-FFF2-40B4-BE49-F238E27FC236}">
                <a16:creationId xmlns:a16="http://schemas.microsoft.com/office/drawing/2014/main" id="{76581F95-5B42-D12E-3F3B-4C9BBBCB7F50}"/>
              </a:ext>
            </a:extLst>
          </p:cNvPr>
          <p:cNvSpPr txBox="1"/>
          <p:nvPr/>
        </p:nvSpPr>
        <p:spPr>
          <a:xfrm>
            <a:off x="4655399" y="2739811"/>
            <a:ext cx="1368000" cy="553998"/>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Managed Security Services (SIEM, MDR, GRC)</a:t>
            </a:r>
            <a:endParaRPr lang="en-IN" sz="1000" b="0">
              <a:solidFill>
                <a:prstClr val="black"/>
              </a:solidFill>
              <a:latin typeface="Trebuchet MS" panose="020B0703020202090204" pitchFamily="34" charset="0"/>
            </a:endParaRPr>
          </a:p>
        </p:txBody>
      </p:sp>
      <p:sp>
        <p:nvSpPr>
          <p:cNvPr id="62" name="TextBox 61">
            <a:extLst>
              <a:ext uri="{FF2B5EF4-FFF2-40B4-BE49-F238E27FC236}">
                <a16:creationId xmlns:a16="http://schemas.microsoft.com/office/drawing/2014/main" id="{4C73563D-F283-0B65-2CB3-89E7AF270EF8}"/>
              </a:ext>
            </a:extLst>
          </p:cNvPr>
          <p:cNvSpPr txBox="1"/>
          <p:nvPr/>
        </p:nvSpPr>
        <p:spPr>
          <a:xfrm>
            <a:off x="6390015" y="2046007"/>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SD-WAN</a:t>
            </a:r>
            <a:endParaRPr lang="en-IN" sz="1000" b="0">
              <a:solidFill>
                <a:prstClr val="black"/>
              </a:solidFill>
              <a:latin typeface="Trebuchet MS" panose="020B0703020202090204" pitchFamily="34" charset="0"/>
            </a:endParaRPr>
          </a:p>
        </p:txBody>
      </p:sp>
      <p:sp>
        <p:nvSpPr>
          <p:cNvPr id="63" name="TextBox 62">
            <a:extLst>
              <a:ext uri="{FF2B5EF4-FFF2-40B4-BE49-F238E27FC236}">
                <a16:creationId xmlns:a16="http://schemas.microsoft.com/office/drawing/2014/main" id="{9138A574-A5BD-594E-45B5-D4D072D55D48}"/>
              </a:ext>
            </a:extLst>
          </p:cNvPr>
          <p:cNvSpPr txBox="1"/>
          <p:nvPr/>
        </p:nvSpPr>
        <p:spPr>
          <a:xfrm>
            <a:off x="6390015" y="2379827"/>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M365</a:t>
            </a:r>
            <a:endParaRPr lang="en-IN" sz="1000" b="0">
              <a:solidFill>
                <a:prstClr val="black"/>
              </a:solidFill>
              <a:latin typeface="Trebuchet MS" panose="020B0703020202090204" pitchFamily="34" charset="0"/>
            </a:endParaRPr>
          </a:p>
        </p:txBody>
      </p:sp>
      <p:sp>
        <p:nvSpPr>
          <p:cNvPr id="64" name="TextBox 63">
            <a:extLst>
              <a:ext uri="{FF2B5EF4-FFF2-40B4-BE49-F238E27FC236}">
                <a16:creationId xmlns:a16="http://schemas.microsoft.com/office/drawing/2014/main" id="{5DC87103-F767-546A-6919-984C66C7F2B7}"/>
              </a:ext>
            </a:extLst>
          </p:cNvPr>
          <p:cNvSpPr txBox="1"/>
          <p:nvPr/>
        </p:nvSpPr>
        <p:spPr>
          <a:xfrm>
            <a:off x="6390015" y="2713647"/>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End Point Security</a:t>
            </a:r>
            <a:endParaRPr lang="en-IN" sz="1000" b="0">
              <a:solidFill>
                <a:prstClr val="black"/>
              </a:solidFill>
              <a:latin typeface="Trebuchet MS" panose="020B0703020202090204" pitchFamily="34" charset="0"/>
            </a:endParaRPr>
          </a:p>
        </p:txBody>
      </p:sp>
      <p:sp>
        <p:nvSpPr>
          <p:cNvPr id="65" name="TextBox 64">
            <a:extLst>
              <a:ext uri="{FF2B5EF4-FFF2-40B4-BE49-F238E27FC236}">
                <a16:creationId xmlns:a16="http://schemas.microsoft.com/office/drawing/2014/main" id="{1EB1F0F0-D518-993E-AF8D-C4490DDF62B6}"/>
              </a:ext>
            </a:extLst>
          </p:cNvPr>
          <p:cNvSpPr txBox="1"/>
          <p:nvPr/>
        </p:nvSpPr>
        <p:spPr>
          <a:xfrm>
            <a:off x="6390015" y="3047467"/>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Collab as a service</a:t>
            </a:r>
            <a:endParaRPr lang="en-IN" sz="1000" b="0">
              <a:solidFill>
                <a:prstClr val="black"/>
              </a:solidFill>
              <a:latin typeface="Trebuchet MS" panose="020B0703020202090204" pitchFamily="34" charset="0"/>
            </a:endParaRPr>
          </a:p>
        </p:txBody>
      </p:sp>
      <p:sp>
        <p:nvSpPr>
          <p:cNvPr id="67" name="TextBox 66">
            <a:extLst>
              <a:ext uri="{FF2B5EF4-FFF2-40B4-BE49-F238E27FC236}">
                <a16:creationId xmlns:a16="http://schemas.microsoft.com/office/drawing/2014/main" id="{00CE7E7A-7D55-4182-3739-584493DE5A7F}"/>
              </a:ext>
            </a:extLst>
          </p:cNvPr>
          <p:cNvSpPr txBox="1"/>
          <p:nvPr/>
        </p:nvSpPr>
        <p:spPr>
          <a:xfrm>
            <a:off x="6390015" y="1712187"/>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ZTNA</a:t>
            </a:r>
            <a:endParaRPr lang="en-IN" sz="1000" b="0">
              <a:solidFill>
                <a:prstClr val="black"/>
              </a:solidFill>
              <a:latin typeface="Trebuchet MS" panose="020B0703020202090204" pitchFamily="34" charset="0"/>
            </a:endParaRPr>
          </a:p>
        </p:txBody>
      </p:sp>
      <p:sp>
        <p:nvSpPr>
          <p:cNvPr id="68" name="TextBox 67">
            <a:extLst>
              <a:ext uri="{FF2B5EF4-FFF2-40B4-BE49-F238E27FC236}">
                <a16:creationId xmlns:a16="http://schemas.microsoft.com/office/drawing/2014/main" id="{4E5A109E-BC6C-5610-FF2D-DE2BB62B49BE}"/>
              </a:ext>
            </a:extLst>
          </p:cNvPr>
          <p:cNvSpPr txBox="1"/>
          <p:nvPr/>
        </p:nvSpPr>
        <p:spPr>
          <a:xfrm>
            <a:off x="2943369" y="2078493"/>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SD-WAN</a:t>
            </a:r>
            <a:endParaRPr lang="en-IN" sz="1000" b="0">
              <a:solidFill>
                <a:prstClr val="black"/>
              </a:solidFill>
              <a:latin typeface="Trebuchet MS" panose="020B0703020202090204" pitchFamily="34" charset="0"/>
            </a:endParaRPr>
          </a:p>
        </p:txBody>
      </p:sp>
      <p:sp>
        <p:nvSpPr>
          <p:cNvPr id="69" name="TextBox 68">
            <a:extLst>
              <a:ext uri="{FF2B5EF4-FFF2-40B4-BE49-F238E27FC236}">
                <a16:creationId xmlns:a16="http://schemas.microsoft.com/office/drawing/2014/main" id="{1694D1AF-C22A-3F4F-5C56-81EC27D21687}"/>
              </a:ext>
            </a:extLst>
          </p:cNvPr>
          <p:cNvSpPr txBox="1"/>
          <p:nvPr/>
        </p:nvSpPr>
        <p:spPr>
          <a:xfrm>
            <a:off x="4655399" y="2396316"/>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SD-WAN</a:t>
            </a:r>
            <a:endParaRPr lang="en-IN" sz="1000" b="0">
              <a:solidFill>
                <a:prstClr val="black"/>
              </a:solidFill>
              <a:latin typeface="Trebuchet MS" panose="020B0703020202090204" pitchFamily="34" charset="0"/>
            </a:endParaRPr>
          </a:p>
        </p:txBody>
      </p:sp>
      <p:sp>
        <p:nvSpPr>
          <p:cNvPr id="70" name="TextBox 69">
            <a:extLst>
              <a:ext uri="{FF2B5EF4-FFF2-40B4-BE49-F238E27FC236}">
                <a16:creationId xmlns:a16="http://schemas.microsoft.com/office/drawing/2014/main" id="{8ADC069F-C429-BB71-259A-1703B9F839C1}"/>
              </a:ext>
            </a:extLst>
          </p:cNvPr>
          <p:cNvSpPr txBox="1"/>
          <p:nvPr/>
        </p:nvSpPr>
        <p:spPr>
          <a:xfrm>
            <a:off x="6390015" y="3381287"/>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DMS- Forum</a:t>
            </a:r>
            <a:endParaRPr lang="en-IN" sz="1000" b="0">
              <a:solidFill>
                <a:prstClr val="black"/>
              </a:solidFill>
              <a:latin typeface="Trebuchet MS" panose="020B0703020202090204" pitchFamily="34" charset="0"/>
            </a:endParaRPr>
          </a:p>
        </p:txBody>
      </p:sp>
      <p:sp>
        <p:nvSpPr>
          <p:cNvPr id="6" name="TextBox 5">
            <a:extLst>
              <a:ext uri="{FF2B5EF4-FFF2-40B4-BE49-F238E27FC236}">
                <a16:creationId xmlns:a16="http://schemas.microsoft.com/office/drawing/2014/main" id="{71889B83-AF4C-BB7A-4764-2827F12138F6}"/>
              </a:ext>
            </a:extLst>
          </p:cNvPr>
          <p:cNvSpPr txBox="1"/>
          <p:nvPr/>
        </p:nvSpPr>
        <p:spPr>
          <a:xfrm>
            <a:off x="1211509" y="3047588"/>
            <a:ext cx="1368000" cy="246221"/>
          </a:xfrm>
          <a:prstGeom prst="rect">
            <a:avLst/>
          </a:prstGeom>
          <a:solidFill>
            <a:schemeClr val="accent3">
              <a:lumMod val="20000"/>
              <a:lumOff val="80000"/>
            </a:schemeClr>
          </a:solidFill>
          <a:ln w="6350">
            <a:solidFill>
              <a:schemeClr val="accent3">
                <a:lumMod val="60000"/>
                <a:lumOff val="40000"/>
              </a:schemeClr>
            </a:solidFill>
          </a:ln>
        </p:spPr>
        <p:txBody>
          <a:bodyPr wrap="square" rtlCol="0">
            <a:spAutoFit/>
          </a:bodyPr>
          <a:lstStyle>
            <a:defPPr>
              <a:defRPr lang="en-US"/>
            </a:defPPr>
            <a:lvl1pPr algn="ctr">
              <a:defRPr b="1"/>
            </a:lvl1pPr>
          </a:lstStyle>
          <a:p>
            <a:pPr>
              <a:defRPr/>
            </a:pPr>
            <a:r>
              <a:rPr lang="en-US" sz="1000" b="0">
                <a:solidFill>
                  <a:prstClr val="black"/>
                </a:solidFill>
                <a:latin typeface="Trebuchet MS" panose="020B0703020202090204" pitchFamily="34" charset="0"/>
              </a:rPr>
              <a:t>Analytics &amp; AI</a:t>
            </a:r>
            <a:endParaRPr lang="en-IN" sz="1000" b="0">
              <a:solidFill>
                <a:prstClr val="black"/>
              </a:solidFill>
              <a:latin typeface="Trebuchet MS" panose="020B0703020202090204" pitchFamily="34" charset="0"/>
            </a:endParaRPr>
          </a:p>
        </p:txBody>
      </p:sp>
    </p:spTree>
    <p:extLst>
      <p:ext uri="{BB962C8B-B14F-4D97-AF65-F5344CB8AC3E}">
        <p14:creationId xmlns:p14="http://schemas.microsoft.com/office/powerpoint/2010/main" val="9948029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5EAE9-AA9C-4C64-9EF5-30E9E36DD9B6}"/>
              </a:ext>
            </a:extLst>
          </p:cNvPr>
          <p:cNvSpPr>
            <a:spLocks noGrp="1"/>
          </p:cNvSpPr>
          <p:nvPr>
            <p:ph type="title"/>
          </p:nvPr>
        </p:nvSpPr>
        <p:spPr>
          <a:xfrm>
            <a:off x="323850" y="211575"/>
            <a:ext cx="8496225" cy="415488"/>
          </a:xfrm>
        </p:spPr>
        <p:txBody>
          <a:bodyPr>
            <a:normAutofit/>
          </a:bodyPr>
          <a:lstStyle/>
          <a:p>
            <a:r>
              <a:rPr lang="en-US"/>
              <a:t>Different Stages of Cloud Journey </a:t>
            </a:r>
          </a:p>
        </p:txBody>
      </p:sp>
      <p:sp>
        <p:nvSpPr>
          <p:cNvPr id="5" name="TextBox 4">
            <a:extLst>
              <a:ext uri="{FF2B5EF4-FFF2-40B4-BE49-F238E27FC236}">
                <a16:creationId xmlns:a16="http://schemas.microsoft.com/office/drawing/2014/main" id="{6D136A9F-24B7-436F-937D-D74C1B0EC3FE}"/>
              </a:ext>
            </a:extLst>
          </p:cNvPr>
          <p:cNvSpPr txBox="1"/>
          <p:nvPr/>
        </p:nvSpPr>
        <p:spPr>
          <a:xfrm>
            <a:off x="483473" y="4274681"/>
            <a:ext cx="8177052" cy="461665"/>
          </a:xfrm>
          <a:prstGeom prst="rect">
            <a:avLst/>
          </a:prstGeom>
          <a:noFill/>
        </p:spPr>
        <p:txBody>
          <a:bodyPr wrap="square" rtlCol="0">
            <a:spAutoFit/>
          </a:bodyPr>
          <a:lstStyle/>
          <a:p>
            <a:pPr algn="ctr" defTabSz="914219">
              <a:defRPr/>
            </a:pPr>
            <a:r>
              <a:rPr lang="en-US" sz="1200" i="1">
                <a:solidFill>
                  <a:prstClr val="black"/>
                </a:solidFill>
                <a:latin typeface="Trebuchet MS"/>
              </a:rPr>
              <a:t>Cloud solutions have traditionally been optimized for centralized deployments </a:t>
            </a:r>
          </a:p>
          <a:p>
            <a:pPr algn="ctr" defTabSz="914219">
              <a:defRPr/>
            </a:pPr>
            <a:r>
              <a:rPr lang="en-US" sz="1200" i="1">
                <a:solidFill>
                  <a:prstClr val="black"/>
                </a:solidFill>
                <a:latin typeface="Trebuchet MS"/>
              </a:rPr>
              <a:t>Distributed and verticalized use cases now drive cloud innovations with a demand for demonstrable business value</a:t>
            </a:r>
          </a:p>
        </p:txBody>
      </p:sp>
      <p:sp>
        <p:nvSpPr>
          <p:cNvPr id="7" name="Flowchart: Card 6">
            <a:extLst>
              <a:ext uri="{FF2B5EF4-FFF2-40B4-BE49-F238E27FC236}">
                <a16:creationId xmlns:a16="http://schemas.microsoft.com/office/drawing/2014/main" id="{5556024A-3249-4699-9632-EDD2864D5092}"/>
              </a:ext>
            </a:extLst>
          </p:cNvPr>
          <p:cNvSpPr/>
          <p:nvPr/>
        </p:nvSpPr>
        <p:spPr>
          <a:xfrm flipH="1">
            <a:off x="323849" y="987424"/>
            <a:ext cx="2737140" cy="3744913"/>
          </a:xfrm>
          <a:prstGeom prst="flowChartPunchedCard">
            <a:avLst/>
          </a:prstGeom>
          <a:solidFill>
            <a:schemeClr val="tx2">
              <a:lumMod val="50000"/>
              <a:alpha val="69804"/>
            </a:scheme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9">
              <a:defRPr/>
            </a:pPr>
            <a:endParaRPr lang="en-IN" sz="1800">
              <a:solidFill>
                <a:prstClr val="white"/>
              </a:solidFill>
              <a:latin typeface="Trebuchet MS"/>
            </a:endParaRPr>
          </a:p>
        </p:txBody>
      </p:sp>
      <p:sp>
        <p:nvSpPr>
          <p:cNvPr id="12" name="Flowchart: Card 11">
            <a:extLst>
              <a:ext uri="{FF2B5EF4-FFF2-40B4-BE49-F238E27FC236}">
                <a16:creationId xmlns:a16="http://schemas.microsoft.com/office/drawing/2014/main" id="{42F4683F-9E2D-65B1-56FD-2A1F087028DF}"/>
              </a:ext>
            </a:extLst>
          </p:cNvPr>
          <p:cNvSpPr/>
          <p:nvPr/>
        </p:nvSpPr>
        <p:spPr>
          <a:xfrm flipH="1">
            <a:off x="3198547" y="987424"/>
            <a:ext cx="2737140" cy="3744913"/>
          </a:xfrm>
          <a:prstGeom prst="flowChartPunchedCard">
            <a:avLst/>
          </a:prstGeom>
          <a:solidFill>
            <a:schemeClr val="tx2">
              <a:lumMod val="50000"/>
              <a:alpha val="69804"/>
            </a:scheme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9">
              <a:defRPr/>
            </a:pPr>
            <a:endParaRPr lang="en-IN" sz="1800">
              <a:solidFill>
                <a:prstClr val="white"/>
              </a:solidFill>
              <a:latin typeface="Trebuchet MS"/>
            </a:endParaRPr>
          </a:p>
        </p:txBody>
      </p:sp>
      <p:sp>
        <p:nvSpPr>
          <p:cNvPr id="13" name="Flowchart: Card 12">
            <a:extLst>
              <a:ext uri="{FF2B5EF4-FFF2-40B4-BE49-F238E27FC236}">
                <a16:creationId xmlns:a16="http://schemas.microsoft.com/office/drawing/2014/main" id="{D19B422E-65AD-0A4B-5C28-46F2E9AB1966}"/>
              </a:ext>
            </a:extLst>
          </p:cNvPr>
          <p:cNvSpPr/>
          <p:nvPr/>
        </p:nvSpPr>
        <p:spPr>
          <a:xfrm flipH="1">
            <a:off x="6083010" y="987424"/>
            <a:ext cx="2737140" cy="3744913"/>
          </a:xfrm>
          <a:prstGeom prst="flowChartPunchedCard">
            <a:avLst/>
          </a:prstGeom>
          <a:solidFill>
            <a:schemeClr val="tx2">
              <a:lumMod val="50000"/>
              <a:alpha val="69804"/>
            </a:scheme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9">
              <a:defRPr/>
            </a:pPr>
            <a:endParaRPr lang="en-IN" sz="1800">
              <a:solidFill>
                <a:prstClr val="white"/>
              </a:solidFill>
              <a:latin typeface="Trebuchet MS"/>
            </a:endParaRPr>
          </a:p>
        </p:txBody>
      </p:sp>
      <p:sp>
        <p:nvSpPr>
          <p:cNvPr id="16" name="TextBox 15">
            <a:extLst>
              <a:ext uri="{FF2B5EF4-FFF2-40B4-BE49-F238E27FC236}">
                <a16:creationId xmlns:a16="http://schemas.microsoft.com/office/drawing/2014/main" id="{067B2A0A-46F9-6B17-E8BA-D9643287B9C0}"/>
              </a:ext>
            </a:extLst>
          </p:cNvPr>
          <p:cNvSpPr txBox="1"/>
          <p:nvPr/>
        </p:nvSpPr>
        <p:spPr>
          <a:xfrm>
            <a:off x="3317745" y="1200314"/>
            <a:ext cx="2287464" cy="274434"/>
          </a:xfrm>
          <a:prstGeom prst="rect">
            <a:avLst/>
          </a:prstGeom>
          <a:noFill/>
        </p:spPr>
        <p:txBody>
          <a:bodyPr wrap="square" lIns="68580" tIns="34290" rIns="68580" bIns="34290" rtlCol="0" anchor="t">
            <a:spAutoFit/>
          </a:bodyPr>
          <a:lstStyle/>
          <a:p>
            <a:pPr defTabSz="685749">
              <a:lnSpc>
                <a:spcPts val="1600"/>
              </a:lnSpc>
              <a:spcAft>
                <a:spcPts val="1200"/>
              </a:spcAft>
              <a:defRPr/>
            </a:pPr>
            <a:r>
              <a:rPr lang="en-US" sz="1388" b="1" cap="all">
                <a:solidFill>
                  <a:srgbClr val="BED730"/>
                </a:solidFill>
                <a:latin typeface="Trebuchet MS"/>
              </a:rPr>
              <a:t>Journey in Cloud</a:t>
            </a:r>
            <a:endParaRPr lang="en-IN" sz="1388" b="1" cap="all">
              <a:solidFill>
                <a:srgbClr val="BED730"/>
              </a:solidFill>
              <a:latin typeface="Trebuchet MS"/>
            </a:endParaRPr>
          </a:p>
        </p:txBody>
      </p:sp>
      <p:sp>
        <p:nvSpPr>
          <p:cNvPr id="17" name="TextBox 16">
            <a:extLst>
              <a:ext uri="{FF2B5EF4-FFF2-40B4-BE49-F238E27FC236}">
                <a16:creationId xmlns:a16="http://schemas.microsoft.com/office/drawing/2014/main" id="{D9B82397-8606-8914-E836-C28728DD827E}"/>
              </a:ext>
            </a:extLst>
          </p:cNvPr>
          <p:cNvSpPr txBox="1"/>
          <p:nvPr/>
        </p:nvSpPr>
        <p:spPr>
          <a:xfrm>
            <a:off x="6192443" y="1200314"/>
            <a:ext cx="1574945" cy="274434"/>
          </a:xfrm>
          <a:prstGeom prst="rect">
            <a:avLst/>
          </a:prstGeom>
          <a:noFill/>
        </p:spPr>
        <p:txBody>
          <a:bodyPr wrap="square" lIns="68580" tIns="34290" rIns="68580" bIns="34290" rtlCol="0" anchor="t">
            <a:spAutoFit/>
          </a:bodyPr>
          <a:lstStyle/>
          <a:p>
            <a:pPr defTabSz="685749">
              <a:lnSpc>
                <a:spcPts val="1600"/>
              </a:lnSpc>
              <a:spcAft>
                <a:spcPts val="1200"/>
              </a:spcAft>
              <a:defRPr/>
            </a:pPr>
            <a:r>
              <a:rPr lang="en-US" sz="1388" b="1" cap="all">
                <a:solidFill>
                  <a:srgbClr val="BED730"/>
                </a:solidFill>
                <a:latin typeface="Trebuchet MS"/>
              </a:rPr>
              <a:t>Modernization</a:t>
            </a:r>
            <a:endParaRPr lang="en-IN" sz="1400" b="1" cap="all">
              <a:solidFill>
                <a:srgbClr val="BED730"/>
              </a:solidFill>
              <a:latin typeface="Trebuchet MS"/>
            </a:endParaRPr>
          </a:p>
        </p:txBody>
      </p:sp>
      <p:sp>
        <p:nvSpPr>
          <p:cNvPr id="22" name="TextBox 21">
            <a:extLst>
              <a:ext uri="{FF2B5EF4-FFF2-40B4-BE49-F238E27FC236}">
                <a16:creationId xmlns:a16="http://schemas.microsoft.com/office/drawing/2014/main" id="{D71A7A7B-33A6-48E5-EDA0-62AEC68D07D5}"/>
              </a:ext>
            </a:extLst>
          </p:cNvPr>
          <p:cNvSpPr txBox="1"/>
          <p:nvPr/>
        </p:nvSpPr>
        <p:spPr>
          <a:xfrm>
            <a:off x="3317745" y="2285134"/>
            <a:ext cx="2492336" cy="1316258"/>
          </a:xfrm>
          <a:prstGeom prst="rect">
            <a:avLst/>
          </a:prstGeom>
          <a:noFill/>
        </p:spPr>
        <p:txBody>
          <a:bodyPr wrap="square" lIns="68580" tIns="34290" rIns="68580" bIns="34290" rtlCol="0" anchor="t">
            <a:spAutoFit/>
          </a:bodyPr>
          <a:lstStyle/>
          <a:p>
            <a:pPr defTabSz="685783"/>
            <a:r>
              <a:rPr lang="en-US" sz="1013" b="1" cap="all">
                <a:solidFill>
                  <a:srgbClr val="BED730"/>
                </a:solidFill>
                <a:latin typeface="Trebuchet MS"/>
              </a:rPr>
              <a:t>Challenges:</a:t>
            </a:r>
          </a:p>
          <a:p>
            <a:pPr marL="177800" indent="-88900" defTabSz="685783">
              <a:buFont typeface="Arial" panose="020B0604020202020204" pitchFamily="34" charset="0"/>
              <a:buChar char="•"/>
            </a:pPr>
            <a:r>
              <a:rPr lang="en-US" sz="1013" err="1">
                <a:solidFill>
                  <a:prstClr val="white"/>
                </a:solidFill>
                <a:latin typeface="Trebuchet MS"/>
              </a:rPr>
              <a:t>Billshock</a:t>
            </a:r>
            <a:r>
              <a:rPr lang="en-US" sz="1013">
                <a:solidFill>
                  <a:prstClr val="white"/>
                </a:solidFill>
                <a:latin typeface="Trebuchet MS"/>
              </a:rPr>
              <a:t>- Increasing </a:t>
            </a:r>
            <a:r>
              <a:rPr lang="en-US" sz="1013" err="1">
                <a:solidFill>
                  <a:prstClr val="white"/>
                </a:solidFill>
                <a:latin typeface="Trebuchet MS"/>
              </a:rPr>
              <a:t>Opex</a:t>
            </a:r>
            <a:r>
              <a:rPr lang="en-US" sz="1013">
                <a:solidFill>
                  <a:prstClr val="white"/>
                </a:solidFill>
                <a:latin typeface="Trebuchet MS"/>
              </a:rPr>
              <a:t> due to excessive bills</a:t>
            </a:r>
            <a:endParaRPr lang="en-US" sz="1013">
              <a:solidFill>
                <a:prstClr val="white"/>
              </a:solidFill>
              <a:latin typeface="Trebuchet MS"/>
              <a:cs typeface="Calibri"/>
            </a:endParaRPr>
          </a:p>
          <a:p>
            <a:pPr marL="177800" indent="-88900" defTabSz="685783">
              <a:buFont typeface="Arial" panose="020B0604020202020204" pitchFamily="34" charset="0"/>
              <a:buChar char="•"/>
            </a:pPr>
            <a:r>
              <a:rPr lang="en-US" sz="1013">
                <a:solidFill>
                  <a:prstClr val="white"/>
                </a:solidFill>
                <a:latin typeface="Trebuchet MS"/>
              </a:rPr>
              <a:t>Chargeback- Compensating more than expected</a:t>
            </a:r>
            <a:endParaRPr lang="en-US" sz="1013">
              <a:solidFill>
                <a:prstClr val="white"/>
              </a:solidFill>
              <a:latin typeface="Trebuchet MS"/>
              <a:cs typeface="Calibri"/>
            </a:endParaRPr>
          </a:p>
          <a:p>
            <a:pPr marL="177800" indent="-88900" defTabSz="685783">
              <a:buFont typeface="Arial" panose="020B0604020202020204" pitchFamily="34" charset="0"/>
              <a:buChar char="•"/>
            </a:pPr>
            <a:r>
              <a:rPr lang="en-US" sz="1013">
                <a:solidFill>
                  <a:prstClr val="white"/>
                </a:solidFill>
                <a:latin typeface="Trebuchet MS"/>
              </a:rPr>
              <a:t>Multi-cloud management- Unable to manage multiple clouds from unified dashboard</a:t>
            </a:r>
            <a:endParaRPr lang="en-US" sz="1013">
              <a:solidFill>
                <a:prstClr val="white"/>
              </a:solidFill>
              <a:latin typeface="Trebuchet MS"/>
              <a:cs typeface="Calibri"/>
            </a:endParaRPr>
          </a:p>
        </p:txBody>
      </p:sp>
      <p:sp>
        <p:nvSpPr>
          <p:cNvPr id="23" name="TextBox 22">
            <a:extLst>
              <a:ext uri="{FF2B5EF4-FFF2-40B4-BE49-F238E27FC236}">
                <a16:creationId xmlns:a16="http://schemas.microsoft.com/office/drawing/2014/main" id="{697213F6-BAC7-DEE6-ACD4-97B5B8724759}"/>
              </a:ext>
            </a:extLst>
          </p:cNvPr>
          <p:cNvSpPr txBox="1"/>
          <p:nvPr/>
        </p:nvSpPr>
        <p:spPr>
          <a:xfrm>
            <a:off x="6192443" y="2285134"/>
            <a:ext cx="2468082" cy="1004506"/>
          </a:xfrm>
          <a:prstGeom prst="rect">
            <a:avLst/>
          </a:prstGeom>
          <a:noFill/>
        </p:spPr>
        <p:txBody>
          <a:bodyPr wrap="square" lIns="68580" tIns="34290" rIns="68580" bIns="34290" rtlCol="0" anchor="t">
            <a:spAutoFit/>
          </a:bodyPr>
          <a:lstStyle/>
          <a:p>
            <a:pPr defTabSz="685783"/>
            <a:r>
              <a:rPr lang="en-US" sz="1013" b="1" cap="all">
                <a:solidFill>
                  <a:srgbClr val="BED730"/>
                </a:solidFill>
                <a:latin typeface="Trebuchet MS"/>
                <a:cs typeface="Calibri"/>
              </a:rPr>
              <a:t>Challenges:</a:t>
            </a:r>
          </a:p>
          <a:p>
            <a:pPr marL="177800" indent="-88900" defTabSz="685783">
              <a:buFont typeface="Arial" panose="020B0604020202020204" pitchFamily="34" charset="0"/>
              <a:buChar char="•"/>
            </a:pPr>
            <a:r>
              <a:rPr lang="en-US" sz="1013">
                <a:solidFill>
                  <a:prstClr val="white"/>
                </a:solidFill>
                <a:latin typeface="Trebuchet MS"/>
              </a:rPr>
              <a:t>App Modernization</a:t>
            </a:r>
            <a:endParaRPr lang="en-US" sz="1013">
              <a:solidFill>
                <a:prstClr val="white"/>
              </a:solidFill>
              <a:latin typeface="Trebuchet MS"/>
              <a:cs typeface="Calibri"/>
            </a:endParaRPr>
          </a:p>
          <a:p>
            <a:pPr marL="177800" indent="-88900" defTabSz="685783">
              <a:buFont typeface="Arial" panose="020B0604020202020204" pitchFamily="34" charset="0"/>
              <a:buChar char="•"/>
            </a:pPr>
            <a:r>
              <a:rPr lang="en-US" sz="1013">
                <a:solidFill>
                  <a:prstClr val="white"/>
                </a:solidFill>
                <a:latin typeface="Trebuchet MS"/>
              </a:rPr>
              <a:t>Automation</a:t>
            </a:r>
            <a:endParaRPr lang="en-IN" sz="1013">
              <a:solidFill>
                <a:prstClr val="white"/>
              </a:solidFill>
              <a:latin typeface="Trebuchet MS"/>
            </a:endParaRPr>
          </a:p>
          <a:p>
            <a:pPr marL="177800" indent="-88900" defTabSz="685783">
              <a:buFont typeface="Arial" panose="020B0604020202020204" pitchFamily="34" charset="0"/>
              <a:buChar char="•"/>
            </a:pPr>
            <a:r>
              <a:rPr lang="en-IN" sz="1013">
                <a:solidFill>
                  <a:prstClr val="white"/>
                </a:solidFill>
                <a:latin typeface="Trebuchet MS"/>
              </a:rPr>
              <a:t>Microservices</a:t>
            </a:r>
          </a:p>
          <a:p>
            <a:pPr marL="177800" indent="-88900" defTabSz="685783">
              <a:buFont typeface="Arial" panose="020B0604020202020204" pitchFamily="34" charset="0"/>
              <a:buChar char="•"/>
            </a:pPr>
            <a:r>
              <a:rPr lang="en-IN" sz="1013">
                <a:solidFill>
                  <a:prstClr val="white"/>
                </a:solidFill>
                <a:latin typeface="Trebuchet MS"/>
              </a:rPr>
              <a:t>Cost control </a:t>
            </a:r>
          </a:p>
          <a:p>
            <a:pPr marL="214308" indent="-214308" defTabSz="685783">
              <a:buFont typeface="Arial" panose="020B0604020202020204" pitchFamily="34" charset="0"/>
              <a:buChar char="•"/>
            </a:pPr>
            <a:endParaRPr lang="en-US" sz="1013">
              <a:solidFill>
                <a:prstClr val="white"/>
              </a:solidFill>
              <a:latin typeface="Trebuchet MS"/>
            </a:endParaRPr>
          </a:p>
        </p:txBody>
      </p:sp>
      <p:sp>
        <p:nvSpPr>
          <p:cNvPr id="26" name="TextBox 25">
            <a:extLst>
              <a:ext uri="{FF2B5EF4-FFF2-40B4-BE49-F238E27FC236}">
                <a16:creationId xmlns:a16="http://schemas.microsoft.com/office/drawing/2014/main" id="{E7F4EEAC-17FC-CBDC-783F-41972342C39B}"/>
              </a:ext>
            </a:extLst>
          </p:cNvPr>
          <p:cNvSpPr txBox="1"/>
          <p:nvPr/>
        </p:nvSpPr>
        <p:spPr>
          <a:xfrm>
            <a:off x="3317745" y="1521009"/>
            <a:ext cx="2492336" cy="438582"/>
          </a:xfrm>
          <a:prstGeom prst="rect">
            <a:avLst/>
          </a:prstGeom>
          <a:noFill/>
        </p:spPr>
        <p:txBody>
          <a:bodyPr wrap="square" lIns="68580" tIns="34290" rIns="68580" bIns="34290" rtlCol="0" anchor="t">
            <a:spAutoFit/>
          </a:bodyPr>
          <a:lstStyle/>
          <a:p>
            <a:pPr defTabSz="685783"/>
            <a:r>
              <a:rPr lang="en-US" sz="1200">
                <a:solidFill>
                  <a:prstClr val="white"/>
                </a:solidFill>
                <a:latin typeface="Trebuchet MS"/>
              </a:rPr>
              <a:t>Organizations in cloud looking for efficiency in operations &amp; costs</a:t>
            </a:r>
          </a:p>
        </p:txBody>
      </p:sp>
      <p:sp>
        <p:nvSpPr>
          <p:cNvPr id="27" name="TextBox 26">
            <a:extLst>
              <a:ext uri="{FF2B5EF4-FFF2-40B4-BE49-F238E27FC236}">
                <a16:creationId xmlns:a16="http://schemas.microsoft.com/office/drawing/2014/main" id="{CE6DD496-39A8-95C1-6CA4-9DE6F66DC1C4}"/>
              </a:ext>
            </a:extLst>
          </p:cNvPr>
          <p:cNvSpPr txBox="1"/>
          <p:nvPr/>
        </p:nvSpPr>
        <p:spPr>
          <a:xfrm>
            <a:off x="6192443" y="1521009"/>
            <a:ext cx="2468082" cy="438582"/>
          </a:xfrm>
          <a:prstGeom prst="rect">
            <a:avLst/>
          </a:prstGeom>
          <a:noFill/>
        </p:spPr>
        <p:txBody>
          <a:bodyPr wrap="square" lIns="68580" tIns="34290" rIns="68580" bIns="34290" rtlCol="0" anchor="t">
            <a:spAutoFit/>
          </a:bodyPr>
          <a:lstStyle/>
          <a:p>
            <a:pPr defTabSz="685783"/>
            <a:r>
              <a:rPr lang="en-US" sz="1200">
                <a:solidFill>
                  <a:prstClr val="white"/>
                </a:solidFill>
                <a:latin typeface="Trebuchet MS"/>
              </a:rPr>
              <a:t>Organizations in cloud looking forward to digital adoption</a:t>
            </a:r>
            <a:endParaRPr lang="en-IN" sz="1200">
              <a:solidFill>
                <a:prstClr val="white"/>
              </a:solidFill>
              <a:latin typeface="Trebuchet MS"/>
              <a:cs typeface="Calibri" panose="020F0502020204030204"/>
            </a:endParaRPr>
          </a:p>
        </p:txBody>
      </p:sp>
      <p:sp>
        <p:nvSpPr>
          <p:cNvPr id="36" name="TextBox 35">
            <a:extLst>
              <a:ext uri="{FF2B5EF4-FFF2-40B4-BE49-F238E27FC236}">
                <a16:creationId xmlns:a16="http://schemas.microsoft.com/office/drawing/2014/main" id="{3117F841-4DDD-2F29-327C-04451D9900A6}"/>
              </a:ext>
            </a:extLst>
          </p:cNvPr>
          <p:cNvSpPr txBox="1"/>
          <p:nvPr/>
        </p:nvSpPr>
        <p:spPr>
          <a:xfrm>
            <a:off x="3317746" y="3746380"/>
            <a:ext cx="2492336" cy="848630"/>
          </a:xfrm>
          <a:prstGeom prst="rect">
            <a:avLst/>
          </a:prstGeom>
          <a:noFill/>
        </p:spPr>
        <p:txBody>
          <a:bodyPr wrap="square" lIns="68580" tIns="34290" rIns="68580" bIns="34290" rtlCol="0" anchor="t">
            <a:spAutoFit/>
          </a:bodyPr>
          <a:lstStyle/>
          <a:p>
            <a:pPr defTabSz="685783"/>
            <a:r>
              <a:rPr lang="en-US" sz="1013" b="1" cap="all">
                <a:solidFill>
                  <a:srgbClr val="BED730"/>
                </a:solidFill>
                <a:latin typeface="Trebuchet MS"/>
                <a:cs typeface="Calibri" panose="020F0502020204030204"/>
              </a:rPr>
              <a:t>Solution:</a:t>
            </a:r>
            <a:endParaRPr lang="en-US" sz="1013">
              <a:solidFill>
                <a:prstClr val="black"/>
              </a:solidFill>
              <a:latin typeface="Trebuchet MS"/>
            </a:endParaRPr>
          </a:p>
          <a:p>
            <a:pPr marL="177800" indent="-88900" defTabSz="685783">
              <a:buFont typeface="Arial" panose="020B0604020202020204" pitchFamily="34" charset="0"/>
              <a:buChar char="•"/>
            </a:pPr>
            <a:r>
              <a:rPr lang="en-US" sz="1013">
                <a:solidFill>
                  <a:prstClr val="white"/>
                </a:solidFill>
                <a:latin typeface="Trebuchet MS"/>
              </a:rPr>
              <a:t>FinOps</a:t>
            </a:r>
            <a:endParaRPr lang="en-US" sz="1013">
              <a:solidFill>
                <a:prstClr val="white"/>
              </a:solidFill>
              <a:latin typeface="Trebuchet MS"/>
              <a:cs typeface="Calibri"/>
            </a:endParaRPr>
          </a:p>
          <a:p>
            <a:pPr marL="177800" indent="-88900" defTabSz="685783">
              <a:buFont typeface="Arial" panose="020B0604020202020204" pitchFamily="34" charset="0"/>
              <a:buChar char="•"/>
            </a:pPr>
            <a:r>
              <a:rPr lang="en-US" sz="1013">
                <a:solidFill>
                  <a:prstClr val="white"/>
                </a:solidFill>
                <a:latin typeface="Trebuchet MS"/>
              </a:rPr>
              <a:t>Unified visibility</a:t>
            </a:r>
          </a:p>
          <a:p>
            <a:pPr marL="177800" indent="-88900" defTabSz="685783">
              <a:buFont typeface="Arial" panose="020B0604020202020204" pitchFamily="34" charset="0"/>
              <a:buChar char="•"/>
            </a:pPr>
            <a:r>
              <a:rPr lang="en-US" sz="1013">
                <a:solidFill>
                  <a:prstClr val="white"/>
                </a:solidFill>
                <a:latin typeface="Trebuchet MS"/>
                <a:cs typeface="Calibri"/>
              </a:rPr>
              <a:t>AI/ML-Led Automation</a:t>
            </a:r>
          </a:p>
          <a:p>
            <a:pPr marL="214308" indent="-214308" defTabSz="685783">
              <a:buFont typeface="Arial" panose="020B0604020202020204" pitchFamily="34" charset="0"/>
              <a:buChar char="•"/>
            </a:pPr>
            <a:endParaRPr lang="en-US" sz="1013">
              <a:solidFill>
                <a:prstClr val="white"/>
              </a:solidFill>
              <a:latin typeface="Trebuchet MS"/>
            </a:endParaRPr>
          </a:p>
        </p:txBody>
      </p:sp>
      <p:sp>
        <p:nvSpPr>
          <p:cNvPr id="37" name="TextBox 36">
            <a:extLst>
              <a:ext uri="{FF2B5EF4-FFF2-40B4-BE49-F238E27FC236}">
                <a16:creationId xmlns:a16="http://schemas.microsoft.com/office/drawing/2014/main" id="{44A7D87A-2B5F-DC5A-AACA-654EE4D9AC37}"/>
              </a:ext>
            </a:extLst>
          </p:cNvPr>
          <p:cNvSpPr txBox="1"/>
          <p:nvPr/>
        </p:nvSpPr>
        <p:spPr>
          <a:xfrm>
            <a:off x="6192443" y="3746380"/>
            <a:ext cx="2468082" cy="848630"/>
          </a:xfrm>
          <a:prstGeom prst="rect">
            <a:avLst/>
          </a:prstGeom>
          <a:noFill/>
        </p:spPr>
        <p:txBody>
          <a:bodyPr wrap="square" lIns="68580" tIns="34290" rIns="68580" bIns="34290" rtlCol="0" anchor="t">
            <a:spAutoFit/>
          </a:bodyPr>
          <a:lstStyle/>
          <a:p>
            <a:pPr defTabSz="685783"/>
            <a:r>
              <a:rPr lang="en-US" sz="1013" b="1" cap="all">
                <a:solidFill>
                  <a:srgbClr val="BED730"/>
                </a:solidFill>
                <a:latin typeface="Trebuchet MS"/>
                <a:cs typeface="Calibri" panose="020F0502020204030204"/>
              </a:rPr>
              <a:t>Solution:</a:t>
            </a:r>
          </a:p>
          <a:p>
            <a:pPr marL="177800" indent="-88900" defTabSz="685783">
              <a:buFont typeface="Arial" panose="020B0604020202020204" pitchFamily="34" charset="0"/>
              <a:buChar char="•"/>
            </a:pPr>
            <a:r>
              <a:rPr lang="en-US" sz="1013">
                <a:solidFill>
                  <a:prstClr val="white"/>
                </a:solidFill>
                <a:latin typeface="Trebuchet MS"/>
              </a:rPr>
              <a:t>App assessment &amp; rearchitecting </a:t>
            </a:r>
            <a:endParaRPr lang="en-US" sz="1013">
              <a:solidFill>
                <a:prstClr val="white"/>
              </a:solidFill>
              <a:latin typeface="Trebuchet MS"/>
              <a:cs typeface="Calibri"/>
            </a:endParaRPr>
          </a:p>
          <a:p>
            <a:pPr marL="177800" indent="-88900" defTabSz="685783">
              <a:buFont typeface="Arial" panose="020B0604020202020204" pitchFamily="34" charset="0"/>
              <a:buChar char="•"/>
            </a:pPr>
            <a:r>
              <a:rPr lang="en-US" sz="1013">
                <a:solidFill>
                  <a:prstClr val="white"/>
                </a:solidFill>
                <a:latin typeface="Trebuchet MS"/>
              </a:rPr>
              <a:t>AI/ML led automation</a:t>
            </a:r>
          </a:p>
          <a:p>
            <a:pPr marL="177800" indent="-88900" defTabSz="685783">
              <a:buFont typeface="Arial" panose="020B0604020202020204" pitchFamily="34" charset="0"/>
              <a:buChar char="•"/>
            </a:pPr>
            <a:r>
              <a:rPr lang="en-US" sz="1013" err="1">
                <a:solidFill>
                  <a:prstClr val="white"/>
                </a:solidFill>
                <a:latin typeface="Trebuchet MS"/>
              </a:rPr>
              <a:t>DevSecOps</a:t>
            </a:r>
            <a:r>
              <a:rPr lang="en-US" sz="1013">
                <a:solidFill>
                  <a:prstClr val="white"/>
                </a:solidFill>
                <a:latin typeface="Trebuchet MS"/>
              </a:rPr>
              <a:t> &amp; K8S</a:t>
            </a:r>
          </a:p>
          <a:p>
            <a:pPr marL="177800" indent="-88900" defTabSz="685783">
              <a:buFont typeface="Arial" panose="020B0604020202020204" pitchFamily="34" charset="0"/>
              <a:buChar char="•"/>
            </a:pPr>
            <a:r>
              <a:rPr lang="en-US" sz="1013">
                <a:solidFill>
                  <a:prstClr val="white"/>
                </a:solidFill>
                <a:latin typeface="Trebuchet MS"/>
              </a:rPr>
              <a:t>FinOps</a:t>
            </a:r>
          </a:p>
        </p:txBody>
      </p:sp>
      <p:sp>
        <p:nvSpPr>
          <p:cNvPr id="30" name="TextBox 29">
            <a:extLst>
              <a:ext uri="{FF2B5EF4-FFF2-40B4-BE49-F238E27FC236}">
                <a16:creationId xmlns:a16="http://schemas.microsoft.com/office/drawing/2014/main" id="{1A8AA4A8-189C-4976-8369-27A9B38101C4}"/>
              </a:ext>
            </a:extLst>
          </p:cNvPr>
          <p:cNvSpPr txBox="1"/>
          <p:nvPr/>
        </p:nvSpPr>
        <p:spPr>
          <a:xfrm>
            <a:off x="399385" y="1200314"/>
            <a:ext cx="2762477" cy="297517"/>
          </a:xfrm>
          <a:prstGeom prst="rect">
            <a:avLst/>
          </a:prstGeom>
          <a:noFill/>
        </p:spPr>
        <p:txBody>
          <a:bodyPr wrap="square" rtlCol="0">
            <a:spAutoFit/>
          </a:bodyPr>
          <a:lstStyle/>
          <a:p>
            <a:pPr defTabSz="685749">
              <a:lnSpc>
                <a:spcPts val="1600"/>
              </a:lnSpc>
              <a:spcAft>
                <a:spcPts val="1200"/>
              </a:spcAft>
              <a:defRPr/>
            </a:pPr>
            <a:r>
              <a:rPr lang="en-US" sz="1400" b="1" cap="all">
                <a:solidFill>
                  <a:srgbClr val="BED730"/>
                </a:solidFill>
                <a:latin typeface="Trebuchet MS"/>
              </a:rPr>
              <a:t>Journey to cloud</a:t>
            </a:r>
            <a:endParaRPr lang="en-IN" sz="1400" b="1" cap="all">
              <a:solidFill>
                <a:srgbClr val="BED730"/>
              </a:solidFill>
              <a:latin typeface="Trebuchet MS"/>
            </a:endParaRPr>
          </a:p>
        </p:txBody>
      </p:sp>
      <p:sp>
        <p:nvSpPr>
          <p:cNvPr id="21" name="TextBox 20">
            <a:extLst>
              <a:ext uri="{FF2B5EF4-FFF2-40B4-BE49-F238E27FC236}">
                <a16:creationId xmlns:a16="http://schemas.microsoft.com/office/drawing/2014/main" id="{FAB8AB8C-3C0D-CD40-6B19-AA8F938F1BDB}"/>
              </a:ext>
            </a:extLst>
          </p:cNvPr>
          <p:cNvSpPr txBox="1"/>
          <p:nvPr/>
        </p:nvSpPr>
        <p:spPr>
          <a:xfrm>
            <a:off x="399385" y="2285134"/>
            <a:ext cx="2552173" cy="1316258"/>
          </a:xfrm>
          <a:prstGeom prst="rect">
            <a:avLst/>
          </a:prstGeom>
          <a:noFill/>
        </p:spPr>
        <p:txBody>
          <a:bodyPr wrap="square" lIns="68580" tIns="34290" rIns="68580" bIns="34290" rtlCol="0" anchor="t">
            <a:spAutoFit/>
          </a:bodyPr>
          <a:lstStyle/>
          <a:p>
            <a:pPr defTabSz="685783"/>
            <a:r>
              <a:rPr lang="en-US" sz="1013" b="1" cap="all">
                <a:solidFill>
                  <a:srgbClr val="BED730"/>
                </a:solidFill>
                <a:latin typeface="Trebuchet MS"/>
              </a:rPr>
              <a:t>Challenges:</a:t>
            </a:r>
          </a:p>
          <a:p>
            <a:pPr marL="177800" indent="-88900" defTabSz="685783">
              <a:buFont typeface="Arial" panose="020B0604020202020204" pitchFamily="34" charset="0"/>
              <a:buChar char="•"/>
            </a:pPr>
            <a:r>
              <a:rPr lang="en-US" sz="1013">
                <a:solidFill>
                  <a:prstClr val="white"/>
                </a:solidFill>
                <a:latin typeface="Trebuchet MS"/>
              </a:rPr>
              <a:t>App stratification</a:t>
            </a:r>
            <a:endParaRPr lang="en-US" sz="1013">
              <a:solidFill>
                <a:prstClr val="white"/>
              </a:solidFill>
              <a:latin typeface="Trebuchet MS"/>
              <a:cs typeface="Calibri"/>
            </a:endParaRPr>
          </a:p>
          <a:p>
            <a:pPr marL="177800" indent="-88900" defTabSz="685783">
              <a:buFont typeface="Arial" panose="020B0604020202020204" pitchFamily="34" charset="0"/>
              <a:buChar char="•"/>
            </a:pPr>
            <a:r>
              <a:rPr lang="en-US" sz="1013">
                <a:solidFill>
                  <a:prstClr val="white"/>
                </a:solidFill>
                <a:latin typeface="Trebuchet MS"/>
              </a:rPr>
              <a:t>Contract models- Reserve Instance &amp; Pay as you Grow </a:t>
            </a:r>
            <a:endParaRPr lang="en-US" sz="1013">
              <a:solidFill>
                <a:prstClr val="white"/>
              </a:solidFill>
              <a:latin typeface="Trebuchet MS"/>
              <a:cs typeface="Calibri"/>
            </a:endParaRPr>
          </a:p>
          <a:p>
            <a:pPr marL="177800" indent="-88900" defTabSz="685783">
              <a:buFont typeface="Arial" panose="020B0604020202020204" pitchFamily="34" charset="0"/>
              <a:buChar char="•"/>
            </a:pPr>
            <a:r>
              <a:rPr lang="en-US" sz="1013">
                <a:solidFill>
                  <a:prstClr val="white"/>
                </a:solidFill>
                <a:latin typeface="Trebuchet MS"/>
              </a:rPr>
              <a:t>Cloud model-IaaS/SaaS/PaaS/Public/Private</a:t>
            </a:r>
            <a:endParaRPr lang="en-US" sz="1013">
              <a:solidFill>
                <a:prstClr val="white"/>
              </a:solidFill>
              <a:latin typeface="Trebuchet MS"/>
              <a:cs typeface="Calibri"/>
            </a:endParaRPr>
          </a:p>
          <a:p>
            <a:pPr marL="177800" indent="-88900" defTabSz="685783">
              <a:buFont typeface="Arial" panose="020B0604020202020204" pitchFamily="34" charset="0"/>
              <a:buChar char="•"/>
            </a:pPr>
            <a:r>
              <a:rPr lang="en-US" sz="1013">
                <a:solidFill>
                  <a:prstClr val="white"/>
                </a:solidFill>
                <a:latin typeface="Trebuchet MS"/>
              </a:rPr>
              <a:t>Visibility &amp; Transparency</a:t>
            </a:r>
            <a:endParaRPr lang="en-US" sz="1013">
              <a:solidFill>
                <a:prstClr val="white"/>
              </a:solidFill>
              <a:latin typeface="Trebuchet MS"/>
              <a:cs typeface="Calibri"/>
            </a:endParaRPr>
          </a:p>
          <a:p>
            <a:pPr marL="177800" indent="-88900" defTabSz="685783">
              <a:buFont typeface="Arial" panose="020B0604020202020204" pitchFamily="34" charset="0"/>
              <a:buChar char="•"/>
            </a:pPr>
            <a:r>
              <a:rPr lang="en-US" sz="1013">
                <a:solidFill>
                  <a:prstClr val="white"/>
                </a:solidFill>
                <a:latin typeface="Trebuchet MS"/>
              </a:rPr>
              <a:t>Cost control</a:t>
            </a:r>
            <a:endParaRPr lang="en-US" sz="1013">
              <a:solidFill>
                <a:prstClr val="white"/>
              </a:solidFill>
              <a:latin typeface="Trebuchet MS"/>
              <a:cs typeface="Calibri"/>
            </a:endParaRPr>
          </a:p>
        </p:txBody>
      </p:sp>
      <p:sp>
        <p:nvSpPr>
          <p:cNvPr id="25" name="TextBox 24">
            <a:extLst>
              <a:ext uri="{FF2B5EF4-FFF2-40B4-BE49-F238E27FC236}">
                <a16:creationId xmlns:a16="http://schemas.microsoft.com/office/drawing/2014/main" id="{E466E9C6-D2B9-91B7-BBF1-A219DE0DC21D}"/>
              </a:ext>
            </a:extLst>
          </p:cNvPr>
          <p:cNvSpPr txBox="1"/>
          <p:nvPr/>
        </p:nvSpPr>
        <p:spPr>
          <a:xfrm>
            <a:off x="399385" y="1521009"/>
            <a:ext cx="2502500" cy="438582"/>
          </a:xfrm>
          <a:prstGeom prst="rect">
            <a:avLst/>
          </a:prstGeom>
          <a:noFill/>
        </p:spPr>
        <p:txBody>
          <a:bodyPr wrap="square" lIns="68580" tIns="34290" rIns="68580" bIns="34290" rtlCol="0" anchor="t">
            <a:spAutoFit/>
          </a:bodyPr>
          <a:lstStyle/>
          <a:p>
            <a:pPr defTabSz="685783"/>
            <a:r>
              <a:rPr lang="en-US" sz="1200">
                <a:solidFill>
                  <a:prstClr val="white"/>
                </a:solidFill>
                <a:latin typeface="Trebuchet MS"/>
              </a:rPr>
              <a:t>Organizations considering  Cloud adoption </a:t>
            </a:r>
            <a:endParaRPr lang="en-US" sz="1200">
              <a:solidFill>
                <a:prstClr val="white"/>
              </a:solidFill>
              <a:latin typeface="Trebuchet MS"/>
              <a:cs typeface="Calibri" panose="020F0502020204030204"/>
            </a:endParaRPr>
          </a:p>
        </p:txBody>
      </p:sp>
      <p:sp>
        <p:nvSpPr>
          <p:cNvPr id="28" name="TextBox 27">
            <a:extLst>
              <a:ext uri="{FF2B5EF4-FFF2-40B4-BE49-F238E27FC236}">
                <a16:creationId xmlns:a16="http://schemas.microsoft.com/office/drawing/2014/main" id="{A17C1E10-7FF3-6DA2-9B33-7109697D7849}"/>
              </a:ext>
            </a:extLst>
          </p:cNvPr>
          <p:cNvSpPr txBox="1"/>
          <p:nvPr/>
        </p:nvSpPr>
        <p:spPr>
          <a:xfrm>
            <a:off x="399385" y="3746380"/>
            <a:ext cx="2552173" cy="848630"/>
          </a:xfrm>
          <a:prstGeom prst="rect">
            <a:avLst/>
          </a:prstGeom>
          <a:noFill/>
        </p:spPr>
        <p:txBody>
          <a:bodyPr wrap="square" lIns="68580" tIns="34290" rIns="68580" bIns="34290" rtlCol="0" anchor="t">
            <a:spAutoFit/>
          </a:bodyPr>
          <a:lstStyle/>
          <a:p>
            <a:pPr defTabSz="685783"/>
            <a:r>
              <a:rPr lang="en-US" sz="1013" b="1" cap="all">
                <a:solidFill>
                  <a:srgbClr val="BED730"/>
                </a:solidFill>
                <a:latin typeface="Trebuchet MS"/>
                <a:cs typeface="Calibri"/>
              </a:rPr>
              <a:t>Solution:</a:t>
            </a:r>
            <a:endParaRPr lang="en-US" sz="1013">
              <a:solidFill>
                <a:prstClr val="white"/>
              </a:solidFill>
              <a:latin typeface="Trebuchet MS"/>
              <a:cs typeface="Calibri"/>
            </a:endParaRPr>
          </a:p>
          <a:p>
            <a:pPr marL="177800" indent="-88900" defTabSz="685783">
              <a:buFont typeface="Arial" panose="020B0604020202020204" pitchFamily="34" charset="0"/>
              <a:buChar char="•"/>
            </a:pPr>
            <a:r>
              <a:rPr lang="en-US" sz="1013">
                <a:solidFill>
                  <a:prstClr val="white"/>
                </a:solidFill>
                <a:latin typeface="Trebuchet MS"/>
              </a:rPr>
              <a:t>Assessment</a:t>
            </a:r>
            <a:endParaRPr lang="en-US" sz="1013">
              <a:solidFill>
                <a:prstClr val="white"/>
              </a:solidFill>
              <a:latin typeface="Trebuchet MS"/>
              <a:cs typeface="Calibri"/>
            </a:endParaRPr>
          </a:p>
          <a:p>
            <a:pPr marL="177800" indent="-88900" defTabSz="685783">
              <a:buFont typeface="Arial" panose="020B0604020202020204" pitchFamily="34" charset="0"/>
              <a:buChar char="•"/>
            </a:pPr>
            <a:r>
              <a:rPr lang="en-US" sz="1013">
                <a:solidFill>
                  <a:prstClr val="white"/>
                </a:solidFill>
                <a:latin typeface="Trebuchet MS"/>
              </a:rPr>
              <a:t>Migration</a:t>
            </a:r>
          </a:p>
          <a:p>
            <a:pPr marL="177800" indent="-88900" defTabSz="685783">
              <a:buFont typeface="Arial" panose="020B0604020202020204" pitchFamily="34" charset="0"/>
              <a:buChar char="•"/>
            </a:pPr>
            <a:r>
              <a:rPr lang="en-US" sz="1013">
                <a:solidFill>
                  <a:prstClr val="white"/>
                </a:solidFill>
                <a:latin typeface="Trebuchet MS"/>
              </a:rPr>
              <a:t>AI/ML led cloud management platform</a:t>
            </a:r>
          </a:p>
          <a:p>
            <a:pPr marL="177800" indent="-88900" defTabSz="685783">
              <a:buFont typeface="Arial" panose="020B0604020202020204" pitchFamily="34" charset="0"/>
              <a:buChar char="•"/>
            </a:pPr>
            <a:r>
              <a:rPr lang="en-US" sz="1013">
                <a:solidFill>
                  <a:prstClr val="white"/>
                </a:solidFill>
                <a:latin typeface="Trebuchet MS"/>
              </a:rPr>
              <a:t>FinOps </a:t>
            </a:r>
          </a:p>
        </p:txBody>
      </p:sp>
    </p:spTree>
    <p:extLst>
      <p:ext uri="{BB962C8B-B14F-4D97-AF65-F5344CB8AC3E}">
        <p14:creationId xmlns:p14="http://schemas.microsoft.com/office/powerpoint/2010/main" val="20916946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Top Corners Rounded 34">
            <a:extLst>
              <a:ext uri="{FF2B5EF4-FFF2-40B4-BE49-F238E27FC236}">
                <a16:creationId xmlns:a16="http://schemas.microsoft.com/office/drawing/2014/main" id="{AA59FAF1-5EC9-4094-B257-5EF29B0BFD0F}"/>
              </a:ext>
            </a:extLst>
          </p:cNvPr>
          <p:cNvSpPr/>
          <p:nvPr/>
        </p:nvSpPr>
        <p:spPr>
          <a:xfrm flipV="1">
            <a:off x="323852" y="4264804"/>
            <a:ext cx="8496301" cy="468000"/>
          </a:xfrm>
          <a:prstGeom prst="round2SameRect">
            <a:avLst/>
          </a:prstGeom>
          <a:solidFill>
            <a:schemeClr val="accent1">
              <a:lumMod val="20000"/>
              <a:lumOff val="80000"/>
            </a:schemeClr>
          </a:solidFill>
          <a:ln w="952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9">
              <a:defRPr/>
            </a:pPr>
            <a:endParaRPr lang="en-IN" sz="2400">
              <a:solidFill>
                <a:prstClr val="white"/>
              </a:solidFill>
              <a:latin typeface="Trebuchet MS"/>
            </a:endParaRPr>
          </a:p>
        </p:txBody>
      </p:sp>
      <p:sp>
        <p:nvSpPr>
          <p:cNvPr id="6" name="Flowchart: Card 5">
            <a:extLst>
              <a:ext uri="{FF2B5EF4-FFF2-40B4-BE49-F238E27FC236}">
                <a16:creationId xmlns:a16="http://schemas.microsoft.com/office/drawing/2014/main" id="{E5A15788-7546-462D-A102-A8DACBA96574}"/>
              </a:ext>
            </a:extLst>
          </p:cNvPr>
          <p:cNvSpPr/>
          <p:nvPr/>
        </p:nvSpPr>
        <p:spPr>
          <a:xfrm>
            <a:off x="4747168" y="987423"/>
            <a:ext cx="4072985" cy="3277379"/>
          </a:xfrm>
          <a:prstGeom prst="round1Rect">
            <a:avLst/>
          </a:prstGeom>
          <a:solidFill>
            <a:srgbClr val="10253F">
              <a:alpha val="80000"/>
            </a:srgbClr>
          </a:solidFill>
          <a:ln w="6350" cap="flat" cmpd="sng" algn="ctr">
            <a:solidFill>
              <a:srgbClr val="4F81BD">
                <a:lumMod val="75000"/>
              </a:srgbClr>
            </a:solidFill>
            <a:prstDash val="solid"/>
          </a:ln>
          <a:effectLst/>
        </p:spPr>
        <p:txBody>
          <a:bodyPr spcFirstLastPara="0" vert="horz" wrap="square" lIns="45720" tIns="45720" rIns="45720" bIns="45720" numCol="1" spcCol="1270" anchor="ctr" anchorCtr="0">
            <a:noAutofit/>
          </a:bodyPr>
          <a:lstStyle/>
          <a:p>
            <a:pPr defTabSz="685783">
              <a:defRPr/>
            </a:pPr>
            <a:endParaRPr lang="en-IN">
              <a:solidFill>
                <a:srgbClr val="BED730"/>
              </a:solidFill>
              <a:latin typeface="Trebuchet MS"/>
            </a:endParaRPr>
          </a:p>
        </p:txBody>
      </p:sp>
      <p:sp>
        <p:nvSpPr>
          <p:cNvPr id="7" name="Flowchart: Card 6">
            <a:extLst>
              <a:ext uri="{FF2B5EF4-FFF2-40B4-BE49-F238E27FC236}">
                <a16:creationId xmlns:a16="http://schemas.microsoft.com/office/drawing/2014/main" id="{5556024A-3249-4699-9632-EDD2864D5092}"/>
              </a:ext>
            </a:extLst>
          </p:cNvPr>
          <p:cNvSpPr/>
          <p:nvPr/>
        </p:nvSpPr>
        <p:spPr>
          <a:xfrm flipH="1">
            <a:off x="323849" y="987424"/>
            <a:ext cx="4068762" cy="3266677"/>
          </a:xfrm>
          <a:prstGeom prst="round1Rect">
            <a:avLst/>
          </a:prstGeom>
          <a:solidFill>
            <a:srgbClr val="10253F">
              <a:alpha val="80000"/>
            </a:srgbClr>
          </a:solidFill>
          <a:ln w="6350" cap="flat" cmpd="sng" algn="ctr">
            <a:solidFill>
              <a:srgbClr val="4F81BD">
                <a:lumMod val="75000"/>
              </a:srgbClr>
            </a:solidFill>
            <a:prstDash val="solid"/>
          </a:ln>
          <a:effectLst/>
        </p:spPr>
        <p:txBody>
          <a:bodyPr spcFirstLastPara="0" vert="horz" wrap="square" lIns="45720" tIns="45720" rIns="45720" bIns="45720" numCol="1" spcCol="1270" anchor="ctr" anchorCtr="0">
            <a:noAutofit/>
          </a:bodyPr>
          <a:lstStyle/>
          <a:p>
            <a:pPr defTabSz="685783">
              <a:defRPr/>
            </a:pPr>
            <a:endParaRPr lang="en-IN">
              <a:solidFill>
                <a:srgbClr val="BED730"/>
              </a:solidFill>
              <a:latin typeface="Trebuchet MS"/>
            </a:endParaRPr>
          </a:p>
        </p:txBody>
      </p:sp>
      <p:sp>
        <p:nvSpPr>
          <p:cNvPr id="9" name="TextBox 8">
            <a:extLst>
              <a:ext uri="{FF2B5EF4-FFF2-40B4-BE49-F238E27FC236}">
                <a16:creationId xmlns:a16="http://schemas.microsoft.com/office/drawing/2014/main" id="{E6723683-C990-449E-8A55-395B871DEFE0}"/>
              </a:ext>
            </a:extLst>
          </p:cNvPr>
          <p:cNvSpPr txBox="1"/>
          <p:nvPr/>
        </p:nvSpPr>
        <p:spPr>
          <a:xfrm>
            <a:off x="928081" y="1986782"/>
            <a:ext cx="3067856" cy="2246769"/>
          </a:xfrm>
          <a:prstGeom prst="rect">
            <a:avLst/>
          </a:prstGeom>
          <a:noFill/>
        </p:spPr>
        <p:txBody>
          <a:bodyPr wrap="square" rtlCol="0">
            <a:spAutoFit/>
          </a:bodyPr>
          <a:lstStyle/>
          <a:p>
            <a:pPr defTabSz="914219">
              <a:lnSpc>
                <a:spcPts val="1400"/>
              </a:lnSpc>
              <a:spcAft>
                <a:spcPts val="1200"/>
              </a:spcAft>
              <a:defRPr/>
            </a:pPr>
            <a:r>
              <a:rPr lang="en-US" sz="1100" b="1">
                <a:solidFill>
                  <a:prstClr val="white"/>
                </a:solidFill>
                <a:latin typeface="Trebuchet MS"/>
              </a:rPr>
              <a:t>IT Performance</a:t>
            </a:r>
            <a:endParaRPr lang="en-US" sz="1100" b="1">
              <a:solidFill>
                <a:srgbClr val="BED730"/>
              </a:solidFill>
              <a:latin typeface="Trebuchet MS"/>
            </a:endParaRPr>
          </a:p>
          <a:p>
            <a:pPr defTabSz="914219">
              <a:lnSpc>
                <a:spcPts val="1400"/>
              </a:lnSpc>
              <a:spcAft>
                <a:spcPts val="1200"/>
              </a:spcAft>
              <a:defRPr/>
            </a:pPr>
            <a:r>
              <a:rPr lang="en-US" sz="1100" b="1">
                <a:solidFill>
                  <a:prstClr val="white"/>
                </a:solidFill>
                <a:latin typeface="Trebuchet MS"/>
              </a:rPr>
              <a:t>Cost predictability</a:t>
            </a:r>
            <a:endParaRPr lang="en-US" sz="1100" b="1">
              <a:solidFill>
                <a:srgbClr val="BED730"/>
              </a:solidFill>
              <a:latin typeface="Trebuchet MS"/>
            </a:endParaRPr>
          </a:p>
          <a:p>
            <a:pPr defTabSz="914219">
              <a:lnSpc>
                <a:spcPts val="1400"/>
              </a:lnSpc>
              <a:spcAft>
                <a:spcPts val="1200"/>
              </a:spcAft>
              <a:defRPr/>
            </a:pPr>
            <a:r>
              <a:rPr lang="en-US" sz="1100" b="1">
                <a:solidFill>
                  <a:prstClr val="white"/>
                </a:solidFill>
                <a:latin typeface="Trebuchet MS"/>
              </a:rPr>
              <a:t>Resiliency</a:t>
            </a:r>
            <a:endParaRPr lang="en-US" sz="1100">
              <a:solidFill>
                <a:prstClr val="white"/>
              </a:solidFill>
              <a:latin typeface="Trebuchet MS"/>
            </a:endParaRPr>
          </a:p>
          <a:p>
            <a:pPr defTabSz="914219">
              <a:lnSpc>
                <a:spcPts val="1400"/>
              </a:lnSpc>
              <a:spcAft>
                <a:spcPts val="1200"/>
              </a:spcAft>
              <a:defRPr/>
            </a:pPr>
            <a:r>
              <a:rPr lang="en-US" sz="1100" b="1">
                <a:solidFill>
                  <a:prstClr val="white"/>
                </a:solidFill>
                <a:latin typeface="Trebuchet MS"/>
              </a:rPr>
              <a:t>Regulations &amp; Audit </a:t>
            </a:r>
            <a:endParaRPr lang="en-US" sz="1100" b="1">
              <a:solidFill>
                <a:srgbClr val="BED730"/>
              </a:solidFill>
              <a:latin typeface="Trebuchet MS"/>
            </a:endParaRPr>
          </a:p>
          <a:p>
            <a:pPr defTabSz="914219">
              <a:lnSpc>
                <a:spcPts val="1400"/>
              </a:lnSpc>
              <a:spcAft>
                <a:spcPts val="1200"/>
              </a:spcAft>
              <a:defRPr/>
            </a:pPr>
            <a:r>
              <a:rPr lang="en-US" sz="1100" b="1">
                <a:solidFill>
                  <a:prstClr val="white"/>
                </a:solidFill>
                <a:latin typeface="Trebuchet MS"/>
              </a:rPr>
              <a:t>Compliance</a:t>
            </a:r>
            <a:endParaRPr lang="en-US" sz="1100" b="1">
              <a:solidFill>
                <a:srgbClr val="BED730"/>
              </a:solidFill>
              <a:latin typeface="Trebuchet MS"/>
            </a:endParaRPr>
          </a:p>
          <a:p>
            <a:pPr defTabSz="914219">
              <a:lnSpc>
                <a:spcPts val="1400"/>
              </a:lnSpc>
              <a:spcAft>
                <a:spcPts val="1200"/>
              </a:spcAft>
              <a:defRPr/>
            </a:pPr>
            <a:r>
              <a:rPr lang="en-US" sz="1100" b="1">
                <a:solidFill>
                  <a:prstClr val="white"/>
                </a:solidFill>
                <a:latin typeface="Trebuchet MS"/>
              </a:rPr>
              <a:t>Utilization rates</a:t>
            </a:r>
          </a:p>
          <a:p>
            <a:pPr defTabSz="914219">
              <a:lnSpc>
                <a:spcPts val="1200"/>
              </a:lnSpc>
              <a:spcAft>
                <a:spcPts val="600"/>
              </a:spcAft>
              <a:defRPr/>
            </a:pPr>
            <a:r>
              <a:rPr lang="en-US" sz="1100" b="1">
                <a:solidFill>
                  <a:srgbClr val="BED730"/>
                </a:solidFill>
                <a:latin typeface="Trebuchet MS"/>
              </a:rPr>
              <a:t>And more…</a:t>
            </a:r>
          </a:p>
        </p:txBody>
      </p:sp>
      <p:sp>
        <p:nvSpPr>
          <p:cNvPr id="10" name="TextBox 9">
            <a:extLst>
              <a:ext uri="{FF2B5EF4-FFF2-40B4-BE49-F238E27FC236}">
                <a16:creationId xmlns:a16="http://schemas.microsoft.com/office/drawing/2014/main" id="{F1FBB754-A853-4DA1-B12A-6BF217B037F4}"/>
              </a:ext>
            </a:extLst>
          </p:cNvPr>
          <p:cNvSpPr txBox="1"/>
          <p:nvPr/>
        </p:nvSpPr>
        <p:spPr>
          <a:xfrm>
            <a:off x="4751389" y="1475934"/>
            <a:ext cx="4068762" cy="297517"/>
          </a:xfrm>
          <a:prstGeom prst="rect">
            <a:avLst/>
          </a:prstGeom>
          <a:noFill/>
        </p:spPr>
        <p:txBody>
          <a:bodyPr wrap="square" rtlCol="0">
            <a:spAutoFit/>
          </a:bodyPr>
          <a:lstStyle/>
          <a:p>
            <a:pPr algn="ctr" defTabSz="685749">
              <a:lnSpc>
                <a:spcPts val="1600"/>
              </a:lnSpc>
              <a:spcAft>
                <a:spcPts val="1200"/>
              </a:spcAft>
              <a:defRPr/>
            </a:pPr>
            <a:r>
              <a:rPr lang="en-IN" sz="1400" b="1" cap="all">
                <a:solidFill>
                  <a:srgbClr val="BED730"/>
                </a:solidFill>
                <a:latin typeface="Trebuchet MS"/>
              </a:rPr>
              <a:t>Strategic Business Outcomes </a:t>
            </a:r>
          </a:p>
        </p:txBody>
      </p:sp>
      <p:cxnSp>
        <p:nvCxnSpPr>
          <p:cNvPr id="14" name="Straight Connector 13">
            <a:extLst>
              <a:ext uri="{FF2B5EF4-FFF2-40B4-BE49-F238E27FC236}">
                <a16:creationId xmlns:a16="http://schemas.microsoft.com/office/drawing/2014/main" id="{CF953C8F-79C0-4800-A49F-910B14F82B8C}"/>
              </a:ext>
            </a:extLst>
          </p:cNvPr>
          <p:cNvCxnSpPr>
            <a:cxnSpLocks/>
          </p:cNvCxnSpPr>
          <p:nvPr/>
        </p:nvCxnSpPr>
        <p:spPr>
          <a:xfrm>
            <a:off x="640080" y="2259715"/>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24" name="Picture 23" descr="Shape&#10;&#10;Description automatically generated with low confidence">
            <a:extLst>
              <a:ext uri="{FF2B5EF4-FFF2-40B4-BE49-F238E27FC236}">
                <a16:creationId xmlns:a16="http://schemas.microsoft.com/office/drawing/2014/main" id="{B0D5D0D0-DD7A-43AB-A8CC-4133E8BCADB2}"/>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713490" y="2998008"/>
            <a:ext cx="180000" cy="180000"/>
          </a:xfrm>
          <a:prstGeom prst="rect">
            <a:avLst/>
          </a:prstGeom>
        </p:spPr>
      </p:pic>
      <p:pic>
        <p:nvPicPr>
          <p:cNvPr id="29" name="Picture 28" descr="Shape&#10;&#10;Description automatically generated with low confidence">
            <a:extLst>
              <a:ext uri="{FF2B5EF4-FFF2-40B4-BE49-F238E27FC236}">
                <a16:creationId xmlns:a16="http://schemas.microsoft.com/office/drawing/2014/main" id="{C847F9F9-86AD-4105-8286-679CE6F2665C}"/>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713490" y="3338780"/>
            <a:ext cx="180000" cy="180000"/>
          </a:xfrm>
          <a:prstGeom prst="rect">
            <a:avLst/>
          </a:prstGeom>
        </p:spPr>
      </p:pic>
      <p:sp>
        <p:nvSpPr>
          <p:cNvPr id="30" name="TextBox 29">
            <a:extLst>
              <a:ext uri="{FF2B5EF4-FFF2-40B4-BE49-F238E27FC236}">
                <a16:creationId xmlns:a16="http://schemas.microsoft.com/office/drawing/2014/main" id="{1A8AA4A8-189C-4976-8369-27A9B38101C4}"/>
              </a:ext>
            </a:extLst>
          </p:cNvPr>
          <p:cNvSpPr txBox="1"/>
          <p:nvPr/>
        </p:nvSpPr>
        <p:spPr>
          <a:xfrm>
            <a:off x="323849" y="1469411"/>
            <a:ext cx="4068762" cy="297517"/>
          </a:xfrm>
          <a:prstGeom prst="rect">
            <a:avLst/>
          </a:prstGeom>
          <a:noFill/>
        </p:spPr>
        <p:txBody>
          <a:bodyPr wrap="square" rtlCol="0">
            <a:spAutoFit/>
          </a:bodyPr>
          <a:lstStyle/>
          <a:p>
            <a:pPr algn="ctr" defTabSz="685749">
              <a:lnSpc>
                <a:spcPts val="1600"/>
              </a:lnSpc>
              <a:spcAft>
                <a:spcPts val="1200"/>
              </a:spcAft>
              <a:defRPr/>
            </a:pPr>
            <a:r>
              <a:rPr lang="en-IN" sz="1400" b="1" cap="all">
                <a:solidFill>
                  <a:srgbClr val="BED730"/>
                </a:solidFill>
                <a:latin typeface="Trebuchet MS"/>
              </a:rPr>
              <a:t>Tactical IT related Outcomes </a:t>
            </a:r>
          </a:p>
        </p:txBody>
      </p:sp>
      <p:pic>
        <p:nvPicPr>
          <p:cNvPr id="31" name="Picture 30">
            <a:extLst>
              <a:ext uri="{FF2B5EF4-FFF2-40B4-BE49-F238E27FC236}">
                <a16:creationId xmlns:a16="http://schemas.microsoft.com/office/drawing/2014/main" id="{D45B1C66-56B3-4DAC-A4C3-4418B5924FE4}"/>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2178230" y="1080549"/>
            <a:ext cx="360000" cy="360000"/>
          </a:xfrm>
          <a:prstGeom prst="rect">
            <a:avLst/>
          </a:prstGeom>
        </p:spPr>
      </p:pic>
      <p:pic>
        <p:nvPicPr>
          <p:cNvPr id="32" name="Picture 31">
            <a:extLst>
              <a:ext uri="{FF2B5EF4-FFF2-40B4-BE49-F238E27FC236}">
                <a16:creationId xmlns:a16="http://schemas.microsoft.com/office/drawing/2014/main" id="{10A49EAF-DEF9-4B62-80D4-B69436DE7840}"/>
              </a:ext>
            </a:extLst>
          </p:cNvPr>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6605770" y="1080549"/>
            <a:ext cx="360000" cy="360000"/>
          </a:xfrm>
          <a:prstGeom prst="rect">
            <a:avLst/>
          </a:prstGeom>
        </p:spPr>
      </p:pic>
      <p:cxnSp>
        <p:nvCxnSpPr>
          <p:cNvPr id="33" name="Straight Connector 32">
            <a:extLst>
              <a:ext uri="{FF2B5EF4-FFF2-40B4-BE49-F238E27FC236}">
                <a16:creationId xmlns:a16="http://schemas.microsoft.com/office/drawing/2014/main" id="{28F426C0-6918-4EB7-8BF9-75EF4C82879B}"/>
              </a:ext>
            </a:extLst>
          </p:cNvPr>
          <p:cNvCxnSpPr>
            <a:cxnSpLocks/>
          </p:cNvCxnSpPr>
          <p:nvPr/>
        </p:nvCxnSpPr>
        <p:spPr>
          <a:xfrm>
            <a:off x="1043608" y="1780006"/>
            <a:ext cx="2664296" cy="0"/>
          </a:xfrm>
          <a:prstGeom prst="line">
            <a:avLst/>
          </a:prstGeom>
          <a:ln>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E1085C1-C56B-4C77-9EC6-6159C7DD1513}"/>
              </a:ext>
            </a:extLst>
          </p:cNvPr>
          <p:cNvCxnSpPr>
            <a:cxnSpLocks/>
          </p:cNvCxnSpPr>
          <p:nvPr/>
        </p:nvCxnSpPr>
        <p:spPr>
          <a:xfrm>
            <a:off x="5436097" y="1780006"/>
            <a:ext cx="2664296" cy="0"/>
          </a:xfrm>
          <a:prstGeom prst="line">
            <a:avLst/>
          </a:prstGeom>
          <a:ln>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D136A9F-24B7-436F-937D-D74C1B0EC3FE}"/>
              </a:ext>
            </a:extLst>
          </p:cNvPr>
          <p:cNvSpPr txBox="1"/>
          <p:nvPr/>
        </p:nvSpPr>
        <p:spPr>
          <a:xfrm>
            <a:off x="483473" y="4274681"/>
            <a:ext cx="8177052" cy="461665"/>
          </a:xfrm>
          <a:prstGeom prst="rect">
            <a:avLst/>
          </a:prstGeom>
          <a:noFill/>
        </p:spPr>
        <p:txBody>
          <a:bodyPr wrap="square" rtlCol="0">
            <a:spAutoFit/>
          </a:bodyPr>
          <a:lstStyle/>
          <a:p>
            <a:pPr algn="ctr" defTabSz="914219">
              <a:defRPr/>
            </a:pPr>
            <a:r>
              <a:rPr lang="en-US" sz="1200" i="1">
                <a:solidFill>
                  <a:prstClr val="black"/>
                </a:solidFill>
                <a:latin typeface="Trebuchet MS"/>
              </a:rPr>
              <a:t>Cloud solutions have traditionally been optimized for centralized deployments </a:t>
            </a:r>
          </a:p>
          <a:p>
            <a:pPr algn="ctr" defTabSz="914219">
              <a:defRPr/>
            </a:pPr>
            <a:r>
              <a:rPr lang="en-US" sz="1200" i="1">
                <a:solidFill>
                  <a:prstClr val="black"/>
                </a:solidFill>
                <a:latin typeface="Trebuchet MS"/>
              </a:rPr>
              <a:t>Distributed and verticalized use cases now drive cloud innovations with a demand for demonstrable business value</a:t>
            </a:r>
          </a:p>
        </p:txBody>
      </p:sp>
      <p:cxnSp>
        <p:nvCxnSpPr>
          <p:cNvPr id="40" name="Straight Connector 39">
            <a:extLst>
              <a:ext uri="{FF2B5EF4-FFF2-40B4-BE49-F238E27FC236}">
                <a16:creationId xmlns:a16="http://schemas.microsoft.com/office/drawing/2014/main" id="{7E6826EE-9E6A-4B60-945A-697598685D02}"/>
              </a:ext>
            </a:extLst>
          </p:cNvPr>
          <p:cNvCxnSpPr>
            <a:cxnSpLocks/>
          </p:cNvCxnSpPr>
          <p:nvPr/>
        </p:nvCxnSpPr>
        <p:spPr>
          <a:xfrm>
            <a:off x="640080" y="2595752"/>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C1CE210-7D36-4CAA-8C94-EEA2A86E2161}"/>
              </a:ext>
            </a:extLst>
          </p:cNvPr>
          <p:cNvCxnSpPr>
            <a:cxnSpLocks/>
          </p:cNvCxnSpPr>
          <p:nvPr/>
        </p:nvCxnSpPr>
        <p:spPr>
          <a:xfrm>
            <a:off x="640080" y="2931789"/>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1E55670-587B-4512-A13C-3BFC15812454}"/>
              </a:ext>
            </a:extLst>
          </p:cNvPr>
          <p:cNvCxnSpPr>
            <a:cxnSpLocks/>
          </p:cNvCxnSpPr>
          <p:nvPr/>
        </p:nvCxnSpPr>
        <p:spPr>
          <a:xfrm>
            <a:off x="640080" y="3267826"/>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F3C6BC4-FA08-4ACE-A501-4464B7211126}"/>
              </a:ext>
            </a:extLst>
          </p:cNvPr>
          <p:cNvCxnSpPr>
            <a:cxnSpLocks/>
          </p:cNvCxnSpPr>
          <p:nvPr/>
        </p:nvCxnSpPr>
        <p:spPr>
          <a:xfrm>
            <a:off x="640080" y="3603863"/>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204EAF6-5BD4-4A8B-8E6B-B2E9E88E996E}"/>
              </a:ext>
            </a:extLst>
          </p:cNvPr>
          <p:cNvCxnSpPr>
            <a:cxnSpLocks/>
          </p:cNvCxnSpPr>
          <p:nvPr/>
        </p:nvCxnSpPr>
        <p:spPr>
          <a:xfrm>
            <a:off x="640080" y="3939902"/>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501A6A6-CB0D-408D-AF99-666E36E46667}"/>
              </a:ext>
            </a:extLst>
          </p:cNvPr>
          <p:cNvCxnSpPr>
            <a:cxnSpLocks/>
          </p:cNvCxnSpPr>
          <p:nvPr/>
        </p:nvCxnSpPr>
        <p:spPr>
          <a:xfrm>
            <a:off x="5034343" y="2259715"/>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7780807-80C7-4879-8801-F904BDB000DC}"/>
              </a:ext>
            </a:extLst>
          </p:cNvPr>
          <p:cNvCxnSpPr>
            <a:cxnSpLocks/>
          </p:cNvCxnSpPr>
          <p:nvPr/>
        </p:nvCxnSpPr>
        <p:spPr>
          <a:xfrm>
            <a:off x="5034343" y="2595752"/>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4504F58-7B14-4458-9F03-A79BEA8F1CB5}"/>
              </a:ext>
            </a:extLst>
          </p:cNvPr>
          <p:cNvCxnSpPr>
            <a:cxnSpLocks/>
          </p:cNvCxnSpPr>
          <p:nvPr/>
        </p:nvCxnSpPr>
        <p:spPr>
          <a:xfrm>
            <a:off x="5034343" y="2931789"/>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B530908F-90BD-480C-9F37-C7C958F00B8D}"/>
              </a:ext>
            </a:extLst>
          </p:cNvPr>
          <p:cNvCxnSpPr>
            <a:cxnSpLocks/>
          </p:cNvCxnSpPr>
          <p:nvPr/>
        </p:nvCxnSpPr>
        <p:spPr>
          <a:xfrm>
            <a:off x="5034343" y="3267826"/>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4945155-FEC4-40A6-AF79-85C722C1ACAD}"/>
              </a:ext>
            </a:extLst>
          </p:cNvPr>
          <p:cNvCxnSpPr>
            <a:cxnSpLocks/>
          </p:cNvCxnSpPr>
          <p:nvPr/>
        </p:nvCxnSpPr>
        <p:spPr>
          <a:xfrm>
            <a:off x="5034343" y="3603863"/>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C966D98-E157-448B-8BF4-AECBE15C394E}"/>
              </a:ext>
            </a:extLst>
          </p:cNvPr>
          <p:cNvCxnSpPr>
            <a:cxnSpLocks/>
          </p:cNvCxnSpPr>
          <p:nvPr/>
        </p:nvCxnSpPr>
        <p:spPr>
          <a:xfrm>
            <a:off x="5034343" y="3939902"/>
            <a:ext cx="3502854" cy="0"/>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59" name="Picture 58">
            <a:extLst>
              <a:ext uri="{FF2B5EF4-FFF2-40B4-BE49-F238E27FC236}">
                <a16:creationId xmlns:a16="http://schemas.microsoft.com/office/drawing/2014/main" id="{A29F653A-107B-4C06-BDE3-0DC8A4B3B718}"/>
              </a:ext>
            </a:extLst>
          </p:cNvPr>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713490" y="3677667"/>
            <a:ext cx="180000" cy="180000"/>
          </a:xfrm>
          <a:prstGeom prst="rect">
            <a:avLst/>
          </a:prstGeom>
        </p:spPr>
      </p:pic>
      <p:pic>
        <p:nvPicPr>
          <p:cNvPr id="60" name="Picture 59">
            <a:extLst>
              <a:ext uri="{FF2B5EF4-FFF2-40B4-BE49-F238E27FC236}">
                <a16:creationId xmlns:a16="http://schemas.microsoft.com/office/drawing/2014/main" id="{8BF83B6F-7336-4932-8DD3-BDC448E1FB55}"/>
              </a:ext>
            </a:extLst>
          </p:cNvPr>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695490" y="2676101"/>
            <a:ext cx="216000" cy="216000"/>
          </a:xfrm>
          <a:prstGeom prst="rect">
            <a:avLst/>
          </a:prstGeom>
        </p:spPr>
      </p:pic>
      <p:pic>
        <p:nvPicPr>
          <p:cNvPr id="61" name="Picture 60">
            <a:extLst>
              <a:ext uri="{FF2B5EF4-FFF2-40B4-BE49-F238E27FC236}">
                <a16:creationId xmlns:a16="http://schemas.microsoft.com/office/drawing/2014/main" id="{BF173DE8-8833-4067-942C-5DA33A90508F}"/>
              </a:ext>
            </a:extLst>
          </p:cNvPr>
          <p:cNvPicPr>
            <a:picLocks noChangeAspect="1"/>
          </p:cNvPicPr>
          <p:nvPr/>
        </p:nvPicPr>
        <p:blipFill>
          <a:blip r:embed="rId15" cstate="print">
            <a:extLst>
              <a:ext uri="{BEBA8EAE-BF5A-486C-A8C5-ECC9F3942E4B}">
                <a14:imgProps xmlns:a14="http://schemas.microsoft.com/office/drawing/2010/main">
                  <a14:imgLayer r:embed="rId16">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713490" y="2341949"/>
            <a:ext cx="180000" cy="180000"/>
          </a:xfrm>
          <a:prstGeom prst="rect">
            <a:avLst/>
          </a:prstGeom>
        </p:spPr>
      </p:pic>
      <p:pic>
        <p:nvPicPr>
          <p:cNvPr id="62" name="Picture 61">
            <a:extLst>
              <a:ext uri="{FF2B5EF4-FFF2-40B4-BE49-F238E27FC236}">
                <a16:creationId xmlns:a16="http://schemas.microsoft.com/office/drawing/2014/main" id="{C120EFA1-C4BF-4C99-A111-69D41E524C3C}"/>
              </a:ext>
            </a:extLst>
          </p:cNvPr>
          <p:cNvPicPr>
            <a:picLocks noChangeAspect="1"/>
          </p:cNvPicPr>
          <p:nvPr/>
        </p:nvPicPr>
        <p:blipFill>
          <a:blip r:embed="rId17" cstate="print">
            <a:extLst>
              <a:ext uri="{BEBA8EAE-BF5A-486C-A8C5-ECC9F3942E4B}">
                <a14:imgProps xmlns:a14="http://schemas.microsoft.com/office/drawing/2010/main">
                  <a14:imgLayer r:embed="rId18">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695490" y="2015247"/>
            <a:ext cx="216000" cy="216000"/>
          </a:xfrm>
          <a:prstGeom prst="rect">
            <a:avLst/>
          </a:prstGeom>
        </p:spPr>
      </p:pic>
      <p:sp>
        <p:nvSpPr>
          <p:cNvPr id="70" name="TextBox 69">
            <a:extLst>
              <a:ext uri="{FF2B5EF4-FFF2-40B4-BE49-F238E27FC236}">
                <a16:creationId xmlns:a16="http://schemas.microsoft.com/office/drawing/2014/main" id="{3C0557CC-13D4-425A-BFE0-C58B8F42FAC8}"/>
              </a:ext>
            </a:extLst>
          </p:cNvPr>
          <p:cNvSpPr txBox="1"/>
          <p:nvPr/>
        </p:nvSpPr>
        <p:spPr>
          <a:xfrm>
            <a:off x="5297261" y="1986781"/>
            <a:ext cx="3363264" cy="2259914"/>
          </a:xfrm>
          <a:prstGeom prst="rect">
            <a:avLst/>
          </a:prstGeom>
          <a:noFill/>
        </p:spPr>
        <p:txBody>
          <a:bodyPr wrap="square" rtlCol="0">
            <a:spAutoFit/>
          </a:bodyPr>
          <a:lstStyle/>
          <a:p>
            <a:pPr defTabSz="914219">
              <a:lnSpc>
                <a:spcPts val="1400"/>
              </a:lnSpc>
              <a:spcAft>
                <a:spcPts val="1200"/>
              </a:spcAft>
              <a:defRPr/>
            </a:pPr>
            <a:r>
              <a:rPr lang="en-US" sz="1100" b="1">
                <a:solidFill>
                  <a:prstClr val="white"/>
                </a:solidFill>
                <a:latin typeface="Trebuchet MS"/>
              </a:rPr>
              <a:t>Revenue growth</a:t>
            </a:r>
            <a:endParaRPr lang="en-US" sz="1100" b="1">
              <a:solidFill>
                <a:srgbClr val="BED730"/>
              </a:solidFill>
              <a:latin typeface="Trebuchet MS"/>
            </a:endParaRPr>
          </a:p>
          <a:p>
            <a:pPr defTabSz="914219">
              <a:lnSpc>
                <a:spcPts val="1400"/>
              </a:lnSpc>
              <a:spcAft>
                <a:spcPts val="1200"/>
              </a:spcAft>
              <a:defRPr/>
            </a:pPr>
            <a:r>
              <a:rPr lang="en-US" sz="1100" b="1">
                <a:solidFill>
                  <a:prstClr val="white"/>
                </a:solidFill>
                <a:latin typeface="Trebuchet MS"/>
              </a:rPr>
              <a:t>Profitability</a:t>
            </a:r>
            <a:endParaRPr lang="en-US" sz="1100" b="1">
              <a:solidFill>
                <a:srgbClr val="BED730"/>
              </a:solidFill>
              <a:latin typeface="Trebuchet MS"/>
            </a:endParaRPr>
          </a:p>
          <a:p>
            <a:pPr defTabSz="914219">
              <a:lnSpc>
                <a:spcPts val="1400"/>
              </a:lnSpc>
              <a:spcAft>
                <a:spcPts val="1200"/>
              </a:spcAft>
              <a:defRPr/>
            </a:pPr>
            <a:r>
              <a:rPr lang="en-US" sz="1100" b="1">
                <a:solidFill>
                  <a:prstClr val="white"/>
                </a:solidFill>
                <a:latin typeface="Trebuchet MS"/>
              </a:rPr>
              <a:t>New customer acquisition</a:t>
            </a:r>
            <a:endParaRPr lang="en-US" sz="1100" b="1">
              <a:solidFill>
                <a:srgbClr val="BED730"/>
              </a:solidFill>
              <a:latin typeface="Trebuchet MS"/>
            </a:endParaRPr>
          </a:p>
          <a:p>
            <a:pPr defTabSz="914219">
              <a:lnSpc>
                <a:spcPts val="1400"/>
              </a:lnSpc>
              <a:spcAft>
                <a:spcPts val="1200"/>
              </a:spcAft>
              <a:defRPr/>
            </a:pPr>
            <a:r>
              <a:rPr lang="en-US" sz="1100" b="1">
                <a:solidFill>
                  <a:prstClr val="white"/>
                </a:solidFill>
                <a:latin typeface="Trebuchet MS"/>
              </a:rPr>
              <a:t>Customer satisfaction</a:t>
            </a:r>
            <a:endParaRPr lang="en-US" sz="1100" b="1">
              <a:solidFill>
                <a:srgbClr val="BED730"/>
              </a:solidFill>
              <a:latin typeface="Trebuchet MS"/>
            </a:endParaRPr>
          </a:p>
          <a:p>
            <a:pPr defTabSz="914219">
              <a:lnSpc>
                <a:spcPts val="1400"/>
              </a:lnSpc>
              <a:spcAft>
                <a:spcPts val="1200"/>
              </a:spcAft>
              <a:defRPr/>
            </a:pPr>
            <a:r>
              <a:rPr lang="en-US" sz="1100" b="1">
                <a:solidFill>
                  <a:prstClr val="white"/>
                </a:solidFill>
                <a:latin typeface="Trebuchet MS"/>
              </a:rPr>
              <a:t>Time to market</a:t>
            </a:r>
            <a:endParaRPr lang="en-US" sz="1100" b="1">
              <a:solidFill>
                <a:srgbClr val="BED730"/>
              </a:solidFill>
              <a:latin typeface="Trebuchet MS"/>
            </a:endParaRPr>
          </a:p>
          <a:p>
            <a:pPr defTabSz="914219">
              <a:lnSpc>
                <a:spcPts val="1400"/>
              </a:lnSpc>
              <a:spcAft>
                <a:spcPts val="1200"/>
              </a:spcAft>
              <a:defRPr/>
            </a:pPr>
            <a:r>
              <a:rPr lang="en-US" sz="1100" b="1">
                <a:solidFill>
                  <a:prstClr val="white"/>
                </a:solidFill>
                <a:latin typeface="Trebuchet MS"/>
              </a:rPr>
              <a:t>Competitiveness</a:t>
            </a:r>
            <a:endParaRPr lang="en-US" sz="1100" b="1">
              <a:solidFill>
                <a:srgbClr val="BED730"/>
              </a:solidFill>
              <a:latin typeface="Trebuchet MS"/>
            </a:endParaRPr>
          </a:p>
          <a:p>
            <a:pPr defTabSz="914219">
              <a:lnSpc>
                <a:spcPts val="1400"/>
              </a:lnSpc>
              <a:spcAft>
                <a:spcPts val="1200"/>
              </a:spcAft>
              <a:defRPr/>
            </a:pPr>
            <a:r>
              <a:rPr lang="en-US" sz="1100" b="1">
                <a:solidFill>
                  <a:srgbClr val="BED730"/>
                </a:solidFill>
                <a:latin typeface="Trebuchet MS"/>
              </a:rPr>
              <a:t>And more…</a:t>
            </a:r>
          </a:p>
        </p:txBody>
      </p:sp>
      <p:pic>
        <p:nvPicPr>
          <p:cNvPr id="71" name="Picture 70">
            <a:extLst>
              <a:ext uri="{FF2B5EF4-FFF2-40B4-BE49-F238E27FC236}">
                <a16:creationId xmlns:a16="http://schemas.microsoft.com/office/drawing/2014/main" id="{333AFE5D-5DC9-41B8-B763-B459BE63F850}"/>
              </a:ext>
            </a:extLst>
          </p:cNvPr>
          <p:cNvPicPr>
            <a:picLocks noChangeAspect="1"/>
          </p:cNvPicPr>
          <p:nvPr/>
        </p:nvPicPr>
        <p:blipFill>
          <a:blip r:embed="rId19" cstate="print">
            <a:duotone>
              <a:schemeClr val="accent5">
                <a:shade val="45000"/>
                <a:satMod val="135000"/>
              </a:schemeClr>
              <a:prstClr val="white"/>
            </a:duotone>
            <a:extLst>
              <a:ext uri="{BEBA8EAE-BF5A-486C-A8C5-ECC9F3942E4B}">
                <a14:imgProps xmlns:a14="http://schemas.microsoft.com/office/drawing/2010/main">
                  <a14:imgLayer r:embed="rId20">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71541" y="2998008"/>
            <a:ext cx="216000" cy="216000"/>
          </a:xfrm>
          <a:prstGeom prst="rect">
            <a:avLst/>
          </a:prstGeom>
        </p:spPr>
      </p:pic>
      <p:pic>
        <p:nvPicPr>
          <p:cNvPr id="72" name="Picture 71">
            <a:extLst>
              <a:ext uri="{FF2B5EF4-FFF2-40B4-BE49-F238E27FC236}">
                <a16:creationId xmlns:a16="http://schemas.microsoft.com/office/drawing/2014/main" id="{9B81F303-B0DD-4A94-9150-F72325D8AE5A}"/>
              </a:ext>
            </a:extLst>
          </p:cNvPr>
          <p:cNvPicPr>
            <a:picLocks noChangeAspect="1"/>
          </p:cNvPicPr>
          <p:nvPr/>
        </p:nvPicPr>
        <p:blipFill>
          <a:blip r:embed="rId21" cstate="print">
            <a:duotone>
              <a:schemeClr val="accent5">
                <a:shade val="45000"/>
                <a:satMod val="135000"/>
              </a:schemeClr>
              <a:prstClr val="white"/>
            </a:duotone>
            <a:extLst>
              <a:ext uri="{BEBA8EAE-BF5A-486C-A8C5-ECC9F3942E4B}">
                <a14:imgProps xmlns:a14="http://schemas.microsoft.com/office/drawing/2010/main">
                  <a14:imgLayer r:embed="rId22">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71541" y="3325242"/>
            <a:ext cx="216000" cy="216000"/>
          </a:xfrm>
          <a:prstGeom prst="rect">
            <a:avLst/>
          </a:prstGeom>
        </p:spPr>
      </p:pic>
      <p:pic>
        <p:nvPicPr>
          <p:cNvPr id="73" name="Picture 72">
            <a:extLst>
              <a:ext uri="{FF2B5EF4-FFF2-40B4-BE49-F238E27FC236}">
                <a16:creationId xmlns:a16="http://schemas.microsoft.com/office/drawing/2014/main" id="{2699E68A-DFEF-4B4E-ADA7-3E0513853DEE}"/>
              </a:ext>
            </a:extLst>
          </p:cNvPr>
          <p:cNvPicPr>
            <a:picLocks noChangeAspect="1"/>
          </p:cNvPicPr>
          <p:nvPr/>
        </p:nvPicPr>
        <p:blipFill>
          <a:blip r:embed="rId23" cstate="print">
            <a:duotone>
              <a:schemeClr val="accent5">
                <a:shade val="45000"/>
                <a:satMod val="135000"/>
              </a:schemeClr>
              <a:prstClr val="white"/>
            </a:duotone>
            <a:extLst>
              <a:ext uri="{BEBA8EAE-BF5A-486C-A8C5-ECC9F3942E4B}">
                <a14:imgProps xmlns:a14="http://schemas.microsoft.com/office/drawing/2010/main">
                  <a14:imgLayer r:embed="rId24">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89541" y="3677667"/>
            <a:ext cx="180000" cy="180000"/>
          </a:xfrm>
          <a:prstGeom prst="rect">
            <a:avLst/>
          </a:prstGeom>
        </p:spPr>
      </p:pic>
      <p:pic>
        <p:nvPicPr>
          <p:cNvPr id="74" name="Picture 73">
            <a:extLst>
              <a:ext uri="{FF2B5EF4-FFF2-40B4-BE49-F238E27FC236}">
                <a16:creationId xmlns:a16="http://schemas.microsoft.com/office/drawing/2014/main" id="{BF6552CD-D47F-4B23-B988-1F3393322356}"/>
              </a:ext>
            </a:extLst>
          </p:cNvPr>
          <p:cNvPicPr>
            <a:picLocks noChangeAspect="1"/>
          </p:cNvPicPr>
          <p:nvPr/>
        </p:nvPicPr>
        <p:blipFill>
          <a:blip r:embed="rId25" cstate="print">
            <a:duotone>
              <a:schemeClr val="accent5">
                <a:shade val="45000"/>
                <a:satMod val="135000"/>
              </a:schemeClr>
              <a:prstClr val="white"/>
            </a:duotone>
            <a:extLst>
              <a:ext uri="{BEBA8EAE-BF5A-486C-A8C5-ECC9F3942E4B}">
                <a14:imgProps xmlns:a14="http://schemas.microsoft.com/office/drawing/2010/main">
                  <a14:imgLayer r:embed="rId26">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89541" y="2676101"/>
            <a:ext cx="180000" cy="180000"/>
          </a:xfrm>
          <a:prstGeom prst="rect">
            <a:avLst/>
          </a:prstGeom>
        </p:spPr>
      </p:pic>
      <p:pic>
        <p:nvPicPr>
          <p:cNvPr id="75" name="Picture 74">
            <a:extLst>
              <a:ext uri="{FF2B5EF4-FFF2-40B4-BE49-F238E27FC236}">
                <a16:creationId xmlns:a16="http://schemas.microsoft.com/office/drawing/2014/main" id="{E95BADB5-3F5C-49FA-95F3-508D122950BB}"/>
              </a:ext>
            </a:extLst>
          </p:cNvPr>
          <p:cNvPicPr>
            <a:picLocks noChangeAspect="1"/>
          </p:cNvPicPr>
          <p:nvPr/>
        </p:nvPicPr>
        <p:blipFill>
          <a:blip r:embed="rId27" cstate="print">
            <a:duotone>
              <a:schemeClr val="accent5">
                <a:shade val="45000"/>
                <a:satMod val="135000"/>
              </a:schemeClr>
              <a:prstClr val="white"/>
            </a:duotone>
            <a:extLst>
              <a:ext uri="{BEBA8EAE-BF5A-486C-A8C5-ECC9F3942E4B}">
                <a14:imgProps xmlns:a14="http://schemas.microsoft.com/office/drawing/2010/main">
                  <a14:imgLayer r:embed="rId28">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71541" y="2308799"/>
            <a:ext cx="216000" cy="216000"/>
          </a:xfrm>
          <a:prstGeom prst="rect">
            <a:avLst/>
          </a:prstGeom>
        </p:spPr>
      </p:pic>
      <p:pic>
        <p:nvPicPr>
          <p:cNvPr id="76" name="Picture 75">
            <a:extLst>
              <a:ext uri="{FF2B5EF4-FFF2-40B4-BE49-F238E27FC236}">
                <a16:creationId xmlns:a16="http://schemas.microsoft.com/office/drawing/2014/main" id="{B211A06E-CE50-4CEA-8124-2998256C30B6}"/>
              </a:ext>
            </a:extLst>
          </p:cNvPr>
          <p:cNvPicPr>
            <a:picLocks noChangeAspect="1"/>
          </p:cNvPicPr>
          <p:nvPr/>
        </p:nvPicPr>
        <p:blipFill>
          <a:blip r:embed="rId29" cstate="print">
            <a:extLst>
              <a:ext uri="{BEBA8EAE-BF5A-486C-A8C5-ECC9F3942E4B}">
                <a14:imgProps xmlns:a14="http://schemas.microsoft.com/office/drawing/2010/main">
                  <a14:imgLayer r:embed="rId30">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71541" y="2005911"/>
            <a:ext cx="216000" cy="216000"/>
          </a:xfrm>
          <a:prstGeom prst="rect">
            <a:avLst/>
          </a:prstGeom>
        </p:spPr>
      </p:pic>
      <p:sp>
        <p:nvSpPr>
          <p:cNvPr id="39" name="Slide Number Placeholder 5">
            <a:extLst>
              <a:ext uri="{FF2B5EF4-FFF2-40B4-BE49-F238E27FC236}">
                <a16:creationId xmlns:a16="http://schemas.microsoft.com/office/drawing/2014/main" id="{B7BC9E06-DE16-41B1-8D08-2D9CE66AAFC9}"/>
              </a:ext>
            </a:extLst>
          </p:cNvPr>
          <p:cNvSpPr txBox="1">
            <a:spLocks/>
          </p:cNvSpPr>
          <p:nvPr/>
        </p:nvSpPr>
        <p:spPr>
          <a:xfrm>
            <a:off x="8748466" y="4948014"/>
            <a:ext cx="378590" cy="195486"/>
          </a:xfrm>
          <a:prstGeom prst="rect">
            <a:avLst/>
          </a:prstGeom>
          <a:noFill/>
          <a:ln w="12700">
            <a:noFill/>
            <a:prstDash val="sysDot"/>
          </a:ln>
        </p:spPr>
        <p:txBody>
          <a:bodyPr vert="horz" lIns="91428" tIns="45715" rIns="0" bIns="45715" rtlCol="0" anchor="ctr"/>
          <a:lstStyle>
            <a:defPPr>
              <a:defRPr lang="en-US"/>
            </a:defPPr>
            <a:lvl1pPr marL="0" algn="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pPr algn="ctr" defTabSz="914219">
              <a:defRPr/>
            </a:pPr>
            <a:endParaRPr lang="en-US" b="0">
              <a:solidFill>
                <a:prstClr val="white"/>
              </a:solidFill>
            </a:endParaRPr>
          </a:p>
        </p:txBody>
      </p:sp>
      <p:sp>
        <p:nvSpPr>
          <p:cNvPr id="2" name="Title 1">
            <a:extLst>
              <a:ext uri="{FF2B5EF4-FFF2-40B4-BE49-F238E27FC236}">
                <a16:creationId xmlns:a16="http://schemas.microsoft.com/office/drawing/2014/main" id="{B2898195-9D76-C07D-F3C0-64326A1CF86D}"/>
              </a:ext>
            </a:extLst>
          </p:cNvPr>
          <p:cNvSpPr>
            <a:spLocks noGrp="1"/>
          </p:cNvSpPr>
          <p:nvPr>
            <p:ph type="title"/>
          </p:nvPr>
        </p:nvSpPr>
        <p:spPr>
          <a:xfrm>
            <a:off x="323850" y="211575"/>
            <a:ext cx="8496225" cy="415488"/>
          </a:xfrm>
        </p:spPr>
        <p:txBody>
          <a:bodyPr/>
          <a:lstStyle/>
          <a:p>
            <a:r>
              <a:rPr lang="en-US"/>
              <a:t>Relevant to right Outcomes  </a:t>
            </a:r>
          </a:p>
        </p:txBody>
      </p:sp>
    </p:spTree>
    <p:extLst>
      <p:ext uri="{BB962C8B-B14F-4D97-AF65-F5344CB8AC3E}">
        <p14:creationId xmlns:p14="http://schemas.microsoft.com/office/powerpoint/2010/main" val="38668063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91A38-B117-28E3-FED9-96DB8E931B88}"/>
              </a:ext>
            </a:extLst>
          </p:cNvPr>
          <p:cNvSpPr>
            <a:spLocks noGrp="1"/>
          </p:cNvSpPr>
          <p:nvPr>
            <p:ph type="title"/>
          </p:nvPr>
        </p:nvSpPr>
        <p:spPr>
          <a:xfrm>
            <a:off x="323850" y="211575"/>
            <a:ext cx="8496225" cy="415488"/>
          </a:xfrm>
        </p:spPr>
        <p:txBody>
          <a:bodyPr/>
          <a:lstStyle/>
          <a:p>
            <a:r>
              <a:rPr lang="en-US"/>
              <a:t>Why SIFY-MICROSOFT is the right choice for you</a:t>
            </a:r>
            <a:endParaRPr lang="en-IN"/>
          </a:p>
        </p:txBody>
      </p:sp>
      <p:sp>
        <p:nvSpPr>
          <p:cNvPr id="3" name="Arrow: Right 37">
            <a:extLst>
              <a:ext uri="{FF2B5EF4-FFF2-40B4-BE49-F238E27FC236}">
                <a16:creationId xmlns:a16="http://schemas.microsoft.com/office/drawing/2014/main" id="{8F3179DB-21E1-CE90-C2BE-07EB943A3EE2}"/>
              </a:ext>
            </a:extLst>
          </p:cNvPr>
          <p:cNvSpPr/>
          <p:nvPr/>
        </p:nvSpPr>
        <p:spPr>
          <a:xfrm flipH="1">
            <a:off x="5258353" y="990257"/>
            <a:ext cx="3060000" cy="575286"/>
          </a:xfrm>
          <a:prstGeom prst="homePlate">
            <a:avLst/>
          </a:prstGeom>
          <a:solidFill>
            <a:schemeClr val="accent1">
              <a:lumMod val="20000"/>
              <a:lumOff val="80000"/>
            </a:schemeClr>
          </a:solidFill>
          <a:ln w="63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4" name="Arrow: Right 40">
            <a:extLst>
              <a:ext uri="{FF2B5EF4-FFF2-40B4-BE49-F238E27FC236}">
                <a16:creationId xmlns:a16="http://schemas.microsoft.com/office/drawing/2014/main" id="{899A459B-5A57-C476-31E3-D48D42AA12A1}"/>
              </a:ext>
            </a:extLst>
          </p:cNvPr>
          <p:cNvSpPr/>
          <p:nvPr/>
        </p:nvSpPr>
        <p:spPr>
          <a:xfrm flipH="1">
            <a:off x="5258353" y="1624679"/>
            <a:ext cx="3060000" cy="575286"/>
          </a:xfrm>
          <a:prstGeom prst="homePlate">
            <a:avLst/>
          </a:prstGeom>
          <a:solidFill>
            <a:schemeClr val="accent1">
              <a:lumMod val="20000"/>
              <a:lumOff val="80000"/>
            </a:schemeClr>
          </a:solidFill>
          <a:ln w="63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5" name="Arrow: Right 43">
            <a:extLst>
              <a:ext uri="{FF2B5EF4-FFF2-40B4-BE49-F238E27FC236}">
                <a16:creationId xmlns:a16="http://schemas.microsoft.com/office/drawing/2014/main" id="{19332ED1-96FE-44EA-254F-E3AAFECA282B}"/>
              </a:ext>
            </a:extLst>
          </p:cNvPr>
          <p:cNvSpPr/>
          <p:nvPr/>
        </p:nvSpPr>
        <p:spPr>
          <a:xfrm flipH="1">
            <a:off x="5258354" y="2259101"/>
            <a:ext cx="3060000" cy="575286"/>
          </a:xfrm>
          <a:prstGeom prst="homePlate">
            <a:avLst/>
          </a:prstGeom>
          <a:solidFill>
            <a:schemeClr val="accent1">
              <a:lumMod val="20000"/>
              <a:lumOff val="80000"/>
            </a:schemeClr>
          </a:solidFill>
          <a:ln w="63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6" name="Arrow: Right 46">
            <a:extLst>
              <a:ext uri="{FF2B5EF4-FFF2-40B4-BE49-F238E27FC236}">
                <a16:creationId xmlns:a16="http://schemas.microsoft.com/office/drawing/2014/main" id="{0A5875C6-10CA-2BA3-BBC1-24C3812310DE}"/>
              </a:ext>
            </a:extLst>
          </p:cNvPr>
          <p:cNvSpPr/>
          <p:nvPr/>
        </p:nvSpPr>
        <p:spPr>
          <a:xfrm flipH="1">
            <a:off x="5258354" y="2893523"/>
            <a:ext cx="3060000" cy="575286"/>
          </a:xfrm>
          <a:prstGeom prst="homePlate">
            <a:avLst/>
          </a:prstGeom>
          <a:solidFill>
            <a:schemeClr val="accent1">
              <a:lumMod val="20000"/>
              <a:lumOff val="80000"/>
            </a:schemeClr>
          </a:solidFill>
          <a:ln w="63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7" name="Arrow: Right 49">
            <a:extLst>
              <a:ext uri="{FF2B5EF4-FFF2-40B4-BE49-F238E27FC236}">
                <a16:creationId xmlns:a16="http://schemas.microsoft.com/office/drawing/2014/main" id="{14872336-6777-E9F6-F340-5588E0339D67}"/>
              </a:ext>
            </a:extLst>
          </p:cNvPr>
          <p:cNvSpPr/>
          <p:nvPr/>
        </p:nvSpPr>
        <p:spPr>
          <a:xfrm flipH="1">
            <a:off x="5258353" y="3527945"/>
            <a:ext cx="3060000" cy="575286"/>
          </a:xfrm>
          <a:prstGeom prst="homePlate">
            <a:avLst/>
          </a:prstGeom>
          <a:solidFill>
            <a:schemeClr val="accent1">
              <a:lumMod val="20000"/>
              <a:lumOff val="80000"/>
            </a:schemeClr>
          </a:solidFill>
          <a:ln w="63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8" name="Arrow: Right 66">
            <a:extLst>
              <a:ext uri="{FF2B5EF4-FFF2-40B4-BE49-F238E27FC236}">
                <a16:creationId xmlns:a16="http://schemas.microsoft.com/office/drawing/2014/main" id="{0ABB6F8C-EF01-3BB6-2F55-C0EF850D5349}"/>
              </a:ext>
            </a:extLst>
          </p:cNvPr>
          <p:cNvSpPr/>
          <p:nvPr/>
        </p:nvSpPr>
        <p:spPr>
          <a:xfrm flipH="1">
            <a:off x="5258353" y="4162367"/>
            <a:ext cx="3060000" cy="575286"/>
          </a:xfrm>
          <a:prstGeom prst="homePlate">
            <a:avLst/>
          </a:prstGeom>
          <a:solidFill>
            <a:schemeClr val="accent1">
              <a:lumMod val="20000"/>
              <a:lumOff val="80000"/>
            </a:schemeClr>
          </a:solidFill>
          <a:ln w="63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9" name="Flowchart: Terminator 8">
            <a:extLst>
              <a:ext uri="{FF2B5EF4-FFF2-40B4-BE49-F238E27FC236}">
                <a16:creationId xmlns:a16="http://schemas.microsoft.com/office/drawing/2014/main" id="{25C8A0B7-35FD-8A20-6A99-D43D328BE299}"/>
              </a:ext>
            </a:extLst>
          </p:cNvPr>
          <p:cNvSpPr/>
          <p:nvPr/>
        </p:nvSpPr>
        <p:spPr>
          <a:xfrm>
            <a:off x="3910544" y="1025502"/>
            <a:ext cx="1332000" cy="463168"/>
          </a:xfrm>
          <a:prstGeom prst="flowChartTerminator">
            <a:avLst/>
          </a:prstGeom>
          <a:solidFill>
            <a:schemeClr val="tx2">
              <a:lumMod val="50000"/>
            </a:scheme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r>
              <a:rPr lang="en-US" sz="1050" b="1" kern="0">
                <a:solidFill>
                  <a:srgbClr val="BED730"/>
                </a:solidFill>
                <a:latin typeface="Trebuchet MS" panose="020B0703020202090204" pitchFamily="34" charset="0"/>
                <a:sym typeface="Arial"/>
              </a:rPr>
              <a:t>DC &amp; Cloud Strategy</a:t>
            </a:r>
            <a:endParaRPr lang="en-IN" sz="1050" b="1" kern="0">
              <a:solidFill>
                <a:srgbClr val="BED730"/>
              </a:solidFill>
              <a:latin typeface="Trebuchet MS" panose="020B0703020202090204" pitchFamily="34" charset="0"/>
              <a:sym typeface="Arial"/>
            </a:endParaRPr>
          </a:p>
        </p:txBody>
      </p:sp>
      <p:sp>
        <p:nvSpPr>
          <p:cNvPr id="10" name="Arrow: Right 37">
            <a:extLst>
              <a:ext uri="{FF2B5EF4-FFF2-40B4-BE49-F238E27FC236}">
                <a16:creationId xmlns:a16="http://schemas.microsoft.com/office/drawing/2014/main" id="{B9110A6F-93D5-376D-18F4-382CACC2D486}"/>
              </a:ext>
            </a:extLst>
          </p:cNvPr>
          <p:cNvSpPr/>
          <p:nvPr/>
        </p:nvSpPr>
        <p:spPr>
          <a:xfrm>
            <a:off x="801100" y="990257"/>
            <a:ext cx="3106782" cy="575286"/>
          </a:xfrm>
          <a:prstGeom prst="homePlate">
            <a:avLst/>
          </a:prstGeom>
          <a:solidFill>
            <a:schemeClr val="accent3">
              <a:lumMod val="20000"/>
              <a:lumOff val="80000"/>
            </a:schemeClr>
          </a:solidFill>
          <a:ln w="6350">
            <a:solidFill>
              <a:schemeClr val="accent3">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11" name="Flowchart: Terminator 10">
            <a:extLst>
              <a:ext uri="{FF2B5EF4-FFF2-40B4-BE49-F238E27FC236}">
                <a16:creationId xmlns:a16="http://schemas.microsoft.com/office/drawing/2014/main" id="{1987FFAD-DA5B-453D-B952-DB7EC145E482}"/>
              </a:ext>
            </a:extLst>
          </p:cNvPr>
          <p:cNvSpPr/>
          <p:nvPr/>
        </p:nvSpPr>
        <p:spPr>
          <a:xfrm>
            <a:off x="3914278" y="1633222"/>
            <a:ext cx="1332000" cy="503347"/>
          </a:xfrm>
          <a:prstGeom prst="flowChartTerminator">
            <a:avLst/>
          </a:prstGeom>
          <a:solidFill>
            <a:schemeClr val="tx2">
              <a:lumMod val="50000"/>
            </a:scheme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r>
              <a:rPr lang="en-US" sz="1050" b="1" kern="0">
                <a:solidFill>
                  <a:srgbClr val="BED730"/>
                </a:solidFill>
                <a:latin typeface="Trebuchet MS" panose="020B0703020202090204" pitchFamily="34" charset="0"/>
                <a:sym typeface="Arial"/>
              </a:rPr>
              <a:t>App Migration &amp; Modernization</a:t>
            </a:r>
            <a:endParaRPr lang="en-IN" sz="1050" b="1" kern="0">
              <a:solidFill>
                <a:srgbClr val="BED730"/>
              </a:solidFill>
              <a:latin typeface="Trebuchet MS" panose="020B0703020202090204" pitchFamily="34" charset="0"/>
              <a:sym typeface="Arial"/>
            </a:endParaRPr>
          </a:p>
        </p:txBody>
      </p:sp>
      <p:sp>
        <p:nvSpPr>
          <p:cNvPr id="12" name="Arrow: Right 40">
            <a:extLst>
              <a:ext uri="{FF2B5EF4-FFF2-40B4-BE49-F238E27FC236}">
                <a16:creationId xmlns:a16="http://schemas.microsoft.com/office/drawing/2014/main" id="{06D9B4E8-A93F-C148-F267-9F07B6647B1C}"/>
              </a:ext>
            </a:extLst>
          </p:cNvPr>
          <p:cNvSpPr/>
          <p:nvPr/>
        </p:nvSpPr>
        <p:spPr>
          <a:xfrm>
            <a:off x="801100" y="1624679"/>
            <a:ext cx="3106782" cy="575286"/>
          </a:xfrm>
          <a:prstGeom prst="homePlate">
            <a:avLst/>
          </a:prstGeom>
          <a:solidFill>
            <a:schemeClr val="accent3">
              <a:lumMod val="20000"/>
              <a:lumOff val="80000"/>
            </a:schemeClr>
          </a:solidFill>
          <a:ln w="6350">
            <a:solidFill>
              <a:schemeClr val="accent3">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13" name="Flowchart: Terminator 12">
            <a:extLst>
              <a:ext uri="{FF2B5EF4-FFF2-40B4-BE49-F238E27FC236}">
                <a16:creationId xmlns:a16="http://schemas.microsoft.com/office/drawing/2014/main" id="{82E7F1BD-4E31-4277-9D06-C1D6F5525135}"/>
              </a:ext>
            </a:extLst>
          </p:cNvPr>
          <p:cNvSpPr/>
          <p:nvPr/>
        </p:nvSpPr>
        <p:spPr>
          <a:xfrm>
            <a:off x="3900451" y="2276612"/>
            <a:ext cx="1332000" cy="503347"/>
          </a:xfrm>
          <a:prstGeom prst="flowChartTerminator">
            <a:avLst/>
          </a:prstGeom>
          <a:solidFill>
            <a:schemeClr val="tx2">
              <a:lumMod val="50000"/>
            </a:scheme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r>
              <a:rPr lang="en-US" sz="1050" b="1" kern="0">
                <a:solidFill>
                  <a:srgbClr val="BED730"/>
                </a:solidFill>
                <a:latin typeface="Trebuchet MS" panose="020B0703020202090204" pitchFamily="34" charset="0"/>
                <a:sym typeface="Arial"/>
              </a:rPr>
              <a:t>Security</a:t>
            </a:r>
            <a:endParaRPr lang="en-IN" sz="1050" b="1" kern="0">
              <a:solidFill>
                <a:srgbClr val="BED730"/>
              </a:solidFill>
              <a:latin typeface="Trebuchet MS" panose="020B0703020202090204" pitchFamily="34" charset="0"/>
              <a:sym typeface="Arial"/>
            </a:endParaRPr>
          </a:p>
        </p:txBody>
      </p:sp>
      <p:sp>
        <p:nvSpPr>
          <p:cNvPr id="14" name="Arrow: Right 43">
            <a:extLst>
              <a:ext uri="{FF2B5EF4-FFF2-40B4-BE49-F238E27FC236}">
                <a16:creationId xmlns:a16="http://schemas.microsoft.com/office/drawing/2014/main" id="{C6C3E29B-4D4E-3128-549A-991D014F7007}"/>
              </a:ext>
            </a:extLst>
          </p:cNvPr>
          <p:cNvSpPr/>
          <p:nvPr/>
        </p:nvSpPr>
        <p:spPr>
          <a:xfrm>
            <a:off x="801100" y="2259101"/>
            <a:ext cx="3106782" cy="575286"/>
          </a:xfrm>
          <a:prstGeom prst="homePlate">
            <a:avLst/>
          </a:prstGeom>
          <a:solidFill>
            <a:schemeClr val="accent3">
              <a:lumMod val="20000"/>
              <a:lumOff val="80000"/>
            </a:schemeClr>
          </a:solidFill>
          <a:ln w="6350">
            <a:solidFill>
              <a:schemeClr val="accent3">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15" name="Flowchart: Terminator 14">
            <a:extLst>
              <a:ext uri="{FF2B5EF4-FFF2-40B4-BE49-F238E27FC236}">
                <a16:creationId xmlns:a16="http://schemas.microsoft.com/office/drawing/2014/main" id="{4CE95928-B617-0F31-41A9-38B04B6C5178}"/>
              </a:ext>
            </a:extLst>
          </p:cNvPr>
          <p:cNvSpPr/>
          <p:nvPr/>
        </p:nvSpPr>
        <p:spPr>
          <a:xfrm>
            <a:off x="3920086" y="2954626"/>
            <a:ext cx="1332000" cy="503347"/>
          </a:xfrm>
          <a:prstGeom prst="flowChartTerminator">
            <a:avLst/>
          </a:prstGeom>
          <a:solidFill>
            <a:schemeClr val="tx2">
              <a:lumMod val="50000"/>
            </a:scheme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r>
              <a:rPr lang="en-US" sz="1050" b="1" kern="0">
                <a:solidFill>
                  <a:srgbClr val="BED730"/>
                </a:solidFill>
                <a:latin typeface="Trebuchet MS" panose="020B0703020202090204" pitchFamily="34" charset="0"/>
                <a:sym typeface="Arial"/>
              </a:rPr>
              <a:t>Customer Experience</a:t>
            </a:r>
            <a:endParaRPr lang="en-IN" sz="1050" b="1" kern="0">
              <a:solidFill>
                <a:srgbClr val="BED730"/>
              </a:solidFill>
              <a:latin typeface="Trebuchet MS" panose="020B0703020202090204" pitchFamily="34" charset="0"/>
              <a:sym typeface="Arial"/>
            </a:endParaRPr>
          </a:p>
        </p:txBody>
      </p:sp>
      <p:sp>
        <p:nvSpPr>
          <p:cNvPr id="16" name="Arrow: Right 46">
            <a:extLst>
              <a:ext uri="{FF2B5EF4-FFF2-40B4-BE49-F238E27FC236}">
                <a16:creationId xmlns:a16="http://schemas.microsoft.com/office/drawing/2014/main" id="{4D3E3789-34EC-1849-74D6-A98C7BFDDB5A}"/>
              </a:ext>
            </a:extLst>
          </p:cNvPr>
          <p:cNvSpPr/>
          <p:nvPr/>
        </p:nvSpPr>
        <p:spPr>
          <a:xfrm>
            <a:off x="801100" y="2893523"/>
            <a:ext cx="3106782" cy="575286"/>
          </a:xfrm>
          <a:prstGeom prst="homePlate">
            <a:avLst/>
          </a:prstGeom>
          <a:solidFill>
            <a:schemeClr val="accent3">
              <a:lumMod val="20000"/>
              <a:lumOff val="80000"/>
            </a:schemeClr>
          </a:solidFill>
          <a:ln w="6350">
            <a:solidFill>
              <a:schemeClr val="accent3">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17" name="Flowchart: Terminator 16">
            <a:extLst>
              <a:ext uri="{FF2B5EF4-FFF2-40B4-BE49-F238E27FC236}">
                <a16:creationId xmlns:a16="http://schemas.microsoft.com/office/drawing/2014/main" id="{31969B0A-1AC2-8666-E1F2-047CE70716BF}"/>
              </a:ext>
            </a:extLst>
          </p:cNvPr>
          <p:cNvSpPr/>
          <p:nvPr/>
        </p:nvSpPr>
        <p:spPr>
          <a:xfrm>
            <a:off x="3920086" y="3582071"/>
            <a:ext cx="1332000" cy="503347"/>
          </a:xfrm>
          <a:prstGeom prst="flowChartTerminator">
            <a:avLst/>
          </a:prstGeom>
          <a:solidFill>
            <a:schemeClr val="tx2">
              <a:lumMod val="50000"/>
            </a:scheme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r>
              <a:rPr lang="en-US" sz="1050" b="1" kern="0">
                <a:solidFill>
                  <a:srgbClr val="BED730"/>
                </a:solidFill>
                <a:latin typeface="Trebuchet MS" panose="020B0703020202090204" pitchFamily="34" charset="0"/>
                <a:sym typeface="Arial"/>
              </a:rPr>
              <a:t>Innovation </a:t>
            </a:r>
          </a:p>
          <a:p>
            <a:pPr algn="ctr" defTabSz="914355">
              <a:buClr>
                <a:srgbClr val="000000"/>
              </a:buClr>
            </a:pPr>
            <a:r>
              <a:rPr lang="en-US" sz="1050" b="1" kern="0">
                <a:solidFill>
                  <a:srgbClr val="BED730"/>
                </a:solidFill>
                <a:latin typeface="Trebuchet MS" panose="020B0703020202090204" pitchFamily="34" charset="0"/>
                <a:sym typeface="Arial"/>
              </a:rPr>
              <a:t>at Core</a:t>
            </a:r>
            <a:endParaRPr lang="en-IN" sz="1050" b="1" kern="0">
              <a:solidFill>
                <a:srgbClr val="BED730"/>
              </a:solidFill>
              <a:latin typeface="Trebuchet MS" panose="020B0703020202090204" pitchFamily="34" charset="0"/>
              <a:sym typeface="Arial"/>
            </a:endParaRPr>
          </a:p>
        </p:txBody>
      </p:sp>
      <p:sp>
        <p:nvSpPr>
          <p:cNvPr id="18" name="Arrow: Right 49">
            <a:extLst>
              <a:ext uri="{FF2B5EF4-FFF2-40B4-BE49-F238E27FC236}">
                <a16:creationId xmlns:a16="http://schemas.microsoft.com/office/drawing/2014/main" id="{55209854-6F31-60D4-4DD3-ED3E03DBA221}"/>
              </a:ext>
            </a:extLst>
          </p:cNvPr>
          <p:cNvSpPr/>
          <p:nvPr/>
        </p:nvSpPr>
        <p:spPr>
          <a:xfrm>
            <a:off x="801100" y="3527945"/>
            <a:ext cx="3106782" cy="575286"/>
          </a:xfrm>
          <a:prstGeom prst="homePlate">
            <a:avLst/>
          </a:prstGeom>
          <a:solidFill>
            <a:schemeClr val="accent3">
              <a:lumMod val="20000"/>
              <a:lumOff val="80000"/>
            </a:schemeClr>
          </a:solidFill>
          <a:ln w="6350">
            <a:solidFill>
              <a:schemeClr val="accent3">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19" name="TextBox 18">
            <a:extLst>
              <a:ext uri="{FF2B5EF4-FFF2-40B4-BE49-F238E27FC236}">
                <a16:creationId xmlns:a16="http://schemas.microsoft.com/office/drawing/2014/main" id="{83532F80-97B6-B252-E878-C03E332238EE}"/>
              </a:ext>
            </a:extLst>
          </p:cNvPr>
          <p:cNvSpPr txBox="1"/>
          <p:nvPr/>
        </p:nvSpPr>
        <p:spPr>
          <a:xfrm>
            <a:off x="924121" y="1720988"/>
            <a:ext cx="2698375" cy="415498"/>
          </a:xfrm>
          <a:prstGeom prst="rect">
            <a:avLst/>
          </a:prstGeom>
          <a:noFill/>
        </p:spPr>
        <p:txBody>
          <a:bodyPr wrap="square" rtlCol="0">
            <a:spAutoFit/>
          </a:bodyPr>
          <a:lstStyle/>
          <a:p>
            <a:pPr defTabSz="914355">
              <a:buClr>
                <a:srgbClr val="000000"/>
              </a:buClr>
            </a:pPr>
            <a:r>
              <a:rPr lang="en-US" sz="1050" kern="0">
                <a:solidFill>
                  <a:prstClr val="black"/>
                </a:solidFill>
                <a:latin typeface="Trebuchet MS" panose="020B0703020202090204" pitchFamily="34" charset="0"/>
                <a:cs typeface="Arial"/>
                <a:sym typeface="Arial"/>
              </a:rPr>
              <a:t>Cloud Migration Services; Kubernetes; </a:t>
            </a:r>
          </a:p>
          <a:p>
            <a:pPr defTabSz="914355">
              <a:buClr>
                <a:srgbClr val="000000"/>
              </a:buClr>
            </a:pPr>
            <a:r>
              <a:rPr lang="en-US" sz="1050" kern="0">
                <a:solidFill>
                  <a:prstClr val="black"/>
                </a:solidFill>
                <a:latin typeface="Trebuchet MS" panose="020B0703020202090204" pitchFamily="34" charset="0"/>
                <a:cs typeface="Arial"/>
                <a:sym typeface="Arial"/>
              </a:rPr>
              <a:t>SAP Expertise &amp; </a:t>
            </a:r>
            <a:r>
              <a:rPr lang="en-US" sz="1050" kern="0" err="1">
                <a:solidFill>
                  <a:prstClr val="black"/>
                </a:solidFill>
                <a:latin typeface="Trebuchet MS" panose="020B0703020202090204" pitchFamily="34" charset="0"/>
                <a:cs typeface="Arial"/>
                <a:sym typeface="Arial"/>
              </a:rPr>
              <a:t>Managead</a:t>
            </a:r>
            <a:r>
              <a:rPr lang="en-US" sz="1050" kern="0">
                <a:solidFill>
                  <a:prstClr val="black"/>
                </a:solidFill>
                <a:latin typeface="Trebuchet MS" panose="020B0703020202090204" pitchFamily="34" charset="0"/>
                <a:cs typeface="Arial"/>
                <a:sym typeface="Arial"/>
              </a:rPr>
              <a:t> Services</a:t>
            </a:r>
            <a:endParaRPr lang="en-IN" sz="1050" kern="0">
              <a:solidFill>
                <a:prstClr val="black"/>
              </a:solidFill>
              <a:latin typeface="Trebuchet MS" panose="020B0703020202090204" pitchFamily="34" charset="0"/>
              <a:cs typeface="Arial"/>
              <a:sym typeface="Arial"/>
            </a:endParaRPr>
          </a:p>
        </p:txBody>
      </p:sp>
      <p:sp>
        <p:nvSpPr>
          <p:cNvPr id="20" name="TextBox 19">
            <a:extLst>
              <a:ext uri="{FF2B5EF4-FFF2-40B4-BE49-F238E27FC236}">
                <a16:creationId xmlns:a16="http://schemas.microsoft.com/office/drawing/2014/main" id="{854E9A63-2032-7BEC-DB8D-256DB5CFB5C5}"/>
              </a:ext>
            </a:extLst>
          </p:cNvPr>
          <p:cNvSpPr txBox="1"/>
          <p:nvPr/>
        </p:nvSpPr>
        <p:spPr>
          <a:xfrm>
            <a:off x="924121" y="2399910"/>
            <a:ext cx="2698375" cy="253916"/>
          </a:xfrm>
          <a:prstGeom prst="rect">
            <a:avLst/>
          </a:prstGeom>
          <a:noFill/>
        </p:spPr>
        <p:txBody>
          <a:bodyPr wrap="square" rtlCol="0">
            <a:spAutoFit/>
          </a:bodyPr>
          <a:lstStyle/>
          <a:p>
            <a:pPr defTabSz="914355">
              <a:buClr>
                <a:srgbClr val="000000"/>
              </a:buClr>
            </a:pPr>
            <a:r>
              <a:rPr lang="en-US" sz="1050" kern="0">
                <a:solidFill>
                  <a:prstClr val="black"/>
                </a:solidFill>
                <a:latin typeface="Trebuchet MS" panose="020B0703020202090204" pitchFamily="34" charset="0"/>
                <a:cs typeface="Arial"/>
                <a:sym typeface="Arial"/>
              </a:rPr>
              <a:t>SOC; Managed Security Services</a:t>
            </a:r>
            <a:endParaRPr lang="en-IN" sz="1050" kern="0">
              <a:solidFill>
                <a:prstClr val="black"/>
              </a:solidFill>
              <a:latin typeface="Trebuchet MS" panose="020B0703020202090204" pitchFamily="34" charset="0"/>
              <a:cs typeface="Arial"/>
              <a:sym typeface="Arial"/>
            </a:endParaRPr>
          </a:p>
        </p:txBody>
      </p:sp>
      <p:sp>
        <p:nvSpPr>
          <p:cNvPr id="21" name="TextBox 20">
            <a:extLst>
              <a:ext uri="{FF2B5EF4-FFF2-40B4-BE49-F238E27FC236}">
                <a16:creationId xmlns:a16="http://schemas.microsoft.com/office/drawing/2014/main" id="{51290911-51AF-854B-3E69-277D430D2310}"/>
              </a:ext>
            </a:extLst>
          </p:cNvPr>
          <p:cNvSpPr txBox="1"/>
          <p:nvPr/>
        </p:nvSpPr>
        <p:spPr>
          <a:xfrm>
            <a:off x="924121" y="998174"/>
            <a:ext cx="2518848" cy="577081"/>
          </a:xfrm>
          <a:prstGeom prst="rect">
            <a:avLst/>
          </a:prstGeom>
          <a:noFill/>
        </p:spPr>
        <p:txBody>
          <a:bodyPr wrap="square" rtlCol="0">
            <a:spAutoFit/>
          </a:bodyPr>
          <a:lstStyle/>
          <a:p>
            <a:pPr defTabSz="914355">
              <a:buClr>
                <a:srgbClr val="000000"/>
              </a:buClr>
            </a:pPr>
            <a:r>
              <a:rPr lang="en-US" sz="1050" kern="0">
                <a:solidFill>
                  <a:prstClr val="black"/>
                </a:solidFill>
                <a:latin typeface="Trebuchet MS" panose="020B0703020202090204" pitchFamily="34" charset="0"/>
                <a:cs typeface="Arial"/>
                <a:sym typeface="Arial"/>
              </a:rPr>
              <a:t>DC Host, build &amp; maintain; </a:t>
            </a:r>
            <a:r>
              <a:rPr lang="en-US" sz="1050" kern="0" err="1">
                <a:solidFill>
                  <a:prstClr val="black"/>
                </a:solidFill>
                <a:latin typeface="Trebuchet MS" panose="020B0703020202090204" pitchFamily="34" charset="0"/>
                <a:cs typeface="Arial"/>
                <a:sym typeface="Arial"/>
              </a:rPr>
              <a:t>DRaaS</a:t>
            </a:r>
            <a:r>
              <a:rPr lang="en-US" sz="1050" kern="0">
                <a:solidFill>
                  <a:prstClr val="black"/>
                </a:solidFill>
                <a:latin typeface="Trebuchet MS" panose="020B0703020202090204" pitchFamily="34" charset="0"/>
                <a:cs typeface="Arial"/>
                <a:sym typeface="Arial"/>
              </a:rPr>
              <a:t> for BCP; Cloud Advisory along with Managed Services</a:t>
            </a:r>
            <a:endParaRPr lang="en-IN" sz="1050" kern="0">
              <a:solidFill>
                <a:prstClr val="black"/>
              </a:solidFill>
              <a:latin typeface="Trebuchet MS" panose="020B0703020202090204" pitchFamily="34" charset="0"/>
              <a:cs typeface="Arial"/>
              <a:sym typeface="Arial"/>
            </a:endParaRPr>
          </a:p>
        </p:txBody>
      </p:sp>
      <p:sp>
        <p:nvSpPr>
          <p:cNvPr id="22" name="TextBox 21">
            <a:extLst>
              <a:ext uri="{FF2B5EF4-FFF2-40B4-BE49-F238E27FC236}">
                <a16:creationId xmlns:a16="http://schemas.microsoft.com/office/drawing/2014/main" id="{D22A4865-4B21-67D5-F778-A6342D57A411}"/>
              </a:ext>
            </a:extLst>
          </p:cNvPr>
          <p:cNvSpPr txBox="1"/>
          <p:nvPr/>
        </p:nvSpPr>
        <p:spPr>
          <a:xfrm>
            <a:off x="924121" y="2945023"/>
            <a:ext cx="2698375" cy="415498"/>
          </a:xfrm>
          <a:prstGeom prst="rect">
            <a:avLst/>
          </a:prstGeom>
          <a:noFill/>
        </p:spPr>
        <p:txBody>
          <a:bodyPr wrap="square" rtlCol="0">
            <a:spAutoFit/>
          </a:bodyPr>
          <a:lstStyle/>
          <a:p>
            <a:pPr defTabSz="914355">
              <a:buClr>
                <a:srgbClr val="000000"/>
              </a:buClr>
            </a:pPr>
            <a:r>
              <a:rPr lang="en-US" sz="1050" kern="0">
                <a:solidFill>
                  <a:prstClr val="black"/>
                </a:solidFill>
                <a:latin typeface="Trebuchet MS" panose="020B0703020202090204" pitchFamily="34" charset="0"/>
                <a:cs typeface="Arial"/>
                <a:sym typeface="Arial"/>
              </a:rPr>
              <a:t>Automation, Chat Bots, Digital Workflows; Digital Asset Management</a:t>
            </a:r>
            <a:endParaRPr lang="en-IN" sz="1050" kern="0">
              <a:solidFill>
                <a:prstClr val="black"/>
              </a:solidFill>
              <a:latin typeface="Trebuchet MS" panose="020B0703020202090204" pitchFamily="34" charset="0"/>
              <a:cs typeface="Arial"/>
              <a:sym typeface="Arial"/>
            </a:endParaRPr>
          </a:p>
        </p:txBody>
      </p:sp>
      <p:sp>
        <p:nvSpPr>
          <p:cNvPr id="23" name="TextBox 22">
            <a:extLst>
              <a:ext uri="{FF2B5EF4-FFF2-40B4-BE49-F238E27FC236}">
                <a16:creationId xmlns:a16="http://schemas.microsoft.com/office/drawing/2014/main" id="{27774898-FAEF-3F6C-724D-3FB79861C53F}"/>
              </a:ext>
            </a:extLst>
          </p:cNvPr>
          <p:cNvSpPr txBox="1"/>
          <p:nvPr/>
        </p:nvSpPr>
        <p:spPr>
          <a:xfrm>
            <a:off x="924121" y="3593631"/>
            <a:ext cx="2698375" cy="415498"/>
          </a:xfrm>
          <a:prstGeom prst="rect">
            <a:avLst/>
          </a:prstGeom>
          <a:noFill/>
        </p:spPr>
        <p:txBody>
          <a:bodyPr wrap="square" rtlCol="0">
            <a:spAutoFit/>
          </a:bodyPr>
          <a:lstStyle/>
          <a:p>
            <a:pPr defTabSz="914355">
              <a:buClr>
                <a:srgbClr val="000000"/>
              </a:buClr>
            </a:pPr>
            <a:r>
              <a:rPr lang="en-US" sz="1050" kern="0">
                <a:solidFill>
                  <a:prstClr val="black"/>
                </a:solidFill>
                <a:latin typeface="Trebuchet MS" panose="020B0703020202090204" pitchFamily="34" charset="0"/>
                <a:cs typeface="Arial"/>
                <a:sym typeface="Arial"/>
              </a:rPr>
              <a:t>Industry Led Solutions to enhance Org’s Digital Initiatives </a:t>
            </a:r>
            <a:endParaRPr lang="en-IN" sz="1050" kern="0">
              <a:solidFill>
                <a:prstClr val="black"/>
              </a:solidFill>
              <a:latin typeface="Trebuchet MS" panose="020B0703020202090204" pitchFamily="34" charset="0"/>
              <a:cs typeface="Arial"/>
              <a:sym typeface="Arial"/>
            </a:endParaRPr>
          </a:p>
        </p:txBody>
      </p:sp>
      <p:sp>
        <p:nvSpPr>
          <p:cNvPr id="28" name="Flowchart: Terminator 27">
            <a:extLst>
              <a:ext uri="{FF2B5EF4-FFF2-40B4-BE49-F238E27FC236}">
                <a16:creationId xmlns:a16="http://schemas.microsoft.com/office/drawing/2014/main" id="{E4071946-042C-EB49-F827-11B4D6E91D58}"/>
              </a:ext>
            </a:extLst>
          </p:cNvPr>
          <p:cNvSpPr/>
          <p:nvPr/>
        </p:nvSpPr>
        <p:spPr>
          <a:xfrm>
            <a:off x="3910544" y="4254718"/>
            <a:ext cx="1332000" cy="503346"/>
          </a:xfrm>
          <a:prstGeom prst="flowChartTerminator">
            <a:avLst/>
          </a:prstGeom>
          <a:solidFill>
            <a:schemeClr val="tx2">
              <a:lumMod val="50000"/>
            </a:schemeClr>
          </a:solidFill>
          <a:ln w="95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r>
              <a:rPr lang="en-US" sz="1050" b="1" kern="0">
                <a:solidFill>
                  <a:srgbClr val="BED730"/>
                </a:solidFill>
                <a:latin typeface="Trebuchet MS" panose="020B0703020202090204" pitchFamily="34" charset="0"/>
                <a:sym typeface="Arial"/>
              </a:rPr>
              <a:t>Workplace Modernization</a:t>
            </a:r>
            <a:endParaRPr lang="en-IN" sz="1050" b="1" kern="0">
              <a:solidFill>
                <a:srgbClr val="BED730"/>
              </a:solidFill>
              <a:latin typeface="Trebuchet MS" panose="020B0703020202090204" pitchFamily="34" charset="0"/>
              <a:sym typeface="Arial"/>
            </a:endParaRPr>
          </a:p>
        </p:txBody>
      </p:sp>
      <p:sp>
        <p:nvSpPr>
          <p:cNvPr id="29" name="Arrow: Right 66">
            <a:extLst>
              <a:ext uri="{FF2B5EF4-FFF2-40B4-BE49-F238E27FC236}">
                <a16:creationId xmlns:a16="http://schemas.microsoft.com/office/drawing/2014/main" id="{FE784E60-BF0D-14B6-7B72-1B2568C38EAE}"/>
              </a:ext>
            </a:extLst>
          </p:cNvPr>
          <p:cNvSpPr/>
          <p:nvPr/>
        </p:nvSpPr>
        <p:spPr>
          <a:xfrm>
            <a:off x="801100" y="4162367"/>
            <a:ext cx="3106782" cy="575286"/>
          </a:xfrm>
          <a:prstGeom prst="homePlate">
            <a:avLst/>
          </a:prstGeom>
          <a:solidFill>
            <a:schemeClr val="accent3">
              <a:lumMod val="20000"/>
              <a:lumOff val="80000"/>
            </a:schemeClr>
          </a:solidFill>
          <a:ln w="6350">
            <a:solidFill>
              <a:schemeClr val="accent3">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30" name="TextBox 29">
            <a:extLst>
              <a:ext uri="{FF2B5EF4-FFF2-40B4-BE49-F238E27FC236}">
                <a16:creationId xmlns:a16="http://schemas.microsoft.com/office/drawing/2014/main" id="{FB18FC3E-CF0B-88E1-E012-07CAD73C54B7}"/>
              </a:ext>
            </a:extLst>
          </p:cNvPr>
          <p:cNvSpPr txBox="1"/>
          <p:nvPr/>
        </p:nvSpPr>
        <p:spPr>
          <a:xfrm>
            <a:off x="924121" y="4226583"/>
            <a:ext cx="2698375" cy="415498"/>
          </a:xfrm>
          <a:prstGeom prst="rect">
            <a:avLst/>
          </a:prstGeom>
          <a:noFill/>
        </p:spPr>
        <p:txBody>
          <a:bodyPr wrap="square" rtlCol="0">
            <a:spAutoFit/>
          </a:bodyPr>
          <a:lstStyle/>
          <a:p>
            <a:pPr defTabSz="914355">
              <a:buClr>
                <a:srgbClr val="000000"/>
              </a:buClr>
            </a:pPr>
            <a:r>
              <a:rPr lang="en-IN" sz="1050" kern="0">
                <a:solidFill>
                  <a:prstClr val="black"/>
                </a:solidFill>
                <a:latin typeface="Trebuchet MS" panose="020B0703020202090204" pitchFamily="34" charset="0"/>
                <a:cs typeface="Arial"/>
                <a:sym typeface="Arial"/>
              </a:rPr>
              <a:t>Migration, Implementation &amp; Managed services</a:t>
            </a:r>
          </a:p>
        </p:txBody>
      </p:sp>
      <p:sp>
        <p:nvSpPr>
          <p:cNvPr id="31" name="TextBox 30">
            <a:extLst>
              <a:ext uri="{FF2B5EF4-FFF2-40B4-BE49-F238E27FC236}">
                <a16:creationId xmlns:a16="http://schemas.microsoft.com/office/drawing/2014/main" id="{8B24838B-F1B7-388E-49CF-2C0A0576B482}"/>
              </a:ext>
            </a:extLst>
          </p:cNvPr>
          <p:cNvSpPr txBox="1"/>
          <p:nvPr/>
        </p:nvSpPr>
        <p:spPr>
          <a:xfrm>
            <a:off x="5541278" y="1717819"/>
            <a:ext cx="2698375" cy="415498"/>
          </a:xfrm>
          <a:prstGeom prst="rect">
            <a:avLst/>
          </a:prstGeom>
          <a:noFill/>
        </p:spPr>
        <p:txBody>
          <a:bodyPr wrap="square" rtlCol="0">
            <a:spAutoFit/>
          </a:bodyPr>
          <a:lstStyle/>
          <a:p>
            <a:pPr algn="r" defTabSz="914355">
              <a:buClr>
                <a:srgbClr val="000000"/>
              </a:buClr>
            </a:pPr>
            <a:r>
              <a:rPr lang="en-US" sz="1050" kern="0">
                <a:solidFill>
                  <a:srgbClr val="1F497D"/>
                </a:solidFill>
                <a:latin typeface="Trebuchet MS"/>
                <a:cs typeface="Arial"/>
                <a:sym typeface="Arial"/>
              </a:rPr>
              <a:t>Infra/App Modernization or </a:t>
            </a:r>
          </a:p>
          <a:p>
            <a:pPr algn="r" defTabSz="914355">
              <a:buClr>
                <a:srgbClr val="000000"/>
              </a:buClr>
            </a:pPr>
            <a:r>
              <a:rPr lang="en-US" sz="1050" kern="0">
                <a:solidFill>
                  <a:srgbClr val="1F497D"/>
                </a:solidFill>
                <a:latin typeface="Trebuchet MS"/>
                <a:cs typeface="Arial"/>
                <a:sym typeface="Arial"/>
              </a:rPr>
              <a:t>Migration &amp; SAP on Azure</a:t>
            </a:r>
            <a:endParaRPr lang="en-IN" sz="1050" kern="0">
              <a:solidFill>
                <a:srgbClr val="1F497D"/>
              </a:solidFill>
              <a:latin typeface="Trebuchet MS"/>
              <a:cs typeface="Arial"/>
              <a:sym typeface="Arial"/>
            </a:endParaRPr>
          </a:p>
        </p:txBody>
      </p:sp>
      <p:sp>
        <p:nvSpPr>
          <p:cNvPr id="32" name="TextBox 31">
            <a:extLst>
              <a:ext uri="{FF2B5EF4-FFF2-40B4-BE49-F238E27FC236}">
                <a16:creationId xmlns:a16="http://schemas.microsoft.com/office/drawing/2014/main" id="{4B121AD7-D921-47D2-AB7E-F788F1E2B306}"/>
              </a:ext>
            </a:extLst>
          </p:cNvPr>
          <p:cNvSpPr txBox="1"/>
          <p:nvPr/>
        </p:nvSpPr>
        <p:spPr>
          <a:xfrm>
            <a:off x="6032154" y="2322570"/>
            <a:ext cx="2207499" cy="415498"/>
          </a:xfrm>
          <a:prstGeom prst="rect">
            <a:avLst/>
          </a:prstGeom>
          <a:noFill/>
        </p:spPr>
        <p:txBody>
          <a:bodyPr wrap="square" rtlCol="0">
            <a:spAutoFit/>
          </a:bodyPr>
          <a:lstStyle/>
          <a:p>
            <a:pPr algn="r" defTabSz="914355">
              <a:buClr>
                <a:srgbClr val="000000"/>
              </a:buClr>
            </a:pPr>
            <a:r>
              <a:rPr lang="en-US" sz="1050" kern="0">
                <a:solidFill>
                  <a:srgbClr val="1F497D"/>
                </a:solidFill>
                <a:latin typeface="Trebuchet MS"/>
                <a:cs typeface="Arial"/>
                <a:sym typeface="Arial"/>
              </a:rPr>
              <a:t>Best in Class Microsoft </a:t>
            </a:r>
          </a:p>
          <a:p>
            <a:pPr algn="r" defTabSz="914355">
              <a:buClr>
                <a:srgbClr val="000000"/>
              </a:buClr>
            </a:pPr>
            <a:r>
              <a:rPr lang="en-US" sz="1050" kern="0">
                <a:solidFill>
                  <a:srgbClr val="1F497D"/>
                </a:solidFill>
                <a:latin typeface="Trebuchet MS"/>
                <a:cs typeface="Arial"/>
                <a:sym typeface="Arial"/>
              </a:rPr>
              <a:t>Security Controls</a:t>
            </a:r>
            <a:endParaRPr lang="en-IN" sz="1050" kern="0">
              <a:solidFill>
                <a:srgbClr val="1F497D"/>
              </a:solidFill>
              <a:latin typeface="Trebuchet MS"/>
              <a:cs typeface="Arial"/>
              <a:sym typeface="Arial"/>
            </a:endParaRPr>
          </a:p>
        </p:txBody>
      </p:sp>
      <p:sp>
        <p:nvSpPr>
          <p:cNvPr id="33" name="TextBox 32">
            <a:extLst>
              <a:ext uri="{FF2B5EF4-FFF2-40B4-BE49-F238E27FC236}">
                <a16:creationId xmlns:a16="http://schemas.microsoft.com/office/drawing/2014/main" id="{3F5A777A-2342-1136-9186-7D9C7ACC04B0}"/>
              </a:ext>
            </a:extLst>
          </p:cNvPr>
          <p:cNvSpPr txBox="1"/>
          <p:nvPr/>
        </p:nvSpPr>
        <p:spPr>
          <a:xfrm>
            <a:off x="5432015" y="1150942"/>
            <a:ext cx="2807638" cy="253916"/>
          </a:xfrm>
          <a:prstGeom prst="rect">
            <a:avLst/>
          </a:prstGeom>
          <a:noFill/>
        </p:spPr>
        <p:txBody>
          <a:bodyPr wrap="square" rtlCol="0">
            <a:spAutoFit/>
          </a:bodyPr>
          <a:lstStyle/>
          <a:p>
            <a:pPr algn="r" defTabSz="914355">
              <a:buClr>
                <a:srgbClr val="000000"/>
              </a:buClr>
            </a:pPr>
            <a:r>
              <a:rPr lang="en-US" sz="1050" kern="0">
                <a:solidFill>
                  <a:srgbClr val="1F497D"/>
                </a:solidFill>
                <a:latin typeface="Trebuchet MS"/>
                <a:cs typeface="Arial"/>
                <a:sym typeface="Arial"/>
              </a:rPr>
              <a:t>Microsoft Azure Infra; Backup &amp; DR </a:t>
            </a:r>
            <a:endParaRPr lang="en-IN" sz="1050" kern="0">
              <a:solidFill>
                <a:srgbClr val="1F497D"/>
              </a:solidFill>
              <a:latin typeface="Trebuchet MS"/>
              <a:cs typeface="Arial"/>
              <a:sym typeface="Arial"/>
            </a:endParaRPr>
          </a:p>
        </p:txBody>
      </p:sp>
      <p:sp>
        <p:nvSpPr>
          <p:cNvPr id="34" name="TextBox 33">
            <a:extLst>
              <a:ext uri="{FF2B5EF4-FFF2-40B4-BE49-F238E27FC236}">
                <a16:creationId xmlns:a16="http://schemas.microsoft.com/office/drawing/2014/main" id="{5ECE094D-6D0E-4D78-3D58-F48C2D4C9856}"/>
              </a:ext>
            </a:extLst>
          </p:cNvPr>
          <p:cNvSpPr txBox="1"/>
          <p:nvPr/>
        </p:nvSpPr>
        <p:spPr>
          <a:xfrm>
            <a:off x="5541278" y="2945023"/>
            <a:ext cx="2698375" cy="415498"/>
          </a:xfrm>
          <a:prstGeom prst="rect">
            <a:avLst/>
          </a:prstGeom>
          <a:noFill/>
        </p:spPr>
        <p:txBody>
          <a:bodyPr wrap="square" rtlCol="0">
            <a:spAutoFit/>
          </a:bodyPr>
          <a:lstStyle/>
          <a:p>
            <a:pPr algn="r" defTabSz="914355">
              <a:buClr>
                <a:srgbClr val="000000"/>
              </a:buClr>
            </a:pPr>
            <a:r>
              <a:rPr lang="en-US" sz="1050" kern="0">
                <a:solidFill>
                  <a:srgbClr val="1F497D"/>
                </a:solidFill>
                <a:latin typeface="Trebuchet MS"/>
                <a:cs typeface="Arial"/>
                <a:sym typeface="Arial"/>
              </a:rPr>
              <a:t>Innovate faster with AI/ML &amp; </a:t>
            </a:r>
          </a:p>
          <a:p>
            <a:pPr algn="r" defTabSz="914355">
              <a:buClr>
                <a:srgbClr val="000000"/>
              </a:buClr>
            </a:pPr>
            <a:r>
              <a:rPr lang="en-US" sz="1050" kern="0">
                <a:solidFill>
                  <a:srgbClr val="1F497D"/>
                </a:solidFill>
                <a:latin typeface="Trebuchet MS"/>
                <a:cs typeface="Arial"/>
                <a:sym typeface="Arial"/>
              </a:rPr>
              <a:t>data analytics</a:t>
            </a:r>
            <a:endParaRPr lang="en-IN" sz="1050" kern="0">
              <a:solidFill>
                <a:srgbClr val="1F497D"/>
              </a:solidFill>
              <a:latin typeface="Trebuchet MS"/>
              <a:cs typeface="Arial"/>
              <a:sym typeface="Arial"/>
            </a:endParaRPr>
          </a:p>
        </p:txBody>
      </p:sp>
      <p:sp>
        <p:nvSpPr>
          <p:cNvPr id="35" name="TextBox 34">
            <a:extLst>
              <a:ext uri="{FF2B5EF4-FFF2-40B4-BE49-F238E27FC236}">
                <a16:creationId xmlns:a16="http://schemas.microsoft.com/office/drawing/2014/main" id="{97CC6DE0-56FF-F719-AB25-16F4D8E63E73}"/>
              </a:ext>
            </a:extLst>
          </p:cNvPr>
          <p:cNvSpPr txBox="1"/>
          <p:nvPr/>
        </p:nvSpPr>
        <p:spPr>
          <a:xfrm>
            <a:off x="5541278" y="3593631"/>
            <a:ext cx="2698375" cy="415498"/>
          </a:xfrm>
          <a:prstGeom prst="rect">
            <a:avLst/>
          </a:prstGeom>
          <a:noFill/>
        </p:spPr>
        <p:txBody>
          <a:bodyPr wrap="square" rtlCol="0">
            <a:spAutoFit/>
          </a:bodyPr>
          <a:lstStyle/>
          <a:p>
            <a:pPr algn="r" defTabSz="914355">
              <a:buClr>
                <a:srgbClr val="000000"/>
              </a:buClr>
            </a:pPr>
            <a:r>
              <a:rPr lang="en-US" sz="1050" kern="0">
                <a:solidFill>
                  <a:srgbClr val="1F497D"/>
                </a:solidFill>
                <a:latin typeface="Trebuchet MS"/>
                <a:cs typeface="Arial"/>
                <a:sym typeface="Arial"/>
              </a:rPr>
              <a:t>Prepackaged Industry solutions BFSI/ CPG/ Retail, Media, Mfg. etc.</a:t>
            </a:r>
            <a:endParaRPr lang="en-IN" sz="1050" kern="0">
              <a:solidFill>
                <a:srgbClr val="1F497D"/>
              </a:solidFill>
              <a:latin typeface="Trebuchet MS"/>
              <a:cs typeface="Arial"/>
              <a:sym typeface="Arial"/>
            </a:endParaRPr>
          </a:p>
        </p:txBody>
      </p:sp>
      <p:sp>
        <p:nvSpPr>
          <p:cNvPr id="36" name="TextBox 35">
            <a:extLst>
              <a:ext uri="{FF2B5EF4-FFF2-40B4-BE49-F238E27FC236}">
                <a16:creationId xmlns:a16="http://schemas.microsoft.com/office/drawing/2014/main" id="{3BEFA3A8-59F4-1D39-1CD0-BD7441666370}"/>
              </a:ext>
            </a:extLst>
          </p:cNvPr>
          <p:cNvSpPr txBox="1"/>
          <p:nvPr/>
        </p:nvSpPr>
        <p:spPr>
          <a:xfrm>
            <a:off x="5541278" y="4307374"/>
            <a:ext cx="2698375" cy="253916"/>
          </a:xfrm>
          <a:prstGeom prst="rect">
            <a:avLst/>
          </a:prstGeom>
          <a:noFill/>
        </p:spPr>
        <p:txBody>
          <a:bodyPr wrap="square" rtlCol="0">
            <a:spAutoFit/>
          </a:bodyPr>
          <a:lstStyle/>
          <a:p>
            <a:pPr algn="r" defTabSz="914355">
              <a:buClr>
                <a:srgbClr val="000000"/>
              </a:buClr>
            </a:pPr>
            <a:r>
              <a:rPr lang="en-IN" sz="1050" kern="0">
                <a:solidFill>
                  <a:srgbClr val="1F497D"/>
                </a:solidFill>
                <a:latin typeface="Trebuchet MS" panose="020B0703020202090204" pitchFamily="34" charset="0"/>
                <a:cs typeface="Arial"/>
                <a:sym typeface="Arial"/>
              </a:rPr>
              <a:t>Microsoft 365</a:t>
            </a:r>
          </a:p>
        </p:txBody>
      </p:sp>
      <p:sp>
        <p:nvSpPr>
          <p:cNvPr id="24" name="Rectangle: Top Corners Rounded 23">
            <a:extLst>
              <a:ext uri="{FF2B5EF4-FFF2-40B4-BE49-F238E27FC236}">
                <a16:creationId xmlns:a16="http://schemas.microsoft.com/office/drawing/2014/main" id="{0D0A3BDB-285C-B903-850B-A25BAFA82D18}"/>
              </a:ext>
            </a:extLst>
          </p:cNvPr>
          <p:cNvSpPr/>
          <p:nvPr/>
        </p:nvSpPr>
        <p:spPr>
          <a:xfrm rot="16200000">
            <a:off x="-1282051" y="2608235"/>
            <a:ext cx="3745618" cy="504000"/>
          </a:xfrm>
          <a:prstGeom prst="round2SameRect">
            <a:avLst/>
          </a:prstGeom>
          <a:solidFill>
            <a:srgbClr val="BED730"/>
          </a:solidFill>
          <a:ln w="95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25" name="TextBox 24">
            <a:extLst>
              <a:ext uri="{FF2B5EF4-FFF2-40B4-BE49-F238E27FC236}">
                <a16:creationId xmlns:a16="http://schemas.microsoft.com/office/drawing/2014/main" id="{62E9067B-E167-86BA-929A-BFDA7ADBB799}"/>
              </a:ext>
            </a:extLst>
          </p:cNvPr>
          <p:cNvSpPr txBox="1"/>
          <p:nvPr/>
        </p:nvSpPr>
        <p:spPr>
          <a:xfrm rot="16200000">
            <a:off x="-1021984" y="2646296"/>
            <a:ext cx="3168023" cy="338554"/>
          </a:xfrm>
          <a:prstGeom prst="rect">
            <a:avLst/>
          </a:prstGeom>
          <a:noFill/>
        </p:spPr>
        <p:txBody>
          <a:bodyPr wrap="square" rtlCol="0">
            <a:spAutoFit/>
          </a:bodyPr>
          <a:lstStyle/>
          <a:p>
            <a:pPr algn="ctr" defTabSz="914355">
              <a:buClr>
                <a:srgbClr val="000000"/>
              </a:buClr>
            </a:pPr>
            <a:r>
              <a:rPr lang="en-US" sz="1600" b="1" kern="0">
                <a:solidFill>
                  <a:prstClr val="black"/>
                </a:solidFill>
                <a:latin typeface="Trebuchet MS" panose="020B0703020202090204" pitchFamily="34" charset="0"/>
                <a:cs typeface="Arial"/>
                <a:sym typeface="Arial"/>
              </a:rPr>
              <a:t>Sify’s Alignment</a:t>
            </a:r>
            <a:endParaRPr lang="en-IN" sz="1600" b="1" kern="0">
              <a:solidFill>
                <a:prstClr val="black"/>
              </a:solidFill>
              <a:latin typeface="Trebuchet MS" panose="020B0703020202090204" pitchFamily="34" charset="0"/>
              <a:cs typeface="Arial"/>
              <a:sym typeface="Arial"/>
            </a:endParaRPr>
          </a:p>
        </p:txBody>
      </p:sp>
      <p:sp>
        <p:nvSpPr>
          <p:cNvPr id="26" name="Rectangle: Top Corners Rounded 25">
            <a:extLst>
              <a:ext uri="{FF2B5EF4-FFF2-40B4-BE49-F238E27FC236}">
                <a16:creationId xmlns:a16="http://schemas.microsoft.com/office/drawing/2014/main" id="{8FE60283-E421-5BB2-624C-E7AF5714BD9E}"/>
              </a:ext>
            </a:extLst>
          </p:cNvPr>
          <p:cNvSpPr/>
          <p:nvPr/>
        </p:nvSpPr>
        <p:spPr>
          <a:xfrm rot="5400000" flipH="1">
            <a:off x="6696620" y="2608232"/>
            <a:ext cx="3745618" cy="504000"/>
          </a:xfrm>
          <a:prstGeom prst="round2SameRect">
            <a:avLst/>
          </a:prstGeom>
          <a:solidFill>
            <a:schemeClr val="accent1"/>
          </a:solidFill>
          <a:ln w="95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buClr>
                <a:srgbClr val="000000"/>
              </a:buClr>
            </a:pPr>
            <a:endParaRPr lang="en-IN" sz="1400" kern="0">
              <a:solidFill>
                <a:prstClr val="white"/>
              </a:solidFill>
              <a:latin typeface="Trebuchet MS" panose="020B0703020202090204" pitchFamily="34" charset="0"/>
              <a:sym typeface="Arial"/>
            </a:endParaRPr>
          </a:p>
        </p:txBody>
      </p:sp>
      <p:sp>
        <p:nvSpPr>
          <p:cNvPr id="27" name="TextBox 26">
            <a:extLst>
              <a:ext uri="{FF2B5EF4-FFF2-40B4-BE49-F238E27FC236}">
                <a16:creationId xmlns:a16="http://schemas.microsoft.com/office/drawing/2014/main" id="{BE5E5386-E969-DC0D-28DA-E42419A51128}"/>
              </a:ext>
            </a:extLst>
          </p:cNvPr>
          <p:cNvSpPr txBox="1"/>
          <p:nvPr/>
        </p:nvSpPr>
        <p:spPr>
          <a:xfrm rot="16200000">
            <a:off x="6981395" y="2688739"/>
            <a:ext cx="3168023" cy="338554"/>
          </a:xfrm>
          <a:prstGeom prst="rect">
            <a:avLst/>
          </a:prstGeom>
          <a:noFill/>
        </p:spPr>
        <p:txBody>
          <a:bodyPr wrap="square" rtlCol="0">
            <a:spAutoFit/>
          </a:bodyPr>
          <a:lstStyle/>
          <a:p>
            <a:pPr algn="ctr" defTabSz="914355">
              <a:buClr>
                <a:srgbClr val="000000"/>
              </a:buClr>
            </a:pPr>
            <a:r>
              <a:rPr lang="en-US" sz="1600" b="1" kern="0">
                <a:solidFill>
                  <a:prstClr val="white"/>
                </a:solidFill>
                <a:latin typeface="Trebuchet MS" panose="020B0703020202090204" pitchFamily="34" charset="0"/>
                <a:cs typeface="Arial"/>
                <a:sym typeface="Arial"/>
              </a:rPr>
              <a:t>Microsoft’s Alignment</a:t>
            </a:r>
            <a:endParaRPr lang="en-IN" sz="1600" b="1" kern="0">
              <a:solidFill>
                <a:prstClr val="white"/>
              </a:solidFill>
              <a:latin typeface="Trebuchet MS" panose="020B0703020202090204" pitchFamily="34" charset="0"/>
              <a:cs typeface="Arial"/>
              <a:sym typeface="Arial"/>
            </a:endParaRPr>
          </a:p>
        </p:txBody>
      </p:sp>
    </p:spTree>
    <p:extLst>
      <p:ext uri="{BB962C8B-B14F-4D97-AF65-F5344CB8AC3E}">
        <p14:creationId xmlns:p14="http://schemas.microsoft.com/office/powerpoint/2010/main" val="1030809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lorful circle with circles connected&#10;&#10;Description automatically generated">
            <a:extLst>
              <a:ext uri="{FF2B5EF4-FFF2-40B4-BE49-F238E27FC236}">
                <a16:creationId xmlns:a16="http://schemas.microsoft.com/office/drawing/2014/main" id="{7F4674EA-AA1D-DD01-069A-B5D2FBB05F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5520" y="971042"/>
            <a:ext cx="4192959" cy="3778446"/>
          </a:xfrm>
          <a:prstGeom prst="rect">
            <a:avLst/>
          </a:prstGeom>
        </p:spPr>
      </p:pic>
      <p:grpSp>
        <p:nvGrpSpPr>
          <p:cNvPr id="22" name="Group 21">
            <a:extLst>
              <a:ext uri="{FF2B5EF4-FFF2-40B4-BE49-F238E27FC236}">
                <a16:creationId xmlns:a16="http://schemas.microsoft.com/office/drawing/2014/main" id="{5372F695-126F-4A81-6138-D1B31B826FDD}"/>
              </a:ext>
            </a:extLst>
          </p:cNvPr>
          <p:cNvGrpSpPr/>
          <p:nvPr/>
        </p:nvGrpSpPr>
        <p:grpSpPr>
          <a:xfrm>
            <a:off x="3605877" y="1899125"/>
            <a:ext cx="1892219" cy="1893600"/>
            <a:chOff x="3610639" y="1920422"/>
            <a:chExt cx="1892219" cy="1872000"/>
          </a:xfrm>
        </p:grpSpPr>
        <p:sp>
          <p:nvSpPr>
            <p:cNvPr id="20" name="Pie 19">
              <a:extLst>
                <a:ext uri="{FF2B5EF4-FFF2-40B4-BE49-F238E27FC236}">
                  <a16:creationId xmlns:a16="http://schemas.microsoft.com/office/drawing/2014/main" id="{982D36B0-FBA9-403C-19D5-190CA546D028}"/>
                </a:ext>
              </a:extLst>
            </p:cNvPr>
            <p:cNvSpPr/>
            <p:nvPr/>
          </p:nvSpPr>
          <p:spPr>
            <a:xfrm>
              <a:off x="3630858" y="1920422"/>
              <a:ext cx="1872000" cy="1872000"/>
            </a:xfrm>
            <a:prstGeom prst="pie">
              <a:avLst>
                <a:gd name="adj1" fmla="val 5365093"/>
                <a:gd name="adj2" fmla="val 16223321"/>
              </a:avLst>
            </a:prstGeom>
            <a:solidFill>
              <a:schemeClr val="accent3">
                <a:lumMod val="20000"/>
                <a:lumOff val="8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3064"/>
              <a:endParaRPr lang="en-US" sz="1351">
                <a:solidFill>
                  <a:prstClr val="black"/>
                </a:solidFill>
                <a:latin typeface="Trebuchet MS" panose="020B0703020202090204" pitchFamily="34" charset="0"/>
              </a:endParaRPr>
            </a:p>
          </p:txBody>
        </p:sp>
        <p:sp>
          <p:nvSpPr>
            <p:cNvPr id="21" name="Pie 20">
              <a:extLst>
                <a:ext uri="{FF2B5EF4-FFF2-40B4-BE49-F238E27FC236}">
                  <a16:creationId xmlns:a16="http://schemas.microsoft.com/office/drawing/2014/main" id="{07C5F28B-B174-AA45-5E62-93FF3DCCAC8A}"/>
                </a:ext>
              </a:extLst>
            </p:cNvPr>
            <p:cNvSpPr/>
            <p:nvPr/>
          </p:nvSpPr>
          <p:spPr>
            <a:xfrm flipH="1">
              <a:off x="3610639" y="1920422"/>
              <a:ext cx="1872000" cy="1872000"/>
            </a:xfrm>
            <a:prstGeom prst="pie">
              <a:avLst>
                <a:gd name="adj1" fmla="val 5517027"/>
                <a:gd name="adj2" fmla="val 16104797"/>
              </a:avLst>
            </a:prstGeom>
            <a:solidFill>
              <a:schemeClr val="bg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3064"/>
              <a:endParaRPr lang="en-US" sz="1351">
                <a:solidFill>
                  <a:prstClr val="black"/>
                </a:solidFill>
                <a:latin typeface="Trebuchet MS" panose="020B0703020202090204" pitchFamily="34" charset="0"/>
              </a:endParaRPr>
            </a:p>
          </p:txBody>
        </p:sp>
      </p:grpSp>
      <p:sp>
        <p:nvSpPr>
          <p:cNvPr id="2" name="Title 1">
            <a:extLst>
              <a:ext uri="{FF2B5EF4-FFF2-40B4-BE49-F238E27FC236}">
                <a16:creationId xmlns:a16="http://schemas.microsoft.com/office/drawing/2014/main" id="{877D79F5-8DC4-A4F1-F2DA-4081E52A361C}"/>
              </a:ext>
            </a:extLst>
          </p:cNvPr>
          <p:cNvSpPr>
            <a:spLocks noGrp="1"/>
          </p:cNvSpPr>
          <p:nvPr>
            <p:ph type="title"/>
          </p:nvPr>
        </p:nvSpPr>
        <p:spPr>
          <a:xfrm>
            <a:off x="323850" y="211575"/>
            <a:ext cx="8496225" cy="415488"/>
          </a:xfrm>
        </p:spPr>
        <p:txBody>
          <a:bodyPr/>
          <a:lstStyle/>
          <a:p>
            <a:r>
              <a:rPr lang="en-US"/>
              <a:t>SIFY’S ENGAGEMENT AREAS IN SAP PROJECTS </a:t>
            </a:r>
            <a:endParaRPr lang="en-IN"/>
          </a:p>
        </p:txBody>
      </p:sp>
      <p:sp>
        <p:nvSpPr>
          <p:cNvPr id="6" name="TextBox 5">
            <a:extLst>
              <a:ext uri="{FF2B5EF4-FFF2-40B4-BE49-F238E27FC236}">
                <a16:creationId xmlns:a16="http://schemas.microsoft.com/office/drawing/2014/main" id="{B3A82B87-5E59-6229-54D1-EF691ED22965}"/>
              </a:ext>
            </a:extLst>
          </p:cNvPr>
          <p:cNvSpPr txBox="1"/>
          <p:nvPr/>
        </p:nvSpPr>
        <p:spPr>
          <a:xfrm>
            <a:off x="3652403" y="2487122"/>
            <a:ext cx="853640" cy="646331"/>
          </a:xfrm>
          <a:prstGeom prst="rect">
            <a:avLst/>
          </a:prstGeom>
          <a:noFill/>
          <a:ln>
            <a:noFill/>
          </a:ln>
        </p:spPr>
        <p:txBody>
          <a:bodyPr wrap="square" rtlCol="0">
            <a:spAutoFit/>
          </a:bodyPr>
          <a:lstStyle/>
          <a:p>
            <a:pPr defTabSz="343064"/>
            <a:r>
              <a:rPr lang="en-IN" sz="900" b="1">
                <a:latin typeface="Trebuchet MS" panose="020B0703020202090204" pitchFamily="34" charset="0"/>
              </a:rPr>
              <a:t>SAP </a:t>
            </a:r>
          </a:p>
          <a:p>
            <a:pPr defTabSz="343064"/>
            <a:r>
              <a:rPr lang="en-IN" sz="900" b="1">
                <a:latin typeface="Trebuchet MS" panose="020B0703020202090204" pitchFamily="34" charset="0"/>
              </a:rPr>
              <a:t>Functional &amp; Technical </a:t>
            </a:r>
          </a:p>
          <a:p>
            <a:pPr defTabSz="343064"/>
            <a:r>
              <a:rPr lang="en-IN" sz="900" b="1">
                <a:latin typeface="Trebuchet MS" panose="020B0703020202090204" pitchFamily="34" charset="0"/>
              </a:rPr>
              <a:t>Services</a:t>
            </a:r>
          </a:p>
        </p:txBody>
      </p:sp>
      <p:sp>
        <p:nvSpPr>
          <p:cNvPr id="8" name="TextBox 7">
            <a:extLst>
              <a:ext uri="{FF2B5EF4-FFF2-40B4-BE49-F238E27FC236}">
                <a16:creationId xmlns:a16="http://schemas.microsoft.com/office/drawing/2014/main" id="{16B300B3-2BA7-F8CC-8133-8D7456E91513}"/>
              </a:ext>
            </a:extLst>
          </p:cNvPr>
          <p:cNvSpPr txBox="1"/>
          <p:nvPr/>
        </p:nvSpPr>
        <p:spPr>
          <a:xfrm>
            <a:off x="4308474" y="2576931"/>
            <a:ext cx="1172552" cy="507831"/>
          </a:xfrm>
          <a:prstGeom prst="rect">
            <a:avLst/>
          </a:prstGeom>
          <a:noFill/>
          <a:ln>
            <a:noFill/>
          </a:ln>
        </p:spPr>
        <p:txBody>
          <a:bodyPr wrap="square" rtlCol="0">
            <a:spAutoFit/>
          </a:bodyPr>
          <a:lstStyle/>
          <a:p>
            <a:pPr algn="r" defTabSz="343064"/>
            <a:r>
              <a:rPr lang="en-IN" sz="900" b="1">
                <a:latin typeface="Trebuchet MS" panose="020B0703020202090204" pitchFamily="34" charset="0"/>
              </a:rPr>
              <a:t>Cloud Infrastructure Services</a:t>
            </a:r>
            <a:endParaRPr lang="en-IN" sz="900">
              <a:latin typeface="Trebuchet MS" panose="020B0703020202090204" pitchFamily="34" charset="0"/>
            </a:endParaRPr>
          </a:p>
        </p:txBody>
      </p:sp>
      <p:sp>
        <p:nvSpPr>
          <p:cNvPr id="9" name="TextBox 8">
            <a:extLst>
              <a:ext uri="{FF2B5EF4-FFF2-40B4-BE49-F238E27FC236}">
                <a16:creationId xmlns:a16="http://schemas.microsoft.com/office/drawing/2014/main" id="{FA17E4C1-7CD4-F9AE-9E7E-ECEE3814E865}"/>
              </a:ext>
            </a:extLst>
          </p:cNvPr>
          <p:cNvSpPr txBox="1"/>
          <p:nvPr/>
        </p:nvSpPr>
        <p:spPr>
          <a:xfrm>
            <a:off x="6158231" y="2023148"/>
            <a:ext cx="2631925" cy="253916"/>
          </a:xfrm>
          <a:prstGeom prst="rect">
            <a:avLst/>
          </a:prstGeom>
          <a:noFill/>
          <a:ln>
            <a:noFill/>
          </a:ln>
        </p:spPr>
        <p:txBody>
          <a:bodyPr wrap="square" rtlCol="0">
            <a:spAutoFit/>
          </a:bodyPr>
          <a:lstStyle/>
          <a:p>
            <a:pPr defTabSz="343064"/>
            <a:r>
              <a:rPr lang="en-IN" sz="1050">
                <a:solidFill>
                  <a:schemeClr val="bg1"/>
                </a:solidFill>
                <a:latin typeface="Trebuchet MS" panose="020B0703020202090204" pitchFamily="34" charset="0"/>
              </a:rPr>
              <a:t>Cloud Infrastructure Hosting Services</a:t>
            </a:r>
          </a:p>
        </p:txBody>
      </p:sp>
      <p:sp>
        <p:nvSpPr>
          <p:cNvPr id="10" name="TextBox 9">
            <a:extLst>
              <a:ext uri="{FF2B5EF4-FFF2-40B4-BE49-F238E27FC236}">
                <a16:creationId xmlns:a16="http://schemas.microsoft.com/office/drawing/2014/main" id="{DF1E6AF7-98BA-B1DD-2307-9917D28A9D55}"/>
              </a:ext>
            </a:extLst>
          </p:cNvPr>
          <p:cNvSpPr txBox="1"/>
          <p:nvPr/>
        </p:nvSpPr>
        <p:spPr>
          <a:xfrm>
            <a:off x="6293962" y="2718548"/>
            <a:ext cx="2625180" cy="253916"/>
          </a:xfrm>
          <a:prstGeom prst="rect">
            <a:avLst/>
          </a:prstGeom>
          <a:noFill/>
          <a:ln>
            <a:noFill/>
          </a:ln>
        </p:spPr>
        <p:txBody>
          <a:bodyPr wrap="square" rtlCol="0">
            <a:spAutoFit/>
          </a:bodyPr>
          <a:lstStyle/>
          <a:p>
            <a:pPr defTabSz="343064"/>
            <a:r>
              <a:rPr lang="en-IN" sz="1050">
                <a:solidFill>
                  <a:schemeClr val="bg1"/>
                </a:solidFill>
                <a:latin typeface="Trebuchet MS" panose="020B0703020202090204" pitchFamily="34" charset="0"/>
              </a:rPr>
              <a:t>Infrastructure Managed Services</a:t>
            </a:r>
          </a:p>
        </p:txBody>
      </p:sp>
      <p:sp>
        <p:nvSpPr>
          <p:cNvPr id="11" name="TextBox 10">
            <a:extLst>
              <a:ext uri="{FF2B5EF4-FFF2-40B4-BE49-F238E27FC236}">
                <a16:creationId xmlns:a16="http://schemas.microsoft.com/office/drawing/2014/main" id="{052CEBA7-555C-C70F-1A5A-8A2A48F3326E}"/>
              </a:ext>
            </a:extLst>
          </p:cNvPr>
          <p:cNvSpPr txBox="1"/>
          <p:nvPr/>
        </p:nvSpPr>
        <p:spPr>
          <a:xfrm>
            <a:off x="6158231" y="3407243"/>
            <a:ext cx="1989827" cy="253916"/>
          </a:xfrm>
          <a:prstGeom prst="rect">
            <a:avLst/>
          </a:prstGeom>
          <a:noFill/>
          <a:ln>
            <a:noFill/>
          </a:ln>
        </p:spPr>
        <p:txBody>
          <a:bodyPr wrap="square" rtlCol="0">
            <a:spAutoFit/>
          </a:bodyPr>
          <a:lstStyle/>
          <a:p>
            <a:pPr defTabSz="343064"/>
            <a:r>
              <a:rPr lang="en-IN" sz="1050">
                <a:solidFill>
                  <a:schemeClr val="bg1"/>
                </a:solidFill>
                <a:latin typeface="Trebuchet MS" panose="020B0703020202090204" pitchFamily="34" charset="0"/>
              </a:rPr>
              <a:t>Cloud Migration</a:t>
            </a:r>
          </a:p>
        </p:txBody>
      </p:sp>
      <p:sp>
        <p:nvSpPr>
          <p:cNvPr id="12" name="TextBox 11">
            <a:extLst>
              <a:ext uri="{FF2B5EF4-FFF2-40B4-BE49-F238E27FC236}">
                <a16:creationId xmlns:a16="http://schemas.microsoft.com/office/drawing/2014/main" id="{10CD699F-8540-9840-FD25-0A273A65A485}"/>
              </a:ext>
            </a:extLst>
          </p:cNvPr>
          <p:cNvSpPr txBox="1"/>
          <p:nvPr/>
        </p:nvSpPr>
        <p:spPr>
          <a:xfrm>
            <a:off x="1851062" y="4288314"/>
            <a:ext cx="2092476" cy="253916"/>
          </a:xfrm>
          <a:prstGeom prst="rect">
            <a:avLst/>
          </a:prstGeom>
          <a:noFill/>
          <a:ln>
            <a:noFill/>
          </a:ln>
        </p:spPr>
        <p:txBody>
          <a:bodyPr wrap="square" rtlCol="0">
            <a:spAutoFit/>
          </a:bodyPr>
          <a:lstStyle/>
          <a:p>
            <a:pPr algn="r" defTabSz="343064"/>
            <a:r>
              <a:rPr lang="en-IN" sz="1050">
                <a:solidFill>
                  <a:schemeClr val="bg1"/>
                </a:solidFill>
                <a:latin typeface="Trebuchet MS" panose="020B0703020202090204" pitchFamily="34" charset="0"/>
              </a:rPr>
              <a:t>Data carve-out</a:t>
            </a:r>
          </a:p>
        </p:txBody>
      </p:sp>
      <p:sp>
        <p:nvSpPr>
          <p:cNvPr id="13" name="TextBox 12">
            <a:extLst>
              <a:ext uri="{FF2B5EF4-FFF2-40B4-BE49-F238E27FC236}">
                <a16:creationId xmlns:a16="http://schemas.microsoft.com/office/drawing/2014/main" id="{9D27719E-D76C-797C-E876-5EC2C72AE9EB}"/>
              </a:ext>
            </a:extLst>
          </p:cNvPr>
          <p:cNvSpPr txBox="1"/>
          <p:nvPr/>
        </p:nvSpPr>
        <p:spPr>
          <a:xfrm>
            <a:off x="1182250" y="1096860"/>
            <a:ext cx="2761288" cy="253916"/>
          </a:xfrm>
          <a:prstGeom prst="rect">
            <a:avLst/>
          </a:prstGeom>
          <a:noFill/>
          <a:ln>
            <a:noFill/>
          </a:ln>
        </p:spPr>
        <p:txBody>
          <a:bodyPr wrap="square" rtlCol="0">
            <a:spAutoFit/>
          </a:bodyPr>
          <a:lstStyle/>
          <a:p>
            <a:pPr algn="r" defTabSz="343064"/>
            <a:r>
              <a:rPr lang="en-IN" sz="1050">
                <a:solidFill>
                  <a:schemeClr val="bg1"/>
                </a:solidFill>
                <a:latin typeface="Trebuchet MS" panose="020B0703020202090204" pitchFamily="34" charset="0"/>
              </a:rPr>
              <a:t>SAP S/4 HANA Implementation</a:t>
            </a:r>
          </a:p>
        </p:txBody>
      </p:sp>
      <p:sp>
        <p:nvSpPr>
          <p:cNvPr id="14" name="TextBox 13">
            <a:extLst>
              <a:ext uri="{FF2B5EF4-FFF2-40B4-BE49-F238E27FC236}">
                <a16:creationId xmlns:a16="http://schemas.microsoft.com/office/drawing/2014/main" id="{47DAB0F9-6BF2-9480-5988-60E88639DE78}"/>
              </a:ext>
            </a:extLst>
          </p:cNvPr>
          <p:cNvSpPr txBox="1"/>
          <p:nvPr/>
        </p:nvSpPr>
        <p:spPr>
          <a:xfrm>
            <a:off x="669160" y="1451985"/>
            <a:ext cx="2689987" cy="253916"/>
          </a:xfrm>
          <a:prstGeom prst="rect">
            <a:avLst/>
          </a:prstGeom>
          <a:noFill/>
          <a:ln>
            <a:noFill/>
          </a:ln>
        </p:spPr>
        <p:txBody>
          <a:bodyPr wrap="square" rtlCol="0">
            <a:spAutoFit/>
          </a:bodyPr>
          <a:lstStyle/>
          <a:p>
            <a:pPr algn="r" defTabSz="343064"/>
            <a:r>
              <a:rPr lang="en-IN" sz="1050">
                <a:solidFill>
                  <a:schemeClr val="bg1"/>
                </a:solidFill>
                <a:latin typeface="Trebuchet MS" panose="020B0703020202090204" pitchFamily="34" charset="0"/>
              </a:rPr>
              <a:t>SAP Application Management Support</a:t>
            </a:r>
          </a:p>
        </p:txBody>
      </p:sp>
      <p:sp>
        <p:nvSpPr>
          <p:cNvPr id="15" name="TextBox 14">
            <a:extLst>
              <a:ext uri="{FF2B5EF4-FFF2-40B4-BE49-F238E27FC236}">
                <a16:creationId xmlns:a16="http://schemas.microsoft.com/office/drawing/2014/main" id="{DFCD500D-BA70-F210-1214-AB31A9F1170C}"/>
              </a:ext>
            </a:extLst>
          </p:cNvPr>
          <p:cNvSpPr txBox="1"/>
          <p:nvPr/>
        </p:nvSpPr>
        <p:spPr>
          <a:xfrm>
            <a:off x="922628" y="2022475"/>
            <a:ext cx="2032638" cy="253916"/>
          </a:xfrm>
          <a:prstGeom prst="rect">
            <a:avLst/>
          </a:prstGeom>
          <a:noFill/>
          <a:ln>
            <a:noFill/>
          </a:ln>
        </p:spPr>
        <p:txBody>
          <a:bodyPr wrap="square" rtlCol="0">
            <a:spAutoFit/>
          </a:bodyPr>
          <a:lstStyle/>
          <a:p>
            <a:pPr algn="r" defTabSz="343064"/>
            <a:r>
              <a:rPr lang="en-IN" sz="1050">
                <a:solidFill>
                  <a:schemeClr val="bg1"/>
                </a:solidFill>
                <a:latin typeface="Trebuchet MS" panose="020B0703020202090204" pitchFamily="34" charset="0"/>
              </a:rPr>
              <a:t>SAP SoH / S4H migration</a:t>
            </a:r>
          </a:p>
        </p:txBody>
      </p:sp>
      <p:sp>
        <p:nvSpPr>
          <p:cNvPr id="16" name="TextBox 15">
            <a:extLst>
              <a:ext uri="{FF2B5EF4-FFF2-40B4-BE49-F238E27FC236}">
                <a16:creationId xmlns:a16="http://schemas.microsoft.com/office/drawing/2014/main" id="{12250769-F048-8E08-7DD5-2B0DF81F5A9A}"/>
              </a:ext>
            </a:extLst>
          </p:cNvPr>
          <p:cNvSpPr txBox="1"/>
          <p:nvPr/>
        </p:nvSpPr>
        <p:spPr>
          <a:xfrm>
            <a:off x="192458" y="2722864"/>
            <a:ext cx="2610164" cy="253916"/>
          </a:xfrm>
          <a:prstGeom prst="rect">
            <a:avLst/>
          </a:prstGeom>
          <a:noFill/>
          <a:ln>
            <a:noFill/>
          </a:ln>
        </p:spPr>
        <p:txBody>
          <a:bodyPr wrap="square" rtlCol="0">
            <a:spAutoFit/>
          </a:bodyPr>
          <a:lstStyle/>
          <a:p>
            <a:pPr algn="r" defTabSz="343064"/>
            <a:r>
              <a:rPr lang="en-IN" sz="1050">
                <a:solidFill>
                  <a:schemeClr val="bg1"/>
                </a:solidFill>
                <a:latin typeface="Trebuchet MS" panose="020B0703020202090204" pitchFamily="34" charset="0"/>
              </a:rPr>
              <a:t>OS/DB migrations, Disaster Recovery</a:t>
            </a:r>
          </a:p>
        </p:txBody>
      </p:sp>
      <p:sp>
        <p:nvSpPr>
          <p:cNvPr id="17" name="TextBox 16">
            <a:extLst>
              <a:ext uri="{FF2B5EF4-FFF2-40B4-BE49-F238E27FC236}">
                <a16:creationId xmlns:a16="http://schemas.microsoft.com/office/drawing/2014/main" id="{113EBD72-E491-7BF4-2669-ADC09337D806}"/>
              </a:ext>
            </a:extLst>
          </p:cNvPr>
          <p:cNvSpPr txBox="1"/>
          <p:nvPr/>
        </p:nvSpPr>
        <p:spPr>
          <a:xfrm>
            <a:off x="275407" y="3407243"/>
            <a:ext cx="2684287" cy="253916"/>
          </a:xfrm>
          <a:prstGeom prst="rect">
            <a:avLst/>
          </a:prstGeom>
          <a:noFill/>
          <a:ln>
            <a:noFill/>
          </a:ln>
        </p:spPr>
        <p:txBody>
          <a:bodyPr wrap="square" rtlCol="0">
            <a:spAutoFit/>
          </a:bodyPr>
          <a:lstStyle/>
          <a:p>
            <a:pPr algn="r" defTabSz="343064"/>
            <a:r>
              <a:rPr lang="en-IN" sz="1050">
                <a:solidFill>
                  <a:schemeClr val="bg1"/>
                </a:solidFill>
                <a:latin typeface="Trebuchet MS" panose="020B0703020202090204" pitchFamily="34" charset="0"/>
              </a:rPr>
              <a:t>Technical Upgrades / Basis Support</a:t>
            </a:r>
          </a:p>
        </p:txBody>
      </p:sp>
      <p:sp>
        <p:nvSpPr>
          <p:cNvPr id="18" name="TextBox 17">
            <a:extLst>
              <a:ext uri="{FF2B5EF4-FFF2-40B4-BE49-F238E27FC236}">
                <a16:creationId xmlns:a16="http://schemas.microsoft.com/office/drawing/2014/main" id="{816FAFDE-222A-A9EA-3E1E-229C11594662}"/>
              </a:ext>
            </a:extLst>
          </p:cNvPr>
          <p:cNvSpPr txBox="1"/>
          <p:nvPr/>
        </p:nvSpPr>
        <p:spPr>
          <a:xfrm>
            <a:off x="1745129" y="3954811"/>
            <a:ext cx="1562455" cy="253916"/>
          </a:xfrm>
          <a:prstGeom prst="rect">
            <a:avLst/>
          </a:prstGeom>
          <a:noFill/>
          <a:ln>
            <a:noFill/>
          </a:ln>
        </p:spPr>
        <p:txBody>
          <a:bodyPr wrap="square" rtlCol="0">
            <a:spAutoFit/>
          </a:bodyPr>
          <a:lstStyle/>
          <a:p>
            <a:pPr algn="r" defTabSz="343064"/>
            <a:r>
              <a:rPr lang="en-IN" sz="1050">
                <a:solidFill>
                  <a:schemeClr val="bg1"/>
                </a:solidFill>
                <a:latin typeface="Trebuchet MS" panose="020B0703020202090204" pitchFamily="34" charset="0"/>
              </a:rPr>
              <a:t>SAP Integration</a:t>
            </a:r>
          </a:p>
        </p:txBody>
      </p:sp>
    </p:spTree>
    <p:extLst>
      <p:ext uri="{BB962C8B-B14F-4D97-AF65-F5344CB8AC3E}">
        <p14:creationId xmlns:p14="http://schemas.microsoft.com/office/powerpoint/2010/main" val="12870714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A73FD-7DC5-D3E5-BBBF-B1243E441FEB}"/>
              </a:ext>
            </a:extLst>
          </p:cNvPr>
          <p:cNvSpPr>
            <a:spLocks noGrp="1"/>
          </p:cNvSpPr>
          <p:nvPr>
            <p:ph type="title"/>
          </p:nvPr>
        </p:nvSpPr>
        <p:spPr>
          <a:xfrm>
            <a:off x="323850" y="211575"/>
            <a:ext cx="8496225" cy="415488"/>
          </a:xfrm>
        </p:spPr>
        <p:txBody>
          <a:bodyPr/>
          <a:lstStyle/>
          <a:p>
            <a:r>
              <a:rPr lang="en-US"/>
              <a:t>SNAPSHOT OF SIFY’S SAP OFFERING </a:t>
            </a:r>
            <a:endParaRPr lang="en-IN"/>
          </a:p>
        </p:txBody>
      </p:sp>
      <p:sp>
        <p:nvSpPr>
          <p:cNvPr id="3" name="Rectangle: Rounded Corners 2">
            <a:extLst>
              <a:ext uri="{FF2B5EF4-FFF2-40B4-BE49-F238E27FC236}">
                <a16:creationId xmlns:a16="http://schemas.microsoft.com/office/drawing/2014/main" id="{12E7952C-F976-3150-A9DE-4CDC6564DE1E}"/>
              </a:ext>
            </a:extLst>
          </p:cNvPr>
          <p:cNvSpPr/>
          <p:nvPr/>
        </p:nvSpPr>
        <p:spPr>
          <a:xfrm>
            <a:off x="323850" y="993534"/>
            <a:ext cx="8496300" cy="2146175"/>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13"/>
          </a:p>
        </p:txBody>
      </p:sp>
      <p:pic>
        <p:nvPicPr>
          <p:cNvPr id="14" name="Picture 13">
            <a:extLst>
              <a:ext uri="{FF2B5EF4-FFF2-40B4-BE49-F238E27FC236}">
                <a16:creationId xmlns:a16="http://schemas.microsoft.com/office/drawing/2014/main" id="{03296E6E-CB8A-7E31-D868-2CDFB609F946}"/>
              </a:ext>
            </a:extLst>
          </p:cNvPr>
          <p:cNvPicPr>
            <a:picLocks noChangeAspect="1"/>
          </p:cNvPicPr>
          <p:nvPr/>
        </p:nvPicPr>
        <p:blipFill>
          <a:blip r:embed="rId2"/>
          <a:stretch>
            <a:fillRect/>
          </a:stretch>
        </p:blipFill>
        <p:spPr>
          <a:xfrm>
            <a:off x="902388" y="1091168"/>
            <a:ext cx="7339223" cy="1930944"/>
          </a:xfrm>
          <a:prstGeom prst="rect">
            <a:avLst/>
          </a:prstGeom>
        </p:spPr>
      </p:pic>
      <p:sp>
        <p:nvSpPr>
          <p:cNvPr id="15" name="Rectangle: Rounded Corners 14">
            <a:extLst>
              <a:ext uri="{FF2B5EF4-FFF2-40B4-BE49-F238E27FC236}">
                <a16:creationId xmlns:a16="http://schemas.microsoft.com/office/drawing/2014/main" id="{38AD7608-9684-AAC7-68CF-0CC656F6F73E}"/>
              </a:ext>
            </a:extLst>
          </p:cNvPr>
          <p:cNvSpPr/>
          <p:nvPr/>
        </p:nvSpPr>
        <p:spPr>
          <a:xfrm>
            <a:off x="2501692" y="3353600"/>
            <a:ext cx="1825778" cy="1350195"/>
          </a:xfrm>
          <a:prstGeom prst="roundRect">
            <a:avLst/>
          </a:prstGeom>
          <a:solidFill>
            <a:srgbClr val="BED730"/>
          </a:solidFill>
          <a:ln w="76200">
            <a:solidFill>
              <a:srgbClr val="BED730"/>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14">
              <a:defRPr/>
            </a:pPr>
            <a:endParaRPr lang="en-US" sz="1748">
              <a:solidFill>
                <a:schemeClr val="bg1"/>
              </a:solidFill>
              <a:latin typeface="Trebuchet MS"/>
            </a:endParaRPr>
          </a:p>
        </p:txBody>
      </p:sp>
      <p:sp>
        <p:nvSpPr>
          <p:cNvPr id="16" name="TextBox 15">
            <a:extLst>
              <a:ext uri="{FF2B5EF4-FFF2-40B4-BE49-F238E27FC236}">
                <a16:creationId xmlns:a16="http://schemas.microsoft.com/office/drawing/2014/main" id="{4D530FF4-CA54-9714-1BC1-AC5E69518DE7}"/>
              </a:ext>
            </a:extLst>
          </p:cNvPr>
          <p:cNvSpPr txBox="1"/>
          <p:nvPr/>
        </p:nvSpPr>
        <p:spPr>
          <a:xfrm>
            <a:off x="2642486" y="3446039"/>
            <a:ext cx="1544188" cy="584847"/>
          </a:xfrm>
          <a:prstGeom prst="rect">
            <a:avLst/>
          </a:prstGeom>
          <a:noFill/>
          <a:ln w="6350">
            <a:noFill/>
            <a:prstDash val="dash"/>
          </a:ln>
        </p:spPr>
        <p:txBody>
          <a:bodyPr wrap="square" lIns="45438" tIns="45438" rIns="45438" bIns="45438" rtlCol="0">
            <a:spAutoFit/>
          </a:bodyPr>
          <a:lstStyle/>
          <a:p>
            <a:pPr algn="ctr" defTabSz="887514">
              <a:defRPr/>
            </a:pPr>
            <a:r>
              <a:rPr lang="en-US" sz="3204">
                <a:latin typeface="Impact" panose="020B0806030902050204" pitchFamily="34" charset="0"/>
              </a:rPr>
              <a:t>150+</a:t>
            </a:r>
          </a:p>
        </p:txBody>
      </p:sp>
      <p:sp>
        <p:nvSpPr>
          <p:cNvPr id="17" name="TextBox 16">
            <a:extLst>
              <a:ext uri="{FF2B5EF4-FFF2-40B4-BE49-F238E27FC236}">
                <a16:creationId xmlns:a16="http://schemas.microsoft.com/office/drawing/2014/main" id="{411B703D-B3AE-D973-862F-252D6EBE4A5B}"/>
              </a:ext>
            </a:extLst>
          </p:cNvPr>
          <p:cNvSpPr txBox="1"/>
          <p:nvPr/>
        </p:nvSpPr>
        <p:spPr>
          <a:xfrm>
            <a:off x="2648806" y="4043795"/>
            <a:ext cx="1531549" cy="510340"/>
          </a:xfrm>
          <a:prstGeom prst="rect">
            <a:avLst/>
          </a:prstGeom>
          <a:noFill/>
          <a:ln w="6350">
            <a:noFill/>
            <a:prstDash val="dash"/>
          </a:ln>
        </p:spPr>
        <p:txBody>
          <a:bodyPr wrap="square" lIns="45438" tIns="45438" rIns="45438" bIns="45438" rtlCol="0">
            <a:spAutoFit/>
          </a:bodyPr>
          <a:lstStyle/>
          <a:p>
            <a:pPr algn="ctr" defTabSz="887514">
              <a:defRPr/>
            </a:pPr>
            <a:r>
              <a:rPr lang="en-US" sz="1360" b="1">
                <a:latin typeface="Trebuchet MS"/>
              </a:rPr>
              <a:t>Total No. of SAP customers</a:t>
            </a:r>
            <a:endParaRPr lang="en-US" sz="1166" b="1">
              <a:latin typeface="Trebuchet MS"/>
            </a:endParaRPr>
          </a:p>
        </p:txBody>
      </p:sp>
      <p:sp>
        <p:nvSpPr>
          <p:cNvPr id="18" name="Rectangle: Rounded Corners 17">
            <a:extLst>
              <a:ext uri="{FF2B5EF4-FFF2-40B4-BE49-F238E27FC236}">
                <a16:creationId xmlns:a16="http://schemas.microsoft.com/office/drawing/2014/main" id="{53C1D11F-0108-C9A9-B889-63BC67F8AB4C}"/>
              </a:ext>
            </a:extLst>
          </p:cNvPr>
          <p:cNvSpPr/>
          <p:nvPr/>
        </p:nvSpPr>
        <p:spPr>
          <a:xfrm>
            <a:off x="4816531" y="3353600"/>
            <a:ext cx="1825778" cy="1340294"/>
          </a:xfrm>
          <a:prstGeom prst="roundRect">
            <a:avLst/>
          </a:prstGeom>
          <a:solidFill>
            <a:srgbClr val="BED730"/>
          </a:solidFill>
          <a:ln w="76200">
            <a:solidFill>
              <a:srgbClr val="BED730"/>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14"/>
            <a:endParaRPr lang="en-US" sz="1748">
              <a:solidFill>
                <a:schemeClr val="bg1"/>
              </a:solidFill>
              <a:latin typeface="Trebuchet MS"/>
            </a:endParaRPr>
          </a:p>
        </p:txBody>
      </p:sp>
      <p:sp>
        <p:nvSpPr>
          <p:cNvPr id="19" name="TextBox 18">
            <a:extLst>
              <a:ext uri="{FF2B5EF4-FFF2-40B4-BE49-F238E27FC236}">
                <a16:creationId xmlns:a16="http://schemas.microsoft.com/office/drawing/2014/main" id="{490B0518-CBB6-3407-4C73-20DD2B14257E}"/>
              </a:ext>
            </a:extLst>
          </p:cNvPr>
          <p:cNvSpPr txBox="1"/>
          <p:nvPr/>
        </p:nvSpPr>
        <p:spPr>
          <a:xfrm>
            <a:off x="4908751" y="3503788"/>
            <a:ext cx="1641338" cy="584847"/>
          </a:xfrm>
          <a:prstGeom prst="rect">
            <a:avLst/>
          </a:prstGeom>
          <a:noFill/>
          <a:ln w="6350">
            <a:noFill/>
            <a:prstDash val="dash"/>
          </a:ln>
        </p:spPr>
        <p:txBody>
          <a:bodyPr wrap="square" lIns="45438" tIns="45438" rIns="45438" bIns="45438" rtlCol="0">
            <a:spAutoFit/>
          </a:bodyPr>
          <a:lstStyle/>
          <a:p>
            <a:pPr algn="ctr" defTabSz="887514">
              <a:defRPr/>
            </a:pPr>
            <a:r>
              <a:rPr lang="en-US" sz="3204">
                <a:latin typeface="Impact" panose="020B0806030902050204" pitchFamily="34" charset="0"/>
              </a:rPr>
              <a:t>200+ </a:t>
            </a:r>
          </a:p>
        </p:txBody>
      </p:sp>
      <p:sp>
        <p:nvSpPr>
          <p:cNvPr id="20" name="TextBox 19">
            <a:extLst>
              <a:ext uri="{FF2B5EF4-FFF2-40B4-BE49-F238E27FC236}">
                <a16:creationId xmlns:a16="http://schemas.microsoft.com/office/drawing/2014/main" id="{7C4355E4-061A-AB96-8170-6A5572E02F02}"/>
              </a:ext>
            </a:extLst>
          </p:cNvPr>
          <p:cNvSpPr txBox="1"/>
          <p:nvPr/>
        </p:nvSpPr>
        <p:spPr>
          <a:xfrm>
            <a:off x="4980745" y="4103498"/>
            <a:ext cx="1497352" cy="510340"/>
          </a:xfrm>
          <a:prstGeom prst="rect">
            <a:avLst/>
          </a:prstGeom>
          <a:noFill/>
          <a:ln w="6350">
            <a:noFill/>
            <a:prstDash val="dash"/>
          </a:ln>
        </p:spPr>
        <p:txBody>
          <a:bodyPr wrap="square" lIns="45438" tIns="45438" rIns="45438" bIns="45438" rtlCol="0">
            <a:spAutoFit/>
          </a:bodyPr>
          <a:lstStyle/>
          <a:p>
            <a:pPr algn="ctr" defTabSz="887514">
              <a:defRPr/>
            </a:pPr>
            <a:r>
              <a:rPr lang="en-US" sz="1360" b="1">
                <a:latin typeface="Trebuchet MS"/>
              </a:rPr>
              <a:t>Years of Basis experience</a:t>
            </a:r>
          </a:p>
        </p:txBody>
      </p:sp>
    </p:spTree>
    <p:extLst>
      <p:ext uri="{BB962C8B-B14F-4D97-AF65-F5344CB8AC3E}">
        <p14:creationId xmlns:p14="http://schemas.microsoft.com/office/powerpoint/2010/main" val="33419964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3"/>
        <p:cNvGrpSpPr/>
        <p:nvPr/>
      </p:nvGrpSpPr>
      <p:grpSpPr>
        <a:xfrm>
          <a:off x="0" y="0"/>
          <a:ext cx="0" cy="0"/>
          <a:chOff x="0" y="0"/>
          <a:chExt cx="0" cy="0"/>
        </a:xfrm>
      </p:grpSpPr>
      <p:cxnSp>
        <p:nvCxnSpPr>
          <p:cNvPr id="1974" name="Google Shape;1974;p245"/>
          <p:cNvCxnSpPr>
            <a:endCxn id="1975" idx="2"/>
          </p:cNvCxnSpPr>
          <p:nvPr/>
        </p:nvCxnSpPr>
        <p:spPr>
          <a:xfrm>
            <a:off x="2428698" y="4399352"/>
            <a:ext cx="3515400" cy="0"/>
          </a:xfrm>
          <a:prstGeom prst="straightConnector1">
            <a:avLst/>
          </a:prstGeom>
          <a:noFill/>
          <a:ln w="38100" cap="flat" cmpd="sng">
            <a:solidFill>
              <a:schemeClr val="accent3"/>
            </a:solidFill>
            <a:prstDash val="solid"/>
            <a:round/>
            <a:headEnd type="none" w="sm" len="sm"/>
            <a:tailEnd type="none" w="sm" len="sm"/>
          </a:ln>
        </p:spPr>
      </p:cxnSp>
      <p:sp>
        <p:nvSpPr>
          <p:cNvPr id="1976" name="Google Shape;1976;p245"/>
          <p:cNvSpPr/>
          <p:nvPr/>
        </p:nvSpPr>
        <p:spPr>
          <a:xfrm>
            <a:off x="864325" y="972750"/>
            <a:ext cx="4963500" cy="3207000"/>
          </a:xfrm>
          <a:prstGeom prst="roundRect">
            <a:avLst>
              <a:gd name="adj" fmla="val 2517"/>
            </a:avLst>
          </a:prstGeom>
          <a:solidFill>
            <a:schemeClr val="lt2"/>
          </a:solidFill>
          <a:ln>
            <a:noFill/>
          </a:ln>
        </p:spPr>
        <p:txBody>
          <a:bodyPr spcFirstLastPara="1" wrap="square" lIns="91425" tIns="91425" rIns="91425" bIns="91425" anchor="ctr" anchorCtr="0">
            <a:noAutofit/>
          </a:bodyPr>
          <a:lstStyle/>
          <a:p>
            <a:pPr defTabSz="685766">
              <a:buClr>
                <a:srgbClr val="000000"/>
              </a:buClr>
              <a:buSzPts val="1400"/>
              <a:defRPr/>
            </a:pPr>
            <a:endParaRPr sz="1400">
              <a:solidFill>
                <a:srgbClr val="000000"/>
              </a:solidFill>
              <a:latin typeface="Trebuchet MS" panose="020B0703020202090204" pitchFamily="34" charset="0"/>
              <a:ea typeface="Arial"/>
              <a:cs typeface="Arial"/>
              <a:sym typeface="Arial"/>
            </a:endParaRPr>
          </a:p>
        </p:txBody>
      </p:sp>
      <p:sp>
        <p:nvSpPr>
          <p:cNvPr id="1978" name="Google Shape;1978;p245"/>
          <p:cNvSpPr/>
          <p:nvPr/>
        </p:nvSpPr>
        <p:spPr>
          <a:xfrm rot="-5400000">
            <a:off x="649202" y="770167"/>
            <a:ext cx="224700" cy="224700"/>
          </a:xfrm>
          <a:prstGeom prst="arc">
            <a:avLst>
              <a:gd name="adj1" fmla="val 16200000"/>
              <a:gd name="adj2" fmla="val 0"/>
            </a:avLst>
          </a:prstGeom>
          <a:no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defTabSz="685766">
              <a:buClr>
                <a:srgbClr val="000000"/>
              </a:buClr>
              <a:buSzPts val="1400"/>
              <a:defRPr/>
            </a:pPr>
            <a:endParaRPr sz="1400">
              <a:solidFill>
                <a:srgbClr val="000000"/>
              </a:solidFill>
              <a:latin typeface="Trebuchet MS" panose="020B0703020202090204" pitchFamily="34" charset="0"/>
              <a:ea typeface="Arial"/>
              <a:cs typeface="Arial"/>
              <a:sym typeface="Arial"/>
            </a:endParaRPr>
          </a:p>
        </p:txBody>
      </p:sp>
      <p:cxnSp>
        <p:nvCxnSpPr>
          <p:cNvPr id="1979" name="Google Shape;1979;p245"/>
          <p:cNvCxnSpPr/>
          <p:nvPr/>
        </p:nvCxnSpPr>
        <p:spPr>
          <a:xfrm>
            <a:off x="649200" y="881677"/>
            <a:ext cx="0" cy="516900"/>
          </a:xfrm>
          <a:prstGeom prst="straightConnector1">
            <a:avLst/>
          </a:prstGeom>
          <a:noFill/>
          <a:ln w="38100" cap="flat" cmpd="sng">
            <a:solidFill>
              <a:schemeClr val="accent1"/>
            </a:solidFill>
            <a:prstDash val="solid"/>
            <a:round/>
            <a:headEnd type="none" w="sm" len="sm"/>
            <a:tailEnd type="none" w="sm" len="sm"/>
          </a:ln>
        </p:spPr>
      </p:cxnSp>
      <p:sp>
        <p:nvSpPr>
          <p:cNvPr id="1975" name="Google Shape;1975;p245"/>
          <p:cNvSpPr/>
          <p:nvPr/>
        </p:nvSpPr>
        <p:spPr>
          <a:xfrm rot="5400000">
            <a:off x="5831748" y="4174652"/>
            <a:ext cx="224700" cy="224700"/>
          </a:xfrm>
          <a:prstGeom prst="arc">
            <a:avLst>
              <a:gd name="adj1" fmla="val 16200000"/>
              <a:gd name="adj2" fmla="val 0"/>
            </a:avLst>
          </a:prstGeom>
          <a:noFill/>
          <a:ln w="381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685766">
              <a:buClr>
                <a:srgbClr val="000000"/>
              </a:buClr>
              <a:buSzPts val="1400"/>
              <a:defRPr/>
            </a:pPr>
            <a:endParaRPr sz="1400">
              <a:solidFill>
                <a:srgbClr val="000000"/>
              </a:solidFill>
              <a:latin typeface="Trebuchet MS" panose="020B0703020202090204" pitchFamily="34" charset="0"/>
              <a:ea typeface="Arial"/>
              <a:cs typeface="Arial"/>
              <a:sym typeface="Arial"/>
            </a:endParaRPr>
          </a:p>
        </p:txBody>
      </p:sp>
      <p:cxnSp>
        <p:nvCxnSpPr>
          <p:cNvPr id="1980" name="Google Shape;1980;p245"/>
          <p:cNvCxnSpPr>
            <a:stCxn id="1975" idx="0"/>
            <a:endCxn id="1981" idx="0"/>
          </p:cNvCxnSpPr>
          <p:nvPr/>
        </p:nvCxnSpPr>
        <p:spPr>
          <a:xfrm rot="10800000">
            <a:off x="6056448" y="2338202"/>
            <a:ext cx="0" cy="1948800"/>
          </a:xfrm>
          <a:prstGeom prst="straightConnector1">
            <a:avLst/>
          </a:prstGeom>
          <a:noFill/>
          <a:ln w="38100" cap="flat" cmpd="sng">
            <a:solidFill>
              <a:schemeClr val="accent3"/>
            </a:solidFill>
            <a:prstDash val="solid"/>
            <a:round/>
            <a:headEnd type="none" w="sm" len="sm"/>
            <a:tailEnd type="none" w="sm" len="sm"/>
          </a:ln>
        </p:spPr>
      </p:cxnSp>
      <p:cxnSp>
        <p:nvCxnSpPr>
          <p:cNvPr id="1982" name="Google Shape;1982;p245"/>
          <p:cNvCxnSpPr/>
          <p:nvPr/>
        </p:nvCxnSpPr>
        <p:spPr>
          <a:xfrm rot="10800000">
            <a:off x="5686800" y="4173548"/>
            <a:ext cx="0" cy="516900"/>
          </a:xfrm>
          <a:prstGeom prst="straightConnector1">
            <a:avLst/>
          </a:prstGeom>
          <a:noFill/>
          <a:ln w="38100" cap="flat" cmpd="sng">
            <a:solidFill>
              <a:schemeClr val="accent3"/>
            </a:solidFill>
            <a:prstDash val="solid"/>
            <a:round/>
            <a:headEnd type="none" w="sm" len="sm"/>
            <a:tailEnd type="none" w="sm" len="sm"/>
          </a:ln>
        </p:spPr>
      </p:cxnSp>
      <p:sp>
        <p:nvSpPr>
          <p:cNvPr id="1981" name="Google Shape;1981;p245"/>
          <p:cNvSpPr/>
          <p:nvPr/>
        </p:nvSpPr>
        <p:spPr>
          <a:xfrm rot="-5400000">
            <a:off x="6056452" y="2225842"/>
            <a:ext cx="224700" cy="224700"/>
          </a:xfrm>
          <a:prstGeom prst="arc">
            <a:avLst>
              <a:gd name="adj1" fmla="val 16200000"/>
              <a:gd name="adj2" fmla="val 0"/>
            </a:avLst>
          </a:prstGeom>
          <a:noFill/>
          <a:ln w="381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685766">
              <a:buClr>
                <a:srgbClr val="000000"/>
              </a:buClr>
              <a:buSzPts val="1400"/>
              <a:defRPr/>
            </a:pPr>
            <a:endParaRPr sz="1400">
              <a:solidFill>
                <a:srgbClr val="000000"/>
              </a:solidFill>
              <a:latin typeface="Trebuchet MS" panose="020B0703020202090204" pitchFamily="34" charset="0"/>
              <a:ea typeface="Arial"/>
              <a:cs typeface="Arial"/>
              <a:sym typeface="Arial"/>
            </a:endParaRPr>
          </a:p>
        </p:txBody>
      </p:sp>
      <p:cxnSp>
        <p:nvCxnSpPr>
          <p:cNvPr id="1983" name="Google Shape;1983;p245"/>
          <p:cNvCxnSpPr/>
          <p:nvPr/>
        </p:nvCxnSpPr>
        <p:spPr>
          <a:xfrm rot="10800000">
            <a:off x="6167775" y="2225850"/>
            <a:ext cx="2981400" cy="0"/>
          </a:xfrm>
          <a:prstGeom prst="straightConnector1">
            <a:avLst/>
          </a:prstGeom>
          <a:noFill/>
          <a:ln w="38100" cap="flat" cmpd="sng">
            <a:solidFill>
              <a:schemeClr val="accent3"/>
            </a:solidFill>
            <a:prstDash val="solid"/>
            <a:round/>
            <a:headEnd type="none" w="sm" len="sm"/>
            <a:tailEnd type="none" w="sm" len="sm"/>
          </a:ln>
        </p:spPr>
      </p:cxnSp>
      <p:sp>
        <p:nvSpPr>
          <p:cNvPr id="1984" name="Google Shape;1984;p245"/>
          <p:cNvSpPr/>
          <p:nvPr/>
        </p:nvSpPr>
        <p:spPr>
          <a:xfrm rot="5400000">
            <a:off x="4039436" y="545477"/>
            <a:ext cx="224700" cy="224700"/>
          </a:xfrm>
          <a:prstGeom prst="arc">
            <a:avLst>
              <a:gd name="adj1" fmla="val 16200000"/>
              <a:gd name="adj2" fmla="val 0"/>
            </a:avLst>
          </a:prstGeom>
          <a:no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defTabSz="685766">
              <a:buClr>
                <a:srgbClr val="000000"/>
              </a:buClr>
              <a:buSzPts val="1400"/>
              <a:defRPr/>
            </a:pPr>
            <a:endParaRPr sz="1400">
              <a:solidFill>
                <a:srgbClr val="000000"/>
              </a:solidFill>
              <a:latin typeface="Trebuchet MS" panose="020B0703020202090204" pitchFamily="34" charset="0"/>
              <a:ea typeface="Arial"/>
              <a:cs typeface="Arial"/>
              <a:sym typeface="Arial"/>
            </a:endParaRPr>
          </a:p>
        </p:txBody>
      </p:sp>
      <p:cxnSp>
        <p:nvCxnSpPr>
          <p:cNvPr id="1985" name="Google Shape;1985;p245"/>
          <p:cNvCxnSpPr/>
          <p:nvPr/>
        </p:nvCxnSpPr>
        <p:spPr>
          <a:xfrm rot="10800000">
            <a:off x="4264138" y="-133"/>
            <a:ext cx="0" cy="658800"/>
          </a:xfrm>
          <a:prstGeom prst="straightConnector1">
            <a:avLst/>
          </a:prstGeom>
          <a:noFill/>
          <a:ln w="38100" cap="flat" cmpd="sng">
            <a:solidFill>
              <a:schemeClr val="accent1"/>
            </a:solidFill>
            <a:prstDash val="solid"/>
            <a:round/>
            <a:headEnd type="none" w="sm" len="sm"/>
            <a:tailEnd type="none" w="sm" len="sm"/>
          </a:ln>
        </p:spPr>
      </p:cxnSp>
      <p:cxnSp>
        <p:nvCxnSpPr>
          <p:cNvPr id="1986" name="Google Shape;1986;p245"/>
          <p:cNvCxnSpPr>
            <a:stCxn id="1978" idx="2"/>
            <a:endCxn id="1984" idx="2"/>
          </p:cNvCxnSpPr>
          <p:nvPr/>
        </p:nvCxnSpPr>
        <p:spPr>
          <a:xfrm>
            <a:off x="761552" y="770167"/>
            <a:ext cx="3390300" cy="0"/>
          </a:xfrm>
          <a:prstGeom prst="straightConnector1">
            <a:avLst/>
          </a:prstGeom>
          <a:noFill/>
          <a:ln w="38100" cap="flat" cmpd="sng">
            <a:solidFill>
              <a:schemeClr val="accent1"/>
            </a:solidFill>
            <a:prstDash val="solid"/>
            <a:round/>
            <a:headEnd type="none" w="sm" len="sm"/>
            <a:tailEnd type="none" w="sm" len="sm"/>
          </a:ln>
        </p:spPr>
      </p:cxnSp>
      <p:sp>
        <p:nvSpPr>
          <p:cNvPr id="1987" name="Google Shape;1987;p245"/>
          <p:cNvSpPr/>
          <p:nvPr/>
        </p:nvSpPr>
        <p:spPr>
          <a:xfrm rot="10800000">
            <a:off x="649196" y="4174646"/>
            <a:ext cx="224700" cy="224700"/>
          </a:xfrm>
          <a:prstGeom prst="arc">
            <a:avLst>
              <a:gd name="adj1" fmla="val 16200000"/>
              <a:gd name="adj2" fmla="val 0"/>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defTabSz="685766">
              <a:buClr>
                <a:srgbClr val="000000"/>
              </a:buClr>
              <a:buSzPts val="1400"/>
              <a:defRPr/>
            </a:pPr>
            <a:endParaRPr sz="1400">
              <a:solidFill>
                <a:srgbClr val="000000"/>
              </a:solidFill>
              <a:latin typeface="Trebuchet MS" panose="020B0703020202090204" pitchFamily="34" charset="0"/>
              <a:ea typeface="Arial"/>
              <a:cs typeface="Arial"/>
              <a:sym typeface="Arial"/>
            </a:endParaRPr>
          </a:p>
        </p:txBody>
      </p:sp>
      <p:cxnSp>
        <p:nvCxnSpPr>
          <p:cNvPr id="1988" name="Google Shape;1988;p245"/>
          <p:cNvCxnSpPr>
            <a:stCxn id="1987" idx="2"/>
          </p:cNvCxnSpPr>
          <p:nvPr/>
        </p:nvCxnSpPr>
        <p:spPr>
          <a:xfrm rot="10800000">
            <a:off x="649196" y="3839396"/>
            <a:ext cx="0" cy="447600"/>
          </a:xfrm>
          <a:prstGeom prst="straightConnector1">
            <a:avLst/>
          </a:prstGeom>
          <a:noFill/>
          <a:ln w="38100" cap="flat" cmpd="sng">
            <a:solidFill>
              <a:schemeClr val="accent4"/>
            </a:solidFill>
            <a:prstDash val="solid"/>
            <a:round/>
            <a:headEnd type="none" w="sm" len="sm"/>
            <a:tailEnd type="none" w="sm" len="sm"/>
          </a:ln>
        </p:spPr>
      </p:cxnSp>
      <p:sp>
        <p:nvSpPr>
          <p:cNvPr id="1989" name="Google Shape;1989;p245"/>
          <p:cNvSpPr/>
          <p:nvPr/>
        </p:nvSpPr>
        <p:spPr>
          <a:xfrm>
            <a:off x="424314" y="3616348"/>
            <a:ext cx="224700" cy="224700"/>
          </a:xfrm>
          <a:prstGeom prst="arc">
            <a:avLst>
              <a:gd name="adj1" fmla="val 16200000"/>
              <a:gd name="adj2" fmla="val 0"/>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defTabSz="685766">
              <a:buClr>
                <a:srgbClr val="000000"/>
              </a:buClr>
              <a:buSzPts val="1400"/>
              <a:defRPr/>
            </a:pPr>
            <a:endParaRPr sz="1400">
              <a:solidFill>
                <a:srgbClr val="000000"/>
              </a:solidFill>
              <a:latin typeface="Trebuchet MS" panose="020B0703020202090204" pitchFamily="34" charset="0"/>
              <a:ea typeface="Arial"/>
              <a:cs typeface="Arial"/>
              <a:sym typeface="Arial"/>
            </a:endParaRPr>
          </a:p>
        </p:txBody>
      </p:sp>
      <p:cxnSp>
        <p:nvCxnSpPr>
          <p:cNvPr id="1990" name="Google Shape;1990;p245"/>
          <p:cNvCxnSpPr/>
          <p:nvPr/>
        </p:nvCxnSpPr>
        <p:spPr>
          <a:xfrm rot="10800000">
            <a:off x="-96" y="3616346"/>
            <a:ext cx="537600" cy="0"/>
          </a:xfrm>
          <a:prstGeom prst="straightConnector1">
            <a:avLst/>
          </a:prstGeom>
          <a:noFill/>
          <a:ln w="38100" cap="flat" cmpd="sng">
            <a:solidFill>
              <a:schemeClr val="accent4"/>
            </a:solidFill>
            <a:prstDash val="solid"/>
            <a:round/>
            <a:headEnd type="none" w="sm" len="sm"/>
            <a:tailEnd type="none" w="sm" len="sm"/>
          </a:ln>
        </p:spPr>
      </p:cxnSp>
      <p:cxnSp>
        <p:nvCxnSpPr>
          <p:cNvPr id="1991" name="Google Shape;1991;p245"/>
          <p:cNvCxnSpPr>
            <a:stCxn id="1989" idx="2"/>
          </p:cNvCxnSpPr>
          <p:nvPr/>
        </p:nvCxnSpPr>
        <p:spPr>
          <a:xfrm>
            <a:off x="649014" y="3728698"/>
            <a:ext cx="0" cy="447600"/>
          </a:xfrm>
          <a:prstGeom prst="straightConnector1">
            <a:avLst/>
          </a:prstGeom>
          <a:noFill/>
          <a:ln w="38100" cap="flat" cmpd="sng">
            <a:solidFill>
              <a:schemeClr val="accent4"/>
            </a:solidFill>
            <a:prstDash val="solid"/>
            <a:round/>
            <a:headEnd type="none" w="sm" len="sm"/>
            <a:tailEnd type="none" w="sm" len="sm"/>
          </a:ln>
        </p:spPr>
      </p:cxnSp>
      <p:sp>
        <p:nvSpPr>
          <p:cNvPr id="1992" name="Google Shape;1992;p245"/>
          <p:cNvSpPr/>
          <p:nvPr/>
        </p:nvSpPr>
        <p:spPr>
          <a:xfrm rot="5400000" flipH="1">
            <a:off x="1209158" y="4399342"/>
            <a:ext cx="224700" cy="224700"/>
          </a:xfrm>
          <a:prstGeom prst="arc">
            <a:avLst>
              <a:gd name="adj1" fmla="val 16200000"/>
              <a:gd name="adj2" fmla="val 0"/>
            </a:avLst>
          </a:prstGeom>
          <a:noFill/>
          <a:ln w="381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defTabSz="685766">
              <a:buClr>
                <a:srgbClr val="000000"/>
              </a:buClr>
              <a:buSzPts val="1400"/>
              <a:defRPr/>
            </a:pPr>
            <a:endParaRPr sz="1400">
              <a:solidFill>
                <a:srgbClr val="000000"/>
              </a:solidFill>
              <a:latin typeface="Trebuchet MS" panose="020B0703020202090204" pitchFamily="34" charset="0"/>
              <a:ea typeface="Arial"/>
              <a:cs typeface="Arial"/>
              <a:sym typeface="Arial"/>
            </a:endParaRPr>
          </a:p>
        </p:txBody>
      </p:sp>
      <p:cxnSp>
        <p:nvCxnSpPr>
          <p:cNvPr id="1993" name="Google Shape;1993;p245"/>
          <p:cNvCxnSpPr/>
          <p:nvPr/>
        </p:nvCxnSpPr>
        <p:spPr>
          <a:xfrm>
            <a:off x="1433860" y="4510852"/>
            <a:ext cx="0" cy="632700"/>
          </a:xfrm>
          <a:prstGeom prst="straightConnector1">
            <a:avLst/>
          </a:prstGeom>
          <a:noFill/>
          <a:ln w="38100" cap="flat" cmpd="sng">
            <a:solidFill>
              <a:schemeClr val="accent4"/>
            </a:solidFill>
            <a:prstDash val="solid"/>
            <a:round/>
            <a:headEnd type="none" w="sm" len="sm"/>
            <a:tailEnd type="none" w="sm" len="sm"/>
          </a:ln>
        </p:spPr>
      </p:cxnSp>
      <p:cxnSp>
        <p:nvCxnSpPr>
          <p:cNvPr id="1994" name="Google Shape;1994;p245"/>
          <p:cNvCxnSpPr>
            <a:stCxn id="1992" idx="2"/>
            <a:endCxn id="1987" idx="0"/>
          </p:cNvCxnSpPr>
          <p:nvPr/>
        </p:nvCxnSpPr>
        <p:spPr>
          <a:xfrm rot="10800000">
            <a:off x="761408" y="4399342"/>
            <a:ext cx="560100" cy="0"/>
          </a:xfrm>
          <a:prstGeom prst="straightConnector1">
            <a:avLst/>
          </a:prstGeom>
          <a:noFill/>
          <a:ln w="38100" cap="flat" cmpd="sng">
            <a:solidFill>
              <a:schemeClr val="accent4"/>
            </a:solidFill>
            <a:prstDash val="solid"/>
            <a:round/>
            <a:headEnd type="none" w="sm" len="sm"/>
            <a:tailEnd type="none" w="sm" len="sm"/>
          </a:ln>
        </p:spPr>
      </p:cxnSp>
      <p:sp>
        <p:nvSpPr>
          <p:cNvPr id="1995" name="Google Shape;1995;p245"/>
          <p:cNvSpPr/>
          <p:nvPr/>
        </p:nvSpPr>
        <p:spPr>
          <a:xfrm>
            <a:off x="5827939" y="770735"/>
            <a:ext cx="224700" cy="224700"/>
          </a:xfrm>
          <a:prstGeom prst="arc">
            <a:avLst>
              <a:gd name="adj1" fmla="val 16200000"/>
              <a:gd name="adj2" fmla="val 0"/>
            </a:avLst>
          </a:prstGeom>
          <a:noFill/>
          <a:ln w="381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defTabSz="685766">
              <a:buClr>
                <a:srgbClr val="000000"/>
              </a:buClr>
              <a:buSzPts val="1400"/>
              <a:defRPr/>
            </a:pPr>
            <a:endParaRPr sz="1400">
              <a:solidFill>
                <a:srgbClr val="000000"/>
              </a:solidFill>
              <a:latin typeface="Trebuchet MS" panose="020B0703020202090204" pitchFamily="34" charset="0"/>
              <a:ea typeface="Arial"/>
              <a:cs typeface="Arial"/>
              <a:sym typeface="Arial"/>
            </a:endParaRPr>
          </a:p>
        </p:txBody>
      </p:sp>
      <p:cxnSp>
        <p:nvCxnSpPr>
          <p:cNvPr id="1996" name="Google Shape;1996;p245"/>
          <p:cNvCxnSpPr>
            <a:stCxn id="1995" idx="2"/>
          </p:cNvCxnSpPr>
          <p:nvPr/>
        </p:nvCxnSpPr>
        <p:spPr>
          <a:xfrm>
            <a:off x="6052639" y="883085"/>
            <a:ext cx="0" cy="447600"/>
          </a:xfrm>
          <a:prstGeom prst="straightConnector1">
            <a:avLst/>
          </a:prstGeom>
          <a:noFill/>
          <a:ln w="38100" cap="flat" cmpd="sng">
            <a:solidFill>
              <a:schemeClr val="accent2"/>
            </a:solidFill>
            <a:prstDash val="solid"/>
            <a:round/>
            <a:headEnd type="none" w="sm" len="sm"/>
            <a:tailEnd type="none" w="sm" len="sm"/>
          </a:ln>
        </p:spPr>
      </p:cxnSp>
      <p:sp>
        <p:nvSpPr>
          <p:cNvPr id="1997" name="Google Shape;1997;p245"/>
          <p:cNvSpPr/>
          <p:nvPr/>
        </p:nvSpPr>
        <p:spPr>
          <a:xfrm rot="10800000">
            <a:off x="6052821" y="1329033"/>
            <a:ext cx="224700" cy="224700"/>
          </a:xfrm>
          <a:prstGeom prst="arc">
            <a:avLst>
              <a:gd name="adj1" fmla="val 16200000"/>
              <a:gd name="adj2" fmla="val 0"/>
            </a:avLst>
          </a:prstGeom>
          <a:noFill/>
          <a:ln w="381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defTabSz="685766">
              <a:buClr>
                <a:srgbClr val="000000"/>
              </a:buClr>
              <a:buSzPts val="1400"/>
              <a:defRPr/>
            </a:pPr>
            <a:endParaRPr sz="1400">
              <a:solidFill>
                <a:srgbClr val="000000"/>
              </a:solidFill>
              <a:latin typeface="Trebuchet MS" panose="020B0703020202090204" pitchFamily="34" charset="0"/>
              <a:ea typeface="Arial"/>
              <a:cs typeface="Arial"/>
              <a:sym typeface="Arial"/>
            </a:endParaRPr>
          </a:p>
        </p:txBody>
      </p:sp>
      <p:cxnSp>
        <p:nvCxnSpPr>
          <p:cNvPr id="1998" name="Google Shape;1998;p245"/>
          <p:cNvCxnSpPr/>
          <p:nvPr/>
        </p:nvCxnSpPr>
        <p:spPr>
          <a:xfrm>
            <a:off x="6164331" y="1553735"/>
            <a:ext cx="403200" cy="0"/>
          </a:xfrm>
          <a:prstGeom prst="straightConnector1">
            <a:avLst/>
          </a:prstGeom>
          <a:noFill/>
          <a:ln w="38100" cap="flat" cmpd="sng">
            <a:solidFill>
              <a:schemeClr val="accent2"/>
            </a:solidFill>
            <a:prstDash val="solid"/>
            <a:round/>
            <a:headEnd type="none" w="sm" len="sm"/>
            <a:tailEnd type="none" w="sm" len="sm"/>
          </a:ln>
        </p:spPr>
      </p:cxnSp>
      <p:cxnSp>
        <p:nvCxnSpPr>
          <p:cNvPr id="1999" name="Google Shape;1999;p245"/>
          <p:cNvCxnSpPr>
            <a:stCxn id="1997" idx="2"/>
          </p:cNvCxnSpPr>
          <p:nvPr/>
        </p:nvCxnSpPr>
        <p:spPr>
          <a:xfrm rot="10800000">
            <a:off x="6052821" y="993783"/>
            <a:ext cx="0" cy="447600"/>
          </a:xfrm>
          <a:prstGeom prst="straightConnector1">
            <a:avLst/>
          </a:prstGeom>
          <a:noFill/>
          <a:ln w="38100" cap="flat" cmpd="sng">
            <a:solidFill>
              <a:schemeClr val="accent2"/>
            </a:solidFill>
            <a:prstDash val="solid"/>
            <a:round/>
            <a:headEnd type="none" w="sm" len="sm"/>
            <a:tailEnd type="none" w="sm" len="sm"/>
          </a:ln>
        </p:spPr>
      </p:cxnSp>
      <p:cxnSp>
        <p:nvCxnSpPr>
          <p:cNvPr id="2000" name="Google Shape;2000;p245"/>
          <p:cNvCxnSpPr>
            <a:endCxn id="1995" idx="0"/>
          </p:cNvCxnSpPr>
          <p:nvPr/>
        </p:nvCxnSpPr>
        <p:spPr>
          <a:xfrm>
            <a:off x="5380189" y="770735"/>
            <a:ext cx="560100" cy="0"/>
          </a:xfrm>
          <a:prstGeom prst="straightConnector1">
            <a:avLst/>
          </a:prstGeom>
          <a:noFill/>
          <a:ln w="38100" cap="flat" cmpd="sng">
            <a:solidFill>
              <a:schemeClr val="accent2"/>
            </a:solidFill>
            <a:prstDash val="solid"/>
            <a:round/>
            <a:headEnd type="none" w="sm" len="sm"/>
            <a:tailEnd type="none" w="sm" len="sm"/>
          </a:ln>
        </p:spPr>
      </p:cxnSp>
      <p:sp>
        <p:nvSpPr>
          <p:cNvPr id="2004" name="Google Shape;2004;p245"/>
          <p:cNvSpPr txBox="1"/>
          <p:nvPr/>
        </p:nvSpPr>
        <p:spPr>
          <a:xfrm>
            <a:off x="6643387" y="3873509"/>
            <a:ext cx="1747200" cy="245100"/>
          </a:xfrm>
          <a:prstGeom prst="rect">
            <a:avLst/>
          </a:prstGeom>
          <a:noFill/>
          <a:ln>
            <a:noFill/>
          </a:ln>
        </p:spPr>
        <p:txBody>
          <a:bodyPr spcFirstLastPara="1" wrap="square" lIns="0" tIns="0" rIns="0" bIns="0" anchor="t" anchorCtr="0">
            <a:noAutofit/>
          </a:bodyPr>
          <a:lstStyle/>
          <a:p>
            <a:pPr algn="ctr" defTabSz="685766">
              <a:buClr>
                <a:srgbClr val="000000"/>
              </a:buClr>
              <a:buSzPts val="1200"/>
              <a:defRPr/>
            </a:pPr>
            <a:r>
              <a:rPr lang="en" sz="1400" b="1">
                <a:solidFill>
                  <a:srgbClr val="00B0F0"/>
                </a:solidFill>
                <a:latin typeface="Trebuchet MS" panose="020B0703020202090204" pitchFamily="34" charset="0"/>
                <a:ea typeface="Arial"/>
                <a:cs typeface="Arial"/>
                <a:sym typeface="Arial"/>
              </a:rPr>
              <a:t>Arvind Raman</a:t>
            </a:r>
            <a:endParaRPr sz="1400" b="1">
              <a:solidFill>
                <a:srgbClr val="00B0F0"/>
              </a:solidFill>
              <a:latin typeface="Trebuchet MS" panose="020B0703020202090204" pitchFamily="34" charset="0"/>
              <a:ea typeface="Arial"/>
              <a:cs typeface="Arial"/>
              <a:sym typeface="Arial"/>
            </a:endParaRPr>
          </a:p>
        </p:txBody>
      </p:sp>
      <p:sp>
        <p:nvSpPr>
          <p:cNvPr id="2005" name="Google Shape;2005;p245"/>
          <p:cNvSpPr txBox="1"/>
          <p:nvPr/>
        </p:nvSpPr>
        <p:spPr>
          <a:xfrm>
            <a:off x="6719137" y="4118608"/>
            <a:ext cx="1595700" cy="392221"/>
          </a:xfrm>
          <a:prstGeom prst="rect">
            <a:avLst/>
          </a:prstGeom>
          <a:noFill/>
          <a:ln>
            <a:noFill/>
          </a:ln>
        </p:spPr>
        <p:txBody>
          <a:bodyPr spcFirstLastPara="1" wrap="square" lIns="0" tIns="0" rIns="0" bIns="0" anchor="t" anchorCtr="0">
            <a:noAutofit/>
          </a:bodyPr>
          <a:lstStyle/>
          <a:p>
            <a:pPr algn="ctr" defTabSz="685766">
              <a:buClr>
                <a:srgbClr val="000000"/>
              </a:buClr>
              <a:buSzPts val="1200"/>
              <a:defRPr/>
            </a:pPr>
            <a:r>
              <a:rPr lang="it-IT" sz="1100">
                <a:solidFill>
                  <a:schemeClr val="bg1">
                    <a:lumMod val="85000"/>
                  </a:schemeClr>
                </a:solidFill>
                <a:latin typeface="Trebuchet MS" panose="020B0703020202090204" pitchFamily="34" charset="0"/>
              </a:rPr>
              <a:t>Senior Solution Specialist: Data &amp; AI</a:t>
            </a:r>
            <a:endParaRPr lang="en-IN" sz="1100">
              <a:solidFill>
                <a:schemeClr val="bg1">
                  <a:lumMod val="85000"/>
                </a:schemeClr>
              </a:solidFill>
              <a:latin typeface="Trebuchet MS" panose="020B0703020202090204" pitchFamily="34" charset="0"/>
              <a:ea typeface="Arial"/>
              <a:cs typeface="Arial"/>
              <a:sym typeface="Arial"/>
            </a:endParaRPr>
          </a:p>
        </p:txBody>
      </p:sp>
      <p:pic>
        <p:nvPicPr>
          <p:cNvPr id="3" name="Picture 2" descr="A person in a suit and tie&#10;&#10;Description automatically generated">
            <a:extLst>
              <a:ext uri="{FF2B5EF4-FFF2-40B4-BE49-F238E27FC236}">
                <a16:creationId xmlns:a16="http://schemas.microsoft.com/office/drawing/2014/main" id="{A44857C9-085F-B667-DE5C-9A8D572043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3716" y="2519990"/>
            <a:ext cx="1186542" cy="1186542"/>
          </a:xfrm>
          <a:prstGeom prst="ellipse">
            <a:avLst/>
          </a:prstGeom>
          <a:ln w="63500" cap="rnd">
            <a:solidFill>
              <a:schemeClr val="accent1">
                <a:lumMod val="20000"/>
                <a:lumOff val="80000"/>
              </a:schemeClr>
            </a:solidFill>
          </a:ln>
          <a:effectLst/>
          <a:scene3d>
            <a:camera prst="orthographicFront"/>
            <a:lightRig rig="contrasting" dir="t">
              <a:rot lat="0" lon="0" rev="3000000"/>
            </a:lightRig>
          </a:scene3d>
          <a:sp3d contourW="7620">
            <a:bevelT w="95250" h="31750"/>
            <a:contourClr>
              <a:srgbClr val="333333"/>
            </a:contourClr>
          </a:sp3d>
        </p:spPr>
      </p:pic>
      <p:pic>
        <p:nvPicPr>
          <p:cNvPr id="4" name="Picture 4">
            <a:extLst>
              <a:ext uri="{FF2B5EF4-FFF2-40B4-BE49-F238E27FC236}">
                <a16:creationId xmlns:a16="http://schemas.microsoft.com/office/drawing/2014/main" id="{998DA121-2309-243D-52BF-412F6865AF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0709" y="3836760"/>
            <a:ext cx="947057" cy="2016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6BC1D7F-F354-2B5D-2962-38CB20EFE0C1}"/>
              </a:ext>
            </a:extLst>
          </p:cNvPr>
          <p:cNvSpPr txBox="1"/>
          <p:nvPr/>
        </p:nvSpPr>
        <p:spPr>
          <a:xfrm>
            <a:off x="1100517" y="1849441"/>
            <a:ext cx="4547249" cy="1569660"/>
          </a:xfrm>
          <a:prstGeom prst="rect">
            <a:avLst/>
          </a:prstGeom>
          <a:noFill/>
        </p:spPr>
        <p:txBody>
          <a:bodyPr wrap="square" rtlCol="0">
            <a:spAutoFit/>
          </a:bodyPr>
          <a:lstStyle/>
          <a:p>
            <a:pPr algn="ctr"/>
            <a:r>
              <a:rPr lang="en-US" sz="3200" b="1">
                <a:latin typeface="Trebuchet MS" panose="020B0703020202090204" pitchFamily="34" charset="0"/>
              </a:rPr>
              <a:t>UNLOCKING HYBRID IT POTENTIAL WITH MICROSOFT AZURE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7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22</Slides>
  <Notes>9</Notes>
  <HiddenSlides>0</HiddenSlide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7_Sify Theme Nov20</vt:lpstr>
      <vt:lpstr>PowerPoint Presentation</vt:lpstr>
      <vt:lpstr>Business Priorities &amp; Technology Trends in Manufacturing</vt:lpstr>
      <vt:lpstr>MANUFACTURING USE CASES</vt:lpstr>
      <vt:lpstr>Different Stages of Cloud Journey </vt:lpstr>
      <vt:lpstr>Relevant to right Outcomes  </vt:lpstr>
      <vt:lpstr>Why SIFY-MICROSOFT is the right choice for you</vt:lpstr>
      <vt:lpstr>SIFY’S ENGAGEMENT AREAS IN SAP PROJECTS </vt:lpstr>
      <vt:lpstr>SNAPSHOT OF SIFY’S SAP OFFERING </vt:lpstr>
      <vt:lpstr>PowerPoint Presentation</vt:lpstr>
      <vt:lpstr>Copilot</vt:lpstr>
      <vt:lpstr>Universal user interface</vt:lpstr>
      <vt:lpstr>CO-PILOT in PROCESS Planning</vt:lpstr>
      <vt:lpstr>CO-PILOT in Production Planning</vt:lpstr>
      <vt:lpstr>CO-PILOT in INVENTORY Planning</vt:lpstr>
      <vt:lpstr>Co-Pilots across Microsoft portfolio</vt:lpstr>
      <vt:lpstr>CO-PILOT in AZURE</vt:lpstr>
      <vt:lpstr>AZURE AI FOR MANUFACTURING </vt:lpstr>
      <vt:lpstr>DEPLOYING SMALL LANGUAGE MODELS</vt:lpstr>
      <vt:lpstr>Summarizing </vt:lpstr>
      <vt:lpstr>PowerPoint Presentation</vt:lpstr>
      <vt:lpstr>Enabling digitization in manufacturing</vt:lpstr>
      <vt:lpstr>Benefits of Generative AI in DC/Edge device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Agrima Singh</dc:creator>
  <cp:revision>1</cp:revision>
  <dcterms:created xsi:type="dcterms:W3CDTF">2024-05-05T04:24:55Z</dcterms:created>
  <dcterms:modified xsi:type="dcterms:W3CDTF">2024-06-18T10:53:05Z</dcterms:modified>
</cp:coreProperties>
</file>