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76" r:id="rId5"/>
    <p:sldId id="277" r:id="rId6"/>
    <p:sldId id="27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6858000" cy="9144000"/>
  <p:embeddedFontLst>
    <p:embeddedFont>
      <p:font typeface="Hammersmith One" panose="02010703030501060504" pitchFamily="2" charset="0"/>
      <p:regular r:id="rId24"/>
    </p:embeddedFont>
    <p:embeddedFont>
      <p:font typeface="Trebuchet MS" panose="020B0603020202020204" pitchFamily="34" charset="0"/>
      <p:regular r:id="rId25"/>
      <p:bold r:id="rId26"/>
      <p:italic r:id="rId27"/>
      <p:boldItalic r:id="rId28"/>
    </p:embeddedFont>
    <p:embeddedFont>
      <p:font typeface="Trebuchet MS Bold" panose="020B070302020202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4B0B0-3694-4881-8D0F-26D8AC4C007C}" v="24" dt="2024-07-02T12:26:27.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22" autoAdjust="0"/>
  </p:normalViewPr>
  <p:slideViewPr>
    <p:cSldViewPr>
      <p:cViewPr varScale="1">
        <p:scale>
          <a:sx n="39" d="100"/>
          <a:sy n="39" d="100"/>
        </p:scale>
        <p:origin x="840" y="52"/>
      </p:cViewPr>
      <p:guideLst>
        <p:guide orient="horz" pos="648"/>
        <p:guide pos="7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nabi Banerjee" userId="17c78191-15fa-4538-ac61-d76b9796637b" providerId="ADAL" clId="{0284B0B0-3694-4881-8D0F-26D8AC4C007C}"/>
    <pc:docChg chg="undo redo custSel addSld delSld modSld">
      <pc:chgData name="Jahnabi Banerjee" userId="17c78191-15fa-4538-ac61-d76b9796637b" providerId="ADAL" clId="{0284B0B0-3694-4881-8D0F-26D8AC4C007C}" dt="2024-07-10T05:29:22.861" v="748" actId="20577"/>
      <pc:docMkLst>
        <pc:docMk/>
      </pc:docMkLst>
      <pc:sldChg chg="modSp mod">
        <pc:chgData name="Jahnabi Banerjee" userId="17c78191-15fa-4538-ac61-d76b9796637b" providerId="ADAL" clId="{0284B0B0-3694-4881-8D0F-26D8AC4C007C}" dt="2024-07-02T08:41:44.951" v="482" actId="20577"/>
        <pc:sldMkLst>
          <pc:docMk/>
          <pc:sldMk cId="0" sldId="256"/>
        </pc:sldMkLst>
        <pc:spChg chg="mod">
          <ac:chgData name="Jahnabi Banerjee" userId="17c78191-15fa-4538-ac61-d76b9796637b" providerId="ADAL" clId="{0284B0B0-3694-4881-8D0F-26D8AC4C007C}" dt="2024-07-02T08:41:44.951" v="482" actId="20577"/>
          <ac:spMkLst>
            <pc:docMk/>
            <pc:sldMk cId="0" sldId="256"/>
            <ac:spMk id="2" creationId="{00000000-0000-0000-0000-000000000000}"/>
          </ac:spMkLst>
        </pc:spChg>
        <pc:spChg chg="mod">
          <ac:chgData name="Jahnabi Banerjee" userId="17c78191-15fa-4538-ac61-d76b9796637b" providerId="ADAL" clId="{0284B0B0-3694-4881-8D0F-26D8AC4C007C}" dt="2024-06-25T08:02:55.431" v="21" actId="20577"/>
          <ac:spMkLst>
            <pc:docMk/>
            <pc:sldMk cId="0" sldId="256"/>
            <ac:spMk id="4" creationId="{00000000-0000-0000-0000-000000000000}"/>
          </ac:spMkLst>
        </pc:spChg>
      </pc:sldChg>
      <pc:sldChg chg="modSp mod">
        <pc:chgData name="Jahnabi Banerjee" userId="17c78191-15fa-4538-ac61-d76b9796637b" providerId="ADAL" clId="{0284B0B0-3694-4881-8D0F-26D8AC4C007C}" dt="2024-06-25T08:24:39.512" v="342" actId="255"/>
        <pc:sldMkLst>
          <pc:docMk/>
          <pc:sldMk cId="0" sldId="257"/>
        </pc:sldMkLst>
        <pc:spChg chg="mod">
          <ac:chgData name="Jahnabi Banerjee" userId="17c78191-15fa-4538-ac61-d76b9796637b" providerId="ADAL" clId="{0284B0B0-3694-4881-8D0F-26D8AC4C007C}" dt="2024-06-25T08:24:39.512" v="342" actId="255"/>
          <ac:spMkLst>
            <pc:docMk/>
            <pc:sldMk cId="0" sldId="257"/>
            <ac:spMk id="2" creationId="{00000000-0000-0000-0000-000000000000}"/>
          </ac:spMkLst>
        </pc:spChg>
        <pc:spChg chg="mod">
          <ac:chgData name="Jahnabi Banerjee" userId="17c78191-15fa-4538-ac61-d76b9796637b" providerId="ADAL" clId="{0284B0B0-3694-4881-8D0F-26D8AC4C007C}" dt="2024-06-25T08:02:25.162" v="5" actId="1076"/>
          <ac:spMkLst>
            <pc:docMk/>
            <pc:sldMk cId="0" sldId="257"/>
            <ac:spMk id="7" creationId="{41ADF78B-D22A-F784-F987-353B30443EFA}"/>
          </ac:spMkLst>
        </pc:spChg>
      </pc:sldChg>
      <pc:sldChg chg="modSp mod">
        <pc:chgData name="Jahnabi Banerjee" userId="17c78191-15fa-4538-ac61-d76b9796637b" providerId="ADAL" clId="{0284B0B0-3694-4881-8D0F-26D8AC4C007C}" dt="2024-07-02T08:20:20.148" v="407" actId="1076"/>
        <pc:sldMkLst>
          <pc:docMk/>
          <pc:sldMk cId="0" sldId="258"/>
        </pc:sldMkLst>
        <pc:spChg chg="mod">
          <ac:chgData name="Jahnabi Banerjee" userId="17c78191-15fa-4538-ac61-d76b9796637b" providerId="ADAL" clId="{0284B0B0-3694-4881-8D0F-26D8AC4C007C}" dt="2024-07-02T08:20:20.148" v="407" actId="1076"/>
          <ac:spMkLst>
            <pc:docMk/>
            <pc:sldMk cId="0" sldId="258"/>
            <ac:spMk id="2" creationId="{00000000-0000-0000-0000-000000000000}"/>
          </ac:spMkLst>
        </pc:spChg>
        <pc:spChg chg="mod">
          <ac:chgData name="Jahnabi Banerjee" userId="17c78191-15fa-4538-ac61-d76b9796637b" providerId="ADAL" clId="{0284B0B0-3694-4881-8D0F-26D8AC4C007C}" dt="2024-07-02T08:20:20.148" v="407" actId="1076"/>
          <ac:spMkLst>
            <pc:docMk/>
            <pc:sldMk cId="0" sldId="258"/>
            <ac:spMk id="4" creationId="{00000000-0000-0000-0000-000000000000}"/>
          </ac:spMkLst>
        </pc:spChg>
        <pc:spChg chg="mod">
          <ac:chgData name="Jahnabi Banerjee" userId="17c78191-15fa-4538-ac61-d76b9796637b" providerId="ADAL" clId="{0284B0B0-3694-4881-8D0F-26D8AC4C007C}" dt="2024-06-25T07:59:58.012" v="3" actId="1076"/>
          <ac:spMkLst>
            <pc:docMk/>
            <pc:sldMk cId="0" sldId="258"/>
            <ac:spMk id="7" creationId="{50CE9388-9069-1BDC-4BB4-FC8F0ED40385}"/>
          </ac:spMkLst>
        </pc:spChg>
      </pc:sldChg>
      <pc:sldChg chg="modSp del mod">
        <pc:chgData name="Jahnabi Banerjee" userId="17c78191-15fa-4538-ac61-d76b9796637b" providerId="ADAL" clId="{0284B0B0-3694-4881-8D0F-26D8AC4C007C}" dt="2024-07-02T08:27:53.642" v="451" actId="47"/>
        <pc:sldMkLst>
          <pc:docMk/>
          <pc:sldMk cId="0" sldId="259"/>
        </pc:sldMkLst>
        <pc:spChg chg="mod">
          <ac:chgData name="Jahnabi Banerjee" userId="17c78191-15fa-4538-ac61-d76b9796637b" providerId="ADAL" clId="{0284B0B0-3694-4881-8D0F-26D8AC4C007C}" dt="2024-07-02T08:26:56.624" v="443" actId="1076"/>
          <ac:spMkLst>
            <pc:docMk/>
            <pc:sldMk cId="0" sldId="259"/>
            <ac:spMk id="3" creationId="{00000000-0000-0000-0000-000000000000}"/>
          </ac:spMkLst>
        </pc:spChg>
        <pc:spChg chg="mod">
          <ac:chgData name="Jahnabi Banerjee" userId="17c78191-15fa-4538-ac61-d76b9796637b" providerId="ADAL" clId="{0284B0B0-3694-4881-8D0F-26D8AC4C007C}" dt="2024-07-02T08:26:56.624" v="443" actId="1076"/>
          <ac:spMkLst>
            <pc:docMk/>
            <pc:sldMk cId="0" sldId="259"/>
            <ac:spMk id="4" creationId="{00000000-0000-0000-0000-000000000000}"/>
          </ac:spMkLst>
        </pc:spChg>
      </pc:sldChg>
      <pc:sldChg chg="addSp modSp del mod">
        <pc:chgData name="Jahnabi Banerjee" userId="17c78191-15fa-4538-ac61-d76b9796637b" providerId="ADAL" clId="{0284B0B0-3694-4881-8D0F-26D8AC4C007C}" dt="2024-07-02T08:28:55.070" v="461" actId="47"/>
        <pc:sldMkLst>
          <pc:docMk/>
          <pc:sldMk cId="0" sldId="260"/>
        </pc:sldMkLst>
        <pc:spChg chg="mod">
          <ac:chgData name="Jahnabi Banerjee" userId="17c78191-15fa-4538-ac61-d76b9796637b" providerId="ADAL" clId="{0284B0B0-3694-4881-8D0F-26D8AC4C007C}" dt="2024-07-02T08:24:00.921" v="441" actId="1076"/>
          <ac:spMkLst>
            <pc:docMk/>
            <pc:sldMk cId="0" sldId="260"/>
            <ac:spMk id="3" creationId="{00000000-0000-0000-0000-000000000000}"/>
          </ac:spMkLst>
        </pc:spChg>
        <pc:spChg chg="add mod">
          <ac:chgData name="Jahnabi Banerjee" userId="17c78191-15fa-4538-ac61-d76b9796637b" providerId="ADAL" clId="{0284B0B0-3694-4881-8D0F-26D8AC4C007C}" dt="2024-07-02T08:24:00.921" v="441" actId="1076"/>
          <ac:spMkLst>
            <pc:docMk/>
            <pc:sldMk cId="0" sldId="260"/>
            <ac:spMk id="4" creationId="{FACE3A45-FF74-F0F8-5328-B7F13445A113}"/>
          </ac:spMkLst>
        </pc:spChg>
      </pc:sldChg>
      <pc:sldChg chg="addSp modSp mod">
        <pc:chgData name="Jahnabi Banerjee" userId="17c78191-15fa-4538-ac61-d76b9796637b" providerId="ADAL" clId="{0284B0B0-3694-4881-8D0F-26D8AC4C007C}" dt="2024-06-25T08:26:12.120" v="356" actId="1076"/>
        <pc:sldMkLst>
          <pc:docMk/>
          <pc:sldMk cId="0" sldId="261"/>
        </pc:sldMkLst>
        <pc:spChg chg="mod modCrop">
          <ac:chgData name="Jahnabi Banerjee" userId="17c78191-15fa-4538-ac61-d76b9796637b" providerId="ADAL" clId="{0284B0B0-3694-4881-8D0F-26D8AC4C007C}" dt="2024-06-25T08:25:27.376" v="346" actId="732"/>
          <ac:spMkLst>
            <pc:docMk/>
            <pc:sldMk cId="0" sldId="261"/>
            <ac:spMk id="15" creationId="{00000000-0000-0000-0000-000000000000}"/>
          </ac:spMkLst>
        </pc:spChg>
        <pc:spChg chg="mod">
          <ac:chgData name="Jahnabi Banerjee" userId="17c78191-15fa-4538-ac61-d76b9796637b" providerId="ADAL" clId="{0284B0B0-3694-4881-8D0F-26D8AC4C007C}" dt="2024-06-25T08:12:03.397" v="41" actId="108"/>
          <ac:spMkLst>
            <pc:docMk/>
            <pc:sldMk cId="0" sldId="261"/>
            <ac:spMk id="16" creationId="{00000000-0000-0000-0000-000000000000}"/>
          </ac:spMkLst>
        </pc:spChg>
        <pc:spChg chg="mod">
          <ac:chgData name="Jahnabi Banerjee" userId="17c78191-15fa-4538-ac61-d76b9796637b" providerId="ADAL" clId="{0284B0B0-3694-4881-8D0F-26D8AC4C007C}" dt="2024-06-25T08:20:54.831" v="301" actId="255"/>
          <ac:spMkLst>
            <pc:docMk/>
            <pc:sldMk cId="0" sldId="261"/>
            <ac:spMk id="17" creationId="{00000000-0000-0000-0000-000000000000}"/>
          </ac:spMkLst>
        </pc:spChg>
        <pc:spChg chg="add mod">
          <ac:chgData name="Jahnabi Banerjee" userId="17c78191-15fa-4538-ac61-d76b9796637b" providerId="ADAL" clId="{0284B0B0-3694-4881-8D0F-26D8AC4C007C}" dt="2024-06-25T08:15:34.231" v="118" actId="20577"/>
          <ac:spMkLst>
            <pc:docMk/>
            <pc:sldMk cId="0" sldId="261"/>
            <ac:spMk id="31" creationId="{B4EE213B-7CC7-512A-AE31-E4595B268063}"/>
          </ac:spMkLst>
        </pc:spChg>
        <pc:spChg chg="add mod">
          <ac:chgData name="Jahnabi Banerjee" userId="17c78191-15fa-4538-ac61-d76b9796637b" providerId="ADAL" clId="{0284B0B0-3694-4881-8D0F-26D8AC4C007C}" dt="2024-06-25T08:25:54.750" v="348" actId="1076"/>
          <ac:spMkLst>
            <pc:docMk/>
            <pc:sldMk cId="0" sldId="261"/>
            <ac:spMk id="32" creationId="{4A97191E-B467-7C5A-EE7B-9449806ABE92}"/>
          </ac:spMkLst>
        </pc:spChg>
        <pc:spChg chg="add mod">
          <ac:chgData name="Jahnabi Banerjee" userId="17c78191-15fa-4538-ac61-d76b9796637b" providerId="ADAL" clId="{0284B0B0-3694-4881-8D0F-26D8AC4C007C}" dt="2024-06-25T08:26:12.120" v="356" actId="1076"/>
          <ac:spMkLst>
            <pc:docMk/>
            <pc:sldMk cId="0" sldId="261"/>
            <ac:spMk id="33" creationId="{50CCC235-79E9-7261-5337-E9EF6A300E5B}"/>
          </ac:spMkLst>
        </pc:spChg>
      </pc:sldChg>
      <pc:sldChg chg="modSp mod">
        <pc:chgData name="Jahnabi Banerjee" userId="17c78191-15fa-4538-ac61-d76b9796637b" providerId="ADAL" clId="{0284B0B0-3694-4881-8D0F-26D8AC4C007C}" dt="2024-06-25T08:21:25.564" v="309" actId="120"/>
        <pc:sldMkLst>
          <pc:docMk/>
          <pc:sldMk cId="0" sldId="263"/>
        </pc:sldMkLst>
        <pc:spChg chg="mod">
          <ac:chgData name="Jahnabi Banerjee" userId="17c78191-15fa-4538-ac61-d76b9796637b" providerId="ADAL" clId="{0284B0B0-3694-4881-8D0F-26D8AC4C007C}" dt="2024-06-25T08:21:19.601" v="307" actId="123"/>
          <ac:spMkLst>
            <pc:docMk/>
            <pc:sldMk cId="0" sldId="263"/>
            <ac:spMk id="18" creationId="{00000000-0000-0000-0000-000000000000}"/>
          </ac:spMkLst>
        </pc:spChg>
        <pc:spChg chg="mod">
          <ac:chgData name="Jahnabi Banerjee" userId="17c78191-15fa-4538-ac61-d76b9796637b" providerId="ADAL" clId="{0284B0B0-3694-4881-8D0F-26D8AC4C007C}" dt="2024-06-25T08:21:25.564" v="309" actId="120"/>
          <ac:spMkLst>
            <pc:docMk/>
            <pc:sldMk cId="0" sldId="263"/>
            <ac:spMk id="19" creationId="{00000000-0000-0000-0000-000000000000}"/>
          </ac:spMkLst>
        </pc:spChg>
      </pc:sldChg>
      <pc:sldChg chg="modSp mod">
        <pc:chgData name="Jahnabi Banerjee" userId="17c78191-15fa-4538-ac61-d76b9796637b" providerId="ADAL" clId="{0284B0B0-3694-4881-8D0F-26D8AC4C007C}" dt="2024-06-25T08:22:26.813" v="323" actId="20577"/>
        <pc:sldMkLst>
          <pc:docMk/>
          <pc:sldMk cId="0" sldId="266"/>
        </pc:sldMkLst>
        <pc:spChg chg="mod">
          <ac:chgData name="Jahnabi Banerjee" userId="17c78191-15fa-4538-ac61-d76b9796637b" providerId="ADAL" clId="{0284B0B0-3694-4881-8D0F-26D8AC4C007C}" dt="2024-06-25T08:22:26.813" v="323" actId="20577"/>
          <ac:spMkLst>
            <pc:docMk/>
            <pc:sldMk cId="0" sldId="266"/>
            <ac:spMk id="16" creationId="{00000000-0000-0000-0000-000000000000}"/>
          </ac:spMkLst>
        </pc:spChg>
      </pc:sldChg>
      <pc:sldChg chg="modSp mod">
        <pc:chgData name="Jahnabi Banerjee" userId="17c78191-15fa-4538-ac61-d76b9796637b" providerId="ADAL" clId="{0284B0B0-3694-4881-8D0F-26D8AC4C007C}" dt="2024-06-25T08:22:44.826" v="326" actId="1076"/>
        <pc:sldMkLst>
          <pc:docMk/>
          <pc:sldMk cId="0" sldId="267"/>
        </pc:sldMkLst>
        <pc:spChg chg="mod">
          <ac:chgData name="Jahnabi Banerjee" userId="17c78191-15fa-4538-ac61-d76b9796637b" providerId="ADAL" clId="{0284B0B0-3694-4881-8D0F-26D8AC4C007C}" dt="2024-06-25T08:22:44.826" v="326" actId="1076"/>
          <ac:spMkLst>
            <pc:docMk/>
            <pc:sldMk cId="0" sldId="267"/>
            <ac:spMk id="16" creationId="{00000000-0000-0000-0000-000000000000}"/>
          </ac:spMkLst>
        </pc:spChg>
      </pc:sldChg>
      <pc:sldChg chg="modSp mod">
        <pc:chgData name="Jahnabi Banerjee" userId="17c78191-15fa-4538-ac61-d76b9796637b" providerId="ADAL" clId="{0284B0B0-3694-4881-8D0F-26D8AC4C007C}" dt="2024-06-25T08:22:50.507" v="327" actId="255"/>
        <pc:sldMkLst>
          <pc:docMk/>
          <pc:sldMk cId="0" sldId="268"/>
        </pc:sldMkLst>
        <pc:spChg chg="mod">
          <ac:chgData name="Jahnabi Banerjee" userId="17c78191-15fa-4538-ac61-d76b9796637b" providerId="ADAL" clId="{0284B0B0-3694-4881-8D0F-26D8AC4C007C}" dt="2024-06-25T08:22:50.507" v="327" actId="255"/>
          <ac:spMkLst>
            <pc:docMk/>
            <pc:sldMk cId="0" sldId="268"/>
            <ac:spMk id="16" creationId="{00000000-0000-0000-0000-000000000000}"/>
          </ac:spMkLst>
        </pc:spChg>
      </pc:sldChg>
      <pc:sldChg chg="modSp mod">
        <pc:chgData name="Jahnabi Banerjee" userId="17c78191-15fa-4538-ac61-d76b9796637b" providerId="ADAL" clId="{0284B0B0-3694-4881-8D0F-26D8AC4C007C}" dt="2024-06-25T08:22:58.720" v="328" actId="255"/>
        <pc:sldMkLst>
          <pc:docMk/>
          <pc:sldMk cId="0" sldId="269"/>
        </pc:sldMkLst>
        <pc:spChg chg="mod">
          <ac:chgData name="Jahnabi Banerjee" userId="17c78191-15fa-4538-ac61-d76b9796637b" providerId="ADAL" clId="{0284B0B0-3694-4881-8D0F-26D8AC4C007C}" dt="2024-06-25T08:22:58.720" v="328" actId="255"/>
          <ac:spMkLst>
            <pc:docMk/>
            <pc:sldMk cId="0" sldId="269"/>
            <ac:spMk id="16" creationId="{00000000-0000-0000-0000-000000000000}"/>
          </ac:spMkLst>
        </pc:spChg>
        <pc:spChg chg="mod">
          <ac:chgData name="Jahnabi Banerjee" userId="17c78191-15fa-4538-ac61-d76b9796637b" providerId="ADAL" clId="{0284B0B0-3694-4881-8D0F-26D8AC4C007C}" dt="2024-06-25T08:22:58.720" v="328" actId="255"/>
          <ac:spMkLst>
            <pc:docMk/>
            <pc:sldMk cId="0" sldId="269"/>
            <ac:spMk id="17" creationId="{00000000-0000-0000-0000-000000000000}"/>
          </ac:spMkLst>
        </pc:spChg>
      </pc:sldChg>
      <pc:sldChg chg="addSp modSp mod">
        <pc:chgData name="Jahnabi Banerjee" userId="17c78191-15fa-4538-ac61-d76b9796637b" providerId="ADAL" clId="{0284B0B0-3694-4881-8D0F-26D8AC4C007C}" dt="2024-06-25T08:23:28.461" v="333" actId="2711"/>
        <pc:sldMkLst>
          <pc:docMk/>
          <pc:sldMk cId="0" sldId="270"/>
        </pc:sldMkLst>
        <pc:spChg chg="mod">
          <ac:chgData name="Jahnabi Banerjee" userId="17c78191-15fa-4538-ac61-d76b9796637b" providerId="ADAL" clId="{0284B0B0-3694-4881-8D0F-26D8AC4C007C}" dt="2024-06-25T08:23:05.383" v="329" actId="255"/>
          <ac:spMkLst>
            <pc:docMk/>
            <pc:sldMk cId="0" sldId="270"/>
            <ac:spMk id="18" creationId="{00000000-0000-0000-0000-000000000000}"/>
          </ac:spMkLst>
        </pc:spChg>
        <pc:spChg chg="mod">
          <ac:chgData name="Jahnabi Banerjee" userId="17c78191-15fa-4538-ac61-d76b9796637b" providerId="ADAL" clId="{0284B0B0-3694-4881-8D0F-26D8AC4C007C}" dt="2024-06-25T08:23:28.461" v="333" actId="2711"/>
          <ac:spMkLst>
            <pc:docMk/>
            <pc:sldMk cId="0" sldId="270"/>
            <ac:spMk id="19" creationId="{00000000-0000-0000-0000-000000000000}"/>
          </ac:spMkLst>
        </pc:spChg>
        <pc:spChg chg="add mod">
          <ac:chgData name="Jahnabi Banerjee" userId="17c78191-15fa-4538-ac61-d76b9796637b" providerId="ADAL" clId="{0284B0B0-3694-4881-8D0F-26D8AC4C007C}" dt="2024-06-25T08:16:46.718" v="259" actId="20577"/>
          <ac:spMkLst>
            <pc:docMk/>
            <pc:sldMk cId="0" sldId="270"/>
            <ac:spMk id="33" creationId="{5DC93484-75BC-773F-16DC-CB0DB10D2F2B}"/>
          </ac:spMkLst>
        </pc:spChg>
      </pc:sldChg>
      <pc:sldChg chg="addSp modSp mod">
        <pc:chgData name="Jahnabi Banerjee" userId="17c78191-15fa-4538-ac61-d76b9796637b" providerId="ADAL" clId="{0284B0B0-3694-4881-8D0F-26D8AC4C007C}" dt="2024-06-25T08:23:21.136" v="332" actId="2711"/>
        <pc:sldMkLst>
          <pc:docMk/>
          <pc:sldMk cId="0" sldId="271"/>
        </pc:sldMkLst>
        <pc:spChg chg="mod">
          <ac:chgData name="Jahnabi Banerjee" userId="17c78191-15fa-4538-ac61-d76b9796637b" providerId="ADAL" clId="{0284B0B0-3694-4881-8D0F-26D8AC4C007C}" dt="2024-06-25T08:23:21.136" v="332" actId="2711"/>
          <ac:spMkLst>
            <pc:docMk/>
            <pc:sldMk cId="0" sldId="271"/>
            <ac:spMk id="17" creationId="{00000000-0000-0000-0000-000000000000}"/>
          </ac:spMkLst>
        </pc:spChg>
        <pc:spChg chg="mod">
          <ac:chgData name="Jahnabi Banerjee" userId="17c78191-15fa-4538-ac61-d76b9796637b" providerId="ADAL" clId="{0284B0B0-3694-4881-8D0F-26D8AC4C007C}" dt="2024-06-25T08:23:21.136" v="332" actId="2711"/>
          <ac:spMkLst>
            <pc:docMk/>
            <pc:sldMk cId="0" sldId="271"/>
            <ac:spMk id="19" creationId="{00000000-0000-0000-0000-000000000000}"/>
          </ac:spMkLst>
        </pc:spChg>
        <pc:spChg chg="add mod">
          <ac:chgData name="Jahnabi Banerjee" userId="17c78191-15fa-4538-ac61-d76b9796637b" providerId="ADAL" clId="{0284B0B0-3694-4881-8D0F-26D8AC4C007C}" dt="2024-06-25T08:17:26.132" v="260"/>
          <ac:spMkLst>
            <pc:docMk/>
            <pc:sldMk cId="0" sldId="271"/>
            <ac:spMk id="33" creationId="{8EA5CA8D-23AF-7A92-6D33-999880A4D8AA}"/>
          </ac:spMkLst>
        </pc:spChg>
      </pc:sldChg>
      <pc:sldChg chg="addSp modSp mod">
        <pc:chgData name="Jahnabi Banerjee" userId="17c78191-15fa-4538-ac61-d76b9796637b" providerId="ADAL" clId="{0284B0B0-3694-4881-8D0F-26D8AC4C007C}" dt="2024-06-25T08:23:37.150" v="335" actId="2711"/>
        <pc:sldMkLst>
          <pc:docMk/>
          <pc:sldMk cId="0" sldId="272"/>
        </pc:sldMkLst>
        <pc:spChg chg="mod">
          <ac:chgData name="Jahnabi Banerjee" userId="17c78191-15fa-4538-ac61-d76b9796637b" providerId="ADAL" clId="{0284B0B0-3694-4881-8D0F-26D8AC4C007C}" dt="2024-06-25T08:23:37.150" v="335" actId="2711"/>
          <ac:spMkLst>
            <pc:docMk/>
            <pc:sldMk cId="0" sldId="272"/>
            <ac:spMk id="17" creationId="{00000000-0000-0000-0000-000000000000}"/>
          </ac:spMkLst>
        </pc:spChg>
        <pc:spChg chg="mod">
          <ac:chgData name="Jahnabi Banerjee" userId="17c78191-15fa-4538-ac61-d76b9796637b" providerId="ADAL" clId="{0284B0B0-3694-4881-8D0F-26D8AC4C007C}" dt="2024-06-25T08:23:37.150" v="335" actId="2711"/>
          <ac:spMkLst>
            <pc:docMk/>
            <pc:sldMk cId="0" sldId="272"/>
            <ac:spMk id="19" creationId="{00000000-0000-0000-0000-000000000000}"/>
          </ac:spMkLst>
        </pc:spChg>
        <pc:spChg chg="add mod">
          <ac:chgData name="Jahnabi Banerjee" userId="17c78191-15fa-4538-ac61-d76b9796637b" providerId="ADAL" clId="{0284B0B0-3694-4881-8D0F-26D8AC4C007C}" dt="2024-06-25T08:17:27.557" v="261"/>
          <ac:spMkLst>
            <pc:docMk/>
            <pc:sldMk cId="0" sldId="272"/>
            <ac:spMk id="33" creationId="{0BCDC1AA-3910-1C7D-7403-8549ED5FBDAE}"/>
          </ac:spMkLst>
        </pc:spChg>
      </pc:sldChg>
      <pc:sldChg chg="addSp modSp mod">
        <pc:chgData name="Jahnabi Banerjee" userId="17c78191-15fa-4538-ac61-d76b9796637b" providerId="ADAL" clId="{0284B0B0-3694-4881-8D0F-26D8AC4C007C}" dt="2024-06-25T08:23:45.959" v="337" actId="255"/>
        <pc:sldMkLst>
          <pc:docMk/>
          <pc:sldMk cId="0" sldId="273"/>
        </pc:sldMkLst>
        <pc:spChg chg="mod">
          <ac:chgData name="Jahnabi Banerjee" userId="17c78191-15fa-4538-ac61-d76b9796637b" providerId="ADAL" clId="{0284B0B0-3694-4881-8D0F-26D8AC4C007C}" dt="2024-06-25T08:23:45.959" v="337" actId="255"/>
          <ac:spMkLst>
            <pc:docMk/>
            <pc:sldMk cId="0" sldId="273"/>
            <ac:spMk id="17" creationId="{00000000-0000-0000-0000-000000000000}"/>
          </ac:spMkLst>
        </pc:spChg>
        <pc:spChg chg="mod">
          <ac:chgData name="Jahnabi Banerjee" userId="17c78191-15fa-4538-ac61-d76b9796637b" providerId="ADAL" clId="{0284B0B0-3694-4881-8D0F-26D8AC4C007C}" dt="2024-06-25T08:23:45.959" v="337" actId="255"/>
          <ac:spMkLst>
            <pc:docMk/>
            <pc:sldMk cId="0" sldId="273"/>
            <ac:spMk id="19" creationId="{00000000-0000-0000-0000-000000000000}"/>
          </ac:spMkLst>
        </pc:spChg>
        <pc:spChg chg="add mod">
          <ac:chgData name="Jahnabi Banerjee" userId="17c78191-15fa-4538-ac61-d76b9796637b" providerId="ADAL" clId="{0284B0B0-3694-4881-8D0F-26D8AC4C007C}" dt="2024-06-25T08:17:28.984" v="262"/>
          <ac:spMkLst>
            <pc:docMk/>
            <pc:sldMk cId="0" sldId="273"/>
            <ac:spMk id="33" creationId="{7DCC9576-F41C-7FA1-0515-B1B339DC6DF9}"/>
          </ac:spMkLst>
        </pc:spChg>
      </pc:sldChg>
      <pc:sldChg chg="addSp delSp modSp mod">
        <pc:chgData name="Jahnabi Banerjee" userId="17c78191-15fa-4538-ac61-d76b9796637b" providerId="ADAL" clId="{0284B0B0-3694-4881-8D0F-26D8AC4C007C}" dt="2024-07-03T05:50:28.799" v="739" actId="1076"/>
        <pc:sldMkLst>
          <pc:docMk/>
          <pc:sldMk cId="0" sldId="274"/>
        </pc:sldMkLst>
        <pc:spChg chg="add del mod">
          <ac:chgData name="Jahnabi Banerjee" userId="17c78191-15fa-4538-ac61-d76b9796637b" providerId="ADAL" clId="{0284B0B0-3694-4881-8D0F-26D8AC4C007C}" dt="2024-07-02T10:40:04.794" v="486" actId="22"/>
          <ac:spMkLst>
            <pc:docMk/>
            <pc:sldMk cId="0" sldId="274"/>
            <ac:spMk id="3" creationId="{1525207B-3812-E169-45AE-B338D93E8C81}"/>
          </ac:spMkLst>
        </pc:spChg>
        <pc:spChg chg="mod">
          <ac:chgData name="Jahnabi Banerjee" userId="17c78191-15fa-4538-ac61-d76b9796637b" providerId="ADAL" clId="{0284B0B0-3694-4881-8D0F-26D8AC4C007C}" dt="2024-06-25T08:24:24.911" v="341" actId="1076"/>
          <ac:spMkLst>
            <pc:docMk/>
            <pc:sldMk cId="0" sldId="274"/>
            <ac:spMk id="5" creationId="{FC299BC8-E8A4-E94C-B950-BE7E47CF0780}"/>
          </ac:spMkLst>
        </pc:spChg>
        <pc:spChg chg="add del">
          <ac:chgData name="Jahnabi Banerjee" userId="17c78191-15fa-4538-ac61-d76b9796637b" providerId="ADAL" clId="{0284B0B0-3694-4881-8D0F-26D8AC4C007C}" dt="2024-07-02T10:40:13.424" v="498" actId="22"/>
          <ac:spMkLst>
            <pc:docMk/>
            <pc:sldMk cId="0" sldId="274"/>
            <ac:spMk id="7" creationId="{E7E158FF-A365-0A5F-A7FE-BE3A666408A9}"/>
          </ac:spMkLst>
        </pc:spChg>
        <pc:spChg chg="add mod topLvl">
          <ac:chgData name="Jahnabi Banerjee" userId="17c78191-15fa-4538-ac61-d76b9796637b" providerId="ADAL" clId="{0284B0B0-3694-4881-8D0F-26D8AC4C007C}" dt="2024-07-03T05:49:31.743" v="732" actId="403"/>
          <ac:spMkLst>
            <pc:docMk/>
            <pc:sldMk cId="0" sldId="274"/>
            <ac:spMk id="9" creationId="{23502827-5895-EA35-A181-E2D77D59532D}"/>
          </ac:spMkLst>
        </pc:spChg>
        <pc:spChg chg="add mod">
          <ac:chgData name="Jahnabi Banerjee" userId="17c78191-15fa-4538-ac61-d76b9796637b" providerId="ADAL" clId="{0284B0B0-3694-4881-8D0F-26D8AC4C007C}" dt="2024-07-03T05:50:03.601" v="737" actId="1076"/>
          <ac:spMkLst>
            <pc:docMk/>
            <pc:sldMk cId="0" sldId="274"/>
            <ac:spMk id="11" creationId="{AFE5B426-04B5-6593-E0CE-696133EB25CC}"/>
          </ac:spMkLst>
        </pc:spChg>
        <pc:spChg chg="add del">
          <ac:chgData name="Jahnabi Banerjee" userId="17c78191-15fa-4538-ac61-d76b9796637b" providerId="ADAL" clId="{0284B0B0-3694-4881-8D0F-26D8AC4C007C}" dt="2024-07-02T10:43:21.871" v="614" actId="22"/>
          <ac:spMkLst>
            <pc:docMk/>
            <pc:sldMk cId="0" sldId="274"/>
            <ac:spMk id="13" creationId="{DA033455-B38B-A536-B781-DCBF622673A8}"/>
          </ac:spMkLst>
        </pc:spChg>
        <pc:spChg chg="add mod topLvl">
          <ac:chgData name="Jahnabi Banerjee" userId="17c78191-15fa-4538-ac61-d76b9796637b" providerId="ADAL" clId="{0284B0B0-3694-4881-8D0F-26D8AC4C007C}" dt="2024-07-03T05:49:31.743" v="732" actId="403"/>
          <ac:spMkLst>
            <pc:docMk/>
            <pc:sldMk cId="0" sldId="274"/>
            <ac:spMk id="15" creationId="{578323F6-E657-835A-D46D-0C5BA31DA2E7}"/>
          </ac:spMkLst>
        </pc:spChg>
        <pc:spChg chg="add mod topLvl">
          <ac:chgData name="Jahnabi Banerjee" userId="17c78191-15fa-4538-ac61-d76b9796637b" providerId="ADAL" clId="{0284B0B0-3694-4881-8D0F-26D8AC4C007C}" dt="2024-07-03T05:49:31.743" v="732" actId="403"/>
          <ac:spMkLst>
            <pc:docMk/>
            <pc:sldMk cId="0" sldId="274"/>
            <ac:spMk id="16" creationId="{16539BC4-4218-5199-ABA6-1720442209EB}"/>
          </ac:spMkLst>
        </pc:spChg>
        <pc:spChg chg="add del mod ord">
          <ac:chgData name="Jahnabi Banerjee" userId="17c78191-15fa-4538-ac61-d76b9796637b" providerId="ADAL" clId="{0284B0B0-3694-4881-8D0F-26D8AC4C007C}" dt="2024-07-03T05:50:08.843" v="738" actId="478"/>
          <ac:spMkLst>
            <pc:docMk/>
            <pc:sldMk cId="0" sldId="274"/>
            <ac:spMk id="20" creationId="{F2D8A03F-452F-0072-388A-A3C9F5AD7D50}"/>
          </ac:spMkLst>
        </pc:spChg>
        <pc:grpChg chg="add del mod">
          <ac:chgData name="Jahnabi Banerjee" userId="17c78191-15fa-4538-ac61-d76b9796637b" providerId="ADAL" clId="{0284B0B0-3694-4881-8D0F-26D8AC4C007C}" dt="2024-07-02T10:48:27.423" v="690" actId="165"/>
          <ac:grpSpMkLst>
            <pc:docMk/>
            <pc:sldMk cId="0" sldId="274"/>
            <ac:grpSpMk id="17" creationId="{276D87B7-CEF9-859B-B2DC-ADEFCC882504}"/>
          </ac:grpSpMkLst>
        </pc:grpChg>
        <pc:grpChg chg="add mod">
          <ac:chgData name="Jahnabi Banerjee" userId="17c78191-15fa-4538-ac61-d76b9796637b" providerId="ADAL" clId="{0284B0B0-3694-4881-8D0F-26D8AC4C007C}" dt="2024-07-02T12:26:27.279" v="713" actId="164"/>
          <ac:grpSpMkLst>
            <pc:docMk/>
            <pc:sldMk cId="0" sldId="274"/>
            <ac:grpSpMk id="18" creationId="{50154F18-2D88-F752-DF18-88A0BCB68624}"/>
          </ac:grpSpMkLst>
        </pc:grpChg>
        <pc:grpChg chg="add mod">
          <ac:chgData name="Jahnabi Banerjee" userId="17c78191-15fa-4538-ac61-d76b9796637b" providerId="ADAL" clId="{0284B0B0-3694-4881-8D0F-26D8AC4C007C}" dt="2024-07-03T05:50:28.799" v="739" actId="1076"/>
          <ac:grpSpMkLst>
            <pc:docMk/>
            <pc:sldMk cId="0" sldId="274"/>
            <ac:grpSpMk id="19" creationId="{926EB50B-D808-30BF-08D6-8C74B04901A3}"/>
          </ac:grpSpMkLst>
        </pc:grpChg>
      </pc:sldChg>
      <pc:sldChg chg="modSp add del mod">
        <pc:chgData name="Jahnabi Banerjee" userId="17c78191-15fa-4538-ac61-d76b9796637b" providerId="ADAL" clId="{0284B0B0-3694-4881-8D0F-26D8AC4C007C}" dt="2024-07-02T08:29:28.836" v="466" actId="47"/>
        <pc:sldMkLst>
          <pc:docMk/>
          <pc:sldMk cId="4282748412" sldId="275"/>
        </pc:sldMkLst>
        <pc:spChg chg="mod">
          <ac:chgData name="Jahnabi Banerjee" userId="17c78191-15fa-4538-ac61-d76b9796637b" providerId="ADAL" clId="{0284B0B0-3694-4881-8D0F-26D8AC4C007C}" dt="2024-07-02T08:24:14.357" v="442" actId="20577"/>
          <ac:spMkLst>
            <pc:docMk/>
            <pc:sldMk cId="4282748412" sldId="275"/>
            <ac:spMk id="3" creationId="{00000000-0000-0000-0000-000000000000}"/>
          </ac:spMkLst>
        </pc:spChg>
      </pc:sldChg>
      <pc:sldChg chg="modSp add mod">
        <pc:chgData name="Jahnabi Banerjee" userId="17c78191-15fa-4538-ac61-d76b9796637b" providerId="ADAL" clId="{0284B0B0-3694-4881-8D0F-26D8AC4C007C}" dt="2024-07-02T08:29:59.916" v="468" actId="20577"/>
        <pc:sldMkLst>
          <pc:docMk/>
          <pc:sldMk cId="1351403453" sldId="276"/>
        </pc:sldMkLst>
        <pc:spChg chg="mod">
          <ac:chgData name="Jahnabi Banerjee" userId="17c78191-15fa-4538-ac61-d76b9796637b" providerId="ADAL" clId="{0284B0B0-3694-4881-8D0F-26D8AC4C007C}" dt="2024-07-02T08:29:59.916" v="468" actId="20577"/>
          <ac:spMkLst>
            <pc:docMk/>
            <pc:sldMk cId="1351403453" sldId="276"/>
            <ac:spMk id="2" creationId="{00000000-0000-0000-0000-000000000000}"/>
          </ac:spMkLst>
        </pc:spChg>
        <pc:spChg chg="mod">
          <ac:chgData name="Jahnabi Banerjee" userId="17c78191-15fa-4538-ac61-d76b9796637b" providerId="ADAL" clId="{0284B0B0-3694-4881-8D0F-26D8AC4C007C}" dt="2024-07-02T08:27:49.096" v="450"/>
          <ac:spMkLst>
            <pc:docMk/>
            <pc:sldMk cId="1351403453" sldId="276"/>
            <ac:spMk id="4" creationId="{00000000-0000-0000-0000-000000000000}"/>
          </ac:spMkLst>
        </pc:spChg>
      </pc:sldChg>
      <pc:sldChg chg="add del setBg">
        <pc:chgData name="Jahnabi Banerjee" userId="17c78191-15fa-4538-ac61-d76b9796637b" providerId="ADAL" clId="{0284B0B0-3694-4881-8D0F-26D8AC4C007C}" dt="2024-07-02T08:27:07.878" v="445"/>
        <pc:sldMkLst>
          <pc:docMk/>
          <pc:sldMk cId="2280799877" sldId="276"/>
        </pc:sldMkLst>
      </pc:sldChg>
      <pc:sldChg chg="modSp add mod">
        <pc:chgData name="Jahnabi Banerjee" userId="17c78191-15fa-4538-ac61-d76b9796637b" providerId="ADAL" clId="{0284B0B0-3694-4881-8D0F-26D8AC4C007C}" dt="2024-07-10T05:29:22.861" v="748" actId="20577"/>
        <pc:sldMkLst>
          <pc:docMk/>
          <pc:sldMk cId="2164930147" sldId="277"/>
        </pc:sldMkLst>
        <pc:spChg chg="mod">
          <ac:chgData name="Jahnabi Banerjee" userId="17c78191-15fa-4538-ac61-d76b9796637b" providerId="ADAL" clId="{0284B0B0-3694-4881-8D0F-26D8AC4C007C}" dt="2024-07-02T08:29:53.015" v="467" actId="20577"/>
          <ac:spMkLst>
            <pc:docMk/>
            <pc:sldMk cId="2164930147" sldId="277"/>
            <ac:spMk id="2" creationId="{00000000-0000-0000-0000-000000000000}"/>
          </ac:spMkLst>
        </pc:spChg>
        <pc:spChg chg="mod">
          <ac:chgData name="Jahnabi Banerjee" userId="17c78191-15fa-4538-ac61-d76b9796637b" providerId="ADAL" clId="{0284B0B0-3694-4881-8D0F-26D8AC4C007C}" dt="2024-07-10T05:29:22.861" v="748" actId="20577"/>
          <ac:spMkLst>
            <pc:docMk/>
            <pc:sldMk cId="2164930147" sldId="277"/>
            <ac:spMk id="4" creationId="{00000000-0000-0000-0000-000000000000}"/>
          </ac:spMkLst>
        </pc:spChg>
      </pc:sldChg>
      <pc:sldChg chg="delSp modSp add mod">
        <pc:chgData name="Jahnabi Banerjee" userId="17c78191-15fa-4538-ac61-d76b9796637b" providerId="ADAL" clId="{0284B0B0-3694-4881-8D0F-26D8AC4C007C}" dt="2024-07-02T08:29:26.954" v="465" actId="478"/>
        <pc:sldMkLst>
          <pc:docMk/>
          <pc:sldMk cId="259476564" sldId="278"/>
        </pc:sldMkLst>
        <pc:spChg chg="mod">
          <ac:chgData name="Jahnabi Banerjee" userId="17c78191-15fa-4538-ac61-d76b9796637b" providerId="ADAL" clId="{0284B0B0-3694-4881-8D0F-26D8AC4C007C}" dt="2024-07-02T08:29:23.923" v="464"/>
          <ac:spMkLst>
            <pc:docMk/>
            <pc:sldMk cId="259476564" sldId="278"/>
            <ac:spMk id="2" creationId="{00000000-0000-0000-0000-000000000000}"/>
          </ac:spMkLst>
        </pc:spChg>
        <pc:spChg chg="del">
          <ac:chgData name="Jahnabi Banerjee" userId="17c78191-15fa-4538-ac61-d76b9796637b" providerId="ADAL" clId="{0284B0B0-3694-4881-8D0F-26D8AC4C007C}" dt="2024-07-02T08:29:26.954" v="465" actId="478"/>
          <ac:spMkLst>
            <pc:docMk/>
            <pc:sldMk cId="259476564" sldId="27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3F0C52-A4A0-56AA-AD55-28CFEE3ABD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3EE8348-01FF-CE1A-3B06-BAC2EBD94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7C8D6-7075-438A-94CD-CCB81264F470}" type="datetime1">
              <a:rPr lang="en-IN" smtClean="0"/>
              <a:t>10-07-2024</a:t>
            </a:fld>
            <a:endParaRPr lang="en-IN"/>
          </a:p>
        </p:txBody>
      </p:sp>
      <p:sp>
        <p:nvSpPr>
          <p:cNvPr id="4" name="Footer Placeholder 3">
            <a:extLst>
              <a:ext uri="{FF2B5EF4-FFF2-40B4-BE49-F238E27FC236}">
                <a16:creationId xmlns:a16="http://schemas.microsoft.com/office/drawing/2014/main" id="{54BE517A-3B24-6D8F-D534-6184B9C14E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Sify SM Guidelines 24-25</a:t>
            </a:r>
          </a:p>
        </p:txBody>
      </p:sp>
      <p:sp>
        <p:nvSpPr>
          <p:cNvPr id="5" name="Slide Number Placeholder 4">
            <a:extLst>
              <a:ext uri="{FF2B5EF4-FFF2-40B4-BE49-F238E27FC236}">
                <a16:creationId xmlns:a16="http://schemas.microsoft.com/office/drawing/2014/main" id="{E5C20B2D-C894-F941-FD0D-CBE5185732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2EA80C-62B9-4A2B-97F0-41B288B1FB9B}" type="slidenum">
              <a:rPr lang="en-IN" smtClean="0"/>
              <a:t>‹#›</a:t>
            </a:fld>
            <a:endParaRPr lang="en-IN"/>
          </a:p>
        </p:txBody>
      </p:sp>
    </p:spTree>
    <p:extLst>
      <p:ext uri="{BB962C8B-B14F-4D97-AF65-F5344CB8AC3E}">
        <p14:creationId xmlns:p14="http://schemas.microsoft.com/office/powerpoint/2010/main" val="129235392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80DD4-D905-4E76-911E-B5CCD41B8E43}" type="datetime1">
              <a:rPr lang="en-IN" smtClean="0"/>
              <a:t>10-07-2024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Sify SM Guidelines 24-25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8F919-95E3-4D70-9D10-9AD20A54F4BC}" type="slidenum">
              <a:rPr lang="en-IN" smtClean="0"/>
              <a:t>‹#›</a:t>
            </a:fld>
            <a:endParaRPr lang="en-IN"/>
          </a:p>
        </p:txBody>
      </p:sp>
    </p:spTree>
    <p:extLst>
      <p:ext uri="{BB962C8B-B14F-4D97-AF65-F5344CB8AC3E}">
        <p14:creationId xmlns:p14="http://schemas.microsoft.com/office/powerpoint/2010/main" val="32426601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613CD6-7C15-450F-9D58-9EB583685AA1}"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88DBA-4C5A-410A-8D29-5A633E9696F5}"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3DFF4-8C3B-467F-B01E-7D1D9BBE186B}"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059BF-DC39-4381-9995-1C21F305F964}"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50543-7678-46CE-B981-02878B7C9F02}"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6A73C2-9220-446D-A860-825167B79E9D}"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1E223A-1160-48F8-AF3B-296644B14743}" type="datetime1">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4A8C4-3E6F-4A81-95C1-66D208483AA9}" type="datetime1">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8C412-17F3-4E9E-8F7A-E4D538A27DCC}" type="datetime1">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5DF993-4C7A-4F75-A243-FE18B135E035}"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A0C7A-D84A-4E9C-9CFA-29FC735414DD}"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0BF8C-EE34-4333-A004-A285520ECA7A}" type="datetime1">
              <a:rPr lang="en-US" smtClean="0"/>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mailto:jahnabi.banerjee@sifycorp.com" TargetMode="External"/><Relationship Id="rId5" Type="http://schemas.openxmlformats.org/officeDocument/2006/relationships/hyperlink" Target="mailto:aliimran.khan@sifycorp.com" TargetMode="External"/><Relationship Id="rId4" Type="http://schemas.openxmlformats.org/officeDocument/2006/relationships/hyperlink" Target="mailto:ritesh.sharma@sifycorp.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E2E8C4">
                <a:alpha val="100000"/>
              </a:srgbClr>
            </a:gs>
            <a:gs pos="66667">
              <a:srgbClr val="DBEB7D">
                <a:alpha val="100000"/>
              </a:srgbClr>
            </a:gs>
            <a:gs pos="100000">
              <a:srgbClr val="BED730">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206664" y="4174610"/>
            <a:ext cx="15874672" cy="1185305"/>
          </a:xfrm>
          <a:prstGeom prst="rect">
            <a:avLst/>
          </a:prstGeom>
        </p:spPr>
        <p:txBody>
          <a:bodyPr lIns="0" tIns="0" rIns="0" bIns="0" rtlCol="0" anchor="t">
            <a:spAutoFit/>
          </a:bodyPr>
          <a:lstStyle/>
          <a:p>
            <a:pPr marL="0" lvl="0" indent="0" algn="ctr">
              <a:lnSpc>
                <a:spcPts val="9072"/>
              </a:lnSpc>
              <a:spcBef>
                <a:spcPct val="0"/>
              </a:spcBef>
            </a:pPr>
            <a:r>
              <a:rPr lang="en-US" sz="8400" spc="-84" dirty="0">
                <a:solidFill>
                  <a:srgbClr val="323A42"/>
                </a:solidFill>
                <a:latin typeface="Trebuchet MS Bold"/>
              </a:rPr>
              <a:t>SOCIAL BRAND GUIDELINES</a:t>
            </a:r>
          </a:p>
        </p:txBody>
      </p:sp>
      <p:sp>
        <p:nvSpPr>
          <p:cNvPr id="3" name="Freeform 3"/>
          <p:cNvSpPr/>
          <p:nvPr/>
        </p:nvSpPr>
        <p:spPr>
          <a:xfrm>
            <a:off x="2122905" y="6305818"/>
            <a:ext cx="14037436" cy="145955"/>
          </a:xfrm>
          <a:custGeom>
            <a:avLst/>
            <a:gdLst/>
            <a:ahLst/>
            <a:cxnLst/>
            <a:rect l="l" t="t" r="r" b="b"/>
            <a:pathLst>
              <a:path w="14037436" h="145955">
                <a:moveTo>
                  <a:pt x="0" y="0"/>
                </a:moveTo>
                <a:lnTo>
                  <a:pt x="14037437" y="0"/>
                </a:lnTo>
                <a:lnTo>
                  <a:pt x="14037437" y="145955"/>
                </a:lnTo>
                <a:lnTo>
                  <a:pt x="0" y="145955"/>
                </a:lnTo>
                <a:lnTo>
                  <a:pt x="0" y="0"/>
                </a:lnTo>
                <a:close/>
              </a:path>
            </a:pathLst>
          </a:custGeom>
          <a:blipFill>
            <a:blip r:embed="rId2">
              <a:extLst>
                <a:ext uri="{96DAC541-7B7A-43D3-8B79-37D633B846F1}">
                  <asvg:svgBlip xmlns:asvg="http://schemas.microsoft.com/office/drawing/2016/SVG/main" r:embed="rId3"/>
                </a:ext>
              </a:extLst>
            </a:blip>
            <a:stretch>
              <a:fillRect l="-586" t="-2827447" r="-15228" b="-8211269"/>
            </a:stretch>
          </a:blipFill>
        </p:spPr>
        <p:txBody>
          <a:bodyPr/>
          <a:lstStyle/>
          <a:p>
            <a:endParaRPr lang="en-IN"/>
          </a:p>
        </p:txBody>
      </p:sp>
      <p:sp>
        <p:nvSpPr>
          <p:cNvPr id="4" name="TextBox 4"/>
          <p:cNvSpPr txBox="1"/>
          <p:nvPr/>
        </p:nvSpPr>
        <p:spPr>
          <a:xfrm>
            <a:off x="13421487" y="8994140"/>
            <a:ext cx="3837813" cy="273152"/>
          </a:xfrm>
          <a:prstGeom prst="rect">
            <a:avLst/>
          </a:prstGeom>
        </p:spPr>
        <p:txBody>
          <a:bodyPr lIns="0" tIns="0" rIns="0" bIns="0" rtlCol="0" anchor="t">
            <a:spAutoFit/>
          </a:bodyPr>
          <a:lstStyle/>
          <a:p>
            <a:pPr marL="0" lvl="0" indent="0" algn="r">
              <a:lnSpc>
                <a:spcPts val="2239"/>
              </a:lnSpc>
              <a:spcBef>
                <a:spcPct val="0"/>
              </a:spcBef>
            </a:pPr>
            <a:r>
              <a:rPr lang="en-US" sz="1599" dirty="0">
                <a:solidFill>
                  <a:srgbClr val="000000"/>
                </a:solidFill>
                <a:latin typeface="Hammersmith One"/>
              </a:rPr>
              <a:t> SIFY SM GUIDELINES 24-25</a:t>
            </a:r>
          </a:p>
        </p:txBody>
      </p:sp>
      <p:sp>
        <p:nvSpPr>
          <p:cNvPr id="5" name="TextBox 5"/>
          <p:cNvSpPr txBox="1"/>
          <p:nvPr/>
        </p:nvSpPr>
        <p:spPr>
          <a:xfrm>
            <a:off x="1206664" y="5462344"/>
            <a:ext cx="15874672" cy="542289"/>
          </a:xfrm>
          <a:prstGeom prst="rect">
            <a:avLst/>
          </a:prstGeom>
        </p:spPr>
        <p:txBody>
          <a:bodyPr lIns="0" tIns="0" rIns="0" bIns="0" rtlCol="0" anchor="t">
            <a:spAutoFit/>
          </a:bodyPr>
          <a:lstStyle/>
          <a:p>
            <a:pPr algn="ctr">
              <a:lnSpc>
                <a:spcPts val="4099"/>
              </a:lnSpc>
              <a:spcBef>
                <a:spcPct val="0"/>
              </a:spcBef>
            </a:pPr>
            <a:r>
              <a:rPr lang="en-US" sz="4099">
                <a:solidFill>
                  <a:srgbClr val="000000"/>
                </a:solidFill>
                <a:latin typeface="Trebuchet MS Bold"/>
              </a:rPr>
              <a:t>Best Practices for Representing Sify Technologies Online</a:t>
            </a:r>
          </a:p>
        </p:txBody>
      </p:sp>
      <p:sp>
        <p:nvSpPr>
          <p:cNvPr id="6" name="Freeform 6"/>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4"/>
            <a:stretch>
              <a:fillRect/>
            </a:stretch>
          </a:blipFill>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047750" y="3638401"/>
            <a:ext cx="16230600" cy="1902216"/>
          </a:xfrm>
          <a:custGeom>
            <a:avLst/>
            <a:gdLst/>
            <a:ahLst/>
            <a:cxnLst/>
            <a:rect l="l" t="t" r="r" b="b"/>
            <a:pathLst>
              <a:path w="16230600" h="1902216">
                <a:moveTo>
                  <a:pt x="0" y="0"/>
                </a:moveTo>
                <a:lnTo>
                  <a:pt x="16230600" y="0"/>
                </a:lnTo>
                <a:lnTo>
                  <a:pt x="16230600" y="1902216"/>
                </a:lnTo>
                <a:lnTo>
                  <a:pt x="0" y="1902216"/>
                </a:lnTo>
                <a:lnTo>
                  <a:pt x="0" y="0"/>
                </a:lnTo>
                <a:close/>
              </a:path>
            </a:pathLst>
          </a:custGeom>
          <a:blipFill>
            <a:blip r:embed="rId3"/>
            <a:stretch>
              <a:fillRect/>
            </a:stretch>
          </a:blipFill>
        </p:spPr>
        <p:txBody>
          <a:bodyPr/>
          <a:lstStyle/>
          <a:p>
            <a:endParaRPr lang="en-IN"/>
          </a:p>
        </p:txBody>
      </p:sp>
      <p:sp>
        <p:nvSpPr>
          <p:cNvPr id="16" name="Freeform 16"/>
          <p:cNvSpPr/>
          <p:nvPr/>
        </p:nvSpPr>
        <p:spPr>
          <a:xfrm>
            <a:off x="1028700" y="5818087"/>
            <a:ext cx="16230600" cy="2507467"/>
          </a:xfrm>
          <a:custGeom>
            <a:avLst/>
            <a:gdLst/>
            <a:ahLst/>
            <a:cxnLst/>
            <a:rect l="l" t="t" r="r" b="b"/>
            <a:pathLst>
              <a:path w="16230600" h="2507467">
                <a:moveTo>
                  <a:pt x="0" y="0"/>
                </a:moveTo>
                <a:lnTo>
                  <a:pt x="16230600" y="0"/>
                </a:lnTo>
                <a:lnTo>
                  <a:pt x="16230600" y="2507468"/>
                </a:lnTo>
                <a:lnTo>
                  <a:pt x="0" y="2507468"/>
                </a:lnTo>
                <a:lnTo>
                  <a:pt x="0" y="0"/>
                </a:lnTo>
                <a:close/>
              </a:path>
            </a:pathLst>
          </a:custGeom>
          <a:blipFill>
            <a:blip r:embed="rId4"/>
            <a:stretch>
              <a:fillRect/>
            </a:stretch>
          </a:blipFill>
        </p:spPr>
        <p:txBody>
          <a:bodyPr/>
          <a:lstStyle/>
          <a:p>
            <a:endParaRPr lang="en-IN"/>
          </a:p>
        </p:txBody>
      </p:sp>
      <p:sp>
        <p:nvSpPr>
          <p:cNvPr id="17" name="TextBox 17"/>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Creative: </a:t>
            </a:r>
            <a:r>
              <a:rPr lang="en-US" sz="6099">
                <a:solidFill>
                  <a:srgbClr val="BED730"/>
                </a:solidFill>
                <a:latin typeface="Trebuchet MS Bold"/>
              </a:rPr>
              <a:t>Typography</a:t>
            </a:r>
          </a:p>
        </p:txBody>
      </p:sp>
      <p:grpSp>
        <p:nvGrpSpPr>
          <p:cNvPr id="18" name="Group 12">
            <a:extLst>
              <a:ext uri="{FF2B5EF4-FFF2-40B4-BE49-F238E27FC236}">
                <a16:creationId xmlns:a16="http://schemas.microsoft.com/office/drawing/2014/main" id="{03B68C0A-3E3D-C515-8982-55186B1FB81C}"/>
              </a:ext>
            </a:extLst>
          </p:cNvPr>
          <p:cNvGrpSpPr/>
          <p:nvPr/>
        </p:nvGrpSpPr>
        <p:grpSpPr>
          <a:xfrm>
            <a:off x="-76204" y="-9526"/>
            <a:ext cx="386949" cy="10384793"/>
            <a:chOff x="0" y="0"/>
            <a:chExt cx="81842" cy="2799164"/>
          </a:xfrm>
        </p:grpSpPr>
        <p:sp>
          <p:nvSpPr>
            <p:cNvPr id="19" name="Freeform 13">
              <a:extLst>
                <a:ext uri="{FF2B5EF4-FFF2-40B4-BE49-F238E27FC236}">
                  <a16:creationId xmlns:a16="http://schemas.microsoft.com/office/drawing/2014/main" id="{DD528162-377A-44E3-9695-5232D2FE0E0F}"/>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0" name="TextBox 14">
              <a:extLst>
                <a:ext uri="{FF2B5EF4-FFF2-40B4-BE49-F238E27FC236}">
                  <a16:creationId xmlns:a16="http://schemas.microsoft.com/office/drawing/2014/main" id="{1B419043-48F8-FA46-7C19-78E50C3EBF38}"/>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1" name="Group 18">
            <a:extLst>
              <a:ext uri="{FF2B5EF4-FFF2-40B4-BE49-F238E27FC236}">
                <a16:creationId xmlns:a16="http://schemas.microsoft.com/office/drawing/2014/main" id="{14E266AD-E145-72FE-0221-1A382996F244}"/>
              </a:ext>
            </a:extLst>
          </p:cNvPr>
          <p:cNvGrpSpPr/>
          <p:nvPr/>
        </p:nvGrpSpPr>
        <p:grpSpPr>
          <a:xfrm rot="5400000">
            <a:off x="9055263" y="-9140992"/>
            <a:ext cx="101270" cy="18364203"/>
            <a:chOff x="0" y="0"/>
            <a:chExt cx="12543" cy="4942186"/>
          </a:xfrm>
        </p:grpSpPr>
        <p:sp>
          <p:nvSpPr>
            <p:cNvPr id="22" name="Freeform 19">
              <a:extLst>
                <a:ext uri="{FF2B5EF4-FFF2-40B4-BE49-F238E27FC236}">
                  <a16:creationId xmlns:a16="http://schemas.microsoft.com/office/drawing/2014/main" id="{81A6898E-49FE-D230-C731-C4D119B3C9B4}"/>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3" name="TextBox 20">
              <a:extLst>
                <a:ext uri="{FF2B5EF4-FFF2-40B4-BE49-F238E27FC236}">
                  <a16:creationId xmlns:a16="http://schemas.microsoft.com/office/drawing/2014/main" id="{64C7FF96-7850-9409-76B8-E10AABED1224}"/>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4" name="Group 21">
            <a:extLst>
              <a:ext uri="{FF2B5EF4-FFF2-40B4-BE49-F238E27FC236}">
                <a16:creationId xmlns:a16="http://schemas.microsoft.com/office/drawing/2014/main" id="{2BE4EC00-06A2-63BB-E733-EF12657A29C4}"/>
              </a:ext>
            </a:extLst>
          </p:cNvPr>
          <p:cNvGrpSpPr/>
          <p:nvPr/>
        </p:nvGrpSpPr>
        <p:grpSpPr>
          <a:xfrm rot="5400000">
            <a:off x="9055265" y="1142531"/>
            <a:ext cx="101272" cy="18364199"/>
            <a:chOff x="0" y="0"/>
            <a:chExt cx="12543" cy="4942186"/>
          </a:xfrm>
        </p:grpSpPr>
        <p:sp>
          <p:nvSpPr>
            <p:cNvPr id="25" name="Freeform 22">
              <a:extLst>
                <a:ext uri="{FF2B5EF4-FFF2-40B4-BE49-F238E27FC236}">
                  <a16:creationId xmlns:a16="http://schemas.microsoft.com/office/drawing/2014/main" id="{BE1C1E7D-893A-BAD6-5BE4-ED2A19D414E7}"/>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6" name="TextBox 23">
              <a:extLst>
                <a:ext uri="{FF2B5EF4-FFF2-40B4-BE49-F238E27FC236}">
                  <a16:creationId xmlns:a16="http://schemas.microsoft.com/office/drawing/2014/main" id="{873872F2-1DAB-C255-954C-ECDF9D5C32E3}"/>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3081750" y="2805168"/>
            <a:ext cx="6331741" cy="5899773"/>
          </a:xfrm>
          <a:custGeom>
            <a:avLst/>
            <a:gdLst/>
            <a:ahLst/>
            <a:cxnLst/>
            <a:rect l="l" t="t" r="r" b="b"/>
            <a:pathLst>
              <a:path w="6331741" h="5899773">
                <a:moveTo>
                  <a:pt x="0" y="0"/>
                </a:moveTo>
                <a:lnTo>
                  <a:pt x="6331741" y="0"/>
                </a:lnTo>
                <a:lnTo>
                  <a:pt x="6331741" y="5899773"/>
                </a:lnTo>
                <a:lnTo>
                  <a:pt x="0" y="5899773"/>
                </a:lnTo>
                <a:lnTo>
                  <a:pt x="0" y="0"/>
                </a:lnTo>
                <a:close/>
              </a:path>
            </a:pathLst>
          </a:custGeom>
          <a:blipFill>
            <a:blip r:embed="rId3"/>
            <a:stretch>
              <a:fillRect/>
            </a:stretch>
          </a:blipFill>
        </p:spPr>
        <p:txBody>
          <a:bodyPr/>
          <a:lstStyle/>
          <a:p>
            <a:endParaRPr lang="en-IN"/>
          </a:p>
        </p:txBody>
      </p:sp>
      <p:sp>
        <p:nvSpPr>
          <p:cNvPr id="16" name="Freeform 16"/>
          <p:cNvSpPr/>
          <p:nvPr/>
        </p:nvSpPr>
        <p:spPr>
          <a:xfrm>
            <a:off x="10071566" y="2805168"/>
            <a:ext cx="5738533" cy="5789510"/>
          </a:xfrm>
          <a:custGeom>
            <a:avLst/>
            <a:gdLst/>
            <a:ahLst/>
            <a:cxnLst/>
            <a:rect l="l" t="t" r="r" b="b"/>
            <a:pathLst>
              <a:path w="5738533" h="5789510">
                <a:moveTo>
                  <a:pt x="0" y="0"/>
                </a:moveTo>
                <a:lnTo>
                  <a:pt x="5738533" y="0"/>
                </a:lnTo>
                <a:lnTo>
                  <a:pt x="5738533" y="5789510"/>
                </a:lnTo>
                <a:lnTo>
                  <a:pt x="0" y="5789510"/>
                </a:lnTo>
                <a:lnTo>
                  <a:pt x="0" y="0"/>
                </a:lnTo>
                <a:close/>
              </a:path>
            </a:pathLst>
          </a:custGeom>
          <a:blipFill>
            <a:blip r:embed="rId4"/>
            <a:stretch>
              <a:fillRect l="-2618" t="-10832" b="-459"/>
            </a:stretch>
          </a:blipFill>
        </p:spPr>
        <p:txBody>
          <a:bodyPr/>
          <a:lstStyle/>
          <a:p>
            <a:endParaRPr lang="en-IN"/>
          </a:p>
        </p:txBody>
      </p:sp>
      <p:sp>
        <p:nvSpPr>
          <p:cNvPr id="17" name="TextBox 17"/>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Creative </a:t>
            </a:r>
            <a:r>
              <a:rPr lang="en-US" sz="6099">
                <a:solidFill>
                  <a:srgbClr val="BED730"/>
                </a:solidFill>
                <a:latin typeface="Trebuchet MS Bold"/>
              </a:rPr>
              <a:t>Template</a:t>
            </a:r>
          </a:p>
        </p:txBody>
      </p:sp>
      <p:grpSp>
        <p:nvGrpSpPr>
          <p:cNvPr id="18" name="Group 12">
            <a:extLst>
              <a:ext uri="{FF2B5EF4-FFF2-40B4-BE49-F238E27FC236}">
                <a16:creationId xmlns:a16="http://schemas.microsoft.com/office/drawing/2014/main" id="{FB1AE904-AAD2-44C9-2A12-623BC3E89E88}"/>
              </a:ext>
            </a:extLst>
          </p:cNvPr>
          <p:cNvGrpSpPr/>
          <p:nvPr/>
        </p:nvGrpSpPr>
        <p:grpSpPr>
          <a:xfrm>
            <a:off x="-76204" y="-9526"/>
            <a:ext cx="386949" cy="10384793"/>
            <a:chOff x="0" y="0"/>
            <a:chExt cx="81842" cy="2799164"/>
          </a:xfrm>
        </p:grpSpPr>
        <p:sp>
          <p:nvSpPr>
            <p:cNvPr id="19" name="Freeform 13">
              <a:extLst>
                <a:ext uri="{FF2B5EF4-FFF2-40B4-BE49-F238E27FC236}">
                  <a16:creationId xmlns:a16="http://schemas.microsoft.com/office/drawing/2014/main" id="{E4667269-CA33-55CE-C748-6B1070946FD5}"/>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0" name="TextBox 14">
              <a:extLst>
                <a:ext uri="{FF2B5EF4-FFF2-40B4-BE49-F238E27FC236}">
                  <a16:creationId xmlns:a16="http://schemas.microsoft.com/office/drawing/2014/main" id="{1D4C0328-A659-2A88-CACD-7EEF44C2BB64}"/>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1" name="Group 18">
            <a:extLst>
              <a:ext uri="{FF2B5EF4-FFF2-40B4-BE49-F238E27FC236}">
                <a16:creationId xmlns:a16="http://schemas.microsoft.com/office/drawing/2014/main" id="{6072959A-21B3-2BB4-EAE9-EBCD44351BD2}"/>
              </a:ext>
            </a:extLst>
          </p:cNvPr>
          <p:cNvGrpSpPr/>
          <p:nvPr/>
        </p:nvGrpSpPr>
        <p:grpSpPr>
          <a:xfrm rot="5400000">
            <a:off x="9055263" y="-9140992"/>
            <a:ext cx="101270" cy="18364203"/>
            <a:chOff x="0" y="0"/>
            <a:chExt cx="12543" cy="4942186"/>
          </a:xfrm>
        </p:grpSpPr>
        <p:sp>
          <p:nvSpPr>
            <p:cNvPr id="22" name="Freeform 19">
              <a:extLst>
                <a:ext uri="{FF2B5EF4-FFF2-40B4-BE49-F238E27FC236}">
                  <a16:creationId xmlns:a16="http://schemas.microsoft.com/office/drawing/2014/main" id="{516E6064-E58A-9C90-A5BD-5554621EEDA5}"/>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3" name="TextBox 20">
              <a:extLst>
                <a:ext uri="{FF2B5EF4-FFF2-40B4-BE49-F238E27FC236}">
                  <a16:creationId xmlns:a16="http://schemas.microsoft.com/office/drawing/2014/main" id="{66058601-8537-34FD-81D1-BC851440649D}"/>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4" name="Group 21">
            <a:extLst>
              <a:ext uri="{FF2B5EF4-FFF2-40B4-BE49-F238E27FC236}">
                <a16:creationId xmlns:a16="http://schemas.microsoft.com/office/drawing/2014/main" id="{CB811228-4BB7-254C-11F9-CD072A0164E0}"/>
              </a:ext>
            </a:extLst>
          </p:cNvPr>
          <p:cNvGrpSpPr/>
          <p:nvPr/>
        </p:nvGrpSpPr>
        <p:grpSpPr>
          <a:xfrm rot="5400000">
            <a:off x="9055265" y="1142531"/>
            <a:ext cx="101272" cy="18364199"/>
            <a:chOff x="0" y="0"/>
            <a:chExt cx="12543" cy="4942186"/>
          </a:xfrm>
        </p:grpSpPr>
        <p:sp>
          <p:nvSpPr>
            <p:cNvPr id="25" name="Freeform 22">
              <a:extLst>
                <a:ext uri="{FF2B5EF4-FFF2-40B4-BE49-F238E27FC236}">
                  <a16:creationId xmlns:a16="http://schemas.microsoft.com/office/drawing/2014/main" id="{0E2DA4B1-B9A6-D658-92E9-CEC1B60BC3B5}"/>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6" name="TextBox 23">
              <a:extLst>
                <a:ext uri="{FF2B5EF4-FFF2-40B4-BE49-F238E27FC236}">
                  <a16:creationId xmlns:a16="http://schemas.microsoft.com/office/drawing/2014/main" id="{7E588A73-B5BA-E841-BFCA-4CDB109C22A9}"/>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TextBox 15"/>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Creative Template: </a:t>
            </a:r>
            <a:r>
              <a:rPr lang="en-US" sz="6099">
                <a:solidFill>
                  <a:srgbClr val="BED730"/>
                </a:solidFill>
                <a:latin typeface="Trebuchet MS Bold"/>
              </a:rPr>
              <a:t>Hashtags</a:t>
            </a:r>
          </a:p>
        </p:txBody>
      </p:sp>
      <p:sp>
        <p:nvSpPr>
          <p:cNvPr id="16" name="TextBox 16"/>
          <p:cNvSpPr txBox="1"/>
          <p:nvPr/>
        </p:nvSpPr>
        <p:spPr>
          <a:xfrm>
            <a:off x="1238955" y="3085031"/>
            <a:ext cx="15733886" cy="5455211"/>
          </a:xfrm>
          <a:prstGeom prst="rect">
            <a:avLst/>
          </a:prstGeom>
        </p:spPr>
        <p:txBody>
          <a:bodyPr lIns="0" tIns="0" rIns="0" bIns="0" rtlCol="0" anchor="t">
            <a:spAutoFit/>
          </a:bodyPr>
          <a:lstStyle/>
          <a:p>
            <a:pPr marL="916854" lvl="1" indent="-458427" algn="l">
              <a:lnSpc>
                <a:spcPct val="150000"/>
              </a:lnSpc>
              <a:buAutoNum type="arabicPeriod"/>
            </a:pPr>
            <a:r>
              <a:rPr lang="en-US" sz="3000" b="1" dirty="0">
                <a:solidFill>
                  <a:srgbClr val="000000"/>
                </a:solidFill>
                <a:latin typeface="Trebuchet MS" panose="020B0603020202020204" pitchFamily="34" charset="0"/>
              </a:rPr>
              <a:t>#successwithSIFY: </a:t>
            </a:r>
            <a:r>
              <a:rPr lang="en-US" sz="3000" dirty="0">
                <a:solidFill>
                  <a:srgbClr val="000000"/>
                </a:solidFill>
                <a:latin typeface="Trebuchet MS" panose="020B0603020202020204" pitchFamily="34" charset="0"/>
              </a:rPr>
              <a:t>Customer speaks/case studies</a:t>
            </a:r>
          </a:p>
          <a:p>
            <a:pPr marL="916854" lvl="1" indent="-458427" algn="l">
              <a:lnSpc>
                <a:spcPct val="150000"/>
              </a:lnSpc>
              <a:buAutoNum type="arabicPeriod"/>
            </a:pPr>
            <a:r>
              <a:rPr lang="en-US" sz="3000" b="1" dirty="0">
                <a:solidFill>
                  <a:srgbClr val="000000"/>
                </a:solidFill>
                <a:latin typeface="Trebuchet MS" panose="020B0603020202020204" pitchFamily="34" charset="0"/>
              </a:rPr>
              <a:t>#SIFYblogs: </a:t>
            </a:r>
            <a:r>
              <a:rPr lang="en-US" sz="3000" dirty="0">
                <a:solidFill>
                  <a:srgbClr val="000000"/>
                </a:solidFill>
                <a:latin typeface="Trebuchet MS" panose="020B0603020202020204" pitchFamily="34" charset="0"/>
              </a:rPr>
              <a:t>Blogs</a:t>
            </a:r>
          </a:p>
          <a:p>
            <a:pPr marL="916854" lvl="1" indent="-458427" algn="l">
              <a:lnSpc>
                <a:spcPct val="150000"/>
              </a:lnSpc>
              <a:buAutoNum type="arabicPeriod"/>
            </a:pPr>
            <a:r>
              <a:rPr lang="en-US" sz="3000" b="1" dirty="0">
                <a:solidFill>
                  <a:srgbClr val="000000"/>
                </a:solidFill>
                <a:latin typeface="Trebuchet MS" panose="020B0603020202020204" pitchFamily="34" charset="0"/>
              </a:rPr>
              <a:t>#SIFYwins: </a:t>
            </a:r>
            <a:r>
              <a:rPr lang="en-US" sz="3000" dirty="0">
                <a:solidFill>
                  <a:srgbClr val="000000"/>
                </a:solidFill>
                <a:latin typeface="Trebuchet MS" panose="020B0603020202020204" pitchFamily="34" charset="0"/>
              </a:rPr>
              <a:t>Recognition</a:t>
            </a:r>
          </a:p>
          <a:p>
            <a:pPr marL="916854" lvl="1" indent="-458427" algn="l">
              <a:lnSpc>
                <a:spcPct val="150000"/>
              </a:lnSpc>
              <a:buAutoNum type="arabicPeriod"/>
            </a:pPr>
            <a:r>
              <a:rPr lang="en-US" sz="3000" b="1" dirty="0">
                <a:solidFill>
                  <a:srgbClr val="000000"/>
                </a:solidFill>
                <a:latin typeface="Trebuchet MS" panose="020B0603020202020204" pitchFamily="34" charset="0"/>
              </a:rPr>
              <a:t>#SIFYat__________ :</a:t>
            </a:r>
            <a:r>
              <a:rPr lang="en-US" sz="3000" dirty="0">
                <a:solidFill>
                  <a:srgbClr val="000000"/>
                </a:solidFill>
                <a:latin typeface="Trebuchet MS" panose="020B0603020202020204" pitchFamily="34" charset="0"/>
              </a:rPr>
              <a:t> Event participation</a:t>
            </a:r>
          </a:p>
          <a:p>
            <a:pPr marL="916854" lvl="1" indent="-458427" algn="l">
              <a:lnSpc>
                <a:spcPct val="150000"/>
              </a:lnSpc>
              <a:buAutoNum type="arabicPeriod"/>
            </a:pPr>
            <a:r>
              <a:rPr lang="en-US" sz="3000" b="1" dirty="0">
                <a:solidFill>
                  <a:srgbClr val="000000"/>
                </a:solidFill>
                <a:latin typeface="Trebuchet MS" panose="020B0603020202020204" pitchFamily="34" charset="0"/>
              </a:rPr>
              <a:t>#starsofSIFY &amp; #peopleofSIFY:</a:t>
            </a:r>
            <a:r>
              <a:rPr lang="en-US" sz="3000" dirty="0">
                <a:solidFill>
                  <a:srgbClr val="000000"/>
                </a:solidFill>
                <a:latin typeface="Trebuchet MS" panose="020B0603020202020204" pitchFamily="34" charset="0"/>
              </a:rPr>
              <a:t> Employee features</a:t>
            </a:r>
          </a:p>
          <a:p>
            <a:pPr marL="916854" lvl="1" indent="-458427" algn="l">
              <a:lnSpc>
                <a:spcPct val="150000"/>
              </a:lnSpc>
              <a:buAutoNum type="arabicPeriod"/>
            </a:pPr>
            <a:r>
              <a:rPr lang="en-US" sz="3000" b="1" dirty="0">
                <a:solidFill>
                  <a:srgbClr val="000000"/>
                </a:solidFill>
                <a:latin typeface="Trebuchet MS" panose="020B0603020202020204" pitchFamily="34" charset="0"/>
              </a:rPr>
              <a:t>#SIFYfeatured:</a:t>
            </a:r>
            <a:r>
              <a:rPr lang="en-US" sz="3000" dirty="0">
                <a:solidFill>
                  <a:srgbClr val="000000"/>
                </a:solidFill>
                <a:latin typeface="Trebuchet MS" panose="020B0603020202020204" pitchFamily="34" charset="0"/>
              </a:rPr>
              <a:t> Media Coverage</a:t>
            </a:r>
          </a:p>
          <a:p>
            <a:pPr marL="916854" lvl="1" indent="-458427" algn="l">
              <a:lnSpc>
                <a:spcPct val="150000"/>
              </a:lnSpc>
              <a:buAutoNum type="arabicPeriod"/>
            </a:pPr>
            <a:r>
              <a:rPr lang="en-US" sz="3000" b="1" dirty="0">
                <a:solidFill>
                  <a:srgbClr val="000000"/>
                </a:solidFill>
                <a:latin typeface="Trebuchet MS" panose="020B0603020202020204" pitchFamily="34" charset="0"/>
              </a:rPr>
              <a:t>#lifeatSify:</a:t>
            </a:r>
            <a:r>
              <a:rPr lang="en-US" sz="3000" dirty="0">
                <a:solidFill>
                  <a:srgbClr val="000000"/>
                </a:solidFill>
                <a:latin typeface="Trebuchet MS" panose="020B0603020202020204" pitchFamily="34" charset="0"/>
              </a:rPr>
              <a:t> Office Celebrations</a:t>
            </a:r>
          </a:p>
          <a:p>
            <a:pPr marL="916854" lvl="1" indent="-458427" algn="l">
              <a:lnSpc>
                <a:spcPct val="150000"/>
              </a:lnSpc>
              <a:buAutoNum type="arabicPeriod"/>
            </a:pPr>
            <a:r>
              <a:rPr lang="en-US" sz="3000" b="1" dirty="0">
                <a:solidFill>
                  <a:srgbClr val="000000"/>
                </a:solidFill>
                <a:latin typeface="Trebuchet MS" panose="020B0603020202020204" pitchFamily="34" charset="0"/>
              </a:rPr>
              <a:t>#stayaheadwithSIFY:</a:t>
            </a:r>
            <a:r>
              <a:rPr lang="en-US" sz="3000" dirty="0">
                <a:solidFill>
                  <a:srgbClr val="000000"/>
                </a:solidFill>
                <a:latin typeface="Trebuchet MS" panose="020B0603020202020204" pitchFamily="34" charset="0"/>
              </a:rPr>
              <a:t> Service-related posts </a:t>
            </a:r>
          </a:p>
        </p:txBody>
      </p:sp>
      <p:grpSp>
        <p:nvGrpSpPr>
          <p:cNvPr id="17" name="Group 12">
            <a:extLst>
              <a:ext uri="{FF2B5EF4-FFF2-40B4-BE49-F238E27FC236}">
                <a16:creationId xmlns:a16="http://schemas.microsoft.com/office/drawing/2014/main" id="{5AB46C58-E73A-EB84-18B3-411796FF0EE9}"/>
              </a:ext>
            </a:extLst>
          </p:cNvPr>
          <p:cNvGrpSpPr/>
          <p:nvPr/>
        </p:nvGrpSpPr>
        <p:grpSpPr>
          <a:xfrm>
            <a:off x="-76204" y="-9526"/>
            <a:ext cx="386949" cy="10384793"/>
            <a:chOff x="0" y="0"/>
            <a:chExt cx="81842" cy="2799164"/>
          </a:xfrm>
        </p:grpSpPr>
        <p:sp>
          <p:nvSpPr>
            <p:cNvPr id="18" name="Freeform 13">
              <a:extLst>
                <a:ext uri="{FF2B5EF4-FFF2-40B4-BE49-F238E27FC236}">
                  <a16:creationId xmlns:a16="http://schemas.microsoft.com/office/drawing/2014/main" id="{E528617D-6934-0C12-F7C7-D0B752FD9D7F}"/>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19" name="TextBox 14">
              <a:extLst>
                <a:ext uri="{FF2B5EF4-FFF2-40B4-BE49-F238E27FC236}">
                  <a16:creationId xmlns:a16="http://schemas.microsoft.com/office/drawing/2014/main" id="{B38E8BEA-938F-266D-C40F-7FBB8C21D831}"/>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0" name="Group 18">
            <a:extLst>
              <a:ext uri="{FF2B5EF4-FFF2-40B4-BE49-F238E27FC236}">
                <a16:creationId xmlns:a16="http://schemas.microsoft.com/office/drawing/2014/main" id="{93269ABB-BE86-2964-572F-828837948868}"/>
              </a:ext>
            </a:extLst>
          </p:cNvPr>
          <p:cNvGrpSpPr/>
          <p:nvPr/>
        </p:nvGrpSpPr>
        <p:grpSpPr>
          <a:xfrm rot="5400000">
            <a:off x="9055263" y="-9140992"/>
            <a:ext cx="101270" cy="18364203"/>
            <a:chOff x="0" y="0"/>
            <a:chExt cx="12543" cy="4942186"/>
          </a:xfrm>
        </p:grpSpPr>
        <p:sp>
          <p:nvSpPr>
            <p:cNvPr id="21" name="Freeform 19">
              <a:extLst>
                <a:ext uri="{FF2B5EF4-FFF2-40B4-BE49-F238E27FC236}">
                  <a16:creationId xmlns:a16="http://schemas.microsoft.com/office/drawing/2014/main" id="{DE0B4C2F-DAFF-502B-4665-8C8894D1B5B3}"/>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2" name="TextBox 20">
              <a:extLst>
                <a:ext uri="{FF2B5EF4-FFF2-40B4-BE49-F238E27FC236}">
                  <a16:creationId xmlns:a16="http://schemas.microsoft.com/office/drawing/2014/main" id="{F52F2081-F912-82FC-7D6B-6E38FD7E6C21}"/>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3" name="Group 21">
            <a:extLst>
              <a:ext uri="{FF2B5EF4-FFF2-40B4-BE49-F238E27FC236}">
                <a16:creationId xmlns:a16="http://schemas.microsoft.com/office/drawing/2014/main" id="{6AA94D61-42CB-5A90-6AC6-92A683702977}"/>
              </a:ext>
            </a:extLst>
          </p:cNvPr>
          <p:cNvGrpSpPr/>
          <p:nvPr/>
        </p:nvGrpSpPr>
        <p:grpSpPr>
          <a:xfrm rot="5400000">
            <a:off x="9055265" y="1142531"/>
            <a:ext cx="101272" cy="18364199"/>
            <a:chOff x="0" y="0"/>
            <a:chExt cx="12543" cy="4942186"/>
          </a:xfrm>
        </p:grpSpPr>
        <p:sp>
          <p:nvSpPr>
            <p:cNvPr id="24" name="Freeform 22">
              <a:extLst>
                <a:ext uri="{FF2B5EF4-FFF2-40B4-BE49-F238E27FC236}">
                  <a16:creationId xmlns:a16="http://schemas.microsoft.com/office/drawing/2014/main" id="{F1F1575D-EB02-EB44-767B-C1AB0CE6131A}"/>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3">
              <a:extLst>
                <a:ext uri="{FF2B5EF4-FFF2-40B4-BE49-F238E27FC236}">
                  <a16:creationId xmlns:a16="http://schemas.microsoft.com/office/drawing/2014/main" id="{06CDDD49-779D-029A-2B1F-D25C4A8C04B2}"/>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TextBox 15"/>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Creative: </a:t>
            </a:r>
            <a:r>
              <a:rPr lang="en-US" sz="6099">
                <a:solidFill>
                  <a:srgbClr val="BED730"/>
                </a:solidFill>
                <a:latin typeface="Trebuchet MS Bold"/>
              </a:rPr>
              <a:t>Imagery Guidelines</a:t>
            </a:r>
          </a:p>
        </p:txBody>
      </p:sp>
      <p:sp>
        <p:nvSpPr>
          <p:cNvPr id="16" name="TextBox 16"/>
          <p:cNvSpPr txBox="1"/>
          <p:nvPr/>
        </p:nvSpPr>
        <p:spPr>
          <a:xfrm>
            <a:off x="918103" y="3355488"/>
            <a:ext cx="16230600" cy="5089727"/>
          </a:xfrm>
          <a:prstGeom prst="rect">
            <a:avLst/>
          </a:prstGeom>
        </p:spPr>
        <p:txBody>
          <a:bodyPr lIns="0" tIns="0" rIns="0" bIns="0" rtlCol="0" anchor="t">
            <a:spAutoFit/>
          </a:bodyPr>
          <a:lstStyle/>
          <a:p>
            <a:pPr marL="863599" lvl="1" indent="-431800" algn="just">
              <a:lnSpc>
                <a:spcPts val="3999"/>
              </a:lnSpc>
              <a:buFont typeface="Arial"/>
              <a:buChar char="•"/>
            </a:pPr>
            <a:r>
              <a:rPr lang="en-US" sz="3000" dirty="0">
                <a:solidFill>
                  <a:srgbClr val="000000"/>
                </a:solidFill>
                <a:latin typeface="Trebuchet MS Bold"/>
              </a:rPr>
              <a:t>Image Quality:</a:t>
            </a:r>
            <a:r>
              <a:rPr lang="en-US" sz="3000" dirty="0">
                <a:solidFill>
                  <a:srgbClr val="000000"/>
                </a:solidFill>
                <a:latin typeface="Trebuchet MS"/>
              </a:rPr>
              <a:t> Use high-resolution images (at least 1200x1200/ 1200x627 pixels) to ensure clarity and sharpness. Consider using a slight blur effect on background images to bring the foreground text or graphics into sharper focus. Ensure the background does not detract from the main message.</a:t>
            </a:r>
          </a:p>
          <a:p>
            <a:pPr marL="863599" lvl="1" indent="-431800" algn="just">
              <a:lnSpc>
                <a:spcPts val="3999"/>
              </a:lnSpc>
              <a:buFont typeface="Arial"/>
              <a:buChar char="•"/>
            </a:pPr>
            <a:r>
              <a:rPr lang="en-US" sz="3000" dirty="0">
                <a:solidFill>
                  <a:srgbClr val="000000"/>
                </a:solidFill>
                <a:latin typeface="Trebuchet MS Bold"/>
              </a:rPr>
              <a:t>Human Imagery:</a:t>
            </a:r>
            <a:r>
              <a:rPr lang="en-US" sz="3000" dirty="0">
                <a:solidFill>
                  <a:srgbClr val="000000"/>
                </a:solidFill>
                <a:latin typeface="Trebuchet MS"/>
              </a:rPr>
              <a:t> Images of real humans- Modern workforce, IT professional(s) working with relevant technology, attending virtual meetings. Create a sense of movement in images to show people at work, energetic, determined and enterprising.</a:t>
            </a:r>
          </a:p>
          <a:p>
            <a:pPr marL="863599" lvl="1" indent="-431800" algn="just">
              <a:lnSpc>
                <a:spcPts val="3999"/>
              </a:lnSpc>
              <a:buFont typeface="Arial"/>
              <a:buChar char="•"/>
            </a:pPr>
            <a:r>
              <a:rPr lang="en-US" sz="3000" dirty="0">
                <a:solidFill>
                  <a:srgbClr val="000000"/>
                </a:solidFill>
                <a:latin typeface="Trebuchet MS Bold"/>
              </a:rPr>
              <a:t>Real Employees:</a:t>
            </a:r>
            <a:r>
              <a:rPr lang="en-US" sz="3000" dirty="0">
                <a:solidFill>
                  <a:srgbClr val="000000"/>
                </a:solidFill>
                <a:latin typeface="Trebuchet MS"/>
              </a:rPr>
              <a:t> Whenever possible, use images of real Sify employees instead of models. Capture candid moments of employees at work or interacting with clients to convey a genuine and relatable brand image.</a:t>
            </a:r>
          </a:p>
        </p:txBody>
      </p:sp>
      <p:grpSp>
        <p:nvGrpSpPr>
          <p:cNvPr id="17" name="Group 12">
            <a:extLst>
              <a:ext uri="{FF2B5EF4-FFF2-40B4-BE49-F238E27FC236}">
                <a16:creationId xmlns:a16="http://schemas.microsoft.com/office/drawing/2014/main" id="{1D9F41A8-05DB-F56B-FCF1-27389B0DCAF1}"/>
              </a:ext>
            </a:extLst>
          </p:cNvPr>
          <p:cNvGrpSpPr/>
          <p:nvPr/>
        </p:nvGrpSpPr>
        <p:grpSpPr>
          <a:xfrm>
            <a:off x="-76204" y="-9526"/>
            <a:ext cx="386949" cy="10384793"/>
            <a:chOff x="0" y="0"/>
            <a:chExt cx="81842" cy="2799164"/>
          </a:xfrm>
        </p:grpSpPr>
        <p:sp>
          <p:nvSpPr>
            <p:cNvPr id="18" name="Freeform 13">
              <a:extLst>
                <a:ext uri="{FF2B5EF4-FFF2-40B4-BE49-F238E27FC236}">
                  <a16:creationId xmlns:a16="http://schemas.microsoft.com/office/drawing/2014/main" id="{E424B058-0731-4835-0F57-096AAD6CA162}"/>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19" name="TextBox 14">
              <a:extLst>
                <a:ext uri="{FF2B5EF4-FFF2-40B4-BE49-F238E27FC236}">
                  <a16:creationId xmlns:a16="http://schemas.microsoft.com/office/drawing/2014/main" id="{51C2DCD0-1360-D31F-6965-C105AA88AF81}"/>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0" name="Group 18">
            <a:extLst>
              <a:ext uri="{FF2B5EF4-FFF2-40B4-BE49-F238E27FC236}">
                <a16:creationId xmlns:a16="http://schemas.microsoft.com/office/drawing/2014/main" id="{EE9B2EE0-068F-9EE5-A530-A368602526BB}"/>
              </a:ext>
            </a:extLst>
          </p:cNvPr>
          <p:cNvGrpSpPr/>
          <p:nvPr/>
        </p:nvGrpSpPr>
        <p:grpSpPr>
          <a:xfrm rot="5400000">
            <a:off x="9055263" y="-9140992"/>
            <a:ext cx="101270" cy="18364203"/>
            <a:chOff x="0" y="0"/>
            <a:chExt cx="12543" cy="4942186"/>
          </a:xfrm>
        </p:grpSpPr>
        <p:sp>
          <p:nvSpPr>
            <p:cNvPr id="21" name="Freeform 19">
              <a:extLst>
                <a:ext uri="{FF2B5EF4-FFF2-40B4-BE49-F238E27FC236}">
                  <a16:creationId xmlns:a16="http://schemas.microsoft.com/office/drawing/2014/main" id="{F0578FE9-D444-FC2B-2F86-376A8A1D3E35}"/>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2" name="TextBox 20">
              <a:extLst>
                <a:ext uri="{FF2B5EF4-FFF2-40B4-BE49-F238E27FC236}">
                  <a16:creationId xmlns:a16="http://schemas.microsoft.com/office/drawing/2014/main" id="{452CAF7C-719A-66BC-E36B-67B82DC1C7CD}"/>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3" name="Group 21">
            <a:extLst>
              <a:ext uri="{FF2B5EF4-FFF2-40B4-BE49-F238E27FC236}">
                <a16:creationId xmlns:a16="http://schemas.microsoft.com/office/drawing/2014/main" id="{3F8DBE2D-FF52-D37C-556A-E79671F25E32}"/>
              </a:ext>
            </a:extLst>
          </p:cNvPr>
          <p:cNvGrpSpPr/>
          <p:nvPr/>
        </p:nvGrpSpPr>
        <p:grpSpPr>
          <a:xfrm rot="5400000">
            <a:off x="9055265" y="1142531"/>
            <a:ext cx="101272" cy="18364199"/>
            <a:chOff x="0" y="0"/>
            <a:chExt cx="12543" cy="4942186"/>
          </a:xfrm>
        </p:grpSpPr>
        <p:sp>
          <p:nvSpPr>
            <p:cNvPr id="24" name="Freeform 22">
              <a:extLst>
                <a:ext uri="{FF2B5EF4-FFF2-40B4-BE49-F238E27FC236}">
                  <a16:creationId xmlns:a16="http://schemas.microsoft.com/office/drawing/2014/main" id="{4E9C8FEE-40CD-5618-16C7-C081DF362E3F}"/>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3">
              <a:extLst>
                <a:ext uri="{FF2B5EF4-FFF2-40B4-BE49-F238E27FC236}">
                  <a16:creationId xmlns:a16="http://schemas.microsoft.com/office/drawing/2014/main" id="{35DFD7EA-988A-FB7E-C520-AAF73EAF69AF}"/>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TextBox 15"/>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Creative: </a:t>
            </a:r>
            <a:r>
              <a:rPr lang="en-US" sz="6099">
                <a:solidFill>
                  <a:srgbClr val="BED730"/>
                </a:solidFill>
                <a:latin typeface="Trebuchet MS Bold"/>
              </a:rPr>
              <a:t>Imagery Guidelines</a:t>
            </a:r>
          </a:p>
        </p:txBody>
      </p:sp>
      <p:sp>
        <p:nvSpPr>
          <p:cNvPr id="16" name="TextBox 16"/>
          <p:cNvSpPr txBox="1"/>
          <p:nvPr/>
        </p:nvSpPr>
        <p:spPr>
          <a:xfrm>
            <a:off x="1028700" y="3402006"/>
            <a:ext cx="16230600" cy="4576766"/>
          </a:xfrm>
          <a:prstGeom prst="rect">
            <a:avLst/>
          </a:prstGeom>
        </p:spPr>
        <p:txBody>
          <a:bodyPr lIns="0" tIns="0" rIns="0" bIns="0" rtlCol="0" anchor="t">
            <a:spAutoFit/>
          </a:bodyPr>
          <a:lstStyle/>
          <a:p>
            <a:pPr marL="863599" lvl="1" indent="-431800" algn="just">
              <a:lnSpc>
                <a:spcPts val="3999"/>
              </a:lnSpc>
              <a:buFont typeface="Arial"/>
              <a:buChar char="•"/>
            </a:pPr>
            <a:r>
              <a:rPr lang="en-US" sz="3000" dirty="0">
                <a:solidFill>
                  <a:srgbClr val="000000"/>
                </a:solidFill>
                <a:latin typeface="Trebuchet MS Bold"/>
              </a:rPr>
              <a:t>Screenshots and Mockups:</a:t>
            </a:r>
            <a:r>
              <a:rPr lang="en-US" sz="3000" dirty="0">
                <a:solidFill>
                  <a:srgbClr val="000000"/>
                </a:solidFill>
                <a:latin typeface="Trebuchet MS"/>
              </a:rPr>
              <a:t> Show screenshots and mock-ups of interfaces and digital platforms developed by Sify.</a:t>
            </a:r>
          </a:p>
          <a:p>
            <a:pPr marL="863599" lvl="1" indent="-431800" algn="just">
              <a:lnSpc>
                <a:spcPts val="3999"/>
              </a:lnSpc>
              <a:buFont typeface="Arial"/>
              <a:buChar char="•"/>
            </a:pPr>
            <a:r>
              <a:rPr lang="en-US" sz="3000" dirty="0">
                <a:solidFill>
                  <a:srgbClr val="000000"/>
                </a:solidFill>
                <a:latin typeface="Trebuchet MS"/>
              </a:rPr>
              <a:t>Background: Abstract technical textures like data streams, connected network, network diagrams, data center infrastructure, etc. Use images of cities to communicate our event locations.</a:t>
            </a:r>
          </a:p>
          <a:p>
            <a:pPr marL="863599" lvl="1" indent="-431800" algn="just">
              <a:lnSpc>
                <a:spcPts val="3999"/>
              </a:lnSpc>
              <a:buFont typeface="Arial"/>
              <a:buChar char="•"/>
            </a:pPr>
            <a:r>
              <a:rPr lang="en-US" sz="3000" dirty="0">
                <a:solidFill>
                  <a:srgbClr val="000000"/>
                </a:solidFill>
                <a:latin typeface="Trebuchet MS Bold"/>
              </a:rPr>
              <a:t>Dynamic Visuals:</a:t>
            </a:r>
            <a:r>
              <a:rPr lang="en-US" sz="3000" dirty="0">
                <a:solidFill>
                  <a:srgbClr val="000000"/>
                </a:solidFill>
                <a:latin typeface="Trebuchet MS"/>
              </a:rPr>
              <a:t> Use dynamic visuals that represent innovation, digital transformation, and user interaction. Use imagery to represent futuristic concepts.</a:t>
            </a:r>
          </a:p>
          <a:p>
            <a:pPr marL="863599" lvl="1" indent="-431800" algn="just">
              <a:lnSpc>
                <a:spcPts val="3999"/>
              </a:lnSpc>
              <a:buFont typeface="Arial"/>
              <a:buChar char="•"/>
            </a:pPr>
            <a:r>
              <a:rPr lang="en-US" sz="3000" dirty="0">
                <a:solidFill>
                  <a:srgbClr val="000000"/>
                </a:solidFill>
                <a:latin typeface="Trebuchet MS Bold"/>
              </a:rPr>
              <a:t>Cultural Sensitivity:</a:t>
            </a:r>
            <a:r>
              <a:rPr lang="en-US" sz="3000" dirty="0">
                <a:solidFill>
                  <a:srgbClr val="000000"/>
                </a:solidFill>
                <a:latin typeface="Trebuchet MS"/>
              </a:rPr>
              <a:t> Be mindful of cultural representations. Ensure images are appropriate and respectful to all audiences.</a:t>
            </a:r>
          </a:p>
        </p:txBody>
      </p:sp>
      <p:grpSp>
        <p:nvGrpSpPr>
          <p:cNvPr id="17" name="Group 12">
            <a:extLst>
              <a:ext uri="{FF2B5EF4-FFF2-40B4-BE49-F238E27FC236}">
                <a16:creationId xmlns:a16="http://schemas.microsoft.com/office/drawing/2014/main" id="{2224741E-1B96-8DC0-EE1C-BB781B0D7273}"/>
              </a:ext>
            </a:extLst>
          </p:cNvPr>
          <p:cNvGrpSpPr/>
          <p:nvPr/>
        </p:nvGrpSpPr>
        <p:grpSpPr>
          <a:xfrm>
            <a:off x="-76204" y="-9526"/>
            <a:ext cx="386949" cy="10384793"/>
            <a:chOff x="0" y="0"/>
            <a:chExt cx="81842" cy="2799164"/>
          </a:xfrm>
        </p:grpSpPr>
        <p:sp>
          <p:nvSpPr>
            <p:cNvPr id="18" name="Freeform 13">
              <a:extLst>
                <a:ext uri="{FF2B5EF4-FFF2-40B4-BE49-F238E27FC236}">
                  <a16:creationId xmlns:a16="http://schemas.microsoft.com/office/drawing/2014/main" id="{A3087810-064B-B97C-E253-8437C3DAA5BD}"/>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19" name="TextBox 14">
              <a:extLst>
                <a:ext uri="{FF2B5EF4-FFF2-40B4-BE49-F238E27FC236}">
                  <a16:creationId xmlns:a16="http://schemas.microsoft.com/office/drawing/2014/main" id="{7E0396FA-1A5A-3895-D6A2-D34F232EC87B}"/>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0" name="Group 18">
            <a:extLst>
              <a:ext uri="{FF2B5EF4-FFF2-40B4-BE49-F238E27FC236}">
                <a16:creationId xmlns:a16="http://schemas.microsoft.com/office/drawing/2014/main" id="{ADC52533-8B8F-FBF5-697E-E08E72A44DC3}"/>
              </a:ext>
            </a:extLst>
          </p:cNvPr>
          <p:cNvGrpSpPr/>
          <p:nvPr/>
        </p:nvGrpSpPr>
        <p:grpSpPr>
          <a:xfrm rot="5400000">
            <a:off x="9055263" y="-9140992"/>
            <a:ext cx="101270" cy="18364203"/>
            <a:chOff x="0" y="0"/>
            <a:chExt cx="12543" cy="4942186"/>
          </a:xfrm>
        </p:grpSpPr>
        <p:sp>
          <p:nvSpPr>
            <p:cNvPr id="21" name="Freeform 19">
              <a:extLst>
                <a:ext uri="{FF2B5EF4-FFF2-40B4-BE49-F238E27FC236}">
                  <a16:creationId xmlns:a16="http://schemas.microsoft.com/office/drawing/2014/main" id="{881D2DCC-39E3-11E0-3661-5F8847F3D8B1}"/>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2" name="TextBox 20">
              <a:extLst>
                <a:ext uri="{FF2B5EF4-FFF2-40B4-BE49-F238E27FC236}">
                  <a16:creationId xmlns:a16="http://schemas.microsoft.com/office/drawing/2014/main" id="{1B76EDD4-817D-E287-807E-D2E34988FEBA}"/>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3" name="Group 21">
            <a:extLst>
              <a:ext uri="{FF2B5EF4-FFF2-40B4-BE49-F238E27FC236}">
                <a16:creationId xmlns:a16="http://schemas.microsoft.com/office/drawing/2014/main" id="{896A621C-98D6-1147-62CE-B25C8EC370A3}"/>
              </a:ext>
            </a:extLst>
          </p:cNvPr>
          <p:cNvGrpSpPr/>
          <p:nvPr/>
        </p:nvGrpSpPr>
        <p:grpSpPr>
          <a:xfrm rot="5400000">
            <a:off x="9055265" y="1142531"/>
            <a:ext cx="101272" cy="18364199"/>
            <a:chOff x="0" y="0"/>
            <a:chExt cx="12543" cy="4942186"/>
          </a:xfrm>
        </p:grpSpPr>
        <p:sp>
          <p:nvSpPr>
            <p:cNvPr id="24" name="Freeform 22">
              <a:extLst>
                <a:ext uri="{FF2B5EF4-FFF2-40B4-BE49-F238E27FC236}">
                  <a16:creationId xmlns:a16="http://schemas.microsoft.com/office/drawing/2014/main" id="{86B082A3-E5F9-A9C5-8C3D-CF1D34A68409}"/>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3">
              <a:extLst>
                <a:ext uri="{FF2B5EF4-FFF2-40B4-BE49-F238E27FC236}">
                  <a16:creationId xmlns:a16="http://schemas.microsoft.com/office/drawing/2014/main" id="{C52FDF5B-C1F7-D3C9-D81A-A49E2CAA8384}"/>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TextBox 15"/>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Co-Marketing: </a:t>
            </a:r>
            <a:r>
              <a:rPr lang="en-US" sz="6099">
                <a:solidFill>
                  <a:srgbClr val="BED730"/>
                </a:solidFill>
                <a:latin typeface="Trebuchet MS Bold"/>
              </a:rPr>
              <a:t>Guidelines</a:t>
            </a:r>
          </a:p>
        </p:txBody>
      </p:sp>
      <p:sp>
        <p:nvSpPr>
          <p:cNvPr id="16" name="TextBox 16"/>
          <p:cNvSpPr txBox="1"/>
          <p:nvPr/>
        </p:nvSpPr>
        <p:spPr>
          <a:xfrm>
            <a:off x="1028700" y="3855445"/>
            <a:ext cx="16230600" cy="986039"/>
          </a:xfrm>
          <a:prstGeom prst="rect">
            <a:avLst/>
          </a:prstGeom>
        </p:spPr>
        <p:txBody>
          <a:bodyPr lIns="0" tIns="0" rIns="0" bIns="0" rtlCol="0" anchor="t">
            <a:spAutoFit/>
          </a:bodyPr>
          <a:lstStyle/>
          <a:p>
            <a:pPr algn="just">
              <a:lnSpc>
                <a:spcPts val="3999"/>
              </a:lnSpc>
              <a:spcBef>
                <a:spcPct val="0"/>
              </a:spcBef>
            </a:pPr>
            <a:r>
              <a:rPr lang="en-US" sz="3000" dirty="0">
                <a:solidFill>
                  <a:srgbClr val="000000"/>
                </a:solidFill>
                <a:latin typeface="Trebuchet MS"/>
              </a:rPr>
              <a:t>Co-marketing Guidelines ensure that all partner marketing activities comply with relevant laws &amp; regulations, including copyright, trademark, and advertising standards.</a:t>
            </a:r>
          </a:p>
        </p:txBody>
      </p:sp>
      <p:sp>
        <p:nvSpPr>
          <p:cNvPr id="17" name="TextBox 17"/>
          <p:cNvSpPr txBox="1"/>
          <p:nvPr/>
        </p:nvSpPr>
        <p:spPr>
          <a:xfrm>
            <a:off x="1028700" y="5923639"/>
            <a:ext cx="16230600" cy="986039"/>
          </a:xfrm>
          <a:prstGeom prst="rect">
            <a:avLst/>
          </a:prstGeom>
        </p:spPr>
        <p:txBody>
          <a:bodyPr lIns="0" tIns="0" rIns="0" bIns="0" rtlCol="0" anchor="t">
            <a:spAutoFit/>
          </a:bodyPr>
          <a:lstStyle/>
          <a:p>
            <a:pPr marL="0" lvl="0" indent="0" algn="just">
              <a:lnSpc>
                <a:spcPts val="3999"/>
              </a:lnSpc>
              <a:spcBef>
                <a:spcPct val="0"/>
              </a:spcBef>
            </a:pPr>
            <a:r>
              <a:rPr lang="en-US" sz="3000" u="none" strike="noStrike">
                <a:solidFill>
                  <a:srgbClr val="000000"/>
                </a:solidFill>
                <a:latin typeface="Trebuchet MS"/>
              </a:rPr>
              <a:t>Guidelines help maintain the quality of marketing materials, ensuring that the shared content reflects positively on both brands and resonates with the target audience.</a:t>
            </a:r>
          </a:p>
        </p:txBody>
      </p:sp>
      <p:grpSp>
        <p:nvGrpSpPr>
          <p:cNvPr id="18" name="Group 12">
            <a:extLst>
              <a:ext uri="{FF2B5EF4-FFF2-40B4-BE49-F238E27FC236}">
                <a16:creationId xmlns:a16="http://schemas.microsoft.com/office/drawing/2014/main" id="{EFFD5396-914F-6EA7-A2B0-4B4F9180D559}"/>
              </a:ext>
            </a:extLst>
          </p:cNvPr>
          <p:cNvGrpSpPr/>
          <p:nvPr/>
        </p:nvGrpSpPr>
        <p:grpSpPr>
          <a:xfrm>
            <a:off x="-76204" y="-9526"/>
            <a:ext cx="386949" cy="10384793"/>
            <a:chOff x="0" y="0"/>
            <a:chExt cx="81842" cy="2799164"/>
          </a:xfrm>
        </p:grpSpPr>
        <p:sp>
          <p:nvSpPr>
            <p:cNvPr id="19" name="Freeform 13">
              <a:extLst>
                <a:ext uri="{FF2B5EF4-FFF2-40B4-BE49-F238E27FC236}">
                  <a16:creationId xmlns:a16="http://schemas.microsoft.com/office/drawing/2014/main" id="{EEBAB8BF-2724-4801-7414-B5E41C217704}"/>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0" name="TextBox 14">
              <a:extLst>
                <a:ext uri="{FF2B5EF4-FFF2-40B4-BE49-F238E27FC236}">
                  <a16:creationId xmlns:a16="http://schemas.microsoft.com/office/drawing/2014/main" id="{67F0FBDA-0B75-BBE9-5697-1EA0418EEA38}"/>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1" name="Group 18">
            <a:extLst>
              <a:ext uri="{FF2B5EF4-FFF2-40B4-BE49-F238E27FC236}">
                <a16:creationId xmlns:a16="http://schemas.microsoft.com/office/drawing/2014/main" id="{3717A6BD-6006-4073-FA4D-9823F4B48A22}"/>
              </a:ext>
            </a:extLst>
          </p:cNvPr>
          <p:cNvGrpSpPr/>
          <p:nvPr/>
        </p:nvGrpSpPr>
        <p:grpSpPr>
          <a:xfrm rot="5400000">
            <a:off x="9055263" y="-9140992"/>
            <a:ext cx="101270" cy="18364203"/>
            <a:chOff x="0" y="0"/>
            <a:chExt cx="12543" cy="4942186"/>
          </a:xfrm>
        </p:grpSpPr>
        <p:sp>
          <p:nvSpPr>
            <p:cNvPr id="22" name="Freeform 19">
              <a:extLst>
                <a:ext uri="{FF2B5EF4-FFF2-40B4-BE49-F238E27FC236}">
                  <a16:creationId xmlns:a16="http://schemas.microsoft.com/office/drawing/2014/main" id="{04EBE262-79D6-CFDB-4446-57289F416F7D}"/>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3" name="TextBox 20">
              <a:extLst>
                <a:ext uri="{FF2B5EF4-FFF2-40B4-BE49-F238E27FC236}">
                  <a16:creationId xmlns:a16="http://schemas.microsoft.com/office/drawing/2014/main" id="{77EC19C2-E857-1E1E-4548-2124765C04B3}"/>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4" name="Group 21">
            <a:extLst>
              <a:ext uri="{FF2B5EF4-FFF2-40B4-BE49-F238E27FC236}">
                <a16:creationId xmlns:a16="http://schemas.microsoft.com/office/drawing/2014/main" id="{6BBC5267-A495-BA44-CF14-AE28A99B44C1}"/>
              </a:ext>
            </a:extLst>
          </p:cNvPr>
          <p:cNvGrpSpPr/>
          <p:nvPr/>
        </p:nvGrpSpPr>
        <p:grpSpPr>
          <a:xfrm rot="5400000">
            <a:off x="9055265" y="1142531"/>
            <a:ext cx="101272" cy="18364199"/>
            <a:chOff x="0" y="0"/>
            <a:chExt cx="12543" cy="4942186"/>
          </a:xfrm>
        </p:grpSpPr>
        <p:sp>
          <p:nvSpPr>
            <p:cNvPr id="25" name="Freeform 22">
              <a:extLst>
                <a:ext uri="{FF2B5EF4-FFF2-40B4-BE49-F238E27FC236}">
                  <a16:creationId xmlns:a16="http://schemas.microsoft.com/office/drawing/2014/main" id="{D1A27BD5-A4ED-C976-3386-15481A97507E}"/>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6" name="TextBox 23">
              <a:extLst>
                <a:ext uri="{FF2B5EF4-FFF2-40B4-BE49-F238E27FC236}">
                  <a16:creationId xmlns:a16="http://schemas.microsoft.com/office/drawing/2014/main" id="{172090B0-3DF7-2E04-9517-4F7FCEEA4029}"/>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504499" y="2872567"/>
            <a:ext cx="7010400" cy="4882943"/>
          </a:xfrm>
          <a:custGeom>
            <a:avLst/>
            <a:gdLst/>
            <a:ahLst/>
            <a:cxnLst/>
            <a:rect l="l" t="t" r="r" b="b"/>
            <a:pathLst>
              <a:path w="7010400" h="4882943">
                <a:moveTo>
                  <a:pt x="0" y="0"/>
                </a:moveTo>
                <a:lnTo>
                  <a:pt x="7010400" y="0"/>
                </a:lnTo>
                <a:lnTo>
                  <a:pt x="7010400" y="4882943"/>
                </a:lnTo>
                <a:lnTo>
                  <a:pt x="0" y="4882943"/>
                </a:lnTo>
                <a:lnTo>
                  <a:pt x="0" y="0"/>
                </a:lnTo>
                <a:close/>
              </a:path>
            </a:pathLst>
          </a:custGeom>
          <a:blipFill>
            <a:blip r:embed="rId3"/>
            <a:stretch>
              <a:fillRect l="-30" b="-30950"/>
            </a:stretch>
          </a:blipFill>
          <a:ln w="38100" cap="sq">
            <a:solidFill>
              <a:srgbClr val="BED730"/>
            </a:solidFill>
            <a:prstDash val="solid"/>
            <a:miter/>
          </a:ln>
        </p:spPr>
        <p:txBody>
          <a:bodyPr/>
          <a:lstStyle/>
          <a:p>
            <a:endParaRPr lang="en-IN"/>
          </a:p>
        </p:txBody>
      </p:sp>
      <p:sp>
        <p:nvSpPr>
          <p:cNvPr id="16" name="Freeform 16"/>
          <p:cNvSpPr/>
          <p:nvPr/>
        </p:nvSpPr>
        <p:spPr>
          <a:xfrm>
            <a:off x="1552658" y="8118780"/>
            <a:ext cx="938687" cy="761190"/>
          </a:xfrm>
          <a:custGeom>
            <a:avLst/>
            <a:gdLst/>
            <a:ahLst/>
            <a:cxnLst/>
            <a:rect l="l" t="t" r="r" b="b"/>
            <a:pathLst>
              <a:path w="938687" h="761190">
                <a:moveTo>
                  <a:pt x="0" y="0"/>
                </a:moveTo>
                <a:lnTo>
                  <a:pt x="938687" y="0"/>
                </a:lnTo>
                <a:lnTo>
                  <a:pt x="938687" y="761190"/>
                </a:lnTo>
                <a:lnTo>
                  <a:pt x="0" y="761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17" name="TextBox 17"/>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Co-Marketing: </a:t>
            </a:r>
            <a:r>
              <a:rPr lang="en-US" sz="6099">
                <a:solidFill>
                  <a:srgbClr val="BED730"/>
                </a:solidFill>
                <a:latin typeface="Trebuchet MS Bold"/>
              </a:rPr>
              <a:t>Alliance Partners</a:t>
            </a:r>
          </a:p>
        </p:txBody>
      </p:sp>
      <p:sp>
        <p:nvSpPr>
          <p:cNvPr id="18" name="TextBox 18"/>
          <p:cNvSpPr txBox="1"/>
          <p:nvPr/>
        </p:nvSpPr>
        <p:spPr>
          <a:xfrm>
            <a:off x="9499126" y="4117324"/>
            <a:ext cx="7760174" cy="2011961"/>
          </a:xfrm>
          <a:prstGeom prst="rect">
            <a:avLst/>
          </a:prstGeom>
        </p:spPr>
        <p:txBody>
          <a:bodyPr lIns="0" tIns="0" rIns="0" bIns="0" rtlCol="0" anchor="t">
            <a:spAutoFit/>
          </a:bodyPr>
          <a:lstStyle/>
          <a:p>
            <a:pPr algn="just">
              <a:lnSpc>
                <a:spcPts val="3999"/>
              </a:lnSpc>
              <a:spcBef>
                <a:spcPct val="0"/>
              </a:spcBef>
            </a:pPr>
            <a:r>
              <a:rPr lang="en-US" sz="3000" dirty="0">
                <a:solidFill>
                  <a:srgbClr val="000000"/>
                </a:solidFill>
                <a:latin typeface="Trebuchet MS"/>
              </a:rPr>
              <a:t>Alliance Partner logo should always be placed on the top right corner of the creative, aligned in height with the Sify logo placed on the top left corner.</a:t>
            </a:r>
          </a:p>
        </p:txBody>
      </p:sp>
      <p:sp>
        <p:nvSpPr>
          <p:cNvPr id="19" name="TextBox 19"/>
          <p:cNvSpPr txBox="1"/>
          <p:nvPr/>
        </p:nvSpPr>
        <p:spPr>
          <a:xfrm>
            <a:off x="2596120" y="8106310"/>
            <a:ext cx="5994979" cy="874395"/>
          </a:xfrm>
          <a:prstGeom prst="rect">
            <a:avLst/>
          </a:prstGeom>
        </p:spPr>
        <p:txBody>
          <a:bodyPr lIns="0" tIns="0" rIns="0" bIns="0" rtlCol="0" anchor="t">
            <a:spAutoFit/>
          </a:bodyPr>
          <a:lstStyle/>
          <a:p>
            <a:pPr algn="l">
              <a:lnSpc>
                <a:spcPts val="3300"/>
              </a:lnSpc>
            </a:pPr>
            <a:r>
              <a:rPr lang="en-US" sz="3000" dirty="0">
                <a:solidFill>
                  <a:srgbClr val="000000"/>
                </a:solidFill>
                <a:latin typeface="Trebuchet MS" panose="020B0603020202020204" pitchFamily="34" charset="0"/>
              </a:rPr>
              <a:t>Top extreme corners</a:t>
            </a:r>
          </a:p>
          <a:p>
            <a:pPr algn="l">
              <a:lnSpc>
                <a:spcPts val="3300"/>
              </a:lnSpc>
              <a:spcBef>
                <a:spcPct val="0"/>
              </a:spcBef>
            </a:pPr>
            <a:r>
              <a:rPr lang="en-US" sz="3000" dirty="0">
                <a:solidFill>
                  <a:srgbClr val="000000"/>
                </a:solidFill>
                <a:latin typeface="Trebuchet MS" panose="020B0603020202020204" pitchFamily="34" charset="0"/>
              </a:rPr>
              <a:t>(Sify on left, partner on right)</a:t>
            </a:r>
          </a:p>
        </p:txBody>
      </p:sp>
      <p:grpSp>
        <p:nvGrpSpPr>
          <p:cNvPr id="20" name="Group 12">
            <a:extLst>
              <a:ext uri="{FF2B5EF4-FFF2-40B4-BE49-F238E27FC236}">
                <a16:creationId xmlns:a16="http://schemas.microsoft.com/office/drawing/2014/main" id="{7F93C7FE-93D1-2461-F4CF-40CA454C7918}"/>
              </a:ext>
            </a:extLst>
          </p:cNvPr>
          <p:cNvGrpSpPr/>
          <p:nvPr/>
        </p:nvGrpSpPr>
        <p:grpSpPr>
          <a:xfrm>
            <a:off x="-76204" y="-9526"/>
            <a:ext cx="386949" cy="10384793"/>
            <a:chOff x="0" y="0"/>
            <a:chExt cx="81842" cy="2799164"/>
          </a:xfrm>
        </p:grpSpPr>
        <p:sp>
          <p:nvSpPr>
            <p:cNvPr id="21" name="Freeform 13">
              <a:extLst>
                <a:ext uri="{FF2B5EF4-FFF2-40B4-BE49-F238E27FC236}">
                  <a16:creationId xmlns:a16="http://schemas.microsoft.com/office/drawing/2014/main" id="{85D4AF11-EF0E-4256-9104-D2EE7182A335}"/>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2" name="TextBox 14">
              <a:extLst>
                <a:ext uri="{FF2B5EF4-FFF2-40B4-BE49-F238E27FC236}">
                  <a16:creationId xmlns:a16="http://schemas.microsoft.com/office/drawing/2014/main" id="{DCA1E381-9900-3E65-730A-56A42716BC15}"/>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3" name="Group 18">
            <a:extLst>
              <a:ext uri="{FF2B5EF4-FFF2-40B4-BE49-F238E27FC236}">
                <a16:creationId xmlns:a16="http://schemas.microsoft.com/office/drawing/2014/main" id="{8AF1CB54-2478-B67E-1CCA-4DD8C576A6E4}"/>
              </a:ext>
            </a:extLst>
          </p:cNvPr>
          <p:cNvGrpSpPr/>
          <p:nvPr/>
        </p:nvGrpSpPr>
        <p:grpSpPr>
          <a:xfrm rot="5400000">
            <a:off x="9055263" y="-9140992"/>
            <a:ext cx="101270" cy="18364203"/>
            <a:chOff x="0" y="0"/>
            <a:chExt cx="12543" cy="4942186"/>
          </a:xfrm>
        </p:grpSpPr>
        <p:sp>
          <p:nvSpPr>
            <p:cNvPr id="24" name="Freeform 19">
              <a:extLst>
                <a:ext uri="{FF2B5EF4-FFF2-40B4-BE49-F238E27FC236}">
                  <a16:creationId xmlns:a16="http://schemas.microsoft.com/office/drawing/2014/main" id="{CFE1A702-580F-9A37-7026-C74F7D504E2C}"/>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0">
              <a:extLst>
                <a:ext uri="{FF2B5EF4-FFF2-40B4-BE49-F238E27FC236}">
                  <a16:creationId xmlns:a16="http://schemas.microsoft.com/office/drawing/2014/main" id="{1FD1338F-6A4F-676D-DAEE-AC226041646D}"/>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6" name="Group 21">
            <a:extLst>
              <a:ext uri="{FF2B5EF4-FFF2-40B4-BE49-F238E27FC236}">
                <a16:creationId xmlns:a16="http://schemas.microsoft.com/office/drawing/2014/main" id="{BEF81122-0A2B-8631-050D-0A66C521497F}"/>
              </a:ext>
            </a:extLst>
          </p:cNvPr>
          <p:cNvGrpSpPr/>
          <p:nvPr/>
        </p:nvGrpSpPr>
        <p:grpSpPr>
          <a:xfrm rot="5400000">
            <a:off x="9055265" y="1142531"/>
            <a:ext cx="101272" cy="18364199"/>
            <a:chOff x="0" y="0"/>
            <a:chExt cx="12543" cy="4942186"/>
          </a:xfrm>
        </p:grpSpPr>
        <p:sp>
          <p:nvSpPr>
            <p:cNvPr id="27" name="Freeform 22">
              <a:extLst>
                <a:ext uri="{FF2B5EF4-FFF2-40B4-BE49-F238E27FC236}">
                  <a16:creationId xmlns:a16="http://schemas.microsoft.com/office/drawing/2014/main" id="{7F447DD8-0C0D-EA55-3BE4-B9B646A0D2F7}"/>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8" name="TextBox 23">
              <a:extLst>
                <a:ext uri="{FF2B5EF4-FFF2-40B4-BE49-F238E27FC236}">
                  <a16:creationId xmlns:a16="http://schemas.microsoft.com/office/drawing/2014/main" id="{59B764AE-C09E-E7CE-4D0B-F4F998BAE0E3}"/>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
        <p:nvSpPr>
          <p:cNvPr id="33" name="TextBox 32">
            <a:extLst>
              <a:ext uri="{FF2B5EF4-FFF2-40B4-BE49-F238E27FC236}">
                <a16:creationId xmlns:a16="http://schemas.microsoft.com/office/drawing/2014/main" id="{5DC93484-75BC-773F-16DC-CB0DB10D2F2B}"/>
              </a:ext>
            </a:extLst>
          </p:cNvPr>
          <p:cNvSpPr txBox="1"/>
          <p:nvPr/>
        </p:nvSpPr>
        <p:spPr>
          <a:xfrm>
            <a:off x="697689" y="9750089"/>
            <a:ext cx="17579425" cy="400110"/>
          </a:xfrm>
          <a:prstGeom prst="rect">
            <a:avLst/>
          </a:prstGeom>
          <a:noFill/>
        </p:spPr>
        <p:txBody>
          <a:bodyPr wrap="square" rtlCol="0">
            <a:spAutoFit/>
          </a:bodyPr>
          <a:lstStyle/>
          <a:p>
            <a:pPr algn="r"/>
            <a:r>
              <a:rPr lang="en-US" sz="2000" dirty="0"/>
              <a:t>*In case there is a contradiction between Sify and Partner brand guidelines, kindly reach out to Sify Marketing at marketing@sifycorp.com</a:t>
            </a:r>
            <a:endParaRPr lang="en-IN"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335239" y="3068838"/>
            <a:ext cx="7348920" cy="5163379"/>
          </a:xfrm>
          <a:custGeom>
            <a:avLst/>
            <a:gdLst/>
            <a:ahLst/>
            <a:cxnLst/>
            <a:rect l="l" t="t" r="r" b="b"/>
            <a:pathLst>
              <a:path w="7348920" h="5163379">
                <a:moveTo>
                  <a:pt x="0" y="0"/>
                </a:moveTo>
                <a:lnTo>
                  <a:pt x="7348920" y="0"/>
                </a:lnTo>
                <a:lnTo>
                  <a:pt x="7348920" y="5163379"/>
                </a:lnTo>
                <a:lnTo>
                  <a:pt x="0" y="5163379"/>
                </a:lnTo>
                <a:lnTo>
                  <a:pt x="0" y="0"/>
                </a:lnTo>
                <a:close/>
              </a:path>
            </a:pathLst>
          </a:custGeom>
          <a:blipFill>
            <a:blip r:embed="rId3"/>
            <a:stretch>
              <a:fillRect b="-19872"/>
            </a:stretch>
          </a:blipFill>
          <a:ln w="38100" cap="sq">
            <a:solidFill>
              <a:srgbClr val="BED730"/>
            </a:solidFill>
            <a:prstDash val="solid"/>
            <a:miter/>
          </a:ln>
        </p:spPr>
        <p:txBody>
          <a:bodyPr/>
          <a:lstStyle/>
          <a:p>
            <a:endParaRPr lang="en-IN"/>
          </a:p>
        </p:txBody>
      </p:sp>
      <p:sp>
        <p:nvSpPr>
          <p:cNvPr id="16" name="TextBox 16"/>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Co-Marketing: </a:t>
            </a:r>
            <a:r>
              <a:rPr lang="en-US" sz="6099">
                <a:solidFill>
                  <a:srgbClr val="BED730"/>
                </a:solidFill>
                <a:latin typeface="Trebuchet MS Bold"/>
              </a:rPr>
              <a:t> Channel Partners</a:t>
            </a:r>
          </a:p>
        </p:txBody>
      </p:sp>
      <p:sp>
        <p:nvSpPr>
          <p:cNvPr id="17" name="TextBox 17"/>
          <p:cNvSpPr txBox="1"/>
          <p:nvPr/>
        </p:nvSpPr>
        <p:spPr>
          <a:xfrm>
            <a:off x="8684159" y="3653867"/>
            <a:ext cx="8575141" cy="3550844"/>
          </a:xfrm>
          <a:prstGeom prst="rect">
            <a:avLst/>
          </a:prstGeom>
        </p:spPr>
        <p:txBody>
          <a:bodyPr lIns="0" tIns="0" rIns="0" bIns="0" rtlCol="0" anchor="t">
            <a:spAutoFit/>
          </a:bodyPr>
          <a:lstStyle/>
          <a:p>
            <a:pPr marL="863599" lvl="1" indent="-431800" algn="l">
              <a:lnSpc>
                <a:spcPts val="3999"/>
              </a:lnSpc>
              <a:buFont typeface="Arial"/>
              <a:buChar char="•"/>
            </a:pPr>
            <a:r>
              <a:rPr lang="en-US" sz="3000" dirty="0">
                <a:solidFill>
                  <a:srgbClr val="000000"/>
                </a:solidFill>
                <a:latin typeface="Trebuchet MS" panose="020B0603020202020204" pitchFamily="34" charset="0"/>
              </a:rPr>
              <a:t>The Sify and Channel Partner logos should always be mentioned as a lock-up and not individually.</a:t>
            </a:r>
          </a:p>
          <a:p>
            <a:pPr marL="863599" lvl="1" indent="-431800" algn="l">
              <a:lnSpc>
                <a:spcPts val="3999"/>
              </a:lnSpc>
              <a:buFont typeface="Arial"/>
              <a:buChar char="•"/>
            </a:pPr>
            <a:r>
              <a:rPr lang="en-US" sz="3000" dirty="0">
                <a:solidFill>
                  <a:srgbClr val="000000"/>
                </a:solidFill>
                <a:latin typeface="Trebuchet MS" panose="020B0603020202020204" pitchFamily="34" charset="0"/>
              </a:rPr>
              <a:t>This lock-up should always be placed on the top right corner of the creative.</a:t>
            </a:r>
          </a:p>
          <a:p>
            <a:pPr marL="863599" lvl="1" indent="-431800" algn="l">
              <a:lnSpc>
                <a:spcPts val="3999"/>
              </a:lnSpc>
              <a:buFont typeface="Arial"/>
              <a:buChar char="•"/>
            </a:pPr>
            <a:r>
              <a:rPr lang="en-US" sz="3000" dirty="0">
                <a:solidFill>
                  <a:srgbClr val="000000"/>
                </a:solidFill>
                <a:latin typeface="Trebuchet MS" panose="020B0603020202020204" pitchFamily="34" charset="0"/>
              </a:rPr>
              <a:t>Always use a separator ‘|’ between the 2 logos.</a:t>
            </a:r>
          </a:p>
        </p:txBody>
      </p:sp>
      <p:sp>
        <p:nvSpPr>
          <p:cNvPr id="18" name="Freeform 18"/>
          <p:cNvSpPr/>
          <p:nvPr/>
        </p:nvSpPr>
        <p:spPr>
          <a:xfrm>
            <a:off x="1335239" y="8497110"/>
            <a:ext cx="938687" cy="761190"/>
          </a:xfrm>
          <a:custGeom>
            <a:avLst/>
            <a:gdLst/>
            <a:ahLst/>
            <a:cxnLst/>
            <a:rect l="l" t="t" r="r" b="b"/>
            <a:pathLst>
              <a:path w="938687" h="761190">
                <a:moveTo>
                  <a:pt x="0" y="0"/>
                </a:moveTo>
                <a:lnTo>
                  <a:pt x="938687" y="0"/>
                </a:lnTo>
                <a:lnTo>
                  <a:pt x="938687" y="761190"/>
                </a:lnTo>
                <a:lnTo>
                  <a:pt x="0" y="761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19" name="TextBox 19"/>
          <p:cNvSpPr txBox="1"/>
          <p:nvPr/>
        </p:nvSpPr>
        <p:spPr>
          <a:xfrm>
            <a:off x="2273926" y="8700223"/>
            <a:ext cx="5994979" cy="436244"/>
          </a:xfrm>
          <a:prstGeom prst="rect">
            <a:avLst/>
          </a:prstGeom>
        </p:spPr>
        <p:txBody>
          <a:bodyPr lIns="0" tIns="0" rIns="0" bIns="0" rtlCol="0" anchor="t">
            <a:spAutoFit/>
          </a:bodyPr>
          <a:lstStyle/>
          <a:p>
            <a:pPr algn="l">
              <a:lnSpc>
                <a:spcPts val="3299"/>
              </a:lnSpc>
              <a:spcBef>
                <a:spcPct val="0"/>
              </a:spcBef>
            </a:pPr>
            <a:r>
              <a:rPr lang="en-US" sz="3000">
                <a:solidFill>
                  <a:srgbClr val="000000"/>
                </a:solidFill>
                <a:latin typeface="Trebuchet MS" panose="020B0603020202020204" pitchFamily="34" charset="0"/>
              </a:rPr>
              <a:t>Top right</a:t>
            </a:r>
          </a:p>
        </p:txBody>
      </p:sp>
      <p:grpSp>
        <p:nvGrpSpPr>
          <p:cNvPr id="20" name="Group 12">
            <a:extLst>
              <a:ext uri="{FF2B5EF4-FFF2-40B4-BE49-F238E27FC236}">
                <a16:creationId xmlns:a16="http://schemas.microsoft.com/office/drawing/2014/main" id="{317C08EA-EEBC-5762-4B99-986C68B8DD97}"/>
              </a:ext>
            </a:extLst>
          </p:cNvPr>
          <p:cNvGrpSpPr/>
          <p:nvPr/>
        </p:nvGrpSpPr>
        <p:grpSpPr>
          <a:xfrm>
            <a:off x="-76204" y="-9526"/>
            <a:ext cx="386949" cy="10384793"/>
            <a:chOff x="0" y="0"/>
            <a:chExt cx="81842" cy="2799164"/>
          </a:xfrm>
        </p:grpSpPr>
        <p:sp>
          <p:nvSpPr>
            <p:cNvPr id="21" name="Freeform 13">
              <a:extLst>
                <a:ext uri="{FF2B5EF4-FFF2-40B4-BE49-F238E27FC236}">
                  <a16:creationId xmlns:a16="http://schemas.microsoft.com/office/drawing/2014/main" id="{FE4ABBA6-1576-E70E-2940-FCD8FC459519}"/>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2" name="TextBox 14">
              <a:extLst>
                <a:ext uri="{FF2B5EF4-FFF2-40B4-BE49-F238E27FC236}">
                  <a16:creationId xmlns:a16="http://schemas.microsoft.com/office/drawing/2014/main" id="{16E12AC3-2F42-C3AA-0552-D44695952A05}"/>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3" name="Group 18">
            <a:extLst>
              <a:ext uri="{FF2B5EF4-FFF2-40B4-BE49-F238E27FC236}">
                <a16:creationId xmlns:a16="http://schemas.microsoft.com/office/drawing/2014/main" id="{800CEC75-01EA-C7A1-945D-EACA05142717}"/>
              </a:ext>
            </a:extLst>
          </p:cNvPr>
          <p:cNvGrpSpPr/>
          <p:nvPr/>
        </p:nvGrpSpPr>
        <p:grpSpPr>
          <a:xfrm rot="5400000">
            <a:off x="9055263" y="-9140992"/>
            <a:ext cx="101270" cy="18364203"/>
            <a:chOff x="0" y="0"/>
            <a:chExt cx="12543" cy="4942186"/>
          </a:xfrm>
        </p:grpSpPr>
        <p:sp>
          <p:nvSpPr>
            <p:cNvPr id="24" name="Freeform 19">
              <a:extLst>
                <a:ext uri="{FF2B5EF4-FFF2-40B4-BE49-F238E27FC236}">
                  <a16:creationId xmlns:a16="http://schemas.microsoft.com/office/drawing/2014/main" id="{BEE17419-B925-C12F-F6BA-E6C56A06D458}"/>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0">
              <a:extLst>
                <a:ext uri="{FF2B5EF4-FFF2-40B4-BE49-F238E27FC236}">
                  <a16:creationId xmlns:a16="http://schemas.microsoft.com/office/drawing/2014/main" id="{1A6F9320-8F1C-2C94-B4E2-E51D1F8BD8EE}"/>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6" name="Group 21">
            <a:extLst>
              <a:ext uri="{FF2B5EF4-FFF2-40B4-BE49-F238E27FC236}">
                <a16:creationId xmlns:a16="http://schemas.microsoft.com/office/drawing/2014/main" id="{9C314FBD-C544-5D27-3913-BB70C311A561}"/>
              </a:ext>
            </a:extLst>
          </p:cNvPr>
          <p:cNvGrpSpPr/>
          <p:nvPr/>
        </p:nvGrpSpPr>
        <p:grpSpPr>
          <a:xfrm rot="5400000">
            <a:off x="9055265" y="1142531"/>
            <a:ext cx="101272" cy="18364199"/>
            <a:chOff x="0" y="0"/>
            <a:chExt cx="12543" cy="4942186"/>
          </a:xfrm>
        </p:grpSpPr>
        <p:sp>
          <p:nvSpPr>
            <p:cNvPr id="27" name="Freeform 22">
              <a:extLst>
                <a:ext uri="{FF2B5EF4-FFF2-40B4-BE49-F238E27FC236}">
                  <a16:creationId xmlns:a16="http://schemas.microsoft.com/office/drawing/2014/main" id="{5356B047-03BD-E6AE-55E7-2D0F6B9B28F9}"/>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8" name="TextBox 23">
              <a:extLst>
                <a:ext uri="{FF2B5EF4-FFF2-40B4-BE49-F238E27FC236}">
                  <a16:creationId xmlns:a16="http://schemas.microsoft.com/office/drawing/2014/main" id="{3FC455D7-944C-DE15-28FC-66F5B35975B2}"/>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
        <p:nvSpPr>
          <p:cNvPr id="33" name="TextBox 32">
            <a:extLst>
              <a:ext uri="{FF2B5EF4-FFF2-40B4-BE49-F238E27FC236}">
                <a16:creationId xmlns:a16="http://schemas.microsoft.com/office/drawing/2014/main" id="{8EA5CA8D-23AF-7A92-6D33-999880A4D8AA}"/>
              </a:ext>
            </a:extLst>
          </p:cNvPr>
          <p:cNvSpPr txBox="1"/>
          <p:nvPr/>
        </p:nvSpPr>
        <p:spPr>
          <a:xfrm>
            <a:off x="697689" y="9750089"/>
            <a:ext cx="17579425" cy="400110"/>
          </a:xfrm>
          <a:prstGeom prst="rect">
            <a:avLst/>
          </a:prstGeom>
          <a:noFill/>
        </p:spPr>
        <p:txBody>
          <a:bodyPr wrap="square" rtlCol="0">
            <a:spAutoFit/>
          </a:bodyPr>
          <a:lstStyle/>
          <a:p>
            <a:pPr algn="r"/>
            <a:r>
              <a:rPr lang="en-US" sz="2000" dirty="0"/>
              <a:t>*In case there is a contradiction between Sify and Partner brand guidelines, kindly reach out to Sify Marketing at marketing@sifycorp.com</a:t>
            </a:r>
            <a:endParaRPr lang="en-IN"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590652" y="2790206"/>
            <a:ext cx="7093508" cy="4905994"/>
          </a:xfrm>
          <a:custGeom>
            <a:avLst/>
            <a:gdLst/>
            <a:ahLst/>
            <a:cxnLst/>
            <a:rect l="l" t="t" r="r" b="b"/>
            <a:pathLst>
              <a:path w="7093508" h="4905994">
                <a:moveTo>
                  <a:pt x="0" y="0"/>
                </a:moveTo>
                <a:lnTo>
                  <a:pt x="7093507" y="0"/>
                </a:lnTo>
                <a:lnTo>
                  <a:pt x="7093507" y="4905994"/>
                </a:lnTo>
                <a:lnTo>
                  <a:pt x="0" y="4905994"/>
                </a:lnTo>
                <a:lnTo>
                  <a:pt x="0" y="0"/>
                </a:lnTo>
                <a:close/>
              </a:path>
            </a:pathLst>
          </a:custGeom>
          <a:blipFill>
            <a:blip r:embed="rId3"/>
            <a:stretch>
              <a:fillRect b="-31840"/>
            </a:stretch>
          </a:blipFill>
          <a:ln w="38100" cap="sq">
            <a:solidFill>
              <a:srgbClr val="BED730"/>
            </a:solidFill>
            <a:prstDash val="solid"/>
            <a:miter/>
          </a:ln>
        </p:spPr>
        <p:txBody>
          <a:bodyPr/>
          <a:lstStyle/>
          <a:p>
            <a:endParaRPr lang="en-IN"/>
          </a:p>
        </p:txBody>
      </p:sp>
      <p:sp>
        <p:nvSpPr>
          <p:cNvPr id="16" name="TextBox 16"/>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Co-Marketing: </a:t>
            </a:r>
            <a:r>
              <a:rPr lang="en-US" sz="6099">
                <a:solidFill>
                  <a:srgbClr val="BED730"/>
                </a:solidFill>
                <a:latin typeface="Trebuchet MS Bold"/>
              </a:rPr>
              <a:t>Media Partners</a:t>
            </a:r>
          </a:p>
        </p:txBody>
      </p:sp>
      <p:sp>
        <p:nvSpPr>
          <p:cNvPr id="17" name="TextBox 17"/>
          <p:cNvSpPr txBox="1"/>
          <p:nvPr/>
        </p:nvSpPr>
        <p:spPr>
          <a:xfrm>
            <a:off x="9265736" y="4663517"/>
            <a:ext cx="7993564" cy="2011961"/>
          </a:xfrm>
          <a:prstGeom prst="rect">
            <a:avLst/>
          </a:prstGeom>
        </p:spPr>
        <p:txBody>
          <a:bodyPr lIns="0" tIns="0" rIns="0" bIns="0" rtlCol="0" anchor="t">
            <a:spAutoFit/>
          </a:bodyPr>
          <a:lstStyle/>
          <a:p>
            <a:pPr algn="l">
              <a:lnSpc>
                <a:spcPts val="3999"/>
              </a:lnSpc>
            </a:pPr>
            <a:r>
              <a:rPr lang="en-US" sz="3000">
                <a:solidFill>
                  <a:srgbClr val="000000"/>
                </a:solidFill>
                <a:latin typeface="Trebuchet MS" panose="020B0603020202020204" pitchFamily="34" charset="0"/>
              </a:rPr>
              <a:t>Media Partner logo should always be placed on the top left corner of the creative, aligned in height with the Sify logo placed on the top right corner.</a:t>
            </a:r>
          </a:p>
        </p:txBody>
      </p:sp>
      <p:sp>
        <p:nvSpPr>
          <p:cNvPr id="18" name="Freeform 18"/>
          <p:cNvSpPr/>
          <p:nvPr/>
        </p:nvSpPr>
        <p:spPr>
          <a:xfrm>
            <a:off x="1590652" y="8042045"/>
            <a:ext cx="938687" cy="761190"/>
          </a:xfrm>
          <a:custGeom>
            <a:avLst/>
            <a:gdLst/>
            <a:ahLst/>
            <a:cxnLst/>
            <a:rect l="l" t="t" r="r" b="b"/>
            <a:pathLst>
              <a:path w="938687" h="761190">
                <a:moveTo>
                  <a:pt x="0" y="0"/>
                </a:moveTo>
                <a:lnTo>
                  <a:pt x="938687" y="0"/>
                </a:lnTo>
                <a:lnTo>
                  <a:pt x="938687" y="761190"/>
                </a:lnTo>
                <a:lnTo>
                  <a:pt x="0" y="761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19" name="TextBox 19"/>
          <p:cNvSpPr txBox="1"/>
          <p:nvPr/>
        </p:nvSpPr>
        <p:spPr>
          <a:xfrm>
            <a:off x="2634114" y="8029575"/>
            <a:ext cx="5994979" cy="874395"/>
          </a:xfrm>
          <a:prstGeom prst="rect">
            <a:avLst/>
          </a:prstGeom>
        </p:spPr>
        <p:txBody>
          <a:bodyPr lIns="0" tIns="0" rIns="0" bIns="0" rtlCol="0" anchor="t">
            <a:spAutoFit/>
          </a:bodyPr>
          <a:lstStyle/>
          <a:p>
            <a:pPr algn="l">
              <a:lnSpc>
                <a:spcPts val="3300"/>
              </a:lnSpc>
            </a:pPr>
            <a:r>
              <a:rPr lang="en-US" sz="3000" dirty="0">
                <a:solidFill>
                  <a:srgbClr val="000000"/>
                </a:solidFill>
                <a:latin typeface="Trebuchet MS" panose="020B0603020202020204" pitchFamily="34" charset="0"/>
              </a:rPr>
              <a:t>Top extreme corners</a:t>
            </a:r>
          </a:p>
          <a:p>
            <a:pPr algn="l">
              <a:lnSpc>
                <a:spcPts val="3300"/>
              </a:lnSpc>
              <a:spcBef>
                <a:spcPct val="0"/>
              </a:spcBef>
            </a:pPr>
            <a:r>
              <a:rPr lang="en-US" sz="3000" dirty="0">
                <a:solidFill>
                  <a:srgbClr val="000000"/>
                </a:solidFill>
                <a:latin typeface="Trebuchet MS" panose="020B0603020202020204" pitchFamily="34" charset="0"/>
              </a:rPr>
              <a:t>(Sify on right, media on left)</a:t>
            </a:r>
          </a:p>
        </p:txBody>
      </p:sp>
      <p:grpSp>
        <p:nvGrpSpPr>
          <p:cNvPr id="20" name="Group 12">
            <a:extLst>
              <a:ext uri="{FF2B5EF4-FFF2-40B4-BE49-F238E27FC236}">
                <a16:creationId xmlns:a16="http://schemas.microsoft.com/office/drawing/2014/main" id="{D44DA284-A2BE-C13D-7342-DCF61BB51F13}"/>
              </a:ext>
            </a:extLst>
          </p:cNvPr>
          <p:cNvGrpSpPr/>
          <p:nvPr/>
        </p:nvGrpSpPr>
        <p:grpSpPr>
          <a:xfrm>
            <a:off x="-76204" y="-9526"/>
            <a:ext cx="386949" cy="10384793"/>
            <a:chOff x="0" y="0"/>
            <a:chExt cx="81842" cy="2799164"/>
          </a:xfrm>
        </p:grpSpPr>
        <p:sp>
          <p:nvSpPr>
            <p:cNvPr id="21" name="Freeform 13">
              <a:extLst>
                <a:ext uri="{FF2B5EF4-FFF2-40B4-BE49-F238E27FC236}">
                  <a16:creationId xmlns:a16="http://schemas.microsoft.com/office/drawing/2014/main" id="{7AB6A909-BD92-2C4D-E7CA-A0AF2B9E443A}"/>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2" name="TextBox 14">
              <a:extLst>
                <a:ext uri="{FF2B5EF4-FFF2-40B4-BE49-F238E27FC236}">
                  <a16:creationId xmlns:a16="http://schemas.microsoft.com/office/drawing/2014/main" id="{27809CCA-5091-9085-255F-2275BBDC8595}"/>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3" name="Group 18">
            <a:extLst>
              <a:ext uri="{FF2B5EF4-FFF2-40B4-BE49-F238E27FC236}">
                <a16:creationId xmlns:a16="http://schemas.microsoft.com/office/drawing/2014/main" id="{6512956E-BC2A-5490-3B19-9273C4DB5720}"/>
              </a:ext>
            </a:extLst>
          </p:cNvPr>
          <p:cNvGrpSpPr/>
          <p:nvPr/>
        </p:nvGrpSpPr>
        <p:grpSpPr>
          <a:xfrm rot="5400000">
            <a:off x="9055263" y="-9140992"/>
            <a:ext cx="101270" cy="18364203"/>
            <a:chOff x="0" y="0"/>
            <a:chExt cx="12543" cy="4942186"/>
          </a:xfrm>
        </p:grpSpPr>
        <p:sp>
          <p:nvSpPr>
            <p:cNvPr id="24" name="Freeform 19">
              <a:extLst>
                <a:ext uri="{FF2B5EF4-FFF2-40B4-BE49-F238E27FC236}">
                  <a16:creationId xmlns:a16="http://schemas.microsoft.com/office/drawing/2014/main" id="{120AF0B0-63A0-C531-7D11-D95B25C84669}"/>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0">
              <a:extLst>
                <a:ext uri="{FF2B5EF4-FFF2-40B4-BE49-F238E27FC236}">
                  <a16:creationId xmlns:a16="http://schemas.microsoft.com/office/drawing/2014/main" id="{1EC943BC-87A6-58A8-9C0B-0D911136C6D7}"/>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6" name="Group 21">
            <a:extLst>
              <a:ext uri="{FF2B5EF4-FFF2-40B4-BE49-F238E27FC236}">
                <a16:creationId xmlns:a16="http://schemas.microsoft.com/office/drawing/2014/main" id="{5DCFBACD-D3AE-1892-B97D-78D8BA02D3A0}"/>
              </a:ext>
            </a:extLst>
          </p:cNvPr>
          <p:cNvGrpSpPr/>
          <p:nvPr/>
        </p:nvGrpSpPr>
        <p:grpSpPr>
          <a:xfrm rot="5400000">
            <a:off x="9055265" y="1142531"/>
            <a:ext cx="101272" cy="18364199"/>
            <a:chOff x="0" y="0"/>
            <a:chExt cx="12543" cy="4942186"/>
          </a:xfrm>
        </p:grpSpPr>
        <p:sp>
          <p:nvSpPr>
            <p:cNvPr id="27" name="Freeform 22">
              <a:extLst>
                <a:ext uri="{FF2B5EF4-FFF2-40B4-BE49-F238E27FC236}">
                  <a16:creationId xmlns:a16="http://schemas.microsoft.com/office/drawing/2014/main" id="{45F6E1C8-9D4A-C9BA-9ED9-27BC9027AD19}"/>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8" name="TextBox 23">
              <a:extLst>
                <a:ext uri="{FF2B5EF4-FFF2-40B4-BE49-F238E27FC236}">
                  <a16:creationId xmlns:a16="http://schemas.microsoft.com/office/drawing/2014/main" id="{18BFB428-5731-D382-4B0E-6B5BF5D5404E}"/>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
        <p:nvSpPr>
          <p:cNvPr id="33" name="TextBox 32">
            <a:extLst>
              <a:ext uri="{FF2B5EF4-FFF2-40B4-BE49-F238E27FC236}">
                <a16:creationId xmlns:a16="http://schemas.microsoft.com/office/drawing/2014/main" id="{0BCDC1AA-3910-1C7D-7403-8549ED5FBDAE}"/>
              </a:ext>
            </a:extLst>
          </p:cNvPr>
          <p:cNvSpPr txBox="1"/>
          <p:nvPr/>
        </p:nvSpPr>
        <p:spPr>
          <a:xfrm>
            <a:off x="697689" y="9750089"/>
            <a:ext cx="17579425" cy="400110"/>
          </a:xfrm>
          <a:prstGeom prst="rect">
            <a:avLst/>
          </a:prstGeom>
          <a:noFill/>
        </p:spPr>
        <p:txBody>
          <a:bodyPr wrap="square" rtlCol="0">
            <a:spAutoFit/>
          </a:bodyPr>
          <a:lstStyle/>
          <a:p>
            <a:pPr algn="r"/>
            <a:r>
              <a:rPr lang="en-US" sz="2000" dirty="0"/>
              <a:t>*In case there is a contradiction between Sify and Partner brand guidelines, kindly reach out to Sify Marketing at marketing@sifycorp.com</a:t>
            </a:r>
            <a:endParaRPr lang="en-IN"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275428" y="3002972"/>
            <a:ext cx="7868572" cy="4976368"/>
          </a:xfrm>
          <a:custGeom>
            <a:avLst/>
            <a:gdLst/>
            <a:ahLst/>
            <a:cxnLst/>
            <a:rect l="l" t="t" r="r" b="b"/>
            <a:pathLst>
              <a:path w="7868572" h="4976368">
                <a:moveTo>
                  <a:pt x="0" y="0"/>
                </a:moveTo>
                <a:lnTo>
                  <a:pt x="7868572" y="0"/>
                </a:lnTo>
                <a:lnTo>
                  <a:pt x="7868572" y="4976368"/>
                </a:lnTo>
                <a:lnTo>
                  <a:pt x="0" y="4976368"/>
                </a:lnTo>
                <a:lnTo>
                  <a:pt x="0" y="0"/>
                </a:lnTo>
                <a:close/>
              </a:path>
            </a:pathLst>
          </a:custGeom>
          <a:blipFill>
            <a:blip r:embed="rId3"/>
            <a:stretch>
              <a:fillRect b="-16843"/>
            </a:stretch>
          </a:blipFill>
          <a:ln w="38100" cap="sq">
            <a:solidFill>
              <a:srgbClr val="BED730"/>
            </a:solidFill>
            <a:prstDash val="solid"/>
            <a:miter/>
          </a:ln>
        </p:spPr>
        <p:txBody>
          <a:bodyPr/>
          <a:lstStyle/>
          <a:p>
            <a:endParaRPr lang="en-IN"/>
          </a:p>
        </p:txBody>
      </p:sp>
      <p:sp>
        <p:nvSpPr>
          <p:cNvPr id="16" name="TextBox 16"/>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Co-Marketing: </a:t>
            </a:r>
            <a:r>
              <a:rPr lang="en-US" sz="6099">
                <a:solidFill>
                  <a:srgbClr val="BED730"/>
                </a:solidFill>
                <a:latin typeface="Trebuchet MS Bold"/>
              </a:rPr>
              <a:t>Alliance and Media Partners</a:t>
            </a:r>
          </a:p>
        </p:txBody>
      </p:sp>
      <p:sp>
        <p:nvSpPr>
          <p:cNvPr id="17" name="TextBox 17"/>
          <p:cNvSpPr txBox="1"/>
          <p:nvPr/>
        </p:nvSpPr>
        <p:spPr>
          <a:xfrm>
            <a:off x="9896475" y="3562475"/>
            <a:ext cx="7362825" cy="2524922"/>
          </a:xfrm>
          <a:prstGeom prst="rect">
            <a:avLst/>
          </a:prstGeom>
        </p:spPr>
        <p:txBody>
          <a:bodyPr lIns="0" tIns="0" rIns="0" bIns="0" rtlCol="0" anchor="t">
            <a:spAutoFit/>
          </a:bodyPr>
          <a:lstStyle/>
          <a:p>
            <a:pPr algn="l">
              <a:lnSpc>
                <a:spcPts val="3999"/>
              </a:lnSpc>
            </a:pPr>
            <a:r>
              <a:rPr lang="en-US" sz="3000">
                <a:solidFill>
                  <a:srgbClr val="000000"/>
                </a:solidFill>
                <a:latin typeface="Trebuchet MS" panose="020B0603020202020204" pitchFamily="34" charset="0"/>
              </a:rPr>
              <a:t>In case both Alliance and Media/Channel partners are present in a creative, place the Media partner logo on the top left, Sify logo at the top center, and Alliance partner logo on the top right.</a:t>
            </a:r>
          </a:p>
        </p:txBody>
      </p:sp>
      <p:sp>
        <p:nvSpPr>
          <p:cNvPr id="18" name="Freeform 18"/>
          <p:cNvSpPr/>
          <p:nvPr/>
        </p:nvSpPr>
        <p:spPr>
          <a:xfrm>
            <a:off x="1275428" y="8103165"/>
            <a:ext cx="938687" cy="761190"/>
          </a:xfrm>
          <a:custGeom>
            <a:avLst/>
            <a:gdLst/>
            <a:ahLst/>
            <a:cxnLst/>
            <a:rect l="l" t="t" r="r" b="b"/>
            <a:pathLst>
              <a:path w="938687" h="761190">
                <a:moveTo>
                  <a:pt x="0" y="0"/>
                </a:moveTo>
                <a:lnTo>
                  <a:pt x="938687" y="0"/>
                </a:lnTo>
                <a:lnTo>
                  <a:pt x="938687" y="761190"/>
                </a:lnTo>
                <a:lnTo>
                  <a:pt x="0" y="761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19" name="TextBox 19"/>
          <p:cNvSpPr txBox="1"/>
          <p:nvPr/>
        </p:nvSpPr>
        <p:spPr>
          <a:xfrm>
            <a:off x="2214115" y="8294213"/>
            <a:ext cx="5994979" cy="436244"/>
          </a:xfrm>
          <a:prstGeom prst="rect">
            <a:avLst/>
          </a:prstGeom>
        </p:spPr>
        <p:txBody>
          <a:bodyPr lIns="0" tIns="0" rIns="0" bIns="0" rtlCol="0" anchor="t">
            <a:spAutoFit/>
          </a:bodyPr>
          <a:lstStyle/>
          <a:p>
            <a:pPr algn="l">
              <a:lnSpc>
                <a:spcPts val="3299"/>
              </a:lnSpc>
              <a:spcBef>
                <a:spcPct val="0"/>
              </a:spcBef>
            </a:pPr>
            <a:r>
              <a:rPr lang="en-US" sz="3000" dirty="0">
                <a:solidFill>
                  <a:srgbClr val="000000"/>
                </a:solidFill>
                <a:latin typeface="Trebuchet MS" panose="020B0603020202020204" pitchFamily="34" charset="0"/>
              </a:rPr>
              <a:t>Correct representation</a:t>
            </a:r>
          </a:p>
        </p:txBody>
      </p:sp>
      <p:grpSp>
        <p:nvGrpSpPr>
          <p:cNvPr id="20" name="Group 12">
            <a:extLst>
              <a:ext uri="{FF2B5EF4-FFF2-40B4-BE49-F238E27FC236}">
                <a16:creationId xmlns:a16="http://schemas.microsoft.com/office/drawing/2014/main" id="{F00F0D03-403A-9A19-A871-893C46C4C513}"/>
              </a:ext>
            </a:extLst>
          </p:cNvPr>
          <p:cNvGrpSpPr/>
          <p:nvPr/>
        </p:nvGrpSpPr>
        <p:grpSpPr>
          <a:xfrm>
            <a:off x="-76204" y="-9526"/>
            <a:ext cx="386949" cy="10384793"/>
            <a:chOff x="0" y="0"/>
            <a:chExt cx="81842" cy="2799164"/>
          </a:xfrm>
        </p:grpSpPr>
        <p:sp>
          <p:nvSpPr>
            <p:cNvPr id="21" name="Freeform 13">
              <a:extLst>
                <a:ext uri="{FF2B5EF4-FFF2-40B4-BE49-F238E27FC236}">
                  <a16:creationId xmlns:a16="http://schemas.microsoft.com/office/drawing/2014/main" id="{FE4B7C12-3959-FF55-9DA8-76FCCCEF2E0B}"/>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2" name="TextBox 14">
              <a:extLst>
                <a:ext uri="{FF2B5EF4-FFF2-40B4-BE49-F238E27FC236}">
                  <a16:creationId xmlns:a16="http://schemas.microsoft.com/office/drawing/2014/main" id="{77C4D9ED-0683-D171-AEC9-192A9287F5AB}"/>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3" name="Group 18">
            <a:extLst>
              <a:ext uri="{FF2B5EF4-FFF2-40B4-BE49-F238E27FC236}">
                <a16:creationId xmlns:a16="http://schemas.microsoft.com/office/drawing/2014/main" id="{6AB5C870-5871-FE70-E7C0-284C3FC47666}"/>
              </a:ext>
            </a:extLst>
          </p:cNvPr>
          <p:cNvGrpSpPr/>
          <p:nvPr/>
        </p:nvGrpSpPr>
        <p:grpSpPr>
          <a:xfrm rot="5400000">
            <a:off x="9055263" y="-9140992"/>
            <a:ext cx="101270" cy="18364203"/>
            <a:chOff x="0" y="0"/>
            <a:chExt cx="12543" cy="4942186"/>
          </a:xfrm>
        </p:grpSpPr>
        <p:sp>
          <p:nvSpPr>
            <p:cNvPr id="24" name="Freeform 19">
              <a:extLst>
                <a:ext uri="{FF2B5EF4-FFF2-40B4-BE49-F238E27FC236}">
                  <a16:creationId xmlns:a16="http://schemas.microsoft.com/office/drawing/2014/main" id="{0B0434FE-53E8-4245-26E2-331835F7E64C}"/>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0">
              <a:extLst>
                <a:ext uri="{FF2B5EF4-FFF2-40B4-BE49-F238E27FC236}">
                  <a16:creationId xmlns:a16="http://schemas.microsoft.com/office/drawing/2014/main" id="{3F474B55-1B8D-9070-B100-6B9106A55030}"/>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6" name="Group 21">
            <a:extLst>
              <a:ext uri="{FF2B5EF4-FFF2-40B4-BE49-F238E27FC236}">
                <a16:creationId xmlns:a16="http://schemas.microsoft.com/office/drawing/2014/main" id="{4E2D3AF5-D1A2-6984-B464-60AB3A041DE3}"/>
              </a:ext>
            </a:extLst>
          </p:cNvPr>
          <p:cNvGrpSpPr/>
          <p:nvPr/>
        </p:nvGrpSpPr>
        <p:grpSpPr>
          <a:xfrm rot="5400000">
            <a:off x="9055265" y="1142531"/>
            <a:ext cx="101272" cy="18364199"/>
            <a:chOff x="0" y="0"/>
            <a:chExt cx="12543" cy="4942186"/>
          </a:xfrm>
        </p:grpSpPr>
        <p:sp>
          <p:nvSpPr>
            <p:cNvPr id="27" name="Freeform 22">
              <a:extLst>
                <a:ext uri="{FF2B5EF4-FFF2-40B4-BE49-F238E27FC236}">
                  <a16:creationId xmlns:a16="http://schemas.microsoft.com/office/drawing/2014/main" id="{AC9E4007-CF82-07FE-DE9C-D694BCFBEAA8}"/>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8" name="TextBox 23">
              <a:extLst>
                <a:ext uri="{FF2B5EF4-FFF2-40B4-BE49-F238E27FC236}">
                  <a16:creationId xmlns:a16="http://schemas.microsoft.com/office/drawing/2014/main" id="{1F136F59-3A96-C551-27CA-C776EA5851AD}"/>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
        <p:nvSpPr>
          <p:cNvPr id="33" name="TextBox 32">
            <a:extLst>
              <a:ext uri="{FF2B5EF4-FFF2-40B4-BE49-F238E27FC236}">
                <a16:creationId xmlns:a16="http://schemas.microsoft.com/office/drawing/2014/main" id="{7DCC9576-F41C-7FA1-0515-B1B339DC6DF9}"/>
              </a:ext>
            </a:extLst>
          </p:cNvPr>
          <p:cNvSpPr txBox="1"/>
          <p:nvPr/>
        </p:nvSpPr>
        <p:spPr>
          <a:xfrm>
            <a:off x="697689" y="9750089"/>
            <a:ext cx="17579425" cy="400110"/>
          </a:xfrm>
          <a:prstGeom prst="rect">
            <a:avLst/>
          </a:prstGeom>
          <a:noFill/>
        </p:spPr>
        <p:txBody>
          <a:bodyPr wrap="square" rtlCol="0">
            <a:spAutoFit/>
          </a:bodyPr>
          <a:lstStyle/>
          <a:p>
            <a:pPr algn="r"/>
            <a:r>
              <a:rPr lang="en-US" sz="2000" dirty="0"/>
              <a:t>*In case there is a contradiction between Sify and Partner brand guidelines, kindly reach out to Sify Marketing at marketing@sifycorp.com</a:t>
            </a:r>
            <a:endParaRPr lang="en-IN"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ED730">
                <a:alpha val="100000"/>
              </a:srgbClr>
            </a:gs>
            <a:gs pos="33333">
              <a:srgbClr val="DBEB7D">
                <a:alpha val="100000"/>
              </a:srgbClr>
            </a:gs>
            <a:gs pos="66667">
              <a:srgbClr val="E2E8C4">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303472" y="3191166"/>
            <a:ext cx="8412338" cy="4076116"/>
          </a:xfrm>
          <a:prstGeom prst="rect">
            <a:avLst/>
          </a:prstGeom>
        </p:spPr>
        <p:txBody>
          <a:bodyPr lIns="0" tIns="0" rIns="0" bIns="0" rtlCol="0" anchor="t">
            <a:spAutoFit/>
          </a:bodyPr>
          <a:lstStyle/>
          <a:p>
            <a:pPr algn="just">
              <a:lnSpc>
                <a:spcPts val="4599"/>
              </a:lnSpc>
              <a:spcBef>
                <a:spcPct val="0"/>
              </a:spcBef>
            </a:pPr>
            <a:r>
              <a:rPr lang="en-US" sz="3000" dirty="0">
                <a:solidFill>
                  <a:srgbClr val="000000"/>
                </a:solidFill>
                <a:latin typeface="Trebuchet MS" panose="020B0603020202020204" pitchFamily="34" charset="0"/>
                <a:cs typeface="Traditional Arabic" panose="020F0502020204030204" pitchFamily="18" charset="-78"/>
              </a:rPr>
              <a:t>The Social Brand Guidelines aim to enable our employees to maintain a consistent and professional brand presence on social media. </a:t>
            </a:r>
          </a:p>
          <a:p>
            <a:pPr algn="just">
              <a:lnSpc>
                <a:spcPts val="4599"/>
              </a:lnSpc>
              <a:spcBef>
                <a:spcPct val="0"/>
              </a:spcBef>
            </a:pPr>
            <a:endParaRPr lang="en-US" sz="3000" dirty="0">
              <a:solidFill>
                <a:srgbClr val="000000"/>
              </a:solidFill>
              <a:latin typeface="Trebuchet MS" panose="020B0603020202020204" pitchFamily="34" charset="0"/>
              <a:cs typeface="Traditional Arabic" panose="020F0502020204030204" pitchFamily="18" charset="-78"/>
            </a:endParaRPr>
          </a:p>
          <a:p>
            <a:pPr algn="just">
              <a:lnSpc>
                <a:spcPts val="4599"/>
              </a:lnSpc>
              <a:spcBef>
                <a:spcPct val="0"/>
              </a:spcBef>
            </a:pPr>
            <a:r>
              <a:rPr lang="en-US" sz="3000" dirty="0">
                <a:solidFill>
                  <a:srgbClr val="000000"/>
                </a:solidFill>
                <a:latin typeface="Trebuchet MS" panose="020B0603020202020204" pitchFamily="34" charset="0"/>
                <a:cs typeface="Traditional Arabic" panose="020F0502020204030204" pitchFamily="18" charset="-78"/>
              </a:rPr>
              <a:t>These guidelines apply to all employees, contractors, and partners representing Sify on social media.</a:t>
            </a:r>
          </a:p>
        </p:txBody>
      </p:sp>
      <p:sp>
        <p:nvSpPr>
          <p:cNvPr id="3" name="Freeform 3"/>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4" name="TextBox 4"/>
          <p:cNvSpPr txBox="1"/>
          <p:nvPr/>
        </p:nvSpPr>
        <p:spPr>
          <a:xfrm>
            <a:off x="1534090" y="4617091"/>
            <a:ext cx="5949553" cy="1224267"/>
          </a:xfrm>
          <a:prstGeom prst="rect">
            <a:avLst/>
          </a:prstGeom>
        </p:spPr>
        <p:txBody>
          <a:bodyPr lIns="0" tIns="0" rIns="0" bIns="0" rtlCol="0" anchor="t">
            <a:spAutoFit/>
          </a:bodyPr>
          <a:lstStyle/>
          <a:p>
            <a:pPr algn="ctr">
              <a:lnSpc>
                <a:spcPts val="9199"/>
              </a:lnSpc>
              <a:spcBef>
                <a:spcPct val="0"/>
              </a:spcBef>
            </a:pPr>
            <a:r>
              <a:rPr lang="en-US" sz="9199" dirty="0">
                <a:solidFill>
                  <a:srgbClr val="000000"/>
                </a:solidFill>
                <a:latin typeface="Trebuchet MS Bold"/>
              </a:rPr>
              <a:t>OBJECTIVE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E2E8C4">
                <a:alpha val="100000"/>
              </a:srgbClr>
            </a:gs>
            <a:gs pos="66667">
              <a:srgbClr val="DBEB7D">
                <a:alpha val="100000"/>
              </a:srgbClr>
            </a:gs>
            <a:gs pos="100000">
              <a:srgbClr val="BED730">
                <a:alpha val="100000"/>
              </a:srgbClr>
            </a:gs>
          </a:gsLst>
          <a:lin ang="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299BC8-E8A4-E94C-B950-BE7E47CF0780}"/>
              </a:ext>
            </a:extLst>
          </p:cNvPr>
          <p:cNvSpPr txBox="1"/>
          <p:nvPr/>
        </p:nvSpPr>
        <p:spPr>
          <a:xfrm>
            <a:off x="4572000" y="4507428"/>
            <a:ext cx="9144000" cy="1272143"/>
          </a:xfrm>
          <a:prstGeom prst="rect">
            <a:avLst/>
          </a:prstGeom>
          <a:noFill/>
        </p:spPr>
        <p:txBody>
          <a:bodyPr wrap="square">
            <a:spAutoFit/>
          </a:bodyPr>
          <a:lstStyle/>
          <a:p>
            <a:pPr marL="0" marR="0" lvl="0" indent="0" algn="ctr" defTabSz="914400" rtl="0" eaLnBrk="1" fontAlgn="auto" latinLnBrk="0" hangingPunct="1">
              <a:lnSpc>
                <a:spcPts val="9199"/>
              </a:lnSpc>
              <a:spcBef>
                <a:spcPct val="0"/>
              </a:spcBef>
              <a:spcAft>
                <a:spcPts val="0"/>
              </a:spcAft>
              <a:buClrTx/>
              <a:buSzTx/>
              <a:buFontTx/>
              <a:buNone/>
              <a:tabLst/>
              <a:defRPr/>
            </a:pPr>
            <a:r>
              <a:rPr lang="en-US" sz="8400" spc="-84" dirty="0">
                <a:solidFill>
                  <a:srgbClr val="323A42"/>
                </a:solidFill>
                <a:latin typeface="Trebuchet MS Bold"/>
              </a:rPr>
              <a:t>Thank You</a:t>
            </a:r>
          </a:p>
        </p:txBody>
      </p:sp>
      <p:sp>
        <p:nvSpPr>
          <p:cNvPr id="6" name="Freeform 2">
            <a:extLst>
              <a:ext uri="{FF2B5EF4-FFF2-40B4-BE49-F238E27FC236}">
                <a16:creationId xmlns:a16="http://schemas.microsoft.com/office/drawing/2014/main" id="{F2B2409F-EFFB-04E7-7225-96C16E6310A3}"/>
              </a:ext>
            </a:extLst>
          </p:cNvPr>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3"/>
            <a:stretch>
              <a:fillRect/>
            </a:stretch>
          </a:blipFill>
        </p:spPr>
        <p:txBody>
          <a:bodyPr/>
          <a:lstStyle/>
          <a:p>
            <a:endParaRPr lang="en-IN"/>
          </a:p>
        </p:txBody>
      </p:sp>
      <p:grpSp>
        <p:nvGrpSpPr>
          <p:cNvPr id="19" name="Group 18">
            <a:extLst>
              <a:ext uri="{FF2B5EF4-FFF2-40B4-BE49-F238E27FC236}">
                <a16:creationId xmlns:a16="http://schemas.microsoft.com/office/drawing/2014/main" id="{926EB50B-D808-30BF-08D6-8C74B04901A3}"/>
              </a:ext>
            </a:extLst>
          </p:cNvPr>
          <p:cNvGrpSpPr/>
          <p:nvPr/>
        </p:nvGrpSpPr>
        <p:grpSpPr>
          <a:xfrm>
            <a:off x="381000" y="8039100"/>
            <a:ext cx="17526000" cy="1325171"/>
            <a:chOff x="2057400" y="6652170"/>
            <a:chExt cx="14173200" cy="3975673"/>
          </a:xfrm>
        </p:grpSpPr>
        <p:sp>
          <p:nvSpPr>
            <p:cNvPr id="11" name="TextBox 10">
              <a:extLst>
                <a:ext uri="{FF2B5EF4-FFF2-40B4-BE49-F238E27FC236}">
                  <a16:creationId xmlns:a16="http://schemas.microsoft.com/office/drawing/2014/main" id="{AFE5B426-04B5-6593-E0CE-696133EB25CC}"/>
                </a:ext>
              </a:extLst>
            </p:cNvPr>
            <p:cNvSpPr txBox="1"/>
            <p:nvPr/>
          </p:nvSpPr>
          <p:spPr>
            <a:xfrm>
              <a:off x="6095999" y="6652170"/>
              <a:ext cx="6096000" cy="1079861"/>
            </a:xfrm>
            <a:prstGeom prst="rect">
              <a:avLst/>
            </a:prstGeom>
            <a:noFill/>
          </p:spPr>
          <p:txBody>
            <a:bodyPr wrap="square" anchor="ctr">
              <a:spAutoFit/>
            </a:bodyPr>
            <a:lstStyle/>
            <a:p>
              <a:pPr marL="0" marR="0" lvl="0" indent="0" algn="ctr" defTabSz="914400" rtl="0" eaLnBrk="1" fontAlgn="auto" latinLnBrk="0" hangingPunct="1">
                <a:lnSpc>
                  <a:spcPts val="4599"/>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In case of any query, please contact:</a:t>
              </a:r>
            </a:p>
          </p:txBody>
        </p:sp>
        <p:grpSp>
          <p:nvGrpSpPr>
            <p:cNvPr id="18" name="Group 17">
              <a:extLst>
                <a:ext uri="{FF2B5EF4-FFF2-40B4-BE49-F238E27FC236}">
                  <a16:creationId xmlns:a16="http://schemas.microsoft.com/office/drawing/2014/main" id="{50154F18-2D88-F752-DF18-88A0BCB68624}"/>
                </a:ext>
              </a:extLst>
            </p:cNvPr>
            <p:cNvGrpSpPr/>
            <p:nvPr/>
          </p:nvGrpSpPr>
          <p:grpSpPr>
            <a:xfrm>
              <a:off x="2057400" y="8267440"/>
              <a:ext cx="14173200" cy="2360403"/>
              <a:chOff x="2057400" y="7734300"/>
              <a:chExt cx="14173200" cy="2360403"/>
            </a:xfrm>
          </p:grpSpPr>
          <p:sp>
            <p:nvSpPr>
              <p:cNvPr id="9" name="TextBox 8">
                <a:extLst>
                  <a:ext uri="{FF2B5EF4-FFF2-40B4-BE49-F238E27FC236}">
                    <a16:creationId xmlns:a16="http://schemas.microsoft.com/office/drawing/2014/main" id="{23502827-5895-EA35-A181-E2D77D59532D}"/>
                  </a:ext>
                </a:extLst>
              </p:cNvPr>
              <p:cNvSpPr txBox="1"/>
              <p:nvPr/>
            </p:nvSpPr>
            <p:spPr>
              <a:xfrm>
                <a:off x="2057400" y="7734300"/>
                <a:ext cx="4267200" cy="2342705"/>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Ritesh Sharma </a:t>
                </a:r>
                <a:b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br>
                <a:r>
                  <a:rPr kumimoji="0" lang="en-US" b="0" i="0" u="none" strike="noStrike" kern="1200" cap="none" spc="0" normalizeH="0" baseline="0" noProof="0" dirty="0">
                    <a:ln>
                      <a:noFill/>
                    </a:ln>
                    <a:solidFill>
                      <a:srgbClr val="556677"/>
                    </a:solidFill>
                    <a:effectLst/>
                    <a:uLnTx/>
                    <a:uFillTx/>
                    <a:latin typeface="Trebuchet MS" panose="020B0603020202020204" pitchFamily="34" charset="0"/>
                    <a:ea typeface="+mn-ea"/>
                    <a:cs typeface="Traditional Arabic" panose="020F0502020204030204" pitchFamily="18" charset="-78"/>
                    <a:hlinkClick r:id="rId4">
                      <a:extLst>
                        <a:ext uri="{A12FA001-AC4F-418D-AE19-62706E023703}">
                          <ahyp:hlinkClr xmlns:ahyp="http://schemas.microsoft.com/office/drawing/2018/hyperlinkcolor" val="tx"/>
                        </a:ext>
                      </a:extLst>
                    </a:hlinkClick>
                  </a:rPr>
                  <a:t>ritesh.sharma@sifycorp.com</a:t>
                </a:r>
                <a:br>
                  <a:rPr lang="en-US" dirty="0">
                    <a:solidFill>
                      <a:srgbClr val="000000"/>
                    </a:solidFill>
                    <a:latin typeface="Trebuchet MS" panose="020B0603020202020204" pitchFamily="34" charset="0"/>
                    <a:cs typeface="Traditional Arabic" panose="020F0502020204030204" pitchFamily="18" charset="-78"/>
                  </a:rPr>
                </a:b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9873281811</a:t>
                </a:r>
              </a:p>
            </p:txBody>
          </p:sp>
          <p:sp>
            <p:nvSpPr>
              <p:cNvPr id="15" name="TextBox 14">
                <a:extLst>
                  <a:ext uri="{FF2B5EF4-FFF2-40B4-BE49-F238E27FC236}">
                    <a16:creationId xmlns:a16="http://schemas.microsoft.com/office/drawing/2014/main" id="{578323F6-E657-835A-D46D-0C5BA31DA2E7}"/>
                  </a:ext>
                </a:extLst>
              </p:cNvPr>
              <p:cNvSpPr txBox="1"/>
              <p:nvPr/>
            </p:nvSpPr>
            <p:spPr>
              <a:xfrm>
                <a:off x="11811000" y="7751998"/>
                <a:ext cx="4419600" cy="2342705"/>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Ali Imran Khan</a:t>
                </a:r>
                <a:b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br>
                <a:r>
                  <a:rPr kumimoji="0" lang="en-US" b="0" i="0" u="none" strike="noStrike" kern="1200" cap="none" spc="0" normalizeH="0" baseline="0" noProof="0" dirty="0">
                    <a:ln>
                      <a:noFill/>
                    </a:ln>
                    <a:solidFill>
                      <a:srgbClr val="556677"/>
                    </a:solidFill>
                    <a:effectLst/>
                    <a:uLnTx/>
                    <a:uFillTx/>
                    <a:latin typeface="Trebuchet MS" panose="020B0603020202020204" pitchFamily="34" charset="0"/>
                    <a:ea typeface="+mn-ea"/>
                    <a:cs typeface="Traditional Arabic" panose="020F0502020204030204" pitchFamily="18" charset="-78"/>
                    <a:hlinkClick r:id="rId5">
                      <a:extLst>
                        <a:ext uri="{A12FA001-AC4F-418D-AE19-62706E023703}">
                          <ahyp:hlinkClr xmlns:ahyp="http://schemas.microsoft.com/office/drawing/2018/hyperlinkcolor" val="tx"/>
                        </a:ext>
                      </a:extLst>
                    </a:hlinkClick>
                  </a:rPr>
                  <a:t>aliimran.khan@sifycorp.com</a:t>
                </a:r>
                <a:b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b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8770633600</a:t>
                </a:r>
              </a:p>
            </p:txBody>
          </p:sp>
          <p:sp>
            <p:nvSpPr>
              <p:cNvPr id="16" name="TextBox 15">
                <a:extLst>
                  <a:ext uri="{FF2B5EF4-FFF2-40B4-BE49-F238E27FC236}">
                    <a16:creationId xmlns:a16="http://schemas.microsoft.com/office/drawing/2014/main" id="{16539BC4-4218-5199-ABA6-1720442209EB}"/>
                  </a:ext>
                </a:extLst>
              </p:cNvPr>
              <p:cNvSpPr txBox="1"/>
              <p:nvPr/>
            </p:nvSpPr>
            <p:spPr>
              <a:xfrm>
                <a:off x="6667500" y="7751998"/>
                <a:ext cx="4800600" cy="2342705"/>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Jahnabi Banerjee</a:t>
                </a:r>
                <a:br>
                  <a:rPr lang="en-US" dirty="0">
                    <a:solidFill>
                      <a:srgbClr val="000000"/>
                    </a:solidFill>
                    <a:latin typeface="Trebuchet MS" panose="020B0603020202020204" pitchFamily="34" charset="0"/>
                    <a:cs typeface="Traditional Arabic" panose="020F0502020204030204" pitchFamily="18" charset="-78"/>
                  </a:rPr>
                </a:br>
                <a:r>
                  <a:rPr kumimoji="0" lang="en-US" b="0" i="0" u="none" strike="noStrike" kern="1200" cap="none" spc="0" normalizeH="0" baseline="0" noProof="0" dirty="0">
                    <a:ln>
                      <a:noFill/>
                    </a:ln>
                    <a:solidFill>
                      <a:srgbClr val="556677"/>
                    </a:solidFill>
                    <a:effectLst/>
                    <a:uLnTx/>
                    <a:uFillTx/>
                    <a:latin typeface="Trebuchet MS" panose="020B0603020202020204" pitchFamily="34" charset="0"/>
                    <a:ea typeface="+mn-ea"/>
                    <a:cs typeface="Traditional Arabic" panose="020F0502020204030204" pitchFamily="18" charset="-78"/>
                    <a:hlinkClick r:id="rId6">
                      <a:extLst>
                        <a:ext uri="{A12FA001-AC4F-418D-AE19-62706E023703}">
                          <ahyp:hlinkClr xmlns:ahyp="http://schemas.microsoft.com/office/drawing/2018/hyperlinkcolor" val="tx"/>
                        </a:ext>
                      </a:extLst>
                    </a:hlinkClick>
                  </a:rPr>
                  <a:t>jahnabi.banerjee@sifycorp.com</a:t>
                </a:r>
                <a:b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br>
                <a:r>
                  <a:rPr kumimoji="0" lang="en-US" b="0" i="0" u="none" strike="noStrike" kern="1200" cap="none" spc="0" normalizeH="0" baseline="0" noProof="0" dirty="0">
                    <a:ln>
                      <a:noFill/>
                    </a:ln>
                    <a:solidFill>
                      <a:srgbClr val="000000"/>
                    </a:solidFill>
                    <a:effectLst/>
                    <a:uLnTx/>
                    <a:uFillTx/>
                    <a:latin typeface="Trebuchet MS" panose="020B0603020202020204" pitchFamily="34" charset="0"/>
                    <a:ea typeface="+mn-ea"/>
                    <a:cs typeface="Traditional Arabic" panose="020F0502020204030204" pitchFamily="18" charset="-78"/>
                  </a:rPr>
                  <a:t>7278655059</a:t>
                </a:r>
              </a:p>
            </p:txBody>
          </p:sp>
        </p:grpSp>
      </p:gr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ED730">
                <a:alpha val="100000"/>
              </a:srgbClr>
            </a:gs>
            <a:gs pos="33333">
              <a:srgbClr val="DBEB7D">
                <a:alpha val="100000"/>
              </a:srgbClr>
            </a:gs>
            <a:gs pos="66667">
              <a:srgbClr val="E2E8C4">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219200" y="2862633"/>
            <a:ext cx="16230600" cy="1530547"/>
          </a:xfrm>
          <a:prstGeom prst="rect">
            <a:avLst/>
          </a:prstGeom>
        </p:spPr>
        <p:txBody>
          <a:bodyPr lIns="0" tIns="0" rIns="0" bIns="0" rtlCol="0" anchor="t">
            <a:spAutoFit/>
          </a:bodyPr>
          <a:lstStyle/>
          <a:p>
            <a:pPr algn="l">
              <a:lnSpc>
                <a:spcPts val="4499"/>
              </a:lnSpc>
            </a:pPr>
            <a:r>
              <a:rPr lang="en-US" sz="4400" b="1" dirty="0">
                <a:solidFill>
                  <a:srgbClr val="000000"/>
                </a:solidFill>
                <a:latin typeface="Trebuchet MS" panose="020B0603020202020204" pitchFamily="34" charset="0"/>
              </a:rPr>
              <a:t>Protect the Company's Reputation:</a:t>
            </a:r>
          </a:p>
          <a:p>
            <a:pPr algn="l">
              <a:lnSpc>
                <a:spcPts val="3399"/>
              </a:lnSpc>
            </a:pPr>
            <a:endParaRPr lang="en-US" sz="3000" dirty="0">
              <a:solidFill>
                <a:srgbClr val="000000"/>
              </a:solidFill>
              <a:latin typeface="Trebuchet MS" panose="020B0603020202020204" pitchFamily="34" charset="0"/>
            </a:endParaRPr>
          </a:p>
          <a:p>
            <a:pPr algn="l">
              <a:lnSpc>
                <a:spcPts val="4399"/>
              </a:lnSpc>
            </a:pPr>
            <a:r>
              <a:rPr lang="en-US" sz="3000" dirty="0">
                <a:solidFill>
                  <a:srgbClr val="000000"/>
                </a:solidFill>
                <a:latin typeface="Trebuchet MS" panose="020B0603020202020204" pitchFamily="34" charset="0"/>
              </a:rPr>
              <a:t>-Ensure consistent and professional communication that aligns with Sify’s brand values.</a:t>
            </a:r>
          </a:p>
        </p:txBody>
      </p:sp>
      <p:sp>
        <p:nvSpPr>
          <p:cNvPr id="3" name="Freeform 3"/>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4" name="TextBox 4"/>
          <p:cNvSpPr txBox="1"/>
          <p:nvPr/>
        </p:nvSpPr>
        <p:spPr>
          <a:xfrm>
            <a:off x="1219200" y="5600700"/>
            <a:ext cx="16230600" cy="1542282"/>
          </a:xfrm>
          <a:prstGeom prst="rect">
            <a:avLst/>
          </a:prstGeom>
        </p:spPr>
        <p:txBody>
          <a:bodyPr lIns="0" tIns="0" rIns="0" bIns="0" rtlCol="0" anchor="t">
            <a:spAutoFit/>
          </a:bodyPr>
          <a:lstStyle/>
          <a:p>
            <a:pPr marL="0" lvl="0" indent="0" algn="l">
              <a:lnSpc>
                <a:spcPts val="4499"/>
              </a:lnSpc>
              <a:spcBef>
                <a:spcPct val="0"/>
              </a:spcBef>
            </a:pPr>
            <a:r>
              <a:rPr lang="en-US" sz="4400" b="1" u="none" strike="noStrike" dirty="0">
                <a:solidFill>
                  <a:srgbClr val="000000"/>
                </a:solidFill>
                <a:latin typeface="Trebuchet MS" panose="020B0603020202020204" pitchFamily="34" charset="0"/>
              </a:rPr>
              <a:t>Maintain Confidentiality:</a:t>
            </a:r>
          </a:p>
          <a:p>
            <a:pPr marL="0" lvl="0" indent="0" algn="l">
              <a:lnSpc>
                <a:spcPts val="3399"/>
              </a:lnSpc>
              <a:spcBef>
                <a:spcPct val="0"/>
              </a:spcBef>
            </a:pPr>
            <a:endParaRPr lang="en-US" sz="3000" u="none" strike="noStrike" dirty="0">
              <a:solidFill>
                <a:srgbClr val="000000"/>
              </a:solidFill>
              <a:latin typeface="Trebuchet MS" panose="020B0603020202020204" pitchFamily="34" charset="0"/>
            </a:endParaRPr>
          </a:p>
          <a:p>
            <a:pPr marL="0" lvl="0" indent="0" algn="l">
              <a:lnSpc>
                <a:spcPts val="4399"/>
              </a:lnSpc>
              <a:spcBef>
                <a:spcPct val="0"/>
              </a:spcBef>
            </a:pPr>
            <a:r>
              <a:rPr lang="en-US" sz="3000" u="none" strike="noStrike" dirty="0">
                <a:solidFill>
                  <a:srgbClr val="000000"/>
                </a:solidFill>
                <a:latin typeface="Trebuchet MS" panose="020B0603020202020204" pitchFamily="34" charset="0"/>
              </a:rPr>
              <a:t>-Safeguard sensitive information to protect the company and its stakeholders.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ED730">
                <a:alpha val="100000"/>
              </a:srgbClr>
            </a:gs>
            <a:gs pos="33333">
              <a:srgbClr val="DBEB7D">
                <a:alpha val="100000"/>
              </a:srgbClr>
            </a:gs>
            <a:gs pos="66667">
              <a:srgbClr val="E2E8C4">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219200" y="2862633"/>
            <a:ext cx="16230600" cy="1530547"/>
          </a:xfrm>
          <a:prstGeom prst="rect">
            <a:avLst/>
          </a:prstGeom>
        </p:spPr>
        <p:txBody>
          <a:bodyPr lIns="0" tIns="0" rIns="0" bIns="0" rtlCol="0" anchor="t">
            <a:spAutoFit/>
          </a:bodyPr>
          <a:lstStyle/>
          <a:p>
            <a:pPr marL="0" lvl="0" indent="0" algn="l">
              <a:lnSpc>
                <a:spcPts val="4499"/>
              </a:lnSpc>
              <a:spcBef>
                <a:spcPct val="0"/>
              </a:spcBef>
            </a:pPr>
            <a:r>
              <a:rPr lang="en-US" sz="4400" b="1" dirty="0">
                <a:solidFill>
                  <a:srgbClr val="000000"/>
                </a:solidFill>
                <a:latin typeface="Trebuchet MS" panose="020B0603020202020204" pitchFamily="34" charset="0"/>
              </a:rPr>
              <a:t>Resp</a:t>
            </a:r>
            <a:r>
              <a:rPr lang="en-US" sz="4400" b="1" u="none" strike="noStrike" dirty="0">
                <a:solidFill>
                  <a:srgbClr val="000000"/>
                </a:solidFill>
                <a:latin typeface="Trebuchet MS" panose="020B0603020202020204" pitchFamily="34" charset="0"/>
              </a:rPr>
              <a:t>onsibility:</a:t>
            </a:r>
          </a:p>
          <a:p>
            <a:pPr algn="l">
              <a:lnSpc>
                <a:spcPts val="3399"/>
              </a:lnSpc>
            </a:pPr>
            <a:endParaRPr lang="en-US" sz="3000" dirty="0">
              <a:solidFill>
                <a:srgbClr val="000000"/>
              </a:solidFill>
              <a:latin typeface="Trebuchet MS" panose="020B0603020202020204" pitchFamily="34" charset="0"/>
            </a:endParaRPr>
          </a:p>
          <a:p>
            <a:pPr marL="0" lvl="0" indent="0" algn="l">
              <a:lnSpc>
                <a:spcPts val="4499"/>
              </a:lnSpc>
              <a:spcBef>
                <a:spcPct val="0"/>
              </a:spcBef>
            </a:pPr>
            <a:r>
              <a:rPr lang="en-US" sz="3000" u="none" strike="noStrike" dirty="0">
                <a:solidFill>
                  <a:srgbClr val="000000"/>
                </a:solidFill>
                <a:latin typeface="Trebuchet MS" panose="020B0603020202020204" pitchFamily="34" charset="0"/>
              </a:rPr>
              <a:t>-Be accountable for the content you post and its impact on the audience and the company.</a:t>
            </a:r>
          </a:p>
        </p:txBody>
      </p:sp>
      <p:sp>
        <p:nvSpPr>
          <p:cNvPr id="3" name="Freeform 3"/>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4" name="TextBox 4"/>
          <p:cNvSpPr txBox="1"/>
          <p:nvPr/>
        </p:nvSpPr>
        <p:spPr>
          <a:xfrm>
            <a:off x="1219200" y="5600700"/>
            <a:ext cx="16230600" cy="2653162"/>
          </a:xfrm>
          <a:prstGeom prst="rect">
            <a:avLst/>
          </a:prstGeom>
        </p:spPr>
        <p:txBody>
          <a:bodyPr lIns="0" tIns="0" rIns="0" bIns="0" rtlCol="0" anchor="t">
            <a:spAutoFit/>
          </a:bodyPr>
          <a:lstStyle/>
          <a:p>
            <a:pPr marL="0" lvl="0" indent="0" algn="l">
              <a:lnSpc>
                <a:spcPts val="4499"/>
              </a:lnSpc>
              <a:spcBef>
                <a:spcPct val="0"/>
              </a:spcBef>
            </a:pPr>
            <a:r>
              <a:rPr lang="en-US" sz="4400" b="1" u="none" strike="noStrike" dirty="0">
                <a:solidFill>
                  <a:srgbClr val="000000"/>
                </a:solidFill>
                <a:latin typeface="Trebuchet MS" panose="020B0603020202020204" pitchFamily="34" charset="0"/>
              </a:rPr>
              <a:t>Legal Compliance:</a:t>
            </a:r>
          </a:p>
          <a:p>
            <a:pPr marL="0" lvl="0" indent="0" algn="l">
              <a:lnSpc>
                <a:spcPts val="3399"/>
              </a:lnSpc>
              <a:spcBef>
                <a:spcPct val="0"/>
              </a:spcBef>
            </a:pPr>
            <a:endParaRPr lang="en-US" sz="3000" u="none" strike="noStrike" dirty="0">
              <a:solidFill>
                <a:srgbClr val="000000"/>
              </a:solidFill>
              <a:latin typeface="Trebuchet MS" panose="020B0603020202020204" pitchFamily="34" charset="0"/>
            </a:endParaRPr>
          </a:p>
          <a:p>
            <a:pPr marL="0" lvl="0" indent="0" algn="l">
              <a:lnSpc>
                <a:spcPts val="4399"/>
              </a:lnSpc>
              <a:spcBef>
                <a:spcPct val="0"/>
              </a:spcBef>
            </a:pPr>
            <a:r>
              <a:rPr lang="en-US" sz="3000" u="none" strike="noStrike" dirty="0">
                <a:solidFill>
                  <a:srgbClr val="000000"/>
                </a:solidFill>
                <a:latin typeface="Trebuchet MS" panose="020B0603020202020204" pitchFamily="34" charset="0"/>
              </a:rPr>
              <a:t>-Adhere to applicable laws and regulations to avoid legal issues and penalties. All social media content must comply with industry regulations. Include appropriate disclaimers for content that involves any sort of financial or legal advice to avoid potential liabilities</a:t>
            </a:r>
            <a:r>
              <a:rPr lang="en-US" sz="3000" dirty="0">
                <a:solidFill>
                  <a:srgbClr val="000000"/>
                </a:solidFill>
                <a:latin typeface="Trebuchet MS" panose="020B0603020202020204" pitchFamily="34" charset="0"/>
              </a:rPr>
              <a:t>.</a:t>
            </a:r>
            <a:endParaRPr lang="en-US" sz="3000" u="none" strike="noStrike"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35140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ED730">
                <a:alpha val="100000"/>
              </a:srgbClr>
            </a:gs>
            <a:gs pos="33333">
              <a:srgbClr val="DBEB7D">
                <a:alpha val="100000"/>
              </a:srgbClr>
            </a:gs>
            <a:gs pos="66667">
              <a:srgbClr val="E2E8C4">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219200" y="2862633"/>
            <a:ext cx="16230600" cy="2111219"/>
          </a:xfrm>
          <a:prstGeom prst="rect">
            <a:avLst/>
          </a:prstGeom>
        </p:spPr>
        <p:txBody>
          <a:bodyPr lIns="0" tIns="0" rIns="0" bIns="0" rtlCol="0" anchor="t">
            <a:spAutoFit/>
          </a:bodyPr>
          <a:lstStyle/>
          <a:p>
            <a:pPr marL="0" lvl="0" indent="0" algn="l">
              <a:lnSpc>
                <a:spcPts val="4499"/>
              </a:lnSpc>
              <a:spcBef>
                <a:spcPct val="0"/>
              </a:spcBef>
            </a:pPr>
            <a:r>
              <a:rPr lang="en-US" sz="4400" b="1" dirty="0">
                <a:solidFill>
                  <a:srgbClr val="000000"/>
                </a:solidFill>
                <a:latin typeface="Trebuchet MS" panose="020B0603020202020204" pitchFamily="34" charset="0"/>
              </a:rPr>
              <a:t>Reporting:</a:t>
            </a:r>
          </a:p>
          <a:p>
            <a:pPr algn="l">
              <a:lnSpc>
                <a:spcPts val="3399"/>
              </a:lnSpc>
            </a:pPr>
            <a:endParaRPr lang="en-US" sz="3000" dirty="0">
              <a:solidFill>
                <a:srgbClr val="000000"/>
              </a:solidFill>
              <a:latin typeface="Trebuchet MS" panose="020B0603020202020204" pitchFamily="34" charset="0"/>
            </a:endParaRPr>
          </a:p>
          <a:p>
            <a:pPr>
              <a:lnSpc>
                <a:spcPts val="4499"/>
              </a:lnSpc>
              <a:spcBef>
                <a:spcPct val="0"/>
              </a:spcBef>
            </a:pPr>
            <a:r>
              <a:rPr lang="en-US" sz="3000" u="none" strike="noStrike" dirty="0">
                <a:solidFill>
                  <a:srgbClr val="000000"/>
                </a:solidFill>
                <a:latin typeface="Trebuchet MS" panose="020B0603020202020204" pitchFamily="34" charset="0"/>
              </a:rPr>
              <a:t>-Report any accounts acting as Sify; or any suspicious activity or potential security threats received from any of Sify's social media accounts​.</a:t>
            </a:r>
          </a:p>
        </p:txBody>
      </p:sp>
      <p:sp>
        <p:nvSpPr>
          <p:cNvPr id="3" name="Freeform 3"/>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4" name="TextBox 4"/>
          <p:cNvSpPr txBox="1"/>
          <p:nvPr/>
        </p:nvSpPr>
        <p:spPr>
          <a:xfrm>
            <a:off x="1219200" y="5600700"/>
            <a:ext cx="16230600" cy="2688428"/>
          </a:xfrm>
          <a:prstGeom prst="rect">
            <a:avLst/>
          </a:prstGeom>
        </p:spPr>
        <p:txBody>
          <a:bodyPr lIns="0" tIns="0" rIns="0" bIns="0" rtlCol="0" anchor="t">
            <a:spAutoFit/>
          </a:bodyPr>
          <a:lstStyle/>
          <a:p>
            <a:pPr marL="0" lvl="0" indent="0" algn="l">
              <a:lnSpc>
                <a:spcPts val="4499"/>
              </a:lnSpc>
              <a:spcBef>
                <a:spcPct val="0"/>
              </a:spcBef>
            </a:pPr>
            <a:r>
              <a:rPr lang="en-US" sz="4400" b="1" dirty="0">
                <a:solidFill>
                  <a:srgbClr val="000000"/>
                </a:solidFill>
                <a:latin typeface="Trebuchet MS" panose="020B0603020202020204" pitchFamily="34" charset="0"/>
              </a:rPr>
              <a:t>Brand voice and tone</a:t>
            </a:r>
            <a:r>
              <a:rPr lang="en-US" sz="4400" b="1" u="none" strike="noStrike" dirty="0">
                <a:solidFill>
                  <a:srgbClr val="000000"/>
                </a:solidFill>
                <a:latin typeface="Trebuchet MS" panose="020B0603020202020204" pitchFamily="34" charset="0"/>
              </a:rPr>
              <a:t>:</a:t>
            </a:r>
          </a:p>
          <a:p>
            <a:pPr marL="0" lvl="0" indent="0" algn="l">
              <a:lnSpc>
                <a:spcPts val="3399"/>
              </a:lnSpc>
              <a:spcBef>
                <a:spcPct val="0"/>
              </a:spcBef>
            </a:pPr>
            <a:endParaRPr lang="en-US" sz="3000" u="none" strike="noStrike" dirty="0">
              <a:solidFill>
                <a:srgbClr val="000000"/>
              </a:solidFill>
              <a:latin typeface="Trebuchet MS" panose="020B0603020202020204" pitchFamily="34" charset="0"/>
            </a:endParaRPr>
          </a:p>
          <a:p>
            <a:pPr marL="0" lvl="0" indent="0" algn="l">
              <a:lnSpc>
                <a:spcPts val="4499"/>
              </a:lnSpc>
              <a:spcBef>
                <a:spcPct val="0"/>
              </a:spcBef>
            </a:pPr>
            <a:r>
              <a:rPr lang="en-US" sz="3000" dirty="0">
                <a:solidFill>
                  <a:srgbClr val="000000"/>
                </a:solidFill>
                <a:latin typeface="Trebuchet MS" panose="020B0603020202020204" pitchFamily="34" charset="0"/>
              </a:rPr>
              <a:t>-Our communication should always reflect Sify’s professionalism and authority in the ICT sector. Adapt the tone to fit the platform—formal on LinkedIn, engaging and slightly conversational on X and approachable on Facebook.</a:t>
            </a:r>
            <a:endParaRPr lang="en-US" sz="3000" u="none" strike="noStrike"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16493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ED730">
                <a:alpha val="100000"/>
              </a:srgbClr>
            </a:gs>
            <a:gs pos="33333">
              <a:srgbClr val="DBEB7D">
                <a:alpha val="100000"/>
              </a:srgbClr>
            </a:gs>
            <a:gs pos="66667">
              <a:srgbClr val="E2E8C4">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219200" y="2862633"/>
            <a:ext cx="16230600" cy="2688428"/>
          </a:xfrm>
          <a:prstGeom prst="rect">
            <a:avLst/>
          </a:prstGeom>
        </p:spPr>
        <p:txBody>
          <a:bodyPr lIns="0" tIns="0" rIns="0" bIns="0" rtlCol="0" anchor="t">
            <a:spAutoFit/>
          </a:bodyPr>
          <a:lstStyle/>
          <a:p>
            <a:pPr marL="0" lvl="0" indent="0" algn="l">
              <a:lnSpc>
                <a:spcPts val="4499"/>
              </a:lnSpc>
              <a:spcBef>
                <a:spcPct val="0"/>
              </a:spcBef>
            </a:pPr>
            <a:r>
              <a:rPr lang="en-US" sz="4400" b="1" dirty="0">
                <a:solidFill>
                  <a:srgbClr val="000000"/>
                </a:solidFill>
                <a:latin typeface="Trebuchet MS" panose="020B0603020202020204" pitchFamily="34" charset="0"/>
              </a:rPr>
              <a:t>Responses on social and google ratings:</a:t>
            </a:r>
          </a:p>
          <a:p>
            <a:pPr algn="l">
              <a:lnSpc>
                <a:spcPts val="3399"/>
              </a:lnSpc>
            </a:pPr>
            <a:endParaRPr lang="en-US" sz="3000" dirty="0">
              <a:solidFill>
                <a:srgbClr val="000000"/>
              </a:solidFill>
              <a:latin typeface="Trebuchet MS" panose="020B0603020202020204" pitchFamily="34" charset="0"/>
            </a:endParaRPr>
          </a:p>
          <a:p>
            <a:pPr marL="0" lvl="0" indent="0" algn="l">
              <a:lnSpc>
                <a:spcPts val="4499"/>
              </a:lnSpc>
              <a:spcBef>
                <a:spcPct val="0"/>
              </a:spcBef>
            </a:pPr>
            <a:r>
              <a:rPr lang="en-US" sz="3000" dirty="0">
                <a:solidFill>
                  <a:srgbClr val="000000"/>
                </a:solidFill>
                <a:latin typeface="Trebuchet MS" panose="020B0603020202020204" pitchFamily="34" charset="0"/>
              </a:rPr>
              <a:t>-Respond to comments and messages within 24 hours to maintain engagement and show our commitment to customer service. Keep all interactions professional, helpful, and courteous to reflect positively on our brand.</a:t>
            </a:r>
            <a:endParaRPr lang="en-US" sz="3000" u="none" strike="noStrike" dirty="0">
              <a:solidFill>
                <a:srgbClr val="000000"/>
              </a:solidFill>
              <a:latin typeface="Trebuchet MS" panose="020B0603020202020204" pitchFamily="34" charset="0"/>
            </a:endParaRPr>
          </a:p>
        </p:txBody>
      </p:sp>
      <p:sp>
        <p:nvSpPr>
          <p:cNvPr id="3" name="Freeform 3"/>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Tree>
    <p:extLst>
      <p:ext uri="{BB962C8B-B14F-4D97-AF65-F5344CB8AC3E}">
        <p14:creationId xmlns:p14="http://schemas.microsoft.com/office/powerpoint/2010/main" val="25947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rot="5400000">
            <a:off x="-4727991" y="5038736"/>
            <a:ext cx="10287000" cy="209528"/>
            <a:chOff x="0" y="0"/>
            <a:chExt cx="2709333" cy="55184"/>
          </a:xfrm>
        </p:grpSpPr>
        <p:sp>
          <p:nvSpPr>
            <p:cNvPr id="7" name="Freeform 7"/>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8" name="TextBox 8"/>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5" name="Freeform 15"/>
          <p:cNvSpPr/>
          <p:nvPr/>
        </p:nvSpPr>
        <p:spPr>
          <a:xfrm>
            <a:off x="1219200" y="2828942"/>
            <a:ext cx="8279926" cy="5431756"/>
          </a:xfrm>
          <a:custGeom>
            <a:avLst/>
            <a:gdLst/>
            <a:ahLst/>
            <a:cxnLst/>
            <a:rect l="l" t="t" r="r" b="b"/>
            <a:pathLst>
              <a:path w="8470426" h="6429359">
                <a:moveTo>
                  <a:pt x="0" y="0"/>
                </a:moveTo>
                <a:lnTo>
                  <a:pt x="8470426" y="0"/>
                </a:lnTo>
                <a:lnTo>
                  <a:pt x="8470426" y="6429359"/>
                </a:lnTo>
                <a:lnTo>
                  <a:pt x="0" y="6429359"/>
                </a:lnTo>
                <a:lnTo>
                  <a:pt x="0" y="0"/>
                </a:lnTo>
                <a:close/>
              </a:path>
            </a:pathLst>
          </a:custGeom>
          <a:blipFill>
            <a:blip r:embed="rId3"/>
            <a:stretch>
              <a:fillRect l="-2300" r="-1" b="-18366"/>
            </a:stretch>
          </a:blipFill>
          <a:ln w="38100" cap="sq">
            <a:solidFill>
              <a:srgbClr val="BED730"/>
            </a:solidFill>
            <a:prstDash val="solid"/>
            <a:miter/>
          </a:ln>
        </p:spPr>
        <p:txBody>
          <a:bodyPr/>
          <a:lstStyle/>
          <a:p>
            <a:endParaRPr lang="en-IN" dirty="0"/>
          </a:p>
        </p:txBody>
      </p:sp>
      <p:sp>
        <p:nvSpPr>
          <p:cNvPr id="16" name="TextBox 16"/>
          <p:cNvSpPr txBox="1"/>
          <p:nvPr/>
        </p:nvSpPr>
        <p:spPr>
          <a:xfrm>
            <a:off x="1028700" y="1695437"/>
            <a:ext cx="16230600" cy="790573"/>
          </a:xfrm>
          <a:prstGeom prst="rect">
            <a:avLst/>
          </a:prstGeom>
        </p:spPr>
        <p:txBody>
          <a:bodyPr lIns="0" tIns="0" rIns="0" bIns="0" rtlCol="0" anchor="t">
            <a:spAutoFit/>
          </a:bodyPr>
          <a:lstStyle/>
          <a:p>
            <a:pPr algn="l">
              <a:lnSpc>
                <a:spcPts val="5999"/>
              </a:lnSpc>
            </a:pPr>
            <a:r>
              <a:rPr lang="en-US" sz="5999" dirty="0">
                <a:solidFill>
                  <a:srgbClr val="556677"/>
                </a:solidFill>
                <a:latin typeface="Trebuchet MS"/>
              </a:rPr>
              <a:t>Logo Placement on </a:t>
            </a:r>
            <a:r>
              <a:rPr lang="en-US" sz="5999" dirty="0">
                <a:solidFill>
                  <a:srgbClr val="BED730"/>
                </a:solidFill>
                <a:latin typeface="Trebuchet MS Bold"/>
              </a:rPr>
              <a:t>Creatives</a:t>
            </a:r>
          </a:p>
        </p:txBody>
      </p:sp>
      <p:sp>
        <p:nvSpPr>
          <p:cNvPr id="17" name="TextBox 17"/>
          <p:cNvSpPr txBox="1"/>
          <p:nvPr/>
        </p:nvSpPr>
        <p:spPr>
          <a:xfrm>
            <a:off x="10003951" y="4232918"/>
            <a:ext cx="7255349" cy="2646750"/>
          </a:xfrm>
          <a:prstGeom prst="rect">
            <a:avLst/>
          </a:prstGeom>
        </p:spPr>
        <p:txBody>
          <a:bodyPr lIns="0" tIns="0" rIns="0" bIns="0" rtlCol="0" anchor="t">
            <a:spAutoFit/>
          </a:bodyPr>
          <a:lstStyle/>
          <a:p>
            <a:pPr algn="l">
              <a:lnSpc>
                <a:spcPts val="4199"/>
              </a:lnSpc>
              <a:spcBef>
                <a:spcPct val="0"/>
              </a:spcBef>
            </a:pPr>
            <a:r>
              <a:rPr lang="en-US" sz="3000" dirty="0">
                <a:solidFill>
                  <a:srgbClr val="000000"/>
                </a:solidFill>
                <a:latin typeface="Trebuchet MS"/>
              </a:rPr>
              <a:t>Sify logo should always be placed on the top right corner of the creative (social posts, EDM headers, social banners and social cards), unless the creative is for alliance / channel marketing*.</a:t>
            </a:r>
          </a:p>
        </p:txBody>
      </p:sp>
      <p:grpSp>
        <p:nvGrpSpPr>
          <p:cNvPr id="18" name="Group 12">
            <a:extLst>
              <a:ext uri="{FF2B5EF4-FFF2-40B4-BE49-F238E27FC236}">
                <a16:creationId xmlns:a16="http://schemas.microsoft.com/office/drawing/2014/main" id="{3E7397DC-071E-EAAB-046A-AF2CE065AC95}"/>
              </a:ext>
            </a:extLst>
          </p:cNvPr>
          <p:cNvGrpSpPr/>
          <p:nvPr/>
        </p:nvGrpSpPr>
        <p:grpSpPr>
          <a:xfrm>
            <a:off x="-76204" y="-9526"/>
            <a:ext cx="386949" cy="10384793"/>
            <a:chOff x="0" y="0"/>
            <a:chExt cx="81842" cy="2799164"/>
          </a:xfrm>
        </p:grpSpPr>
        <p:sp>
          <p:nvSpPr>
            <p:cNvPr id="19" name="Freeform 13">
              <a:extLst>
                <a:ext uri="{FF2B5EF4-FFF2-40B4-BE49-F238E27FC236}">
                  <a16:creationId xmlns:a16="http://schemas.microsoft.com/office/drawing/2014/main" id="{F926F3E3-3C5A-1663-11EA-4F386CD0FB51}"/>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0" name="TextBox 14">
              <a:extLst>
                <a:ext uri="{FF2B5EF4-FFF2-40B4-BE49-F238E27FC236}">
                  <a16:creationId xmlns:a16="http://schemas.microsoft.com/office/drawing/2014/main" id="{2824D877-7A41-6487-ABC3-0E96BB43158B}"/>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1" name="Group 18">
            <a:extLst>
              <a:ext uri="{FF2B5EF4-FFF2-40B4-BE49-F238E27FC236}">
                <a16:creationId xmlns:a16="http://schemas.microsoft.com/office/drawing/2014/main" id="{C8A9CF97-8307-061B-2AAD-31167B821BE0}"/>
              </a:ext>
            </a:extLst>
          </p:cNvPr>
          <p:cNvGrpSpPr/>
          <p:nvPr/>
        </p:nvGrpSpPr>
        <p:grpSpPr>
          <a:xfrm rot="5400000">
            <a:off x="9055263" y="-9140992"/>
            <a:ext cx="101270" cy="18364203"/>
            <a:chOff x="0" y="0"/>
            <a:chExt cx="12543" cy="4942186"/>
          </a:xfrm>
        </p:grpSpPr>
        <p:sp>
          <p:nvSpPr>
            <p:cNvPr id="22" name="Freeform 19">
              <a:extLst>
                <a:ext uri="{FF2B5EF4-FFF2-40B4-BE49-F238E27FC236}">
                  <a16:creationId xmlns:a16="http://schemas.microsoft.com/office/drawing/2014/main" id="{858FD085-5D07-3288-38EC-7D5824A8C060}"/>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3" name="TextBox 20">
              <a:extLst>
                <a:ext uri="{FF2B5EF4-FFF2-40B4-BE49-F238E27FC236}">
                  <a16:creationId xmlns:a16="http://schemas.microsoft.com/office/drawing/2014/main" id="{B6FEF193-BF72-F92B-20E0-97C76CD8B3BD}"/>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4" name="Group 21">
            <a:extLst>
              <a:ext uri="{FF2B5EF4-FFF2-40B4-BE49-F238E27FC236}">
                <a16:creationId xmlns:a16="http://schemas.microsoft.com/office/drawing/2014/main" id="{2C9CCAC4-14DB-BB8D-BA42-8C8892B0757F}"/>
              </a:ext>
            </a:extLst>
          </p:cNvPr>
          <p:cNvGrpSpPr/>
          <p:nvPr/>
        </p:nvGrpSpPr>
        <p:grpSpPr>
          <a:xfrm rot="5400000">
            <a:off x="9055265" y="1142531"/>
            <a:ext cx="101272" cy="18364199"/>
            <a:chOff x="0" y="0"/>
            <a:chExt cx="12543" cy="4942186"/>
          </a:xfrm>
        </p:grpSpPr>
        <p:sp>
          <p:nvSpPr>
            <p:cNvPr id="25" name="Freeform 22">
              <a:extLst>
                <a:ext uri="{FF2B5EF4-FFF2-40B4-BE49-F238E27FC236}">
                  <a16:creationId xmlns:a16="http://schemas.microsoft.com/office/drawing/2014/main" id="{C528583D-C7CA-0AAB-795F-27A72D2031E5}"/>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6" name="TextBox 23">
              <a:extLst>
                <a:ext uri="{FF2B5EF4-FFF2-40B4-BE49-F238E27FC236}">
                  <a16:creationId xmlns:a16="http://schemas.microsoft.com/office/drawing/2014/main" id="{BE7C2954-DCFF-EDAD-0CDF-B2CF94A45089}"/>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
        <p:nvSpPr>
          <p:cNvPr id="31" name="TextBox 30">
            <a:extLst>
              <a:ext uri="{FF2B5EF4-FFF2-40B4-BE49-F238E27FC236}">
                <a16:creationId xmlns:a16="http://schemas.microsoft.com/office/drawing/2014/main" id="{B4EE213B-7CC7-512A-AE31-E4595B268063}"/>
              </a:ext>
            </a:extLst>
          </p:cNvPr>
          <p:cNvSpPr txBox="1"/>
          <p:nvPr/>
        </p:nvSpPr>
        <p:spPr>
          <a:xfrm>
            <a:off x="697689" y="9750089"/>
            <a:ext cx="17579425" cy="400110"/>
          </a:xfrm>
          <a:prstGeom prst="rect">
            <a:avLst/>
          </a:prstGeom>
          <a:noFill/>
        </p:spPr>
        <p:txBody>
          <a:bodyPr wrap="square" rtlCol="0">
            <a:spAutoFit/>
          </a:bodyPr>
          <a:lstStyle/>
          <a:p>
            <a:pPr algn="r"/>
            <a:r>
              <a:rPr lang="en-US" sz="2000" dirty="0"/>
              <a:t>*For co-branding guidelines, kindly refer to co-marketing guidelines from slide 14 to 18.</a:t>
            </a:r>
            <a:endParaRPr lang="en-IN" sz="3200" dirty="0"/>
          </a:p>
        </p:txBody>
      </p:sp>
      <p:sp>
        <p:nvSpPr>
          <p:cNvPr id="32" name="Freeform 18">
            <a:extLst>
              <a:ext uri="{FF2B5EF4-FFF2-40B4-BE49-F238E27FC236}">
                <a16:creationId xmlns:a16="http://schemas.microsoft.com/office/drawing/2014/main" id="{4A97191E-B467-7C5A-EE7B-9449806ABE92}"/>
              </a:ext>
            </a:extLst>
          </p:cNvPr>
          <p:cNvSpPr/>
          <p:nvPr/>
        </p:nvSpPr>
        <p:spPr>
          <a:xfrm>
            <a:off x="1224643" y="8367298"/>
            <a:ext cx="938687" cy="761190"/>
          </a:xfrm>
          <a:custGeom>
            <a:avLst/>
            <a:gdLst/>
            <a:ahLst/>
            <a:cxnLst/>
            <a:rect l="l" t="t" r="r" b="b"/>
            <a:pathLst>
              <a:path w="938687" h="761190">
                <a:moveTo>
                  <a:pt x="0" y="0"/>
                </a:moveTo>
                <a:lnTo>
                  <a:pt x="938687" y="0"/>
                </a:lnTo>
                <a:lnTo>
                  <a:pt x="938687" y="761190"/>
                </a:lnTo>
                <a:lnTo>
                  <a:pt x="0" y="761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33" name="TextBox 19">
            <a:extLst>
              <a:ext uri="{FF2B5EF4-FFF2-40B4-BE49-F238E27FC236}">
                <a16:creationId xmlns:a16="http://schemas.microsoft.com/office/drawing/2014/main" id="{50CCC235-79E9-7261-5337-E9EF6A300E5B}"/>
              </a:ext>
            </a:extLst>
          </p:cNvPr>
          <p:cNvSpPr txBox="1"/>
          <p:nvPr/>
        </p:nvSpPr>
        <p:spPr>
          <a:xfrm>
            <a:off x="2170206" y="8582200"/>
            <a:ext cx="5994979" cy="423193"/>
          </a:xfrm>
          <a:prstGeom prst="rect">
            <a:avLst/>
          </a:prstGeom>
        </p:spPr>
        <p:txBody>
          <a:bodyPr lIns="0" tIns="0" rIns="0" bIns="0" rtlCol="0" anchor="t">
            <a:spAutoFit/>
          </a:bodyPr>
          <a:lstStyle/>
          <a:p>
            <a:pPr algn="l">
              <a:lnSpc>
                <a:spcPts val="3300"/>
              </a:lnSpc>
            </a:pPr>
            <a:r>
              <a:rPr lang="en-US" sz="3000" dirty="0">
                <a:solidFill>
                  <a:srgbClr val="000000"/>
                </a:solidFill>
                <a:latin typeface="Trebuchet MS" panose="020B0603020202020204" pitchFamily="34" charset="0"/>
              </a:rPr>
              <a:t>Top extreme right corner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3" name="Freeform 3"/>
          <p:cNvSpPr/>
          <p:nvPr/>
        </p:nvSpPr>
        <p:spPr>
          <a:xfrm>
            <a:off x="1028700" y="3183759"/>
            <a:ext cx="3795229" cy="3851664"/>
          </a:xfrm>
          <a:custGeom>
            <a:avLst/>
            <a:gdLst/>
            <a:ahLst/>
            <a:cxnLst/>
            <a:rect l="l" t="t" r="r" b="b"/>
            <a:pathLst>
              <a:path w="3795229" h="3851664">
                <a:moveTo>
                  <a:pt x="0" y="0"/>
                </a:moveTo>
                <a:lnTo>
                  <a:pt x="3795229" y="0"/>
                </a:lnTo>
                <a:lnTo>
                  <a:pt x="3795229" y="3851664"/>
                </a:lnTo>
                <a:lnTo>
                  <a:pt x="0" y="3851664"/>
                </a:lnTo>
                <a:lnTo>
                  <a:pt x="0" y="0"/>
                </a:lnTo>
                <a:close/>
              </a:path>
            </a:pathLst>
          </a:custGeom>
          <a:blipFill>
            <a:blip r:embed="rId3"/>
            <a:stretch>
              <a:fillRect/>
            </a:stretch>
          </a:blipFill>
        </p:spPr>
        <p:txBody>
          <a:bodyPr/>
          <a:lstStyle/>
          <a:p>
            <a:endParaRPr lang="en-IN"/>
          </a:p>
        </p:txBody>
      </p:sp>
      <p:sp>
        <p:nvSpPr>
          <p:cNvPr id="4" name="Freeform 4"/>
          <p:cNvSpPr/>
          <p:nvPr/>
        </p:nvSpPr>
        <p:spPr>
          <a:xfrm>
            <a:off x="5126076" y="3183759"/>
            <a:ext cx="3809026" cy="3851664"/>
          </a:xfrm>
          <a:custGeom>
            <a:avLst/>
            <a:gdLst/>
            <a:ahLst/>
            <a:cxnLst/>
            <a:rect l="l" t="t" r="r" b="b"/>
            <a:pathLst>
              <a:path w="3809026" h="3851664">
                <a:moveTo>
                  <a:pt x="0" y="0"/>
                </a:moveTo>
                <a:lnTo>
                  <a:pt x="3809026" y="0"/>
                </a:lnTo>
                <a:lnTo>
                  <a:pt x="3809026" y="3851664"/>
                </a:lnTo>
                <a:lnTo>
                  <a:pt x="0" y="3851664"/>
                </a:lnTo>
                <a:lnTo>
                  <a:pt x="0" y="0"/>
                </a:lnTo>
                <a:close/>
              </a:path>
            </a:pathLst>
          </a:custGeom>
          <a:blipFill>
            <a:blip r:embed="rId4"/>
            <a:stretch>
              <a:fillRect/>
            </a:stretch>
          </a:blipFill>
        </p:spPr>
        <p:txBody>
          <a:bodyPr/>
          <a:lstStyle/>
          <a:p>
            <a:endParaRPr lang="en-IN"/>
          </a:p>
        </p:txBody>
      </p:sp>
      <p:sp>
        <p:nvSpPr>
          <p:cNvPr id="5" name="Freeform 5"/>
          <p:cNvSpPr/>
          <p:nvPr/>
        </p:nvSpPr>
        <p:spPr>
          <a:xfrm>
            <a:off x="9242104" y="3183759"/>
            <a:ext cx="3823238" cy="3851664"/>
          </a:xfrm>
          <a:custGeom>
            <a:avLst/>
            <a:gdLst/>
            <a:ahLst/>
            <a:cxnLst/>
            <a:rect l="l" t="t" r="r" b="b"/>
            <a:pathLst>
              <a:path w="3823238" h="3851664">
                <a:moveTo>
                  <a:pt x="0" y="0"/>
                </a:moveTo>
                <a:lnTo>
                  <a:pt x="3823239" y="0"/>
                </a:lnTo>
                <a:lnTo>
                  <a:pt x="3823239" y="3851664"/>
                </a:lnTo>
                <a:lnTo>
                  <a:pt x="0" y="3851664"/>
                </a:lnTo>
                <a:lnTo>
                  <a:pt x="0" y="0"/>
                </a:lnTo>
                <a:close/>
              </a:path>
            </a:pathLst>
          </a:custGeom>
          <a:blipFill>
            <a:blip r:embed="rId5"/>
            <a:stretch>
              <a:fillRect/>
            </a:stretch>
          </a:blipFill>
        </p:spPr>
        <p:txBody>
          <a:bodyPr/>
          <a:lstStyle/>
          <a:p>
            <a:endParaRPr lang="en-IN"/>
          </a:p>
        </p:txBody>
      </p:sp>
      <p:sp>
        <p:nvSpPr>
          <p:cNvPr id="6" name="Freeform 6"/>
          <p:cNvSpPr/>
          <p:nvPr/>
        </p:nvSpPr>
        <p:spPr>
          <a:xfrm>
            <a:off x="13372346" y="3183759"/>
            <a:ext cx="3809026" cy="3851664"/>
          </a:xfrm>
          <a:custGeom>
            <a:avLst/>
            <a:gdLst/>
            <a:ahLst/>
            <a:cxnLst/>
            <a:rect l="l" t="t" r="r" b="b"/>
            <a:pathLst>
              <a:path w="3809026" h="3851664">
                <a:moveTo>
                  <a:pt x="0" y="0"/>
                </a:moveTo>
                <a:lnTo>
                  <a:pt x="3809025" y="0"/>
                </a:lnTo>
                <a:lnTo>
                  <a:pt x="3809025" y="3851664"/>
                </a:lnTo>
                <a:lnTo>
                  <a:pt x="0" y="3851664"/>
                </a:lnTo>
                <a:lnTo>
                  <a:pt x="0" y="0"/>
                </a:lnTo>
                <a:close/>
              </a:path>
            </a:pathLst>
          </a:custGeom>
          <a:blipFill>
            <a:blip r:embed="rId6"/>
            <a:stretch>
              <a:fillRect/>
            </a:stretch>
          </a:blipFill>
        </p:spPr>
        <p:txBody>
          <a:bodyPr/>
          <a:lstStyle/>
          <a:p>
            <a:endParaRPr lang="en-IN"/>
          </a:p>
        </p:txBody>
      </p:sp>
      <p:sp>
        <p:nvSpPr>
          <p:cNvPr id="7" name="Freeform 7"/>
          <p:cNvSpPr/>
          <p:nvPr/>
        </p:nvSpPr>
        <p:spPr>
          <a:xfrm>
            <a:off x="1028700" y="7332193"/>
            <a:ext cx="3795229" cy="1926107"/>
          </a:xfrm>
          <a:custGeom>
            <a:avLst/>
            <a:gdLst/>
            <a:ahLst/>
            <a:cxnLst/>
            <a:rect l="l" t="t" r="r" b="b"/>
            <a:pathLst>
              <a:path w="3795229" h="1926107">
                <a:moveTo>
                  <a:pt x="0" y="0"/>
                </a:moveTo>
                <a:lnTo>
                  <a:pt x="3795229" y="0"/>
                </a:lnTo>
                <a:lnTo>
                  <a:pt x="3795229" y="1926107"/>
                </a:lnTo>
                <a:lnTo>
                  <a:pt x="0" y="1926107"/>
                </a:lnTo>
                <a:lnTo>
                  <a:pt x="0" y="0"/>
                </a:lnTo>
                <a:close/>
              </a:path>
            </a:pathLst>
          </a:custGeom>
          <a:blipFill>
            <a:blip r:embed="rId7"/>
            <a:stretch>
              <a:fillRect/>
            </a:stretch>
          </a:blipFill>
        </p:spPr>
        <p:txBody>
          <a:bodyPr/>
          <a:lstStyle/>
          <a:p>
            <a:endParaRPr lang="en-IN"/>
          </a:p>
        </p:txBody>
      </p:sp>
      <p:sp>
        <p:nvSpPr>
          <p:cNvPr id="8" name="Freeform 8"/>
          <p:cNvSpPr/>
          <p:nvPr/>
        </p:nvSpPr>
        <p:spPr>
          <a:xfrm>
            <a:off x="5126076" y="7332193"/>
            <a:ext cx="3809026" cy="1875880"/>
          </a:xfrm>
          <a:custGeom>
            <a:avLst/>
            <a:gdLst/>
            <a:ahLst/>
            <a:cxnLst/>
            <a:rect l="l" t="t" r="r" b="b"/>
            <a:pathLst>
              <a:path w="3809026" h="1875880">
                <a:moveTo>
                  <a:pt x="0" y="0"/>
                </a:moveTo>
                <a:lnTo>
                  <a:pt x="3809026" y="0"/>
                </a:lnTo>
                <a:lnTo>
                  <a:pt x="3809026" y="1875879"/>
                </a:lnTo>
                <a:lnTo>
                  <a:pt x="0" y="1875879"/>
                </a:lnTo>
                <a:lnTo>
                  <a:pt x="0" y="0"/>
                </a:lnTo>
                <a:close/>
              </a:path>
            </a:pathLst>
          </a:custGeom>
          <a:blipFill>
            <a:blip r:embed="rId8"/>
            <a:stretch>
              <a:fillRect t="-1525" b="-1525"/>
            </a:stretch>
          </a:blipFill>
        </p:spPr>
        <p:txBody>
          <a:bodyPr/>
          <a:lstStyle/>
          <a:p>
            <a:endParaRPr lang="en-IN"/>
          </a:p>
        </p:txBody>
      </p:sp>
      <p:sp>
        <p:nvSpPr>
          <p:cNvPr id="9" name="Freeform 9"/>
          <p:cNvSpPr/>
          <p:nvPr/>
        </p:nvSpPr>
        <p:spPr>
          <a:xfrm>
            <a:off x="9361839" y="7332193"/>
            <a:ext cx="3795229" cy="1926107"/>
          </a:xfrm>
          <a:custGeom>
            <a:avLst/>
            <a:gdLst/>
            <a:ahLst/>
            <a:cxnLst/>
            <a:rect l="l" t="t" r="r" b="b"/>
            <a:pathLst>
              <a:path w="3795229" h="1926107">
                <a:moveTo>
                  <a:pt x="0" y="0"/>
                </a:moveTo>
                <a:lnTo>
                  <a:pt x="3795229" y="0"/>
                </a:lnTo>
                <a:lnTo>
                  <a:pt x="3795229" y="1926107"/>
                </a:lnTo>
                <a:lnTo>
                  <a:pt x="0" y="1926107"/>
                </a:lnTo>
                <a:lnTo>
                  <a:pt x="0" y="0"/>
                </a:lnTo>
                <a:close/>
              </a:path>
            </a:pathLst>
          </a:custGeom>
          <a:blipFill>
            <a:blip r:embed="rId9"/>
            <a:stretch>
              <a:fillRect/>
            </a:stretch>
          </a:blipFill>
        </p:spPr>
        <p:txBody>
          <a:bodyPr/>
          <a:lstStyle/>
          <a:p>
            <a:endParaRPr lang="en-IN"/>
          </a:p>
        </p:txBody>
      </p:sp>
      <p:sp>
        <p:nvSpPr>
          <p:cNvPr id="10" name="Freeform 10"/>
          <p:cNvSpPr/>
          <p:nvPr/>
        </p:nvSpPr>
        <p:spPr>
          <a:xfrm>
            <a:off x="13464071" y="7332193"/>
            <a:ext cx="3795229" cy="1926107"/>
          </a:xfrm>
          <a:custGeom>
            <a:avLst/>
            <a:gdLst/>
            <a:ahLst/>
            <a:cxnLst/>
            <a:rect l="l" t="t" r="r" b="b"/>
            <a:pathLst>
              <a:path w="3795229" h="1926107">
                <a:moveTo>
                  <a:pt x="0" y="0"/>
                </a:moveTo>
                <a:lnTo>
                  <a:pt x="3795229" y="0"/>
                </a:lnTo>
                <a:lnTo>
                  <a:pt x="3795229" y="1926107"/>
                </a:lnTo>
                <a:lnTo>
                  <a:pt x="0" y="1926107"/>
                </a:lnTo>
                <a:lnTo>
                  <a:pt x="0" y="0"/>
                </a:lnTo>
                <a:close/>
              </a:path>
            </a:pathLst>
          </a:custGeom>
          <a:blipFill>
            <a:blip r:embed="rId10"/>
            <a:stretch>
              <a:fillRect/>
            </a:stretch>
          </a:blipFill>
        </p:spPr>
        <p:txBody>
          <a:bodyPr/>
          <a:lstStyle/>
          <a:p>
            <a:endParaRPr lang="en-IN"/>
          </a:p>
        </p:txBody>
      </p:sp>
      <p:sp>
        <p:nvSpPr>
          <p:cNvPr id="11" name="TextBox 11"/>
          <p:cNvSpPr txBox="1"/>
          <p:nvPr/>
        </p:nvSpPr>
        <p:spPr>
          <a:xfrm>
            <a:off x="1028700" y="1717027"/>
            <a:ext cx="16230600" cy="790573"/>
          </a:xfrm>
          <a:prstGeom prst="rect">
            <a:avLst/>
          </a:prstGeom>
        </p:spPr>
        <p:txBody>
          <a:bodyPr lIns="0" tIns="0" rIns="0" bIns="0" rtlCol="0" anchor="t">
            <a:spAutoFit/>
          </a:bodyPr>
          <a:lstStyle/>
          <a:p>
            <a:pPr algn="l">
              <a:lnSpc>
                <a:spcPts val="5999"/>
              </a:lnSpc>
            </a:pPr>
            <a:r>
              <a:rPr lang="en-US" sz="5999">
                <a:solidFill>
                  <a:srgbClr val="556677"/>
                </a:solidFill>
                <a:latin typeface="Trebuchet MS"/>
              </a:rPr>
              <a:t>Logo </a:t>
            </a:r>
            <a:r>
              <a:rPr lang="en-US" sz="5999">
                <a:solidFill>
                  <a:srgbClr val="BED730"/>
                </a:solidFill>
                <a:latin typeface="Trebuchet MS Bold"/>
              </a:rPr>
              <a:t>Colors</a:t>
            </a:r>
          </a:p>
        </p:txBody>
      </p:sp>
      <p:grpSp>
        <p:nvGrpSpPr>
          <p:cNvPr id="12" name="Group 12"/>
          <p:cNvGrpSpPr/>
          <p:nvPr/>
        </p:nvGrpSpPr>
        <p:grpSpPr>
          <a:xfrm>
            <a:off x="-76204" y="-9526"/>
            <a:ext cx="386949" cy="10384793"/>
            <a:chOff x="0" y="0"/>
            <a:chExt cx="81842" cy="2799164"/>
          </a:xfrm>
        </p:grpSpPr>
        <p:sp>
          <p:nvSpPr>
            <p:cNvPr id="13" name="Freeform 13"/>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14" name="TextBox 14"/>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15" name="Group 15"/>
          <p:cNvGrpSpPr/>
          <p:nvPr/>
        </p:nvGrpSpPr>
        <p:grpSpPr>
          <a:xfrm rot="5400000">
            <a:off x="-4727991" y="5038736"/>
            <a:ext cx="10287000" cy="209528"/>
            <a:chOff x="0" y="0"/>
            <a:chExt cx="2709333" cy="55184"/>
          </a:xfrm>
        </p:grpSpPr>
        <p:sp>
          <p:nvSpPr>
            <p:cNvPr id="16" name="Freeform 16"/>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17" name="TextBox 17"/>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grpSp>
        <p:nvGrpSpPr>
          <p:cNvPr id="18" name="Group 18"/>
          <p:cNvGrpSpPr/>
          <p:nvPr/>
        </p:nvGrpSpPr>
        <p:grpSpPr>
          <a:xfrm rot="5400000">
            <a:off x="9055263" y="-9140992"/>
            <a:ext cx="101270" cy="18364203"/>
            <a:chOff x="0" y="0"/>
            <a:chExt cx="12543" cy="4942186"/>
          </a:xfrm>
        </p:grpSpPr>
        <p:sp>
          <p:nvSpPr>
            <p:cNvPr id="19" name="Freeform 19"/>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0" name="TextBox 20"/>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1" name="Group 21"/>
          <p:cNvGrpSpPr/>
          <p:nvPr/>
        </p:nvGrpSpPr>
        <p:grpSpPr>
          <a:xfrm rot="5400000">
            <a:off x="9055265" y="1142531"/>
            <a:ext cx="101272" cy="18364199"/>
            <a:chOff x="0" y="0"/>
            <a:chExt cx="12543" cy="4942186"/>
          </a:xfrm>
        </p:grpSpPr>
        <p:sp>
          <p:nvSpPr>
            <p:cNvPr id="22" name="Freeform 22"/>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3" name="TextBox 23"/>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10099" y="581025"/>
            <a:ext cx="1904975" cy="1000112"/>
          </a:xfrm>
          <a:custGeom>
            <a:avLst/>
            <a:gdLst/>
            <a:ahLst/>
            <a:cxnLst/>
            <a:rect l="l" t="t" r="r" b="b"/>
            <a:pathLst>
              <a:path w="1904975" h="1000112">
                <a:moveTo>
                  <a:pt x="0" y="0"/>
                </a:moveTo>
                <a:lnTo>
                  <a:pt x="1904974" y="0"/>
                </a:lnTo>
                <a:lnTo>
                  <a:pt x="1904974" y="1000112"/>
                </a:lnTo>
                <a:lnTo>
                  <a:pt x="0" y="1000112"/>
                </a:lnTo>
                <a:lnTo>
                  <a:pt x="0" y="0"/>
                </a:lnTo>
                <a:close/>
              </a:path>
            </a:pathLst>
          </a:custGeom>
          <a:blipFill>
            <a:blip r:embed="rId2"/>
            <a:stretch>
              <a:fillRect/>
            </a:stretch>
          </a:blipFill>
        </p:spPr>
        <p:txBody>
          <a:bodyPr/>
          <a:lstStyle/>
          <a:p>
            <a:endParaRPr lang="en-IN"/>
          </a:p>
        </p:txBody>
      </p:sp>
      <p:sp>
        <p:nvSpPr>
          <p:cNvPr id="3" name="Freeform 3"/>
          <p:cNvSpPr/>
          <p:nvPr/>
        </p:nvSpPr>
        <p:spPr>
          <a:xfrm>
            <a:off x="1028700" y="3092185"/>
            <a:ext cx="5864033" cy="3385722"/>
          </a:xfrm>
          <a:custGeom>
            <a:avLst/>
            <a:gdLst/>
            <a:ahLst/>
            <a:cxnLst/>
            <a:rect l="l" t="t" r="r" b="b"/>
            <a:pathLst>
              <a:path w="5864033" h="3385722">
                <a:moveTo>
                  <a:pt x="0" y="0"/>
                </a:moveTo>
                <a:lnTo>
                  <a:pt x="5864033" y="0"/>
                </a:lnTo>
                <a:lnTo>
                  <a:pt x="5864033" y="3385722"/>
                </a:lnTo>
                <a:lnTo>
                  <a:pt x="0" y="3385722"/>
                </a:lnTo>
                <a:lnTo>
                  <a:pt x="0" y="0"/>
                </a:lnTo>
                <a:close/>
              </a:path>
            </a:pathLst>
          </a:custGeom>
          <a:blipFill>
            <a:blip r:embed="rId3"/>
            <a:stretch>
              <a:fillRect r="-180925"/>
            </a:stretch>
          </a:blipFill>
          <a:ln w="38100" cap="sq">
            <a:solidFill>
              <a:srgbClr val="556677"/>
            </a:solidFill>
            <a:prstDash val="solid"/>
            <a:miter/>
          </a:ln>
        </p:spPr>
        <p:txBody>
          <a:bodyPr/>
          <a:lstStyle/>
          <a:p>
            <a:endParaRPr lang="en-IN"/>
          </a:p>
        </p:txBody>
      </p:sp>
      <p:sp>
        <p:nvSpPr>
          <p:cNvPr id="6" name="TextBox 6"/>
          <p:cNvSpPr txBox="1"/>
          <p:nvPr/>
        </p:nvSpPr>
        <p:spPr>
          <a:xfrm>
            <a:off x="0" y="144661"/>
            <a:ext cx="310745" cy="10483416"/>
          </a:xfrm>
          <a:prstGeom prst="rect">
            <a:avLst/>
          </a:prstGeom>
        </p:spPr>
        <p:txBody>
          <a:bodyPr lIns="50800" tIns="50800" rIns="50800" bIns="50800" rtlCol="0" anchor="ctr"/>
          <a:lstStyle/>
          <a:p>
            <a:pPr algn="ctr">
              <a:lnSpc>
                <a:spcPts val="2400"/>
              </a:lnSpc>
            </a:pPr>
            <a:endParaRPr/>
          </a:p>
        </p:txBody>
      </p:sp>
      <p:sp>
        <p:nvSpPr>
          <p:cNvPr id="7" name="TextBox 7"/>
          <p:cNvSpPr txBox="1"/>
          <p:nvPr/>
        </p:nvSpPr>
        <p:spPr>
          <a:xfrm>
            <a:off x="1028700" y="1695437"/>
            <a:ext cx="16230600" cy="812162"/>
          </a:xfrm>
          <a:prstGeom prst="rect">
            <a:avLst/>
          </a:prstGeom>
        </p:spPr>
        <p:txBody>
          <a:bodyPr lIns="0" tIns="0" rIns="0" bIns="0" rtlCol="0" anchor="t">
            <a:spAutoFit/>
          </a:bodyPr>
          <a:lstStyle/>
          <a:p>
            <a:pPr algn="l">
              <a:lnSpc>
                <a:spcPts val="6099"/>
              </a:lnSpc>
            </a:pPr>
            <a:r>
              <a:rPr lang="en-US" sz="6099">
                <a:solidFill>
                  <a:srgbClr val="556677"/>
                </a:solidFill>
                <a:latin typeface="Trebuchet MS"/>
              </a:rPr>
              <a:t>Color </a:t>
            </a:r>
            <a:r>
              <a:rPr lang="en-US" sz="6099">
                <a:solidFill>
                  <a:srgbClr val="BED730"/>
                </a:solidFill>
                <a:latin typeface="Trebuchet MS Bold"/>
              </a:rPr>
              <a:t>Palette</a:t>
            </a:r>
          </a:p>
        </p:txBody>
      </p:sp>
      <p:grpSp>
        <p:nvGrpSpPr>
          <p:cNvPr id="8" name="Group 8"/>
          <p:cNvGrpSpPr/>
          <p:nvPr/>
        </p:nvGrpSpPr>
        <p:grpSpPr>
          <a:xfrm rot="5400000">
            <a:off x="-4727991" y="5038736"/>
            <a:ext cx="10287000" cy="209528"/>
            <a:chOff x="0" y="0"/>
            <a:chExt cx="2709333" cy="55184"/>
          </a:xfrm>
        </p:grpSpPr>
        <p:sp>
          <p:nvSpPr>
            <p:cNvPr id="9" name="Freeform 9"/>
            <p:cNvSpPr/>
            <p:nvPr/>
          </p:nvSpPr>
          <p:spPr>
            <a:xfrm>
              <a:off x="0" y="0"/>
              <a:ext cx="2709333" cy="55184"/>
            </a:xfrm>
            <a:custGeom>
              <a:avLst/>
              <a:gdLst/>
              <a:ahLst/>
              <a:cxnLst/>
              <a:rect l="l" t="t" r="r" b="b"/>
              <a:pathLst>
                <a:path w="2709333" h="55184">
                  <a:moveTo>
                    <a:pt x="0" y="0"/>
                  </a:moveTo>
                  <a:lnTo>
                    <a:pt x="2709333" y="0"/>
                  </a:lnTo>
                  <a:lnTo>
                    <a:pt x="2709333" y="55184"/>
                  </a:lnTo>
                  <a:lnTo>
                    <a:pt x="0" y="55184"/>
                  </a:lnTo>
                  <a:close/>
                </a:path>
              </a:pathLst>
            </a:custGeom>
            <a:solidFill>
              <a:srgbClr val="556677"/>
            </a:solidFill>
          </p:spPr>
          <p:txBody>
            <a:bodyPr/>
            <a:lstStyle/>
            <a:p>
              <a:endParaRPr lang="en-IN"/>
            </a:p>
          </p:txBody>
        </p:sp>
        <p:sp>
          <p:nvSpPr>
            <p:cNvPr id="10" name="TextBox 10"/>
            <p:cNvSpPr txBox="1"/>
            <p:nvPr/>
          </p:nvSpPr>
          <p:spPr>
            <a:xfrm>
              <a:off x="0" y="38100"/>
              <a:ext cx="2709333" cy="17084"/>
            </a:xfrm>
            <a:prstGeom prst="rect">
              <a:avLst/>
            </a:prstGeom>
          </p:spPr>
          <p:txBody>
            <a:bodyPr lIns="50800" tIns="50800" rIns="50800" bIns="50800" rtlCol="0" anchor="ctr"/>
            <a:lstStyle/>
            <a:p>
              <a:pPr algn="ctr">
                <a:lnSpc>
                  <a:spcPts val="2400"/>
                </a:lnSpc>
              </a:pPr>
              <a:endParaRPr/>
            </a:p>
          </p:txBody>
        </p:sp>
      </p:grpSp>
      <p:sp>
        <p:nvSpPr>
          <p:cNvPr id="17" name="Freeform 17"/>
          <p:cNvSpPr/>
          <p:nvPr/>
        </p:nvSpPr>
        <p:spPr>
          <a:xfrm>
            <a:off x="7154734" y="3050524"/>
            <a:ext cx="10104566" cy="3385722"/>
          </a:xfrm>
          <a:custGeom>
            <a:avLst/>
            <a:gdLst/>
            <a:ahLst/>
            <a:cxnLst/>
            <a:rect l="l" t="t" r="r" b="b"/>
            <a:pathLst>
              <a:path w="10104566" h="3385722">
                <a:moveTo>
                  <a:pt x="0" y="0"/>
                </a:moveTo>
                <a:lnTo>
                  <a:pt x="10104566" y="0"/>
                </a:lnTo>
                <a:lnTo>
                  <a:pt x="10104566" y="3385722"/>
                </a:lnTo>
                <a:lnTo>
                  <a:pt x="0" y="3385722"/>
                </a:lnTo>
                <a:lnTo>
                  <a:pt x="0" y="0"/>
                </a:lnTo>
                <a:close/>
              </a:path>
            </a:pathLst>
          </a:custGeom>
          <a:blipFill>
            <a:blip r:embed="rId3"/>
            <a:stretch>
              <a:fillRect l="-63977" b="-580"/>
            </a:stretch>
          </a:blipFill>
          <a:ln w="38100" cap="sq">
            <a:solidFill>
              <a:srgbClr val="556677"/>
            </a:solidFill>
            <a:prstDash val="solid"/>
            <a:miter/>
          </a:ln>
        </p:spPr>
        <p:txBody>
          <a:bodyPr/>
          <a:lstStyle/>
          <a:p>
            <a:endParaRPr lang="en-IN"/>
          </a:p>
        </p:txBody>
      </p:sp>
      <p:sp>
        <p:nvSpPr>
          <p:cNvPr id="18" name="TextBox 18"/>
          <p:cNvSpPr txBox="1"/>
          <p:nvPr/>
        </p:nvSpPr>
        <p:spPr>
          <a:xfrm>
            <a:off x="1132902" y="6562318"/>
            <a:ext cx="5864033" cy="1346522"/>
          </a:xfrm>
          <a:prstGeom prst="rect">
            <a:avLst/>
          </a:prstGeom>
        </p:spPr>
        <p:txBody>
          <a:bodyPr wrap="square" lIns="0" tIns="0" rIns="0" bIns="0" rtlCol="0" anchor="t">
            <a:spAutoFit/>
          </a:bodyPr>
          <a:lstStyle/>
          <a:p>
            <a:pPr algn="l">
              <a:lnSpc>
                <a:spcPts val="3452"/>
              </a:lnSpc>
              <a:spcBef>
                <a:spcPct val="0"/>
              </a:spcBef>
            </a:pPr>
            <a:r>
              <a:rPr lang="en-US" sz="3000" dirty="0">
                <a:solidFill>
                  <a:srgbClr val="000000"/>
                </a:solidFill>
                <a:latin typeface="Trebuchet MS"/>
              </a:rPr>
              <a:t>Green and Gray are our primary colors signifying growth and knowledge, respectively.</a:t>
            </a:r>
          </a:p>
        </p:txBody>
      </p:sp>
      <p:sp>
        <p:nvSpPr>
          <p:cNvPr id="19" name="TextBox 19"/>
          <p:cNvSpPr txBox="1"/>
          <p:nvPr/>
        </p:nvSpPr>
        <p:spPr>
          <a:xfrm>
            <a:off x="8028621" y="6598857"/>
            <a:ext cx="8356792" cy="2244204"/>
          </a:xfrm>
          <a:prstGeom prst="rect">
            <a:avLst/>
          </a:prstGeom>
        </p:spPr>
        <p:txBody>
          <a:bodyPr lIns="0" tIns="0" rIns="0" bIns="0" rtlCol="0" anchor="t">
            <a:spAutoFit/>
          </a:bodyPr>
          <a:lstStyle/>
          <a:p>
            <a:pPr marL="0" lvl="0" indent="0">
              <a:lnSpc>
                <a:spcPts val="3452"/>
              </a:lnSpc>
              <a:spcBef>
                <a:spcPct val="0"/>
              </a:spcBef>
            </a:pPr>
            <a:r>
              <a:rPr lang="en-US" sz="3000" u="none" strike="noStrike" dirty="0">
                <a:solidFill>
                  <a:srgbClr val="000000"/>
                </a:solidFill>
                <a:latin typeface="Trebuchet MS"/>
              </a:rPr>
              <a:t>As a Next Gen brand, we are adding eye-popping colors, that resonate with the new generation, and add freshness to the brand. These secondary colors form a complementary color palette along with Sify’s primary colors</a:t>
            </a:r>
          </a:p>
        </p:txBody>
      </p:sp>
      <p:grpSp>
        <p:nvGrpSpPr>
          <p:cNvPr id="20" name="Group 12">
            <a:extLst>
              <a:ext uri="{FF2B5EF4-FFF2-40B4-BE49-F238E27FC236}">
                <a16:creationId xmlns:a16="http://schemas.microsoft.com/office/drawing/2014/main" id="{AF5B1E4E-A579-56A9-1342-0E064012AB21}"/>
              </a:ext>
            </a:extLst>
          </p:cNvPr>
          <p:cNvGrpSpPr/>
          <p:nvPr/>
        </p:nvGrpSpPr>
        <p:grpSpPr>
          <a:xfrm>
            <a:off x="-76204" y="-9526"/>
            <a:ext cx="386949" cy="10384793"/>
            <a:chOff x="0" y="0"/>
            <a:chExt cx="81842" cy="2799164"/>
          </a:xfrm>
        </p:grpSpPr>
        <p:sp>
          <p:nvSpPr>
            <p:cNvPr id="21" name="Freeform 13">
              <a:extLst>
                <a:ext uri="{FF2B5EF4-FFF2-40B4-BE49-F238E27FC236}">
                  <a16:creationId xmlns:a16="http://schemas.microsoft.com/office/drawing/2014/main" id="{42A4EBDB-3DF6-C705-1F60-CC4EF4B82230}"/>
                </a:ext>
              </a:extLst>
            </p:cNvPr>
            <p:cNvSpPr/>
            <p:nvPr/>
          </p:nvSpPr>
          <p:spPr>
            <a:xfrm>
              <a:off x="0" y="0"/>
              <a:ext cx="81842" cy="2799164"/>
            </a:xfrm>
            <a:custGeom>
              <a:avLst/>
              <a:gdLst/>
              <a:ahLst/>
              <a:cxnLst/>
              <a:rect l="l" t="t" r="r" b="b"/>
              <a:pathLst>
                <a:path w="81842" h="2799164">
                  <a:moveTo>
                    <a:pt x="0" y="0"/>
                  </a:moveTo>
                  <a:lnTo>
                    <a:pt x="81842" y="0"/>
                  </a:lnTo>
                  <a:lnTo>
                    <a:pt x="81842" y="2799164"/>
                  </a:lnTo>
                  <a:lnTo>
                    <a:pt x="0" y="2799164"/>
                  </a:lnTo>
                  <a:close/>
                </a:path>
              </a:pathLst>
            </a:custGeom>
            <a:solidFill>
              <a:srgbClr val="BED730"/>
            </a:solidFill>
          </p:spPr>
          <p:txBody>
            <a:bodyPr/>
            <a:lstStyle/>
            <a:p>
              <a:endParaRPr lang="en-IN"/>
            </a:p>
          </p:txBody>
        </p:sp>
        <p:sp>
          <p:nvSpPr>
            <p:cNvPr id="22" name="TextBox 14">
              <a:extLst>
                <a:ext uri="{FF2B5EF4-FFF2-40B4-BE49-F238E27FC236}">
                  <a16:creationId xmlns:a16="http://schemas.microsoft.com/office/drawing/2014/main" id="{35824FA2-D941-8859-3AAB-1A12D30A54FC}"/>
                </a:ext>
              </a:extLst>
            </p:cNvPr>
            <p:cNvSpPr txBox="1"/>
            <p:nvPr/>
          </p:nvSpPr>
          <p:spPr>
            <a:xfrm>
              <a:off x="0" y="38100"/>
              <a:ext cx="81842" cy="2761064"/>
            </a:xfrm>
            <a:prstGeom prst="rect">
              <a:avLst/>
            </a:prstGeom>
          </p:spPr>
          <p:txBody>
            <a:bodyPr lIns="50800" tIns="50800" rIns="50800" bIns="50800" rtlCol="0" anchor="ctr"/>
            <a:lstStyle/>
            <a:p>
              <a:pPr algn="ctr">
                <a:lnSpc>
                  <a:spcPts val="2400"/>
                </a:lnSpc>
              </a:pPr>
              <a:endParaRPr/>
            </a:p>
          </p:txBody>
        </p:sp>
      </p:grpSp>
      <p:grpSp>
        <p:nvGrpSpPr>
          <p:cNvPr id="23" name="Group 18">
            <a:extLst>
              <a:ext uri="{FF2B5EF4-FFF2-40B4-BE49-F238E27FC236}">
                <a16:creationId xmlns:a16="http://schemas.microsoft.com/office/drawing/2014/main" id="{34EDAAD8-5C65-23DE-64F1-8C0EFD49E2E4}"/>
              </a:ext>
            </a:extLst>
          </p:cNvPr>
          <p:cNvGrpSpPr/>
          <p:nvPr/>
        </p:nvGrpSpPr>
        <p:grpSpPr>
          <a:xfrm rot="5400000">
            <a:off x="9055263" y="-9140992"/>
            <a:ext cx="101270" cy="18364203"/>
            <a:chOff x="0" y="0"/>
            <a:chExt cx="12543" cy="4942186"/>
          </a:xfrm>
        </p:grpSpPr>
        <p:sp>
          <p:nvSpPr>
            <p:cNvPr id="24" name="Freeform 19">
              <a:extLst>
                <a:ext uri="{FF2B5EF4-FFF2-40B4-BE49-F238E27FC236}">
                  <a16:creationId xmlns:a16="http://schemas.microsoft.com/office/drawing/2014/main" id="{E6969D56-5C2F-5775-0354-AEF573A196EE}"/>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5" name="TextBox 20">
              <a:extLst>
                <a:ext uri="{FF2B5EF4-FFF2-40B4-BE49-F238E27FC236}">
                  <a16:creationId xmlns:a16="http://schemas.microsoft.com/office/drawing/2014/main" id="{B6B054C8-C7D0-A8BF-DB01-2392675164B7}"/>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grpSp>
        <p:nvGrpSpPr>
          <p:cNvPr id="26" name="Group 21">
            <a:extLst>
              <a:ext uri="{FF2B5EF4-FFF2-40B4-BE49-F238E27FC236}">
                <a16:creationId xmlns:a16="http://schemas.microsoft.com/office/drawing/2014/main" id="{34C840A5-713C-D5E3-0358-1D0CAA99D9EB}"/>
              </a:ext>
            </a:extLst>
          </p:cNvPr>
          <p:cNvGrpSpPr/>
          <p:nvPr/>
        </p:nvGrpSpPr>
        <p:grpSpPr>
          <a:xfrm rot="5400000">
            <a:off x="9055265" y="1142531"/>
            <a:ext cx="101272" cy="18364199"/>
            <a:chOff x="0" y="0"/>
            <a:chExt cx="12543" cy="4942186"/>
          </a:xfrm>
        </p:grpSpPr>
        <p:sp>
          <p:nvSpPr>
            <p:cNvPr id="27" name="Freeform 22">
              <a:extLst>
                <a:ext uri="{FF2B5EF4-FFF2-40B4-BE49-F238E27FC236}">
                  <a16:creationId xmlns:a16="http://schemas.microsoft.com/office/drawing/2014/main" id="{BA3ABA3C-969D-A5C2-0D9A-ADBD2D732D69}"/>
                </a:ext>
              </a:extLst>
            </p:cNvPr>
            <p:cNvSpPr/>
            <p:nvPr/>
          </p:nvSpPr>
          <p:spPr>
            <a:xfrm>
              <a:off x="0" y="0"/>
              <a:ext cx="12543" cy="4942186"/>
            </a:xfrm>
            <a:custGeom>
              <a:avLst/>
              <a:gdLst/>
              <a:ahLst/>
              <a:cxnLst/>
              <a:rect l="l" t="t" r="r" b="b"/>
              <a:pathLst>
                <a:path w="12543" h="4942186">
                  <a:moveTo>
                    <a:pt x="0" y="0"/>
                  </a:moveTo>
                  <a:lnTo>
                    <a:pt x="12543" y="0"/>
                  </a:lnTo>
                  <a:lnTo>
                    <a:pt x="12543" y="4942186"/>
                  </a:lnTo>
                  <a:lnTo>
                    <a:pt x="0" y="4942186"/>
                  </a:lnTo>
                  <a:close/>
                </a:path>
              </a:pathLst>
            </a:custGeom>
            <a:solidFill>
              <a:srgbClr val="556677"/>
            </a:solidFill>
          </p:spPr>
          <p:txBody>
            <a:bodyPr/>
            <a:lstStyle/>
            <a:p>
              <a:endParaRPr lang="en-IN"/>
            </a:p>
          </p:txBody>
        </p:sp>
        <p:sp>
          <p:nvSpPr>
            <p:cNvPr id="28" name="TextBox 23">
              <a:extLst>
                <a:ext uri="{FF2B5EF4-FFF2-40B4-BE49-F238E27FC236}">
                  <a16:creationId xmlns:a16="http://schemas.microsoft.com/office/drawing/2014/main" id="{081DBA43-5CED-6094-58FB-87E9BE2B5105}"/>
                </a:ext>
              </a:extLst>
            </p:cNvPr>
            <p:cNvSpPr txBox="1"/>
            <p:nvPr/>
          </p:nvSpPr>
          <p:spPr>
            <a:xfrm>
              <a:off x="0" y="38100"/>
              <a:ext cx="12543" cy="4904086"/>
            </a:xfrm>
            <a:prstGeom prst="rect">
              <a:avLst/>
            </a:prstGeom>
          </p:spPr>
          <p:txBody>
            <a:bodyPr lIns="50800" tIns="50800" rIns="50800" bIns="50800" rtlCol="0" anchor="ctr"/>
            <a:lstStyle/>
            <a:p>
              <a:pPr algn="ctr">
                <a:lnSpc>
                  <a:spcPts val="240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2530</TotalTime>
  <Words>1062</Words>
  <Application>Microsoft Office PowerPoint</Application>
  <PresentationFormat>Custom</PresentationFormat>
  <Paragraphs>84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Hammersmith One</vt:lpstr>
      <vt:lpstr>Trebuchet MS Bold</vt:lpstr>
      <vt:lpstr>Calibri</vt:lpstr>
      <vt:lpstr>Arial</vt:lpstr>
      <vt:lpstr>Trebuchet MS</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Professional Gradient App Development Brand Guidelines Presentation</dc:title>
  <cp:lastModifiedBy>Jahnabi Banerjee</cp:lastModifiedBy>
  <cp:revision>4</cp:revision>
  <dcterms:created xsi:type="dcterms:W3CDTF">2006-08-16T00:00:00Z</dcterms:created>
  <dcterms:modified xsi:type="dcterms:W3CDTF">2024-07-10T05:29:30Z</dcterms:modified>
  <dc:identifier>DAGIkjAqsQ0</dc:identifier>
</cp:coreProperties>
</file>